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20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76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 varScale="1">
        <p:scale>
          <a:sx n="74" d="100"/>
          <a:sy n="74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C126B-2F94-4890-B420-B3BDE714CA58}" type="doc">
      <dgm:prSet loTypeId="urn:microsoft.com/office/officeart/2005/8/layout/matrix3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9A5C17D2-8C6B-445B-AF25-631B521352D0}">
      <dgm:prSet phldrT="[Texto]" custT="1"/>
      <dgm:spPr/>
      <dgm:t>
        <a:bodyPr/>
        <a:lstStyle/>
        <a:p>
          <a:pPr algn="l"/>
          <a:r>
            <a:rPr lang="es-EC" sz="1100" b="1" dirty="0" smtClean="0"/>
            <a:t>Quienes son los </a:t>
          </a:r>
          <a:r>
            <a:rPr lang="es-EC" sz="1100" b="1" dirty="0" err="1" smtClean="0"/>
            <a:t>Millennials</a:t>
          </a:r>
          <a:r>
            <a:rPr lang="es-EC" sz="1050" b="1" dirty="0" smtClean="0"/>
            <a:t>?</a:t>
          </a:r>
        </a:p>
        <a:p>
          <a:pPr algn="l"/>
          <a:r>
            <a:rPr lang="es-EC" sz="1050" dirty="0" smtClean="0"/>
            <a:t>1. Generación Nacida desde 1980 al 2000.</a:t>
          </a:r>
        </a:p>
        <a:p>
          <a:pPr algn="l"/>
          <a:r>
            <a:rPr lang="es-EC" sz="1050" dirty="0" smtClean="0"/>
            <a:t>2. Jóvenes que se hicieron adultos con el cambio del </a:t>
          </a:r>
          <a:r>
            <a:rPr lang="es-EC" sz="1050" dirty="0" err="1" smtClean="0"/>
            <a:t>Milenium</a:t>
          </a:r>
          <a:r>
            <a:rPr lang="es-EC" sz="1050" dirty="0" smtClean="0"/>
            <a:t>.</a:t>
          </a:r>
        </a:p>
        <a:p>
          <a:pPr algn="l"/>
          <a:r>
            <a:rPr lang="es-EC" sz="1050" dirty="0" smtClean="0"/>
            <a:t>3. Termino  acuñado por Willian Strauss y Niel  </a:t>
          </a:r>
          <a:r>
            <a:rPr lang="es-EC" sz="1050" dirty="0" err="1" smtClean="0"/>
            <a:t>Howe</a:t>
          </a:r>
          <a:r>
            <a:rPr lang="es-EC" sz="1050" dirty="0" smtClean="0"/>
            <a:t>  1987</a:t>
          </a:r>
        </a:p>
        <a:p>
          <a:pPr algn="l"/>
          <a:r>
            <a:rPr lang="es-EC" sz="1050" dirty="0" smtClean="0"/>
            <a:t>4. Se proyecta que en 10 años serán el 75% de los clientes Internos y Externos.</a:t>
          </a:r>
          <a:endParaRPr lang="es-EC" sz="1050" dirty="0"/>
        </a:p>
      </dgm:t>
    </dgm:pt>
    <dgm:pt modelId="{5C717842-14AB-42CF-9EF2-A1C1E0F41056}" type="sibTrans" cxnId="{E17CFF87-6102-4DE1-AA17-D1B5A21B87EF}">
      <dgm:prSet/>
      <dgm:spPr/>
      <dgm:t>
        <a:bodyPr/>
        <a:lstStyle/>
        <a:p>
          <a:pPr algn="l"/>
          <a:endParaRPr lang="es-EC" sz="2400"/>
        </a:p>
      </dgm:t>
    </dgm:pt>
    <dgm:pt modelId="{2D398C79-5D1D-46DA-8058-7BD7046828A3}" type="parTrans" cxnId="{E17CFF87-6102-4DE1-AA17-D1B5A21B87EF}">
      <dgm:prSet/>
      <dgm:spPr/>
      <dgm:t>
        <a:bodyPr/>
        <a:lstStyle/>
        <a:p>
          <a:pPr algn="l"/>
          <a:endParaRPr lang="es-EC" sz="2400"/>
        </a:p>
      </dgm:t>
    </dgm:pt>
    <dgm:pt modelId="{EBC474C6-D095-4331-B467-CF131C0FD23D}">
      <dgm:prSet custT="1"/>
      <dgm:spPr/>
      <dgm:t>
        <a:bodyPr/>
        <a:lstStyle/>
        <a:p>
          <a:pPr algn="l"/>
          <a:r>
            <a:rPr lang="es-EC" sz="1100" b="1" dirty="0" err="1" smtClean="0"/>
            <a:t>Millennials</a:t>
          </a:r>
          <a:r>
            <a:rPr lang="es-EC" sz="1100" b="1" dirty="0" smtClean="0"/>
            <a:t> y Tecnología</a:t>
          </a:r>
        </a:p>
        <a:p>
          <a:pPr algn="l"/>
          <a:r>
            <a:rPr lang="es-EC" sz="1050" dirty="0" smtClean="0"/>
            <a:t>1. Son Nativos de la era Digital.</a:t>
          </a:r>
        </a:p>
        <a:p>
          <a:pPr algn="l"/>
          <a:r>
            <a:rPr lang="es-EC" sz="1050" dirty="0" smtClean="0"/>
            <a:t>2. Tienen un comportamiento </a:t>
          </a:r>
          <a:r>
            <a:rPr lang="es-EC" sz="1050" dirty="0" err="1" smtClean="0"/>
            <a:t>Multitasking</a:t>
          </a:r>
          <a:r>
            <a:rPr lang="es-EC" sz="1050" dirty="0" smtClean="0"/>
            <a:t>.</a:t>
          </a:r>
        </a:p>
        <a:p>
          <a:pPr algn="l"/>
          <a:r>
            <a:rPr lang="es-EC" sz="1050" dirty="0" smtClean="0"/>
            <a:t>3. Conocen y Utilizan diferentes dispositivos tecnológicos.</a:t>
          </a:r>
        </a:p>
        <a:p>
          <a:pPr algn="l"/>
          <a:r>
            <a:rPr lang="es-EC" sz="1050" dirty="0" smtClean="0"/>
            <a:t>4. Utilizan la tecnología para comparar productos y ver precios antes de comprarlos </a:t>
          </a:r>
          <a:endParaRPr lang="es-EC" sz="1050" dirty="0"/>
        </a:p>
      </dgm:t>
    </dgm:pt>
    <dgm:pt modelId="{87FFBB1F-2C9E-45FF-B662-7ABACC85183A}" type="parTrans" cxnId="{13C01C54-A2B1-48B6-81F1-F0694F5F8845}">
      <dgm:prSet/>
      <dgm:spPr/>
      <dgm:t>
        <a:bodyPr/>
        <a:lstStyle/>
        <a:p>
          <a:pPr algn="l"/>
          <a:endParaRPr lang="es-EC"/>
        </a:p>
      </dgm:t>
    </dgm:pt>
    <dgm:pt modelId="{00DC3EE4-B56A-4954-B678-2B22F2AB1542}" type="sibTrans" cxnId="{13C01C54-A2B1-48B6-81F1-F0694F5F8845}">
      <dgm:prSet/>
      <dgm:spPr/>
      <dgm:t>
        <a:bodyPr/>
        <a:lstStyle/>
        <a:p>
          <a:pPr algn="l"/>
          <a:endParaRPr lang="es-EC"/>
        </a:p>
      </dgm:t>
    </dgm:pt>
    <dgm:pt modelId="{15216F01-1372-474A-A109-81DFEC95D889}">
      <dgm:prSet custT="1"/>
      <dgm:spPr/>
      <dgm:t>
        <a:bodyPr/>
        <a:lstStyle/>
        <a:p>
          <a:pPr algn="l"/>
          <a:r>
            <a:rPr lang="es-EC" sz="1100" b="1" dirty="0" err="1" smtClean="0"/>
            <a:t>Millennials</a:t>
          </a:r>
          <a:r>
            <a:rPr lang="es-EC" sz="1100" b="1" dirty="0" smtClean="0"/>
            <a:t>  y Sociedad </a:t>
          </a:r>
        </a:p>
        <a:p>
          <a:pPr algn="l"/>
          <a:r>
            <a:rPr lang="es-EC" sz="1100" dirty="0" smtClean="0"/>
            <a:t>1</a:t>
          </a:r>
          <a:r>
            <a:rPr lang="es-EC" sz="1050" dirty="0" smtClean="0"/>
            <a:t>. Sentido de comunidad local y global.</a:t>
          </a:r>
        </a:p>
        <a:p>
          <a:pPr algn="l"/>
          <a:r>
            <a:rPr lang="es-EC" sz="1050" dirty="0" smtClean="0"/>
            <a:t>2. Preparación académica y serán una generación con mucho conocimiento.</a:t>
          </a:r>
        </a:p>
        <a:p>
          <a:pPr algn="l"/>
          <a:r>
            <a:rPr lang="es-EC" sz="1050" dirty="0" smtClean="0"/>
            <a:t>3. Son dependientes y no les interesa casarse. </a:t>
          </a:r>
        </a:p>
        <a:p>
          <a:pPr algn="l"/>
          <a:endParaRPr lang="es-EC" sz="1100" dirty="0"/>
        </a:p>
      </dgm:t>
    </dgm:pt>
    <dgm:pt modelId="{9CC921BE-A6D0-4959-BDE4-ED8805F06870}" type="parTrans" cxnId="{F9A61BCD-A493-496A-A781-396FDD51D75E}">
      <dgm:prSet/>
      <dgm:spPr/>
      <dgm:t>
        <a:bodyPr/>
        <a:lstStyle/>
        <a:p>
          <a:pPr algn="l"/>
          <a:endParaRPr lang="es-EC"/>
        </a:p>
      </dgm:t>
    </dgm:pt>
    <dgm:pt modelId="{B19457BB-A014-48CA-9BD5-B2A32D3D2B8C}" type="sibTrans" cxnId="{F9A61BCD-A493-496A-A781-396FDD51D75E}">
      <dgm:prSet/>
      <dgm:spPr/>
      <dgm:t>
        <a:bodyPr/>
        <a:lstStyle/>
        <a:p>
          <a:pPr algn="l"/>
          <a:endParaRPr lang="es-EC"/>
        </a:p>
      </dgm:t>
    </dgm:pt>
    <dgm:pt modelId="{99EEF188-0B34-4C9F-86A0-1AF2437B3485}">
      <dgm:prSet custT="1"/>
      <dgm:spPr/>
      <dgm:t>
        <a:bodyPr/>
        <a:lstStyle/>
        <a:p>
          <a:pPr algn="l"/>
          <a:r>
            <a:rPr lang="es-EC" sz="1100" b="1" dirty="0" err="1" smtClean="0"/>
            <a:t>Millennials</a:t>
          </a:r>
          <a:r>
            <a:rPr lang="es-EC" sz="1100" b="1" dirty="0" smtClean="0"/>
            <a:t> Tendencia</a:t>
          </a:r>
        </a:p>
        <a:p>
          <a:pPr algn="l"/>
          <a:r>
            <a:rPr lang="es-EC" sz="1050" dirty="0" smtClean="0"/>
            <a:t>1. Prefieren tener accesos a bienes antes que comprarlos.</a:t>
          </a:r>
        </a:p>
        <a:p>
          <a:pPr algn="l"/>
          <a:r>
            <a:rPr lang="es-EC" sz="1050" dirty="0" smtClean="0"/>
            <a:t>2. Están en forma, reducen los vicios, comen mejor.</a:t>
          </a:r>
          <a:endParaRPr lang="es-EC" sz="1050" dirty="0"/>
        </a:p>
      </dgm:t>
    </dgm:pt>
    <dgm:pt modelId="{66805AAF-6A4E-4753-BCC1-F34FA6AE2C69}" type="parTrans" cxnId="{7C2D122F-58D2-4193-A4AA-50B0D357BFEC}">
      <dgm:prSet/>
      <dgm:spPr/>
      <dgm:t>
        <a:bodyPr/>
        <a:lstStyle/>
        <a:p>
          <a:pPr algn="l"/>
          <a:endParaRPr lang="es-EC"/>
        </a:p>
      </dgm:t>
    </dgm:pt>
    <dgm:pt modelId="{991EBE36-E93A-45AE-BC67-1560C7B02839}" type="sibTrans" cxnId="{7C2D122F-58D2-4193-A4AA-50B0D357BFEC}">
      <dgm:prSet/>
      <dgm:spPr/>
      <dgm:t>
        <a:bodyPr/>
        <a:lstStyle/>
        <a:p>
          <a:pPr algn="l"/>
          <a:endParaRPr lang="es-EC"/>
        </a:p>
      </dgm:t>
    </dgm:pt>
    <dgm:pt modelId="{91BA1BA8-D9F2-445B-85E9-7D6522B7654F}" type="pres">
      <dgm:prSet presAssocID="{464C126B-2F94-4890-B420-B3BDE714CA5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9EF283-8426-4639-B4DD-03D2D75402DA}" type="pres">
      <dgm:prSet presAssocID="{464C126B-2F94-4890-B420-B3BDE714CA58}" presName="diamond" presStyleLbl="bgShp" presStyleIdx="0" presStyleCnt="1"/>
      <dgm:spPr/>
    </dgm:pt>
    <dgm:pt modelId="{911B9CBD-C6C5-4753-9951-89F34A471DFF}" type="pres">
      <dgm:prSet presAssocID="{464C126B-2F94-4890-B420-B3BDE714CA5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E44C94-3885-40DD-A125-B15E468C0341}" type="pres">
      <dgm:prSet presAssocID="{464C126B-2F94-4890-B420-B3BDE714CA5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D4D775-3D82-4A3A-9888-0DA856CC416C}" type="pres">
      <dgm:prSet presAssocID="{464C126B-2F94-4890-B420-B3BDE714CA5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FB7641-4E5D-499B-9EAA-7728B468D9AB}" type="pres">
      <dgm:prSet presAssocID="{464C126B-2F94-4890-B420-B3BDE714CA5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F695C9-BC19-49F6-BF0F-F87DB87B1492}" type="presOf" srcId="{99EEF188-0B34-4C9F-86A0-1AF2437B3485}" destId="{7FFB7641-4E5D-499B-9EAA-7728B468D9AB}" srcOrd="0" destOrd="0" presId="urn:microsoft.com/office/officeart/2005/8/layout/matrix3"/>
    <dgm:cxn modelId="{3961EB89-2A6D-4627-A33A-45E48AE5D278}" type="presOf" srcId="{464C126B-2F94-4890-B420-B3BDE714CA58}" destId="{91BA1BA8-D9F2-445B-85E9-7D6522B7654F}" srcOrd="0" destOrd="0" presId="urn:microsoft.com/office/officeart/2005/8/layout/matrix3"/>
    <dgm:cxn modelId="{C6505FEA-1F92-4720-A9D6-782ED23954E3}" type="presOf" srcId="{9A5C17D2-8C6B-445B-AF25-631B521352D0}" destId="{911B9CBD-C6C5-4753-9951-89F34A471DFF}" srcOrd="0" destOrd="0" presId="urn:microsoft.com/office/officeart/2005/8/layout/matrix3"/>
    <dgm:cxn modelId="{F9A61BCD-A493-496A-A781-396FDD51D75E}" srcId="{464C126B-2F94-4890-B420-B3BDE714CA58}" destId="{15216F01-1372-474A-A109-81DFEC95D889}" srcOrd="2" destOrd="0" parTransId="{9CC921BE-A6D0-4959-BDE4-ED8805F06870}" sibTransId="{B19457BB-A014-48CA-9BD5-B2A32D3D2B8C}"/>
    <dgm:cxn modelId="{4C406E14-F83C-47B2-A5BB-2138A7389CEC}" type="presOf" srcId="{EBC474C6-D095-4331-B467-CF131C0FD23D}" destId="{7FE44C94-3885-40DD-A125-B15E468C0341}" srcOrd="0" destOrd="0" presId="urn:microsoft.com/office/officeart/2005/8/layout/matrix3"/>
    <dgm:cxn modelId="{D74DD5FA-5A47-4328-B329-874B41433350}" type="presOf" srcId="{15216F01-1372-474A-A109-81DFEC95D889}" destId="{2BD4D775-3D82-4A3A-9888-0DA856CC416C}" srcOrd="0" destOrd="0" presId="urn:microsoft.com/office/officeart/2005/8/layout/matrix3"/>
    <dgm:cxn modelId="{13C01C54-A2B1-48B6-81F1-F0694F5F8845}" srcId="{464C126B-2F94-4890-B420-B3BDE714CA58}" destId="{EBC474C6-D095-4331-B467-CF131C0FD23D}" srcOrd="1" destOrd="0" parTransId="{87FFBB1F-2C9E-45FF-B662-7ABACC85183A}" sibTransId="{00DC3EE4-B56A-4954-B678-2B22F2AB1542}"/>
    <dgm:cxn modelId="{E17CFF87-6102-4DE1-AA17-D1B5A21B87EF}" srcId="{464C126B-2F94-4890-B420-B3BDE714CA58}" destId="{9A5C17D2-8C6B-445B-AF25-631B521352D0}" srcOrd="0" destOrd="0" parTransId="{2D398C79-5D1D-46DA-8058-7BD7046828A3}" sibTransId="{5C717842-14AB-42CF-9EF2-A1C1E0F41056}"/>
    <dgm:cxn modelId="{7C2D122F-58D2-4193-A4AA-50B0D357BFEC}" srcId="{464C126B-2F94-4890-B420-B3BDE714CA58}" destId="{99EEF188-0B34-4C9F-86A0-1AF2437B3485}" srcOrd="3" destOrd="0" parTransId="{66805AAF-6A4E-4753-BCC1-F34FA6AE2C69}" sibTransId="{991EBE36-E93A-45AE-BC67-1560C7B02839}"/>
    <dgm:cxn modelId="{5527FA7C-5E6B-42F6-9C83-8D9E61DBEF8A}" type="presParOf" srcId="{91BA1BA8-D9F2-445B-85E9-7D6522B7654F}" destId="{869EF283-8426-4639-B4DD-03D2D75402DA}" srcOrd="0" destOrd="0" presId="urn:microsoft.com/office/officeart/2005/8/layout/matrix3"/>
    <dgm:cxn modelId="{F65FCE7E-C707-4069-8FE8-12408164894C}" type="presParOf" srcId="{91BA1BA8-D9F2-445B-85E9-7D6522B7654F}" destId="{911B9CBD-C6C5-4753-9951-89F34A471DFF}" srcOrd="1" destOrd="0" presId="urn:microsoft.com/office/officeart/2005/8/layout/matrix3"/>
    <dgm:cxn modelId="{3EBD7B9D-F6B8-43B1-8D9C-90E59358B655}" type="presParOf" srcId="{91BA1BA8-D9F2-445B-85E9-7D6522B7654F}" destId="{7FE44C94-3885-40DD-A125-B15E468C0341}" srcOrd="2" destOrd="0" presId="urn:microsoft.com/office/officeart/2005/8/layout/matrix3"/>
    <dgm:cxn modelId="{151836F1-B749-478C-9DF2-0BE8F8BB552B}" type="presParOf" srcId="{91BA1BA8-D9F2-445B-85E9-7D6522B7654F}" destId="{2BD4D775-3D82-4A3A-9888-0DA856CC416C}" srcOrd="3" destOrd="0" presId="urn:microsoft.com/office/officeart/2005/8/layout/matrix3"/>
    <dgm:cxn modelId="{0A14BCEB-3643-4865-BBAC-C29850D12D33}" type="presParOf" srcId="{91BA1BA8-D9F2-445B-85E9-7D6522B7654F}" destId="{7FFB7641-4E5D-499B-9EAA-7728B468D9A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2C98A1-9980-4747-98C9-937CA79E4D2F}" type="doc">
      <dgm:prSet loTypeId="urn:microsoft.com/office/officeart/2009/3/layout/Pi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DFF5326-1454-48CB-9553-75F861620784}">
      <dgm:prSet phldrT="[Texto]"/>
      <dgm:spPr/>
      <dgm:t>
        <a:bodyPr/>
        <a:lstStyle/>
        <a:p>
          <a:r>
            <a:rPr lang="es-EC" b="1" dirty="0" smtClean="0"/>
            <a:t>44%</a:t>
          </a:r>
          <a:endParaRPr lang="es-EC" b="1" dirty="0"/>
        </a:p>
      </dgm:t>
    </dgm:pt>
    <dgm:pt modelId="{AD002E09-175D-4709-A49C-3190F5F8844C}" type="parTrans" cxnId="{6B876448-1EFD-4F46-8DA3-DCC0E66734CF}">
      <dgm:prSet/>
      <dgm:spPr/>
      <dgm:t>
        <a:bodyPr/>
        <a:lstStyle/>
        <a:p>
          <a:endParaRPr lang="es-EC" b="1"/>
        </a:p>
      </dgm:t>
    </dgm:pt>
    <dgm:pt modelId="{9C7DEB94-1B04-4701-B08F-B094A2A553BF}" type="sibTrans" cxnId="{6B876448-1EFD-4F46-8DA3-DCC0E66734CF}">
      <dgm:prSet/>
      <dgm:spPr/>
      <dgm:t>
        <a:bodyPr/>
        <a:lstStyle/>
        <a:p>
          <a:endParaRPr lang="es-EC" b="1"/>
        </a:p>
      </dgm:t>
    </dgm:pt>
    <dgm:pt modelId="{D2C7B2A9-F2F8-4691-9B5C-C78C85D6AC69}">
      <dgm:prSet phldrT="[Texto]"/>
      <dgm:spPr/>
      <dgm:t>
        <a:bodyPr/>
        <a:lstStyle/>
        <a:p>
          <a:r>
            <a:rPr lang="es-EC" sz="1400" b="1" smtClean="0"/>
            <a:t>WhatsApp</a:t>
          </a:r>
          <a:endParaRPr lang="es-EC" sz="1400" b="1" dirty="0"/>
        </a:p>
      </dgm:t>
    </dgm:pt>
    <dgm:pt modelId="{E421DB3B-5CC3-4CDD-AD60-D6EB5B927543}" type="parTrans" cxnId="{317F49E7-749B-4AA6-A39C-D6CFF88053E3}">
      <dgm:prSet/>
      <dgm:spPr/>
      <dgm:t>
        <a:bodyPr/>
        <a:lstStyle/>
        <a:p>
          <a:endParaRPr lang="es-EC" b="1"/>
        </a:p>
      </dgm:t>
    </dgm:pt>
    <dgm:pt modelId="{24111536-7062-46DD-AA6C-96845565441D}" type="sibTrans" cxnId="{317F49E7-749B-4AA6-A39C-D6CFF88053E3}">
      <dgm:prSet/>
      <dgm:spPr/>
      <dgm:t>
        <a:bodyPr/>
        <a:lstStyle/>
        <a:p>
          <a:endParaRPr lang="es-EC" b="1"/>
        </a:p>
      </dgm:t>
    </dgm:pt>
    <dgm:pt modelId="{118ADA09-0D2D-48CB-85C4-F6E09D0964B8}">
      <dgm:prSet phldrT="[Texto]"/>
      <dgm:spPr/>
      <dgm:t>
        <a:bodyPr/>
        <a:lstStyle/>
        <a:p>
          <a:r>
            <a:rPr lang="es-EC" b="1" dirty="0" smtClean="0"/>
            <a:t>32%</a:t>
          </a:r>
          <a:endParaRPr lang="es-EC" b="1" dirty="0"/>
        </a:p>
      </dgm:t>
    </dgm:pt>
    <dgm:pt modelId="{C3C0AA28-F7A6-4E1E-AE02-8CEF1D731CA3}" type="parTrans" cxnId="{E96C8E12-6330-4FFE-A459-60C23AFD1405}">
      <dgm:prSet/>
      <dgm:spPr/>
      <dgm:t>
        <a:bodyPr/>
        <a:lstStyle/>
        <a:p>
          <a:endParaRPr lang="es-EC" b="1"/>
        </a:p>
      </dgm:t>
    </dgm:pt>
    <dgm:pt modelId="{75404577-0B3D-4257-A79B-F6418895D86C}" type="sibTrans" cxnId="{E96C8E12-6330-4FFE-A459-60C23AFD1405}">
      <dgm:prSet/>
      <dgm:spPr/>
      <dgm:t>
        <a:bodyPr/>
        <a:lstStyle/>
        <a:p>
          <a:endParaRPr lang="es-EC" b="1"/>
        </a:p>
      </dgm:t>
    </dgm:pt>
    <dgm:pt modelId="{54079787-1FE7-45D8-B33C-5D7C0EDFF544}">
      <dgm:prSet phldrT="[Texto]"/>
      <dgm:spPr/>
      <dgm:t>
        <a:bodyPr/>
        <a:lstStyle/>
        <a:p>
          <a:r>
            <a:rPr lang="es-EC" sz="1400" b="1" dirty="0" smtClean="0"/>
            <a:t>Facebook</a:t>
          </a:r>
          <a:endParaRPr lang="es-EC" sz="1400" b="1" dirty="0"/>
        </a:p>
      </dgm:t>
    </dgm:pt>
    <dgm:pt modelId="{D5D57F32-71E2-4014-8071-7B7F2AB333A0}" type="parTrans" cxnId="{4C4C4735-1353-4FF0-A670-F530CC26388E}">
      <dgm:prSet/>
      <dgm:spPr/>
      <dgm:t>
        <a:bodyPr/>
        <a:lstStyle/>
        <a:p>
          <a:endParaRPr lang="es-EC" b="1"/>
        </a:p>
      </dgm:t>
    </dgm:pt>
    <dgm:pt modelId="{F409CBBC-F64F-49E1-9392-A2F4B2CDD637}" type="sibTrans" cxnId="{4C4C4735-1353-4FF0-A670-F530CC26388E}">
      <dgm:prSet/>
      <dgm:spPr/>
      <dgm:t>
        <a:bodyPr/>
        <a:lstStyle/>
        <a:p>
          <a:endParaRPr lang="es-EC" b="1"/>
        </a:p>
      </dgm:t>
    </dgm:pt>
    <dgm:pt modelId="{EB6F8517-22A2-496E-94C1-75A969A3984E}">
      <dgm:prSet phldrT="[Texto]"/>
      <dgm:spPr/>
      <dgm:t>
        <a:bodyPr/>
        <a:lstStyle/>
        <a:p>
          <a:r>
            <a:rPr lang="es-EC" b="1" dirty="0" smtClean="0"/>
            <a:t>11%</a:t>
          </a:r>
          <a:endParaRPr lang="es-EC" b="1" dirty="0"/>
        </a:p>
      </dgm:t>
    </dgm:pt>
    <dgm:pt modelId="{0A56D0A4-73EE-4D08-AD61-912A1F2FBC3C}" type="parTrans" cxnId="{5151DE0F-2B19-4C05-AF3D-AA729C53D435}">
      <dgm:prSet/>
      <dgm:spPr/>
      <dgm:t>
        <a:bodyPr/>
        <a:lstStyle/>
        <a:p>
          <a:endParaRPr lang="es-EC" b="1"/>
        </a:p>
      </dgm:t>
    </dgm:pt>
    <dgm:pt modelId="{8524A683-4F50-4CD5-B402-1373A21114D0}" type="sibTrans" cxnId="{5151DE0F-2B19-4C05-AF3D-AA729C53D435}">
      <dgm:prSet/>
      <dgm:spPr/>
      <dgm:t>
        <a:bodyPr/>
        <a:lstStyle/>
        <a:p>
          <a:endParaRPr lang="es-EC" b="1"/>
        </a:p>
      </dgm:t>
    </dgm:pt>
    <dgm:pt modelId="{7034ED5F-6E50-42F6-949F-4CAB61F7D46C}">
      <dgm:prSet phldrT="[Texto]"/>
      <dgm:spPr/>
      <dgm:t>
        <a:bodyPr/>
        <a:lstStyle/>
        <a:p>
          <a:r>
            <a:rPr lang="es-EC" sz="1400" b="1" dirty="0" smtClean="0"/>
            <a:t>Instagram</a:t>
          </a:r>
          <a:endParaRPr lang="es-EC" sz="1400" b="1" dirty="0"/>
        </a:p>
      </dgm:t>
    </dgm:pt>
    <dgm:pt modelId="{74263310-61FA-4B63-B2AC-08861E0B8F20}" type="parTrans" cxnId="{C5089982-0C20-41D5-B677-670FDC0C6721}">
      <dgm:prSet/>
      <dgm:spPr/>
      <dgm:t>
        <a:bodyPr/>
        <a:lstStyle/>
        <a:p>
          <a:endParaRPr lang="es-EC" b="1"/>
        </a:p>
      </dgm:t>
    </dgm:pt>
    <dgm:pt modelId="{150E00D6-6030-4F30-85EC-910AD96AF92C}" type="sibTrans" cxnId="{C5089982-0C20-41D5-B677-670FDC0C6721}">
      <dgm:prSet/>
      <dgm:spPr/>
      <dgm:t>
        <a:bodyPr/>
        <a:lstStyle/>
        <a:p>
          <a:endParaRPr lang="es-EC" b="1"/>
        </a:p>
      </dgm:t>
    </dgm:pt>
    <dgm:pt modelId="{5803C1EB-7778-46BC-B9FC-222AA2D72571}">
      <dgm:prSet phldrT="[Texto]" custT="1"/>
      <dgm:spPr/>
      <dgm:t>
        <a:bodyPr/>
        <a:lstStyle/>
        <a:p>
          <a:r>
            <a:rPr lang="es-EC" sz="1050" dirty="0" smtClean="0"/>
            <a:t>23% es Erika Velez, </a:t>
          </a:r>
        </a:p>
        <a:p>
          <a:r>
            <a:rPr lang="es-EC" sz="1050" dirty="0" smtClean="0"/>
            <a:t>20% ninguno 19% </a:t>
          </a:r>
          <a:r>
            <a:rPr lang="es-EC" sz="1050" dirty="0" err="1" smtClean="0"/>
            <a:t>Doménica</a:t>
          </a:r>
          <a:r>
            <a:rPr lang="es-EC" sz="1050" dirty="0" smtClean="0"/>
            <a:t> </a:t>
          </a:r>
          <a:r>
            <a:rPr lang="es-EC" sz="1050" dirty="0" err="1" smtClean="0"/>
            <a:t>Saporiti</a:t>
          </a:r>
          <a:r>
            <a:rPr lang="es-EC" sz="1050" dirty="0" smtClean="0"/>
            <a:t>, </a:t>
          </a:r>
        </a:p>
        <a:p>
          <a:r>
            <a:rPr lang="es-EC" sz="1050" dirty="0" smtClean="0"/>
            <a:t>18% Carolina Jaume</a:t>
          </a:r>
          <a:endParaRPr lang="es-EC" sz="1050" b="1" dirty="0"/>
        </a:p>
      </dgm:t>
    </dgm:pt>
    <dgm:pt modelId="{0F048895-661C-469F-90B5-CE742869DC17}" type="parTrans" cxnId="{6F4427DE-9352-4C11-B7AD-85534770C771}">
      <dgm:prSet/>
      <dgm:spPr/>
      <dgm:t>
        <a:bodyPr/>
        <a:lstStyle/>
        <a:p>
          <a:endParaRPr lang="es-EC" b="1"/>
        </a:p>
      </dgm:t>
    </dgm:pt>
    <dgm:pt modelId="{10D5BE24-D680-4D73-B85D-B1AB2C6D7009}" type="sibTrans" cxnId="{6F4427DE-9352-4C11-B7AD-85534770C771}">
      <dgm:prSet/>
      <dgm:spPr/>
      <dgm:t>
        <a:bodyPr/>
        <a:lstStyle/>
        <a:p>
          <a:endParaRPr lang="es-EC" b="1"/>
        </a:p>
      </dgm:t>
    </dgm:pt>
    <dgm:pt modelId="{2C7FAD82-1BA6-4E6F-917F-364EEE06E097}">
      <dgm:prSet phldrT="[Texto]" custT="1"/>
      <dgm:spPr/>
      <dgm:t>
        <a:bodyPr/>
        <a:lstStyle/>
        <a:p>
          <a:r>
            <a:rPr lang="es-EC" sz="1050" dirty="0" smtClean="0"/>
            <a:t>48% Juan Fernando Velasco</a:t>
          </a:r>
        </a:p>
        <a:p>
          <a:r>
            <a:rPr lang="es-EC" sz="1050" dirty="0" smtClean="0"/>
            <a:t>36% Vito Muñoz </a:t>
          </a:r>
        </a:p>
        <a:p>
          <a:r>
            <a:rPr lang="es-EC" sz="1050" dirty="0" smtClean="0"/>
            <a:t>17 % Carolino Jaume </a:t>
          </a:r>
          <a:endParaRPr lang="es-EC" sz="1050" b="1" dirty="0"/>
        </a:p>
      </dgm:t>
    </dgm:pt>
    <dgm:pt modelId="{12B70F43-8581-447F-882C-B7FD77964BF3}" type="parTrans" cxnId="{2F54DB7C-EE10-4B72-98AE-61AD0FF8EF5A}">
      <dgm:prSet/>
      <dgm:spPr/>
      <dgm:t>
        <a:bodyPr/>
        <a:lstStyle/>
        <a:p>
          <a:endParaRPr lang="es-EC" b="1"/>
        </a:p>
      </dgm:t>
    </dgm:pt>
    <dgm:pt modelId="{EEF86FAD-948B-4347-888B-44E1010C3C27}" type="sibTrans" cxnId="{2F54DB7C-EE10-4B72-98AE-61AD0FF8EF5A}">
      <dgm:prSet/>
      <dgm:spPr/>
      <dgm:t>
        <a:bodyPr/>
        <a:lstStyle/>
        <a:p>
          <a:endParaRPr lang="es-EC" b="1"/>
        </a:p>
      </dgm:t>
    </dgm:pt>
    <dgm:pt modelId="{1F1F8F3D-A8FA-4A4F-A216-584CEFC8BB48}">
      <dgm:prSet phldrT="[Texto]" custT="1"/>
      <dgm:spPr/>
      <dgm:t>
        <a:bodyPr/>
        <a:lstStyle/>
        <a:p>
          <a:r>
            <a:rPr lang="es-EC" sz="1050" dirty="0" smtClean="0"/>
            <a:t>24% Antonio Valencia</a:t>
          </a:r>
        </a:p>
        <a:p>
          <a:r>
            <a:rPr lang="es-EC" sz="1050" dirty="0" smtClean="0"/>
            <a:t>11% Maria Teresa Guerrero, Carolina Jaume, Erika Velez</a:t>
          </a:r>
          <a:endParaRPr lang="es-EC" sz="1050" b="1" dirty="0"/>
        </a:p>
      </dgm:t>
    </dgm:pt>
    <dgm:pt modelId="{0070C319-77E7-4DEF-B35F-2688D8EA6F62}" type="parTrans" cxnId="{868F15CD-DF55-4C8A-90D0-C0962B4489BC}">
      <dgm:prSet/>
      <dgm:spPr/>
      <dgm:t>
        <a:bodyPr/>
        <a:lstStyle/>
        <a:p>
          <a:endParaRPr lang="es-EC" b="1"/>
        </a:p>
      </dgm:t>
    </dgm:pt>
    <dgm:pt modelId="{061861D9-D8FF-4838-B5A1-0E41D7B9E1C0}" type="sibTrans" cxnId="{868F15CD-DF55-4C8A-90D0-C0962B4489BC}">
      <dgm:prSet/>
      <dgm:spPr/>
      <dgm:t>
        <a:bodyPr/>
        <a:lstStyle/>
        <a:p>
          <a:endParaRPr lang="es-EC" b="1"/>
        </a:p>
      </dgm:t>
    </dgm:pt>
    <dgm:pt modelId="{09342751-C254-475E-AA8F-2F910474598F}" type="pres">
      <dgm:prSet presAssocID="{A92C98A1-9980-4747-98C9-937CA79E4D2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24CE7AF-314B-4B97-8A27-FC46793E91DF}" type="pres">
      <dgm:prSet presAssocID="{ADFF5326-1454-48CB-9553-75F861620784}" presName="ParentComposite" presStyleCnt="0"/>
      <dgm:spPr/>
    </dgm:pt>
    <dgm:pt modelId="{3EEC60C3-BCDA-4F0C-9B39-DFDB46346A73}" type="pres">
      <dgm:prSet presAssocID="{ADFF5326-1454-48CB-9553-75F861620784}" presName="Chord" presStyleLbl="bgShp" presStyleIdx="0" presStyleCnt="3"/>
      <dgm:spPr/>
    </dgm:pt>
    <dgm:pt modelId="{172F2DF6-675E-4D97-BBE5-019D2920337B}" type="pres">
      <dgm:prSet presAssocID="{ADFF5326-1454-48CB-9553-75F861620784}" presName="Pie" presStyleLbl="alignNode1" presStyleIdx="0" presStyleCnt="3"/>
      <dgm:spPr/>
    </dgm:pt>
    <dgm:pt modelId="{F390C7CA-6B54-47F0-8CAD-BDF6A2F05B25}" type="pres">
      <dgm:prSet presAssocID="{ADFF5326-1454-48CB-9553-75F861620784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D1F27-49BA-45A3-B46B-DB2F93425B67}" type="pres">
      <dgm:prSet presAssocID="{24111536-7062-46DD-AA6C-96845565441D}" presName="negSibTrans" presStyleCnt="0"/>
      <dgm:spPr/>
    </dgm:pt>
    <dgm:pt modelId="{FCED4DAB-8E32-4E99-9978-3C60FEE4DE9C}" type="pres">
      <dgm:prSet presAssocID="{ADFF5326-1454-48CB-9553-75F861620784}" presName="composite" presStyleCnt="0"/>
      <dgm:spPr/>
    </dgm:pt>
    <dgm:pt modelId="{00687E70-F850-456F-99D6-D106739CACD4}" type="pres">
      <dgm:prSet presAssocID="{ADFF5326-1454-48CB-9553-75F861620784}" presName="Child" presStyleLbl="revTx" presStyleIdx="1" presStyleCnt="6" custScaleY="130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B5244-D3F7-4E8C-A795-2A18652EB758}" type="pres">
      <dgm:prSet presAssocID="{9C7DEB94-1B04-4701-B08F-B094A2A553BF}" presName="sibTrans" presStyleCnt="0"/>
      <dgm:spPr/>
    </dgm:pt>
    <dgm:pt modelId="{7E0E7F24-2F8D-4748-8B5E-3519DA25103D}" type="pres">
      <dgm:prSet presAssocID="{118ADA09-0D2D-48CB-85C4-F6E09D0964B8}" presName="ParentComposite" presStyleCnt="0"/>
      <dgm:spPr/>
    </dgm:pt>
    <dgm:pt modelId="{8D183A1C-C1C5-4C79-BB03-8EEDDB348EC1}" type="pres">
      <dgm:prSet presAssocID="{118ADA09-0D2D-48CB-85C4-F6E09D0964B8}" presName="Chord" presStyleLbl="bgShp" presStyleIdx="1" presStyleCnt="3"/>
      <dgm:spPr/>
    </dgm:pt>
    <dgm:pt modelId="{DC88BC89-02BB-4A32-9E7D-335235079949}" type="pres">
      <dgm:prSet presAssocID="{118ADA09-0D2D-48CB-85C4-F6E09D0964B8}" presName="Pie" presStyleLbl="alignNode1" presStyleIdx="1" presStyleCnt="3"/>
      <dgm:spPr/>
    </dgm:pt>
    <dgm:pt modelId="{70E0CBD9-D850-4699-B012-8C7D0C8755F6}" type="pres">
      <dgm:prSet presAssocID="{118ADA09-0D2D-48CB-85C4-F6E09D0964B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C056F3-4F9A-4132-9EB5-75CB8319AEA3}" type="pres">
      <dgm:prSet presAssocID="{F409CBBC-F64F-49E1-9392-A2F4B2CDD637}" presName="negSibTrans" presStyleCnt="0"/>
      <dgm:spPr/>
    </dgm:pt>
    <dgm:pt modelId="{263E3C52-BF3B-4F89-931D-8C4F4CF827A3}" type="pres">
      <dgm:prSet presAssocID="{118ADA09-0D2D-48CB-85C4-F6E09D0964B8}" presName="composite" presStyleCnt="0"/>
      <dgm:spPr/>
    </dgm:pt>
    <dgm:pt modelId="{00DFBFA2-6A92-40EA-BF59-09385B652F95}" type="pres">
      <dgm:prSet presAssocID="{118ADA09-0D2D-48CB-85C4-F6E09D0964B8}" presName="Child" presStyleLbl="revTx" presStyleIdx="3" presStyleCnt="6" custScaleY="130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15146B-EF5D-488C-A7FD-B9D9A1A4B922}" type="pres">
      <dgm:prSet presAssocID="{75404577-0B3D-4257-A79B-F6418895D86C}" presName="sibTrans" presStyleCnt="0"/>
      <dgm:spPr/>
    </dgm:pt>
    <dgm:pt modelId="{FA25F3B2-6802-4627-9E78-33D8C99090B5}" type="pres">
      <dgm:prSet presAssocID="{EB6F8517-22A2-496E-94C1-75A969A3984E}" presName="ParentComposite" presStyleCnt="0"/>
      <dgm:spPr/>
    </dgm:pt>
    <dgm:pt modelId="{71111D3B-4C93-4A00-BE25-5214D4C9C066}" type="pres">
      <dgm:prSet presAssocID="{EB6F8517-22A2-496E-94C1-75A969A3984E}" presName="Chord" presStyleLbl="bgShp" presStyleIdx="2" presStyleCnt="3"/>
      <dgm:spPr/>
    </dgm:pt>
    <dgm:pt modelId="{3439D615-77A3-46B6-A702-5C7C3197E954}" type="pres">
      <dgm:prSet presAssocID="{EB6F8517-22A2-496E-94C1-75A969A3984E}" presName="Pie" presStyleLbl="alignNode1" presStyleIdx="2" presStyleCnt="3"/>
      <dgm:spPr/>
    </dgm:pt>
    <dgm:pt modelId="{F48EAE96-916F-45CA-9416-1010CDA9A54C}" type="pres">
      <dgm:prSet presAssocID="{EB6F8517-22A2-496E-94C1-75A969A3984E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623E6-D2F3-4219-A49D-7EBDE361BE9B}" type="pres">
      <dgm:prSet presAssocID="{150E00D6-6030-4F30-85EC-910AD96AF92C}" presName="negSibTrans" presStyleCnt="0"/>
      <dgm:spPr/>
    </dgm:pt>
    <dgm:pt modelId="{78E1F699-4AE6-45B9-8BB4-4CB632E8ED6C}" type="pres">
      <dgm:prSet presAssocID="{EB6F8517-22A2-496E-94C1-75A969A3984E}" presName="composite" presStyleCnt="0"/>
      <dgm:spPr/>
    </dgm:pt>
    <dgm:pt modelId="{064DA464-F538-47B5-81E3-5E8EFFC46D57}" type="pres">
      <dgm:prSet presAssocID="{EB6F8517-22A2-496E-94C1-75A969A3984E}" presName="Child" presStyleLbl="revTx" presStyleIdx="5" presStyleCnt="6" custScaleY="130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4C4735-1353-4FF0-A670-F530CC26388E}" srcId="{118ADA09-0D2D-48CB-85C4-F6E09D0964B8}" destId="{54079787-1FE7-45D8-B33C-5D7C0EDFF544}" srcOrd="0" destOrd="0" parTransId="{D5D57F32-71E2-4014-8071-7B7F2AB333A0}" sibTransId="{F409CBBC-F64F-49E1-9392-A2F4B2CDD637}"/>
    <dgm:cxn modelId="{BF9A1C6F-B08A-46CB-AAE8-FBCDB7F134D5}" type="presOf" srcId="{EB6F8517-22A2-496E-94C1-75A969A3984E}" destId="{F48EAE96-916F-45CA-9416-1010CDA9A54C}" srcOrd="0" destOrd="0" presId="urn:microsoft.com/office/officeart/2009/3/layout/PieProcess"/>
    <dgm:cxn modelId="{7DA6C603-A6ED-4096-875A-CEE361E11F34}" type="presOf" srcId="{54079787-1FE7-45D8-B33C-5D7C0EDFF544}" destId="{00DFBFA2-6A92-40EA-BF59-09385B652F95}" srcOrd="0" destOrd="0" presId="urn:microsoft.com/office/officeart/2009/3/layout/PieProcess"/>
    <dgm:cxn modelId="{868F15CD-DF55-4C8A-90D0-C0962B4489BC}" srcId="{EB6F8517-22A2-496E-94C1-75A969A3984E}" destId="{1F1F8F3D-A8FA-4A4F-A216-584CEFC8BB48}" srcOrd="1" destOrd="0" parTransId="{0070C319-77E7-4DEF-B35F-2688D8EA6F62}" sibTransId="{061861D9-D8FF-4838-B5A1-0E41D7B9E1C0}"/>
    <dgm:cxn modelId="{E96C8E12-6330-4FFE-A459-60C23AFD1405}" srcId="{A92C98A1-9980-4747-98C9-937CA79E4D2F}" destId="{118ADA09-0D2D-48CB-85C4-F6E09D0964B8}" srcOrd="1" destOrd="0" parTransId="{C3C0AA28-F7A6-4E1E-AE02-8CEF1D731CA3}" sibTransId="{75404577-0B3D-4257-A79B-F6418895D86C}"/>
    <dgm:cxn modelId="{E94CDFFD-ECE9-41E4-879D-C3EF40DC3AB8}" type="presOf" srcId="{A92C98A1-9980-4747-98C9-937CA79E4D2F}" destId="{09342751-C254-475E-AA8F-2F910474598F}" srcOrd="0" destOrd="0" presId="urn:microsoft.com/office/officeart/2009/3/layout/PieProcess"/>
    <dgm:cxn modelId="{FF700509-2E62-4D97-A1FB-2EFB7E60A6E6}" type="presOf" srcId="{7034ED5F-6E50-42F6-949F-4CAB61F7D46C}" destId="{064DA464-F538-47B5-81E3-5E8EFFC46D57}" srcOrd="0" destOrd="0" presId="urn:microsoft.com/office/officeart/2009/3/layout/PieProcess"/>
    <dgm:cxn modelId="{5151DE0F-2B19-4C05-AF3D-AA729C53D435}" srcId="{A92C98A1-9980-4747-98C9-937CA79E4D2F}" destId="{EB6F8517-22A2-496E-94C1-75A969A3984E}" srcOrd="2" destOrd="0" parTransId="{0A56D0A4-73EE-4D08-AD61-912A1F2FBC3C}" sibTransId="{8524A683-4F50-4CD5-B402-1373A21114D0}"/>
    <dgm:cxn modelId="{6F4427DE-9352-4C11-B7AD-85534770C771}" srcId="{ADFF5326-1454-48CB-9553-75F861620784}" destId="{5803C1EB-7778-46BC-B9FC-222AA2D72571}" srcOrd="1" destOrd="0" parTransId="{0F048895-661C-469F-90B5-CE742869DC17}" sibTransId="{10D5BE24-D680-4D73-B85D-B1AB2C6D7009}"/>
    <dgm:cxn modelId="{89F2D934-10EB-4EA1-B3C6-8F49F67D97CA}" type="presOf" srcId="{1F1F8F3D-A8FA-4A4F-A216-584CEFC8BB48}" destId="{064DA464-F538-47B5-81E3-5E8EFFC46D57}" srcOrd="0" destOrd="1" presId="urn:microsoft.com/office/officeart/2009/3/layout/PieProcess"/>
    <dgm:cxn modelId="{2F54DB7C-EE10-4B72-98AE-61AD0FF8EF5A}" srcId="{118ADA09-0D2D-48CB-85C4-F6E09D0964B8}" destId="{2C7FAD82-1BA6-4E6F-917F-364EEE06E097}" srcOrd="1" destOrd="0" parTransId="{12B70F43-8581-447F-882C-B7FD77964BF3}" sibTransId="{EEF86FAD-948B-4347-888B-44E1010C3C27}"/>
    <dgm:cxn modelId="{125FB4C2-4E04-4205-9D1C-D9EFC42CAF56}" type="presOf" srcId="{ADFF5326-1454-48CB-9553-75F861620784}" destId="{F390C7CA-6B54-47F0-8CAD-BDF6A2F05B25}" srcOrd="0" destOrd="0" presId="urn:microsoft.com/office/officeart/2009/3/layout/PieProcess"/>
    <dgm:cxn modelId="{C3569F5B-67A4-4D28-8DE3-6E19101020DE}" type="presOf" srcId="{118ADA09-0D2D-48CB-85C4-F6E09D0964B8}" destId="{70E0CBD9-D850-4699-B012-8C7D0C8755F6}" srcOrd="0" destOrd="0" presId="urn:microsoft.com/office/officeart/2009/3/layout/PieProcess"/>
    <dgm:cxn modelId="{E2BA77D4-06C8-4AAA-810C-11DF4C27265A}" type="presOf" srcId="{2C7FAD82-1BA6-4E6F-917F-364EEE06E097}" destId="{00DFBFA2-6A92-40EA-BF59-09385B652F95}" srcOrd="0" destOrd="1" presId="urn:microsoft.com/office/officeart/2009/3/layout/PieProcess"/>
    <dgm:cxn modelId="{760497BC-81DA-413B-8D4D-DA21B7315843}" type="presOf" srcId="{5803C1EB-7778-46BC-B9FC-222AA2D72571}" destId="{00687E70-F850-456F-99D6-D106739CACD4}" srcOrd="0" destOrd="1" presId="urn:microsoft.com/office/officeart/2009/3/layout/PieProcess"/>
    <dgm:cxn modelId="{6B876448-1EFD-4F46-8DA3-DCC0E66734CF}" srcId="{A92C98A1-9980-4747-98C9-937CA79E4D2F}" destId="{ADFF5326-1454-48CB-9553-75F861620784}" srcOrd="0" destOrd="0" parTransId="{AD002E09-175D-4709-A49C-3190F5F8844C}" sibTransId="{9C7DEB94-1B04-4701-B08F-B094A2A553BF}"/>
    <dgm:cxn modelId="{C5089982-0C20-41D5-B677-670FDC0C6721}" srcId="{EB6F8517-22A2-496E-94C1-75A969A3984E}" destId="{7034ED5F-6E50-42F6-949F-4CAB61F7D46C}" srcOrd="0" destOrd="0" parTransId="{74263310-61FA-4B63-B2AC-08861E0B8F20}" sibTransId="{150E00D6-6030-4F30-85EC-910AD96AF92C}"/>
    <dgm:cxn modelId="{317F49E7-749B-4AA6-A39C-D6CFF88053E3}" srcId="{ADFF5326-1454-48CB-9553-75F861620784}" destId="{D2C7B2A9-F2F8-4691-9B5C-C78C85D6AC69}" srcOrd="0" destOrd="0" parTransId="{E421DB3B-5CC3-4CDD-AD60-D6EB5B927543}" sibTransId="{24111536-7062-46DD-AA6C-96845565441D}"/>
    <dgm:cxn modelId="{C7D1F12D-C7B4-4347-BCC6-527A970099C0}" type="presOf" srcId="{D2C7B2A9-F2F8-4691-9B5C-C78C85D6AC69}" destId="{00687E70-F850-456F-99D6-D106739CACD4}" srcOrd="0" destOrd="0" presId="urn:microsoft.com/office/officeart/2009/3/layout/PieProcess"/>
    <dgm:cxn modelId="{5DA92CCE-4959-49C9-96F5-641C1BFE7A4D}" type="presParOf" srcId="{09342751-C254-475E-AA8F-2F910474598F}" destId="{424CE7AF-314B-4B97-8A27-FC46793E91DF}" srcOrd="0" destOrd="0" presId="urn:microsoft.com/office/officeart/2009/3/layout/PieProcess"/>
    <dgm:cxn modelId="{713A6E97-8ACC-4BB5-A40D-599B6CEF7DD6}" type="presParOf" srcId="{424CE7AF-314B-4B97-8A27-FC46793E91DF}" destId="{3EEC60C3-BCDA-4F0C-9B39-DFDB46346A73}" srcOrd="0" destOrd="0" presId="urn:microsoft.com/office/officeart/2009/3/layout/PieProcess"/>
    <dgm:cxn modelId="{24DA02B8-814C-48C4-9461-1E682A9CB2D8}" type="presParOf" srcId="{424CE7AF-314B-4B97-8A27-FC46793E91DF}" destId="{172F2DF6-675E-4D97-BBE5-019D2920337B}" srcOrd="1" destOrd="0" presId="urn:microsoft.com/office/officeart/2009/3/layout/PieProcess"/>
    <dgm:cxn modelId="{2E30A49C-8240-463A-8559-DB7B8EC930B2}" type="presParOf" srcId="{424CE7AF-314B-4B97-8A27-FC46793E91DF}" destId="{F390C7CA-6B54-47F0-8CAD-BDF6A2F05B25}" srcOrd="2" destOrd="0" presId="urn:microsoft.com/office/officeart/2009/3/layout/PieProcess"/>
    <dgm:cxn modelId="{E0061C6B-0090-4A42-A87C-B4F4A9008CB4}" type="presParOf" srcId="{09342751-C254-475E-AA8F-2F910474598F}" destId="{807D1F27-49BA-45A3-B46B-DB2F93425B67}" srcOrd="1" destOrd="0" presId="urn:microsoft.com/office/officeart/2009/3/layout/PieProcess"/>
    <dgm:cxn modelId="{0D1F602E-808C-405A-8BE4-4D60F111A427}" type="presParOf" srcId="{09342751-C254-475E-AA8F-2F910474598F}" destId="{FCED4DAB-8E32-4E99-9978-3C60FEE4DE9C}" srcOrd="2" destOrd="0" presId="urn:microsoft.com/office/officeart/2009/3/layout/PieProcess"/>
    <dgm:cxn modelId="{BFE3B5CA-954C-4526-8628-410697088450}" type="presParOf" srcId="{FCED4DAB-8E32-4E99-9978-3C60FEE4DE9C}" destId="{00687E70-F850-456F-99D6-D106739CACD4}" srcOrd="0" destOrd="0" presId="urn:microsoft.com/office/officeart/2009/3/layout/PieProcess"/>
    <dgm:cxn modelId="{2492A2CB-DAFB-43DF-9962-B6B247FAC73D}" type="presParOf" srcId="{09342751-C254-475E-AA8F-2F910474598F}" destId="{7C0B5244-D3F7-4E8C-A795-2A18652EB758}" srcOrd="3" destOrd="0" presId="urn:microsoft.com/office/officeart/2009/3/layout/PieProcess"/>
    <dgm:cxn modelId="{B2073D50-DA13-4089-AED2-ABAC5871A50D}" type="presParOf" srcId="{09342751-C254-475E-AA8F-2F910474598F}" destId="{7E0E7F24-2F8D-4748-8B5E-3519DA25103D}" srcOrd="4" destOrd="0" presId="urn:microsoft.com/office/officeart/2009/3/layout/PieProcess"/>
    <dgm:cxn modelId="{14037C42-9A11-42EC-9FCB-0D87D95A2DD3}" type="presParOf" srcId="{7E0E7F24-2F8D-4748-8B5E-3519DA25103D}" destId="{8D183A1C-C1C5-4C79-BB03-8EEDDB348EC1}" srcOrd="0" destOrd="0" presId="urn:microsoft.com/office/officeart/2009/3/layout/PieProcess"/>
    <dgm:cxn modelId="{28C8E694-F1FE-438E-B3AB-67B8143EEE9C}" type="presParOf" srcId="{7E0E7F24-2F8D-4748-8B5E-3519DA25103D}" destId="{DC88BC89-02BB-4A32-9E7D-335235079949}" srcOrd="1" destOrd="0" presId="urn:microsoft.com/office/officeart/2009/3/layout/PieProcess"/>
    <dgm:cxn modelId="{B6528391-E18A-41FC-966C-03F25AB583D3}" type="presParOf" srcId="{7E0E7F24-2F8D-4748-8B5E-3519DA25103D}" destId="{70E0CBD9-D850-4699-B012-8C7D0C8755F6}" srcOrd="2" destOrd="0" presId="urn:microsoft.com/office/officeart/2009/3/layout/PieProcess"/>
    <dgm:cxn modelId="{87E5ADBF-468F-4989-B212-5A739495666D}" type="presParOf" srcId="{09342751-C254-475E-AA8F-2F910474598F}" destId="{E4C056F3-4F9A-4132-9EB5-75CB8319AEA3}" srcOrd="5" destOrd="0" presId="urn:microsoft.com/office/officeart/2009/3/layout/PieProcess"/>
    <dgm:cxn modelId="{999B363E-8CF0-41DF-93B2-4C45E436A6A4}" type="presParOf" srcId="{09342751-C254-475E-AA8F-2F910474598F}" destId="{263E3C52-BF3B-4F89-931D-8C4F4CF827A3}" srcOrd="6" destOrd="0" presId="urn:microsoft.com/office/officeart/2009/3/layout/PieProcess"/>
    <dgm:cxn modelId="{92CE72F3-1DCB-434E-A203-6899013A8A0D}" type="presParOf" srcId="{263E3C52-BF3B-4F89-931D-8C4F4CF827A3}" destId="{00DFBFA2-6A92-40EA-BF59-09385B652F95}" srcOrd="0" destOrd="0" presId="urn:microsoft.com/office/officeart/2009/3/layout/PieProcess"/>
    <dgm:cxn modelId="{613037D6-E3C6-49DD-BA47-F58B7BE41BC9}" type="presParOf" srcId="{09342751-C254-475E-AA8F-2F910474598F}" destId="{E815146B-EF5D-488C-A7FD-B9D9A1A4B922}" srcOrd="7" destOrd="0" presId="urn:microsoft.com/office/officeart/2009/3/layout/PieProcess"/>
    <dgm:cxn modelId="{9C6B06BB-913F-432E-B9E3-0BB8F8CF2DC2}" type="presParOf" srcId="{09342751-C254-475E-AA8F-2F910474598F}" destId="{FA25F3B2-6802-4627-9E78-33D8C99090B5}" srcOrd="8" destOrd="0" presId="urn:microsoft.com/office/officeart/2009/3/layout/PieProcess"/>
    <dgm:cxn modelId="{24469804-146C-41AD-8575-B5F03C42ACED}" type="presParOf" srcId="{FA25F3B2-6802-4627-9E78-33D8C99090B5}" destId="{71111D3B-4C93-4A00-BE25-5214D4C9C066}" srcOrd="0" destOrd="0" presId="urn:microsoft.com/office/officeart/2009/3/layout/PieProcess"/>
    <dgm:cxn modelId="{39D9FA95-3C45-42AD-9661-0A37F0293208}" type="presParOf" srcId="{FA25F3B2-6802-4627-9E78-33D8C99090B5}" destId="{3439D615-77A3-46B6-A702-5C7C3197E954}" srcOrd="1" destOrd="0" presId="urn:microsoft.com/office/officeart/2009/3/layout/PieProcess"/>
    <dgm:cxn modelId="{D9C9AB48-CAA2-4681-8901-B64D6A382A05}" type="presParOf" srcId="{FA25F3B2-6802-4627-9E78-33D8C99090B5}" destId="{F48EAE96-916F-45CA-9416-1010CDA9A54C}" srcOrd="2" destOrd="0" presId="urn:microsoft.com/office/officeart/2009/3/layout/PieProcess"/>
    <dgm:cxn modelId="{E65B84ED-792E-4190-888B-009EB6322024}" type="presParOf" srcId="{09342751-C254-475E-AA8F-2F910474598F}" destId="{191623E6-D2F3-4219-A49D-7EBDE361BE9B}" srcOrd="9" destOrd="0" presId="urn:microsoft.com/office/officeart/2009/3/layout/PieProcess"/>
    <dgm:cxn modelId="{987CA185-CCF1-4290-A35F-08BC0D111A1E}" type="presParOf" srcId="{09342751-C254-475E-AA8F-2F910474598F}" destId="{78E1F699-4AE6-45B9-8BB4-4CB632E8ED6C}" srcOrd="10" destOrd="0" presId="urn:microsoft.com/office/officeart/2009/3/layout/PieProcess"/>
    <dgm:cxn modelId="{E3BDBEB8-CFA3-45B5-BE63-A4B60DF3D9A7}" type="presParOf" srcId="{78E1F699-4AE6-45B9-8BB4-4CB632E8ED6C}" destId="{064DA464-F538-47B5-81E3-5E8EFFC46D5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2C98A1-9980-4747-98C9-937CA79E4D2F}" type="doc">
      <dgm:prSet loTypeId="urn:microsoft.com/office/officeart/2009/3/layout/Pi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DFF5326-1454-48CB-9553-75F861620784}">
      <dgm:prSet phldrT="[Texto]" custT="1"/>
      <dgm:spPr/>
      <dgm:t>
        <a:bodyPr/>
        <a:lstStyle/>
        <a:p>
          <a:r>
            <a:rPr lang="es-EC" sz="1600" b="1" dirty="0" smtClean="0"/>
            <a:t>44</a:t>
          </a:r>
          <a:r>
            <a:rPr lang="es-EC" sz="1900" b="1" dirty="0" smtClean="0"/>
            <a:t>%</a:t>
          </a:r>
          <a:endParaRPr lang="es-EC" sz="1900" b="1" dirty="0"/>
        </a:p>
      </dgm:t>
    </dgm:pt>
    <dgm:pt modelId="{AD002E09-175D-4709-A49C-3190F5F8844C}" type="parTrans" cxnId="{6B876448-1EFD-4F46-8DA3-DCC0E66734CF}">
      <dgm:prSet/>
      <dgm:spPr/>
      <dgm:t>
        <a:bodyPr/>
        <a:lstStyle/>
        <a:p>
          <a:endParaRPr lang="es-EC" b="1"/>
        </a:p>
      </dgm:t>
    </dgm:pt>
    <dgm:pt modelId="{9C7DEB94-1B04-4701-B08F-B094A2A553BF}" type="sibTrans" cxnId="{6B876448-1EFD-4F46-8DA3-DCC0E66734CF}">
      <dgm:prSet/>
      <dgm:spPr/>
      <dgm:t>
        <a:bodyPr/>
        <a:lstStyle/>
        <a:p>
          <a:endParaRPr lang="es-EC" b="1"/>
        </a:p>
      </dgm:t>
    </dgm:pt>
    <dgm:pt modelId="{D2C7B2A9-F2F8-4691-9B5C-C78C85D6AC69}">
      <dgm:prSet phldrT="[Texto]"/>
      <dgm:spPr/>
      <dgm:t>
        <a:bodyPr/>
        <a:lstStyle/>
        <a:p>
          <a:r>
            <a:rPr lang="es-EC" sz="1400" b="1" dirty="0" smtClean="0"/>
            <a:t>WhatsApp</a:t>
          </a:r>
          <a:endParaRPr lang="es-EC" sz="1400" b="1" dirty="0"/>
        </a:p>
      </dgm:t>
    </dgm:pt>
    <dgm:pt modelId="{E421DB3B-5CC3-4CDD-AD60-D6EB5B927543}" type="parTrans" cxnId="{317F49E7-749B-4AA6-A39C-D6CFF88053E3}">
      <dgm:prSet/>
      <dgm:spPr/>
      <dgm:t>
        <a:bodyPr/>
        <a:lstStyle/>
        <a:p>
          <a:endParaRPr lang="es-EC" b="1"/>
        </a:p>
      </dgm:t>
    </dgm:pt>
    <dgm:pt modelId="{24111536-7062-46DD-AA6C-96845565441D}" type="sibTrans" cxnId="{317F49E7-749B-4AA6-A39C-D6CFF88053E3}">
      <dgm:prSet/>
      <dgm:spPr/>
      <dgm:t>
        <a:bodyPr/>
        <a:lstStyle/>
        <a:p>
          <a:endParaRPr lang="es-EC" b="1"/>
        </a:p>
      </dgm:t>
    </dgm:pt>
    <dgm:pt modelId="{118ADA09-0D2D-48CB-85C4-F6E09D0964B8}">
      <dgm:prSet phldrT="[Texto]"/>
      <dgm:spPr/>
      <dgm:t>
        <a:bodyPr/>
        <a:lstStyle/>
        <a:p>
          <a:r>
            <a:rPr lang="es-EC" b="1" dirty="0" smtClean="0"/>
            <a:t>32%</a:t>
          </a:r>
          <a:endParaRPr lang="es-EC" b="1" dirty="0"/>
        </a:p>
      </dgm:t>
    </dgm:pt>
    <dgm:pt modelId="{C3C0AA28-F7A6-4E1E-AE02-8CEF1D731CA3}" type="parTrans" cxnId="{E96C8E12-6330-4FFE-A459-60C23AFD1405}">
      <dgm:prSet/>
      <dgm:spPr/>
      <dgm:t>
        <a:bodyPr/>
        <a:lstStyle/>
        <a:p>
          <a:endParaRPr lang="es-EC" b="1"/>
        </a:p>
      </dgm:t>
    </dgm:pt>
    <dgm:pt modelId="{75404577-0B3D-4257-A79B-F6418895D86C}" type="sibTrans" cxnId="{E96C8E12-6330-4FFE-A459-60C23AFD1405}">
      <dgm:prSet/>
      <dgm:spPr/>
      <dgm:t>
        <a:bodyPr/>
        <a:lstStyle/>
        <a:p>
          <a:endParaRPr lang="es-EC" b="1"/>
        </a:p>
      </dgm:t>
    </dgm:pt>
    <dgm:pt modelId="{54079787-1FE7-45D8-B33C-5D7C0EDFF544}">
      <dgm:prSet phldrT="[Texto]"/>
      <dgm:spPr/>
      <dgm:t>
        <a:bodyPr/>
        <a:lstStyle/>
        <a:p>
          <a:r>
            <a:rPr lang="es-EC" sz="1400" b="1" dirty="0" smtClean="0"/>
            <a:t>Facebook</a:t>
          </a:r>
          <a:endParaRPr lang="es-EC" sz="1400" b="1" dirty="0"/>
        </a:p>
      </dgm:t>
    </dgm:pt>
    <dgm:pt modelId="{D5D57F32-71E2-4014-8071-7B7F2AB333A0}" type="parTrans" cxnId="{4C4C4735-1353-4FF0-A670-F530CC26388E}">
      <dgm:prSet/>
      <dgm:spPr/>
      <dgm:t>
        <a:bodyPr/>
        <a:lstStyle/>
        <a:p>
          <a:endParaRPr lang="es-EC" b="1"/>
        </a:p>
      </dgm:t>
    </dgm:pt>
    <dgm:pt modelId="{F409CBBC-F64F-49E1-9392-A2F4B2CDD637}" type="sibTrans" cxnId="{4C4C4735-1353-4FF0-A670-F530CC26388E}">
      <dgm:prSet/>
      <dgm:spPr/>
      <dgm:t>
        <a:bodyPr/>
        <a:lstStyle/>
        <a:p>
          <a:endParaRPr lang="es-EC" b="1"/>
        </a:p>
      </dgm:t>
    </dgm:pt>
    <dgm:pt modelId="{EB6F8517-22A2-496E-94C1-75A969A3984E}">
      <dgm:prSet phldrT="[Texto]" custT="1"/>
      <dgm:spPr/>
      <dgm:t>
        <a:bodyPr/>
        <a:lstStyle/>
        <a:p>
          <a:r>
            <a:rPr lang="es-EC" sz="1600" b="1" dirty="0" smtClean="0"/>
            <a:t>11</a:t>
          </a:r>
          <a:r>
            <a:rPr lang="es-EC" sz="1900" b="1" dirty="0" smtClean="0"/>
            <a:t>%</a:t>
          </a:r>
          <a:endParaRPr lang="es-EC" sz="1900" b="1" dirty="0"/>
        </a:p>
      </dgm:t>
    </dgm:pt>
    <dgm:pt modelId="{0A56D0A4-73EE-4D08-AD61-912A1F2FBC3C}" type="parTrans" cxnId="{5151DE0F-2B19-4C05-AF3D-AA729C53D435}">
      <dgm:prSet/>
      <dgm:spPr/>
      <dgm:t>
        <a:bodyPr/>
        <a:lstStyle/>
        <a:p>
          <a:endParaRPr lang="es-EC" b="1"/>
        </a:p>
      </dgm:t>
    </dgm:pt>
    <dgm:pt modelId="{8524A683-4F50-4CD5-B402-1373A21114D0}" type="sibTrans" cxnId="{5151DE0F-2B19-4C05-AF3D-AA729C53D435}">
      <dgm:prSet/>
      <dgm:spPr/>
      <dgm:t>
        <a:bodyPr/>
        <a:lstStyle/>
        <a:p>
          <a:endParaRPr lang="es-EC" b="1"/>
        </a:p>
      </dgm:t>
    </dgm:pt>
    <dgm:pt modelId="{7034ED5F-6E50-42F6-949F-4CAB61F7D46C}">
      <dgm:prSet phldrT="[Texto]"/>
      <dgm:spPr/>
      <dgm:t>
        <a:bodyPr/>
        <a:lstStyle/>
        <a:p>
          <a:r>
            <a:rPr lang="es-EC" sz="1400" b="1" dirty="0" smtClean="0"/>
            <a:t>Instagram</a:t>
          </a:r>
          <a:endParaRPr lang="es-EC" sz="1400" b="1" dirty="0"/>
        </a:p>
      </dgm:t>
    </dgm:pt>
    <dgm:pt modelId="{74263310-61FA-4B63-B2AC-08861E0B8F20}" type="parTrans" cxnId="{C5089982-0C20-41D5-B677-670FDC0C6721}">
      <dgm:prSet/>
      <dgm:spPr/>
      <dgm:t>
        <a:bodyPr/>
        <a:lstStyle/>
        <a:p>
          <a:endParaRPr lang="es-EC" b="1"/>
        </a:p>
      </dgm:t>
    </dgm:pt>
    <dgm:pt modelId="{150E00D6-6030-4F30-85EC-910AD96AF92C}" type="sibTrans" cxnId="{C5089982-0C20-41D5-B677-670FDC0C6721}">
      <dgm:prSet/>
      <dgm:spPr/>
      <dgm:t>
        <a:bodyPr/>
        <a:lstStyle/>
        <a:p>
          <a:endParaRPr lang="es-EC" b="1"/>
        </a:p>
      </dgm:t>
    </dgm:pt>
    <dgm:pt modelId="{5803C1EB-7778-46BC-B9FC-222AA2D72571}">
      <dgm:prSet phldrT="[Texto]" custT="1"/>
      <dgm:spPr/>
      <dgm:t>
        <a:bodyPr/>
        <a:lstStyle/>
        <a:p>
          <a:r>
            <a:rPr lang="es-EC" sz="1050" dirty="0" smtClean="0"/>
            <a:t>25% raramente publican </a:t>
          </a:r>
        </a:p>
        <a:p>
          <a:r>
            <a:rPr lang="es-EC" sz="1050" dirty="0" smtClean="0"/>
            <a:t>21%  ocasionalmente publican comentarios </a:t>
          </a:r>
        </a:p>
        <a:p>
          <a:r>
            <a:rPr lang="es-EC" sz="1050" dirty="0" smtClean="0"/>
            <a:t>5%  frecuentemente publican  </a:t>
          </a:r>
          <a:endParaRPr lang="es-EC" sz="1050" b="1" dirty="0"/>
        </a:p>
      </dgm:t>
    </dgm:pt>
    <dgm:pt modelId="{0F048895-661C-469F-90B5-CE742869DC17}" type="parTrans" cxnId="{6F4427DE-9352-4C11-B7AD-85534770C771}">
      <dgm:prSet/>
      <dgm:spPr/>
      <dgm:t>
        <a:bodyPr/>
        <a:lstStyle/>
        <a:p>
          <a:endParaRPr lang="es-EC" b="1"/>
        </a:p>
      </dgm:t>
    </dgm:pt>
    <dgm:pt modelId="{10D5BE24-D680-4D73-B85D-B1AB2C6D7009}" type="sibTrans" cxnId="{6F4427DE-9352-4C11-B7AD-85534770C771}">
      <dgm:prSet/>
      <dgm:spPr/>
      <dgm:t>
        <a:bodyPr/>
        <a:lstStyle/>
        <a:p>
          <a:endParaRPr lang="es-EC" b="1"/>
        </a:p>
      </dgm:t>
    </dgm:pt>
    <dgm:pt modelId="{2C7FAD82-1BA6-4E6F-917F-364EEE06E097}">
      <dgm:prSet phldrT="[Texto]" custT="1"/>
      <dgm:spPr/>
      <dgm:t>
        <a:bodyPr/>
        <a:lstStyle/>
        <a:p>
          <a:r>
            <a:rPr lang="es-EC" sz="1050" dirty="0" smtClean="0"/>
            <a:t>54% nunca han publicado </a:t>
          </a:r>
        </a:p>
        <a:p>
          <a:r>
            <a:rPr lang="es-EC" sz="1050" dirty="0" smtClean="0"/>
            <a:t>23% raramente publican comentarios 14%  ocasionalmente publican comentarios </a:t>
          </a:r>
          <a:endParaRPr lang="es-EC" sz="1050" b="1" dirty="0"/>
        </a:p>
      </dgm:t>
    </dgm:pt>
    <dgm:pt modelId="{12B70F43-8581-447F-882C-B7FD77964BF3}" type="parTrans" cxnId="{2F54DB7C-EE10-4B72-98AE-61AD0FF8EF5A}">
      <dgm:prSet/>
      <dgm:spPr/>
      <dgm:t>
        <a:bodyPr/>
        <a:lstStyle/>
        <a:p>
          <a:endParaRPr lang="es-EC" b="1"/>
        </a:p>
      </dgm:t>
    </dgm:pt>
    <dgm:pt modelId="{EEF86FAD-948B-4347-888B-44E1010C3C27}" type="sibTrans" cxnId="{2F54DB7C-EE10-4B72-98AE-61AD0FF8EF5A}">
      <dgm:prSet/>
      <dgm:spPr/>
      <dgm:t>
        <a:bodyPr/>
        <a:lstStyle/>
        <a:p>
          <a:endParaRPr lang="es-EC" b="1"/>
        </a:p>
      </dgm:t>
    </dgm:pt>
    <dgm:pt modelId="{1F1F8F3D-A8FA-4A4F-A216-584CEFC8BB48}">
      <dgm:prSet phldrT="[Texto]" custT="1"/>
      <dgm:spPr/>
      <dgm:t>
        <a:bodyPr/>
        <a:lstStyle/>
        <a:p>
          <a:r>
            <a:rPr lang="es-EC" sz="1050" dirty="0" smtClean="0"/>
            <a:t>50% nunca han publicado </a:t>
          </a:r>
        </a:p>
        <a:p>
          <a:r>
            <a:rPr lang="es-EC" sz="1050" dirty="0" smtClean="0"/>
            <a:t>40% raramente publican comentarios l 7%  ocasionalmente publican comentarios </a:t>
          </a:r>
          <a:endParaRPr lang="es-EC" sz="1050" b="1" dirty="0"/>
        </a:p>
      </dgm:t>
    </dgm:pt>
    <dgm:pt modelId="{0070C319-77E7-4DEF-B35F-2688D8EA6F62}" type="parTrans" cxnId="{868F15CD-DF55-4C8A-90D0-C0962B4489BC}">
      <dgm:prSet/>
      <dgm:spPr/>
      <dgm:t>
        <a:bodyPr/>
        <a:lstStyle/>
        <a:p>
          <a:endParaRPr lang="es-EC" b="1"/>
        </a:p>
      </dgm:t>
    </dgm:pt>
    <dgm:pt modelId="{061861D9-D8FF-4838-B5A1-0E41D7B9E1C0}" type="sibTrans" cxnId="{868F15CD-DF55-4C8A-90D0-C0962B4489BC}">
      <dgm:prSet/>
      <dgm:spPr/>
      <dgm:t>
        <a:bodyPr/>
        <a:lstStyle/>
        <a:p>
          <a:endParaRPr lang="es-EC" b="1"/>
        </a:p>
      </dgm:t>
    </dgm:pt>
    <dgm:pt modelId="{09342751-C254-475E-AA8F-2F910474598F}" type="pres">
      <dgm:prSet presAssocID="{A92C98A1-9980-4747-98C9-937CA79E4D2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24CE7AF-314B-4B97-8A27-FC46793E91DF}" type="pres">
      <dgm:prSet presAssocID="{ADFF5326-1454-48CB-9553-75F861620784}" presName="ParentComposite" presStyleCnt="0"/>
      <dgm:spPr/>
    </dgm:pt>
    <dgm:pt modelId="{3EEC60C3-BCDA-4F0C-9B39-DFDB46346A73}" type="pres">
      <dgm:prSet presAssocID="{ADFF5326-1454-48CB-9553-75F861620784}" presName="Chord" presStyleLbl="bgShp" presStyleIdx="0" presStyleCnt="3"/>
      <dgm:spPr/>
    </dgm:pt>
    <dgm:pt modelId="{172F2DF6-675E-4D97-BBE5-019D2920337B}" type="pres">
      <dgm:prSet presAssocID="{ADFF5326-1454-48CB-9553-75F861620784}" presName="Pie" presStyleLbl="alignNode1" presStyleIdx="0" presStyleCnt="3"/>
      <dgm:spPr/>
    </dgm:pt>
    <dgm:pt modelId="{F390C7CA-6B54-47F0-8CAD-BDF6A2F05B25}" type="pres">
      <dgm:prSet presAssocID="{ADFF5326-1454-48CB-9553-75F861620784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D1F27-49BA-45A3-B46B-DB2F93425B67}" type="pres">
      <dgm:prSet presAssocID="{24111536-7062-46DD-AA6C-96845565441D}" presName="negSibTrans" presStyleCnt="0"/>
      <dgm:spPr/>
    </dgm:pt>
    <dgm:pt modelId="{FCED4DAB-8E32-4E99-9978-3C60FEE4DE9C}" type="pres">
      <dgm:prSet presAssocID="{ADFF5326-1454-48CB-9553-75F861620784}" presName="composite" presStyleCnt="0"/>
      <dgm:spPr/>
    </dgm:pt>
    <dgm:pt modelId="{00687E70-F850-456F-99D6-D106739CACD4}" type="pres">
      <dgm:prSet presAssocID="{ADFF5326-1454-48CB-9553-75F861620784}" presName="Child" presStyleLbl="revTx" presStyleIdx="1" presStyleCnt="6" custScaleY="117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B5244-D3F7-4E8C-A795-2A18652EB758}" type="pres">
      <dgm:prSet presAssocID="{9C7DEB94-1B04-4701-B08F-B094A2A553BF}" presName="sibTrans" presStyleCnt="0"/>
      <dgm:spPr/>
    </dgm:pt>
    <dgm:pt modelId="{7E0E7F24-2F8D-4748-8B5E-3519DA25103D}" type="pres">
      <dgm:prSet presAssocID="{118ADA09-0D2D-48CB-85C4-F6E09D0964B8}" presName="ParentComposite" presStyleCnt="0"/>
      <dgm:spPr/>
    </dgm:pt>
    <dgm:pt modelId="{8D183A1C-C1C5-4C79-BB03-8EEDDB348EC1}" type="pres">
      <dgm:prSet presAssocID="{118ADA09-0D2D-48CB-85C4-F6E09D0964B8}" presName="Chord" presStyleLbl="bgShp" presStyleIdx="1" presStyleCnt="3"/>
      <dgm:spPr/>
    </dgm:pt>
    <dgm:pt modelId="{DC88BC89-02BB-4A32-9E7D-335235079949}" type="pres">
      <dgm:prSet presAssocID="{118ADA09-0D2D-48CB-85C4-F6E09D0964B8}" presName="Pie" presStyleLbl="alignNode1" presStyleIdx="1" presStyleCnt="3"/>
      <dgm:spPr/>
    </dgm:pt>
    <dgm:pt modelId="{70E0CBD9-D850-4699-B012-8C7D0C8755F6}" type="pres">
      <dgm:prSet presAssocID="{118ADA09-0D2D-48CB-85C4-F6E09D0964B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C056F3-4F9A-4132-9EB5-75CB8319AEA3}" type="pres">
      <dgm:prSet presAssocID="{F409CBBC-F64F-49E1-9392-A2F4B2CDD637}" presName="negSibTrans" presStyleCnt="0"/>
      <dgm:spPr/>
    </dgm:pt>
    <dgm:pt modelId="{263E3C52-BF3B-4F89-931D-8C4F4CF827A3}" type="pres">
      <dgm:prSet presAssocID="{118ADA09-0D2D-48CB-85C4-F6E09D0964B8}" presName="composite" presStyleCnt="0"/>
      <dgm:spPr/>
    </dgm:pt>
    <dgm:pt modelId="{00DFBFA2-6A92-40EA-BF59-09385B652F95}" type="pres">
      <dgm:prSet presAssocID="{118ADA09-0D2D-48CB-85C4-F6E09D0964B8}" presName="Child" presStyleLbl="revTx" presStyleIdx="3" presStyleCnt="6" custScaleY="117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15146B-EF5D-488C-A7FD-B9D9A1A4B922}" type="pres">
      <dgm:prSet presAssocID="{75404577-0B3D-4257-A79B-F6418895D86C}" presName="sibTrans" presStyleCnt="0"/>
      <dgm:spPr/>
    </dgm:pt>
    <dgm:pt modelId="{FA25F3B2-6802-4627-9E78-33D8C99090B5}" type="pres">
      <dgm:prSet presAssocID="{EB6F8517-22A2-496E-94C1-75A969A3984E}" presName="ParentComposite" presStyleCnt="0"/>
      <dgm:spPr/>
    </dgm:pt>
    <dgm:pt modelId="{71111D3B-4C93-4A00-BE25-5214D4C9C066}" type="pres">
      <dgm:prSet presAssocID="{EB6F8517-22A2-496E-94C1-75A969A3984E}" presName="Chord" presStyleLbl="bgShp" presStyleIdx="2" presStyleCnt="3"/>
      <dgm:spPr/>
    </dgm:pt>
    <dgm:pt modelId="{3439D615-77A3-46B6-A702-5C7C3197E954}" type="pres">
      <dgm:prSet presAssocID="{EB6F8517-22A2-496E-94C1-75A969A3984E}" presName="Pie" presStyleLbl="alignNode1" presStyleIdx="2" presStyleCnt="3"/>
      <dgm:spPr/>
    </dgm:pt>
    <dgm:pt modelId="{F48EAE96-916F-45CA-9416-1010CDA9A54C}" type="pres">
      <dgm:prSet presAssocID="{EB6F8517-22A2-496E-94C1-75A969A3984E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623E6-D2F3-4219-A49D-7EBDE361BE9B}" type="pres">
      <dgm:prSet presAssocID="{150E00D6-6030-4F30-85EC-910AD96AF92C}" presName="negSibTrans" presStyleCnt="0"/>
      <dgm:spPr/>
    </dgm:pt>
    <dgm:pt modelId="{78E1F699-4AE6-45B9-8BB4-4CB632E8ED6C}" type="pres">
      <dgm:prSet presAssocID="{EB6F8517-22A2-496E-94C1-75A969A3984E}" presName="composite" presStyleCnt="0"/>
      <dgm:spPr/>
    </dgm:pt>
    <dgm:pt modelId="{064DA464-F538-47B5-81E3-5E8EFFC46D57}" type="pres">
      <dgm:prSet presAssocID="{EB6F8517-22A2-496E-94C1-75A969A3984E}" presName="Child" presStyleLbl="revTx" presStyleIdx="5" presStyleCnt="6" custScaleY="117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1DCE72-CBD5-4C2E-914A-C1CB9B053F92}" type="presOf" srcId="{1F1F8F3D-A8FA-4A4F-A216-584CEFC8BB48}" destId="{064DA464-F538-47B5-81E3-5E8EFFC46D57}" srcOrd="0" destOrd="1" presId="urn:microsoft.com/office/officeart/2009/3/layout/PieProcess"/>
    <dgm:cxn modelId="{4C4C4735-1353-4FF0-A670-F530CC26388E}" srcId="{118ADA09-0D2D-48CB-85C4-F6E09D0964B8}" destId="{54079787-1FE7-45D8-B33C-5D7C0EDFF544}" srcOrd="0" destOrd="0" parTransId="{D5D57F32-71E2-4014-8071-7B7F2AB333A0}" sibTransId="{F409CBBC-F64F-49E1-9392-A2F4B2CDD637}"/>
    <dgm:cxn modelId="{D88018BD-58B0-4288-9686-336874943C82}" type="presOf" srcId="{EB6F8517-22A2-496E-94C1-75A969A3984E}" destId="{F48EAE96-916F-45CA-9416-1010CDA9A54C}" srcOrd="0" destOrd="0" presId="urn:microsoft.com/office/officeart/2009/3/layout/PieProcess"/>
    <dgm:cxn modelId="{868F15CD-DF55-4C8A-90D0-C0962B4489BC}" srcId="{EB6F8517-22A2-496E-94C1-75A969A3984E}" destId="{1F1F8F3D-A8FA-4A4F-A216-584CEFC8BB48}" srcOrd="1" destOrd="0" parTransId="{0070C319-77E7-4DEF-B35F-2688D8EA6F62}" sibTransId="{061861D9-D8FF-4838-B5A1-0E41D7B9E1C0}"/>
    <dgm:cxn modelId="{E96C8E12-6330-4FFE-A459-60C23AFD1405}" srcId="{A92C98A1-9980-4747-98C9-937CA79E4D2F}" destId="{118ADA09-0D2D-48CB-85C4-F6E09D0964B8}" srcOrd="1" destOrd="0" parTransId="{C3C0AA28-F7A6-4E1E-AE02-8CEF1D731CA3}" sibTransId="{75404577-0B3D-4257-A79B-F6418895D86C}"/>
    <dgm:cxn modelId="{4800F7C5-5654-49A5-8DDD-83C46261B2C5}" type="presOf" srcId="{ADFF5326-1454-48CB-9553-75F861620784}" destId="{F390C7CA-6B54-47F0-8CAD-BDF6A2F05B25}" srcOrd="0" destOrd="0" presId="urn:microsoft.com/office/officeart/2009/3/layout/PieProcess"/>
    <dgm:cxn modelId="{44E8F522-7268-402C-A3D6-4B1D78690A70}" type="presOf" srcId="{7034ED5F-6E50-42F6-949F-4CAB61F7D46C}" destId="{064DA464-F538-47B5-81E3-5E8EFFC46D57}" srcOrd="0" destOrd="0" presId="urn:microsoft.com/office/officeart/2009/3/layout/PieProcess"/>
    <dgm:cxn modelId="{5151DE0F-2B19-4C05-AF3D-AA729C53D435}" srcId="{A92C98A1-9980-4747-98C9-937CA79E4D2F}" destId="{EB6F8517-22A2-496E-94C1-75A969A3984E}" srcOrd="2" destOrd="0" parTransId="{0A56D0A4-73EE-4D08-AD61-912A1F2FBC3C}" sibTransId="{8524A683-4F50-4CD5-B402-1373A21114D0}"/>
    <dgm:cxn modelId="{6F4427DE-9352-4C11-B7AD-85534770C771}" srcId="{ADFF5326-1454-48CB-9553-75F861620784}" destId="{5803C1EB-7778-46BC-B9FC-222AA2D72571}" srcOrd="1" destOrd="0" parTransId="{0F048895-661C-469F-90B5-CE742869DC17}" sibTransId="{10D5BE24-D680-4D73-B85D-B1AB2C6D7009}"/>
    <dgm:cxn modelId="{2F54DB7C-EE10-4B72-98AE-61AD0FF8EF5A}" srcId="{118ADA09-0D2D-48CB-85C4-F6E09D0964B8}" destId="{2C7FAD82-1BA6-4E6F-917F-364EEE06E097}" srcOrd="1" destOrd="0" parTransId="{12B70F43-8581-447F-882C-B7FD77964BF3}" sibTransId="{EEF86FAD-948B-4347-888B-44E1010C3C27}"/>
    <dgm:cxn modelId="{E4BF5833-6589-49E1-930F-DF0F23553BA6}" type="presOf" srcId="{2C7FAD82-1BA6-4E6F-917F-364EEE06E097}" destId="{00DFBFA2-6A92-40EA-BF59-09385B652F95}" srcOrd="0" destOrd="1" presId="urn:microsoft.com/office/officeart/2009/3/layout/PieProcess"/>
    <dgm:cxn modelId="{DCBA7A88-EDF4-4B33-A700-FA0C1D80BAFE}" type="presOf" srcId="{118ADA09-0D2D-48CB-85C4-F6E09D0964B8}" destId="{70E0CBD9-D850-4699-B012-8C7D0C8755F6}" srcOrd="0" destOrd="0" presId="urn:microsoft.com/office/officeart/2009/3/layout/PieProcess"/>
    <dgm:cxn modelId="{9BE2923B-AFA9-4645-A654-1358CCD45C56}" type="presOf" srcId="{54079787-1FE7-45D8-B33C-5D7C0EDFF544}" destId="{00DFBFA2-6A92-40EA-BF59-09385B652F95}" srcOrd="0" destOrd="0" presId="urn:microsoft.com/office/officeart/2009/3/layout/PieProcess"/>
    <dgm:cxn modelId="{55EA64BC-1A20-43EA-999C-63338F238D42}" type="presOf" srcId="{5803C1EB-7778-46BC-B9FC-222AA2D72571}" destId="{00687E70-F850-456F-99D6-D106739CACD4}" srcOrd="0" destOrd="1" presId="urn:microsoft.com/office/officeart/2009/3/layout/PieProcess"/>
    <dgm:cxn modelId="{6B876448-1EFD-4F46-8DA3-DCC0E66734CF}" srcId="{A92C98A1-9980-4747-98C9-937CA79E4D2F}" destId="{ADFF5326-1454-48CB-9553-75F861620784}" srcOrd="0" destOrd="0" parTransId="{AD002E09-175D-4709-A49C-3190F5F8844C}" sibTransId="{9C7DEB94-1B04-4701-B08F-B094A2A553BF}"/>
    <dgm:cxn modelId="{C5089982-0C20-41D5-B677-670FDC0C6721}" srcId="{EB6F8517-22A2-496E-94C1-75A969A3984E}" destId="{7034ED5F-6E50-42F6-949F-4CAB61F7D46C}" srcOrd="0" destOrd="0" parTransId="{74263310-61FA-4B63-B2AC-08861E0B8F20}" sibTransId="{150E00D6-6030-4F30-85EC-910AD96AF92C}"/>
    <dgm:cxn modelId="{D84FA169-20ED-4097-9191-A9632DEB4CDC}" type="presOf" srcId="{A92C98A1-9980-4747-98C9-937CA79E4D2F}" destId="{09342751-C254-475E-AA8F-2F910474598F}" srcOrd="0" destOrd="0" presId="urn:microsoft.com/office/officeart/2009/3/layout/PieProcess"/>
    <dgm:cxn modelId="{317F49E7-749B-4AA6-A39C-D6CFF88053E3}" srcId="{ADFF5326-1454-48CB-9553-75F861620784}" destId="{D2C7B2A9-F2F8-4691-9B5C-C78C85D6AC69}" srcOrd="0" destOrd="0" parTransId="{E421DB3B-5CC3-4CDD-AD60-D6EB5B927543}" sibTransId="{24111536-7062-46DD-AA6C-96845565441D}"/>
    <dgm:cxn modelId="{CD4762DD-34B4-443C-B372-5859E8A0B25C}" type="presOf" srcId="{D2C7B2A9-F2F8-4691-9B5C-C78C85D6AC69}" destId="{00687E70-F850-456F-99D6-D106739CACD4}" srcOrd="0" destOrd="0" presId="urn:microsoft.com/office/officeart/2009/3/layout/PieProcess"/>
    <dgm:cxn modelId="{C75FFAB9-B704-4C0F-9F29-6F409DCCCC0D}" type="presParOf" srcId="{09342751-C254-475E-AA8F-2F910474598F}" destId="{424CE7AF-314B-4B97-8A27-FC46793E91DF}" srcOrd="0" destOrd="0" presId="urn:microsoft.com/office/officeart/2009/3/layout/PieProcess"/>
    <dgm:cxn modelId="{5FC40C96-E25C-418C-B649-2759DB67F72F}" type="presParOf" srcId="{424CE7AF-314B-4B97-8A27-FC46793E91DF}" destId="{3EEC60C3-BCDA-4F0C-9B39-DFDB46346A73}" srcOrd="0" destOrd="0" presId="urn:microsoft.com/office/officeart/2009/3/layout/PieProcess"/>
    <dgm:cxn modelId="{460688B8-F2B9-4A5D-A0CB-2C975D0A4961}" type="presParOf" srcId="{424CE7AF-314B-4B97-8A27-FC46793E91DF}" destId="{172F2DF6-675E-4D97-BBE5-019D2920337B}" srcOrd="1" destOrd="0" presId="urn:microsoft.com/office/officeart/2009/3/layout/PieProcess"/>
    <dgm:cxn modelId="{CBE7AC75-C9F1-4A9B-B7AE-E5EB93A97A18}" type="presParOf" srcId="{424CE7AF-314B-4B97-8A27-FC46793E91DF}" destId="{F390C7CA-6B54-47F0-8CAD-BDF6A2F05B25}" srcOrd="2" destOrd="0" presId="urn:microsoft.com/office/officeart/2009/3/layout/PieProcess"/>
    <dgm:cxn modelId="{2A0673B6-DA30-4E81-8EDF-03F620E4A41F}" type="presParOf" srcId="{09342751-C254-475E-AA8F-2F910474598F}" destId="{807D1F27-49BA-45A3-B46B-DB2F93425B67}" srcOrd="1" destOrd="0" presId="urn:microsoft.com/office/officeart/2009/3/layout/PieProcess"/>
    <dgm:cxn modelId="{431C9E7C-D83C-43BA-856B-9F309239E101}" type="presParOf" srcId="{09342751-C254-475E-AA8F-2F910474598F}" destId="{FCED4DAB-8E32-4E99-9978-3C60FEE4DE9C}" srcOrd="2" destOrd="0" presId="urn:microsoft.com/office/officeart/2009/3/layout/PieProcess"/>
    <dgm:cxn modelId="{536EF07C-96A1-4ADA-87D2-E517350686DB}" type="presParOf" srcId="{FCED4DAB-8E32-4E99-9978-3C60FEE4DE9C}" destId="{00687E70-F850-456F-99D6-D106739CACD4}" srcOrd="0" destOrd="0" presId="urn:microsoft.com/office/officeart/2009/3/layout/PieProcess"/>
    <dgm:cxn modelId="{04EA6673-CAEC-4686-84DA-A62AE2061599}" type="presParOf" srcId="{09342751-C254-475E-AA8F-2F910474598F}" destId="{7C0B5244-D3F7-4E8C-A795-2A18652EB758}" srcOrd="3" destOrd="0" presId="urn:microsoft.com/office/officeart/2009/3/layout/PieProcess"/>
    <dgm:cxn modelId="{EE274644-1AFF-4F6F-A879-73FF258349EE}" type="presParOf" srcId="{09342751-C254-475E-AA8F-2F910474598F}" destId="{7E0E7F24-2F8D-4748-8B5E-3519DA25103D}" srcOrd="4" destOrd="0" presId="urn:microsoft.com/office/officeart/2009/3/layout/PieProcess"/>
    <dgm:cxn modelId="{364518E9-03DA-41CF-911F-B7136F8F8ED0}" type="presParOf" srcId="{7E0E7F24-2F8D-4748-8B5E-3519DA25103D}" destId="{8D183A1C-C1C5-4C79-BB03-8EEDDB348EC1}" srcOrd="0" destOrd="0" presId="urn:microsoft.com/office/officeart/2009/3/layout/PieProcess"/>
    <dgm:cxn modelId="{0AC9D200-F3AE-4744-9B33-7C5FD74C2809}" type="presParOf" srcId="{7E0E7F24-2F8D-4748-8B5E-3519DA25103D}" destId="{DC88BC89-02BB-4A32-9E7D-335235079949}" srcOrd="1" destOrd="0" presId="urn:microsoft.com/office/officeart/2009/3/layout/PieProcess"/>
    <dgm:cxn modelId="{0C63772C-9130-4E69-89CD-A72C1A1E6254}" type="presParOf" srcId="{7E0E7F24-2F8D-4748-8B5E-3519DA25103D}" destId="{70E0CBD9-D850-4699-B012-8C7D0C8755F6}" srcOrd="2" destOrd="0" presId="urn:microsoft.com/office/officeart/2009/3/layout/PieProcess"/>
    <dgm:cxn modelId="{FA63845A-EA70-468A-AE10-FDE3CF99EBDD}" type="presParOf" srcId="{09342751-C254-475E-AA8F-2F910474598F}" destId="{E4C056F3-4F9A-4132-9EB5-75CB8319AEA3}" srcOrd="5" destOrd="0" presId="urn:microsoft.com/office/officeart/2009/3/layout/PieProcess"/>
    <dgm:cxn modelId="{ACB63A8E-4D9E-4425-B195-8FB40DC54E27}" type="presParOf" srcId="{09342751-C254-475E-AA8F-2F910474598F}" destId="{263E3C52-BF3B-4F89-931D-8C4F4CF827A3}" srcOrd="6" destOrd="0" presId="urn:microsoft.com/office/officeart/2009/3/layout/PieProcess"/>
    <dgm:cxn modelId="{5B3B0957-3E64-4E2B-B5A6-9550A4DFFB39}" type="presParOf" srcId="{263E3C52-BF3B-4F89-931D-8C4F4CF827A3}" destId="{00DFBFA2-6A92-40EA-BF59-09385B652F95}" srcOrd="0" destOrd="0" presId="urn:microsoft.com/office/officeart/2009/3/layout/PieProcess"/>
    <dgm:cxn modelId="{80225714-45EF-4E6E-9F45-F63868895FEC}" type="presParOf" srcId="{09342751-C254-475E-AA8F-2F910474598F}" destId="{E815146B-EF5D-488C-A7FD-B9D9A1A4B922}" srcOrd="7" destOrd="0" presId="urn:microsoft.com/office/officeart/2009/3/layout/PieProcess"/>
    <dgm:cxn modelId="{82645B30-6C4B-435E-BC60-71742965DDFB}" type="presParOf" srcId="{09342751-C254-475E-AA8F-2F910474598F}" destId="{FA25F3B2-6802-4627-9E78-33D8C99090B5}" srcOrd="8" destOrd="0" presId="urn:microsoft.com/office/officeart/2009/3/layout/PieProcess"/>
    <dgm:cxn modelId="{E4EBEE22-01DF-4A45-90CB-47E83187D68D}" type="presParOf" srcId="{FA25F3B2-6802-4627-9E78-33D8C99090B5}" destId="{71111D3B-4C93-4A00-BE25-5214D4C9C066}" srcOrd="0" destOrd="0" presId="urn:microsoft.com/office/officeart/2009/3/layout/PieProcess"/>
    <dgm:cxn modelId="{CF49BC5A-0179-4055-9AF2-BCE954FCBA9A}" type="presParOf" srcId="{FA25F3B2-6802-4627-9E78-33D8C99090B5}" destId="{3439D615-77A3-46B6-A702-5C7C3197E954}" srcOrd="1" destOrd="0" presId="urn:microsoft.com/office/officeart/2009/3/layout/PieProcess"/>
    <dgm:cxn modelId="{33B6AE0D-781C-4F35-A38B-BABEEFA1AF34}" type="presParOf" srcId="{FA25F3B2-6802-4627-9E78-33D8C99090B5}" destId="{F48EAE96-916F-45CA-9416-1010CDA9A54C}" srcOrd="2" destOrd="0" presId="urn:microsoft.com/office/officeart/2009/3/layout/PieProcess"/>
    <dgm:cxn modelId="{1A6CF7FF-7795-4742-83B6-32E346BD1A7F}" type="presParOf" srcId="{09342751-C254-475E-AA8F-2F910474598F}" destId="{191623E6-D2F3-4219-A49D-7EBDE361BE9B}" srcOrd="9" destOrd="0" presId="urn:microsoft.com/office/officeart/2009/3/layout/PieProcess"/>
    <dgm:cxn modelId="{DEE9C75A-8B65-457D-84CD-FBBF6A9FE056}" type="presParOf" srcId="{09342751-C254-475E-AA8F-2F910474598F}" destId="{78E1F699-4AE6-45B9-8BB4-4CB632E8ED6C}" srcOrd="10" destOrd="0" presId="urn:microsoft.com/office/officeart/2009/3/layout/PieProcess"/>
    <dgm:cxn modelId="{80733841-1FCB-44DD-AAF1-EEC8BA59000C}" type="presParOf" srcId="{78E1F699-4AE6-45B9-8BB4-4CB632E8ED6C}" destId="{064DA464-F538-47B5-81E3-5E8EFFC46D5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0BB54F-E787-4F3D-B2D8-A9814C526695}" type="doc">
      <dgm:prSet loTypeId="urn:microsoft.com/office/officeart/2005/8/layout/process3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AD9446CC-B6B0-4098-B454-CF78A77A107A}">
      <dgm:prSet phldrT="[Texto]"/>
      <dgm:spPr/>
      <dgm:t>
        <a:bodyPr/>
        <a:lstStyle/>
        <a:p>
          <a:r>
            <a:rPr lang="es-EC" dirty="0" smtClean="0"/>
            <a:t>Influye el Uso de la </a:t>
          </a:r>
        </a:p>
        <a:p>
          <a:r>
            <a:rPr lang="es-EC" dirty="0" smtClean="0"/>
            <a:t>Tecnología</a:t>
          </a:r>
          <a:endParaRPr lang="es-EC" dirty="0"/>
        </a:p>
      </dgm:t>
    </dgm:pt>
    <dgm:pt modelId="{73BB1B18-D23C-4F0A-8264-903AA7155464}" type="parTrans" cxnId="{3D74F365-4368-44D5-9939-9B1F549683AF}">
      <dgm:prSet/>
      <dgm:spPr/>
      <dgm:t>
        <a:bodyPr/>
        <a:lstStyle/>
        <a:p>
          <a:endParaRPr lang="es-EC"/>
        </a:p>
      </dgm:t>
    </dgm:pt>
    <dgm:pt modelId="{886F6C33-AE92-44ED-B255-7D8725BDA6F1}" type="sibTrans" cxnId="{3D74F365-4368-44D5-9939-9B1F549683AF}">
      <dgm:prSet/>
      <dgm:spPr/>
      <dgm:t>
        <a:bodyPr/>
        <a:lstStyle/>
        <a:p>
          <a:endParaRPr lang="es-EC"/>
        </a:p>
      </dgm:t>
    </dgm:pt>
    <dgm:pt modelId="{185F0652-6940-4410-AA0F-A6CD00EEDF76}">
      <dgm:prSet phldrT="[Texto]"/>
      <dgm:spPr/>
      <dgm:t>
        <a:bodyPr/>
        <a:lstStyle/>
        <a:p>
          <a:r>
            <a:rPr lang="es-EC" dirty="0" smtClean="0"/>
            <a:t>  Esta generación tiene una relación estrecha con la tecnología, de una forma global, digital y técnica que ahora se vive como cosa natural para ellos es normal tener acceso a internet a través de cualquier medio de comunicación o equipo eléctrico.</a:t>
          </a:r>
          <a:endParaRPr lang="es-EC" dirty="0"/>
        </a:p>
      </dgm:t>
    </dgm:pt>
    <dgm:pt modelId="{9622671D-BCB4-4DAE-943E-E46F407EF772}" type="parTrans" cxnId="{6680611A-A5D5-498A-9A18-1DBEA593C274}">
      <dgm:prSet/>
      <dgm:spPr/>
      <dgm:t>
        <a:bodyPr/>
        <a:lstStyle/>
        <a:p>
          <a:endParaRPr lang="es-EC"/>
        </a:p>
      </dgm:t>
    </dgm:pt>
    <dgm:pt modelId="{F543477B-7BC5-46A9-970E-D3355BA56A9E}" type="sibTrans" cxnId="{6680611A-A5D5-498A-9A18-1DBEA593C274}">
      <dgm:prSet/>
      <dgm:spPr/>
      <dgm:t>
        <a:bodyPr/>
        <a:lstStyle/>
        <a:p>
          <a:endParaRPr lang="es-EC"/>
        </a:p>
      </dgm:t>
    </dgm:pt>
    <dgm:pt modelId="{CF0B86F9-BE13-4EB5-9DC9-A965E94938EE}">
      <dgm:prSet phldrT="[Texto]"/>
      <dgm:spPr/>
      <dgm:t>
        <a:bodyPr/>
        <a:lstStyle/>
        <a:p>
          <a:r>
            <a:rPr lang="es-EC" dirty="0" smtClean="0"/>
            <a:t>Influye el Factor Económico</a:t>
          </a:r>
          <a:endParaRPr lang="es-EC" dirty="0"/>
        </a:p>
      </dgm:t>
    </dgm:pt>
    <dgm:pt modelId="{7930E2AA-30C6-4955-BB76-01C0FE2A5810}" type="parTrans" cxnId="{EA4C1707-D6FD-4C54-A41C-D0A2750E53D1}">
      <dgm:prSet/>
      <dgm:spPr/>
      <dgm:t>
        <a:bodyPr/>
        <a:lstStyle/>
        <a:p>
          <a:endParaRPr lang="es-EC"/>
        </a:p>
      </dgm:t>
    </dgm:pt>
    <dgm:pt modelId="{8400C4A4-607A-45DF-948F-A7C4168D8D0E}" type="sibTrans" cxnId="{EA4C1707-D6FD-4C54-A41C-D0A2750E53D1}">
      <dgm:prSet/>
      <dgm:spPr/>
      <dgm:t>
        <a:bodyPr/>
        <a:lstStyle/>
        <a:p>
          <a:endParaRPr lang="es-EC"/>
        </a:p>
      </dgm:t>
    </dgm:pt>
    <dgm:pt modelId="{D3D03495-5BF7-487F-96EF-4F28B47EB9A4}">
      <dgm:prSet phldrT="[Texto]"/>
      <dgm:spPr/>
      <dgm:t>
        <a:bodyPr/>
        <a:lstStyle/>
        <a:p>
          <a:r>
            <a:rPr lang="es-EC" dirty="0" smtClean="0"/>
            <a:t>Esta generación es dependiente  de sus padres o familiares por cuanto la mayor parte se encuentran cursando estudios secundarios y universitarios , sin embargo  es interesante observar que a pesar de mantener estas limitaciones los </a:t>
          </a:r>
          <a:r>
            <a:rPr lang="es-EC" dirty="0" err="1" smtClean="0"/>
            <a:t>millennials</a:t>
          </a:r>
          <a:r>
            <a:rPr lang="es-EC" dirty="0" smtClean="0"/>
            <a:t> realizan compras por redes sociales ,  por tanto el factor económico no influye directamente en la tendencia de consumo mediante redes sociales. </a:t>
          </a:r>
          <a:endParaRPr lang="es-EC" dirty="0"/>
        </a:p>
      </dgm:t>
    </dgm:pt>
    <dgm:pt modelId="{56EED9E4-E205-4AC2-9E99-BB5BB4DE8440}" type="parTrans" cxnId="{FE3FF9D3-3D3F-4EB6-9D80-9D0E79BB0129}">
      <dgm:prSet/>
      <dgm:spPr/>
      <dgm:t>
        <a:bodyPr/>
        <a:lstStyle/>
        <a:p>
          <a:endParaRPr lang="es-EC"/>
        </a:p>
      </dgm:t>
    </dgm:pt>
    <dgm:pt modelId="{0E78A60E-222D-4C4C-A1AC-D548A935513B}" type="sibTrans" cxnId="{FE3FF9D3-3D3F-4EB6-9D80-9D0E79BB0129}">
      <dgm:prSet/>
      <dgm:spPr/>
      <dgm:t>
        <a:bodyPr/>
        <a:lstStyle/>
        <a:p>
          <a:endParaRPr lang="es-EC"/>
        </a:p>
      </dgm:t>
    </dgm:pt>
    <dgm:pt modelId="{985F13BC-7D75-42F2-9BFC-F4356D15C6E4}">
      <dgm:prSet phldrT="[Texto]"/>
      <dgm:spPr/>
      <dgm:t>
        <a:bodyPr/>
        <a:lstStyle/>
        <a:p>
          <a:r>
            <a:rPr lang="es-EC" dirty="0" smtClean="0"/>
            <a:t> Por tanto esta generación mantiene una cuenta activa en cualquier red social de esta forma  es mas fácil acceder a sus compras sin necesidad de visitar ningún centro comercial o una tienda.</a:t>
          </a:r>
          <a:endParaRPr lang="es-EC" dirty="0"/>
        </a:p>
      </dgm:t>
    </dgm:pt>
    <dgm:pt modelId="{1FD8C9D2-36BD-4FD5-BF5D-BC3D7EAF5533}" type="parTrans" cxnId="{BEC10BEC-FDEE-4A52-BD61-5F8C05A9C768}">
      <dgm:prSet/>
      <dgm:spPr/>
      <dgm:t>
        <a:bodyPr/>
        <a:lstStyle/>
        <a:p>
          <a:endParaRPr lang="es-EC"/>
        </a:p>
      </dgm:t>
    </dgm:pt>
    <dgm:pt modelId="{B1922408-5247-4585-8058-799F5664F6CF}" type="sibTrans" cxnId="{BEC10BEC-FDEE-4A52-BD61-5F8C05A9C768}">
      <dgm:prSet/>
      <dgm:spPr/>
      <dgm:t>
        <a:bodyPr/>
        <a:lstStyle/>
        <a:p>
          <a:endParaRPr lang="es-EC"/>
        </a:p>
      </dgm:t>
    </dgm:pt>
    <dgm:pt modelId="{6C8738A9-FE3F-4257-BE45-126D6B93F8B0}" type="pres">
      <dgm:prSet presAssocID="{B10BB54F-E787-4F3D-B2D8-A9814C5266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CE3034-3CE4-4C04-9F5A-CE2E2AA3069C}" type="pres">
      <dgm:prSet presAssocID="{AD9446CC-B6B0-4098-B454-CF78A77A107A}" presName="composite" presStyleCnt="0"/>
      <dgm:spPr/>
    </dgm:pt>
    <dgm:pt modelId="{6AFF602E-67A9-486B-8141-F340ADBBE549}" type="pres">
      <dgm:prSet presAssocID="{AD9446CC-B6B0-4098-B454-CF78A77A107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BD849E-D682-4E0A-89AB-807D08EC8221}" type="pres">
      <dgm:prSet presAssocID="{AD9446CC-B6B0-4098-B454-CF78A77A107A}" presName="parSh" presStyleLbl="node1" presStyleIdx="0" presStyleCnt="2"/>
      <dgm:spPr/>
      <dgm:t>
        <a:bodyPr/>
        <a:lstStyle/>
        <a:p>
          <a:endParaRPr lang="es-EC"/>
        </a:p>
      </dgm:t>
    </dgm:pt>
    <dgm:pt modelId="{6D4AFB4A-D41D-44F1-9F77-4B42AA7B294D}" type="pres">
      <dgm:prSet presAssocID="{AD9446CC-B6B0-4098-B454-CF78A77A107A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ADC2E6-C9F8-467D-BA3D-84EE7EF36D55}" type="pres">
      <dgm:prSet presAssocID="{886F6C33-AE92-44ED-B255-7D8725BDA6F1}" presName="sibTrans" presStyleLbl="sibTrans2D1" presStyleIdx="0" presStyleCnt="1"/>
      <dgm:spPr/>
      <dgm:t>
        <a:bodyPr/>
        <a:lstStyle/>
        <a:p>
          <a:endParaRPr lang="es-EC"/>
        </a:p>
      </dgm:t>
    </dgm:pt>
    <dgm:pt modelId="{480D5B6F-A4A9-45EB-BB44-8DBC4BBFB492}" type="pres">
      <dgm:prSet presAssocID="{886F6C33-AE92-44ED-B255-7D8725BDA6F1}" presName="connTx" presStyleLbl="sibTrans2D1" presStyleIdx="0" presStyleCnt="1"/>
      <dgm:spPr/>
      <dgm:t>
        <a:bodyPr/>
        <a:lstStyle/>
        <a:p>
          <a:endParaRPr lang="es-EC"/>
        </a:p>
      </dgm:t>
    </dgm:pt>
    <dgm:pt modelId="{225D8E03-EBC4-4266-9646-1A5FF7B28939}" type="pres">
      <dgm:prSet presAssocID="{CF0B86F9-BE13-4EB5-9DC9-A965E94938EE}" presName="composite" presStyleCnt="0"/>
      <dgm:spPr/>
    </dgm:pt>
    <dgm:pt modelId="{C35B090C-8632-405C-9595-FB2203C9B6FE}" type="pres">
      <dgm:prSet presAssocID="{CF0B86F9-BE13-4EB5-9DC9-A965E94938E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94FDBE-4F11-4476-BB31-80B5B25C70B4}" type="pres">
      <dgm:prSet presAssocID="{CF0B86F9-BE13-4EB5-9DC9-A965E94938EE}" presName="parSh" presStyleLbl="node1" presStyleIdx="1" presStyleCnt="2"/>
      <dgm:spPr/>
      <dgm:t>
        <a:bodyPr/>
        <a:lstStyle/>
        <a:p>
          <a:endParaRPr lang="es-EC"/>
        </a:p>
      </dgm:t>
    </dgm:pt>
    <dgm:pt modelId="{003496C7-38FA-43F0-BCE9-319387BE4D93}" type="pres">
      <dgm:prSet presAssocID="{CF0B86F9-BE13-4EB5-9DC9-A965E94938EE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F188BA-37CA-498E-B2F9-3991B9304E1A}" type="presOf" srcId="{886F6C33-AE92-44ED-B255-7D8725BDA6F1}" destId="{74ADC2E6-C9F8-467D-BA3D-84EE7EF36D55}" srcOrd="0" destOrd="0" presId="urn:microsoft.com/office/officeart/2005/8/layout/process3"/>
    <dgm:cxn modelId="{BEC10BEC-FDEE-4A52-BD61-5F8C05A9C768}" srcId="{AD9446CC-B6B0-4098-B454-CF78A77A107A}" destId="{985F13BC-7D75-42F2-9BFC-F4356D15C6E4}" srcOrd="1" destOrd="0" parTransId="{1FD8C9D2-36BD-4FD5-BF5D-BC3D7EAF5533}" sibTransId="{B1922408-5247-4585-8058-799F5664F6CF}"/>
    <dgm:cxn modelId="{629A6B33-2AAF-48EC-A79F-2D5437A70314}" type="presOf" srcId="{AD9446CC-B6B0-4098-B454-CF78A77A107A}" destId="{6AFF602E-67A9-486B-8141-F340ADBBE549}" srcOrd="0" destOrd="0" presId="urn:microsoft.com/office/officeart/2005/8/layout/process3"/>
    <dgm:cxn modelId="{2064849B-D1D0-44D9-9960-030302D178C2}" type="presOf" srcId="{AD9446CC-B6B0-4098-B454-CF78A77A107A}" destId="{D0BD849E-D682-4E0A-89AB-807D08EC8221}" srcOrd="1" destOrd="0" presId="urn:microsoft.com/office/officeart/2005/8/layout/process3"/>
    <dgm:cxn modelId="{FE3FF9D3-3D3F-4EB6-9D80-9D0E79BB0129}" srcId="{CF0B86F9-BE13-4EB5-9DC9-A965E94938EE}" destId="{D3D03495-5BF7-487F-96EF-4F28B47EB9A4}" srcOrd="0" destOrd="0" parTransId="{56EED9E4-E205-4AC2-9E99-BB5BB4DE8440}" sibTransId="{0E78A60E-222D-4C4C-A1AC-D548A935513B}"/>
    <dgm:cxn modelId="{D571A6C5-D275-4E37-A52A-28CC7EB29C0E}" type="presOf" srcId="{CF0B86F9-BE13-4EB5-9DC9-A965E94938EE}" destId="{E894FDBE-4F11-4476-BB31-80B5B25C70B4}" srcOrd="1" destOrd="0" presId="urn:microsoft.com/office/officeart/2005/8/layout/process3"/>
    <dgm:cxn modelId="{3BACCD36-0948-492D-A0D0-D9FDCC5CDAC1}" type="presOf" srcId="{985F13BC-7D75-42F2-9BFC-F4356D15C6E4}" destId="{6D4AFB4A-D41D-44F1-9F77-4B42AA7B294D}" srcOrd="0" destOrd="1" presId="urn:microsoft.com/office/officeart/2005/8/layout/process3"/>
    <dgm:cxn modelId="{A0BA8FE8-A0C9-4737-B3BF-AA993858DE20}" type="presOf" srcId="{CF0B86F9-BE13-4EB5-9DC9-A965E94938EE}" destId="{C35B090C-8632-405C-9595-FB2203C9B6FE}" srcOrd="0" destOrd="0" presId="urn:microsoft.com/office/officeart/2005/8/layout/process3"/>
    <dgm:cxn modelId="{6680611A-A5D5-498A-9A18-1DBEA593C274}" srcId="{AD9446CC-B6B0-4098-B454-CF78A77A107A}" destId="{185F0652-6940-4410-AA0F-A6CD00EEDF76}" srcOrd="0" destOrd="0" parTransId="{9622671D-BCB4-4DAE-943E-E46F407EF772}" sibTransId="{F543477B-7BC5-46A9-970E-D3355BA56A9E}"/>
    <dgm:cxn modelId="{A3213ECB-EDDC-4211-93A7-A36A03917E4C}" type="presOf" srcId="{D3D03495-5BF7-487F-96EF-4F28B47EB9A4}" destId="{003496C7-38FA-43F0-BCE9-319387BE4D93}" srcOrd="0" destOrd="0" presId="urn:microsoft.com/office/officeart/2005/8/layout/process3"/>
    <dgm:cxn modelId="{60E43E79-D706-4742-88BE-785A63EE7C56}" type="presOf" srcId="{185F0652-6940-4410-AA0F-A6CD00EEDF76}" destId="{6D4AFB4A-D41D-44F1-9F77-4B42AA7B294D}" srcOrd="0" destOrd="0" presId="urn:microsoft.com/office/officeart/2005/8/layout/process3"/>
    <dgm:cxn modelId="{EA4C1707-D6FD-4C54-A41C-D0A2750E53D1}" srcId="{B10BB54F-E787-4F3D-B2D8-A9814C526695}" destId="{CF0B86F9-BE13-4EB5-9DC9-A965E94938EE}" srcOrd="1" destOrd="0" parTransId="{7930E2AA-30C6-4955-BB76-01C0FE2A5810}" sibTransId="{8400C4A4-607A-45DF-948F-A7C4168D8D0E}"/>
    <dgm:cxn modelId="{19590EA3-427D-4462-898F-E6DF68F55419}" type="presOf" srcId="{B10BB54F-E787-4F3D-B2D8-A9814C526695}" destId="{6C8738A9-FE3F-4257-BE45-126D6B93F8B0}" srcOrd="0" destOrd="0" presId="urn:microsoft.com/office/officeart/2005/8/layout/process3"/>
    <dgm:cxn modelId="{3D74F365-4368-44D5-9939-9B1F549683AF}" srcId="{B10BB54F-E787-4F3D-B2D8-A9814C526695}" destId="{AD9446CC-B6B0-4098-B454-CF78A77A107A}" srcOrd="0" destOrd="0" parTransId="{73BB1B18-D23C-4F0A-8264-903AA7155464}" sibTransId="{886F6C33-AE92-44ED-B255-7D8725BDA6F1}"/>
    <dgm:cxn modelId="{780221D7-9BDE-4678-A2E8-783D950B190A}" type="presOf" srcId="{886F6C33-AE92-44ED-B255-7D8725BDA6F1}" destId="{480D5B6F-A4A9-45EB-BB44-8DBC4BBFB492}" srcOrd="1" destOrd="0" presId="urn:microsoft.com/office/officeart/2005/8/layout/process3"/>
    <dgm:cxn modelId="{CC0EC7C6-F324-4721-9FE5-B05125621E34}" type="presParOf" srcId="{6C8738A9-FE3F-4257-BE45-126D6B93F8B0}" destId="{F4CE3034-3CE4-4C04-9F5A-CE2E2AA3069C}" srcOrd="0" destOrd="0" presId="urn:microsoft.com/office/officeart/2005/8/layout/process3"/>
    <dgm:cxn modelId="{88EC353F-FC9B-43F0-9DB6-7710F5E4D99D}" type="presParOf" srcId="{F4CE3034-3CE4-4C04-9F5A-CE2E2AA3069C}" destId="{6AFF602E-67A9-486B-8141-F340ADBBE549}" srcOrd="0" destOrd="0" presId="urn:microsoft.com/office/officeart/2005/8/layout/process3"/>
    <dgm:cxn modelId="{C49537B2-6630-4B64-A367-96D91F29375B}" type="presParOf" srcId="{F4CE3034-3CE4-4C04-9F5A-CE2E2AA3069C}" destId="{D0BD849E-D682-4E0A-89AB-807D08EC8221}" srcOrd="1" destOrd="0" presId="urn:microsoft.com/office/officeart/2005/8/layout/process3"/>
    <dgm:cxn modelId="{FCD65D00-6DD3-4E4E-BF27-E108947D5AB7}" type="presParOf" srcId="{F4CE3034-3CE4-4C04-9F5A-CE2E2AA3069C}" destId="{6D4AFB4A-D41D-44F1-9F77-4B42AA7B294D}" srcOrd="2" destOrd="0" presId="urn:microsoft.com/office/officeart/2005/8/layout/process3"/>
    <dgm:cxn modelId="{74B6FA76-54B9-453B-BB4C-FF4CC7DBF69B}" type="presParOf" srcId="{6C8738A9-FE3F-4257-BE45-126D6B93F8B0}" destId="{74ADC2E6-C9F8-467D-BA3D-84EE7EF36D55}" srcOrd="1" destOrd="0" presId="urn:microsoft.com/office/officeart/2005/8/layout/process3"/>
    <dgm:cxn modelId="{202E1D7D-D337-4C2E-A4D9-D21F925F37FF}" type="presParOf" srcId="{74ADC2E6-C9F8-467D-BA3D-84EE7EF36D55}" destId="{480D5B6F-A4A9-45EB-BB44-8DBC4BBFB492}" srcOrd="0" destOrd="0" presId="urn:microsoft.com/office/officeart/2005/8/layout/process3"/>
    <dgm:cxn modelId="{CFB89780-4314-4457-A0FF-2FF007C51AC6}" type="presParOf" srcId="{6C8738A9-FE3F-4257-BE45-126D6B93F8B0}" destId="{225D8E03-EBC4-4266-9646-1A5FF7B28939}" srcOrd="2" destOrd="0" presId="urn:microsoft.com/office/officeart/2005/8/layout/process3"/>
    <dgm:cxn modelId="{65ED643E-6A26-474A-AD5D-539FBCB64004}" type="presParOf" srcId="{225D8E03-EBC4-4266-9646-1A5FF7B28939}" destId="{C35B090C-8632-405C-9595-FB2203C9B6FE}" srcOrd="0" destOrd="0" presId="urn:microsoft.com/office/officeart/2005/8/layout/process3"/>
    <dgm:cxn modelId="{020FFD22-C5EB-4D4C-AFC8-C7785AFEB0EC}" type="presParOf" srcId="{225D8E03-EBC4-4266-9646-1A5FF7B28939}" destId="{E894FDBE-4F11-4476-BB31-80B5B25C70B4}" srcOrd="1" destOrd="0" presId="urn:microsoft.com/office/officeart/2005/8/layout/process3"/>
    <dgm:cxn modelId="{93A6A2BF-B1E9-4E97-92B5-2570AF0DEDA2}" type="presParOf" srcId="{225D8E03-EBC4-4266-9646-1A5FF7B28939}" destId="{003496C7-38FA-43F0-BCE9-319387BE4D9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0BB54F-E787-4F3D-B2D8-A9814C526695}" type="doc">
      <dgm:prSet loTypeId="urn:microsoft.com/office/officeart/2005/8/layout/process3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AD9446CC-B6B0-4098-B454-CF78A77A107A}">
      <dgm:prSet phldrT="[Texto]"/>
      <dgm:spPr/>
      <dgm:t>
        <a:bodyPr/>
        <a:lstStyle/>
        <a:p>
          <a:r>
            <a:rPr lang="es-EC" dirty="0" smtClean="0"/>
            <a:t>Influye la Información por Redes Sociales</a:t>
          </a:r>
          <a:endParaRPr lang="es-EC" dirty="0"/>
        </a:p>
      </dgm:t>
    </dgm:pt>
    <dgm:pt modelId="{73BB1B18-D23C-4F0A-8264-903AA7155464}" type="parTrans" cxnId="{3D74F365-4368-44D5-9939-9B1F549683AF}">
      <dgm:prSet/>
      <dgm:spPr/>
      <dgm:t>
        <a:bodyPr/>
        <a:lstStyle/>
        <a:p>
          <a:endParaRPr lang="es-EC"/>
        </a:p>
      </dgm:t>
    </dgm:pt>
    <dgm:pt modelId="{886F6C33-AE92-44ED-B255-7D8725BDA6F1}" type="sibTrans" cxnId="{3D74F365-4368-44D5-9939-9B1F549683AF}">
      <dgm:prSet/>
      <dgm:spPr/>
      <dgm:t>
        <a:bodyPr/>
        <a:lstStyle/>
        <a:p>
          <a:endParaRPr lang="es-EC"/>
        </a:p>
      </dgm:t>
    </dgm:pt>
    <dgm:pt modelId="{185F0652-6940-4410-AA0F-A6CD00EEDF76}">
      <dgm:prSet phldrT="[Texto]"/>
      <dgm:spPr/>
      <dgm:t>
        <a:bodyPr/>
        <a:lstStyle/>
        <a:p>
          <a:r>
            <a:rPr lang="es-EC" dirty="0" smtClean="0"/>
            <a:t>Siendo coherente con la característica propia de este grupo generacional, la investigación aplicada demostró que para la mayoría de jóvenes encuestados es muy importante analizar los comentarios, referencias y experiencias de otros usuarios antes de tomar una decisión. La publicidad por si sola no les genera mayor influencia.</a:t>
          </a:r>
          <a:endParaRPr lang="es-EC" dirty="0"/>
        </a:p>
      </dgm:t>
    </dgm:pt>
    <dgm:pt modelId="{9622671D-BCB4-4DAE-943E-E46F407EF772}" type="parTrans" cxnId="{6680611A-A5D5-498A-9A18-1DBEA593C274}">
      <dgm:prSet/>
      <dgm:spPr/>
      <dgm:t>
        <a:bodyPr/>
        <a:lstStyle/>
        <a:p>
          <a:endParaRPr lang="es-EC"/>
        </a:p>
      </dgm:t>
    </dgm:pt>
    <dgm:pt modelId="{F543477B-7BC5-46A9-970E-D3355BA56A9E}" type="sibTrans" cxnId="{6680611A-A5D5-498A-9A18-1DBEA593C274}">
      <dgm:prSet/>
      <dgm:spPr/>
      <dgm:t>
        <a:bodyPr/>
        <a:lstStyle/>
        <a:p>
          <a:endParaRPr lang="es-EC"/>
        </a:p>
      </dgm:t>
    </dgm:pt>
    <dgm:pt modelId="{CF0B86F9-BE13-4EB5-9DC9-A965E94938EE}">
      <dgm:prSet phldrT="[Texto]"/>
      <dgm:spPr/>
      <dgm:t>
        <a:bodyPr/>
        <a:lstStyle/>
        <a:p>
          <a:r>
            <a:rPr lang="es-EC" dirty="0" smtClean="0"/>
            <a:t>Tendencias de Consumo</a:t>
          </a:r>
          <a:endParaRPr lang="es-EC" dirty="0"/>
        </a:p>
      </dgm:t>
    </dgm:pt>
    <dgm:pt modelId="{7930E2AA-30C6-4955-BB76-01C0FE2A5810}" type="parTrans" cxnId="{EA4C1707-D6FD-4C54-A41C-D0A2750E53D1}">
      <dgm:prSet/>
      <dgm:spPr/>
      <dgm:t>
        <a:bodyPr/>
        <a:lstStyle/>
        <a:p>
          <a:endParaRPr lang="es-EC"/>
        </a:p>
      </dgm:t>
    </dgm:pt>
    <dgm:pt modelId="{8400C4A4-607A-45DF-948F-A7C4168D8D0E}" type="sibTrans" cxnId="{EA4C1707-D6FD-4C54-A41C-D0A2750E53D1}">
      <dgm:prSet/>
      <dgm:spPr/>
      <dgm:t>
        <a:bodyPr/>
        <a:lstStyle/>
        <a:p>
          <a:endParaRPr lang="es-EC"/>
        </a:p>
      </dgm:t>
    </dgm:pt>
    <dgm:pt modelId="{D3D03495-5BF7-487F-96EF-4F28B47EB9A4}">
      <dgm:prSet phldrT="[Texto]" custT="1"/>
      <dgm:spPr/>
      <dgm:t>
        <a:bodyPr/>
        <a:lstStyle/>
        <a:p>
          <a:r>
            <a:rPr lang="es-EC" sz="2400" dirty="0" smtClean="0"/>
            <a:t>Ropa y Calzado</a:t>
          </a:r>
          <a:endParaRPr lang="es-EC" sz="2400" dirty="0"/>
        </a:p>
      </dgm:t>
    </dgm:pt>
    <dgm:pt modelId="{56EED9E4-E205-4AC2-9E99-BB5BB4DE8440}" type="parTrans" cxnId="{FE3FF9D3-3D3F-4EB6-9D80-9D0E79BB0129}">
      <dgm:prSet/>
      <dgm:spPr/>
      <dgm:t>
        <a:bodyPr/>
        <a:lstStyle/>
        <a:p>
          <a:endParaRPr lang="es-EC"/>
        </a:p>
      </dgm:t>
    </dgm:pt>
    <dgm:pt modelId="{0E78A60E-222D-4C4C-A1AC-D548A935513B}" type="sibTrans" cxnId="{FE3FF9D3-3D3F-4EB6-9D80-9D0E79BB0129}">
      <dgm:prSet/>
      <dgm:spPr/>
      <dgm:t>
        <a:bodyPr/>
        <a:lstStyle/>
        <a:p>
          <a:endParaRPr lang="es-EC"/>
        </a:p>
      </dgm:t>
    </dgm:pt>
    <dgm:pt modelId="{7DDF6F77-4E22-47BA-A6EB-E187A6DCD99A}">
      <dgm:prSet phldrT="[Texto]" custT="1"/>
      <dgm:spPr/>
      <dgm:t>
        <a:bodyPr/>
        <a:lstStyle/>
        <a:p>
          <a:r>
            <a:rPr lang="es-EC" sz="2400" dirty="0" smtClean="0"/>
            <a:t>Tecnología y Equipos Electrónicos</a:t>
          </a:r>
          <a:endParaRPr lang="es-EC" sz="2400" dirty="0"/>
        </a:p>
      </dgm:t>
    </dgm:pt>
    <dgm:pt modelId="{092BDCA2-1621-4AC5-BDED-9544A0FCAB5A}" type="parTrans" cxnId="{F445CB56-1273-4FE2-84BC-9F8D18A006D6}">
      <dgm:prSet/>
      <dgm:spPr/>
      <dgm:t>
        <a:bodyPr/>
        <a:lstStyle/>
        <a:p>
          <a:endParaRPr lang="es-EC"/>
        </a:p>
      </dgm:t>
    </dgm:pt>
    <dgm:pt modelId="{1E1AD3F7-D428-4B25-89C4-11989A79A29E}" type="sibTrans" cxnId="{F445CB56-1273-4FE2-84BC-9F8D18A006D6}">
      <dgm:prSet/>
      <dgm:spPr/>
      <dgm:t>
        <a:bodyPr/>
        <a:lstStyle/>
        <a:p>
          <a:endParaRPr lang="es-EC"/>
        </a:p>
      </dgm:t>
    </dgm:pt>
    <dgm:pt modelId="{FCF4C783-6A72-462F-A58E-8C7BFFAF10B6}">
      <dgm:prSet phldrT="[Texto]" custT="1"/>
      <dgm:spPr/>
      <dgm:t>
        <a:bodyPr/>
        <a:lstStyle/>
        <a:p>
          <a:r>
            <a:rPr lang="es-EC" sz="2400" dirty="0" smtClean="0"/>
            <a:t>Estética y Belleza</a:t>
          </a:r>
          <a:endParaRPr lang="es-EC" sz="2400" dirty="0"/>
        </a:p>
      </dgm:t>
    </dgm:pt>
    <dgm:pt modelId="{4A1EA17E-1F97-472C-86C4-C223463D0671}" type="parTrans" cxnId="{801F8DE6-F031-40B4-8196-FA41E8C59671}">
      <dgm:prSet/>
      <dgm:spPr/>
      <dgm:t>
        <a:bodyPr/>
        <a:lstStyle/>
        <a:p>
          <a:endParaRPr lang="es-EC"/>
        </a:p>
      </dgm:t>
    </dgm:pt>
    <dgm:pt modelId="{8568ABDE-D637-4763-8C33-1D47E021756D}" type="sibTrans" cxnId="{801F8DE6-F031-40B4-8196-FA41E8C59671}">
      <dgm:prSet/>
      <dgm:spPr/>
      <dgm:t>
        <a:bodyPr/>
        <a:lstStyle/>
        <a:p>
          <a:endParaRPr lang="es-EC"/>
        </a:p>
      </dgm:t>
    </dgm:pt>
    <dgm:pt modelId="{6C8738A9-FE3F-4257-BE45-126D6B93F8B0}" type="pres">
      <dgm:prSet presAssocID="{B10BB54F-E787-4F3D-B2D8-A9814C5266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CE3034-3CE4-4C04-9F5A-CE2E2AA3069C}" type="pres">
      <dgm:prSet presAssocID="{AD9446CC-B6B0-4098-B454-CF78A77A107A}" presName="composite" presStyleCnt="0"/>
      <dgm:spPr/>
    </dgm:pt>
    <dgm:pt modelId="{6AFF602E-67A9-486B-8141-F340ADBBE549}" type="pres">
      <dgm:prSet presAssocID="{AD9446CC-B6B0-4098-B454-CF78A77A107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BD849E-D682-4E0A-89AB-807D08EC8221}" type="pres">
      <dgm:prSet presAssocID="{AD9446CC-B6B0-4098-B454-CF78A77A107A}" presName="parSh" presStyleLbl="node1" presStyleIdx="0" presStyleCnt="2"/>
      <dgm:spPr/>
      <dgm:t>
        <a:bodyPr/>
        <a:lstStyle/>
        <a:p>
          <a:endParaRPr lang="es-EC"/>
        </a:p>
      </dgm:t>
    </dgm:pt>
    <dgm:pt modelId="{6D4AFB4A-D41D-44F1-9F77-4B42AA7B294D}" type="pres">
      <dgm:prSet presAssocID="{AD9446CC-B6B0-4098-B454-CF78A77A107A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ADC2E6-C9F8-467D-BA3D-84EE7EF36D55}" type="pres">
      <dgm:prSet presAssocID="{886F6C33-AE92-44ED-B255-7D8725BDA6F1}" presName="sibTrans" presStyleLbl="sibTrans2D1" presStyleIdx="0" presStyleCnt="1"/>
      <dgm:spPr/>
      <dgm:t>
        <a:bodyPr/>
        <a:lstStyle/>
        <a:p>
          <a:endParaRPr lang="es-EC"/>
        </a:p>
      </dgm:t>
    </dgm:pt>
    <dgm:pt modelId="{480D5B6F-A4A9-45EB-BB44-8DBC4BBFB492}" type="pres">
      <dgm:prSet presAssocID="{886F6C33-AE92-44ED-B255-7D8725BDA6F1}" presName="connTx" presStyleLbl="sibTrans2D1" presStyleIdx="0" presStyleCnt="1"/>
      <dgm:spPr/>
      <dgm:t>
        <a:bodyPr/>
        <a:lstStyle/>
        <a:p>
          <a:endParaRPr lang="es-EC"/>
        </a:p>
      </dgm:t>
    </dgm:pt>
    <dgm:pt modelId="{225D8E03-EBC4-4266-9646-1A5FF7B28939}" type="pres">
      <dgm:prSet presAssocID="{CF0B86F9-BE13-4EB5-9DC9-A965E94938EE}" presName="composite" presStyleCnt="0"/>
      <dgm:spPr/>
    </dgm:pt>
    <dgm:pt modelId="{C35B090C-8632-405C-9595-FB2203C9B6FE}" type="pres">
      <dgm:prSet presAssocID="{CF0B86F9-BE13-4EB5-9DC9-A965E94938E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94FDBE-4F11-4476-BB31-80B5B25C70B4}" type="pres">
      <dgm:prSet presAssocID="{CF0B86F9-BE13-4EB5-9DC9-A965E94938EE}" presName="parSh" presStyleLbl="node1" presStyleIdx="1" presStyleCnt="2"/>
      <dgm:spPr/>
      <dgm:t>
        <a:bodyPr/>
        <a:lstStyle/>
        <a:p>
          <a:endParaRPr lang="es-EC"/>
        </a:p>
      </dgm:t>
    </dgm:pt>
    <dgm:pt modelId="{003496C7-38FA-43F0-BCE9-319387BE4D93}" type="pres">
      <dgm:prSet presAssocID="{CF0B86F9-BE13-4EB5-9DC9-A965E94938EE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80611A-A5D5-498A-9A18-1DBEA593C274}" srcId="{AD9446CC-B6B0-4098-B454-CF78A77A107A}" destId="{185F0652-6940-4410-AA0F-A6CD00EEDF76}" srcOrd="0" destOrd="0" parTransId="{9622671D-BCB4-4DAE-943E-E46F407EF772}" sibTransId="{F543477B-7BC5-46A9-970E-D3355BA56A9E}"/>
    <dgm:cxn modelId="{5BB16D9F-B2B6-4AA0-AED2-A22B6575A311}" type="presOf" srcId="{AD9446CC-B6B0-4098-B454-CF78A77A107A}" destId="{6AFF602E-67A9-486B-8141-F340ADBBE549}" srcOrd="0" destOrd="0" presId="urn:microsoft.com/office/officeart/2005/8/layout/process3"/>
    <dgm:cxn modelId="{7D006633-118B-445C-B99A-D7BAE683D51D}" type="presOf" srcId="{B10BB54F-E787-4F3D-B2D8-A9814C526695}" destId="{6C8738A9-FE3F-4257-BE45-126D6B93F8B0}" srcOrd="0" destOrd="0" presId="urn:microsoft.com/office/officeart/2005/8/layout/process3"/>
    <dgm:cxn modelId="{01F35AD7-9F02-40A7-9259-85095E07A2CA}" type="presOf" srcId="{FCF4C783-6A72-462F-A58E-8C7BFFAF10B6}" destId="{003496C7-38FA-43F0-BCE9-319387BE4D93}" srcOrd="0" destOrd="2" presId="urn:microsoft.com/office/officeart/2005/8/layout/process3"/>
    <dgm:cxn modelId="{CD7F874F-96E5-44DE-A5B4-F9CB83260CED}" type="presOf" srcId="{7DDF6F77-4E22-47BA-A6EB-E187A6DCD99A}" destId="{003496C7-38FA-43F0-BCE9-319387BE4D93}" srcOrd="0" destOrd="1" presId="urn:microsoft.com/office/officeart/2005/8/layout/process3"/>
    <dgm:cxn modelId="{DEAF2A0D-8C13-42AD-9955-8109A06767AC}" type="presOf" srcId="{D3D03495-5BF7-487F-96EF-4F28B47EB9A4}" destId="{003496C7-38FA-43F0-BCE9-319387BE4D93}" srcOrd="0" destOrd="0" presId="urn:microsoft.com/office/officeart/2005/8/layout/process3"/>
    <dgm:cxn modelId="{4002BB78-9C0E-4320-BEE6-06DD6B7F7BD4}" type="presOf" srcId="{CF0B86F9-BE13-4EB5-9DC9-A965E94938EE}" destId="{E894FDBE-4F11-4476-BB31-80B5B25C70B4}" srcOrd="1" destOrd="0" presId="urn:microsoft.com/office/officeart/2005/8/layout/process3"/>
    <dgm:cxn modelId="{C176003B-33EF-4121-8776-1925D1B38D72}" type="presOf" srcId="{CF0B86F9-BE13-4EB5-9DC9-A965E94938EE}" destId="{C35B090C-8632-405C-9595-FB2203C9B6FE}" srcOrd="0" destOrd="0" presId="urn:microsoft.com/office/officeart/2005/8/layout/process3"/>
    <dgm:cxn modelId="{3D74F365-4368-44D5-9939-9B1F549683AF}" srcId="{B10BB54F-E787-4F3D-B2D8-A9814C526695}" destId="{AD9446CC-B6B0-4098-B454-CF78A77A107A}" srcOrd="0" destOrd="0" parTransId="{73BB1B18-D23C-4F0A-8264-903AA7155464}" sibTransId="{886F6C33-AE92-44ED-B255-7D8725BDA6F1}"/>
    <dgm:cxn modelId="{F445CB56-1273-4FE2-84BC-9F8D18A006D6}" srcId="{CF0B86F9-BE13-4EB5-9DC9-A965E94938EE}" destId="{7DDF6F77-4E22-47BA-A6EB-E187A6DCD99A}" srcOrd="1" destOrd="0" parTransId="{092BDCA2-1621-4AC5-BDED-9544A0FCAB5A}" sibTransId="{1E1AD3F7-D428-4B25-89C4-11989A79A29E}"/>
    <dgm:cxn modelId="{46A170FC-010C-4AAC-BDC0-D172F2D2EAED}" type="presOf" srcId="{185F0652-6940-4410-AA0F-A6CD00EEDF76}" destId="{6D4AFB4A-D41D-44F1-9F77-4B42AA7B294D}" srcOrd="0" destOrd="0" presId="urn:microsoft.com/office/officeart/2005/8/layout/process3"/>
    <dgm:cxn modelId="{EA4C1707-D6FD-4C54-A41C-D0A2750E53D1}" srcId="{B10BB54F-E787-4F3D-B2D8-A9814C526695}" destId="{CF0B86F9-BE13-4EB5-9DC9-A965E94938EE}" srcOrd="1" destOrd="0" parTransId="{7930E2AA-30C6-4955-BB76-01C0FE2A5810}" sibTransId="{8400C4A4-607A-45DF-948F-A7C4168D8D0E}"/>
    <dgm:cxn modelId="{46D626F2-A2E4-480E-B4B2-79962D68B3BD}" type="presOf" srcId="{886F6C33-AE92-44ED-B255-7D8725BDA6F1}" destId="{74ADC2E6-C9F8-467D-BA3D-84EE7EF36D55}" srcOrd="0" destOrd="0" presId="urn:microsoft.com/office/officeart/2005/8/layout/process3"/>
    <dgm:cxn modelId="{279AD61B-7788-43E8-8165-82F63B0228E2}" type="presOf" srcId="{AD9446CC-B6B0-4098-B454-CF78A77A107A}" destId="{D0BD849E-D682-4E0A-89AB-807D08EC8221}" srcOrd="1" destOrd="0" presId="urn:microsoft.com/office/officeart/2005/8/layout/process3"/>
    <dgm:cxn modelId="{801F8DE6-F031-40B4-8196-FA41E8C59671}" srcId="{CF0B86F9-BE13-4EB5-9DC9-A965E94938EE}" destId="{FCF4C783-6A72-462F-A58E-8C7BFFAF10B6}" srcOrd="2" destOrd="0" parTransId="{4A1EA17E-1F97-472C-86C4-C223463D0671}" sibTransId="{8568ABDE-D637-4763-8C33-1D47E021756D}"/>
    <dgm:cxn modelId="{F7D8541C-3C0F-42FE-BC38-F4EA0D942BA9}" type="presOf" srcId="{886F6C33-AE92-44ED-B255-7D8725BDA6F1}" destId="{480D5B6F-A4A9-45EB-BB44-8DBC4BBFB492}" srcOrd="1" destOrd="0" presId="urn:microsoft.com/office/officeart/2005/8/layout/process3"/>
    <dgm:cxn modelId="{FE3FF9D3-3D3F-4EB6-9D80-9D0E79BB0129}" srcId="{CF0B86F9-BE13-4EB5-9DC9-A965E94938EE}" destId="{D3D03495-5BF7-487F-96EF-4F28B47EB9A4}" srcOrd="0" destOrd="0" parTransId="{56EED9E4-E205-4AC2-9E99-BB5BB4DE8440}" sibTransId="{0E78A60E-222D-4C4C-A1AC-D548A935513B}"/>
    <dgm:cxn modelId="{D0D50288-F9F9-4C04-839F-60B77093313F}" type="presParOf" srcId="{6C8738A9-FE3F-4257-BE45-126D6B93F8B0}" destId="{F4CE3034-3CE4-4C04-9F5A-CE2E2AA3069C}" srcOrd="0" destOrd="0" presId="urn:microsoft.com/office/officeart/2005/8/layout/process3"/>
    <dgm:cxn modelId="{805DF437-DCAC-4A38-A90C-FD7DAE8746A0}" type="presParOf" srcId="{F4CE3034-3CE4-4C04-9F5A-CE2E2AA3069C}" destId="{6AFF602E-67A9-486B-8141-F340ADBBE549}" srcOrd="0" destOrd="0" presId="urn:microsoft.com/office/officeart/2005/8/layout/process3"/>
    <dgm:cxn modelId="{2D0FCB11-A0F0-44F2-A8D2-4DC1BCB0B5AA}" type="presParOf" srcId="{F4CE3034-3CE4-4C04-9F5A-CE2E2AA3069C}" destId="{D0BD849E-D682-4E0A-89AB-807D08EC8221}" srcOrd="1" destOrd="0" presId="urn:microsoft.com/office/officeart/2005/8/layout/process3"/>
    <dgm:cxn modelId="{01DF4518-3451-4C0C-911B-216D46F2C149}" type="presParOf" srcId="{F4CE3034-3CE4-4C04-9F5A-CE2E2AA3069C}" destId="{6D4AFB4A-D41D-44F1-9F77-4B42AA7B294D}" srcOrd="2" destOrd="0" presId="urn:microsoft.com/office/officeart/2005/8/layout/process3"/>
    <dgm:cxn modelId="{F40F378F-8177-4C82-8BF6-62AC0FD2A1A8}" type="presParOf" srcId="{6C8738A9-FE3F-4257-BE45-126D6B93F8B0}" destId="{74ADC2E6-C9F8-467D-BA3D-84EE7EF36D55}" srcOrd="1" destOrd="0" presId="urn:microsoft.com/office/officeart/2005/8/layout/process3"/>
    <dgm:cxn modelId="{A6F0C19A-DBA9-4650-916E-3F3A3409B389}" type="presParOf" srcId="{74ADC2E6-C9F8-467D-BA3D-84EE7EF36D55}" destId="{480D5B6F-A4A9-45EB-BB44-8DBC4BBFB492}" srcOrd="0" destOrd="0" presId="urn:microsoft.com/office/officeart/2005/8/layout/process3"/>
    <dgm:cxn modelId="{9201D98E-8D96-4538-A838-5AA07E41E106}" type="presParOf" srcId="{6C8738A9-FE3F-4257-BE45-126D6B93F8B0}" destId="{225D8E03-EBC4-4266-9646-1A5FF7B28939}" srcOrd="2" destOrd="0" presId="urn:microsoft.com/office/officeart/2005/8/layout/process3"/>
    <dgm:cxn modelId="{A80B45AD-8C65-4480-AD61-9E6B2EA87D1D}" type="presParOf" srcId="{225D8E03-EBC4-4266-9646-1A5FF7B28939}" destId="{C35B090C-8632-405C-9595-FB2203C9B6FE}" srcOrd="0" destOrd="0" presId="urn:microsoft.com/office/officeart/2005/8/layout/process3"/>
    <dgm:cxn modelId="{50F9CCFF-B63B-4A7E-AD53-5F21579D696B}" type="presParOf" srcId="{225D8E03-EBC4-4266-9646-1A5FF7B28939}" destId="{E894FDBE-4F11-4476-BB31-80B5B25C70B4}" srcOrd="1" destOrd="0" presId="urn:microsoft.com/office/officeart/2005/8/layout/process3"/>
    <dgm:cxn modelId="{4412CB9C-E392-4488-9AEA-7723016FAE65}" type="presParOf" srcId="{225D8E03-EBC4-4266-9646-1A5FF7B28939}" destId="{003496C7-38FA-43F0-BCE9-319387BE4D9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431673-4FA3-4757-9CA5-73B62B0DFA67}" type="doc">
      <dgm:prSet loTypeId="urn:microsoft.com/office/officeart/2005/8/layout/lProcess3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4209693-D9B4-4389-8F04-390E3B83AD0B}">
      <dgm:prSet phldrT="[Texto]"/>
      <dgm:spPr/>
      <dgm:t>
        <a:bodyPr/>
        <a:lstStyle/>
        <a:p>
          <a:r>
            <a:rPr lang="es-EC" b="1" dirty="0" smtClean="0"/>
            <a:t>Tendencias de consumo en la era digital</a:t>
          </a:r>
          <a:endParaRPr lang="es-EC" dirty="0"/>
        </a:p>
      </dgm:t>
    </dgm:pt>
    <dgm:pt modelId="{0FDF8F94-AB05-4FF4-906E-894CB4377041}" type="parTrans" cxnId="{E8AFFCCD-0026-472F-B3E6-727EBC59A42F}">
      <dgm:prSet/>
      <dgm:spPr/>
      <dgm:t>
        <a:bodyPr/>
        <a:lstStyle/>
        <a:p>
          <a:endParaRPr lang="es-EC"/>
        </a:p>
      </dgm:t>
    </dgm:pt>
    <dgm:pt modelId="{F5987F64-E71A-4FED-9497-0F3AAFCC263A}" type="sibTrans" cxnId="{E8AFFCCD-0026-472F-B3E6-727EBC59A42F}">
      <dgm:prSet/>
      <dgm:spPr/>
      <dgm:t>
        <a:bodyPr/>
        <a:lstStyle/>
        <a:p>
          <a:endParaRPr lang="es-EC"/>
        </a:p>
      </dgm:t>
    </dgm:pt>
    <dgm:pt modelId="{2DDBBBDC-22D3-45DA-B405-89A401BBCC85}">
      <dgm:prSet phldrT="[Texto]"/>
      <dgm:spPr/>
      <dgm:t>
        <a:bodyPr/>
        <a:lstStyle/>
        <a:p>
          <a:r>
            <a:rPr lang="es-EC" dirty="0" smtClean="0"/>
            <a:t>Comportamiento</a:t>
          </a:r>
          <a:endParaRPr lang="es-EC" dirty="0"/>
        </a:p>
      </dgm:t>
    </dgm:pt>
    <dgm:pt modelId="{58B3F2A8-0A57-4788-ADC9-1040309C79B1}" type="parTrans" cxnId="{14A047C0-61F3-438C-8F7B-44191224AF00}">
      <dgm:prSet/>
      <dgm:spPr/>
      <dgm:t>
        <a:bodyPr/>
        <a:lstStyle/>
        <a:p>
          <a:endParaRPr lang="es-EC"/>
        </a:p>
      </dgm:t>
    </dgm:pt>
    <dgm:pt modelId="{0A1A6FBC-FAA6-4A5E-8264-F8532ECE488B}" type="sibTrans" cxnId="{14A047C0-61F3-438C-8F7B-44191224AF00}">
      <dgm:prSet/>
      <dgm:spPr/>
      <dgm:t>
        <a:bodyPr/>
        <a:lstStyle/>
        <a:p>
          <a:endParaRPr lang="es-EC"/>
        </a:p>
      </dgm:t>
    </dgm:pt>
    <dgm:pt modelId="{61C38F2A-530C-40C0-A76D-C7B5792426DD}">
      <dgm:prSet phldrT="[Texto]"/>
      <dgm:spPr/>
      <dgm:t>
        <a:bodyPr/>
        <a:lstStyle/>
        <a:p>
          <a:r>
            <a:rPr lang="es-EC" dirty="0" smtClean="0"/>
            <a:t>Actitud</a:t>
          </a:r>
          <a:endParaRPr lang="es-EC" dirty="0"/>
        </a:p>
      </dgm:t>
    </dgm:pt>
    <dgm:pt modelId="{A0019BBC-12B3-49C9-8944-0340D7A3E06B}" type="parTrans" cxnId="{3736D18B-FF7A-43EB-932E-EEF33A8D603E}">
      <dgm:prSet/>
      <dgm:spPr/>
      <dgm:t>
        <a:bodyPr/>
        <a:lstStyle/>
        <a:p>
          <a:endParaRPr lang="es-EC"/>
        </a:p>
      </dgm:t>
    </dgm:pt>
    <dgm:pt modelId="{77F91B92-B10A-4E6C-8519-33A1652C2ED0}" type="sibTrans" cxnId="{3736D18B-FF7A-43EB-932E-EEF33A8D603E}">
      <dgm:prSet/>
      <dgm:spPr/>
      <dgm:t>
        <a:bodyPr/>
        <a:lstStyle/>
        <a:p>
          <a:endParaRPr lang="es-EC"/>
        </a:p>
      </dgm:t>
    </dgm:pt>
    <dgm:pt modelId="{5E14999B-0B33-4EE2-A17C-D1E6A28B3AD5}">
      <dgm:prSet phldrT="[Texto]"/>
      <dgm:spPr/>
      <dgm:t>
        <a:bodyPr/>
        <a:lstStyle/>
        <a:p>
          <a:r>
            <a:rPr lang="es-EC" b="1" dirty="0" smtClean="0"/>
            <a:t>Redes Sociales </a:t>
          </a:r>
          <a:endParaRPr lang="es-EC" dirty="0"/>
        </a:p>
      </dgm:t>
    </dgm:pt>
    <dgm:pt modelId="{C51C195C-0EA3-4390-AF3A-D085BAA529EC}" type="parTrans" cxnId="{64C3E7D4-1559-427D-9AB8-744F8FFE864F}">
      <dgm:prSet/>
      <dgm:spPr/>
      <dgm:t>
        <a:bodyPr/>
        <a:lstStyle/>
        <a:p>
          <a:endParaRPr lang="es-EC"/>
        </a:p>
      </dgm:t>
    </dgm:pt>
    <dgm:pt modelId="{B0A94507-612F-4CB5-81C2-6910CB29721E}" type="sibTrans" cxnId="{64C3E7D4-1559-427D-9AB8-744F8FFE864F}">
      <dgm:prSet/>
      <dgm:spPr/>
      <dgm:t>
        <a:bodyPr/>
        <a:lstStyle/>
        <a:p>
          <a:endParaRPr lang="es-EC"/>
        </a:p>
      </dgm:t>
    </dgm:pt>
    <dgm:pt modelId="{BE4DD1EF-4229-4244-9B5C-1C1F299DE500}">
      <dgm:prSet phldrT="[Texto]"/>
      <dgm:spPr/>
      <dgm:t>
        <a:bodyPr/>
        <a:lstStyle/>
        <a:p>
          <a:r>
            <a:rPr lang="es-EC" dirty="0" smtClean="0"/>
            <a:t>Sociedad Liquida</a:t>
          </a:r>
          <a:endParaRPr lang="es-EC" dirty="0"/>
        </a:p>
      </dgm:t>
    </dgm:pt>
    <dgm:pt modelId="{2D7A04C3-6117-4C2B-979B-1EC5FBEAD616}" type="parTrans" cxnId="{CD702790-AD49-4BF5-92DD-631E19534D66}">
      <dgm:prSet/>
      <dgm:spPr/>
      <dgm:t>
        <a:bodyPr/>
        <a:lstStyle/>
        <a:p>
          <a:endParaRPr lang="es-EC"/>
        </a:p>
      </dgm:t>
    </dgm:pt>
    <dgm:pt modelId="{D25C7648-949E-4F43-B703-913A06408E2D}" type="sibTrans" cxnId="{CD702790-AD49-4BF5-92DD-631E19534D66}">
      <dgm:prSet/>
      <dgm:spPr/>
      <dgm:t>
        <a:bodyPr/>
        <a:lstStyle/>
        <a:p>
          <a:endParaRPr lang="es-EC"/>
        </a:p>
      </dgm:t>
    </dgm:pt>
    <dgm:pt modelId="{47F325F5-3606-4AE8-859C-213DDC13A270}">
      <dgm:prSet phldrT="[Texto]"/>
      <dgm:spPr/>
      <dgm:t>
        <a:bodyPr/>
        <a:lstStyle/>
        <a:p>
          <a:r>
            <a:rPr lang="es-EC" dirty="0" smtClean="0"/>
            <a:t>Cambio Constante</a:t>
          </a:r>
          <a:endParaRPr lang="es-EC" dirty="0"/>
        </a:p>
      </dgm:t>
    </dgm:pt>
    <dgm:pt modelId="{338ABE06-7345-480E-8B71-0A070229383D}" type="parTrans" cxnId="{D92AEA5C-C53C-4C8B-A769-F75DD089F754}">
      <dgm:prSet/>
      <dgm:spPr/>
      <dgm:t>
        <a:bodyPr/>
        <a:lstStyle/>
        <a:p>
          <a:endParaRPr lang="es-EC"/>
        </a:p>
      </dgm:t>
    </dgm:pt>
    <dgm:pt modelId="{B49BD46C-015D-463A-9B5B-EE6A138A0692}" type="sibTrans" cxnId="{D92AEA5C-C53C-4C8B-A769-F75DD089F754}">
      <dgm:prSet/>
      <dgm:spPr/>
      <dgm:t>
        <a:bodyPr/>
        <a:lstStyle/>
        <a:p>
          <a:endParaRPr lang="es-EC"/>
        </a:p>
      </dgm:t>
    </dgm:pt>
    <dgm:pt modelId="{08A36E9C-0F0F-40AA-A265-331672912DD8}">
      <dgm:prSet phldrT="[Texto]"/>
      <dgm:spPr/>
      <dgm:t>
        <a:bodyPr/>
        <a:lstStyle/>
        <a:p>
          <a:r>
            <a:rPr lang="es-EC" b="1" dirty="0" smtClean="0"/>
            <a:t>Las redes Sociales y el consumo </a:t>
          </a:r>
          <a:endParaRPr lang="es-EC" dirty="0"/>
        </a:p>
      </dgm:t>
    </dgm:pt>
    <dgm:pt modelId="{1BF5EFD3-2437-4251-AA94-9BB29B9C57BD}" type="parTrans" cxnId="{EB5DFFE9-360F-40D9-A637-019D91B5FBD2}">
      <dgm:prSet/>
      <dgm:spPr/>
      <dgm:t>
        <a:bodyPr/>
        <a:lstStyle/>
        <a:p>
          <a:endParaRPr lang="es-EC"/>
        </a:p>
      </dgm:t>
    </dgm:pt>
    <dgm:pt modelId="{4BB06273-0CA7-4815-864B-0E6136FE892A}" type="sibTrans" cxnId="{EB5DFFE9-360F-40D9-A637-019D91B5FBD2}">
      <dgm:prSet/>
      <dgm:spPr/>
      <dgm:t>
        <a:bodyPr/>
        <a:lstStyle/>
        <a:p>
          <a:endParaRPr lang="es-EC"/>
        </a:p>
      </dgm:t>
    </dgm:pt>
    <dgm:pt modelId="{6B29F8AD-3062-4BF5-B997-C5ECFBD692E2}">
      <dgm:prSet phldrT="[Texto]"/>
      <dgm:spPr/>
      <dgm:t>
        <a:bodyPr/>
        <a:lstStyle/>
        <a:p>
          <a:r>
            <a:rPr lang="es-EC" dirty="0" smtClean="0"/>
            <a:t>Competencia </a:t>
          </a:r>
          <a:endParaRPr lang="es-EC" dirty="0"/>
        </a:p>
      </dgm:t>
    </dgm:pt>
    <dgm:pt modelId="{DD79809B-7371-4158-9E5B-1500DC9FCE97}" type="parTrans" cxnId="{6F853A29-FC57-4D8C-907C-EAFBB8E05ACD}">
      <dgm:prSet/>
      <dgm:spPr/>
      <dgm:t>
        <a:bodyPr/>
        <a:lstStyle/>
        <a:p>
          <a:endParaRPr lang="es-EC"/>
        </a:p>
      </dgm:t>
    </dgm:pt>
    <dgm:pt modelId="{AF7ABD0D-042F-43F9-836D-AA2FEBE14535}" type="sibTrans" cxnId="{6F853A29-FC57-4D8C-907C-EAFBB8E05ACD}">
      <dgm:prSet/>
      <dgm:spPr/>
      <dgm:t>
        <a:bodyPr/>
        <a:lstStyle/>
        <a:p>
          <a:endParaRPr lang="es-EC"/>
        </a:p>
      </dgm:t>
    </dgm:pt>
    <dgm:pt modelId="{35BACF0F-AFFA-466F-B532-C680E513A3EE}">
      <dgm:prSet phldrT="[Texto]"/>
      <dgm:spPr/>
      <dgm:t>
        <a:bodyPr/>
        <a:lstStyle/>
        <a:p>
          <a:r>
            <a:rPr lang="es-EC" dirty="0" smtClean="0"/>
            <a:t>Moda</a:t>
          </a:r>
          <a:endParaRPr lang="es-EC" dirty="0"/>
        </a:p>
      </dgm:t>
    </dgm:pt>
    <dgm:pt modelId="{AE421D9F-55CA-4723-91AB-E8564A0CC979}" type="parTrans" cxnId="{67C8FFA6-5EFD-40F8-8895-D76A9AF7B04C}">
      <dgm:prSet/>
      <dgm:spPr/>
      <dgm:t>
        <a:bodyPr/>
        <a:lstStyle/>
        <a:p>
          <a:endParaRPr lang="es-EC"/>
        </a:p>
      </dgm:t>
    </dgm:pt>
    <dgm:pt modelId="{CF35F058-A1B2-4202-B10E-A77C7D91F507}" type="sibTrans" cxnId="{67C8FFA6-5EFD-40F8-8895-D76A9AF7B04C}">
      <dgm:prSet/>
      <dgm:spPr/>
      <dgm:t>
        <a:bodyPr/>
        <a:lstStyle/>
        <a:p>
          <a:endParaRPr lang="es-EC"/>
        </a:p>
      </dgm:t>
    </dgm:pt>
    <dgm:pt modelId="{B808BDB0-B574-4DC9-8F86-B1AEF9386D17}">
      <dgm:prSet phldrT="[Texto]"/>
      <dgm:spPr/>
      <dgm:t>
        <a:bodyPr/>
        <a:lstStyle/>
        <a:p>
          <a:r>
            <a:rPr lang="es-EC" dirty="0" smtClean="0"/>
            <a:t>Expectativas</a:t>
          </a:r>
          <a:endParaRPr lang="es-EC" dirty="0"/>
        </a:p>
      </dgm:t>
    </dgm:pt>
    <dgm:pt modelId="{B2A9A47A-826B-4117-A390-D600B018B6E0}" type="parTrans" cxnId="{0493A0EF-9183-4543-89C7-3C0D77ECB7F6}">
      <dgm:prSet/>
      <dgm:spPr/>
      <dgm:t>
        <a:bodyPr/>
        <a:lstStyle/>
        <a:p>
          <a:endParaRPr lang="es-EC"/>
        </a:p>
      </dgm:t>
    </dgm:pt>
    <dgm:pt modelId="{2473E8D0-28F4-48A9-8D5B-62CF8532C72E}" type="sibTrans" cxnId="{0493A0EF-9183-4543-89C7-3C0D77ECB7F6}">
      <dgm:prSet/>
      <dgm:spPr/>
      <dgm:t>
        <a:bodyPr/>
        <a:lstStyle/>
        <a:p>
          <a:endParaRPr lang="es-EC"/>
        </a:p>
      </dgm:t>
    </dgm:pt>
    <dgm:pt modelId="{33A970F6-9E9C-49BF-A349-93F151365F56}">
      <dgm:prSet phldrT="[Texto]"/>
      <dgm:spPr/>
      <dgm:t>
        <a:bodyPr/>
        <a:lstStyle/>
        <a:p>
          <a:r>
            <a:rPr lang="es-EC" dirty="0" smtClean="0"/>
            <a:t>Incertidumbre</a:t>
          </a:r>
          <a:endParaRPr lang="es-EC" dirty="0"/>
        </a:p>
      </dgm:t>
    </dgm:pt>
    <dgm:pt modelId="{0EF513E7-397D-4604-827F-7A98C6689A58}" type="parTrans" cxnId="{9CF88E9B-7D5C-4F95-ADBF-002610E6E59F}">
      <dgm:prSet/>
      <dgm:spPr/>
      <dgm:t>
        <a:bodyPr/>
        <a:lstStyle/>
        <a:p>
          <a:endParaRPr lang="es-EC"/>
        </a:p>
      </dgm:t>
    </dgm:pt>
    <dgm:pt modelId="{D748E3E3-C417-48D7-A0BF-502A4351CB8A}" type="sibTrans" cxnId="{9CF88E9B-7D5C-4F95-ADBF-002610E6E59F}">
      <dgm:prSet/>
      <dgm:spPr/>
      <dgm:t>
        <a:bodyPr/>
        <a:lstStyle/>
        <a:p>
          <a:endParaRPr lang="es-EC"/>
        </a:p>
      </dgm:t>
    </dgm:pt>
    <dgm:pt modelId="{E98FA362-6992-45AB-B3CE-13ECC35D0361}">
      <dgm:prSet phldrT="[Texto]"/>
      <dgm:spPr/>
      <dgm:t>
        <a:bodyPr/>
        <a:lstStyle/>
        <a:p>
          <a:r>
            <a:rPr lang="es-EC" dirty="0" smtClean="0"/>
            <a:t>Ultima Tecnología</a:t>
          </a:r>
          <a:endParaRPr lang="es-EC" dirty="0"/>
        </a:p>
      </dgm:t>
    </dgm:pt>
    <dgm:pt modelId="{DDD8BEA4-60D0-4890-8420-31D45A6278A4}" type="parTrans" cxnId="{5B8CF038-7BE8-4796-B657-5C64439AEE5C}">
      <dgm:prSet/>
      <dgm:spPr/>
      <dgm:t>
        <a:bodyPr/>
        <a:lstStyle/>
        <a:p>
          <a:endParaRPr lang="es-EC"/>
        </a:p>
      </dgm:t>
    </dgm:pt>
    <dgm:pt modelId="{0887A3F0-A429-4140-8CB9-BDB4CD4E2BE3}" type="sibTrans" cxnId="{5B8CF038-7BE8-4796-B657-5C64439AEE5C}">
      <dgm:prSet/>
      <dgm:spPr/>
      <dgm:t>
        <a:bodyPr/>
        <a:lstStyle/>
        <a:p>
          <a:endParaRPr lang="es-EC"/>
        </a:p>
      </dgm:t>
    </dgm:pt>
    <dgm:pt modelId="{FB6233DF-61A5-4D70-98C6-847E588A2415}">
      <dgm:prSet phldrT="[Texto]"/>
      <dgm:spPr/>
      <dgm:t>
        <a:bodyPr/>
        <a:lstStyle/>
        <a:p>
          <a:r>
            <a:rPr lang="es-EC" b="1" dirty="0" smtClean="0"/>
            <a:t>Consumo vs consumismo</a:t>
          </a:r>
          <a:endParaRPr lang="es-EC" dirty="0"/>
        </a:p>
      </dgm:t>
    </dgm:pt>
    <dgm:pt modelId="{6499300D-7D14-4227-B63D-A9173293AA98}" type="parTrans" cxnId="{9FA780FE-BEF7-49F2-A589-47D276B1FA88}">
      <dgm:prSet/>
      <dgm:spPr/>
      <dgm:t>
        <a:bodyPr/>
        <a:lstStyle/>
        <a:p>
          <a:endParaRPr lang="es-EC"/>
        </a:p>
      </dgm:t>
    </dgm:pt>
    <dgm:pt modelId="{42B477FB-D467-4157-9614-DFB4A8580A1C}" type="sibTrans" cxnId="{9FA780FE-BEF7-49F2-A589-47D276B1FA88}">
      <dgm:prSet/>
      <dgm:spPr/>
      <dgm:t>
        <a:bodyPr/>
        <a:lstStyle/>
        <a:p>
          <a:endParaRPr lang="es-EC"/>
        </a:p>
      </dgm:t>
    </dgm:pt>
    <dgm:pt modelId="{DB662B61-6B7B-4C5D-A6C9-42266C24630C}">
      <dgm:prSet phldrT="[Texto]"/>
      <dgm:spPr/>
      <dgm:t>
        <a:bodyPr/>
        <a:lstStyle/>
        <a:p>
          <a:r>
            <a:rPr lang="es-EC" dirty="0" smtClean="0"/>
            <a:t>Vida diaria vs vida enfocada</a:t>
          </a:r>
          <a:endParaRPr lang="es-EC" dirty="0"/>
        </a:p>
      </dgm:t>
    </dgm:pt>
    <dgm:pt modelId="{29C17067-8E17-4889-92D5-708CB6193C08}" type="parTrans" cxnId="{6B34F582-965B-4FEF-9BDB-9F7140A0E0AE}">
      <dgm:prSet/>
      <dgm:spPr/>
      <dgm:t>
        <a:bodyPr/>
        <a:lstStyle/>
        <a:p>
          <a:endParaRPr lang="es-EC"/>
        </a:p>
      </dgm:t>
    </dgm:pt>
    <dgm:pt modelId="{3280073A-8340-4906-9433-D91FF4B78093}" type="sibTrans" cxnId="{6B34F582-965B-4FEF-9BDB-9F7140A0E0AE}">
      <dgm:prSet/>
      <dgm:spPr/>
      <dgm:t>
        <a:bodyPr/>
        <a:lstStyle/>
        <a:p>
          <a:endParaRPr lang="es-EC"/>
        </a:p>
      </dgm:t>
    </dgm:pt>
    <dgm:pt modelId="{BA13018A-31A8-4D06-96CB-4718881DA82E}">
      <dgm:prSet phldrT="[Texto]"/>
      <dgm:spPr/>
      <dgm:t>
        <a:bodyPr/>
        <a:lstStyle/>
        <a:p>
          <a:r>
            <a:rPr lang="es-EC" dirty="0" smtClean="0"/>
            <a:t>Estabilidad</a:t>
          </a:r>
          <a:endParaRPr lang="es-EC" dirty="0"/>
        </a:p>
      </dgm:t>
    </dgm:pt>
    <dgm:pt modelId="{15ADE1F8-9016-4510-A565-D10F335D7087}" type="parTrans" cxnId="{987E7909-3A63-4863-BA47-F1C35A7C22A8}">
      <dgm:prSet/>
      <dgm:spPr/>
      <dgm:t>
        <a:bodyPr/>
        <a:lstStyle/>
        <a:p>
          <a:endParaRPr lang="es-EC"/>
        </a:p>
      </dgm:t>
    </dgm:pt>
    <dgm:pt modelId="{9F857943-2199-4C5F-9F0A-A6D6844AFEA1}" type="sibTrans" cxnId="{987E7909-3A63-4863-BA47-F1C35A7C22A8}">
      <dgm:prSet/>
      <dgm:spPr/>
      <dgm:t>
        <a:bodyPr/>
        <a:lstStyle/>
        <a:p>
          <a:endParaRPr lang="es-EC"/>
        </a:p>
      </dgm:t>
    </dgm:pt>
    <dgm:pt modelId="{25F7CE50-F160-441B-B7E4-5E29DD52954B}">
      <dgm:prSet phldrT="[Texto]"/>
      <dgm:spPr/>
      <dgm:t>
        <a:bodyPr/>
        <a:lstStyle/>
        <a:p>
          <a:r>
            <a:rPr lang="es-EC" dirty="0" smtClean="0"/>
            <a:t>Seguridad</a:t>
          </a:r>
          <a:endParaRPr lang="es-EC" dirty="0"/>
        </a:p>
      </dgm:t>
    </dgm:pt>
    <dgm:pt modelId="{BB3DC13A-1795-4EA5-9D4A-FC316C56EFA9}" type="parTrans" cxnId="{F22E0701-0492-4C4F-AF14-D41FD1D6E16D}">
      <dgm:prSet/>
      <dgm:spPr/>
      <dgm:t>
        <a:bodyPr/>
        <a:lstStyle/>
        <a:p>
          <a:endParaRPr lang="es-EC"/>
        </a:p>
      </dgm:t>
    </dgm:pt>
    <dgm:pt modelId="{A615CFDE-AF59-4A5C-947A-BBAD6313D0B4}" type="sibTrans" cxnId="{F22E0701-0492-4C4F-AF14-D41FD1D6E16D}">
      <dgm:prSet/>
      <dgm:spPr/>
      <dgm:t>
        <a:bodyPr/>
        <a:lstStyle/>
        <a:p>
          <a:endParaRPr lang="es-EC"/>
        </a:p>
      </dgm:t>
    </dgm:pt>
    <dgm:pt modelId="{C7DD230C-9E19-49F3-81FD-2E5C96EA6B9C}">
      <dgm:prSet phldrT="[Texto]"/>
      <dgm:spPr/>
      <dgm:t>
        <a:bodyPr/>
        <a:lstStyle/>
        <a:p>
          <a:r>
            <a:rPr lang="es-EC" b="1" dirty="0" smtClean="0"/>
            <a:t>Cultura consumista y sociedad de consumidores</a:t>
          </a:r>
          <a:endParaRPr lang="es-EC" dirty="0"/>
        </a:p>
      </dgm:t>
    </dgm:pt>
    <dgm:pt modelId="{9EAFE833-3205-4B75-B2FE-B5902E82A874}" type="parTrans" cxnId="{893473A0-25B0-44C9-9DB8-8D76389C4599}">
      <dgm:prSet/>
      <dgm:spPr/>
      <dgm:t>
        <a:bodyPr/>
        <a:lstStyle/>
        <a:p>
          <a:endParaRPr lang="es-EC"/>
        </a:p>
      </dgm:t>
    </dgm:pt>
    <dgm:pt modelId="{EEF7663F-79CF-4E8D-965C-8CE8A23A8BA8}" type="sibTrans" cxnId="{893473A0-25B0-44C9-9DB8-8D76389C4599}">
      <dgm:prSet/>
      <dgm:spPr/>
      <dgm:t>
        <a:bodyPr/>
        <a:lstStyle/>
        <a:p>
          <a:endParaRPr lang="es-EC"/>
        </a:p>
      </dgm:t>
    </dgm:pt>
    <dgm:pt modelId="{517FB7AA-6F58-47C1-AF32-7DED97C63C6A}">
      <dgm:prSet phldrT="[Texto]"/>
      <dgm:spPr/>
      <dgm:t>
        <a:bodyPr/>
        <a:lstStyle/>
        <a:p>
          <a:r>
            <a:rPr lang="es-EC" dirty="0" smtClean="0"/>
            <a:t>Necesidad /  Satisfacción</a:t>
          </a:r>
          <a:endParaRPr lang="es-EC" dirty="0"/>
        </a:p>
      </dgm:t>
    </dgm:pt>
    <dgm:pt modelId="{A210792F-62ED-4185-8E37-759BB78D4BCA}" type="parTrans" cxnId="{6F17F371-2EA9-4800-A3A8-EB534554F87D}">
      <dgm:prSet/>
      <dgm:spPr/>
      <dgm:t>
        <a:bodyPr/>
        <a:lstStyle/>
        <a:p>
          <a:endParaRPr lang="es-EC"/>
        </a:p>
      </dgm:t>
    </dgm:pt>
    <dgm:pt modelId="{E072EDF2-D20B-46C4-A985-9C665F5D572A}" type="sibTrans" cxnId="{6F17F371-2EA9-4800-A3A8-EB534554F87D}">
      <dgm:prSet/>
      <dgm:spPr/>
      <dgm:t>
        <a:bodyPr/>
        <a:lstStyle/>
        <a:p>
          <a:endParaRPr lang="es-EC"/>
        </a:p>
      </dgm:t>
    </dgm:pt>
    <dgm:pt modelId="{1EFCF3A6-F43D-45FD-AAAE-6F9C92900708}">
      <dgm:prSet phldrT="[Texto]"/>
      <dgm:spPr/>
      <dgm:t>
        <a:bodyPr/>
        <a:lstStyle/>
        <a:p>
          <a:r>
            <a:rPr lang="es-EC" dirty="0" smtClean="0"/>
            <a:t>Sustituidos </a:t>
          </a:r>
          <a:endParaRPr lang="es-EC" dirty="0"/>
        </a:p>
      </dgm:t>
    </dgm:pt>
    <dgm:pt modelId="{79C074CC-E237-44ED-AAFC-9FF950EEBF71}" type="parTrans" cxnId="{B604D9C5-444F-4BE0-B2CA-00F2A0DAE691}">
      <dgm:prSet/>
      <dgm:spPr/>
      <dgm:t>
        <a:bodyPr/>
        <a:lstStyle/>
        <a:p>
          <a:endParaRPr lang="es-EC"/>
        </a:p>
      </dgm:t>
    </dgm:pt>
    <dgm:pt modelId="{2CF13789-3289-4A48-A5B5-9DDC93F2EA8D}" type="sibTrans" cxnId="{B604D9C5-444F-4BE0-B2CA-00F2A0DAE691}">
      <dgm:prSet/>
      <dgm:spPr/>
      <dgm:t>
        <a:bodyPr/>
        <a:lstStyle/>
        <a:p>
          <a:endParaRPr lang="es-EC"/>
        </a:p>
      </dgm:t>
    </dgm:pt>
    <dgm:pt modelId="{D661A229-E668-488C-B03E-BF0013334AF8}">
      <dgm:prSet phldrT="[Texto]"/>
      <dgm:spPr/>
      <dgm:t>
        <a:bodyPr/>
        <a:lstStyle/>
        <a:p>
          <a:r>
            <a:rPr lang="es-EC" dirty="0" smtClean="0"/>
            <a:t>Responsabilidad</a:t>
          </a:r>
          <a:endParaRPr lang="es-EC" dirty="0"/>
        </a:p>
      </dgm:t>
    </dgm:pt>
    <dgm:pt modelId="{66C5023B-103A-45CB-B8DA-3332A7529AB8}" type="parTrans" cxnId="{BC227203-2FCC-4428-A7E2-F21DD2DD5AAD}">
      <dgm:prSet/>
      <dgm:spPr/>
      <dgm:t>
        <a:bodyPr/>
        <a:lstStyle/>
        <a:p>
          <a:endParaRPr lang="es-EC"/>
        </a:p>
      </dgm:t>
    </dgm:pt>
    <dgm:pt modelId="{35CEB5BB-764C-4833-9801-55A47EDC5ACB}" type="sibTrans" cxnId="{BC227203-2FCC-4428-A7E2-F21DD2DD5AAD}">
      <dgm:prSet/>
      <dgm:spPr/>
      <dgm:t>
        <a:bodyPr/>
        <a:lstStyle/>
        <a:p>
          <a:endParaRPr lang="es-EC"/>
        </a:p>
      </dgm:t>
    </dgm:pt>
    <dgm:pt modelId="{73C6A436-8645-4CCE-BE11-672E105DF408}">
      <dgm:prSet phldrT="[Texto]"/>
      <dgm:spPr/>
      <dgm:t>
        <a:bodyPr/>
        <a:lstStyle/>
        <a:p>
          <a:r>
            <a:rPr lang="es-EC" b="1" dirty="0" smtClean="0"/>
            <a:t>Consumismo y adolescentes</a:t>
          </a:r>
        </a:p>
      </dgm:t>
    </dgm:pt>
    <dgm:pt modelId="{9AA35EC3-B86F-4C71-890D-CC7B7ED2E78E}" type="parTrans" cxnId="{21566FF3-FDCD-45CD-B8A5-5BC6B5B9E47C}">
      <dgm:prSet/>
      <dgm:spPr/>
      <dgm:t>
        <a:bodyPr/>
        <a:lstStyle/>
        <a:p>
          <a:endParaRPr lang="es-EC"/>
        </a:p>
      </dgm:t>
    </dgm:pt>
    <dgm:pt modelId="{BD8C3BF3-81DE-4B17-8C05-F22614175DAC}" type="sibTrans" cxnId="{21566FF3-FDCD-45CD-B8A5-5BC6B5B9E47C}">
      <dgm:prSet/>
      <dgm:spPr/>
      <dgm:t>
        <a:bodyPr/>
        <a:lstStyle/>
        <a:p>
          <a:endParaRPr lang="es-EC"/>
        </a:p>
      </dgm:t>
    </dgm:pt>
    <dgm:pt modelId="{5A4DDD98-752A-44DE-B187-01C5D9529E84}">
      <dgm:prSet phldrT="[Texto]"/>
      <dgm:spPr/>
      <dgm:t>
        <a:bodyPr/>
        <a:lstStyle/>
        <a:p>
          <a:r>
            <a:rPr lang="es-EC" b="1" dirty="0" smtClean="0"/>
            <a:t>Generación </a:t>
          </a:r>
          <a:r>
            <a:rPr lang="es-EC" b="1" i="1" dirty="0" err="1" smtClean="0"/>
            <a:t>millennials</a:t>
          </a:r>
          <a:r>
            <a:rPr lang="es-EC" b="1" i="1" dirty="0" smtClean="0"/>
            <a:t> </a:t>
          </a:r>
          <a:r>
            <a:rPr lang="es-EC" b="1" dirty="0" smtClean="0"/>
            <a:t>y el consumo </a:t>
          </a:r>
          <a:r>
            <a:rPr lang="es-EC" b="1" i="1" dirty="0" smtClean="0"/>
            <a:t>on-line</a:t>
          </a:r>
          <a:endParaRPr lang="es-EC" b="1" dirty="0" smtClean="0"/>
        </a:p>
      </dgm:t>
    </dgm:pt>
    <dgm:pt modelId="{5D5BF653-A826-4FDF-957F-EDACE910A275}" type="parTrans" cxnId="{582179CC-7F74-4673-AF7E-4421EFE4026D}">
      <dgm:prSet/>
      <dgm:spPr/>
      <dgm:t>
        <a:bodyPr/>
        <a:lstStyle/>
        <a:p>
          <a:endParaRPr lang="es-EC"/>
        </a:p>
      </dgm:t>
    </dgm:pt>
    <dgm:pt modelId="{39BF2A7A-9CE7-4C80-81A3-F651E8F7F7D6}" type="sibTrans" cxnId="{582179CC-7F74-4673-AF7E-4421EFE4026D}">
      <dgm:prSet/>
      <dgm:spPr/>
      <dgm:t>
        <a:bodyPr/>
        <a:lstStyle/>
        <a:p>
          <a:endParaRPr lang="es-EC"/>
        </a:p>
      </dgm:t>
    </dgm:pt>
    <dgm:pt modelId="{7894FB4B-0410-4EA3-AA49-D83F61C2356B}">
      <dgm:prSet phldrT="[Texto]"/>
      <dgm:spPr/>
      <dgm:t>
        <a:bodyPr/>
        <a:lstStyle/>
        <a:p>
          <a:r>
            <a:rPr lang="es-EC" b="1" dirty="0" smtClean="0"/>
            <a:t>Responsabilidad Directa</a:t>
          </a:r>
        </a:p>
      </dgm:t>
    </dgm:pt>
    <dgm:pt modelId="{193E2BA9-AF5A-4170-8F83-6CE986A54BB2}" type="parTrans" cxnId="{3190418A-2407-4619-917C-1921B1CD5A49}">
      <dgm:prSet/>
      <dgm:spPr/>
      <dgm:t>
        <a:bodyPr/>
        <a:lstStyle/>
        <a:p>
          <a:endParaRPr lang="es-EC"/>
        </a:p>
      </dgm:t>
    </dgm:pt>
    <dgm:pt modelId="{9C494B5F-3A05-4CF2-9376-B3371B6F4D28}" type="sibTrans" cxnId="{3190418A-2407-4619-917C-1921B1CD5A49}">
      <dgm:prSet/>
      <dgm:spPr/>
      <dgm:t>
        <a:bodyPr/>
        <a:lstStyle/>
        <a:p>
          <a:endParaRPr lang="es-EC"/>
        </a:p>
      </dgm:t>
    </dgm:pt>
    <dgm:pt modelId="{A3ECD0BB-5251-48B9-B74E-89C6CBCCE7C9}">
      <dgm:prSet phldrT="[Texto]"/>
      <dgm:spPr/>
      <dgm:t>
        <a:bodyPr/>
        <a:lstStyle/>
        <a:p>
          <a:r>
            <a:rPr lang="es-EC" b="1" dirty="0" smtClean="0"/>
            <a:t>Competencia </a:t>
          </a:r>
        </a:p>
      </dgm:t>
    </dgm:pt>
    <dgm:pt modelId="{4CD322AE-B21E-42CF-ACA4-DAC06A1F1BE0}" type="parTrans" cxnId="{2403FCB4-736B-4741-8E62-03AACA7DF3DE}">
      <dgm:prSet/>
      <dgm:spPr/>
      <dgm:t>
        <a:bodyPr/>
        <a:lstStyle/>
        <a:p>
          <a:endParaRPr lang="es-EC"/>
        </a:p>
      </dgm:t>
    </dgm:pt>
    <dgm:pt modelId="{B6F3E8E8-3E95-4F40-877C-B5AA1FCC7131}" type="sibTrans" cxnId="{2403FCB4-736B-4741-8E62-03AACA7DF3DE}">
      <dgm:prSet/>
      <dgm:spPr/>
      <dgm:t>
        <a:bodyPr/>
        <a:lstStyle/>
        <a:p>
          <a:endParaRPr lang="es-EC"/>
        </a:p>
      </dgm:t>
    </dgm:pt>
    <dgm:pt modelId="{52F09733-BA27-461A-98C8-0B225CCD21DC}">
      <dgm:prSet phldrT="[Texto]"/>
      <dgm:spPr/>
      <dgm:t>
        <a:bodyPr/>
        <a:lstStyle/>
        <a:p>
          <a:r>
            <a:rPr lang="es-EC" b="1" dirty="0" smtClean="0"/>
            <a:t>Estar a la Moda</a:t>
          </a:r>
        </a:p>
      </dgm:t>
    </dgm:pt>
    <dgm:pt modelId="{471FFB4B-813C-434A-8EAD-07ECE6ACB573}" type="parTrans" cxnId="{4D697FA9-D67F-4059-AAE8-05278741115B}">
      <dgm:prSet/>
      <dgm:spPr/>
      <dgm:t>
        <a:bodyPr/>
        <a:lstStyle/>
        <a:p>
          <a:endParaRPr lang="es-EC"/>
        </a:p>
      </dgm:t>
    </dgm:pt>
    <dgm:pt modelId="{19CC70AE-A244-422A-A1C6-F357E8382FA6}" type="sibTrans" cxnId="{4D697FA9-D67F-4059-AAE8-05278741115B}">
      <dgm:prSet/>
      <dgm:spPr/>
      <dgm:t>
        <a:bodyPr/>
        <a:lstStyle/>
        <a:p>
          <a:endParaRPr lang="es-EC"/>
        </a:p>
      </dgm:t>
    </dgm:pt>
    <dgm:pt modelId="{B010CF1A-EA63-46D6-9B1C-E553C40FE887}">
      <dgm:prSet phldrT="[Texto]"/>
      <dgm:spPr/>
      <dgm:t>
        <a:bodyPr/>
        <a:lstStyle/>
        <a:p>
          <a:r>
            <a:rPr lang="es-EC" b="1" dirty="0" smtClean="0"/>
            <a:t>Buscan ofertas</a:t>
          </a:r>
        </a:p>
      </dgm:t>
    </dgm:pt>
    <dgm:pt modelId="{C54035F8-78DD-46B5-B02B-63C4CB334CAE}" type="parTrans" cxnId="{3A4B57E4-26AE-44E2-9102-59732E5D4594}">
      <dgm:prSet/>
      <dgm:spPr/>
      <dgm:t>
        <a:bodyPr/>
        <a:lstStyle/>
        <a:p>
          <a:endParaRPr lang="es-EC"/>
        </a:p>
      </dgm:t>
    </dgm:pt>
    <dgm:pt modelId="{A7D71FA2-5C4E-4C5A-863F-DBB550DFB7CC}" type="sibTrans" cxnId="{3A4B57E4-26AE-44E2-9102-59732E5D4594}">
      <dgm:prSet/>
      <dgm:spPr/>
      <dgm:t>
        <a:bodyPr/>
        <a:lstStyle/>
        <a:p>
          <a:endParaRPr lang="es-EC"/>
        </a:p>
      </dgm:t>
    </dgm:pt>
    <dgm:pt modelId="{4A175E63-A820-4CEA-AE69-433EC60EE952}">
      <dgm:prSet phldrT="[Texto]"/>
      <dgm:spPr/>
      <dgm:t>
        <a:bodyPr/>
        <a:lstStyle/>
        <a:p>
          <a:r>
            <a:rPr lang="es-EC" b="1" dirty="0" smtClean="0"/>
            <a:t>Cupones </a:t>
          </a:r>
        </a:p>
      </dgm:t>
    </dgm:pt>
    <dgm:pt modelId="{11DC10A6-4F04-4859-B856-3E04CD2FFEBE}" type="parTrans" cxnId="{016B9407-1B81-4D2B-B232-62D18A1542A6}">
      <dgm:prSet/>
      <dgm:spPr/>
      <dgm:t>
        <a:bodyPr/>
        <a:lstStyle/>
        <a:p>
          <a:endParaRPr lang="es-EC"/>
        </a:p>
      </dgm:t>
    </dgm:pt>
    <dgm:pt modelId="{367B5B5C-D442-4ACD-94DC-EA9C6FBB2D12}" type="sibTrans" cxnId="{016B9407-1B81-4D2B-B232-62D18A1542A6}">
      <dgm:prSet/>
      <dgm:spPr/>
      <dgm:t>
        <a:bodyPr/>
        <a:lstStyle/>
        <a:p>
          <a:endParaRPr lang="es-EC"/>
        </a:p>
      </dgm:t>
    </dgm:pt>
    <dgm:pt modelId="{9649ACDD-6325-41B9-B68E-94CA98ACBC29}">
      <dgm:prSet phldrT="[Texto]"/>
      <dgm:spPr/>
      <dgm:t>
        <a:bodyPr/>
        <a:lstStyle/>
        <a:p>
          <a:r>
            <a:rPr lang="es-EC" b="1" dirty="0" smtClean="0"/>
            <a:t>Descuentos</a:t>
          </a:r>
        </a:p>
      </dgm:t>
    </dgm:pt>
    <dgm:pt modelId="{ACEB0DB4-4542-4314-8B61-B08FAF3F6721}" type="parTrans" cxnId="{DB343137-E2FE-4BD4-BB4C-A9054B7637A3}">
      <dgm:prSet/>
      <dgm:spPr/>
      <dgm:t>
        <a:bodyPr/>
        <a:lstStyle/>
        <a:p>
          <a:endParaRPr lang="es-EC"/>
        </a:p>
      </dgm:t>
    </dgm:pt>
    <dgm:pt modelId="{6B063AAE-AB37-4727-85AC-B8F9337071CF}" type="sibTrans" cxnId="{DB343137-E2FE-4BD4-BB4C-A9054B7637A3}">
      <dgm:prSet/>
      <dgm:spPr/>
      <dgm:t>
        <a:bodyPr/>
        <a:lstStyle/>
        <a:p>
          <a:endParaRPr lang="es-EC"/>
        </a:p>
      </dgm:t>
    </dgm:pt>
    <dgm:pt modelId="{359A88DD-C79F-4F61-B1DD-51741D4317CE}" type="pres">
      <dgm:prSet presAssocID="{7A431673-4FA3-4757-9CA5-73B62B0DFA6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8445038-4B45-48DC-9907-0B6E6023757E}" type="pres">
      <dgm:prSet presAssocID="{E4209693-D9B4-4389-8F04-390E3B83AD0B}" presName="horFlow" presStyleCnt="0"/>
      <dgm:spPr/>
    </dgm:pt>
    <dgm:pt modelId="{4A28020F-6806-4B7C-B016-5A942C48FD27}" type="pres">
      <dgm:prSet presAssocID="{E4209693-D9B4-4389-8F04-390E3B83AD0B}" presName="bigChev" presStyleLbl="node1" presStyleIdx="0" presStyleCnt="7"/>
      <dgm:spPr/>
      <dgm:t>
        <a:bodyPr/>
        <a:lstStyle/>
        <a:p>
          <a:endParaRPr lang="es-EC"/>
        </a:p>
      </dgm:t>
    </dgm:pt>
    <dgm:pt modelId="{41408A06-9A5F-46C7-8E94-7B4C2C2E42ED}" type="pres">
      <dgm:prSet presAssocID="{58B3F2A8-0A57-4788-ADC9-1040309C79B1}" presName="parTrans" presStyleCnt="0"/>
      <dgm:spPr/>
    </dgm:pt>
    <dgm:pt modelId="{393D3905-0320-44F4-ABA3-AE0319E87200}" type="pres">
      <dgm:prSet presAssocID="{2DDBBBDC-22D3-45DA-B405-89A401BBCC85}" presName="node" presStyleLbl="alignAccFollowNode1" presStyleIdx="0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39B3A1-15FA-4935-BBBE-0B5397545516}" type="pres">
      <dgm:prSet presAssocID="{0A1A6FBC-FAA6-4A5E-8264-F8532ECE488B}" presName="sibTrans" presStyleCnt="0"/>
      <dgm:spPr/>
    </dgm:pt>
    <dgm:pt modelId="{16B43CE9-EF57-46CD-950E-F49120CA307A}" type="pres">
      <dgm:prSet presAssocID="{61C38F2A-530C-40C0-A76D-C7B5792426DD}" presName="node" presStyleLbl="alignAccFollowNode1" presStyleIdx="1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66B7E3-BCA0-41F4-AAAD-8CCDAB5731A7}" type="pres">
      <dgm:prSet presAssocID="{77F91B92-B10A-4E6C-8519-33A1652C2ED0}" presName="sibTrans" presStyleCnt="0"/>
      <dgm:spPr/>
    </dgm:pt>
    <dgm:pt modelId="{1008AB48-6B04-468C-84D9-9AAA18DFE90A}" type="pres">
      <dgm:prSet presAssocID="{B808BDB0-B574-4DC9-8F86-B1AEF9386D17}" presName="node" presStyleLbl="alignAccFollowNode1" presStyleIdx="2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716896-3B88-4504-B982-10A56527C433}" type="pres">
      <dgm:prSet presAssocID="{E4209693-D9B4-4389-8F04-390E3B83AD0B}" presName="vSp" presStyleCnt="0"/>
      <dgm:spPr/>
    </dgm:pt>
    <dgm:pt modelId="{2384A666-1090-4188-902F-37B58C8EB7B8}" type="pres">
      <dgm:prSet presAssocID="{5E14999B-0B33-4EE2-A17C-D1E6A28B3AD5}" presName="horFlow" presStyleCnt="0"/>
      <dgm:spPr/>
    </dgm:pt>
    <dgm:pt modelId="{DA8F2407-33EB-4B6A-A5F2-459F785B41F8}" type="pres">
      <dgm:prSet presAssocID="{5E14999B-0B33-4EE2-A17C-D1E6A28B3AD5}" presName="bigChev" presStyleLbl="node1" presStyleIdx="1" presStyleCnt="7"/>
      <dgm:spPr/>
      <dgm:t>
        <a:bodyPr/>
        <a:lstStyle/>
        <a:p>
          <a:endParaRPr lang="es-EC"/>
        </a:p>
      </dgm:t>
    </dgm:pt>
    <dgm:pt modelId="{7F075507-8635-4B88-9579-41FC6D7C8532}" type="pres">
      <dgm:prSet presAssocID="{2D7A04C3-6117-4C2B-979B-1EC5FBEAD616}" presName="parTrans" presStyleCnt="0"/>
      <dgm:spPr/>
    </dgm:pt>
    <dgm:pt modelId="{D16D0AF5-D5BF-484A-8B35-6E82AFDECBE9}" type="pres">
      <dgm:prSet presAssocID="{BE4DD1EF-4229-4244-9B5C-1C1F299DE500}" presName="node" presStyleLbl="alignAccFollowNode1" presStyleIdx="3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C49135-7BB5-41C9-8234-9AFC2B9C47D3}" type="pres">
      <dgm:prSet presAssocID="{D25C7648-949E-4F43-B703-913A06408E2D}" presName="sibTrans" presStyleCnt="0"/>
      <dgm:spPr/>
    </dgm:pt>
    <dgm:pt modelId="{0684ECFD-1FFB-4610-87BD-B129A3D99299}" type="pres">
      <dgm:prSet presAssocID="{47F325F5-3606-4AE8-859C-213DDC13A270}" presName="node" presStyleLbl="alignAccFollowNode1" presStyleIdx="4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7670AF-09EA-4656-9377-8E82E712C998}" type="pres">
      <dgm:prSet presAssocID="{B49BD46C-015D-463A-9B5B-EE6A138A0692}" presName="sibTrans" presStyleCnt="0"/>
      <dgm:spPr/>
    </dgm:pt>
    <dgm:pt modelId="{671283C4-2257-4BBB-B592-B55547274089}" type="pres">
      <dgm:prSet presAssocID="{33A970F6-9E9C-49BF-A349-93F151365F56}" presName="node" presStyleLbl="alignAccFollowNode1" presStyleIdx="5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C2CF98-1DCF-4F54-92B3-32927737F33C}" type="pres">
      <dgm:prSet presAssocID="{5E14999B-0B33-4EE2-A17C-D1E6A28B3AD5}" presName="vSp" presStyleCnt="0"/>
      <dgm:spPr/>
    </dgm:pt>
    <dgm:pt modelId="{A4641152-F96D-4D53-956F-8D4207B49D1C}" type="pres">
      <dgm:prSet presAssocID="{08A36E9C-0F0F-40AA-A265-331672912DD8}" presName="horFlow" presStyleCnt="0"/>
      <dgm:spPr/>
    </dgm:pt>
    <dgm:pt modelId="{38AA4529-8C4C-4431-896A-AECB5E70E846}" type="pres">
      <dgm:prSet presAssocID="{08A36E9C-0F0F-40AA-A265-331672912DD8}" presName="bigChev" presStyleLbl="node1" presStyleIdx="2" presStyleCnt="7"/>
      <dgm:spPr/>
      <dgm:t>
        <a:bodyPr/>
        <a:lstStyle/>
        <a:p>
          <a:endParaRPr lang="es-EC"/>
        </a:p>
      </dgm:t>
    </dgm:pt>
    <dgm:pt modelId="{E7108F59-B351-4AA3-AD3A-BF44B387DE95}" type="pres">
      <dgm:prSet presAssocID="{DD79809B-7371-4158-9E5B-1500DC9FCE97}" presName="parTrans" presStyleCnt="0"/>
      <dgm:spPr/>
    </dgm:pt>
    <dgm:pt modelId="{F6EE7259-3DEB-4D44-BC71-DA28A9170FBB}" type="pres">
      <dgm:prSet presAssocID="{6B29F8AD-3062-4BF5-B997-C5ECFBD692E2}" presName="node" presStyleLbl="alignAccFollowNode1" presStyleIdx="6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FF81DE-E0F8-40D6-806F-1CDB30AF8586}" type="pres">
      <dgm:prSet presAssocID="{AF7ABD0D-042F-43F9-836D-AA2FEBE14535}" presName="sibTrans" presStyleCnt="0"/>
      <dgm:spPr/>
    </dgm:pt>
    <dgm:pt modelId="{EE867804-92E8-4B30-A32D-8ED5B40D3CCD}" type="pres">
      <dgm:prSet presAssocID="{35BACF0F-AFFA-466F-B532-C680E513A3EE}" presName="node" presStyleLbl="alignAccFollowNode1" presStyleIdx="7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5E36E3-D520-420E-8AB1-4A73BD2F9FC5}" type="pres">
      <dgm:prSet presAssocID="{CF35F058-A1B2-4202-B10E-A77C7D91F507}" presName="sibTrans" presStyleCnt="0"/>
      <dgm:spPr/>
    </dgm:pt>
    <dgm:pt modelId="{25944FBB-F67F-4548-A67E-214C18AAE120}" type="pres">
      <dgm:prSet presAssocID="{E98FA362-6992-45AB-B3CE-13ECC35D0361}" presName="node" presStyleLbl="alignAccFollowNode1" presStyleIdx="8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7B4F9D-83E5-4123-8D97-5BBE9D23D950}" type="pres">
      <dgm:prSet presAssocID="{08A36E9C-0F0F-40AA-A265-331672912DD8}" presName="vSp" presStyleCnt="0"/>
      <dgm:spPr/>
    </dgm:pt>
    <dgm:pt modelId="{28AAB5B9-ECD0-4603-8FBC-C14372C0299F}" type="pres">
      <dgm:prSet presAssocID="{FB6233DF-61A5-4D70-98C6-847E588A2415}" presName="horFlow" presStyleCnt="0"/>
      <dgm:spPr/>
    </dgm:pt>
    <dgm:pt modelId="{D34FF7A9-7102-4FD2-90E1-82C85777E950}" type="pres">
      <dgm:prSet presAssocID="{FB6233DF-61A5-4D70-98C6-847E588A2415}" presName="bigChev" presStyleLbl="node1" presStyleIdx="3" presStyleCnt="7"/>
      <dgm:spPr/>
      <dgm:t>
        <a:bodyPr/>
        <a:lstStyle/>
        <a:p>
          <a:endParaRPr lang="es-EC"/>
        </a:p>
      </dgm:t>
    </dgm:pt>
    <dgm:pt modelId="{0C23D260-EE04-4F61-9CDC-DEB266A380FD}" type="pres">
      <dgm:prSet presAssocID="{29C17067-8E17-4889-92D5-708CB6193C08}" presName="parTrans" presStyleCnt="0"/>
      <dgm:spPr/>
    </dgm:pt>
    <dgm:pt modelId="{E7E3E40F-2817-4072-9D71-B9234FE6B018}" type="pres">
      <dgm:prSet presAssocID="{DB662B61-6B7B-4C5D-A6C9-42266C24630C}" presName="node" presStyleLbl="alignAccFollowNode1" presStyleIdx="9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208E78-B7D5-4D92-8F0B-1F8238ED4A40}" type="pres">
      <dgm:prSet presAssocID="{3280073A-8340-4906-9433-D91FF4B78093}" presName="sibTrans" presStyleCnt="0"/>
      <dgm:spPr/>
    </dgm:pt>
    <dgm:pt modelId="{09170281-58EA-4411-B8D8-79A14842911B}" type="pres">
      <dgm:prSet presAssocID="{BA13018A-31A8-4D06-96CB-4718881DA82E}" presName="node" presStyleLbl="alignAccFollowNode1" presStyleIdx="10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9A67A2-96BF-40A7-9E1A-069401BE4ED2}" type="pres">
      <dgm:prSet presAssocID="{9F857943-2199-4C5F-9F0A-A6D6844AFEA1}" presName="sibTrans" presStyleCnt="0"/>
      <dgm:spPr/>
    </dgm:pt>
    <dgm:pt modelId="{7BF495E9-1648-4C28-AFC9-372A9BC837F8}" type="pres">
      <dgm:prSet presAssocID="{25F7CE50-F160-441B-B7E4-5E29DD52954B}" presName="node" presStyleLbl="alignAccFollowNode1" presStyleIdx="11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FE4C70-EDC5-4AD0-86B1-7A799417487B}" type="pres">
      <dgm:prSet presAssocID="{FB6233DF-61A5-4D70-98C6-847E588A2415}" presName="vSp" presStyleCnt="0"/>
      <dgm:spPr/>
    </dgm:pt>
    <dgm:pt modelId="{211685F9-6B98-4F3B-916B-DE958C4CD5EF}" type="pres">
      <dgm:prSet presAssocID="{C7DD230C-9E19-49F3-81FD-2E5C96EA6B9C}" presName="horFlow" presStyleCnt="0"/>
      <dgm:spPr/>
    </dgm:pt>
    <dgm:pt modelId="{285E1635-0C53-48C5-919B-012A7AB22FFE}" type="pres">
      <dgm:prSet presAssocID="{C7DD230C-9E19-49F3-81FD-2E5C96EA6B9C}" presName="bigChev" presStyleLbl="node1" presStyleIdx="4" presStyleCnt="7"/>
      <dgm:spPr/>
      <dgm:t>
        <a:bodyPr/>
        <a:lstStyle/>
        <a:p>
          <a:endParaRPr lang="es-EC"/>
        </a:p>
      </dgm:t>
    </dgm:pt>
    <dgm:pt modelId="{ECBDC43E-B298-4838-BD82-9BE91A84D633}" type="pres">
      <dgm:prSet presAssocID="{A210792F-62ED-4185-8E37-759BB78D4BCA}" presName="parTrans" presStyleCnt="0"/>
      <dgm:spPr/>
    </dgm:pt>
    <dgm:pt modelId="{1E3DFDDA-D0C3-4F90-80B4-02B2C7996939}" type="pres">
      <dgm:prSet presAssocID="{517FB7AA-6F58-47C1-AF32-7DED97C63C6A}" presName="node" presStyleLbl="alignAccFollowNode1" presStyleIdx="12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03480-FFBF-4DEC-92EB-7F6937661197}" type="pres">
      <dgm:prSet presAssocID="{E072EDF2-D20B-46C4-A985-9C665F5D572A}" presName="sibTrans" presStyleCnt="0"/>
      <dgm:spPr/>
    </dgm:pt>
    <dgm:pt modelId="{4DE21C53-95BC-4FC2-B8DE-E75D380363C8}" type="pres">
      <dgm:prSet presAssocID="{1EFCF3A6-F43D-45FD-AAAE-6F9C92900708}" presName="node" presStyleLbl="alignAccFollowNode1" presStyleIdx="13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7B422C-C132-442F-ADE9-16E05C1C4CE3}" type="pres">
      <dgm:prSet presAssocID="{2CF13789-3289-4A48-A5B5-9DDC93F2EA8D}" presName="sibTrans" presStyleCnt="0"/>
      <dgm:spPr/>
    </dgm:pt>
    <dgm:pt modelId="{0F5F45E2-C013-4C1A-A8E7-D0A4782B6B9E}" type="pres">
      <dgm:prSet presAssocID="{D661A229-E668-488C-B03E-BF0013334AF8}" presName="node" presStyleLbl="alignAccFollowNode1" presStyleIdx="14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EFCD9B-3C81-45BA-BF4A-EBB6CB85802C}" type="pres">
      <dgm:prSet presAssocID="{C7DD230C-9E19-49F3-81FD-2E5C96EA6B9C}" presName="vSp" presStyleCnt="0"/>
      <dgm:spPr/>
    </dgm:pt>
    <dgm:pt modelId="{182B57BE-B914-4510-BB00-CE13737FFB3F}" type="pres">
      <dgm:prSet presAssocID="{73C6A436-8645-4CCE-BE11-672E105DF408}" presName="horFlow" presStyleCnt="0"/>
      <dgm:spPr/>
    </dgm:pt>
    <dgm:pt modelId="{3C2C101E-55C7-421F-91D8-CC37A1CB6D4F}" type="pres">
      <dgm:prSet presAssocID="{73C6A436-8645-4CCE-BE11-672E105DF408}" presName="bigChev" presStyleLbl="node1" presStyleIdx="5" presStyleCnt="7"/>
      <dgm:spPr/>
      <dgm:t>
        <a:bodyPr/>
        <a:lstStyle/>
        <a:p>
          <a:endParaRPr lang="es-EC"/>
        </a:p>
      </dgm:t>
    </dgm:pt>
    <dgm:pt modelId="{9E3ECFF7-CD35-446D-9CBA-FC1FB62BCD4F}" type="pres">
      <dgm:prSet presAssocID="{193E2BA9-AF5A-4170-8F83-6CE986A54BB2}" presName="parTrans" presStyleCnt="0"/>
      <dgm:spPr/>
    </dgm:pt>
    <dgm:pt modelId="{118C8249-6A11-4307-85D0-BC409BB68556}" type="pres">
      <dgm:prSet presAssocID="{7894FB4B-0410-4EA3-AA49-D83F61C2356B}" presName="node" presStyleLbl="alignAccFollowNode1" presStyleIdx="15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BCC68E-EB89-4724-B462-9B41F247FE18}" type="pres">
      <dgm:prSet presAssocID="{9C494B5F-3A05-4CF2-9376-B3371B6F4D28}" presName="sibTrans" presStyleCnt="0"/>
      <dgm:spPr/>
    </dgm:pt>
    <dgm:pt modelId="{85C7E8C7-7CB7-4412-87A6-D7B7F1C59509}" type="pres">
      <dgm:prSet presAssocID="{A3ECD0BB-5251-48B9-B74E-89C6CBCCE7C9}" presName="node" presStyleLbl="alignAccFollowNode1" presStyleIdx="16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53C136-9B6C-4A9E-8D64-41F68212DB62}" type="pres">
      <dgm:prSet presAssocID="{B6F3E8E8-3E95-4F40-877C-B5AA1FCC7131}" presName="sibTrans" presStyleCnt="0"/>
      <dgm:spPr/>
    </dgm:pt>
    <dgm:pt modelId="{CBFD1C5D-16B9-4773-93CD-5C663738FFA3}" type="pres">
      <dgm:prSet presAssocID="{52F09733-BA27-461A-98C8-0B225CCD21DC}" presName="node" presStyleLbl="alignAccFollow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6AEBC3-B2A4-4122-B157-A726D04B8180}" type="pres">
      <dgm:prSet presAssocID="{73C6A436-8645-4CCE-BE11-672E105DF408}" presName="vSp" presStyleCnt="0"/>
      <dgm:spPr/>
    </dgm:pt>
    <dgm:pt modelId="{9D9B8A0C-0D94-48AE-AF9A-D1615E619FAF}" type="pres">
      <dgm:prSet presAssocID="{5A4DDD98-752A-44DE-B187-01C5D9529E84}" presName="horFlow" presStyleCnt="0"/>
      <dgm:spPr/>
    </dgm:pt>
    <dgm:pt modelId="{8B5FEE24-85EE-4C69-9730-8B80703B628C}" type="pres">
      <dgm:prSet presAssocID="{5A4DDD98-752A-44DE-B187-01C5D9529E84}" presName="bigChev" presStyleLbl="node1" presStyleIdx="6" presStyleCnt="7"/>
      <dgm:spPr/>
      <dgm:t>
        <a:bodyPr/>
        <a:lstStyle/>
        <a:p>
          <a:endParaRPr lang="es-EC"/>
        </a:p>
      </dgm:t>
    </dgm:pt>
    <dgm:pt modelId="{54ECEE33-DFBA-41DB-B296-97B54ED30086}" type="pres">
      <dgm:prSet presAssocID="{C54035F8-78DD-46B5-B02B-63C4CB334CAE}" presName="parTrans" presStyleCnt="0"/>
      <dgm:spPr/>
    </dgm:pt>
    <dgm:pt modelId="{7C0564B0-C0C8-4C51-980F-7AE88C9FA06D}" type="pres">
      <dgm:prSet presAssocID="{B010CF1A-EA63-46D6-9B1C-E553C40FE887}" presName="node" presStyleLbl="alignAccFollowNode1" presStyleIdx="18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7A964C-01F9-47DA-BA19-3265B59DEB0D}" type="pres">
      <dgm:prSet presAssocID="{A7D71FA2-5C4E-4C5A-863F-DBB550DFB7CC}" presName="sibTrans" presStyleCnt="0"/>
      <dgm:spPr/>
    </dgm:pt>
    <dgm:pt modelId="{19B96F6F-29B0-49C1-A3F0-3038E7FEFBBA}" type="pres">
      <dgm:prSet presAssocID="{4A175E63-A820-4CEA-AE69-433EC60EE952}" presName="node" presStyleLbl="alignAccFollow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36C1AE-7FB0-4728-A88C-B02310DA2522}" type="pres">
      <dgm:prSet presAssocID="{367B5B5C-D442-4ACD-94DC-EA9C6FBB2D12}" presName="sibTrans" presStyleCnt="0"/>
      <dgm:spPr/>
    </dgm:pt>
    <dgm:pt modelId="{09065450-06BB-407E-9A77-0FC88EB05D46}" type="pres">
      <dgm:prSet presAssocID="{9649ACDD-6325-41B9-B68E-94CA98ACBC29}" presName="node" presStyleLbl="alignAccFollow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83A3570-3D6B-4027-93D0-173B0DCFADB5}" type="presOf" srcId="{1EFCF3A6-F43D-45FD-AAAE-6F9C92900708}" destId="{4DE21C53-95BC-4FC2-B8DE-E75D380363C8}" srcOrd="0" destOrd="0" presId="urn:microsoft.com/office/officeart/2005/8/layout/lProcess3"/>
    <dgm:cxn modelId="{9CF88E9B-7D5C-4F95-ADBF-002610E6E59F}" srcId="{5E14999B-0B33-4EE2-A17C-D1E6A28B3AD5}" destId="{33A970F6-9E9C-49BF-A349-93F151365F56}" srcOrd="2" destOrd="0" parTransId="{0EF513E7-397D-4604-827F-7A98C6689A58}" sibTransId="{D748E3E3-C417-48D7-A0BF-502A4351CB8A}"/>
    <dgm:cxn modelId="{9FA780FE-BEF7-49F2-A589-47D276B1FA88}" srcId="{7A431673-4FA3-4757-9CA5-73B62B0DFA67}" destId="{FB6233DF-61A5-4D70-98C6-847E588A2415}" srcOrd="3" destOrd="0" parTransId="{6499300D-7D14-4227-B63D-A9173293AA98}" sibTransId="{42B477FB-D467-4157-9614-DFB4A8580A1C}"/>
    <dgm:cxn modelId="{F22E0701-0492-4C4F-AF14-D41FD1D6E16D}" srcId="{FB6233DF-61A5-4D70-98C6-847E588A2415}" destId="{25F7CE50-F160-441B-B7E4-5E29DD52954B}" srcOrd="2" destOrd="0" parTransId="{BB3DC13A-1795-4EA5-9D4A-FC316C56EFA9}" sibTransId="{A615CFDE-AF59-4A5C-947A-BBAD6313D0B4}"/>
    <dgm:cxn modelId="{F58E8EFF-0935-4D10-8B30-10BD44DDB934}" type="presOf" srcId="{D661A229-E668-488C-B03E-BF0013334AF8}" destId="{0F5F45E2-C013-4C1A-A8E7-D0A4782B6B9E}" srcOrd="0" destOrd="0" presId="urn:microsoft.com/office/officeart/2005/8/layout/lProcess3"/>
    <dgm:cxn modelId="{CC2A6845-C1E8-409E-88FE-2AD7C8F26B13}" type="presOf" srcId="{25F7CE50-F160-441B-B7E4-5E29DD52954B}" destId="{7BF495E9-1648-4C28-AFC9-372A9BC837F8}" srcOrd="0" destOrd="0" presId="urn:microsoft.com/office/officeart/2005/8/layout/lProcess3"/>
    <dgm:cxn modelId="{17F0A6E3-1293-4656-8640-91B073BB361B}" type="presOf" srcId="{E4209693-D9B4-4389-8F04-390E3B83AD0B}" destId="{4A28020F-6806-4B7C-B016-5A942C48FD27}" srcOrd="0" destOrd="0" presId="urn:microsoft.com/office/officeart/2005/8/layout/lProcess3"/>
    <dgm:cxn modelId="{EC7BB4A8-18AC-4C75-A0C8-098A63670428}" type="presOf" srcId="{08A36E9C-0F0F-40AA-A265-331672912DD8}" destId="{38AA4529-8C4C-4431-896A-AECB5E70E846}" srcOrd="0" destOrd="0" presId="urn:microsoft.com/office/officeart/2005/8/layout/lProcess3"/>
    <dgm:cxn modelId="{CCD8D709-9C8C-4FCF-A271-983D7DD1E08A}" type="presOf" srcId="{5E14999B-0B33-4EE2-A17C-D1E6A28B3AD5}" destId="{DA8F2407-33EB-4B6A-A5F2-459F785B41F8}" srcOrd="0" destOrd="0" presId="urn:microsoft.com/office/officeart/2005/8/layout/lProcess3"/>
    <dgm:cxn modelId="{2A49CEE4-EFCB-4D18-920B-8FA94B3BD6BD}" type="presOf" srcId="{61C38F2A-530C-40C0-A76D-C7B5792426DD}" destId="{16B43CE9-EF57-46CD-950E-F49120CA307A}" srcOrd="0" destOrd="0" presId="urn:microsoft.com/office/officeart/2005/8/layout/lProcess3"/>
    <dgm:cxn modelId="{3190418A-2407-4619-917C-1921B1CD5A49}" srcId="{73C6A436-8645-4CCE-BE11-672E105DF408}" destId="{7894FB4B-0410-4EA3-AA49-D83F61C2356B}" srcOrd="0" destOrd="0" parTransId="{193E2BA9-AF5A-4170-8F83-6CE986A54BB2}" sibTransId="{9C494B5F-3A05-4CF2-9376-B3371B6F4D28}"/>
    <dgm:cxn modelId="{95D6405C-F083-49FF-80D5-C94C6320F953}" type="presOf" srcId="{FB6233DF-61A5-4D70-98C6-847E588A2415}" destId="{D34FF7A9-7102-4FD2-90E1-82C85777E950}" srcOrd="0" destOrd="0" presId="urn:microsoft.com/office/officeart/2005/8/layout/lProcess3"/>
    <dgm:cxn modelId="{C4F29285-350A-469E-8F96-260FAF024111}" type="presOf" srcId="{4A175E63-A820-4CEA-AE69-433EC60EE952}" destId="{19B96F6F-29B0-49C1-A3F0-3038E7FEFBBA}" srcOrd="0" destOrd="0" presId="urn:microsoft.com/office/officeart/2005/8/layout/lProcess3"/>
    <dgm:cxn modelId="{BC227203-2FCC-4428-A7E2-F21DD2DD5AAD}" srcId="{C7DD230C-9E19-49F3-81FD-2E5C96EA6B9C}" destId="{D661A229-E668-488C-B03E-BF0013334AF8}" srcOrd="2" destOrd="0" parTransId="{66C5023B-103A-45CB-B8DA-3332A7529AB8}" sibTransId="{35CEB5BB-764C-4833-9801-55A47EDC5ACB}"/>
    <dgm:cxn modelId="{893473A0-25B0-44C9-9DB8-8D76389C4599}" srcId="{7A431673-4FA3-4757-9CA5-73B62B0DFA67}" destId="{C7DD230C-9E19-49F3-81FD-2E5C96EA6B9C}" srcOrd="4" destOrd="0" parTransId="{9EAFE833-3205-4B75-B2FE-B5902E82A874}" sibTransId="{EEF7663F-79CF-4E8D-965C-8CE8A23A8BA8}"/>
    <dgm:cxn modelId="{987E7909-3A63-4863-BA47-F1C35A7C22A8}" srcId="{FB6233DF-61A5-4D70-98C6-847E588A2415}" destId="{BA13018A-31A8-4D06-96CB-4718881DA82E}" srcOrd="1" destOrd="0" parTransId="{15ADE1F8-9016-4510-A565-D10F335D7087}" sibTransId="{9F857943-2199-4C5F-9F0A-A6D6844AFEA1}"/>
    <dgm:cxn modelId="{2C9D3483-772C-4D25-8B9A-A2B83AC5333B}" type="presOf" srcId="{35BACF0F-AFFA-466F-B532-C680E513A3EE}" destId="{EE867804-92E8-4B30-A32D-8ED5B40D3CCD}" srcOrd="0" destOrd="0" presId="urn:microsoft.com/office/officeart/2005/8/layout/lProcess3"/>
    <dgm:cxn modelId="{51F776C8-DD14-4193-8ACC-D1664D8C03EF}" type="presOf" srcId="{C7DD230C-9E19-49F3-81FD-2E5C96EA6B9C}" destId="{285E1635-0C53-48C5-919B-012A7AB22FFE}" srcOrd="0" destOrd="0" presId="urn:microsoft.com/office/officeart/2005/8/layout/lProcess3"/>
    <dgm:cxn modelId="{67C8FFA6-5EFD-40F8-8895-D76A9AF7B04C}" srcId="{08A36E9C-0F0F-40AA-A265-331672912DD8}" destId="{35BACF0F-AFFA-466F-B532-C680E513A3EE}" srcOrd="1" destOrd="0" parTransId="{AE421D9F-55CA-4723-91AB-E8564A0CC979}" sibTransId="{CF35F058-A1B2-4202-B10E-A77C7D91F507}"/>
    <dgm:cxn modelId="{582179CC-7F74-4673-AF7E-4421EFE4026D}" srcId="{7A431673-4FA3-4757-9CA5-73B62B0DFA67}" destId="{5A4DDD98-752A-44DE-B187-01C5D9529E84}" srcOrd="6" destOrd="0" parTransId="{5D5BF653-A826-4FDF-957F-EDACE910A275}" sibTransId="{39BF2A7A-9CE7-4C80-81A3-F651E8F7F7D6}"/>
    <dgm:cxn modelId="{0493A0EF-9183-4543-89C7-3C0D77ECB7F6}" srcId="{E4209693-D9B4-4389-8F04-390E3B83AD0B}" destId="{B808BDB0-B574-4DC9-8F86-B1AEF9386D17}" srcOrd="2" destOrd="0" parTransId="{B2A9A47A-826B-4117-A390-D600B018B6E0}" sibTransId="{2473E8D0-28F4-48A9-8D5B-62CF8532C72E}"/>
    <dgm:cxn modelId="{A6735582-49B1-4E00-9D90-F3441DDE1B22}" type="presOf" srcId="{BE4DD1EF-4229-4244-9B5C-1C1F299DE500}" destId="{D16D0AF5-D5BF-484A-8B35-6E82AFDECBE9}" srcOrd="0" destOrd="0" presId="urn:microsoft.com/office/officeart/2005/8/layout/lProcess3"/>
    <dgm:cxn modelId="{F0FAC072-8BA5-4B7A-A52D-4F989353CDE5}" type="presOf" srcId="{DB662B61-6B7B-4C5D-A6C9-42266C24630C}" destId="{E7E3E40F-2817-4072-9D71-B9234FE6B018}" srcOrd="0" destOrd="0" presId="urn:microsoft.com/office/officeart/2005/8/layout/lProcess3"/>
    <dgm:cxn modelId="{B604D9C5-444F-4BE0-B2CA-00F2A0DAE691}" srcId="{C7DD230C-9E19-49F3-81FD-2E5C96EA6B9C}" destId="{1EFCF3A6-F43D-45FD-AAAE-6F9C92900708}" srcOrd="1" destOrd="0" parTransId="{79C074CC-E237-44ED-AAFC-9FF950EEBF71}" sibTransId="{2CF13789-3289-4A48-A5B5-9DDC93F2EA8D}"/>
    <dgm:cxn modelId="{BE2343A6-575E-45D3-95B5-6E46E2811396}" type="presOf" srcId="{47F325F5-3606-4AE8-859C-213DDC13A270}" destId="{0684ECFD-1FFB-4610-87BD-B129A3D99299}" srcOrd="0" destOrd="0" presId="urn:microsoft.com/office/officeart/2005/8/layout/lProcess3"/>
    <dgm:cxn modelId="{6F17F371-2EA9-4800-A3A8-EB534554F87D}" srcId="{C7DD230C-9E19-49F3-81FD-2E5C96EA6B9C}" destId="{517FB7AA-6F58-47C1-AF32-7DED97C63C6A}" srcOrd="0" destOrd="0" parTransId="{A210792F-62ED-4185-8E37-759BB78D4BCA}" sibTransId="{E072EDF2-D20B-46C4-A985-9C665F5D572A}"/>
    <dgm:cxn modelId="{2AE9BAEE-FB60-4900-83C3-32DEDCC27304}" type="presOf" srcId="{517FB7AA-6F58-47C1-AF32-7DED97C63C6A}" destId="{1E3DFDDA-D0C3-4F90-80B4-02B2C7996939}" srcOrd="0" destOrd="0" presId="urn:microsoft.com/office/officeart/2005/8/layout/lProcess3"/>
    <dgm:cxn modelId="{D8882B35-C97F-4977-9539-1A0BA1E196E8}" type="presOf" srcId="{73C6A436-8645-4CCE-BE11-672E105DF408}" destId="{3C2C101E-55C7-421F-91D8-CC37A1CB6D4F}" srcOrd="0" destOrd="0" presId="urn:microsoft.com/office/officeart/2005/8/layout/lProcess3"/>
    <dgm:cxn modelId="{3736D18B-FF7A-43EB-932E-EEF33A8D603E}" srcId="{E4209693-D9B4-4389-8F04-390E3B83AD0B}" destId="{61C38F2A-530C-40C0-A76D-C7B5792426DD}" srcOrd="1" destOrd="0" parTransId="{A0019BBC-12B3-49C9-8944-0340D7A3E06B}" sibTransId="{77F91B92-B10A-4E6C-8519-33A1652C2ED0}"/>
    <dgm:cxn modelId="{2403FCB4-736B-4741-8E62-03AACA7DF3DE}" srcId="{73C6A436-8645-4CCE-BE11-672E105DF408}" destId="{A3ECD0BB-5251-48B9-B74E-89C6CBCCE7C9}" srcOrd="1" destOrd="0" parTransId="{4CD322AE-B21E-42CF-ACA4-DAC06A1F1BE0}" sibTransId="{B6F3E8E8-3E95-4F40-877C-B5AA1FCC7131}"/>
    <dgm:cxn modelId="{6F20D303-DC6F-4D56-ACE0-127E8D00DB55}" type="presOf" srcId="{2DDBBBDC-22D3-45DA-B405-89A401BBCC85}" destId="{393D3905-0320-44F4-ABA3-AE0319E87200}" srcOrd="0" destOrd="0" presId="urn:microsoft.com/office/officeart/2005/8/layout/lProcess3"/>
    <dgm:cxn modelId="{E8AFFCCD-0026-472F-B3E6-727EBC59A42F}" srcId="{7A431673-4FA3-4757-9CA5-73B62B0DFA67}" destId="{E4209693-D9B4-4389-8F04-390E3B83AD0B}" srcOrd="0" destOrd="0" parTransId="{0FDF8F94-AB05-4FF4-906E-894CB4377041}" sibTransId="{F5987F64-E71A-4FED-9497-0F3AAFCC263A}"/>
    <dgm:cxn modelId="{14A047C0-61F3-438C-8F7B-44191224AF00}" srcId="{E4209693-D9B4-4389-8F04-390E3B83AD0B}" destId="{2DDBBBDC-22D3-45DA-B405-89A401BBCC85}" srcOrd="0" destOrd="0" parTransId="{58B3F2A8-0A57-4788-ADC9-1040309C79B1}" sibTransId="{0A1A6FBC-FAA6-4A5E-8264-F8532ECE488B}"/>
    <dgm:cxn modelId="{CD702790-AD49-4BF5-92DD-631E19534D66}" srcId="{5E14999B-0B33-4EE2-A17C-D1E6A28B3AD5}" destId="{BE4DD1EF-4229-4244-9B5C-1C1F299DE500}" srcOrd="0" destOrd="0" parTransId="{2D7A04C3-6117-4C2B-979B-1EC5FBEAD616}" sibTransId="{D25C7648-949E-4F43-B703-913A06408E2D}"/>
    <dgm:cxn modelId="{3A4B57E4-26AE-44E2-9102-59732E5D4594}" srcId="{5A4DDD98-752A-44DE-B187-01C5D9529E84}" destId="{B010CF1A-EA63-46D6-9B1C-E553C40FE887}" srcOrd="0" destOrd="0" parTransId="{C54035F8-78DD-46B5-B02B-63C4CB334CAE}" sibTransId="{A7D71FA2-5C4E-4C5A-863F-DBB550DFB7CC}"/>
    <dgm:cxn modelId="{5B8CF038-7BE8-4796-B657-5C64439AEE5C}" srcId="{08A36E9C-0F0F-40AA-A265-331672912DD8}" destId="{E98FA362-6992-45AB-B3CE-13ECC35D0361}" srcOrd="2" destOrd="0" parTransId="{DDD8BEA4-60D0-4890-8420-31D45A6278A4}" sibTransId="{0887A3F0-A429-4140-8CB9-BDB4CD4E2BE3}"/>
    <dgm:cxn modelId="{D92AEA5C-C53C-4C8B-A769-F75DD089F754}" srcId="{5E14999B-0B33-4EE2-A17C-D1E6A28B3AD5}" destId="{47F325F5-3606-4AE8-859C-213DDC13A270}" srcOrd="1" destOrd="0" parTransId="{338ABE06-7345-480E-8B71-0A070229383D}" sibTransId="{B49BD46C-015D-463A-9B5B-EE6A138A0692}"/>
    <dgm:cxn modelId="{BF7234CF-9731-4C06-BE77-121F9DF67E88}" type="presOf" srcId="{A3ECD0BB-5251-48B9-B74E-89C6CBCCE7C9}" destId="{85C7E8C7-7CB7-4412-87A6-D7B7F1C59509}" srcOrd="0" destOrd="0" presId="urn:microsoft.com/office/officeart/2005/8/layout/lProcess3"/>
    <dgm:cxn modelId="{F15FFC03-8E7A-4241-A16A-F6DA0B100DDB}" type="presOf" srcId="{B808BDB0-B574-4DC9-8F86-B1AEF9386D17}" destId="{1008AB48-6B04-468C-84D9-9AAA18DFE90A}" srcOrd="0" destOrd="0" presId="urn:microsoft.com/office/officeart/2005/8/layout/lProcess3"/>
    <dgm:cxn modelId="{64C3E7D4-1559-427D-9AB8-744F8FFE864F}" srcId="{7A431673-4FA3-4757-9CA5-73B62B0DFA67}" destId="{5E14999B-0B33-4EE2-A17C-D1E6A28B3AD5}" srcOrd="1" destOrd="0" parTransId="{C51C195C-0EA3-4390-AF3A-D085BAA529EC}" sibTransId="{B0A94507-612F-4CB5-81C2-6910CB29721E}"/>
    <dgm:cxn modelId="{DB343137-E2FE-4BD4-BB4C-A9054B7637A3}" srcId="{5A4DDD98-752A-44DE-B187-01C5D9529E84}" destId="{9649ACDD-6325-41B9-B68E-94CA98ACBC29}" srcOrd="2" destOrd="0" parTransId="{ACEB0DB4-4542-4314-8B61-B08FAF3F6721}" sibTransId="{6B063AAE-AB37-4727-85AC-B8F9337071CF}"/>
    <dgm:cxn modelId="{1E9BAB99-E67E-4487-9C5C-A7EA8A762E71}" type="presOf" srcId="{B010CF1A-EA63-46D6-9B1C-E553C40FE887}" destId="{7C0564B0-C0C8-4C51-980F-7AE88C9FA06D}" srcOrd="0" destOrd="0" presId="urn:microsoft.com/office/officeart/2005/8/layout/lProcess3"/>
    <dgm:cxn modelId="{6B34F582-965B-4FEF-9BDB-9F7140A0E0AE}" srcId="{FB6233DF-61A5-4D70-98C6-847E588A2415}" destId="{DB662B61-6B7B-4C5D-A6C9-42266C24630C}" srcOrd="0" destOrd="0" parTransId="{29C17067-8E17-4889-92D5-708CB6193C08}" sibTransId="{3280073A-8340-4906-9433-D91FF4B78093}"/>
    <dgm:cxn modelId="{AD357181-20B8-4684-887D-BD2E1454BF1B}" type="presOf" srcId="{9649ACDD-6325-41B9-B68E-94CA98ACBC29}" destId="{09065450-06BB-407E-9A77-0FC88EB05D46}" srcOrd="0" destOrd="0" presId="urn:microsoft.com/office/officeart/2005/8/layout/lProcess3"/>
    <dgm:cxn modelId="{6F853A29-FC57-4D8C-907C-EAFBB8E05ACD}" srcId="{08A36E9C-0F0F-40AA-A265-331672912DD8}" destId="{6B29F8AD-3062-4BF5-B997-C5ECFBD692E2}" srcOrd="0" destOrd="0" parTransId="{DD79809B-7371-4158-9E5B-1500DC9FCE97}" sibTransId="{AF7ABD0D-042F-43F9-836D-AA2FEBE14535}"/>
    <dgm:cxn modelId="{0482763D-6BE1-4636-9DF2-A5EE4E86AAC3}" type="presOf" srcId="{7A431673-4FA3-4757-9CA5-73B62B0DFA67}" destId="{359A88DD-C79F-4F61-B1DD-51741D4317CE}" srcOrd="0" destOrd="0" presId="urn:microsoft.com/office/officeart/2005/8/layout/lProcess3"/>
    <dgm:cxn modelId="{B8E251E9-4318-40B7-A11F-C50842535E32}" type="presOf" srcId="{5A4DDD98-752A-44DE-B187-01C5D9529E84}" destId="{8B5FEE24-85EE-4C69-9730-8B80703B628C}" srcOrd="0" destOrd="0" presId="urn:microsoft.com/office/officeart/2005/8/layout/lProcess3"/>
    <dgm:cxn modelId="{016B9407-1B81-4D2B-B232-62D18A1542A6}" srcId="{5A4DDD98-752A-44DE-B187-01C5D9529E84}" destId="{4A175E63-A820-4CEA-AE69-433EC60EE952}" srcOrd="1" destOrd="0" parTransId="{11DC10A6-4F04-4859-B856-3E04CD2FFEBE}" sibTransId="{367B5B5C-D442-4ACD-94DC-EA9C6FBB2D12}"/>
    <dgm:cxn modelId="{ED227EAE-B2A3-488D-B50F-645DBE3AED64}" type="presOf" srcId="{E98FA362-6992-45AB-B3CE-13ECC35D0361}" destId="{25944FBB-F67F-4548-A67E-214C18AAE120}" srcOrd="0" destOrd="0" presId="urn:microsoft.com/office/officeart/2005/8/layout/lProcess3"/>
    <dgm:cxn modelId="{21566FF3-FDCD-45CD-B8A5-5BC6B5B9E47C}" srcId="{7A431673-4FA3-4757-9CA5-73B62B0DFA67}" destId="{73C6A436-8645-4CCE-BE11-672E105DF408}" srcOrd="5" destOrd="0" parTransId="{9AA35EC3-B86F-4C71-890D-CC7B7ED2E78E}" sibTransId="{BD8C3BF3-81DE-4B17-8C05-F22614175DAC}"/>
    <dgm:cxn modelId="{35787B04-2DC5-40DE-8F9E-B758AB3D5166}" type="presOf" srcId="{7894FB4B-0410-4EA3-AA49-D83F61C2356B}" destId="{118C8249-6A11-4307-85D0-BC409BB68556}" srcOrd="0" destOrd="0" presId="urn:microsoft.com/office/officeart/2005/8/layout/lProcess3"/>
    <dgm:cxn modelId="{E83F5E05-AA3A-436C-AE4A-E3F18F1550D4}" type="presOf" srcId="{52F09733-BA27-461A-98C8-0B225CCD21DC}" destId="{CBFD1C5D-16B9-4773-93CD-5C663738FFA3}" srcOrd="0" destOrd="0" presId="urn:microsoft.com/office/officeart/2005/8/layout/lProcess3"/>
    <dgm:cxn modelId="{3507ED2B-71FF-4150-B41B-4345322EEBF8}" type="presOf" srcId="{6B29F8AD-3062-4BF5-B997-C5ECFBD692E2}" destId="{F6EE7259-3DEB-4D44-BC71-DA28A9170FBB}" srcOrd="0" destOrd="0" presId="urn:microsoft.com/office/officeart/2005/8/layout/lProcess3"/>
    <dgm:cxn modelId="{F6699997-E2E8-4E7B-8949-91D60AD15E2C}" type="presOf" srcId="{BA13018A-31A8-4D06-96CB-4718881DA82E}" destId="{09170281-58EA-4411-B8D8-79A14842911B}" srcOrd="0" destOrd="0" presId="urn:microsoft.com/office/officeart/2005/8/layout/lProcess3"/>
    <dgm:cxn modelId="{4D697FA9-D67F-4059-AAE8-05278741115B}" srcId="{73C6A436-8645-4CCE-BE11-672E105DF408}" destId="{52F09733-BA27-461A-98C8-0B225CCD21DC}" srcOrd="2" destOrd="0" parTransId="{471FFB4B-813C-434A-8EAD-07ECE6ACB573}" sibTransId="{19CC70AE-A244-422A-A1C6-F357E8382FA6}"/>
    <dgm:cxn modelId="{EB5DFFE9-360F-40D9-A637-019D91B5FBD2}" srcId="{7A431673-4FA3-4757-9CA5-73B62B0DFA67}" destId="{08A36E9C-0F0F-40AA-A265-331672912DD8}" srcOrd="2" destOrd="0" parTransId="{1BF5EFD3-2437-4251-AA94-9BB29B9C57BD}" sibTransId="{4BB06273-0CA7-4815-864B-0E6136FE892A}"/>
    <dgm:cxn modelId="{DD1216A1-169C-4034-A69F-324BBDDB3373}" type="presOf" srcId="{33A970F6-9E9C-49BF-A349-93F151365F56}" destId="{671283C4-2257-4BBB-B592-B55547274089}" srcOrd="0" destOrd="0" presId="urn:microsoft.com/office/officeart/2005/8/layout/lProcess3"/>
    <dgm:cxn modelId="{54746F49-7E0D-42B7-802D-E0C1C0C5CE57}" type="presParOf" srcId="{359A88DD-C79F-4F61-B1DD-51741D4317CE}" destId="{B8445038-4B45-48DC-9907-0B6E6023757E}" srcOrd="0" destOrd="0" presId="urn:microsoft.com/office/officeart/2005/8/layout/lProcess3"/>
    <dgm:cxn modelId="{712CBB4C-5973-485A-999C-4A459AD1BC96}" type="presParOf" srcId="{B8445038-4B45-48DC-9907-0B6E6023757E}" destId="{4A28020F-6806-4B7C-B016-5A942C48FD27}" srcOrd="0" destOrd="0" presId="urn:microsoft.com/office/officeart/2005/8/layout/lProcess3"/>
    <dgm:cxn modelId="{79414903-9981-495E-A5BD-FCD4770A9274}" type="presParOf" srcId="{B8445038-4B45-48DC-9907-0B6E6023757E}" destId="{41408A06-9A5F-46C7-8E94-7B4C2C2E42ED}" srcOrd="1" destOrd="0" presId="urn:microsoft.com/office/officeart/2005/8/layout/lProcess3"/>
    <dgm:cxn modelId="{A96D7C9F-94ED-44CE-B0AA-B957E506C736}" type="presParOf" srcId="{B8445038-4B45-48DC-9907-0B6E6023757E}" destId="{393D3905-0320-44F4-ABA3-AE0319E87200}" srcOrd="2" destOrd="0" presId="urn:microsoft.com/office/officeart/2005/8/layout/lProcess3"/>
    <dgm:cxn modelId="{4658E70B-5352-4F18-9228-E1A7744AE154}" type="presParOf" srcId="{B8445038-4B45-48DC-9907-0B6E6023757E}" destId="{8039B3A1-15FA-4935-BBBE-0B5397545516}" srcOrd="3" destOrd="0" presId="urn:microsoft.com/office/officeart/2005/8/layout/lProcess3"/>
    <dgm:cxn modelId="{484E62DF-8ED8-49E1-A946-B18ABD28C136}" type="presParOf" srcId="{B8445038-4B45-48DC-9907-0B6E6023757E}" destId="{16B43CE9-EF57-46CD-950E-F49120CA307A}" srcOrd="4" destOrd="0" presId="urn:microsoft.com/office/officeart/2005/8/layout/lProcess3"/>
    <dgm:cxn modelId="{8AF84443-7A29-48EE-AEE9-617B557865BC}" type="presParOf" srcId="{B8445038-4B45-48DC-9907-0B6E6023757E}" destId="{1166B7E3-BCA0-41F4-AAAD-8CCDAB5731A7}" srcOrd="5" destOrd="0" presId="urn:microsoft.com/office/officeart/2005/8/layout/lProcess3"/>
    <dgm:cxn modelId="{9440F5C0-85C0-4D5F-B577-2D06CB78B468}" type="presParOf" srcId="{B8445038-4B45-48DC-9907-0B6E6023757E}" destId="{1008AB48-6B04-468C-84D9-9AAA18DFE90A}" srcOrd="6" destOrd="0" presId="urn:microsoft.com/office/officeart/2005/8/layout/lProcess3"/>
    <dgm:cxn modelId="{169331AB-7C5E-4026-9250-F55C54AACE7B}" type="presParOf" srcId="{359A88DD-C79F-4F61-B1DD-51741D4317CE}" destId="{AE716896-3B88-4504-B982-10A56527C433}" srcOrd="1" destOrd="0" presId="urn:microsoft.com/office/officeart/2005/8/layout/lProcess3"/>
    <dgm:cxn modelId="{1A6596A2-F2B4-4A99-8BA4-850EBF7BBD7E}" type="presParOf" srcId="{359A88DD-C79F-4F61-B1DD-51741D4317CE}" destId="{2384A666-1090-4188-902F-37B58C8EB7B8}" srcOrd="2" destOrd="0" presId="urn:microsoft.com/office/officeart/2005/8/layout/lProcess3"/>
    <dgm:cxn modelId="{87477950-8DB6-45EE-AC46-8AFAC8E190BC}" type="presParOf" srcId="{2384A666-1090-4188-902F-37B58C8EB7B8}" destId="{DA8F2407-33EB-4B6A-A5F2-459F785B41F8}" srcOrd="0" destOrd="0" presId="urn:microsoft.com/office/officeart/2005/8/layout/lProcess3"/>
    <dgm:cxn modelId="{3BCE78D2-C4EF-42E1-9A5D-04D4F0668106}" type="presParOf" srcId="{2384A666-1090-4188-902F-37B58C8EB7B8}" destId="{7F075507-8635-4B88-9579-41FC6D7C8532}" srcOrd="1" destOrd="0" presId="urn:microsoft.com/office/officeart/2005/8/layout/lProcess3"/>
    <dgm:cxn modelId="{975A8836-63BC-4561-9868-31B6F883D9A8}" type="presParOf" srcId="{2384A666-1090-4188-902F-37B58C8EB7B8}" destId="{D16D0AF5-D5BF-484A-8B35-6E82AFDECBE9}" srcOrd="2" destOrd="0" presId="urn:microsoft.com/office/officeart/2005/8/layout/lProcess3"/>
    <dgm:cxn modelId="{D249AA1A-8F2A-4DC2-839D-9AB3C44E25FF}" type="presParOf" srcId="{2384A666-1090-4188-902F-37B58C8EB7B8}" destId="{10C49135-7BB5-41C9-8234-9AFC2B9C47D3}" srcOrd="3" destOrd="0" presId="urn:microsoft.com/office/officeart/2005/8/layout/lProcess3"/>
    <dgm:cxn modelId="{B5CF334F-BC76-4DB8-B735-44DEE1A81FA9}" type="presParOf" srcId="{2384A666-1090-4188-902F-37B58C8EB7B8}" destId="{0684ECFD-1FFB-4610-87BD-B129A3D99299}" srcOrd="4" destOrd="0" presId="urn:microsoft.com/office/officeart/2005/8/layout/lProcess3"/>
    <dgm:cxn modelId="{1910DE5A-666D-4640-8C09-FD97CFCC4AD4}" type="presParOf" srcId="{2384A666-1090-4188-902F-37B58C8EB7B8}" destId="{087670AF-09EA-4656-9377-8E82E712C998}" srcOrd="5" destOrd="0" presId="urn:microsoft.com/office/officeart/2005/8/layout/lProcess3"/>
    <dgm:cxn modelId="{D33E3109-777B-41A7-84F9-9CAD1FA7C3CB}" type="presParOf" srcId="{2384A666-1090-4188-902F-37B58C8EB7B8}" destId="{671283C4-2257-4BBB-B592-B55547274089}" srcOrd="6" destOrd="0" presId="urn:microsoft.com/office/officeart/2005/8/layout/lProcess3"/>
    <dgm:cxn modelId="{4160E90C-24C8-4DB4-B6FC-24F9B181889B}" type="presParOf" srcId="{359A88DD-C79F-4F61-B1DD-51741D4317CE}" destId="{2CC2CF98-1DCF-4F54-92B3-32927737F33C}" srcOrd="3" destOrd="0" presId="urn:microsoft.com/office/officeart/2005/8/layout/lProcess3"/>
    <dgm:cxn modelId="{DA976800-CEB3-4C1C-8C7C-212353F6FD8F}" type="presParOf" srcId="{359A88DD-C79F-4F61-B1DD-51741D4317CE}" destId="{A4641152-F96D-4D53-956F-8D4207B49D1C}" srcOrd="4" destOrd="0" presId="urn:microsoft.com/office/officeart/2005/8/layout/lProcess3"/>
    <dgm:cxn modelId="{38542906-B124-4820-A624-E8639092FD2C}" type="presParOf" srcId="{A4641152-F96D-4D53-956F-8D4207B49D1C}" destId="{38AA4529-8C4C-4431-896A-AECB5E70E846}" srcOrd="0" destOrd="0" presId="urn:microsoft.com/office/officeart/2005/8/layout/lProcess3"/>
    <dgm:cxn modelId="{88CD7187-2D27-451D-B665-13AA1ADC175E}" type="presParOf" srcId="{A4641152-F96D-4D53-956F-8D4207B49D1C}" destId="{E7108F59-B351-4AA3-AD3A-BF44B387DE95}" srcOrd="1" destOrd="0" presId="urn:microsoft.com/office/officeart/2005/8/layout/lProcess3"/>
    <dgm:cxn modelId="{5C451465-CF1A-4865-83C2-EE94346FE463}" type="presParOf" srcId="{A4641152-F96D-4D53-956F-8D4207B49D1C}" destId="{F6EE7259-3DEB-4D44-BC71-DA28A9170FBB}" srcOrd="2" destOrd="0" presId="urn:microsoft.com/office/officeart/2005/8/layout/lProcess3"/>
    <dgm:cxn modelId="{0B665C56-CD75-44CA-8349-4CAA78AFDCB8}" type="presParOf" srcId="{A4641152-F96D-4D53-956F-8D4207B49D1C}" destId="{C1FF81DE-E0F8-40D6-806F-1CDB30AF8586}" srcOrd="3" destOrd="0" presId="urn:microsoft.com/office/officeart/2005/8/layout/lProcess3"/>
    <dgm:cxn modelId="{4E7D6DBC-43A9-49F7-8FE2-C8FFE5F0BDFA}" type="presParOf" srcId="{A4641152-F96D-4D53-956F-8D4207B49D1C}" destId="{EE867804-92E8-4B30-A32D-8ED5B40D3CCD}" srcOrd="4" destOrd="0" presId="urn:microsoft.com/office/officeart/2005/8/layout/lProcess3"/>
    <dgm:cxn modelId="{0C0E4778-1BD1-4B5D-8770-3E41C0C3C145}" type="presParOf" srcId="{A4641152-F96D-4D53-956F-8D4207B49D1C}" destId="{B25E36E3-D520-420E-8AB1-4A73BD2F9FC5}" srcOrd="5" destOrd="0" presId="urn:microsoft.com/office/officeart/2005/8/layout/lProcess3"/>
    <dgm:cxn modelId="{DDB699F1-7041-4DC9-9247-F287D39424A1}" type="presParOf" srcId="{A4641152-F96D-4D53-956F-8D4207B49D1C}" destId="{25944FBB-F67F-4548-A67E-214C18AAE120}" srcOrd="6" destOrd="0" presId="urn:microsoft.com/office/officeart/2005/8/layout/lProcess3"/>
    <dgm:cxn modelId="{FE0D2E78-E835-4738-B0AD-C6DEA4EB203E}" type="presParOf" srcId="{359A88DD-C79F-4F61-B1DD-51741D4317CE}" destId="{EA7B4F9D-83E5-4123-8D97-5BBE9D23D950}" srcOrd="5" destOrd="0" presId="urn:microsoft.com/office/officeart/2005/8/layout/lProcess3"/>
    <dgm:cxn modelId="{17A8252B-2F28-41EB-B13D-6EAAD369E2C9}" type="presParOf" srcId="{359A88DD-C79F-4F61-B1DD-51741D4317CE}" destId="{28AAB5B9-ECD0-4603-8FBC-C14372C0299F}" srcOrd="6" destOrd="0" presId="urn:microsoft.com/office/officeart/2005/8/layout/lProcess3"/>
    <dgm:cxn modelId="{F2907806-4DF4-4FE0-8B1E-A239F47DA36D}" type="presParOf" srcId="{28AAB5B9-ECD0-4603-8FBC-C14372C0299F}" destId="{D34FF7A9-7102-4FD2-90E1-82C85777E950}" srcOrd="0" destOrd="0" presId="urn:microsoft.com/office/officeart/2005/8/layout/lProcess3"/>
    <dgm:cxn modelId="{992039A4-6A1E-4ED9-8256-B8041DC9115A}" type="presParOf" srcId="{28AAB5B9-ECD0-4603-8FBC-C14372C0299F}" destId="{0C23D260-EE04-4F61-9CDC-DEB266A380FD}" srcOrd="1" destOrd="0" presId="urn:microsoft.com/office/officeart/2005/8/layout/lProcess3"/>
    <dgm:cxn modelId="{3F6E6CFA-CC2B-4943-9F0B-8763E5A6F4B5}" type="presParOf" srcId="{28AAB5B9-ECD0-4603-8FBC-C14372C0299F}" destId="{E7E3E40F-2817-4072-9D71-B9234FE6B018}" srcOrd="2" destOrd="0" presId="urn:microsoft.com/office/officeart/2005/8/layout/lProcess3"/>
    <dgm:cxn modelId="{63CE5B25-73F4-4271-A9BC-5F8277C59492}" type="presParOf" srcId="{28AAB5B9-ECD0-4603-8FBC-C14372C0299F}" destId="{99208E78-B7D5-4D92-8F0B-1F8238ED4A40}" srcOrd="3" destOrd="0" presId="urn:microsoft.com/office/officeart/2005/8/layout/lProcess3"/>
    <dgm:cxn modelId="{C6CE6103-5684-48C5-9ED6-CC9FBB7AA5C5}" type="presParOf" srcId="{28AAB5B9-ECD0-4603-8FBC-C14372C0299F}" destId="{09170281-58EA-4411-B8D8-79A14842911B}" srcOrd="4" destOrd="0" presId="urn:microsoft.com/office/officeart/2005/8/layout/lProcess3"/>
    <dgm:cxn modelId="{80BEA679-9BF7-49F3-9D96-FFAF12887526}" type="presParOf" srcId="{28AAB5B9-ECD0-4603-8FBC-C14372C0299F}" destId="{499A67A2-96BF-40A7-9E1A-069401BE4ED2}" srcOrd="5" destOrd="0" presId="urn:microsoft.com/office/officeart/2005/8/layout/lProcess3"/>
    <dgm:cxn modelId="{F3839A15-7FA7-4B05-88BC-01BA0C979D15}" type="presParOf" srcId="{28AAB5B9-ECD0-4603-8FBC-C14372C0299F}" destId="{7BF495E9-1648-4C28-AFC9-372A9BC837F8}" srcOrd="6" destOrd="0" presId="urn:microsoft.com/office/officeart/2005/8/layout/lProcess3"/>
    <dgm:cxn modelId="{1C2BB43A-3780-472B-A26E-2FB1226387D4}" type="presParOf" srcId="{359A88DD-C79F-4F61-B1DD-51741D4317CE}" destId="{19FE4C70-EDC5-4AD0-86B1-7A799417487B}" srcOrd="7" destOrd="0" presId="urn:microsoft.com/office/officeart/2005/8/layout/lProcess3"/>
    <dgm:cxn modelId="{5A707E88-D206-423F-AA26-B94D32E0D3BF}" type="presParOf" srcId="{359A88DD-C79F-4F61-B1DD-51741D4317CE}" destId="{211685F9-6B98-4F3B-916B-DE958C4CD5EF}" srcOrd="8" destOrd="0" presId="urn:microsoft.com/office/officeart/2005/8/layout/lProcess3"/>
    <dgm:cxn modelId="{E3871C1C-30B0-4403-BD2A-429458F88136}" type="presParOf" srcId="{211685F9-6B98-4F3B-916B-DE958C4CD5EF}" destId="{285E1635-0C53-48C5-919B-012A7AB22FFE}" srcOrd="0" destOrd="0" presId="urn:microsoft.com/office/officeart/2005/8/layout/lProcess3"/>
    <dgm:cxn modelId="{8C016700-31A7-4123-9B7E-D81ED8E20321}" type="presParOf" srcId="{211685F9-6B98-4F3B-916B-DE958C4CD5EF}" destId="{ECBDC43E-B298-4838-BD82-9BE91A84D633}" srcOrd="1" destOrd="0" presId="urn:microsoft.com/office/officeart/2005/8/layout/lProcess3"/>
    <dgm:cxn modelId="{43939A84-ACAD-4279-8AE4-85FFDD02267D}" type="presParOf" srcId="{211685F9-6B98-4F3B-916B-DE958C4CD5EF}" destId="{1E3DFDDA-D0C3-4F90-80B4-02B2C7996939}" srcOrd="2" destOrd="0" presId="urn:microsoft.com/office/officeart/2005/8/layout/lProcess3"/>
    <dgm:cxn modelId="{99BB97CC-ACC3-48B3-8A71-7F2347626004}" type="presParOf" srcId="{211685F9-6B98-4F3B-916B-DE958C4CD5EF}" destId="{FBB03480-FFBF-4DEC-92EB-7F6937661197}" srcOrd="3" destOrd="0" presId="urn:microsoft.com/office/officeart/2005/8/layout/lProcess3"/>
    <dgm:cxn modelId="{8149AF33-6512-4BA4-8BF5-A0ACA7F0C628}" type="presParOf" srcId="{211685F9-6B98-4F3B-916B-DE958C4CD5EF}" destId="{4DE21C53-95BC-4FC2-B8DE-E75D380363C8}" srcOrd="4" destOrd="0" presId="urn:microsoft.com/office/officeart/2005/8/layout/lProcess3"/>
    <dgm:cxn modelId="{32A7CE65-DE80-4C24-8B0F-2E5E34582B76}" type="presParOf" srcId="{211685F9-6B98-4F3B-916B-DE958C4CD5EF}" destId="{A77B422C-C132-442F-ADE9-16E05C1C4CE3}" srcOrd="5" destOrd="0" presId="urn:microsoft.com/office/officeart/2005/8/layout/lProcess3"/>
    <dgm:cxn modelId="{56F761BA-1378-46D4-9B55-1FEAB31CBCAB}" type="presParOf" srcId="{211685F9-6B98-4F3B-916B-DE958C4CD5EF}" destId="{0F5F45E2-C013-4C1A-A8E7-D0A4782B6B9E}" srcOrd="6" destOrd="0" presId="urn:microsoft.com/office/officeart/2005/8/layout/lProcess3"/>
    <dgm:cxn modelId="{D677808D-E082-4AF8-939A-BAD6B009CD6E}" type="presParOf" srcId="{359A88DD-C79F-4F61-B1DD-51741D4317CE}" destId="{AEEFCD9B-3C81-45BA-BF4A-EBB6CB85802C}" srcOrd="9" destOrd="0" presId="urn:microsoft.com/office/officeart/2005/8/layout/lProcess3"/>
    <dgm:cxn modelId="{2528513E-4090-48B2-9948-964DB8D68DA6}" type="presParOf" srcId="{359A88DD-C79F-4F61-B1DD-51741D4317CE}" destId="{182B57BE-B914-4510-BB00-CE13737FFB3F}" srcOrd="10" destOrd="0" presId="urn:microsoft.com/office/officeart/2005/8/layout/lProcess3"/>
    <dgm:cxn modelId="{6E573762-4931-4A49-8B8A-AD84318B7180}" type="presParOf" srcId="{182B57BE-B914-4510-BB00-CE13737FFB3F}" destId="{3C2C101E-55C7-421F-91D8-CC37A1CB6D4F}" srcOrd="0" destOrd="0" presId="urn:microsoft.com/office/officeart/2005/8/layout/lProcess3"/>
    <dgm:cxn modelId="{6CE7EC7C-9546-4AB8-9416-72B7052A0E9D}" type="presParOf" srcId="{182B57BE-B914-4510-BB00-CE13737FFB3F}" destId="{9E3ECFF7-CD35-446D-9CBA-FC1FB62BCD4F}" srcOrd="1" destOrd="0" presId="urn:microsoft.com/office/officeart/2005/8/layout/lProcess3"/>
    <dgm:cxn modelId="{5C345A42-D751-4576-94DB-B730B99D2509}" type="presParOf" srcId="{182B57BE-B914-4510-BB00-CE13737FFB3F}" destId="{118C8249-6A11-4307-85D0-BC409BB68556}" srcOrd="2" destOrd="0" presId="urn:microsoft.com/office/officeart/2005/8/layout/lProcess3"/>
    <dgm:cxn modelId="{6FB09E1C-D64F-4BF2-888A-0F3C8084B536}" type="presParOf" srcId="{182B57BE-B914-4510-BB00-CE13737FFB3F}" destId="{75BCC68E-EB89-4724-B462-9B41F247FE18}" srcOrd="3" destOrd="0" presId="urn:microsoft.com/office/officeart/2005/8/layout/lProcess3"/>
    <dgm:cxn modelId="{DCDDB1FE-0654-4E3B-AF80-75464492308C}" type="presParOf" srcId="{182B57BE-B914-4510-BB00-CE13737FFB3F}" destId="{85C7E8C7-7CB7-4412-87A6-D7B7F1C59509}" srcOrd="4" destOrd="0" presId="urn:microsoft.com/office/officeart/2005/8/layout/lProcess3"/>
    <dgm:cxn modelId="{27F83DD8-C524-4B71-AFCD-E7FCC725B8F7}" type="presParOf" srcId="{182B57BE-B914-4510-BB00-CE13737FFB3F}" destId="{B253C136-9B6C-4A9E-8D64-41F68212DB62}" srcOrd="5" destOrd="0" presId="urn:microsoft.com/office/officeart/2005/8/layout/lProcess3"/>
    <dgm:cxn modelId="{DB4FF0D0-E5F3-4AE6-B5CE-7D44991BDD0A}" type="presParOf" srcId="{182B57BE-B914-4510-BB00-CE13737FFB3F}" destId="{CBFD1C5D-16B9-4773-93CD-5C663738FFA3}" srcOrd="6" destOrd="0" presId="urn:microsoft.com/office/officeart/2005/8/layout/lProcess3"/>
    <dgm:cxn modelId="{6C19AE0D-E3FF-4F74-ACFF-6FB73B126F96}" type="presParOf" srcId="{359A88DD-C79F-4F61-B1DD-51741D4317CE}" destId="{916AEBC3-B2A4-4122-B157-A726D04B8180}" srcOrd="11" destOrd="0" presId="urn:microsoft.com/office/officeart/2005/8/layout/lProcess3"/>
    <dgm:cxn modelId="{34B962EC-0A21-4257-8A3E-326807C37E2B}" type="presParOf" srcId="{359A88DD-C79F-4F61-B1DD-51741D4317CE}" destId="{9D9B8A0C-0D94-48AE-AF9A-D1615E619FAF}" srcOrd="12" destOrd="0" presId="urn:microsoft.com/office/officeart/2005/8/layout/lProcess3"/>
    <dgm:cxn modelId="{9EF79EA0-97ED-4C8A-8A27-FABC166E0659}" type="presParOf" srcId="{9D9B8A0C-0D94-48AE-AF9A-D1615E619FAF}" destId="{8B5FEE24-85EE-4C69-9730-8B80703B628C}" srcOrd="0" destOrd="0" presId="urn:microsoft.com/office/officeart/2005/8/layout/lProcess3"/>
    <dgm:cxn modelId="{0C71E5CB-DDF6-48E4-842F-3773E844DB99}" type="presParOf" srcId="{9D9B8A0C-0D94-48AE-AF9A-D1615E619FAF}" destId="{54ECEE33-DFBA-41DB-B296-97B54ED30086}" srcOrd="1" destOrd="0" presId="urn:microsoft.com/office/officeart/2005/8/layout/lProcess3"/>
    <dgm:cxn modelId="{5AFFF03D-2552-4D11-8260-90518D77AF01}" type="presParOf" srcId="{9D9B8A0C-0D94-48AE-AF9A-D1615E619FAF}" destId="{7C0564B0-C0C8-4C51-980F-7AE88C9FA06D}" srcOrd="2" destOrd="0" presId="urn:microsoft.com/office/officeart/2005/8/layout/lProcess3"/>
    <dgm:cxn modelId="{09314234-FA29-43C6-9B63-299AC30E46E4}" type="presParOf" srcId="{9D9B8A0C-0D94-48AE-AF9A-D1615E619FAF}" destId="{EC7A964C-01F9-47DA-BA19-3265B59DEB0D}" srcOrd="3" destOrd="0" presId="urn:microsoft.com/office/officeart/2005/8/layout/lProcess3"/>
    <dgm:cxn modelId="{E6B7E555-9A2C-4E75-AB68-D8DC4EA99878}" type="presParOf" srcId="{9D9B8A0C-0D94-48AE-AF9A-D1615E619FAF}" destId="{19B96F6F-29B0-49C1-A3F0-3038E7FEFBBA}" srcOrd="4" destOrd="0" presId="urn:microsoft.com/office/officeart/2005/8/layout/lProcess3"/>
    <dgm:cxn modelId="{F93922DC-4805-47BE-BD91-E640C6E64ECE}" type="presParOf" srcId="{9D9B8A0C-0D94-48AE-AF9A-D1615E619FAF}" destId="{4B36C1AE-7FB0-4728-A88C-B02310DA2522}" srcOrd="5" destOrd="0" presId="urn:microsoft.com/office/officeart/2005/8/layout/lProcess3"/>
    <dgm:cxn modelId="{66CB9A36-3D42-4DBB-BEF3-23192FF5A087}" type="presParOf" srcId="{9D9B8A0C-0D94-48AE-AF9A-D1615E619FAF}" destId="{09065450-06BB-407E-9A77-0FC88EB05D4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D79DE-383F-460A-B370-059D00F02D55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0C1D8F0E-A05C-4EC9-A113-6DDD20CAD09F}">
      <dgm:prSet phldrT="[Texto]"/>
      <dgm:spPr/>
      <dgm:t>
        <a:bodyPr/>
        <a:lstStyle/>
        <a:p>
          <a:r>
            <a:rPr lang="es-EC" b="1" dirty="0" smtClean="0"/>
            <a:t>Económica</a:t>
          </a:r>
          <a:endParaRPr lang="es-EC" dirty="0" smtClean="0"/>
        </a:p>
      </dgm:t>
    </dgm:pt>
    <dgm:pt modelId="{07E159C5-87D2-4927-B7CE-948E17E45C2C}" type="parTrans" cxnId="{3A5B9E59-0A8D-44C4-AC1B-4C9E6457514D}">
      <dgm:prSet/>
      <dgm:spPr/>
      <dgm:t>
        <a:bodyPr/>
        <a:lstStyle/>
        <a:p>
          <a:endParaRPr lang="es-EC"/>
        </a:p>
      </dgm:t>
    </dgm:pt>
    <dgm:pt modelId="{972C0155-AC80-484E-BCD9-AF0A4E52BA7F}" type="sibTrans" cxnId="{3A5B9E59-0A8D-44C4-AC1B-4C9E6457514D}">
      <dgm:prSet/>
      <dgm:spPr/>
      <dgm:t>
        <a:bodyPr/>
        <a:lstStyle/>
        <a:p>
          <a:endParaRPr lang="es-EC"/>
        </a:p>
      </dgm:t>
    </dgm:pt>
    <dgm:pt modelId="{240885C4-9DD4-460D-AEB6-B955115E80D0}">
      <dgm:prSet phldrT="[Texto]"/>
      <dgm:spPr/>
      <dgm:t>
        <a:bodyPr/>
        <a:lstStyle/>
        <a:p>
          <a:r>
            <a:rPr lang="es-EC" dirty="0" smtClean="0"/>
            <a:t>Edad</a:t>
          </a:r>
          <a:endParaRPr lang="es-EC" dirty="0"/>
        </a:p>
      </dgm:t>
    </dgm:pt>
    <dgm:pt modelId="{4BAB88DE-2547-40A7-9AC5-1D3097D74A1E}" type="parTrans" cxnId="{D3C56F11-5FF0-465D-A9FC-8DFD9851E108}">
      <dgm:prSet/>
      <dgm:spPr/>
      <dgm:t>
        <a:bodyPr/>
        <a:lstStyle/>
        <a:p>
          <a:endParaRPr lang="es-EC"/>
        </a:p>
      </dgm:t>
    </dgm:pt>
    <dgm:pt modelId="{605E4C4A-8104-48C5-9535-F4E6A5CDE13F}" type="sibTrans" cxnId="{D3C56F11-5FF0-465D-A9FC-8DFD9851E108}">
      <dgm:prSet/>
      <dgm:spPr/>
      <dgm:t>
        <a:bodyPr/>
        <a:lstStyle/>
        <a:p>
          <a:endParaRPr lang="es-EC"/>
        </a:p>
      </dgm:t>
    </dgm:pt>
    <dgm:pt modelId="{DFE41BE1-1018-48BA-88AA-88AB10FD9708}">
      <dgm:prSet phldrT="[Texto]"/>
      <dgm:spPr/>
      <dgm:t>
        <a:bodyPr/>
        <a:lstStyle/>
        <a:p>
          <a:r>
            <a:rPr lang="es-EC" dirty="0" smtClean="0"/>
            <a:t>Tipos de Redes Sociales </a:t>
          </a:r>
          <a:endParaRPr lang="es-EC" dirty="0"/>
        </a:p>
      </dgm:t>
    </dgm:pt>
    <dgm:pt modelId="{4C782BC5-469B-40AC-B5E5-5093F50CD36D}" type="parTrans" cxnId="{6E5FFFB0-FD74-426E-9803-28C51BDC376C}">
      <dgm:prSet/>
      <dgm:spPr/>
      <dgm:t>
        <a:bodyPr/>
        <a:lstStyle/>
        <a:p>
          <a:endParaRPr lang="es-EC"/>
        </a:p>
      </dgm:t>
    </dgm:pt>
    <dgm:pt modelId="{49E73218-A730-488B-84D0-9044F905673E}" type="sibTrans" cxnId="{6E5FFFB0-FD74-426E-9803-28C51BDC376C}">
      <dgm:prSet/>
      <dgm:spPr/>
      <dgm:t>
        <a:bodyPr/>
        <a:lstStyle/>
        <a:p>
          <a:endParaRPr lang="es-EC"/>
        </a:p>
      </dgm:t>
    </dgm:pt>
    <dgm:pt modelId="{944E521E-34B7-4311-BFB9-75FDF0944FD3}">
      <dgm:prSet phldrT="[Texto]"/>
      <dgm:spPr/>
      <dgm:t>
        <a:bodyPr/>
        <a:lstStyle/>
        <a:p>
          <a:r>
            <a:rPr lang="es-EC" dirty="0" smtClean="0"/>
            <a:t>Social – Económica </a:t>
          </a:r>
          <a:endParaRPr lang="es-EC" dirty="0"/>
        </a:p>
      </dgm:t>
    </dgm:pt>
    <dgm:pt modelId="{9849FD76-1CFF-4468-AD9C-D0A52074B035}" type="parTrans" cxnId="{ABD9D317-B1A7-49C7-8384-0D2A3BAF8CD9}">
      <dgm:prSet/>
      <dgm:spPr/>
      <dgm:t>
        <a:bodyPr/>
        <a:lstStyle/>
        <a:p>
          <a:endParaRPr lang="es-EC"/>
        </a:p>
      </dgm:t>
    </dgm:pt>
    <dgm:pt modelId="{0BBF3057-EC54-437C-B915-E7666311211F}" type="sibTrans" cxnId="{ABD9D317-B1A7-49C7-8384-0D2A3BAF8CD9}">
      <dgm:prSet/>
      <dgm:spPr/>
      <dgm:t>
        <a:bodyPr/>
        <a:lstStyle/>
        <a:p>
          <a:endParaRPr lang="es-EC"/>
        </a:p>
      </dgm:t>
    </dgm:pt>
    <dgm:pt modelId="{834DFC0D-EC76-4DB2-A70B-A2AAA4CE20F6}">
      <dgm:prSet phldrT="[Texto]"/>
      <dgm:spPr/>
      <dgm:t>
        <a:bodyPr/>
        <a:lstStyle/>
        <a:p>
          <a:r>
            <a:rPr lang="es-EC" dirty="0" smtClean="0"/>
            <a:t>Influencia</a:t>
          </a:r>
          <a:endParaRPr lang="es-EC" dirty="0"/>
        </a:p>
      </dgm:t>
    </dgm:pt>
    <dgm:pt modelId="{792A0590-988A-4503-AC3C-A40F7466AC33}" type="parTrans" cxnId="{8475B2FE-FE8A-471A-9724-5E5C7366231B}">
      <dgm:prSet/>
      <dgm:spPr/>
      <dgm:t>
        <a:bodyPr/>
        <a:lstStyle/>
        <a:p>
          <a:endParaRPr lang="es-EC"/>
        </a:p>
      </dgm:t>
    </dgm:pt>
    <dgm:pt modelId="{DA2E4D66-EF59-4E5A-87BA-756E29C76DB7}" type="sibTrans" cxnId="{8475B2FE-FE8A-471A-9724-5E5C7366231B}">
      <dgm:prSet/>
      <dgm:spPr/>
      <dgm:t>
        <a:bodyPr/>
        <a:lstStyle/>
        <a:p>
          <a:endParaRPr lang="es-EC"/>
        </a:p>
      </dgm:t>
    </dgm:pt>
    <dgm:pt modelId="{103A1A1E-2CF1-4D67-90CB-F0D6A7799A00}">
      <dgm:prSet phldrT="[Texto]"/>
      <dgm:spPr/>
      <dgm:t>
        <a:bodyPr/>
        <a:lstStyle/>
        <a:p>
          <a:r>
            <a:rPr lang="es-EC" dirty="0" smtClean="0"/>
            <a:t>Socio Demográfica</a:t>
          </a:r>
          <a:endParaRPr lang="es-EC" dirty="0"/>
        </a:p>
      </dgm:t>
    </dgm:pt>
    <dgm:pt modelId="{410DA4F6-3495-4349-8E05-E5E3FB63A051}" type="parTrans" cxnId="{D5DD1638-E45F-4411-84B5-FF86FB1C8100}">
      <dgm:prSet/>
      <dgm:spPr/>
      <dgm:t>
        <a:bodyPr/>
        <a:lstStyle/>
        <a:p>
          <a:endParaRPr lang="es-EC"/>
        </a:p>
      </dgm:t>
    </dgm:pt>
    <dgm:pt modelId="{34156C9D-D2D1-4FF5-A615-8E518645DE45}" type="sibTrans" cxnId="{D5DD1638-E45F-4411-84B5-FF86FB1C8100}">
      <dgm:prSet/>
      <dgm:spPr/>
      <dgm:t>
        <a:bodyPr/>
        <a:lstStyle/>
        <a:p>
          <a:endParaRPr lang="es-EC"/>
        </a:p>
      </dgm:t>
    </dgm:pt>
    <dgm:pt modelId="{8240A138-52D1-48A0-80C5-7ABE15B8530F}">
      <dgm:prSet phldrT="[Texto]"/>
      <dgm:spPr/>
      <dgm:t>
        <a:bodyPr/>
        <a:lstStyle/>
        <a:p>
          <a:r>
            <a:rPr lang="es-EC" dirty="0" smtClean="0"/>
            <a:t>Social</a:t>
          </a:r>
        </a:p>
      </dgm:t>
    </dgm:pt>
    <dgm:pt modelId="{9CD446D9-DB40-4CE3-B66C-11015E3DE07C}" type="parTrans" cxnId="{96369F98-0890-41CF-AEE7-696C422E1F25}">
      <dgm:prSet/>
      <dgm:spPr/>
      <dgm:t>
        <a:bodyPr/>
        <a:lstStyle/>
        <a:p>
          <a:endParaRPr lang="es-EC"/>
        </a:p>
      </dgm:t>
    </dgm:pt>
    <dgm:pt modelId="{E9264C0A-FAF0-4355-B8F0-EF0C88A05274}" type="sibTrans" cxnId="{96369F98-0890-41CF-AEE7-696C422E1F25}">
      <dgm:prSet/>
      <dgm:spPr/>
      <dgm:t>
        <a:bodyPr/>
        <a:lstStyle/>
        <a:p>
          <a:endParaRPr lang="es-EC"/>
        </a:p>
      </dgm:t>
    </dgm:pt>
    <dgm:pt modelId="{FBF86042-76F4-46B0-B9C0-3B46FBDF9008}">
      <dgm:prSet phldrT="[Texto]"/>
      <dgm:spPr/>
      <dgm:t>
        <a:bodyPr/>
        <a:lstStyle/>
        <a:p>
          <a:r>
            <a:rPr lang="es-EC" dirty="0" smtClean="0"/>
            <a:t>Ingreso </a:t>
          </a:r>
          <a:endParaRPr lang="es-EC" dirty="0"/>
        </a:p>
      </dgm:t>
    </dgm:pt>
    <dgm:pt modelId="{58859D48-345B-4906-BCEE-6FAC5656C941}" type="parTrans" cxnId="{2327D717-9AD3-458E-888D-93691A1B7277}">
      <dgm:prSet/>
      <dgm:spPr/>
      <dgm:t>
        <a:bodyPr/>
        <a:lstStyle/>
        <a:p>
          <a:endParaRPr lang="es-EC"/>
        </a:p>
      </dgm:t>
    </dgm:pt>
    <dgm:pt modelId="{CF13C3C5-134A-45C6-A322-588867A31957}" type="sibTrans" cxnId="{2327D717-9AD3-458E-888D-93691A1B7277}">
      <dgm:prSet/>
      <dgm:spPr/>
      <dgm:t>
        <a:bodyPr/>
        <a:lstStyle/>
        <a:p>
          <a:endParaRPr lang="es-EC"/>
        </a:p>
      </dgm:t>
    </dgm:pt>
    <dgm:pt modelId="{08A99828-8E77-43A6-8B4F-F469585CC618}">
      <dgm:prSet phldrT="[Texto]"/>
      <dgm:spPr/>
      <dgm:t>
        <a:bodyPr/>
        <a:lstStyle/>
        <a:p>
          <a:r>
            <a:rPr lang="es-EC" dirty="0" smtClean="0"/>
            <a:t>Empleo</a:t>
          </a:r>
          <a:endParaRPr lang="es-EC" dirty="0"/>
        </a:p>
      </dgm:t>
    </dgm:pt>
    <dgm:pt modelId="{C860579C-00CE-4988-B5C2-76EC3E4BCDDE}" type="parTrans" cxnId="{882A3853-80E4-4BEE-BA18-6C583F98A0B8}">
      <dgm:prSet/>
      <dgm:spPr/>
      <dgm:t>
        <a:bodyPr/>
        <a:lstStyle/>
        <a:p>
          <a:endParaRPr lang="es-EC"/>
        </a:p>
      </dgm:t>
    </dgm:pt>
    <dgm:pt modelId="{BA018D05-F805-4FBD-B3B0-67A35A3DD8ED}" type="sibTrans" cxnId="{882A3853-80E4-4BEE-BA18-6C583F98A0B8}">
      <dgm:prSet/>
      <dgm:spPr/>
      <dgm:t>
        <a:bodyPr/>
        <a:lstStyle/>
        <a:p>
          <a:endParaRPr lang="es-EC"/>
        </a:p>
      </dgm:t>
    </dgm:pt>
    <dgm:pt modelId="{B9B61FE5-C1FA-4CBE-9F42-7F74D216A21D}">
      <dgm:prSet/>
      <dgm:spPr/>
      <dgm:t>
        <a:bodyPr/>
        <a:lstStyle/>
        <a:p>
          <a:r>
            <a:rPr lang="es-EC" dirty="0" smtClean="0"/>
            <a:t>Dependencia Económica</a:t>
          </a:r>
        </a:p>
      </dgm:t>
    </dgm:pt>
    <dgm:pt modelId="{B25CCF99-FACC-421D-98E2-C9F506DF71E9}" type="parTrans" cxnId="{B4C17D46-B715-4374-9EF9-5A7A6519B0DE}">
      <dgm:prSet/>
      <dgm:spPr/>
      <dgm:t>
        <a:bodyPr/>
        <a:lstStyle/>
        <a:p>
          <a:endParaRPr lang="es-EC"/>
        </a:p>
      </dgm:t>
    </dgm:pt>
    <dgm:pt modelId="{73E39126-5D35-44FE-A7C8-E65EA383A8E9}" type="sibTrans" cxnId="{B4C17D46-B715-4374-9EF9-5A7A6519B0DE}">
      <dgm:prSet/>
      <dgm:spPr/>
      <dgm:t>
        <a:bodyPr/>
        <a:lstStyle/>
        <a:p>
          <a:endParaRPr lang="es-EC"/>
        </a:p>
      </dgm:t>
    </dgm:pt>
    <dgm:pt modelId="{27160D22-F856-4E4E-BFED-D42EF0ADDC39}">
      <dgm:prSet phldrT="[Texto]"/>
      <dgm:spPr/>
      <dgm:t>
        <a:bodyPr/>
        <a:lstStyle/>
        <a:p>
          <a:r>
            <a:rPr lang="es-EC" dirty="0" smtClean="0"/>
            <a:t>Genero</a:t>
          </a:r>
          <a:endParaRPr lang="es-EC" dirty="0"/>
        </a:p>
      </dgm:t>
    </dgm:pt>
    <dgm:pt modelId="{34EA8A7D-F7E9-4551-8A75-494C1BAFC84B}" type="parTrans" cxnId="{99E949C9-7D5F-4D1F-8C88-3CF6F4A884DC}">
      <dgm:prSet/>
      <dgm:spPr/>
      <dgm:t>
        <a:bodyPr/>
        <a:lstStyle/>
        <a:p>
          <a:endParaRPr lang="es-EC"/>
        </a:p>
      </dgm:t>
    </dgm:pt>
    <dgm:pt modelId="{14A7A139-A2E1-4857-B854-A6C38995ED19}" type="sibTrans" cxnId="{99E949C9-7D5F-4D1F-8C88-3CF6F4A884DC}">
      <dgm:prSet/>
      <dgm:spPr/>
      <dgm:t>
        <a:bodyPr/>
        <a:lstStyle/>
        <a:p>
          <a:endParaRPr lang="es-EC"/>
        </a:p>
      </dgm:t>
    </dgm:pt>
    <dgm:pt modelId="{3D77D5B3-941C-40C4-B36B-B3DBCBD1C104}">
      <dgm:prSet phldrT="[Texto]"/>
      <dgm:spPr/>
      <dgm:t>
        <a:bodyPr/>
        <a:lstStyle/>
        <a:p>
          <a:r>
            <a:rPr lang="es-EC" dirty="0" smtClean="0"/>
            <a:t>Nivel de Educación</a:t>
          </a:r>
          <a:endParaRPr lang="es-EC" dirty="0"/>
        </a:p>
      </dgm:t>
    </dgm:pt>
    <dgm:pt modelId="{B3DCB8E8-B093-4A70-B868-D3C4C30C4414}" type="parTrans" cxnId="{71D869B4-CE90-4774-9783-D61A70DB0D2B}">
      <dgm:prSet/>
      <dgm:spPr/>
      <dgm:t>
        <a:bodyPr/>
        <a:lstStyle/>
        <a:p>
          <a:endParaRPr lang="es-EC"/>
        </a:p>
      </dgm:t>
    </dgm:pt>
    <dgm:pt modelId="{E4A00116-62D6-4136-AEB7-EB6E93CD520B}" type="sibTrans" cxnId="{71D869B4-CE90-4774-9783-D61A70DB0D2B}">
      <dgm:prSet/>
      <dgm:spPr/>
      <dgm:t>
        <a:bodyPr/>
        <a:lstStyle/>
        <a:p>
          <a:endParaRPr lang="es-EC"/>
        </a:p>
      </dgm:t>
    </dgm:pt>
    <dgm:pt modelId="{4A498296-286E-4817-B67C-24A4CEFA7F4A}">
      <dgm:prSet phldrT="[Texto]"/>
      <dgm:spPr/>
      <dgm:t>
        <a:bodyPr/>
        <a:lstStyle/>
        <a:p>
          <a:r>
            <a:rPr lang="es-EC" dirty="0" smtClean="0"/>
            <a:t>Redes Sociales </a:t>
          </a:r>
          <a:endParaRPr lang="es-EC" dirty="0"/>
        </a:p>
      </dgm:t>
    </dgm:pt>
    <dgm:pt modelId="{4CC91AC2-3740-474A-8773-2DE2D2C1FE5F}" type="parTrans" cxnId="{6F1F1FCC-E8A6-448D-808B-E19B83A2F872}">
      <dgm:prSet/>
      <dgm:spPr/>
      <dgm:t>
        <a:bodyPr/>
        <a:lstStyle/>
        <a:p>
          <a:endParaRPr lang="es-EC"/>
        </a:p>
      </dgm:t>
    </dgm:pt>
    <dgm:pt modelId="{2B620033-20CE-4109-85F8-24892C0B1679}" type="sibTrans" cxnId="{6F1F1FCC-E8A6-448D-808B-E19B83A2F872}">
      <dgm:prSet/>
      <dgm:spPr/>
      <dgm:t>
        <a:bodyPr/>
        <a:lstStyle/>
        <a:p>
          <a:endParaRPr lang="es-EC"/>
        </a:p>
      </dgm:t>
    </dgm:pt>
    <dgm:pt modelId="{2D9C8B72-3212-4860-9D52-26AD2D6C9FA4}">
      <dgm:prSet phldrT="[Texto]"/>
      <dgm:spPr/>
      <dgm:t>
        <a:bodyPr/>
        <a:lstStyle/>
        <a:p>
          <a:r>
            <a:rPr lang="es-EC" dirty="0" smtClean="0"/>
            <a:t>Publicidad</a:t>
          </a:r>
          <a:endParaRPr lang="es-EC" dirty="0"/>
        </a:p>
      </dgm:t>
    </dgm:pt>
    <dgm:pt modelId="{AD90871A-9A7A-4439-A9A2-742657B9B011}" type="parTrans" cxnId="{B5F9E2B2-B678-44ED-A5D7-85CA1AE8F74E}">
      <dgm:prSet/>
      <dgm:spPr/>
      <dgm:t>
        <a:bodyPr/>
        <a:lstStyle/>
        <a:p>
          <a:endParaRPr lang="es-EC"/>
        </a:p>
      </dgm:t>
    </dgm:pt>
    <dgm:pt modelId="{CC448BB4-7EF3-4DA9-BF17-01E5E640DA36}" type="sibTrans" cxnId="{B5F9E2B2-B678-44ED-A5D7-85CA1AE8F74E}">
      <dgm:prSet/>
      <dgm:spPr/>
      <dgm:t>
        <a:bodyPr/>
        <a:lstStyle/>
        <a:p>
          <a:endParaRPr lang="es-EC"/>
        </a:p>
      </dgm:t>
    </dgm:pt>
    <dgm:pt modelId="{EE806CC8-FAAC-44B3-90E6-260FD7CE6823}">
      <dgm:prSet phldrT="[Texto]"/>
      <dgm:spPr/>
      <dgm:t>
        <a:bodyPr/>
        <a:lstStyle/>
        <a:p>
          <a:r>
            <a:rPr lang="es-EC" dirty="0" smtClean="0"/>
            <a:t>Experiencia</a:t>
          </a:r>
          <a:endParaRPr lang="es-EC" dirty="0"/>
        </a:p>
      </dgm:t>
    </dgm:pt>
    <dgm:pt modelId="{718B1FD0-4AF9-40EA-B571-2ABF17DFF875}" type="parTrans" cxnId="{10486349-F436-4F86-942B-3D9E8EA7EC42}">
      <dgm:prSet/>
      <dgm:spPr/>
      <dgm:t>
        <a:bodyPr/>
        <a:lstStyle/>
        <a:p>
          <a:endParaRPr lang="es-EC"/>
        </a:p>
      </dgm:t>
    </dgm:pt>
    <dgm:pt modelId="{ECB338EE-5869-435F-B848-A87BD59A61D3}" type="sibTrans" cxnId="{10486349-F436-4F86-942B-3D9E8EA7EC42}">
      <dgm:prSet/>
      <dgm:spPr/>
      <dgm:t>
        <a:bodyPr/>
        <a:lstStyle/>
        <a:p>
          <a:endParaRPr lang="es-EC"/>
        </a:p>
      </dgm:t>
    </dgm:pt>
    <dgm:pt modelId="{F21940C0-F295-40E0-A9F9-8F57B374E502}">
      <dgm:prSet phldrT="[Texto]"/>
      <dgm:spPr/>
      <dgm:t>
        <a:bodyPr/>
        <a:lstStyle/>
        <a:p>
          <a:endParaRPr lang="es-EC" dirty="0"/>
        </a:p>
      </dgm:t>
    </dgm:pt>
    <dgm:pt modelId="{3A34ED4B-6376-4068-9564-8C4850A2B69D}" type="parTrans" cxnId="{02B2D48A-BEBE-4F81-8D89-EB389FFD24E6}">
      <dgm:prSet/>
      <dgm:spPr/>
      <dgm:t>
        <a:bodyPr/>
        <a:lstStyle/>
        <a:p>
          <a:endParaRPr lang="es-EC"/>
        </a:p>
      </dgm:t>
    </dgm:pt>
    <dgm:pt modelId="{D9390C84-8191-4B79-A1FF-DD61209A0811}" type="sibTrans" cxnId="{02B2D48A-BEBE-4F81-8D89-EB389FFD24E6}">
      <dgm:prSet/>
      <dgm:spPr/>
      <dgm:t>
        <a:bodyPr/>
        <a:lstStyle/>
        <a:p>
          <a:endParaRPr lang="es-EC"/>
        </a:p>
      </dgm:t>
    </dgm:pt>
    <dgm:pt modelId="{683050ED-7854-4CC7-B14E-FD86B0C4D1FF}" type="pres">
      <dgm:prSet presAssocID="{DDFD79DE-383F-460A-B370-059D00F02D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A1B2CC-1894-4C6A-B376-AD7E91980F26}" type="pres">
      <dgm:prSet presAssocID="{DDFD79DE-383F-460A-B370-059D00F02D55}" presName="tSp" presStyleCnt="0"/>
      <dgm:spPr/>
    </dgm:pt>
    <dgm:pt modelId="{B70C5CED-3484-4013-8BF6-B2D076C12B12}" type="pres">
      <dgm:prSet presAssocID="{DDFD79DE-383F-460A-B370-059D00F02D55}" presName="bSp" presStyleCnt="0"/>
      <dgm:spPr/>
    </dgm:pt>
    <dgm:pt modelId="{8F837837-F7A6-4452-8C71-05A25F9DAECA}" type="pres">
      <dgm:prSet presAssocID="{DDFD79DE-383F-460A-B370-059D00F02D55}" presName="process" presStyleCnt="0"/>
      <dgm:spPr/>
    </dgm:pt>
    <dgm:pt modelId="{4180A077-2BF2-4950-BD5A-05212B125868}" type="pres">
      <dgm:prSet presAssocID="{0C1D8F0E-A05C-4EC9-A113-6DDD20CAD09F}" presName="composite1" presStyleCnt="0"/>
      <dgm:spPr/>
    </dgm:pt>
    <dgm:pt modelId="{EBDF52C4-E52A-46B7-8D5D-5D37A4F0DEDC}" type="pres">
      <dgm:prSet presAssocID="{0C1D8F0E-A05C-4EC9-A113-6DDD20CAD09F}" presName="dummyNode1" presStyleLbl="node1" presStyleIdx="0" presStyleCnt="3"/>
      <dgm:spPr/>
    </dgm:pt>
    <dgm:pt modelId="{E591994E-7C5F-4699-A349-E0B16E5B6672}" type="pres">
      <dgm:prSet presAssocID="{0C1D8F0E-A05C-4EC9-A113-6DDD20CAD09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9BC846-0118-4ECF-A65D-0AEC45ED7A03}" type="pres">
      <dgm:prSet presAssocID="{0C1D8F0E-A05C-4EC9-A113-6DDD20CAD09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FCFFC7-0CBC-44F1-9DFA-E2BBFDF43528}" type="pres">
      <dgm:prSet presAssocID="{0C1D8F0E-A05C-4EC9-A113-6DDD20CAD09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D3E3C1-3018-464C-BA36-7607E996FA27}" type="pres">
      <dgm:prSet presAssocID="{0C1D8F0E-A05C-4EC9-A113-6DDD20CAD09F}" presName="connSite1" presStyleCnt="0"/>
      <dgm:spPr/>
    </dgm:pt>
    <dgm:pt modelId="{98C4AE9A-6E7C-49B1-B307-236D959FC406}" type="pres">
      <dgm:prSet presAssocID="{972C0155-AC80-484E-BCD9-AF0A4E52BA7F}" presName="Name9" presStyleLbl="sibTrans2D1" presStyleIdx="0" presStyleCnt="2"/>
      <dgm:spPr/>
      <dgm:t>
        <a:bodyPr/>
        <a:lstStyle/>
        <a:p>
          <a:endParaRPr lang="es-EC"/>
        </a:p>
      </dgm:t>
    </dgm:pt>
    <dgm:pt modelId="{C8EC050F-0365-46B0-8571-61633AD3CD57}" type="pres">
      <dgm:prSet presAssocID="{8240A138-52D1-48A0-80C5-7ABE15B8530F}" presName="composite2" presStyleCnt="0"/>
      <dgm:spPr/>
    </dgm:pt>
    <dgm:pt modelId="{D312149A-027E-45AD-948D-757673C6E509}" type="pres">
      <dgm:prSet presAssocID="{8240A138-52D1-48A0-80C5-7ABE15B8530F}" presName="dummyNode2" presStyleLbl="node1" presStyleIdx="0" presStyleCnt="3"/>
      <dgm:spPr/>
    </dgm:pt>
    <dgm:pt modelId="{8C146917-967C-4632-98F6-724D18195950}" type="pres">
      <dgm:prSet presAssocID="{8240A138-52D1-48A0-80C5-7ABE15B8530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3BEB61-E3D5-47DE-8674-6A270D1BBA26}" type="pres">
      <dgm:prSet presAssocID="{8240A138-52D1-48A0-80C5-7ABE15B8530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B7D034-FE8D-486C-9FC3-2977C151C9D2}" type="pres">
      <dgm:prSet presAssocID="{8240A138-52D1-48A0-80C5-7ABE15B8530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E79399-47DF-4A01-8D03-484C358B15A4}" type="pres">
      <dgm:prSet presAssocID="{8240A138-52D1-48A0-80C5-7ABE15B8530F}" presName="connSite2" presStyleCnt="0"/>
      <dgm:spPr/>
    </dgm:pt>
    <dgm:pt modelId="{E9906346-3ABD-4B32-BEA6-D98D54997F6C}" type="pres">
      <dgm:prSet presAssocID="{E9264C0A-FAF0-4355-B8F0-EF0C88A05274}" presName="Name18" presStyleLbl="sibTrans2D1" presStyleIdx="1" presStyleCnt="2"/>
      <dgm:spPr/>
      <dgm:t>
        <a:bodyPr/>
        <a:lstStyle/>
        <a:p>
          <a:endParaRPr lang="es-EC"/>
        </a:p>
      </dgm:t>
    </dgm:pt>
    <dgm:pt modelId="{FA1D2383-597A-48FB-BF28-B9178C0E5DE0}" type="pres">
      <dgm:prSet presAssocID="{944E521E-34B7-4311-BFB9-75FDF0944FD3}" presName="composite1" presStyleCnt="0"/>
      <dgm:spPr/>
    </dgm:pt>
    <dgm:pt modelId="{09FC15E1-397B-4CE4-BA2D-9E1A43D4AED3}" type="pres">
      <dgm:prSet presAssocID="{944E521E-34B7-4311-BFB9-75FDF0944FD3}" presName="dummyNode1" presStyleLbl="node1" presStyleIdx="1" presStyleCnt="3"/>
      <dgm:spPr/>
    </dgm:pt>
    <dgm:pt modelId="{7AC9C2A9-D0CE-4C70-A8B0-AE2B84870AC0}" type="pres">
      <dgm:prSet presAssocID="{944E521E-34B7-4311-BFB9-75FDF0944FD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19223E-173C-49DE-AB2C-2DF9B09B332E}" type="pres">
      <dgm:prSet presAssocID="{944E521E-34B7-4311-BFB9-75FDF0944FD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C9E252-B4C7-4EC8-AB1C-89F9B31DA1B7}" type="pres">
      <dgm:prSet presAssocID="{944E521E-34B7-4311-BFB9-75FDF0944FD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4A0CE8-D584-4DCC-8B43-C440AB65C246}" type="pres">
      <dgm:prSet presAssocID="{944E521E-34B7-4311-BFB9-75FDF0944FD3}" presName="connSite1" presStyleCnt="0"/>
      <dgm:spPr/>
    </dgm:pt>
  </dgm:ptLst>
  <dgm:cxnLst>
    <dgm:cxn modelId="{1D397C4C-1AF2-4DBE-8DD4-76505381548B}" type="presOf" srcId="{F21940C0-F295-40E0-A9F9-8F57B374E502}" destId="{7AC9C2A9-D0CE-4C70-A8B0-AE2B84870AC0}" srcOrd="0" destOrd="3" presId="urn:microsoft.com/office/officeart/2005/8/layout/hProcess4"/>
    <dgm:cxn modelId="{3C39341E-3342-4A5F-ACD4-0F9FADC817F1}" type="presOf" srcId="{834DFC0D-EC76-4DB2-A70B-A2AAA4CE20F6}" destId="{3619223E-173C-49DE-AB2C-2DF9B09B332E}" srcOrd="1" destOrd="0" presId="urn:microsoft.com/office/officeart/2005/8/layout/hProcess4"/>
    <dgm:cxn modelId="{9BC49682-B9E5-4E10-BD38-0E1A68E36076}" type="presOf" srcId="{944E521E-34B7-4311-BFB9-75FDF0944FD3}" destId="{04C9E252-B4C7-4EC8-AB1C-89F9B31DA1B7}" srcOrd="0" destOrd="0" presId="urn:microsoft.com/office/officeart/2005/8/layout/hProcess4"/>
    <dgm:cxn modelId="{8B5F320F-5A5C-46C0-9C52-2591F3802447}" type="presOf" srcId="{08A99828-8E77-43A6-8B4F-F469585CC618}" destId="{E591994E-7C5F-4699-A349-E0B16E5B6672}" srcOrd="0" destOrd="1" presId="urn:microsoft.com/office/officeart/2005/8/layout/hProcess4"/>
    <dgm:cxn modelId="{882A3853-80E4-4BEE-BA18-6C583F98A0B8}" srcId="{0C1D8F0E-A05C-4EC9-A113-6DDD20CAD09F}" destId="{08A99828-8E77-43A6-8B4F-F469585CC618}" srcOrd="1" destOrd="0" parTransId="{C860579C-00CE-4988-B5C2-76EC3E4BCDDE}" sibTransId="{BA018D05-F805-4FBD-B3B0-67A35A3DD8ED}"/>
    <dgm:cxn modelId="{33CD31F3-A674-4585-B05E-51978EE09285}" type="presOf" srcId="{DDFD79DE-383F-460A-B370-059D00F02D55}" destId="{683050ED-7854-4CC7-B14E-FD86B0C4D1FF}" srcOrd="0" destOrd="0" presId="urn:microsoft.com/office/officeart/2005/8/layout/hProcess4"/>
    <dgm:cxn modelId="{10486349-F436-4F86-942B-3D9E8EA7EC42}" srcId="{944E521E-34B7-4311-BFB9-75FDF0944FD3}" destId="{EE806CC8-FAAC-44B3-90E6-260FD7CE6823}" srcOrd="2" destOrd="0" parTransId="{718B1FD0-4AF9-40EA-B571-2ABF17DFF875}" sibTransId="{ECB338EE-5869-435F-B848-A87BD59A61D3}"/>
    <dgm:cxn modelId="{C0143183-DFD1-491B-A027-66EE05B1C909}" type="presOf" srcId="{FBF86042-76F4-46B0-B9C0-3B46FBDF9008}" destId="{E591994E-7C5F-4699-A349-E0B16E5B6672}" srcOrd="0" destOrd="0" presId="urn:microsoft.com/office/officeart/2005/8/layout/hProcess4"/>
    <dgm:cxn modelId="{FB8B8C2C-EE7C-4E51-AA78-C264E1E67C76}" type="presOf" srcId="{27160D22-F856-4E4E-BFED-D42EF0ADDC39}" destId="{8C146917-967C-4632-98F6-724D18195950}" srcOrd="0" destOrd="1" presId="urn:microsoft.com/office/officeart/2005/8/layout/hProcess4"/>
    <dgm:cxn modelId="{6E5FFFB0-FD74-426E-9803-28C51BDC376C}" srcId="{8240A138-52D1-48A0-80C5-7ABE15B8530F}" destId="{DFE41BE1-1018-48BA-88AA-88AB10FD9708}" srcOrd="4" destOrd="0" parTransId="{4C782BC5-469B-40AC-B5E5-5093F50CD36D}" sibTransId="{49E73218-A730-488B-84D0-9044F905673E}"/>
    <dgm:cxn modelId="{D5DD1638-E45F-4411-84B5-FF86FB1C8100}" srcId="{944E521E-34B7-4311-BFB9-75FDF0944FD3}" destId="{103A1A1E-2CF1-4D67-90CB-F0D6A7799A00}" srcOrd="1" destOrd="0" parTransId="{410DA4F6-3495-4349-8E05-E5E3FB63A051}" sibTransId="{34156C9D-D2D1-4FF5-A615-8E518645DE45}"/>
    <dgm:cxn modelId="{D3C56F11-5FF0-465D-A9FC-8DFD9851E108}" srcId="{8240A138-52D1-48A0-80C5-7ABE15B8530F}" destId="{240885C4-9DD4-460D-AEB6-B955115E80D0}" srcOrd="0" destOrd="0" parTransId="{4BAB88DE-2547-40A7-9AC5-1D3097D74A1E}" sibTransId="{605E4C4A-8104-48C5-9535-F4E6A5CDE13F}"/>
    <dgm:cxn modelId="{9640E6EE-C4EA-4AA2-8F02-AC67EC7C1CFD}" type="presOf" srcId="{3D77D5B3-941C-40C4-B36B-B3DBCBD1C104}" destId="{8C146917-967C-4632-98F6-724D18195950}" srcOrd="0" destOrd="2" presId="urn:microsoft.com/office/officeart/2005/8/layout/hProcess4"/>
    <dgm:cxn modelId="{40896D42-4C33-4F09-855A-1696E05166D2}" type="presOf" srcId="{EE806CC8-FAAC-44B3-90E6-260FD7CE6823}" destId="{7AC9C2A9-D0CE-4C70-A8B0-AE2B84870AC0}" srcOrd="0" destOrd="2" presId="urn:microsoft.com/office/officeart/2005/8/layout/hProcess4"/>
    <dgm:cxn modelId="{ED853315-DB13-451F-B702-97A994F89A24}" type="presOf" srcId="{240885C4-9DD4-460D-AEB6-B955115E80D0}" destId="{563BEB61-E3D5-47DE-8674-6A270D1BBA26}" srcOrd="1" destOrd="0" presId="urn:microsoft.com/office/officeart/2005/8/layout/hProcess4"/>
    <dgm:cxn modelId="{71D869B4-CE90-4774-9783-D61A70DB0D2B}" srcId="{8240A138-52D1-48A0-80C5-7ABE15B8530F}" destId="{3D77D5B3-941C-40C4-B36B-B3DBCBD1C104}" srcOrd="2" destOrd="0" parTransId="{B3DCB8E8-B093-4A70-B868-D3C4C30C4414}" sibTransId="{E4A00116-62D6-4136-AEB7-EB6E93CD520B}"/>
    <dgm:cxn modelId="{C49C7F0C-1370-4F26-A4BA-F9872164D44C}" type="presOf" srcId="{B9B61FE5-C1FA-4CBE-9F42-7F74D216A21D}" destId="{E591994E-7C5F-4699-A349-E0B16E5B6672}" srcOrd="0" destOrd="2" presId="urn:microsoft.com/office/officeart/2005/8/layout/hProcess4"/>
    <dgm:cxn modelId="{26256A12-F835-4CE8-8E19-6C8F07EAAB03}" type="presOf" srcId="{DFE41BE1-1018-48BA-88AA-88AB10FD9708}" destId="{563BEB61-E3D5-47DE-8674-6A270D1BBA26}" srcOrd="1" destOrd="4" presId="urn:microsoft.com/office/officeart/2005/8/layout/hProcess4"/>
    <dgm:cxn modelId="{E3EB6F1C-41D4-45C4-8BE0-CCF25B6CB769}" type="presOf" srcId="{0C1D8F0E-A05C-4EC9-A113-6DDD20CAD09F}" destId="{A9FCFFC7-0CBC-44F1-9DFA-E2BBFDF43528}" srcOrd="0" destOrd="0" presId="urn:microsoft.com/office/officeart/2005/8/layout/hProcess4"/>
    <dgm:cxn modelId="{8475B2FE-FE8A-471A-9724-5E5C7366231B}" srcId="{944E521E-34B7-4311-BFB9-75FDF0944FD3}" destId="{834DFC0D-EC76-4DB2-A70B-A2AAA4CE20F6}" srcOrd="0" destOrd="0" parTransId="{792A0590-988A-4503-AC3C-A40F7466AC33}" sibTransId="{DA2E4D66-EF59-4E5A-87BA-756E29C76DB7}"/>
    <dgm:cxn modelId="{DAE244F1-0191-4E88-9986-ED8C466CBAF2}" type="presOf" srcId="{F21940C0-F295-40E0-A9F9-8F57B374E502}" destId="{3619223E-173C-49DE-AB2C-2DF9B09B332E}" srcOrd="1" destOrd="3" presId="urn:microsoft.com/office/officeart/2005/8/layout/hProcess4"/>
    <dgm:cxn modelId="{35D681DB-3E49-4CDE-ABBD-69939F04F954}" type="presOf" srcId="{4A498296-286E-4817-B67C-24A4CEFA7F4A}" destId="{8C146917-967C-4632-98F6-724D18195950}" srcOrd="0" destOrd="3" presId="urn:microsoft.com/office/officeart/2005/8/layout/hProcess4"/>
    <dgm:cxn modelId="{057C3026-0B61-4AF4-8BAA-022DD9140116}" type="presOf" srcId="{E9264C0A-FAF0-4355-B8F0-EF0C88A05274}" destId="{E9906346-3ABD-4B32-BEA6-D98D54997F6C}" srcOrd="0" destOrd="0" presId="urn:microsoft.com/office/officeart/2005/8/layout/hProcess4"/>
    <dgm:cxn modelId="{B4C17D46-B715-4374-9EF9-5A7A6519B0DE}" srcId="{0C1D8F0E-A05C-4EC9-A113-6DDD20CAD09F}" destId="{B9B61FE5-C1FA-4CBE-9F42-7F74D216A21D}" srcOrd="2" destOrd="0" parTransId="{B25CCF99-FACC-421D-98E2-C9F506DF71E9}" sibTransId="{73E39126-5D35-44FE-A7C8-E65EA383A8E9}"/>
    <dgm:cxn modelId="{999BF43C-EDCA-4092-8FEE-53E2F3094E38}" type="presOf" srcId="{2D9C8B72-3212-4860-9D52-26AD2D6C9FA4}" destId="{8C146917-967C-4632-98F6-724D18195950}" srcOrd="0" destOrd="5" presId="urn:microsoft.com/office/officeart/2005/8/layout/hProcess4"/>
    <dgm:cxn modelId="{F1069362-4E17-4EE5-BF01-692138D0816A}" type="presOf" srcId="{3D77D5B3-941C-40C4-B36B-B3DBCBD1C104}" destId="{563BEB61-E3D5-47DE-8674-6A270D1BBA26}" srcOrd="1" destOrd="2" presId="urn:microsoft.com/office/officeart/2005/8/layout/hProcess4"/>
    <dgm:cxn modelId="{36653CC4-2212-497F-AE5C-4EFB6EC559B0}" type="presOf" srcId="{4A498296-286E-4817-B67C-24A4CEFA7F4A}" destId="{563BEB61-E3D5-47DE-8674-6A270D1BBA26}" srcOrd="1" destOrd="3" presId="urn:microsoft.com/office/officeart/2005/8/layout/hProcess4"/>
    <dgm:cxn modelId="{0E6F29C9-DBF9-4305-B696-B67662EE8CCB}" type="presOf" srcId="{FBF86042-76F4-46B0-B9C0-3B46FBDF9008}" destId="{059BC846-0118-4ECF-A65D-0AEC45ED7A03}" srcOrd="1" destOrd="0" presId="urn:microsoft.com/office/officeart/2005/8/layout/hProcess4"/>
    <dgm:cxn modelId="{99E949C9-7D5F-4D1F-8C88-3CF6F4A884DC}" srcId="{8240A138-52D1-48A0-80C5-7ABE15B8530F}" destId="{27160D22-F856-4E4E-BFED-D42EF0ADDC39}" srcOrd="1" destOrd="0" parTransId="{34EA8A7D-F7E9-4551-8A75-494C1BAFC84B}" sibTransId="{14A7A139-A2E1-4857-B854-A6C38995ED19}"/>
    <dgm:cxn modelId="{4E208560-A011-46BF-B5E1-5E02A904E529}" type="presOf" srcId="{103A1A1E-2CF1-4D67-90CB-F0D6A7799A00}" destId="{3619223E-173C-49DE-AB2C-2DF9B09B332E}" srcOrd="1" destOrd="1" presId="urn:microsoft.com/office/officeart/2005/8/layout/hProcess4"/>
    <dgm:cxn modelId="{128D5385-7766-4DD2-ADE8-72B52901430A}" type="presOf" srcId="{2D9C8B72-3212-4860-9D52-26AD2D6C9FA4}" destId="{563BEB61-E3D5-47DE-8674-6A270D1BBA26}" srcOrd="1" destOrd="5" presId="urn:microsoft.com/office/officeart/2005/8/layout/hProcess4"/>
    <dgm:cxn modelId="{96369F98-0890-41CF-AEE7-696C422E1F25}" srcId="{DDFD79DE-383F-460A-B370-059D00F02D55}" destId="{8240A138-52D1-48A0-80C5-7ABE15B8530F}" srcOrd="1" destOrd="0" parTransId="{9CD446D9-DB40-4CE3-B66C-11015E3DE07C}" sibTransId="{E9264C0A-FAF0-4355-B8F0-EF0C88A05274}"/>
    <dgm:cxn modelId="{D61628FE-90E3-4727-BEF3-112DB7CC6BA6}" type="presOf" srcId="{EE806CC8-FAAC-44B3-90E6-260FD7CE6823}" destId="{3619223E-173C-49DE-AB2C-2DF9B09B332E}" srcOrd="1" destOrd="2" presId="urn:microsoft.com/office/officeart/2005/8/layout/hProcess4"/>
    <dgm:cxn modelId="{049EEB0B-37AD-453E-A722-345ACD09EAA1}" type="presOf" srcId="{27160D22-F856-4E4E-BFED-D42EF0ADDC39}" destId="{563BEB61-E3D5-47DE-8674-6A270D1BBA26}" srcOrd="1" destOrd="1" presId="urn:microsoft.com/office/officeart/2005/8/layout/hProcess4"/>
    <dgm:cxn modelId="{6F1F1FCC-E8A6-448D-808B-E19B83A2F872}" srcId="{8240A138-52D1-48A0-80C5-7ABE15B8530F}" destId="{4A498296-286E-4817-B67C-24A4CEFA7F4A}" srcOrd="3" destOrd="0" parTransId="{4CC91AC2-3740-474A-8773-2DE2D2C1FE5F}" sibTransId="{2B620033-20CE-4109-85F8-24892C0B1679}"/>
    <dgm:cxn modelId="{85C03718-408A-429D-9BB5-72C392A9D7D0}" type="presOf" srcId="{240885C4-9DD4-460D-AEB6-B955115E80D0}" destId="{8C146917-967C-4632-98F6-724D18195950}" srcOrd="0" destOrd="0" presId="urn:microsoft.com/office/officeart/2005/8/layout/hProcess4"/>
    <dgm:cxn modelId="{ABD9D317-B1A7-49C7-8384-0D2A3BAF8CD9}" srcId="{DDFD79DE-383F-460A-B370-059D00F02D55}" destId="{944E521E-34B7-4311-BFB9-75FDF0944FD3}" srcOrd="2" destOrd="0" parTransId="{9849FD76-1CFF-4468-AD9C-D0A52074B035}" sibTransId="{0BBF3057-EC54-437C-B915-E7666311211F}"/>
    <dgm:cxn modelId="{B5F9E2B2-B678-44ED-A5D7-85CA1AE8F74E}" srcId="{8240A138-52D1-48A0-80C5-7ABE15B8530F}" destId="{2D9C8B72-3212-4860-9D52-26AD2D6C9FA4}" srcOrd="5" destOrd="0" parTransId="{AD90871A-9A7A-4439-A9A2-742657B9B011}" sibTransId="{CC448BB4-7EF3-4DA9-BF17-01E5E640DA36}"/>
    <dgm:cxn modelId="{D3CD5145-6D37-4B74-885B-E8EF40682C86}" type="presOf" srcId="{103A1A1E-2CF1-4D67-90CB-F0D6A7799A00}" destId="{7AC9C2A9-D0CE-4C70-A8B0-AE2B84870AC0}" srcOrd="0" destOrd="1" presId="urn:microsoft.com/office/officeart/2005/8/layout/hProcess4"/>
    <dgm:cxn modelId="{02B2D48A-BEBE-4F81-8D89-EB389FFD24E6}" srcId="{944E521E-34B7-4311-BFB9-75FDF0944FD3}" destId="{F21940C0-F295-40E0-A9F9-8F57B374E502}" srcOrd="3" destOrd="0" parTransId="{3A34ED4B-6376-4068-9564-8C4850A2B69D}" sibTransId="{D9390C84-8191-4B79-A1FF-DD61209A0811}"/>
    <dgm:cxn modelId="{B8D1123B-67B7-40C7-942C-65A6B86A5936}" type="presOf" srcId="{08A99828-8E77-43A6-8B4F-F469585CC618}" destId="{059BC846-0118-4ECF-A65D-0AEC45ED7A03}" srcOrd="1" destOrd="1" presId="urn:microsoft.com/office/officeart/2005/8/layout/hProcess4"/>
    <dgm:cxn modelId="{2C7A0F3F-2B8A-46A6-B131-B8E6FEDE51F6}" type="presOf" srcId="{DFE41BE1-1018-48BA-88AA-88AB10FD9708}" destId="{8C146917-967C-4632-98F6-724D18195950}" srcOrd="0" destOrd="4" presId="urn:microsoft.com/office/officeart/2005/8/layout/hProcess4"/>
    <dgm:cxn modelId="{C797587A-13CF-4B5C-B4C1-065B643A2DFC}" type="presOf" srcId="{8240A138-52D1-48A0-80C5-7ABE15B8530F}" destId="{B2B7D034-FE8D-486C-9FC3-2977C151C9D2}" srcOrd="0" destOrd="0" presId="urn:microsoft.com/office/officeart/2005/8/layout/hProcess4"/>
    <dgm:cxn modelId="{3A5B9E59-0A8D-44C4-AC1B-4C9E6457514D}" srcId="{DDFD79DE-383F-460A-B370-059D00F02D55}" destId="{0C1D8F0E-A05C-4EC9-A113-6DDD20CAD09F}" srcOrd="0" destOrd="0" parTransId="{07E159C5-87D2-4927-B7CE-948E17E45C2C}" sibTransId="{972C0155-AC80-484E-BCD9-AF0A4E52BA7F}"/>
    <dgm:cxn modelId="{B7C3D233-0301-432C-B7BA-334EB2A30BF4}" type="presOf" srcId="{834DFC0D-EC76-4DB2-A70B-A2AAA4CE20F6}" destId="{7AC9C2A9-D0CE-4C70-A8B0-AE2B84870AC0}" srcOrd="0" destOrd="0" presId="urn:microsoft.com/office/officeart/2005/8/layout/hProcess4"/>
    <dgm:cxn modelId="{C3102532-4CCB-4683-8977-0B1249EE84F6}" type="presOf" srcId="{B9B61FE5-C1FA-4CBE-9F42-7F74D216A21D}" destId="{059BC846-0118-4ECF-A65D-0AEC45ED7A03}" srcOrd="1" destOrd="2" presId="urn:microsoft.com/office/officeart/2005/8/layout/hProcess4"/>
    <dgm:cxn modelId="{2327D717-9AD3-458E-888D-93691A1B7277}" srcId="{0C1D8F0E-A05C-4EC9-A113-6DDD20CAD09F}" destId="{FBF86042-76F4-46B0-B9C0-3B46FBDF9008}" srcOrd="0" destOrd="0" parTransId="{58859D48-345B-4906-BCEE-6FAC5656C941}" sibTransId="{CF13C3C5-134A-45C6-A322-588867A31957}"/>
    <dgm:cxn modelId="{17C75240-A0D6-47BE-976D-5AD33E2BBEA2}" type="presOf" srcId="{972C0155-AC80-484E-BCD9-AF0A4E52BA7F}" destId="{98C4AE9A-6E7C-49B1-B307-236D959FC406}" srcOrd="0" destOrd="0" presId="urn:microsoft.com/office/officeart/2005/8/layout/hProcess4"/>
    <dgm:cxn modelId="{A3C217C6-479A-46F4-9386-090EAEBBEFEE}" type="presParOf" srcId="{683050ED-7854-4CC7-B14E-FD86B0C4D1FF}" destId="{B3A1B2CC-1894-4C6A-B376-AD7E91980F26}" srcOrd="0" destOrd="0" presId="urn:microsoft.com/office/officeart/2005/8/layout/hProcess4"/>
    <dgm:cxn modelId="{EBF56132-BF6D-4365-80EC-92854E2F8D58}" type="presParOf" srcId="{683050ED-7854-4CC7-B14E-FD86B0C4D1FF}" destId="{B70C5CED-3484-4013-8BF6-B2D076C12B12}" srcOrd="1" destOrd="0" presId="urn:microsoft.com/office/officeart/2005/8/layout/hProcess4"/>
    <dgm:cxn modelId="{A03FF1C7-B86D-4F2E-99B5-A0AB1D3EC385}" type="presParOf" srcId="{683050ED-7854-4CC7-B14E-FD86B0C4D1FF}" destId="{8F837837-F7A6-4452-8C71-05A25F9DAECA}" srcOrd="2" destOrd="0" presId="urn:microsoft.com/office/officeart/2005/8/layout/hProcess4"/>
    <dgm:cxn modelId="{DA4C2F08-B3E0-4C65-9637-8549D666A617}" type="presParOf" srcId="{8F837837-F7A6-4452-8C71-05A25F9DAECA}" destId="{4180A077-2BF2-4950-BD5A-05212B125868}" srcOrd="0" destOrd="0" presId="urn:microsoft.com/office/officeart/2005/8/layout/hProcess4"/>
    <dgm:cxn modelId="{254FDA08-48A6-4CF1-89A9-851EDD72997B}" type="presParOf" srcId="{4180A077-2BF2-4950-BD5A-05212B125868}" destId="{EBDF52C4-E52A-46B7-8D5D-5D37A4F0DEDC}" srcOrd="0" destOrd="0" presId="urn:microsoft.com/office/officeart/2005/8/layout/hProcess4"/>
    <dgm:cxn modelId="{06991D76-0C8A-41E0-A57A-BD20B7983D46}" type="presParOf" srcId="{4180A077-2BF2-4950-BD5A-05212B125868}" destId="{E591994E-7C5F-4699-A349-E0B16E5B6672}" srcOrd="1" destOrd="0" presId="urn:microsoft.com/office/officeart/2005/8/layout/hProcess4"/>
    <dgm:cxn modelId="{79750F69-A2A8-4B3F-8FB8-148EAA2BC92C}" type="presParOf" srcId="{4180A077-2BF2-4950-BD5A-05212B125868}" destId="{059BC846-0118-4ECF-A65D-0AEC45ED7A03}" srcOrd="2" destOrd="0" presId="urn:microsoft.com/office/officeart/2005/8/layout/hProcess4"/>
    <dgm:cxn modelId="{55C7B504-B584-48E4-BFFB-CDC02165D31D}" type="presParOf" srcId="{4180A077-2BF2-4950-BD5A-05212B125868}" destId="{A9FCFFC7-0CBC-44F1-9DFA-E2BBFDF43528}" srcOrd="3" destOrd="0" presId="urn:microsoft.com/office/officeart/2005/8/layout/hProcess4"/>
    <dgm:cxn modelId="{40C42776-6D79-4CBD-A281-59310FF6F05D}" type="presParOf" srcId="{4180A077-2BF2-4950-BD5A-05212B125868}" destId="{2FD3E3C1-3018-464C-BA36-7607E996FA27}" srcOrd="4" destOrd="0" presId="urn:microsoft.com/office/officeart/2005/8/layout/hProcess4"/>
    <dgm:cxn modelId="{B27F662A-1363-41E9-95A5-6078300BF1DA}" type="presParOf" srcId="{8F837837-F7A6-4452-8C71-05A25F9DAECA}" destId="{98C4AE9A-6E7C-49B1-B307-236D959FC406}" srcOrd="1" destOrd="0" presId="urn:microsoft.com/office/officeart/2005/8/layout/hProcess4"/>
    <dgm:cxn modelId="{9B403B95-52D5-465F-883B-F58AFF592330}" type="presParOf" srcId="{8F837837-F7A6-4452-8C71-05A25F9DAECA}" destId="{C8EC050F-0365-46B0-8571-61633AD3CD57}" srcOrd="2" destOrd="0" presId="urn:microsoft.com/office/officeart/2005/8/layout/hProcess4"/>
    <dgm:cxn modelId="{6D44ED1F-BD35-4DE6-B670-C7085735F6CF}" type="presParOf" srcId="{C8EC050F-0365-46B0-8571-61633AD3CD57}" destId="{D312149A-027E-45AD-948D-757673C6E509}" srcOrd="0" destOrd="0" presId="urn:microsoft.com/office/officeart/2005/8/layout/hProcess4"/>
    <dgm:cxn modelId="{77C8C2C6-D4FA-49F8-BFBD-BE07C91FFD70}" type="presParOf" srcId="{C8EC050F-0365-46B0-8571-61633AD3CD57}" destId="{8C146917-967C-4632-98F6-724D18195950}" srcOrd="1" destOrd="0" presId="urn:microsoft.com/office/officeart/2005/8/layout/hProcess4"/>
    <dgm:cxn modelId="{8DDF4F10-4BE9-4FC5-943F-88CF8AB30C6E}" type="presParOf" srcId="{C8EC050F-0365-46B0-8571-61633AD3CD57}" destId="{563BEB61-E3D5-47DE-8674-6A270D1BBA26}" srcOrd="2" destOrd="0" presId="urn:microsoft.com/office/officeart/2005/8/layout/hProcess4"/>
    <dgm:cxn modelId="{A7DCFDCD-09F0-49F4-AF3A-E5299F3E970F}" type="presParOf" srcId="{C8EC050F-0365-46B0-8571-61633AD3CD57}" destId="{B2B7D034-FE8D-486C-9FC3-2977C151C9D2}" srcOrd="3" destOrd="0" presId="urn:microsoft.com/office/officeart/2005/8/layout/hProcess4"/>
    <dgm:cxn modelId="{198A38F6-3D68-45C6-A5B7-46B0B4994912}" type="presParOf" srcId="{C8EC050F-0365-46B0-8571-61633AD3CD57}" destId="{9CE79399-47DF-4A01-8D03-484C358B15A4}" srcOrd="4" destOrd="0" presId="urn:microsoft.com/office/officeart/2005/8/layout/hProcess4"/>
    <dgm:cxn modelId="{C451BA0F-078F-49C5-9155-F6B597A443BD}" type="presParOf" srcId="{8F837837-F7A6-4452-8C71-05A25F9DAECA}" destId="{E9906346-3ABD-4B32-BEA6-D98D54997F6C}" srcOrd="3" destOrd="0" presId="urn:microsoft.com/office/officeart/2005/8/layout/hProcess4"/>
    <dgm:cxn modelId="{06ABB0E6-BFD7-4E0D-9AFC-4FF045F56035}" type="presParOf" srcId="{8F837837-F7A6-4452-8C71-05A25F9DAECA}" destId="{FA1D2383-597A-48FB-BF28-B9178C0E5DE0}" srcOrd="4" destOrd="0" presId="urn:microsoft.com/office/officeart/2005/8/layout/hProcess4"/>
    <dgm:cxn modelId="{87C96AB6-E40D-4D32-89AF-C6C4C60FCA35}" type="presParOf" srcId="{FA1D2383-597A-48FB-BF28-B9178C0E5DE0}" destId="{09FC15E1-397B-4CE4-BA2D-9E1A43D4AED3}" srcOrd="0" destOrd="0" presId="urn:microsoft.com/office/officeart/2005/8/layout/hProcess4"/>
    <dgm:cxn modelId="{7D609B4D-467E-4017-A8CB-B6A0AEC95F6E}" type="presParOf" srcId="{FA1D2383-597A-48FB-BF28-B9178C0E5DE0}" destId="{7AC9C2A9-D0CE-4C70-A8B0-AE2B84870AC0}" srcOrd="1" destOrd="0" presId="urn:microsoft.com/office/officeart/2005/8/layout/hProcess4"/>
    <dgm:cxn modelId="{25F9C038-EF58-4600-9BA6-17ED9CD99831}" type="presParOf" srcId="{FA1D2383-597A-48FB-BF28-B9178C0E5DE0}" destId="{3619223E-173C-49DE-AB2C-2DF9B09B332E}" srcOrd="2" destOrd="0" presId="urn:microsoft.com/office/officeart/2005/8/layout/hProcess4"/>
    <dgm:cxn modelId="{0EE767F3-EE36-4FC5-AF09-DEC3C4F9CE83}" type="presParOf" srcId="{FA1D2383-597A-48FB-BF28-B9178C0E5DE0}" destId="{04C9E252-B4C7-4EC8-AB1C-89F9B31DA1B7}" srcOrd="3" destOrd="0" presId="urn:microsoft.com/office/officeart/2005/8/layout/hProcess4"/>
    <dgm:cxn modelId="{E3A6CA36-2083-43E1-A416-69C886A9752F}" type="presParOf" srcId="{FA1D2383-597A-48FB-BF28-B9178C0E5DE0}" destId="{3F4A0CE8-D584-4DCC-8B43-C440AB65C24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36EA3-5EA0-4D29-A7CF-EC7301247E8B}" type="doc">
      <dgm:prSet loTypeId="urn:microsoft.com/office/officeart/2009/layout/ReverseList" loCatId="relationship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295C6BD4-B137-468D-B46F-7819018330BF}">
      <dgm:prSet phldrT="[Texto]" custT="1"/>
      <dgm:spPr/>
      <dgm:t>
        <a:bodyPr/>
        <a:lstStyle/>
        <a:p>
          <a:pPr algn="l"/>
          <a:r>
            <a:rPr lang="es-EC" sz="1200" b="1" dirty="0" smtClean="0"/>
            <a:t>Variables a Considerar</a:t>
          </a:r>
        </a:p>
        <a:p>
          <a:pPr algn="l"/>
          <a:endParaRPr lang="es-EC" sz="1200" dirty="0" smtClean="0"/>
        </a:p>
        <a:p>
          <a:pPr algn="l"/>
          <a:r>
            <a:rPr lang="es-EC" sz="1200" dirty="0" smtClean="0"/>
            <a:t>Cantidad de jóvenes que utilizan redes sociales para consumo de productos y servicios. </a:t>
          </a:r>
        </a:p>
        <a:p>
          <a:pPr algn="l"/>
          <a:endParaRPr lang="es-EC" sz="500" dirty="0" smtClean="0"/>
        </a:p>
        <a:p>
          <a:pPr algn="l"/>
          <a:r>
            <a:rPr lang="es-EC" sz="1200" dirty="0" smtClean="0"/>
            <a:t>Clasificación por edades, género y demás variables socio demográficas.</a:t>
          </a:r>
        </a:p>
        <a:p>
          <a:pPr algn="l"/>
          <a:endParaRPr lang="es-EC" sz="600" dirty="0" smtClean="0"/>
        </a:p>
        <a:p>
          <a:pPr algn="l"/>
          <a:r>
            <a:rPr lang="es-EC" sz="1200" dirty="0" smtClean="0"/>
            <a:t>Factores que influyen en el consumo mediante redes sociales</a:t>
          </a:r>
        </a:p>
        <a:p>
          <a:pPr algn="l"/>
          <a:endParaRPr lang="es-EC" sz="600" dirty="0" smtClean="0"/>
        </a:p>
        <a:p>
          <a:pPr algn="l"/>
          <a:r>
            <a:rPr lang="es-EC" sz="1200" dirty="0" smtClean="0"/>
            <a:t>Monto promedio de consumo mediante redes sociales</a:t>
          </a:r>
        </a:p>
        <a:p>
          <a:pPr algn="l"/>
          <a:endParaRPr lang="es-EC" sz="600" dirty="0" smtClean="0"/>
        </a:p>
        <a:p>
          <a:pPr algn="l"/>
          <a:r>
            <a:rPr lang="es-EC" sz="1200" dirty="0" smtClean="0"/>
            <a:t>Principales productos o servicios consumidos mediante redes sociales</a:t>
          </a:r>
        </a:p>
        <a:p>
          <a:pPr algn="l"/>
          <a:r>
            <a:rPr lang="es-EC" sz="1200" dirty="0" smtClean="0"/>
            <a:t>Consecuencias económicas y sociales de seguir las tendencias de consumo.</a:t>
          </a:r>
          <a:endParaRPr lang="es-EC" sz="1200" dirty="0"/>
        </a:p>
      </dgm:t>
    </dgm:pt>
    <dgm:pt modelId="{3BA9CB94-9881-41E1-B28E-5E4F91601089}" type="parTrans" cxnId="{86503FEA-304C-4035-B76F-5E2A731F697B}">
      <dgm:prSet/>
      <dgm:spPr/>
      <dgm:t>
        <a:bodyPr/>
        <a:lstStyle/>
        <a:p>
          <a:pPr algn="l"/>
          <a:endParaRPr lang="es-EC" sz="2800"/>
        </a:p>
      </dgm:t>
    </dgm:pt>
    <dgm:pt modelId="{D4D63287-B513-4EA3-BD40-993E9B677CB0}" type="sibTrans" cxnId="{86503FEA-304C-4035-B76F-5E2A731F697B}">
      <dgm:prSet/>
      <dgm:spPr/>
      <dgm:t>
        <a:bodyPr/>
        <a:lstStyle/>
        <a:p>
          <a:pPr algn="l"/>
          <a:endParaRPr lang="es-EC" sz="2800"/>
        </a:p>
      </dgm:t>
    </dgm:pt>
    <mc:AlternateContent xmlns:mc="http://schemas.openxmlformats.org/markup-compatibility/2006" xmlns:a14="http://schemas.microsoft.com/office/drawing/2010/main">
      <mc:Choice Requires="a14">
        <dgm:pt modelId="{9F3BD508-B573-4ACF-8BC8-09179BB5DA32}">
          <dgm:prSet phldrT="[Texto]" custT="1"/>
          <dgm:spPr/>
          <dgm:t>
            <a:bodyPr/>
            <a:lstStyle/>
            <a:p>
              <a:pPr algn="l"/>
              <a:r>
                <a:rPr lang="es-EC" sz="1200" dirty="0" smtClean="0"/>
                <a:t>El tamaño de la muestra de calcula de la siguiente manera</a:t>
              </a:r>
              <a:r>
                <a:rPr lang="es-EC" sz="1050" dirty="0" smtClean="0"/>
                <a:t>:</a:t>
              </a:r>
              <a:endParaRPr lang="es-EC" sz="1050" dirty="0"/>
            </a:p>
            <a:p>
              <a:pPr algn="l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sty m:val="p"/>
                      </m:rPr>
                      <a:rPr lang="es-EC" sz="1050" smtClean="0">
                        <a:latin typeface="Cambria Math"/>
                      </a:rPr>
                      <m:t>n</m:t>
                    </m:r>
                    <m:r>
                      <a:rPr lang="es-EC" sz="105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105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sz="105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105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s-EC" sz="105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1050" i="1">
                            <a:latin typeface="Cambria Math"/>
                          </a:rPr>
                          <m:t>.</m:t>
                        </m:r>
                        <m:r>
                          <a:rPr lang="es-EC" sz="1050" i="1">
                            <a:latin typeface="Cambria Math"/>
                          </a:rPr>
                          <m:t>𝑝</m:t>
                        </m:r>
                        <m:r>
                          <a:rPr lang="es-EC" sz="1050" i="1">
                            <a:latin typeface="Cambria Math"/>
                          </a:rPr>
                          <m:t>.</m:t>
                        </m:r>
                        <m:r>
                          <a:rPr lang="es-EC" sz="1050" i="1">
                            <a:latin typeface="Cambria Math"/>
                          </a:rPr>
                          <m:t>𝑞</m:t>
                        </m:r>
                        <m:r>
                          <a:rPr lang="es-EC" sz="1050" i="1">
                            <a:latin typeface="Cambria Math"/>
                          </a:rPr>
                          <m:t>.</m:t>
                        </m:r>
                        <m:r>
                          <a:rPr lang="es-EC" sz="1050" i="1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s-EC" sz="105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105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s-EC" sz="105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1050" i="1">
                            <a:latin typeface="Cambria Math"/>
                          </a:rPr>
                          <m:t>𝑁</m:t>
                        </m:r>
                        <m:r>
                          <a:rPr lang="es-EC" sz="105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EC" sz="105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105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s-EC" sz="105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1050" i="1">
                            <a:latin typeface="Cambria Math"/>
                          </a:rPr>
                          <m:t>.</m:t>
                        </m:r>
                        <m:r>
                          <a:rPr lang="es-EC" sz="1050" i="1">
                            <a:latin typeface="Cambria Math"/>
                          </a:rPr>
                          <m:t>𝑝</m:t>
                        </m:r>
                        <m:r>
                          <a:rPr lang="es-EC" sz="1050" i="1">
                            <a:latin typeface="Cambria Math"/>
                          </a:rPr>
                          <m:t>.</m:t>
                        </m:r>
                        <m:r>
                          <a:rPr lang="es-EC" sz="1050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s-EC" sz="1050">
                        <a:latin typeface="Cambria Math"/>
                      </a:rPr>
                      <m:t> </m:t>
                    </m:r>
                  </m:oMath>
                </m:oMathPara>
              </a14:m>
              <a:endParaRPr lang="es-EC" sz="1050" dirty="0"/>
            </a:p>
            <a:p>
              <a:pPr algn="l"/>
              <a:endParaRPr lang="es-EC" sz="200" dirty="0" smtClean="0"/>
            </a:p>
            <a:p>
              <a:pPr algn="l"/>
              <a:r>
                <a:rPr lang="es-EC" sz="1200" dirty="0" smtClean="0"/>
                <a:t>Se determina el nivel de confianza del 95%</a:t>
              </a:r>
            </a:p>
            <a:p>
              <a:pPr algn="l"/>
              <a:endParaRPr lang="es-EC" sz="500" dirty="0" smtClean="0"/>
            </a:p>
            <a:p>
              <a:pPr algn="l"/>
              <a:r>
                <a:rPr lang="es-EC" sz="1200" dirty="0" smtClean="0"/>
                <a:t>Se obtiene el marco </a:t>
              </a:r>
              <a:r>
                <a:rPr lang="es-EC" sz="1200" dirty="0" err="1" smtClean="0"/>
                <a:t>muestral</a:t>
              </a:r>
              <a:r>
                <a:rPr lang="es-EC" sz="1200" dirty="0" smtClean="0"/>
                <a:t> de la población de la provincia de Pichincha, Cantón Quito dentro del DMQ comprendida en las edades de 15 a 29 años dando un total de 635.552</a:t>
              </a:r>
            </a:p>
            <a:p>
              <a:pPr algn="l"/>
              <a:endParaRPr lang="es-EC" sz="400" dirty="0"/>
            </a:p>
            <a:p>
              <a:pPr algn="l"/>
              <a:r>
                <a:rPr lang="es-EC" sz="1200" dirty="0" smtClean="0"/>
                <a:t>Se obtiene el detalle de los colegios del centro, norte y sur del DMQ.</a:t>
              </a:r>
            </a:p>
            <a:p>
              <a:pPr algn="l"/>
              <a:endParaRPr lang="es-EC" sz="300" dirty="0"/>
            </a:p>
            <a:p>
              <a:pPr algn="l"/>
              <a:r>
                <a:rPr lang="es-EC" sz="1200" dirty="0" smtClean="0"/>
                <a:t>Se elige el método de muestreo. Dadas las características de la población se utilizara el método probabilístico y el muestreo aleatorio simple.</a:t>
              </a:r>
            </a:p>
            <a:p>
              <a:pPr algn="l"/>
              <a:endParaRPr lang="es-EC" sz="1200" dirty="0"/>
            </a:p>
          </dgm:t>
        </dgm:pt>
      </mc:Choice>
      <mc:Fallback xmlns="">
        <dgm:pt modelId="{9F3BD508-B573-4ACF-8BC8-09179BB5DA32}">
          <dgm:prSet phldrT="[Texto]" custT="1"/>
          <dgm:spPr/>
          <dgm:t>
            <a:bodyPr/>
            <a:lstStyle/>
            <a:p>
              <a:pPr algn="l"/>
              <a:r>
                <a:rPr lang="es-EC" sz="1200" dirty="0" smtClean="0"/>
                <a:t>El tamaño de la muestra de calcula de la siguiente manera</a:t>
              </a:r>
              <a:r>
                <a:rPr lang="es-EC" sz="1050" dirty="0" smtClean="0"/>
                <a:t>:</a:t>
              </a:r>
              <a:endParaRPr lang="es-EC" sz="1050" dirty="0"/>
            </a:p>
            <a:p>
              <a:pPr algn="l"/>
              <a:r>
                <a:rPr lang="es-EC" sz="1050" i="0" smtClean="0">
                  <a:latin typeface="Cambria Math"/>
                </a:rPr>
                <a:t>n=</a:t>
              </a:r>
              <a:r>
                <a:rPr lang="es-EC" sz="1050" i="0">
                  <a:latin typeface="Cambria Math"/>
                </a:rPr>
                <a:t>(𝑍^2.𝑝.𝑞.𝑁)/(𝑒^2 𝑁+𝑍^2.𝑝.𝑞)  </a:t>
              </a:r>
              <a:endParaRPr lang="es-EC" sz="1050" dirty="0"/>
            </a:p>
            <a:p>
              <a:pPr algn="l"/>
              <a:endParaRPr lang="es-EC" sz="200" dirty="0" smtClean="0"/>
            </a:p>
            <a:p>
              <a:pPr algn="l"/>
              <a:r>
                <a:rPr lang="es-EC" sz="1200" dirty="0" smtClean="0"/>
                <a:t>Se determina el nivel de confianza del 95%</a:t>
              </a:r>
            </a:p>
            <a:p>
              <a:pPr algn="l"/>
              <a:endParaRPr lang="es-EC" sz="500" dirty="0" smtClean="0"/>
            </a:p>
            <a:p>
              <a:pPr algn="l"/>
              <a:r>
                <a:rPr lang="es-EC" sz="1200" dirty="0" smtClean="0"/>
                <a:t>Se obtiene el marco </a:t>
              </a:r>
              <a:r>
                <a:rPr lang="es-EC" sz="1200" dirty="0" err="1" smtClean="0"/>
                <a:t>muestral</a:t>
              </a:r>
              <a:r>
                <a:rPr lang="es-EC" sz="1200" dirty="0" smtClean="0"/>
                <a:t> de la población de la provincia de Pichincha, Cantón Quito dentro del DMQ comprendida en las edades de 15 a 29 años dando un total de 635.552</a:t>
              </a:r>
            </a:p>
            <a:p>
              <a:pPr algn="l"/>
              <a:endParaRPr lang="es-EC" sz="400" dirty="0"/>
            </a:p>
            <a:p>
              <a:pPr algn="l"/>
              <a:r>
                <a:rPr lang="es-EC" sz="1200" dirty="0" smtClean="0"/>
                <a:t>Se obtiene el detalle de los colegios del centro, norte y sur del DMQ.</a:t>
              </a:r>
            </a:p>
            <a:p>
              <a:pPr algn="l"/>
              <a:endParaRPr lang="es-EC" sz="300" dirty="0"/>
            </a:p>
            <a:p>
              <a:pPr algn="l"/>
              <a:r>
                <a:rPr lang="es-EC" sz="1200" dirty="0" smtClean="0"/>
                <a:t>Se elige el método de muestreo. Dadas las características de la población se utilizara el método probabilístico y el muestreo aleatorio simple.</a:t>
              </a:r>
            </a:p>
            <a:p>
              <a:pPr algn="l"/>
              <a:endParaRPr lang="es-EC" sz="1200" dirty="0"/>
            </a:p>
          </dgm:t>
        </dgm:pt>
      </mc:Fallback>
    </mc:AlternateContent>
    <dgm:pt modelId="{8F5D4817-D275-48D4-8053-23FE4FAE02AC}" type="parTrans" cxnId="{DA5EBF37-0697-4C2D-88C4-8517C009F6A2}">
      <dgm:prSet/>
      <dgm:spPr/>
      <dgm:t>
        <a:bodyPr/>
        <a:lstStyle/>
        <a:p>
          <a:pPr algn="l"/>
          <a:endParaRPr lang="es-EC" sz="2800"/>
        </a:p>
      </dgm:t>
    </dgm:pt>
    <dgm:pt modelId="{FFCC88CD-01DA-4063-B678-C04B0514DEDF}" type="sibTrans" cxnId="{DA5EBF37-0697-4C2D-88C4-8517C009F6A2}">
      <dgm:prSet/>
      <dgm:spPr/>
      <dgm:t>
        <a:bodyPr/>
        <a:lstStyle/>
        <a:p>
          <a:pPr algn="l"/>
          <a:endParaRPr lang="es-EC" sz="2800"/>
        </a:p>
      </dgm:t>
    </dgm:pt>
    <dgm:pt modelId="{F9839833-6389-4565-A483-083469806562}" type="pres">
      <dgm:prSet presAssocID="{2CC36EA3-5EA0-4D29-A7CF-EC7301247E8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6860F43-3FB9-4380-940C-6F53CE71366C}" type="pres">
      <dgm:prSet presAssocID="{2CC36EA3-5EA0-4D29-A7CF-EC7301247E8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B7E468-BE8D-45CE-BE5D-F94ABB74B571}" type="pres">
      <dgm:prSet presAssocID="{2CC36EA3-5EA0-4D29-A7CF-EC7301247E8B}" presName="LeftNode" presStyleLbl="bgImgPlace1" presStyleIdx="0" presStyleCnt="2" custScaleX="178444" custLinFactNeighborX="-41600" custLinFactNeighborY="1255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6B6AA897-6FB5-43FB-9B52-FE909056336F}" type="pres">
      <dgm:prSet presAssocID="{2CC36EA3-5EA0-4D29-A7CF-EC7301247E8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AC1E21-00A0-4AD9-82E6-90FD378AC4A5}" type="pres">
      <dgm:prSet presAssocID="{2CC36EA3-5EA0-4D29-A7CF-EC7301247E8B}" presName="RightNode" presStyleLbl="bgImgPlace1" presStyleIdx="1" presStyleCnt="2" custScaleX="173180" custLinFactNeighborX="34126" custLinFactNeighborY="1255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E892046-ABE9-443F-B9F9-5BFE8473C16F}" type="pres">
      <dgm:prSet presAssocID="{2CC36EA3-5EA0-4D29-A7CF-EC7301247E8B}" presName="TopArrow" presStyleLbl="node1" presStyleIdx="0" presStyleCnt="2"/>
      <dgm:spPr/>
    </dgm:pt>
    <dgm:pt modelId="{C84EE661-31D7-4B47-A577-C18A1AE5978E}" type="pres">
      <dgm:prSet presAssocID="{2CC36EA3-5EA0-4D29-A7CF-EC7301247E8B}" presName="BottomArrow" presStyleLbl="node1" presStyleIdx="1" presStyleCnt="2"/>
      <dgm:spPr/>
    </dgm:pt>
  </dgm:ptLst>
  <dgm:cxnLst>
    <dgm:cxn modelId="{3306691F-BCCC-4BF0-A727-64FA46275B15}" type="presOf" srcId="{295C6BD4-B137-468D-B46F-7819018330BF}" destId="{16860F43-3FB9-4380-940C-6F53CE71366C}" srcOrd="0" destOrd="0" presId="urn:microsoft.com/office/officeart/2009/layout/ReverseList"/>
    <dgm:cxn modelId="{DA5EBF37-0697-4C2D-88C4-8517C009F6A2}" srcId="{2CC36EA3-5EA0-4D29-A7CF-EC7301247E8B}" destId="{9F3BD508-B573-4ACF-8BC8-09179BB5DA32}" srcOrd="1" destOrd="0" parTransId="{8F5D4817-D275-48D4-8053-23FE4FAE02AC}" sibTransId="{FFCC88CD-01DA-4063-B678-C04B0514DEDF}"/>
    <dgm:cxn modelId="{9BA115F4-296F-48B9-B223-EBB31F1F4504}" type="presOf" srcId="{295C6BD4-B137-468D-B46F-7819018330BF}" destId="{37B7E468-BE8D-45CE-BE5D-F94ABB74B571}" srcOrd="1" destOrd="0" presId="urn:microsoft.com/office/officeart/2009/layout/ReverseList"/>
    <dgm:cxn modelId="{86503FEA-304C-4035-B76F-5E2A731F697B}" srcId="{2CC36EA3-5EA0-4D29-A7CF-EC7301247E8B}" destId="{295C6BD4-B137-468D-B46F-7819018330BF}" srcOrd="0" destOrd="0" parTransId="{3BA9CB94-9881-41E1-B28E-5E4F91601089}" sibTransId="{D4D63287-B513-4EA3-BD40-993E9B677CB0}"/>
    <dgm:cxn modelId="{D7CDA455-7058-40BE-BC89-DA138EBB27D3}" type="presOf" srcId="{2CC36EA3-5EA0-4D29-A7CF-EC7301247E8B}" destId="{F9839833-6389-4565-A483-083469806562}" srcOrd="0" destOrd="0" presId="urn:microsoft.com/office/officeart/2009/layout/ReverseList"/>
    <dgm:cxn modelId="{1B334199-19BA-4B5C-AA07-B23F4EBB0963}" type="presOf" srcId="{9F3BD508-B573-4ACF-8BC8-09179BB5DA32}" destId="{6B6AA897-6FB5-43FB-9B52-FE909056336F}" srcOrd="0" destOrd="0" presId="urn:microsoft.com/office/officeart/2009/layout/ReverseList"/>
    <dgm:cxn modelId="{CEE79628-EDE5-4CEE-B023-ED94DC325A97}" type="presOf" srcId="{9F3BD508-B573-4ACF-8BC8-09179BB5DA32}" destId="{7AAC1E21-00A0-4AD9-82E6-90FD378AC4A5}" srcOrd="1" destOrd="0" presId="urn:microsoft.com/office/officeart/2009/layout/ReverseList"/>
    <dgm:cxn modelId="{647A6794-781F-47CE-8F3C-EAD8C6B1868E}" type="presParOf" srcId="{F9839833-6389-4565-A483-083469806562}" destId="{16860F43-3FB9-4380-940C-6F53CE71366C}" srcOrd="0" destOrd="0" presId="urn:microsoft.com/office/officeart/2009/layout/ReverseList"/>
    <dgm:cxn modelId="{E4E9AC9E-0C1A-4756-8EFE-FDB6E15CECE4}" type="presParOf" srcId="{F9839833-6389-4565-A483-083469806562}" destId="{37B7E468-BE8D-45CE-BE5D-F94ABB74B571}" srcOrd="1" destOrd="0" presId="urn:microsoft.com/office/officeart/2009/layout/ReverseList"/>
    <dgm:cxn modelId="{43BE3528-7A2F-47FB-9796-5DAE30B5742E}" type="presParOf" srcId="{F9839833-6389-4565-A483-083469806562}" destId="{6B6AA897-6FB5-43FB-9B52-FE909056336F}" srcOrd="2" destOrd="0" presId="urn:microsoft.com/office/officeart/2009/layout/ReverseList"/>
    <dgm:cxn modelId="{26379E04-3DE8-4B58-9200-233A1517B08A}" type="presParOf" srcId="{F9839833-6389-4565-A483-083469806562}" destId="{7AAC1E21-00A0-4AD9-82E6-90FD378AC4A5}" srcOrd="3" destOrd="0" presId="urn:microsoft.com/office/officeart/2009/layout/ReverseList"/>
    <dgm:cxn modelId="{2B78C482-540E-4C34-8F03-C607BCCCC3AE}" type="presParOf" srcId="{F9839833-6389-4565-A483-083469806562}" destId="{BE892046-ABE9-443F-B9F9-5BFE8473C16F}" srcOrd="4" destOrd="0" presId="urn:microsoft.com/office/officeart/2009/layout/ReverseList"/>
    <dgm:cxn modelId="{0757C12B-8292-4DA6-BA60-3A18331D0ED0}" type="presParOf" srcId="{F9839833-6389-4565-A483-083469806562}" destId="{C84EE661-31D7-4B47-A577-C18A1AE5978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C36EA3-5EA0-4D29-A7CF-EC7301247E8B}" type="doc">
      <dgm:prSet loTypeId="urn:microsoft.com/office/officeart/2009/layout/ReverseList" loCatId="relationship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295C6BD4-B137-468D-B46F-7819018330BF}">
      <dgm:prSet phldrT="[Texto]" custT="1"/>
      <dgm:spPr/>
      <dgm:t>
        <a:bodyPr/>
        <a:lstStyle/>
        <a:p>
          <a:pPr algn="l"/>
          <a:r>
            <a:rPr lang="es-EC" sz="1200" b="1" dirty="0" smtClean="0"/>
            <a:t>Variables a Considerar</a:t>
          </a:r>
        </a:p>
        <a:p>
          <a:pPr algn="l"/>
          <a:endParaRPr lang="es-EC" sz="1200" dirty="0" smtClean="0"/>
        </a:p>
        <a:p>
          <a:pPr algn="l"/>
          <a:r>
            <a:rPr lang="es-EC" sz="1200" dirty="0" smtClean="0"/>
            <a:t>Cantidad de jóvenes que utilizan redes sociales para consumo de productos y servicios. </a:t>
          </a:r>
        </a:p>
        <a:p>
          <a:pPr algn="l"/>
          <a:endParaRPr lang="es-EC" sz="500" dirty="0" smtClean="0"/>
        </a:p>
        <a:p>
          <a:pPr algn="l"/>
          <a:r>
            <a:rPr lang="es-EC" sz="1200" dirty="0" smtClean="0"/>
            <a:t>Clasificación </a:t>
          </a:r>
          <a:r>
            <a:rPr lang="es-EC" sz="1200" dirty="0" smtClean="0"/>
            <a:t>por edades, género y demás variables socio demográficas.</a:t>
          </a:r>
        </a:p>
        <a:p>
          <a:pPr algn="l"/>
          <a:endParaRPr lang="es-EC" sz="600" dirty="0" smtClean="0"/>
        </a:p>
        <a:p>
          <a:pPr algn="l"/>
          <a:r>
            <a:rPr lang="es-EC" sz="1200" dirty="0" smtClean="0"/>
            <a:t>Factores </a:t>
          </a:r>
          <a:r>
            <a:rPr lang="es-EC" sz="1200" dirty="0" smtClean="0"/>
            <a:t>que influyen en el consumo mediante redes sociales</a:t>
          </a:r>
        </a:p>
        <a:p>
          <a:pPr algn="l"/>
          <a:endParaRPr lang="es-EC" sz="600" dirty="0" smtClean="0"/>
        </a:p>
        <a:p>
          <a:pPr algn="l"/>
          <a:r>
            <a:rPr lang="es-EC" sz="1200" dirty="0" smtClean="0"/>
            <a:t>Monto </a:t>
          </a:r>
          <a:r>
            <a:rPr lang="es-EC" sz="1200" dirty="0" smtClean="0"/>
            <a:t>promedio de consumo mediante redes sociales</a:t>
          </a:r>
        </a:p>
        <a:p>
          <a:pPr algn="l"/>
          <a:endParaRPr lang="es-EC" sz="600" dirty="0" smtClean="0"/>
        </a:p>
        <a:p>
          <a:pPr algn="l"/>
          <a:r>
            <a:rPr lang="es-EC" sz="1200" dirty="0" smtClean="0"/>
            <a:t>Principales productos o servicios consumidos mediante redes sociales</a:t>
          </a:r>
        </a:p>
        <a:p>
          <a:pPr algn="l"/>
          <a:r>
            <a:rPr lang="es-EC" sz="1200" dirty="0" smtClean="0"/>
            <a:t>Consecuencias económicas y sociales de seguir las tendencias de consumo.</a:t>
          </a:r>
          <a:endParaRPr lang="es-EC" sz="1200" dirty="0"/>
        </a:p>
      </dgm:t>
    </dgm:pt>
    <dgm:pt modelId="{3BA9CB94-9881-41E1-B28E-5E4F91601089}" type="parTrans" cxnId="{86503FEA-304C-4035-B76F-5E2A731F697B}">
      <dgm:prSet/>
      <dgm:spPr/>
      <dgm:t>
        <a:bodyPr/>
        <a:lstStyle/>
        <a:p>
          <a:pPr algn="l"/>
          <a:endParaRPr lang="es-EC" sz="2800"/>
        </a:p>
      </dgm:t>
    </dgm:pt>
    <dgm:pt modelId="{D4D63287-B513-4EA3-BD40-993E9B677CB0}" type="sibTrans" cxnId="{86503FEA-304C-4035-B76F-5E2A731F697B}">
      <dgm:prSet/>
      <dgm:spPr/>
      <dgm:t>
        <a:bodyPr/>
        <a:lstStyle/>
        <a:p>
          <a:pPr algn="l"/>
          <a:endParaRPr lang="es-EC" sz="2800"/>
        </a:p>
      </dgm:t>
    </dgm:pt>
    <dgm:pt modelId="{9F3BD508-B573-4ACF-8BC8-09179BB5DA32}">
      <dgm:prSet phldrT="[Texto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8F5D4817-D275-48D4-8053-23FE4FAE02AC}" type="parTrans" cxnId="{DA5EBF37-0697-4C2D-88C4-8517C009F6A2}">
      <dgm:prSet/>
      <dgm:spPr/>
      <dgm:t>
        <a:bodyPr/>
        <a:lstStyle/>
        <a:p>
          <a:pPr algn="l"/>
          <a:endParaRPr lang="es-EC" sz="2800"/>
        </a:p>
      </dgm:t>
    </dgm:pt>
    <dgm:pt modelId="{FFCC88CD-01DA-4063-B678-C04B0514DEDF}" type="sibTrans" cxnId="{DA5EBF37-0697-4C2D-88C4-8517C009F6A2}">
      <dgm:prSet/>
      <dgm:spPr/>
      <dgm:t>
        <a:bodyPr/>
        <a:lstStyle/>
        <a:p>
          <a:pPr algn="l"/>
          <a:endParaRPr lang="es-EC" sz="2800"/>
        </a:p>
      </dgm:t>
    </dgm:pt>
    <dgm:pt modelId="{F9839833-6389-4565-A483-083469806562}" type="pres">
      <dgm:prSet presAssocID="{2CC36EA3-5EA0-4D29-A7CF-EC7301247E8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6860F43-3FB9-4380-940C-6F53CE71366C}" type="pres">
      <dgm:prSet presAssocID="{2CC36EA3-5EA0-4D29-A7CF-EC7301247E8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B7E468-BE8D-45CE-BE5D-F94ABB74B571}" type="pres">
      <dgm:prSet presAssocID="{2CC36EA3-5EA0-4D29-A7CF-EC7301247E8B}" presName="LeftNode" presStyleLbl="bgImgPlace1" presStyleIdx="0" presStyleCnt="2" custScaleX="178444" custLinFactNeighborX="-41600" custLinFactNeighborY="1255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6B6AA897-6FB5-43FB-9B52-FE909056336F}" type="pres">
      <dgm:prSet presAssocID="{2CC36EA3-5EA0-4D29-A7CF-EC7301247E8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AC1E21-00A0-4AD9-82E6-90FD378AC4A5}" type="pres">
      <dgm:prSet presAssocID="{2CC36EA3-5EA0-4D29-A7CF-EC7301247E8B}" presName="RightNode" presStyleLbl="bgImgPlace1" presStyleIdx="1" presStyleCnt="2" custScaleX="173180" custLinFactNeighborX="34126" custLinFactNeighborY="1255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E892046-ABE9-443F-B9F9-5BFE8473C16F}" type="pres">
      <dgm:prSet presAssocID="{2CC36EA3-5EA0-4D29-A7CF-EC7301247E8B}" presName="TopArrow" presStyleLbl="node1" presStyleIdx="0" presStyleCnt="2"/>
      <dgm:spPr/>
    </dgm:pt>
    <dgm:pt modelId="{C84EE661-31D7-4B47-A577-C18A1AE5978E}" type="pres">
      <dgm:prSet presAssocID="{2CC36EA3-5EA0-4D29-A7CF-EC7301247E8B}" presName="BottomArrow" presStyleLbl="node1" presStyleIdx="1" presStyleCnt="2"/>
      <dgm:spPr/>
    </dgm:pt>
  </dgm:ptLst>
  <dgm:cxnLst>
    <dgm:cxn modelId="{3306691F-BCCC-4BF0-A727-64FA46275B15}" type="presOf" srcId="{295C6BD4-B137-468D-B46F-7819018330BF}" destId="{16860F43-3FB9-4380-940C-6F53CE71366C}" srcOrd="0" destOrd="0" presId="urn:microsoft.com/office/officeart/2009/layout/ReverseList"/>
    <dgm:cxn modelId="{DA5EBF37-0697-4C2D-88C4-8517C009F6A2}" srcId="{2CC36EA3-5EA0-4D29-A7CF-EC7301247E8B}" destId="{9F3BD508-B573-4ACF-8BC8-09179BB5DA32}" srcOrd="1" destOrd="0" parTransId="{8F5D4817-D275-48D4-8053-23FE4FAE02AC}" sibTransId="{FFCC88CD-01DA-4063-B678-C04B0514DEDF}"/>
    <dgm:cxn modelId="{9BA115F4-296F-48B9-B223-EBB31F1F4504}" type="presOf" srcId="{295C6BD4-B137-468D-B46F-7819018330BF}" destId="{37B7E468-BE8D-45CE-BE5D-F94ABB74B571}" srcOrd="1" destOrd="0" presId="urn:microsoft.com/office/officeart/2009/layout/ReverseList"/>
    <dgm:cxn modelId="{86503FEA-304C-4035-B76F-5E2A731F697B}" srcId="{2CC36EA3-5EA0-4D29-A7CF-EC7301247E8B}" destId="{295C6BD4-B137-468D-B46F-7819018330BF}" srcOrd="0" destOrd="0" parTransId="{3BA9CB94-9881-41E1-B28E-5E4F91601089}" sibTransId="{D4D63287-B513-4EA3-BD40-993E9B677CB0}"/>
    <dgm:cxn modelId="{D7CDA455-7058-40BE-BC89-DA138EBB27D3}" type="presOf" srcId="{2CC36EA3-5EA0-4D29-A7CF-EC7301247E8B}" destId="{F9839833-6389-4565-A483-083469806562}" srcOrd="0" destOrd="0" presId="urn:microsoft.com/office/officeart/2009/layout/ReverseList"/>
    <dgm:cxn modelId="{1B334199-19BA-4B5C-AA07-B23F4EBB0963}" type="presOf" srcId="{9F3BD508-B573-4ACF-8BC8-09179BB5DA32}" destId="{6B6AA897-6FB5-43FB-9B52-FE909056336F}" srcOrd="0" destOrd="0" presId="urn:microsoft.com/office/officeart/2009/layout/ReverseList"/>
    <dgm:cxn modelId="{CEE79628-EDE5-4CEE-B023-ED94DC325A97}" type="presOf" srcId="{9F3BD508-B573-4ACF-8BC8-09179BB5DA32}" destId="{7AAC1E21-00A0-4AD9-82E6-90FD378AC4A5}" srcOrd="1" destOrd="0" presId="urn:microsoft.com/office/officeart/2009/layout/ReverseList"/>
    <dgm:cxn modelId="{647A6794-781F-47CE-8F3C-EAD8C6B1868E}" type="presParOf" srcId="{F9839833-6389-4565-A483-083469806562}" destId="{16860F43-3FB9-4380-940C-6F53CE71366C}" srcOrd="0" destOrd="0" presId="urn:microsoft.com/office/officeart/2009/layout/ReverseList"/>
    <dgm:cxn modelId="{E4E9AC9E-0C1A-4756-8EFE-FDB6E15CECE4}" type="presParOf" srcId="{F9839833-6389-4565-A483-083469806562}" destId="{37B7E468-BE8D-45CE-BE5D-F94ABB74B571}" srcOrd="1" destOrd="0" presId="urn:microsoft.com/office/officeart/2009/layout/ReverseList"/>
    <dgm:cxn modelId="{43BE3528-7A2F-47FB-9796-5DAE30B5742E}" type="presParOf" srcId="{F9839833-6389-4565-A483-083469806562}" destId="{6B6AA897-6FB5-43FB-9B52-FE909056336F}" srcOrd="2" destOrd="0" presId="urn:microsoft.com/office/officeart/2009/layout/ReverseList"/>
    <dgm:cxn modelId="{26379E04-3DE8-4B58-9200-233A1517B08A}" type="presParOf" srcId="{F9839833-6389-4565-A483-083469806562}" destId="{7AAC1E21-00A0-4AD9-82E6-90FD378AC4A5}" srcOrd="3" destOrd="0" presId="urn:microsoft.com/office/officeart/2009/layout/ReverseList"/>
    <dgm:cxn modelId="{2B78C482-540E-4C34-8F03-C607BCCCC3AE}" type="presParOf" srcId="{F9839833-6389-4565-A483-083469806562}" destId="{BE892046-ABE9-443F-B9F9-5BFE8473C16F}" srcOrd="4" destOrd="0" presId="urn:microsoft.com/office/officeart/2009/layout/ReverseList"/>
    <dgm:cxn modelId="{0757C12B-8292-4DA6-BA60-3A18331D0ED0}" type="presParOf" srcId="{F9839833-6389-4565-A483-083469806562}" destId="{C84EE661-31D7-4B47-A577-C18A1AE5978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2C98A1-9980-4747-98C9-937CA79E4D2F}" type="doc">
      <dgm:prSet loTypeId="urn:microsoft.com/office/officeart/2009/3/layout/Pi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DFF5326-1454-48CB-9553-75F861620784}">
      <dgm:prSet phldrT="[Texto]"/>
      <dgm:spPr/>
      <dgm:t>
        <a:bodyPr/>
        <a:lstStyle/>
        <a:p>
          <a:r>
            <a:rPr lang="es-EC" b="1" dirty="0" smtClean="0"/>
            <a:t>44%</a:t>
          </a:r>
          <a:endParaRPr lang="es-EC" b="1" dirty="0"/>
        </a:p>
      </dgm:t>
    </dgm:pt>
    <dgm:pt modelId="{AD002E09-175D-4709-A49C-3190F5F8844C}" type="parTrans" cxnId="{6B876448-1EFD-4F46-8DA3-DCC0E66734CF}">
      <dgm:prSet/>
      <dgm:spPr/>
      <dgm:t>
        <a:bodyPr/>
        <a:lstStyle/>
        <a:p>
          <a:endParaRPr lang="es-EC" b="1"/>
        </a:p>
      </dgm:t>
    </dgm:pt>
    <dgm:pt modelId="{9C7DEB94-1B04-4701-B08F-B094A2A553BF}" type="sibTrans" cxnId="{6B876448-1EFD-4F46-8DA3-DCC0E66734CF}">
      <dgm:prSet/>
      <dgm:spPr/>
      <dgm:t>
        <a:bodyPr/>
        <a:lstStyle/>
        <a:p>
          <a:endParaRPr lang="es-EC" b="1"/>
        </a:p>
      </dgm:t>
    </dgm:pt>
    <dgm:pt modelId="{D2C7B2A9-F2F8-4691-9B5C-C78C85D6AC69}">
      <dgm:prSet phldrT="[Texto]"/>
      <dgm:spPr/>
      <dgm:t>
        <a:bodyPr/>
        <a:lstStyle/>
        <a:p>
          <a:r>
            <a:rPr lang="es-EC" sz="1400" b="1" dirty="0" smtClean="0"/>
            <a:t>WhatsApp</a:t>
          </a:r>
          <a:endParaRPr lang="es-EC" sz="1400" b="1" dirty="0"/>
        </a:p>
      </dgm:t>
    </dgm:pt>
    <dgm:pt modelId="{E421DB3B-5CC3-4CDD-AD60-D6EB5B927543}" type="parTrans" cxnId="{317F49E7-749B-4AA6-A39C-D6CFF88053E3}">
      <dgm:prSet/>
      <dgm:spPr/>
      <dgm:t>
        <a:bodyPr/>
        <a:lstStyle/>
        <a:p>
          <a:endParaRPr lang="es-EC" b="1"/>
        </a:p>
      </dgm:t>
    </dgm:pt>
    <dgm:pt modelId="{24111536-7062-46DD-AA6C-96845565441D}" type="sibTrans" cxnId="{317F49E7-749B-4AA6-A39C-D6CFF88053E3}">
      <dgm:prSet/>
      <dgm:spPr/>
      <dgm:t>
        <a:bodyPr/>
        <a:lstStyle/>
        <a:p>
          <a:endParaRPr lang="es-EC" b="1"/>
        </a:p>
      </dgm:t>
    </dgm:pt>
    <dgm:pt modelId="{118ADA09-0D2D-48CB-85C4-F6E09D0964B8}">
      <dgm:prSet phldrT="[Texto]"/>
      <dgm:spPr/>
      <dgm:t>
        <a:bodyPr/>
        <a:lstStyle/>
        <a:p>
          <a:r>
            <a:rPr lang="es-EC" b="1" dirty="0" smtClean="0"/>
            <a:t>32%</a:t>
          </a:r>
          <a:endParaRPr lang="es-EC" b="1" dirty="0"/>
        </a:p>
      </dgm:t>
    </dgm:pt>
    <dgm:pt modelId="{C3C0AA28-F7A6-4E1E-AE02-8CEF1D731CA3}" type="parTrans" cxnId="{E96C8E12-6330-4FFE-A459-60C23AFD1405}">
      <dgm:prSet/>
      <dgm:spPr/>
      <dgm:t>
        <a:bodyPr/>
        <a:lstStyle/>
        <a:p>
          <a:endParaRPr lang="es-EC" b="1"/>
        </a:p>
      </dgm:t>
    </dgm:pt>
    <dgm:pt modelId="{75404577-0B3D-4257-A79B-F6418895D86C}" type="sibTrans" cxnId="{E96C8E12-6330-4FFE-A459-60C23AFD1405}">
      <dgm:prSet/>
      <dgm:spPr/>
      <dgm:t>
        <a:bodyPr/>
        <a:lstStyle/>
        <a:p>
          <a:endParaRPr lang="es-EC" b="1"/>
        </a:p>
      </dgm:t>
    </dgm:pt>
    <dgm:pt modelId="{54079787-1FE7-45D8-B33C-5D7C0EDFF544}">
      <dgm:prSet phldrT="[Texto]"/>
      <dgm:spPr/>
      <dgm:t>
        <a:bodyPr/>
        <a:lstStyle/>
        <a:p>
          <a:r>
            <a:rPr lang="es-EC" sz="1400" b="1" dirty="0" smtClean="0"/>
            <a:t>Facebook</a:t>
          </a:r>
          <a:endParaRPr lang="es-EC" sz="1400" b="1" dirty="0"/>
        </a:p>
      </dgm:t>
    </dgm:pt>
    <dgm:pt modelId="{D5D57F32-71E2-4014-8071-7B7F2AB333A0}" type="parTrans" cxnId="{4C4C4735-1353-4FF0-A670-F530CC26388E}">
      <dgm:prSet/>
      <dgm:spPr/>
      <dgm:t>
        <a:bodyPr/>
        <a:lstStyle/>
        <a:p>
          <a:endParaRPr lang="es-EC" b="1"/>
        </a:p>
      </dgm:t>
    </dgm:pt>
    <dgm:pt modelId="{F409CBBC-F64F-49E1-9392-A2F4B2CDD637}" type="sibTrans" cxnId="{4C4C4735-1353-4FF0-A670-F530CC26388E}">
      <dgm:prSet/>
      <dgm:spPr/>
      <dgm:t>
        <a:bodyPr/>
        <a:lstStyle/>
        <a:p>
          <a:endParaRPr lang="es-EC" b="1"/>
        </a:p>
      </dgm:t>
    </dgm:pt>
    <dgm:pt modelId="{EB6F8517-22A2-496E-94C1-75A969A3984E}">
      <dgm:prSet phldrT="[Texto]"/>
      <dgm:spPr/>
      <dgm:t>
        <a:bodyPr/>
        <a:lstStyle/>
        <a:p>
          <a:r>
            <a:rPr lang="es-EC" b="1" dirty="0" smtClean="0"/>
            <a:t>11%</a:t>
          </a:r>
          <a:endParaRPr lang="es-EC" b="1" dirty="0"/>
        </a:p>
      </dgm:t>
    </dgm:pt>
    <dgm:pt modelId="{0A56D0A4-73EE-4D08-AD61-912A1F2FBC3C}" type="parTrans" cxnId="{5151DE0F-2B19-4C05-AF3D-AA729C53D435}">
      <dgm:prSet/>
      <dgm:spPr/>
      <dgm:t>
        <a:bodyPr/>
        <a:lstStyle/>
        <a:p>
          <a:endParaRPr lang="es-EC" b="1"/>
        </a:p>
      </dgm:t>
    </dgm:pt>
    <dgm:pt modelId="{8524A683-4F50-4CD5-B402-1373A21114D0}" type="sibTrans" cxnId="{5151DE0F-2B19-4C05-AF3D-AA729C53D435}">
      <dgm:prSet/>
      <dgm:spPr/>
      <dgm:t>
        <a:bodyPr/>
        <a:lstStyle/>
        <a:p>
          <a:endParaRPr lang="es-EC" b="1"/>
        </a:p>
      </dgm:t>
    </dgm:pt>
    <dgm:pt modelId="{7034ED5F-6E50-42F6-949F-4CAB61F7D46C}">
      <dgm:prSet phldrT="[Texto]"/>
      <dgm:spPr/>
      <dgm:t>
        <a:bodyPr/>
        <a:lstStyle/>
        <a:p>
          <a:r>
            <a:rPr lang="es-EC" sz="1400" b="1" dirty="0" smtClean="0"/>
            <a:t>Instagram</a:t>
          </a:r>
          <a:endParaRPr lang="es-EC" sz="1400" b="1" dirty="0"/>
        </a:p>
      </dgm:t>
    </dgm:pt>
    <dgm:pt modelId="{74263310-61FA-4B63-B2AC-08861E0B8F20}" type="parTrans" cxnId="{C5089982-0C20-41D5-B677-670FDC0C6721}">
      <dgm:prSet/>
      <dgm:spPr/>
      <dgm:t>
        <a:bodyPr/>
        <a:lstStyle/>
        <a:p>
          <a:endParaRPr lang="es-EC" b="1"/>
        </a:p>
      </dgm:t>
    </dgm:pt>
    <dgm:pt modelId="{150E00D6-6030-4F30-85EC-910AD96AF92C}" type="sibTrans" cxnId="{C5089982-0C20-41D5-B677-670FDC0C6721}">
      <dgm:prSet/>
      <dgm:spPr/>
      <dgm:t>
        <a:bodyPr/>
        <a:lstStyle/>
        <a:p>
          <a:endParaRPr lang="es-EC" b="1"/>
        </a:p>
      </dgm:t>
    </dgm:pt>
    <dgm:pt modelId="{5803C1EB-7778-46BC-B9FC-222AA2D72571}">
      <dgm:prSet phldrT="[Texto]" custT="1"/>
      <dgm:spPr/>
      <dgm:t>
        <a:bodyPr/>
        <a:lstStyle/>
        <a:p>
          <a:r>
            <a:rPr lang="es-EC" sz="1050" b="1" dirty="0" smtClean="0"/>
            <a:t>52% Mujeres</a:t>
          </a:r>
        </a:p>
        <a:p>
          <a:r>
            <a:rPr lang="es-EC" sz="1050" b="1" dirty="0" smtClean="0"/>
            <a:t>48% Hombres</a:t>
          </a:r>
          <a:endParaRPr lang="es-EC" sz="1050" b="1" dirty="0"/>
        </a:p>
      </dgm:t>
    </dgm:pt>
    <dgm:pt modelId="{0F048895-661C-469F-90B5-CE742869DC17}" type="parTrans" cxnId="{6F4427DE-9352-4C11-B7AD-85534770C771}">
      <dgm:prSet/>
      <dgm:spPr/>
      <dgm:t>
        <a:bodyPr/>
        <a:lstStyle/>
        <a:p>
          <a:endParaRPr lang="es-EC" b="1"/>
        </a:p>
      </dgm:t>
    </dgm:pt>
    <dgm:pt modelId="{10D5BE24-D680-4D73-B85D-B1AB2C6D7009}" type="sibTrans" cxnId="{6F4427DE-9352-4C11-B7AD-85534770C771}">
      <dgm:prSet/>
      <dgm:spPr/>
      <dgm:t>
        <a:bodyPr/>
        <a:lstStyle/>
        <a:p>
          <a:endParaRPr lang="es-EC" b="1"/>
        </a:p>
      </dgm:t>
    </dgm:pt>
    <dgm:pt modelId="{2C7FAD82-1BA6-4E6F-917F-364EEE06E097}">
      <dgm:prSet phldrT="[Texto]" custT="1"/>
      <dgm:spPr/>
      <dgm:t>
        <a:bodyPr/>
        <a:lstStyle/>
        <a:p>
          <a:r>
            <a:rPr lang="es-EC" sz="1050" b="1" dirty="0" smtClean="0"/>
            <a:t>57% Hombres</a:t>
          </a:r>
        </a:p>
        <a:p>
          <a:r>
            <a:rPr lang="es-EC" sz="1050" b="1" dirty="0" smtClean="0"/>
            <a:t>43% Mujeres</a:t>
          </a:r>
          <a:endParaRPr lang="es-EC" sz="1050" b="1" dirty="0"/>
        </a:p>
      </dgm:t>
    </dgm:pt>
    <dgm:pt modelId="{12B70F43-8581-447F-882C-B7FD77964BF3}" type="parTrans" cxnId="{2F54DB7C-EE10-4B72-98AE-61AD0FF8EF5A}">
      <dgm:prSet/>
      <dgm:spPr/>
      <dgm:t>
        <a:bodyPr/>
        <a:lstStyle/>
        <a:p>
          <a:endParaRPr lang="es-EC" b="1"/>
        </a:p>
      </dgm:t>
    </dgm:pt>
    <dgm:pt modelId="{EEF86FAD-948B-4347-888B-44E1010C3C27}" type="sibTrans" cxnId="{2F54DB7C-EE10-4B72-98AE-61AD0FF8EF5A}">
      <dgm:prSet/>
      <dgm:spPr/>
      <dgm:t>
        <a:bodyPr/>
        <a:lstStyle/>
        <a:p>
          <a:endParaRPr lang="es-EC" b="1"/>
        </a:p>
      </dgm:t>
    </dgm:pt>
    <dgm:pt modelId="{1F1F8F3D-A8FA-4A4F-A216-584CEFC8BB48}">
      <dgm:prSet phldrT="[Texto]" custT="1"/>
      <dgm:spPr/>
      <dgm:t>
        <a:bodyPr/>
        <a:lstStyle/>
        <a:p>
          <a:r>
            <a:rPr lang="es-EC" sz="1050" b="1" dirty="0" smtClean="0"/>
            <a:t>55% Mujeres</a:t>
          </a:r>
          <a:endParaRPr lang="es-EC" sz="1050" b="1" dirty="0"/>
        </a:p>
      </dgm:t>
    </dgm:pt>
    <dgm:pt modelId="{0070C319-77E7-4DEF-B35F-2688D8EA6F62}" type="parTrans" cxnId="{868F15CD-DF55-4C8A-90D0-C0962B4489BC}">
      <dgm:prSet/>
      <dgm:spPr/>
      <dgm:t>
        <a:bodyPr/>
        <a:lstStyle/>
        <a:p>
          <a:endParaRPr lang="es-EC" b="1"/>
        </a:p>
      </dgm:t>
    </dgm:pt>
    <dgm:pt modelId="{061861D9-D8FF-4838-B5A1-0E41D7B9E1C0}" type="sibTrans" cxnId="{868F15CD-DF55-4C8A-90D0-C0962B4489BC}">
      <dgm:prSet/>
      <dgm:spPr/>
      <dgm:t>
        <a:bodyPr/>
        <a:lstStyle/>
        <a:p>
          <a:endParaRPr lang="es-EC" b="1"/>
        </a:p>
      </dgm:t>
    </dgm:pt>
    <dgm:pt modelId="{BF1EA3B7-EC2E-42A4-8563-0EA758418D6C}">
      <dgm:prSet phldrT="[Texto]" custT="1"/>
      <dgm:spPr/>
      <dgm:t>
        <a:bodyPr/>
        <a:lstStyle/>
        <a:p>
          <a:r>
            <a:rPr lang="es-EC" sz="1050" b="1" dirty="0" smtClean="0"/>
            <a:t>45% Hombres</a:t>
          </a:r>
          <a:endParaRPr lang="es-EC" sz="1050" b="1" dirty="0"/>
        </a:p>
      </dgm:t>
    </dgm:pt>
    <dgm:pt modelId="{BD40ED35-BE1C-46D7-BD1A-CD78CE1ACECD}" type="parTrans" cxnId="{8D3493C1-FAFB-48E0-B891-F7DC58C97D48}">
      <dgm:prSet/>
      <dgm:spPr/>
      <dgm:t>
        <a:bodyPr/>
        <a:lstStyle/>
        <a:p>
          <a:endParaRPr lang="es-EC" b="1"/>
        </a:p>
      </dgm:t>
    </dgm:pt>
    <dgm:pt modelId="{512194D6-D027-4C12-9869-3730EA903164}" type="sibTrans" cxnId="{8D3493C1-FAFB-48E0-B891-F7DC58C97D48}">
      <dgm:prSet/>
      <dgm:spPr/>
      <dgm:t>
        <a:bodyPr/>
        <a:lstStyle/>
        <a:p>
          <a:endParaRPr lang="es-EC" b="1"/>
        </a:p>
      </dgm:t>
    </dgm:pt>
    <dgm:pt modelId="{09342751-C254-475E-AA8F-2F910474598F}" type="pres">
      <dgm:prSet presAssocID="{A92C98A1-9980-4747-98C9-937CA79E4D2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24CE7AF-314B-4B97-8A27-FC46793E91DF}" type="pres">
      <dgm:prSet presAssocID="{ADFF5326-1454-48CB-9553-75F861620784}" presName="ParentComposite" presStyleCnt="0"/>
      <dgm:spPr/>
    </dgm:pt>
    <dgm:pt modelId="{3EEC60C3-BCDA-4F0C-9B39-DFDB46346A73}" type="pres">
      <dgm:prSet presAssocID="{ADFF5326-1454-48CB-9553-75F861620784}" presName="Chord" presStyleLbl="bgShp" presStyleIdx="0" presStyleCnt="3"/>
      <dgm:spPr/>
    </dgm:pt>
    <dgm:pt modelId="{172F2DF6-675E-4D97-BBE5-019D2920337B}" type="pres">
      <dgm:prSet presAssocID="{ADFF5326-1454-48CB-9553-75F861620784}" presName="Pie" presStyleLbl="alignNode1" presStyleIdx="0" presStyleCnt="3"/>
      <dgm:spPr/>
    </dgm:pt>
    <dgm:pt modelId="{F390C7CA-6B54-47F0-8CAD-BDF6A2F05B25}" type="pres">
      <dgm:prSet presAssocID="{ADFF5326-1454-48CB-9553-75F861620784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D1F27-49BA-45A3-B46B-DB2F93425B67}" type="pres">
      <dgm:prSet presAssocID="{24111536-7062-46DD-AA6C-96845565441D}" presName="negSibTrans" presStyleCnt="0"/>
      <dgm:spPr/>
    </dgm:pt>
    <dgm:pt modelId="{FCED4DAB-8E32-4E99-9978-3C60FEE4DE9C}" type="pres">
      <dgm:prSet presAssocID="{ADFF5326-1454-48CB-9553-75F861620784}" presName="composite" presStyleCnt="0"/>
      <dgm:spPr/>
    </dgm:pt>
    <dgm:pt modelId="{00687E70-F850-456F-99D6-D106739CACD4}" type="pres">
      <dgm:prSet presAssocID="{ADFF5326-1454-48CB-9553-75F861620784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B5244-D3F7-4E8C-A795-2A18652EB758}" type="pres">
      <dgm:prSet presAssocID="{9C7DEB94-1B04-4701-B08F-B094A2A553BF}" presName="sibTrans" presStyleCnt="0"/>
      <dgm:spPr/>
    </dgm:pt>
    <dgm:pt modelId="{7E0E7F24-2F8D-4748-8B5E-3519DA25103D}" type="pres">
      <dgm:prSet presAssocID="{118ADA09-0D2D-48CB-85C4-F6E09D0964B8}" presName="ParentComposite" presStyleCnt="0"/>
      <dgm:spPr/>
    </dgm:pt>
    <dgm:pt modelId="{8D183A1C-C1C5-4C79-BB03-8EEDDB348EC1}" type="pres">
      <dgm:prSet presAssocID="{118ADA09-0D2D-48CB-85C4-F6E09D0964B8}" presName="Chord" presStyleLbl="bgShp" presStyleIdx="1" presStyleCnt="3"/>
      <dgm:spPr/>
    </dgm:pt>
    <dgm:pt modelId="{DC88BC89-02BB-4A32-9E7D-335235079949}" type="pres">
      <dgm:prSet presAssocID="{118ADA09-0D2D-48CB-85C4-F6E09D0964B8}" presName="Pie" presStyleLbl="alignNode1" presStyleIdx="1" presStyleCnt="3"/>
      <dgm:spPr/>
    </dgm:pt>
    <dgm:pt modelId="{70E0CBD9-D850-4699-B012-8C7D0C8755F6}" type="pres">
      <dgm:prSet presAssocID="{118ADA09-0D2D-48CB-85C4-F6E09D0964B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C056F3-4F9A-4132-9EB5-75CB8319AEA3}" type="pres">
      <dgm:prSet presAssocID="{F409CBBC-F64F-49E1-9392-A2F4B2CDD637}" presName="negSibTrans" presStyleCnt="0"/>
      <dgm:spPr/>
    </dgm:pt>
    <dgm:pt modelId="{263E3C52-BF3B-4F89-931D-8C4F4CF827A3}" type="pres">
      <dgm:prSet presAssocID="{118ADA09-0D2D-48CB-85C4-F6E09D0964B8}" presName="composite" presStyleCnt="0"/>
      <dgm:spPr/>
    </dgm:pt>
    <dgm:pt modelId="{00DFBFA2-6A92-40EA-BF59-09385B652F95}" type="pres">
      <dgm:prSet presAssocID="{118ADA09-0D2D-48CB-85C4-F6E09D0964B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15146B-EF5D-488C-A7FD-B9D9A1A4B922}" type="pres">
      <dgm:prSet presAssocID="{75404577-0B3D-4257-A79B-F6418895D86C}" presName="sibTrans" presStyleCnt="0"/>
      <dgm:spPr/>
    </dgm:pt>
    <dgm:pt modelId="{FA25F3B2-6802-4627-9E78-33D8C99090B5}" type="pres">
      <dgm:prSet presAssocID="{EB6F8517-22A2-496E-94C1-75A969A3984E}" presName="ParentComposite" presStyleCnt="0"/>
      <dgm:spPr/>
    </dgm:pt>
    <dgm:pt modelId="{71111D3B-4C93-4A00-BE25-5214D4C9C066}" type="pres">
      <dgm:prSet presAssocID="{EB6F8517-22A2-496E-94C1-75A969A3984E}" presName="Chord" presStyleLbl="bgShp" presStyleIdx="2" presStyleCnt="3"/>
      <dgm:spPr/>
    </dgm:pt>
    <dgm:pt modelId="{3439D615-77A3-46B6-A702-5C7C3197E954}" type="pres">
      <dgm:prSet presAssocID="{EB6F8517-22A2-496E-94C1-75A969A3984E}" presName="Pie" presStyleLbl="alignNode1" presStyleIdx="2" presStyleCnt="3"/>
      <dgm:spPr/>
    </dgm:pt>
    <dgm:pt modelId="{F48EAE96-916F-45CA-9416-1010CDA9A54C}" type="pres">
      <dgm:prSet presAssocID="{EB6F8517-22A2-496E-94C1-75A969A3984E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623E6-D2F3-4219-A49D-7EBDE361BE9B}" type="pres">
      <dgm:prSet presAssocID="{150E00D6-6030-4F30-85EC-910AD96AF92C}" presName="negSibTrans" presStyleCnt="0"/>
      <dgm:spPr/>
    </dgm:pt>
    <dgm:pt modelId="{78E1F699-4AE6-45B9-8BB4-4CB632E8ED6C}" type="pres">
      <dgm:prSet presAssocID="{EB6F8517-22A2-496E-94C1-75A969A3984E}" presName="composite" presStyleCnt="0"/>
      <dgm:spPr/>
    </dgm:pt>
    <dgm:pt modelId="{064DA464-F538-47B5-81E3-5E8EFFC46D57}" type="pres">
      <dgm:prSet presAssocID="{EB6F8517-22A2-496E-94C1-75A969A3984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F8FDB6-27EC-4410-9B6F-E1383BEDC71F}" type="presOf" srcId="{2C7FAD82-1BA6-4E6F-917F-364EEE06E097}" destId="{00DFBFA2-6A92-40EA-BF59-09385B652F95}" srcOrd="0" destOrd="1" presId="urn:microsoft.com/office/officeart/2009/3/layout/PieProcess"/>
    <dgm:cxn modelId="{4C4C4735-1353-4FF0-A670-F530CC26388E}" srcId="{118ADA09-0D2D-48CB-85C4-F6E09D0964B8}" destId="{54079787-1FE7-45D8-B33C-5D7C0EDFF544}" srcOrd="0" destOrd="0" parTransId="{D5D57F32-71E2-4014-8071-7B7F2AB333A0}" sibTransId="{F409CBBC-F64F-49E1-9392-A2F4B2CDD637}"/>
    <dgm:cxn modelId="{549E0D41-907B-4E74-A4D2-4019FF7106B3}" type="presOf" srcId="{EB6F8517-22A2-496E-94C1-75A969A3984E}" destId="{F48EAE96-916F-45CA-9416-1010CDA9A54C}" srcOrd="0" destOrd="0" presId="urn:microsoft.com/office/officeart/2009/3/layout/PieProcess"/>
    <dgm:cxn modelId="{868F15CD-DF55-4C8A-90D0-C0962B4489BC}" srcId="{EB6F8517-22A2-496E-94C1-75A969A3984E}" destId="{1F1F8F3D-A8FA-4A4F-A216-584CEFC8BB48}" srcOrd="1" destOrd="0" parTransId="{0070C319-77E7-4DEF-B35F-2688D8EA6F62}" sibTransId="{061861D9-D8FF-4838-B5A1-0E41D7B9E1C0}"/>
    <dgm:cxn modelId="{8D3493C1-FAFB-48E0-B891-F7DC58C97D48}" srcId="{EB6F8517-22A2-496E-94C1-75A969A3984E}" destId="{BF1EA3B7-EC2E-42A4-8563-0EA758418D6C}" srcOrd="2" destOrd="0" parTransId="{BD40ED35-BE1C-46D7-BD1A-CD78CE1ACECD}" sibTransId="{512194D6-D027-4C12-9869-3730EA903164}"/>
    <dgm:cxn modelId="{E96C8E12-6330-4FFE-A459-60C23AFD1405}" srcId="{A92C98A1-9980-4747-98C9-937CA79E4D2F}" destId="{118ADA09-0D2D-48CB-85C4-F6E09D0964B8}" srcOrd="1" destOrd="0" parTransId="{C3C0AA28-F7A6-4E1E-AE02-8CEF1D731CA3}" sibTransId="{75404577-0B3D-4257-A79B-F6418895D86C}"/>
    <dgm:cxn modelId="{1D857BAA-599C-462A-BAC7-7B19BFD8AE0E}" type="presOf" srcId="{5803C1EB-7778-46BC-B9FC-222AA2D72571}" destId="{00687E70-F850-456F-99D6-D106739CACD4}" srcOrd="0" destOrd="1" presId="urn:microsoft.com/office/officeart/2009/3/layout/PieProcess"/>
    <dgm:cxn modelId="{10120AED-C864-4AC7-B4BB-DC324074B9BA}" type="presOf" srcId="{1F1F8F3D-A8FA-4A4F-A216-584CEFC8BB48}" destId="{064DA464-F538-47B5-81E3-5E8EFFC46D57}" srcOrd="0" destOrd="1" presId="urn:microsoft.com/office/officeart/2009/3/layout/PieProcess"/>
    <dgm:cxn modelId="{5151DE0F-2B19-4C05-AF3D-AA729C53D435}" srcId="{A92C98A1-9980-4747-98C9-937CA79E4D2F}" destId="{EB6F8517-22A2-496E-94C1-75A969A3984E}" srcOrd="2" destOrd="0" parTransId="{0A56D0A4-73EE-4D08-AD61-912A1F2FBC3C}" sibTransId="{8524A683-4F50-4CD5-B402-1373A21114D0}"/>
    <dgm:cxn modelId="{6F4427DE-9352-4C11-B7AD-85534770C771}" srcId="{ADFF5326-1454-48CB-9553-75F861620784}" destId="{5803C1EB-7778-46BC-B9FC-222AA2D72571}" srcOrd="1" destOrd="0" parTransId="{0F048895-661C-469F-90B5-CE742869DC17}" sibTransId="{10D5BE24-D680-4D73-B85D-B1AB2C6D7009}"/>
    <dgm:cxn modelId="{C1560A43-583B-4BDF-8CFE-D6ABDDEB0C20}" type="presOf" srcId="{A92C98A1-9980-4747-98C9-937CA79E4D2F}" destId="{09342751-C254-475E-AA8F-2F910474598F}" srcOrd="0" destOrd="0" presId="urn:microsoft.com/office/officeart/2009/3/layout/PieProcess"/>
    <dgm:cxn modelId="{2F54DB7C-EE10-4B72-98AE-61AD0FF8EF5A}" srcId="{118ADA09-0D2D-48CB-85C4-F6E09D0964B8}" destId="{2C7FAD82-1BA6-4E6F-917F-364EEE06E097}" srcOrd="1" destOrd="0" parTransId="{12B70F43-8581-447F-882C-B7FD77964BF3}" sibTransId="{EEF86FAD-948B-4347-888B-44E1010C3C27}"/>
    <dgm:cxn modelId="{F2EA9C19-DA39-4E74-B227-7C50FE478D2A}" type="presOf" srcId="{D2C7B2A9-F2F8-4691-9B5C-C78C85D6AC69}" destId="{00687E70-F850-456F-99D6-D106739CACD4}" srcOrd="0" destOrd="0" presId="urn:microsoft.com/office/officeart/2009/3/layout/PieProcess"/>
    <dgm:cxn modelId="{1245A65B-C866-49A4-B6AE-FF3557C10055}" type="presOf" srcId="{118ADA09-0D2D-48CB-85C4-F6E09D0964B8}" destId="{70E0CBD9-D850-4699-B012-8C7D0C8755F6}" srcOrd="0" destOrd="0" presId="urn:microsoft.com/office/officeart/2009/3/layout/PieProcess"/>
    <dgm:cxn modelId="{E8ABE740-6025-4D5D-AA4D-3A4F6C2FE01F}" type="presOf" srcId="{54079787-1FE7-45D8-B33C-5D7C0EDFF544}" destId="{00DFBFA2-6A92-40EA-BF59-09385B652F95}" srcOrd="0" destOrd="0" presId="urn:microsoft.com/office/officeart/2009/3/layout/PieProcess"/>
    <dgm:cxn modelId="{6B876448-1EFD-4F46-8DA3-DCC0E66734CF}" srcId="{A92C98A1-9980-4747-98C9-937CA79E4D2F}" destId="{ADFF5326-1454-48CB-9553-75F861620784}" srcOrd="0" destOrd="0" parTransId="{AD002E09-175D-4709-A49C-3190F5F8844C}" sibTransId="{9C7DEB94-1B04-4701-B08F-B094A2A553BF}"/>
    <dgm:cxn modelId="{C5089982-0C20-41D5-B677-670FDC0C6721}" srcId="{EB6F8517-22A2-496E-94C1-75A969A3984E}" destId="{7034ED5F-6E50-42F6-949F-4CAB61F7D46C}" srcOrd="0" destOrd="0" parTransId="{74263310-61FA-4B63-B2AC-08861E0B8F20}" sibTransId="{150E00D6-6030-4F30-85EC-910AD96AF92C}"/>
    <dgm:cxn modelId="{81B9B42A-7A3F-4895-A85D-DE68F4E530B7}" type="presOf" srcId="{7034ED5F-6E50-42F6-949F-4CAB61F7D46C}" destId="{064DA464-F538-47B5-81E3-5E8EFFC46D57}" srcOrd="0" destOrd="0" presId="urn:microsoft.com/office/officeart/2009/3/layout/PieProcess"/>
    <dgm:cxn modelId="{317F49E7-749B-4AA6-A39C-D6CFF88053E3}" srcId="{ADFF5326-1454-48CB-9553-75F861620784}" destId="{D2C7B2A9-F2F8-4691-9B5C-C78C85D6AC69}" srcOrd="0" destOrd="0" parTransId="{E421DB3B-5CC3-4CDD-AD60-D6EB5B927543}" sibTransId="{24111536-7062-46DD-AA6C-96845565441D}"/>
    <dgm:cxn modelId="{C4A43B51-C213-42DA-A3E6-E2E6962620EF}" type="presOf" srcId="{BF1EA3B7-EC2E-42A4-8563-0EA758418D6C}" destId="{064DA464-F538-47B5-81E3-5E8EFFC46D57}" srcOrd="0" destOrd="2" presId="urn:microsoft.com/office/officeart/2009/3/layout/PieProcess"/>
    <dgm:cxn modelId="{8A9E95A4-1C8A-45DB-8D0B-74DF7662FE3B}" type="presOf" srcId="{ADFF5326-1454-48CB-9553-75F861620784}" destId="{F390C7CA-6B54-47F0-8CAD-BDF6A2F05B25}" srcOrd="0" destOrd="0" presId="urn:microsoft.com/office/officeart/2009/3/layout/PieProcess"/>
    <dgm:cxn modelId="{729390AC-6B58-49D8-8B46-5A676E70B797}" type="presParOf" srcId="{09342751-C254-475E-AA8F-2F910474598F}" destId="{424CE7AF-314B-4B97-8A27-FC46793E91DF}" srcOrd="0" destOrd="0" presId="urn:microsoft.com/office/officeart/2009/3/layout/PieProcess"/>
    <dgm:cxn modelId="{9FCF538B-C305-43AB-A3F0-AAE99A6761E6}" type="presParOf" srcId="{424CE7AF-314B-4B97-8A27-FC46793E91DF}" destId="{3EEC60C3-BCDA-4F0C-9B39-DFDB46346A73}" srcOrd="0" destOrd="0" presId="urn:microsoft.com/office/officeart/2009/3/layout/PieProcess"/>
    <dgm:cxn modelId="{565D16F3-FFF7-4AC1-9398-DC7AACE2AFAD}" type="presParOf" srcId="{424CE7AF-314B-4B97-8A27-FC46793E91DF}" destId="{172F2DF6-675E-4D97-BBE5-019D2920337B}" srcOrd="1" destOrd="0" presId="urn:microsoft.com/office/officeart/2009/3/layout/PieProcess"/>
    <dgm:cxn modelId="{797656D6-7AF5-4D33-83FF-E91FE58327B2}" type="presParOf" srcId="{424CE7AF-314B-4B97-8A27-FC46793E91DF}" destId="{F390C7CA-6B54-47F0-8CAD-BDF6A2F05B25}" srcOrd="2" destOrd="0" presId="urn:microsoft.com/office/officeart/2009/3/layout/PieProcess"/>
    <dgm:cxn modelId="{31414794-4ADC-49F2-87AD-D536B8B1EC55}" type="presParOf" srcId="{09342751-C254-475E-AA8F-2F910474598F}" destId="{807D1F27-49BA-45A3-B46B-DB2F93425B67}" srcOrd="1" destOrd="0" presId="urn:microsoft.com/office/officeart/2009/3/layout/PieProcess"/>
    <dgm:cxn modelId="{295B29DB-C335-4F51-B2E2-DE2D02394AF9}" type="presParOf" srcId="{09342751-C254-475E-AA8F-2F910474598F}" destId="{FCED4DAB-8E32-4E99-9978-3C60FEE4DE9C}" srcOrd="2" destOrd="0" presId="urn:microsoft.com/office/officeart/2009/3/layout/PieProcess"/>
    <dgm:cxn modelId="{06D40454-8430-4213-99F2-11D35090605A}" type="presParOf" srcId="{FCED4DAB-8E32-4E99-9978-3C60FEE4DE9C}" destId="{00687E70-F850-456F-99D6-D106739CACD4}" srcOrd="0" destOrd="0" presId="urn:microsoft.com/office/officeart/2009/3/layout/PieProcess"/>
    <dgm:cxn modelId="{59F71F72-409E-4ADE-997E-9241403E54A0}" type="presParOf" srcId="{09342751-C254-475E-AA8F-2F910474598F}" destId="{7C0B5244-D3F7-4E8C-A795-2A18652EB758}" srcOrd="3" destOrd="0" presId="urn:microsoft.com/office/officeart/2009/3/layout/PieProcess"/>
    <dgm:cxn modelId="{1CA6DF26-DD0D-4E4A-92A9-9C02DB29C010}" type="presParOf" srcId="{09342751-C254-475E-AA8F-2F910474598F}" destId="{7E0E7F24-2F8D-4748-8B5E-3519DA25103D}" srcOrd="4" destOrd="0" presId="urn:microsoft.com/office/officeart/2009/3/layout/PieProcess"/>
    <dgm:cxn modelId="{BA6348A6-69DF-4619-B656-DCFB5AC59671}" type="presParOf" srcId="{7E0E7F24-2F8D-4748-8B5E-3519DA25103D}" destId="{8D183A1C-C1C5-4C79-BB03-8EEDDB348EC1}" srcOrd="0" destOrd="0" presId="urn:microsoft.com/office/officeart/2009/3/layout/PieProcess"/>
    <dgm:cxn modelId="{A9BB7E11-350B-4A70-9962-FC02F6FDF4D7}" type="presParOf" srcId="{7E0E7F24-2F8D-4748-8B5E-3519DA25103D}" destId="{DC88BC89-02BB-4A32-9E7D-335235079949}" srcOrd="1" destOrd="0" presId="urn:microsoft.com/office/officeart/2009/3/layout/PieProcess"/>
    <dgm:cxn modelId="{50F43B68-7001-4B54-8326-A8D580B3C36B}" type="presParOf" srcId="{7E0E7F24-2F8D-4748-8B5E-3519DA25103D}" destId="{70E0CBD9-D850-4699-B012-8C7D0C8755F6}" srcOrd="2" destOrd="0" presId="urn:microsoft.com/office/officeart/2009/3/layout/PieProcess"/>
    <dgm:cxn modelId="{0CD6E012-ED3B-4495-9863-38CF9B6D062D}" type="presParOf" srcId="{09342751-C254-475E-AA8F-2F910474598F}" destId="{E4C056F3-4F9A-4132-9EB5-75CB8319AEA3}" srcOrd="5" destOrd="0" presId="urn:microsoft.com/office/officeart/2009/3/layout/PieProcess"/>
    <dgm:cxn modelId="{66CB24F0-9887-463F-BF77-9C2AC886D33D}" type="presParOf" srcId="{09342751-C254-475E-AA8F-2F910474598F}" destId="{263E3C52-BF3B-4F89-931D-8C4F4CF827A3}" srcOrd="6" destOrd="0" presId="urn:microsoft.com/office/officeart/2009/3/layout/PieProcess"/>
    <dgm:cxn modelId="{09DA80CF-4113-4C40-ACB6-2CEC0E43EB32}" type="presParOf" srcId="{263E3C52-BF3B-4F89-931D-8C4F4CF827A3}" destId="{00DFBFA2-6A92-40EA-BF59-09385B652F95}" srcOrd="0" destOrd="0" presId="urn:microsoft.com/office/officeart/2009/3/layout/PieProcess"/>
    <dgm:cxn modelId="{AAE86EE6-2542-4FE6-BBEE-073CA528E489}" type="presParOf" srcId="{09342751-C254-475E-AA8F-2F910474598F}" destId="{E815146B-EF5D-488C-A7FD-B9D9A1A4B922}" srcOrd="7" destOrd="0" presId="urn:microsoft.com/office/officeart/2009/3/layout/PieProcess"/>
    <dgm:cxn modelId="{08D9B68E-62A2-447C-BC4D-765FA8530A66}" type="presParOf" srcId="{09342751-C254-475E-AA8F-2F910474598F}" destId="{FA25F3B2-6802-4627-9E78-33D8C99090B5}" srcOrd="8" destOrd="0" presId="urn:microsoft.com/office/officeart/2009/3/layout/PieProcess"/>
    <dgm:cxn modelId="{54615C7F-6FF5-4307-9DD0-DCFC67CAE106}" type="presParOf" srcId="{FA25F3B2-6802-4627-9E78-33D8C99090B5}" destId="{71111D3B-4C93-4A00-BE25-5214D4C9C066}" srcOrd="0" destOrd="0" presId="urn:microsoft.com/office/officeart/2009/3/layout/PieProcess"/>
    <dgm:cxn modelId="{389525CE-C109-43B0-9971-CA6EEB0429C9}" type="presParOf" srcId="{FA25F3B2-6802-4627-9E78-33D8C99090B5}" destId="{3439D615-77A3-46B6-A702-5C7C3197E954}" srcOrd="1" destOrd="0" presId="urn:microsoft.com/office/officeart/2009/3/layout/PieProcess"/>
    <dgm:cxn modelId="{6FC529A6-9FB9-4ACA-A5B7-1AB6DAD8A92D}" type="presParOf" srcId="{FA25F3B2-6802-4627-9E78-33D8C99090B5}" destId="{F48EAE96-916F-45CA-9416-1010CDA9A54C}" srcOrd="2" destOrd="0" presId="urn:microsoft.com/office/officeart/2009/3/layout/PieProcess"/>
    <dgm:cxn modelId="{CEFC4476-6644-49EA-9F74-6CD5BB332ED4}" type="presParOf" srcId="{09342751-C254-475E-AA8F-2F910474598F}" destId="{191623E6-D2F3-4219-A49D-7EBDE361BE9B}" srcOrd="9" destOrd="0" presId="urn:microsoft.com/office/officeart/2009/3/layout/PieProcess"/>
    <dgm:cxn modelId="{96E05C5E-0BDE-4633-96AB-790754436647}" type="presParOf" srcId="{09342751-C254-475E-AA8F-2F910474598F}" destId="{78E1F699-4AE6-45B9-8BB4-4CB632E8ED6C}" srcOrd="10" destOrd="0" presId="urn:microsoft.com/office/officeart/2009/3/layout/PieProcess"/>
    <dgm:cxn modelId="{CA9C1CA8-B91F-4040-8F47-89CA96EDEABE}" type="presParOf" srcId="{78E1F699-4AE6-45B9-8BB4-4CB632E8ED6C}" destId="{064DA464-F538-47B5-81E3-5E8EFFC46D5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2C98A1-9980-4747-98C9-937CA79E4D2F}" type="doc">
      <dgm:prSet loTypeId="urn:microsoft.com/office/officeart/2009/3/layout/Pi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DFF5326-1454-48CB-9553-75F861620784}">
      <dgm:prSet phldrT="[Texto]"/>
      <dgm:spPr/>
      <dgm:t>
        <a:bodyPr/>
        <a:lstStyle/>
        <a:p>
          <a:r>
            <a:rPr lang="es-EC" b="1" dirty="0" smtClean="0"/>
            <a:t>44%</a:t>
          </a:r>
          <a:endParaRPr lang="es-EC" b="1" dirty="0"/>
        </a:p>
      </dgm:t>
    </dgm:pt>
    <dgm:pt modelId="{AD002E09-175D-4709-A49C-3190F5F8844C}" type="parTrans" cxnId="{6B876448-1EFD-4F46-8DA3-DCC0E66734CF}">
      <dgm:prSet/>
      <dgm:spPr/>
      <dgm:t>
        <a:bodyPr/>
        <a:lstStyle/>
        <a:p>
          <a:endParaRPr lang="es-EC" b="1"/>
        </a:p>
      </dgm:t>
    </dgm:pt>
    <dgm:pt modelId="{9C7DEB94-1B04-4701-B08F-B094A2A553BF}" type="sibTrans" cxnId="{6B876448-1EFD-4F46-8DA3-DCC0E66734CF}">
      <dgm:prSet/>
      <dgm:spPr/>
      <dgm:t>
        <a:bodyPr/>
        <a:lstStyle/>
        <a:p>
          <a:endParaRPr lang="es-EC" b="1"/>
        </a:p>
      </dgm:t>
    </dgm:pt>
    <dgm:pt modelId="{D2C7B2A9-F2F8-4691-9B5C-C78C85D6AC69}">
      <dgm:prSet phldrT="[Texto]"/>
      <dgm:spPr/>
      <dgm:t>
        <a:bodyPr/>
        <a:lstStyle/>
        <a:p>
          <a:r>
            <a:rPr lang="es-EC" sz="1400" b="1" dirty="0" smtClean="0"/>
            <a:t>WhatsApp</a:t>
          </a:r>
          <a:endParaRPr lang="es-EC" sz="1400" b="1" dirty="0"/>
        </a:p>
      </dgm:t>
    </dgm:pt>
    <dgm:pt modelId="{E421DB3B-5CC3-4CDD-AD60-D6EB5B927543}" type="parTrans" cxnId="{317F49E7-749B-4AA6-A39C-D6CFF88053E3}">
      <dgm:prSet/>
      <dgm:spPr/>
      <dgm:t>
        <a:bodyPr/>
        <a:lstStyle/>
        <a:p>
          <a:endParaRPr lang="es-EC" b="1"/>
        </a:p>
      </dgm:t>
    </dgm:pt>
    <dgm:pt modelId="{24111536-7062-46DD-AA6C-96845565441D}" type="sibTrans" cxnId="{317F49E7-749B-4AA6-A39C-D6CFF88053E3}">
      <dgm:prSet/>
      <dgm:spPr/>
      <dgm:t>
        <a:bodyPr/>
        <a:lstStyle/>
        <a:p>
          <a:endParaRPr lang="es-EC" b="1"/>
        </a:p>
      </dgm:t>
    </dgm:pt>
    <dgm:pt modelId="{118ADA09-0D2D-48CB-85C4-F6E09D0964B8}">
      <dgm:prSet phldrT="[Texto]"/>
      <dgm:spPr/>
      <dgm:t>
        <a:bodyPr/>
        <a:lstStyle/>
        <a:p>
          <a:r>
            <a:rPr lang="es-EC" b="1" dirty="0" smtClean="0"/>
            <a:t>32%</a:t>
          </a:r>
          <a:endParaRPr lang="es-EC" b="1" dirty="0"/>
        </a:p>
      </dgm:t>
    </dgm:pt>
    <dgm:pt modelId="{C3C0AA28-F7A6-4E1E-AE02-8CEF1D731CA3}" type="parTrans" cxnId="{E96C8E12-6330-4FFE-A459-60C23AFD1405}">
      <dgm:prSet/>
      <dgm:spPr/>
      <dgm:t>
        <a:bodyPr/>
        <a:lstStyle/>
        <a:p>
          <a:endParaRPr lang="es-EC" b="1"/>
        </a:p>
      </dgm:t>
    </dgm:pt>
    <dgm:pt modelId="{75404577-0B3D-4257-A79B-F6418895D86C}" type="sibTrans" cxnId="{E96C8E12-6330-4FFE-A459-60C23AFD1405}">
      <dgm:prSet/>
      <dgm:spPr/>
      <dgm:t>
        <a:bodyPr/>
        <a:lstStyle/>
        <a:p>
          <a:endParaRPr lang="es-EC" b="1"/>
        </a:p>
      </dgm:t>
    </dgm:pt>
    <dgm:pt modelId="{54079787-1FE7-45D8-B33C-5D7C0EDFF544}">
      <dgm:prSet phldrT="[Texto]"/>
      <dgm:spPr/>
      <dgm:t>
        <a:bodyPr/>
        <a:lstStyle/>
        <a:p>
          <a:r>
            <a:rPr lang="es-EC" sz="1400" b="1" dirty="0" smtClean="0"/>
            <a:t>Facebook</a:t>
          </a:r>
          <a:endParaRPr lang="es-EC" sz="1400" b="1" dirty="0"/>
        </a:p>
      </dgm:t>
    </dgm:pt>
    <dgm:pt modelId="{D5D57F32-71E2-4014-8071-7B7F2AB333A0}" type="parTrans" cxnId="{4C4C4735-1353-4FF0-A670-F530CC26388E}">
      <dgm:prSet/>
      <dgm:spPr/>
      <dgm:t>
        <a:bodyPr/>
        <a:lstStyle/>
        <a:p>
          <a:endParaRPr lang="es-EC" b="1"/>
        </a:p>
      </dgm:t>
    </dgm:pt>
    <dgm:pt modelId="{F409CBBC-F64F-49E1-9392-A2F4B2CDD637}" type="sibTrans" cxnId="{4C4C4735-1353-4FF0-A670-F530CC26388E}">
      <dgm:prSet/>
      <dgm:spPr/>
      <dgm:t>
        <a:bodyPr/>
        <a:lstStyle/>
        <a:p>
          <a:endParaRPr lang="es-EC" b="1"/>
        </a:p>
      </dgm:t>
    </dgm:pt>
    <dgm:pt modelId="{EB6F8517-22A2-496E-94C1-75A969A3984E}">
      <dgm:prSet phldrT="[Texto]"/>
      <dgm:spPr/>
      <dgm:t>
        <a:bodyPr/>
        <a:lstStyle/>
        <a:p>
          <a:r>
            <a:rPr lang="es-EC" b="1" dirty="0" smtClean="0"/>
            <a:t>11%</a:t>
          </a:r>
          <a:endParaRPr lang="es-EC" b="1" dirty="0"/>
        </a:p>
      </dgm:t>
    </dgm:pt>
    <dgm:pt modelId="{0A56D0A4-73EE-4D08-AD61-912A1F2FBC3C}" type="parTrans" cxnId="{5151DE0F-2B19-4C05-AF3D-AA729C53D435}">
      <dgm:prSet/>
      <dgm:spPr/>
      <dgm:t>
        <a:bodyPr/>
        <a:lstStyle/>
        <a:p>
          <a:endParaRPr lang="es-EC" b="1"/>
        </a:p>
      </dgm:t>
    </dgm:pt>
    <dgm:pt modelId="{8524A683-4F50-4CD5-B402-1373A21114D0}" type="sibTrans" cxnId="{5151DE0F-2B19-4C05-AF3D-AA729C53D435}">
      <dgm:prSet/>
      <dgm:spPr/>
      <dgm:t>
        <a:bodyPr/>
        <a:lstStyle/>
        <a:p>
          <a:endParaRPr lang="es-EC" b="1"/>
        </a:p>
      </dgm:t>
    </dgm:pt>
    <dgm:pt modelId="{7034ED5F-6E50-42F6-949F-4CAB61F7D46C}">
      <dgm:prSet phldrT="[Texto]"/>
      <dgm:spPr/>
      <dgm:t>
        <a:bodyPr/>
        <a:lstStyle/>
        <a:p>
          <a:r>
            <a:rPr lang="es-EC" sz="1400" b="1" dirty="0" smtClean="0"/>
            <a:t>Instagram</a:t>
          </a:r>
          <a:endParaRPr lang="es-EC" sz="1400" b="1" dirty="0"/>
        </a:p>
      </dgm:t>
    </dgm:pt>
    <dgm:pt modelId="{74263310-61FA-4B63-B2AC-08861E0B8F20}" type="parTrans" cxnId="{C5089982-0C20-41D5-B677-670FDC0C6721}">
      <dgm:prSet/>
      <dgm:spPr/>
      <dgm:t>
        <a:bodyPr/>
        <a:lstStyle/>
        <a:p>
          <a:endParaRPr lang="es-EC" b="1"/>
        </a:p>
      </dgm:t>
    </dgm:pt>
    <dgm:pt modelId="{150E00D6-6030-4F30-85EC-910AD96AF92C}" type="sibTrans" cxnId="{C5089982-0C20-41D5-B677-670FDC0C6721}">
      <dgm:prSet/>
      <dgm:spPr/>
      <dgm:t>
        <a:bodyPr/>
        <a:lstStyle/>
        <a:p>
          <a:endParaRPr lang="es-EC" b="1"/>
        </a:p>
      </dgm:t>
    </dgm:pt>
    <dgm:pt modelId="{5803C1EB-7778-46BC-B9FC-222AA2D72571}">
      <dgm:prSet phldrT="[Texto]" custT="1"/>
      <dgm:spPr/>
      <dgm:t>
        <a:bodyPr/>
        <a:lstStyle/>
        <a:p>
          <a:r>
            <a:rPr lang="es-EC" sz="1050" b="1" dirty="0" smtClean="0"/>
            <a:t>85%  Dependientes 15% Independientes</a:t>
          </a:r>
          <a:endParaRPr lang="es-EC" sz="1050" b="1" dirty="0"/>
        </a:p>
      </dgm:t>
    </dgm:pt>
    <dgm:pt modelId="{0F048895-661C-469F-90B5-CE742869DC17}" type="parTrans" cxnId="{6F4427DE-9352-4C11-B7AD-85534770C771}">
      <dgm:prSet/>
      <dgm:spPr/>
      <dgm:t>
        <a:bodyPr/>
        <a:lstStyle/>
        <a:p>
          <a:endParaRPr lang="es-EC" b="1"/>
        </a:p>
      </dgm:t>
    </dgm:pt>
    <dgm:pt modelId="{10D5BE24-D680-4D73-B85D-B1AB2C6D7009}" type="sibTrans" cxnId="{6F4427DE-9352-4C11-B7AD-85534770C771}">
      <dgm:prSet/>
      <dgm:spPr/>
      <dgm:t>
        <a:bodyPr/>
        <a:lstStyle/>
        <a:p>
          <a:endParaRPr lang="es-EC" b="1"/>
        </a:p>
      </dgm:t>
    </dgm:pt>
    <dgm:pt modelId="{2C7FAD82-1BA6-4E6F-917F-364EEE06E097}">
      <dgm:prSet phldrT="[Texto]" custT="1"/>
      <dgm:spPr/>
      <dgm:t>
        <a:bodyPr/>
        <a:lstStyle/>
        <a:p>
          <a:r>
            <a:rPr lang="es-EC" sz="1050" b="1" dirty="0" smtClean="0"/>
            <a:t>64%  Dependientes 36% Independientes</a:t>
          </a:r>
          <a:endParaRPr lang="es-EC" sz="1050" b="1" dirty="0"/>
        </a:p>
      </dgm:t>
    </dgm:pt>
    <dgm:pt modelId="{12B70F43-8581-447F-882C-B7FD77964BF3}" type="parTrans" cxnId="{2F54DB7C-EE10-4B72-98AE-61AD0FF8EF5A}">
      <dgm:prSet/>
      <dgm:spPr/>
      <dgm:t>
        <a:bodyPr/>
        <a:lstStyle/>
        <a:p>
          <a:endParaRPr lang="es-EC" b="1"/>
        </a:p>
      </dgm:t>
    </dgm:pt>
    <dgm:pt modelId="{EEF86FAD-948B-4347-888B-44E1010C3C27}" type="sibTrans" cxnId="{2F54DB7C-EE10-4B72-98AE-61AD0FF8EF5A}">
      <dgm:prSet/>
      <dgm:spPr/>
      <dgm:t>
        <a:bodyPr/>
        <a:lstStyle/>
        <a:p>
          <a:endParaRPr lang="es-EC" b="1"/>
        </a:p>
      </dgm:t>
    </dgm:pt>
    <dgm:pt modelId="{1F1F8F3D-A8FA-4A4F-A216-584CEFC8BB48}">
      <dgm:prSet phldrT="[Texto]" custT="1"/>
      <dgm:spPr/>
      <dgm:t>
        <a:bodyPr/>
        <a:lstStyle/>
        <a:p>
          <a:r>
            <a:rPr lang="es-EC" sz="1050" b="1" dirty="0" smtClean="0"/>
            <a:t>50%  Dependientes 50% Independientes</a:t>
          </a:r>
          <a:endParaRPr lang="es-EC" sz="1050" b="1" dirty="0"/>
        </a:p>
      </dgm:t>
    </dgm:pt>
    <dgm:pt modelId="{0070C319-77E7-4DEF-B35F-2688D8EA6F62}" type="parTrans" cxnId="{868F15CD-DF55-4C8A-90D0-C0962B4489BC}">
      <dgm:prSet/>
      <dgm:spPr/>
      <dgm:t>
        <a:bodyPr/>
        <a:lstStyle/>
        <a:p>
          <a:endParaRPr lang="es-EC" b="1"/>
        </a:p>
      </dgm:t>
    </dgm:pt>
    <dgm:pt modelId="{061861D9-D8FF-4838-B5A1-0E41D7B9E1C0}" type="sibTrans" cxnId="{868F15CD-DF55-4C8A-90D0-C0962B4489BC}">
      <dgm:prSet/>
      <dgm:spPr/>
      <dgm:t>
        <a:bodyPr/>
        <a:lstStyle/>
        <a:p>
          <a:endParaRPr lang="es-EC" b="1"/>
        </a:p>
      </dgm:t>
    </dgm:pt>
    <dgm:pt modelId="{09342751-C254-475E-AA8F-2F910474598F}" type="pres">
      <dgm:prSet presAssocID="{A92C98A1-9980-4747-98C9-937CA79E4D2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24CE7AF-314B-4B97-8A27-FC46793E91DF}" type="pres">
      <dgm:prSet presAssocID="{ADFF5326-1454-48CB-9553-75F861620784}" presName="ParentComposite" presStyleCnt="0"/>
      <dgm:spPr/>
    </dgm:pt>
    <dgm:pt modelId="{3EEC60C3-BCDA-4F0C-9B39-DFDB46346A73}" type="pres">
      <dgm:prSet presAssocID="{ADFF5326-1454-48CB-9553-75F861620784}" presName="Chord" presStyleLbl="bgShp" presStyleIdx="0" presStyleCnt="3"/>
      <dgm:spPr/>
    </dgm:pt>
    <dgm:pt modelId="{172F2DF6-675E-4D97-BBE5-019D2920337B}" type="pres">
      <dgm:prSet presAssocID="{ADFF5326-1454-48CB-9553-75F861620784}" presName="Pie" presStyleLbl="alignNode1" presStyleIdx="0" presStyleCnt="3"/>
      <dgm:spPr/>
    </dgm:pt>
    <dgm:pt modelId="{F390C7CA-6B54-47F0-8CAD-BDF6A2F05B25}" type="pres">
      <dgm:prSet presAssocID="{ADFF5326-1454-48CB-9553-75F861620784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D1F27-49BA-45A3-B46B-DB2F93425B67}" type="pres">
      <dgm:prSet presAssocID="{24111536-7062-46DD-AA6C-96845565441D}" presName="negSibTrans" presStyleCnt="0"/>
      <dgm:spPr/>
    </dgm:pt>
    <dgm:pt modelId="{FCED4DAB-8E32-4E99-9978-3C60FEE4DE9C}" type="pres">
      <dgm:prSet presAssocID="{ADFF5326-1454-48CB-9553-75F861620784}" presName="composite" presStyleCnt="0"/>
      <dgm:spPr/>
    </dgm:pt>
    <dgm:pt modelId="{00687E70-F850-456F-99D6-D106739CACD4}" type="pres">
      <dgm:prSet presAssocID="{ADFF5326-1454-48CB-9553-75F861620784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B5244-D3F7-4E8C-A795-2A18652EB758}" type="pres">
      <dgm:prSet presAssocID="{9C7DEB94-1B04-4701-B08F-B094A2A553BF}" presName="sibTrans" presStyleCnt="0"/>
      <dgm:spPr/>
    </dgm:pt>
    <dgm:pt modelId="{7E0E7F24-2F8D-4748-8B5E-3519DA25103D}" type="pres">
      <dgm:prSet presAssocID="{118ADA09-0D2D-48CB-85C4-F6E09D0964B8}" presName="ParentComposite" presStyleCnt="0"/>
      <dgm:spPr/>
    </dgm:pt>
    <dgm:pt modelId="{8D183A1C-C1C5-4C79-BB03-8EEDDB348EC1}" type="pres">
      <dgm:prSet presAssocID="{118ADA09-0D2D-48CB-85C4-F6E09D0964B8}" presName="Chord" presStyleLbl="bgShp" presStyleIdx="1" presStyleCnt="3"/>
      <dgm:spPr/>
    </dgm:pt>
    <dgm:pt modelId="{DC88BC89-02BB-4A32-9E7D-335235079949}" type="pres">
      <dgm:prSet presAssocID="{118ADA09-0D2D-48CB-85C4-F6E09D0964B8}" presName="Pie" presStyleLbl="alignNode1" presStyleIdx="1" presStyleCnt="3"/>
      <dgm:spPr/>
    </dgm:pt>
    <dgm:pt modelId="{70E0CBD9-D850-4699-B012-8C7D0C8755F6}" type="pres">
      <dgm:prSet presAssocID="{118ADA09-0D2D-48CB-85C4-F6E09D0964B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C056F3-4F9A-4132-9EB5-75CB8319AEA3}" type="pres">
      <dgm:prSet presAssocID="{F409CBBC-F64F-49E1-9392-A2F4B2CDD637}" presName="negSibTrans" presStyleCnt="0"/>
      <dgm:spPr/>
    </dgm:pt>
    <dgm:pt modelId="{263E3C52-BF3B-4F89-931D-8C4F4CF827A3}" type="pres">
      <dgm:prSet presAssocID="{118ADA09-0D2D-48CB-85C4-F6E09D0964B8}" presName="composite" presStyleCnt="0"/>
      <dgm:spPr/>
    </dgm:pt>
    <dgm:pt modelId="{00DFBFA2-6A92-40EA-BF59-09385B652F95}" type="pres">
      <dgm:prSet presAssocID="{118ADA09-0D2D-48CB-85C4-F6E09D0964B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15146B-EF5D-488C-A7FD-B9D9A1A4B922}" type="pres">
      <dgm:prSet presAssocID="{75404577-0B3D-4257-A79B-F6418895D86C}" presName="sibTrans" presStyleCnt="0"/>
      <dgm:spPr/>
    </dgm:pt>
    <dgm:pt modelId="{FA25F3B2-6802-4627-9E78-33D8C99090B5}" type="pres">
      <dgm:prSet presAssocID="{EB6F8517-22A2-496E-94C1-75A969A3984E}" presName="ParentComposite" presStyleCnt="0"/>
      <dgm:spPr/>
    </dgm:pt>
    <dgm:pt modelId="{71111D3B-4C93-4A00-BE25-5214D4C9C066}" type="pres">
      <dgm:prSet presAssocID="{EB6F8517-22A2-496E-94C1-75A969A3984E}" presName="Chord" presStyleLbl="bgShp" presStyleIdx="2" presStyleCnt="3"/>
      <dgm:spPr/>
    </dgm:pt>
    <dgm:pt modelId="{3439D615-77A3-46B6-A702-5C7C3197E954}" type="pres">
      <dgm:prSet presAssocID="{EB6F8517-22A2-496E-94C1-75A969A3984E}" presName="Pie" presStyleLbl="alignNode1" presStyleIdx="2" presStyleCnt="3"/>
      <dgm:spPr/>
    </dgm:pt>
    <dgm:pt modelId="{F48EAE96-916F-45CA-9416-1010CDA9A54C}" type="pres">
      <dgm:prSet presAssocID="{EB6F8517-22A2-496E-94C1-75A969A3984E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623E6-D2F3-4219-A49D-7EBDE361BE9B}" type="pres">
      <dgm:prSet presAssocID="{150E00D6-6030-4F30-85EC-910AD96AF92C}" presName="negSibTrans" presStyleCnt="0"/>
      <dgm:spPr/>
    </dgm:pt>
    <dgm:pt modelId="{78E1F699-4AE6-45B9-8BB4-4CB632E8ED6C}" type="pres">
      <dgm:prSet presAssocID="{EB6F8517-22A2-496E-94C1-75A969A3984E}" presName="composite" presStyleCnt="0"/>
      <dgm:spPr/>
    </dgm:pt>
    <dgm:pt modelId="{064DA464-F538-47B5-81E3-5E8EFFC46D57}" type="pres">
      <dgm:prSet presAssocID="{EB6F8517-22A2-496E-94C1-75A969A3984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933E11-1FC3-40F0-A9A4-6F9586D23B35}" type="presOf" srcId="{1F1F8F3D-A8FA-4A4F-A216-584CEFC8BB48}" destId="{064DA464-F538-47B5-81E3-5E8EFFC46D57}" srcOrd="0" destOrd="1" presId="urn:microsoft.com/office/officeart/2009/3/layout/PieProcess"/>
    <dgm:cxn modelId="{4C4C4735-1353-4FF0-A670-F530CC26388E}" srcId="{118ADA09-0D2D-48CB-85C4-F6E09D0964B8}" destId="{54079787-1FE7-45D8-B33C-5D7C0EDFF544}" srcOrd="0" destOrd="0" parTransId="{D5D57F32-71E2-4014-8071-7B7F2AB333A0}" sibTransId="{F409CBBC-F64F-49E1-9392-A2F4B2CDD637}"/>
    <dgm:cxn modelId="{49AE7703-761E-4588-80B3-AF902B90EC97}" type="presOf" srcId="{54079787-1FE7-45D8-B33C-5D7C0EDFF544}" destId="{00DFBFA2-6A92-40EA-BF59-09385B652F95}" srcOrd="0" destOrd="0" presId="urn:microsoft.com/office/officeart/2009/3/layout/PieProcess"/>
    <dgm:cxn modelId="{868F15CD-DF55-4C8A-90D0-C0962B4489BC}" srcId="{EB6F8517-22A2-496E-94C1-75A969A3984E}" destId="{1F1F8F3D-A8FA-4A4F-A216-584CEFC8BB48}" srcOrd="1" destOrd="0" parTransId="{0070C319-77E7-4DEF-B35F-2688D8EA6F62}" sibTransId="{061861D9-D8FF-4838-B5A1-0E41D7B9E1C0}"/>
    <dgm:cxn modelId="{E96C8E12-6330-4FFE-A459-60C23AFD1405}" srcId="{A92C98A1-9980-4747-98C9-937CA79E4D2F}" destId="{118ADA09-0D2D-48CB-85C4-F6E09D0964B8}" srcOrd="1" destOrd="0" parTransId="{C3C0AA28-F7A6-4E1E-AE02-8CEF1D731CA3}" sibTransId="{75404577-0B3D-4257-A79B-F6418895D86C}"/>
    <dgm:cxn modelId="{5151DE0F-2B19-4C05-AF3D-AA729C53D435}" srcId="{A92C98A1-9980-4747-98C9-937CA79E4D2F}" destId="{EB6F8517-22A2-496E-94C1-75A969A3984E}" srcOrd="2" destOrd="0" parTransId="{0A56D0A4-73EE-4D08-AD61-912A1F2FBC3C}" sibTransId="{8524A683-4F50-4CD5-B402-1373A21114D0}"/>
    <dgm:cxn modelId="{1704DDF7-C85F-4FC3-A05C-6B11A59C63DD}" type="presOf" srcId="{118ADA09-0D2D-48CB-85C4-F6E09D0964B8}" destId="{70E0CBD9-D850-4699-B012-8C7D0C8755F6}" srcOrd="0" destOrd="0" presId="urn:microsoft.com/office/officeart/2009/3/layout/PieProcess"/>
    <dgm:cxn modelId="{6F4427DE-9352-4C11-B7AD-85534770C771}" srcId="{ADFF5326-1454-48CB-9553-75F861620784}" destId="{5803C1EB-7778-46BC-B9FC-222AA2D72571}" srcOrd="1" destOrd="0" parTransId="{0F048895-661C-469F-90B5-CE742869DC17}" sibTransId="{10D5BE24-D680-4D73-B85D-B1AB2C6D7009}"/>
    <dgm:cxn modelId="{2F54DB7C-EE10-4B72-98AE-61AD0FF8EF5A}" srcId="{118ADA09-0D2D-48CB-85C4-F6E09D0964B8}" destId="{2C7FAD82-1BA6-4E6F-917F-364EEE06E097}" srcOrd="1" destOrd="0" parTransId="{12B70F43-8581-447F-882C-B7FD77964BF3}" sibTransId="{EEF86FAD-948B-4347-888B-44E1010C3C27}"/>
    <dgm:cxn modelId="{563F1C6D-8CAA-40D1-A074-C7FDEDE05F5E}" type="presOf" srcId="{2C7FAD82-1BA6-4E6F-917F-364EEE06E097}" destId="{00DFBFA2-6A92-40EA-BF59-09385B652F95}" srcOrd="0" destOrd="1" presId="urn:microsoft.com/office/officeart/2009/3/layout/PieProcess"/>
    <dgm:cxn modelId="{2D6AE073-BB29-4C78-A223-E16195B25495}" type="presOf" srcId="{5803C1EB-7778-46BC-B9FC-222AA2D72571}" destId="{00687E70-F850-456F-99D6-D106739CACD4}" srcOrd="0" destOrd="1" presId="urn:microsoft.com/office/officeart/2009/3/layout/PieProcess"/>
    <dgm:cxn modelId="{56BBF500-9DD5-44FB-931D-46745AAE2097}" type="presOf" srcId="{7034ED5F-6E50-42F6-949F-4CAB61F7D46C}" destId="{064DA464-F538-47B5-81E3-5E8EFFC46D57}" srcOrd="0" destOrd="0" presId="urn:microsoft.com/office/officeart/2009/3/layout/PieProcess"/>
    <dgm:cxn modelId="{A7DC09B2-9347-4F9D-B09C-6D5AF46DF2CC}" type="presOf" srcId="{EB6F8517-22A2-496E-94C1-75A969A3984E}" destId="{F48EAE96-916F-45CA-9416-1010CDA9A54C}" srcOrd="0" destOrd="0" presId="urn:microsoft.com/office/officeart/2009/3/layout/PieProcess"/>
    <dgm:cxn modelId="{6B876448-1EFD-4F46-8DA3-DCC0E66734CF}" srcId="{A92C98A1-9980-4747-98C9-937CA79E4D2F}" destId="{ADFF5326-1454-48CB-9553-75F861620784}" srcOrd="0" destOrd="0" parTransId="{AD002E09-175D-4709-A49C-3190F5F8844C}" sibTransId="{9C7DEB94-1B04-4701-B08F-B094A2A553BF}"/>
    <dgm:cxn modelId="{24115DEA-AB3B-48EB-85D2-777908BA0158}" type="presOf" srcId="{D2C7B2A9-F2F8-4691-9B5C-C78C85D6AC69}" destId="{00687E70-F850-456F-99D6-D106739CACD4}" srcOrd="0" destOrd="0" presId="urn:microsoft.com/office/officeart/2009/3/layout/PieProcess"/>
    <dgm:cxn modelId="{C5089982-0C20-41D5-B677-670FDC0C6721}" srcId="{EB6F8517-22A2-496E-94C1-75A969A3984E}" destId="{7034ED5F-6E50-42F6-949F-4CAB61F7D46C}" srcOrd="0" destOrd="0" parTransId="{74263310-61FA-4B63-B2AC-08861E0B8F20}" sibTransId="{150E00D6-6030-4F30-85EC-910AD96AF92C}"/>
    <dgm:cxn modelId="{64D2E8BF-B86F-4CAC-845C-5813D95A5C1B}" type="presOf" srcId="{ADFF5326-1454-48CB-9553-75F861620784}" destId="{F390C7CA-6B54-47F0-8CAD-BDF6A2F05B25}" srcOrd="0" destOrd="0" presId="urn:microsoft.com/office/officeart/2009/3/layout/PieProcess"/>
    <dgm:cxn modelId="{4E7624EE-92BB-4734-92BA-425AC7FBDF6C}" type="presOf" srcId="{A92C98A1-9980-4747-98C9-937CA79E4D2F}" destId="{09342751-C254-475E-AA8F-2F910474598F}" srcOrd="0" destOrd="0" presId="urn:microsoft.com/office/officeart/2009/3/layout/PieProcess"/>
    <dgm:cxn modelId="{317F49E7-749B-4AA6-A39C-D6CFF88053E3}" srcId="{ADFF5326-1454-48CB-9553-75F861620784}" destId="{D2C7B2A9-F2F8-4691-9B5C-C78C85D6AC69}" srcOrd="0" destOrd="0" parTransId="{E421DB3B-5CC3-4CDD-AD60-D6EB5B927543}" sibTransId="{24111536-7062-46DD-AA6C-96845565441D}"/>
    <dgm:cxn modelId="{637B0891-7978-4B6B-BFE4-30672E644CA6}" type="presParOf" srcId="{09342751-C254-475E-AA8F-2F910474598F}" destId="{424CE7AF-314B-4B97-8A27-FC46793E91DF}" srcOrd="0" destOrd="0" presId="urn:microsoft.com/office/officeart/2009/3/layout/PieProcess"/>
    <dgm:cxn modelId="{AA35C738-FD8A-4EA5-97ED-07BE170687FC}" type="presParOf" srcId="{424CE7AF-314B-4B97-8A27-FC46793E91DF}" destId="{3EEC60C3-BCDA-4F0C-9B39-DFDB46346A73}" srcOrd="0" destOrd="0" presId="urn:microsoft.com/office/officeart/2009/3/layout/PieProcess"/>
    <dgm:cxn modelId="{1DBF341D-A815-4539-B6A8-679D5D5F9886}" type="presParOf" srcId="{424CE7AF-314B-4B97-8A27-FC46793E91DF}" destId="{172F2DF6-675E-4D97-BBE5-019D2920337B}" srcOrd="1" destOrd="0" presId="urn:microsoft.com/office/officeart/2009/3/layout/PieProcess"/>
    <dgm:cxn modelId="{22377955-4DCA-4F3C-A9A3-09F8E82EDECF}" type="presParOf" srcId="{424CE7AF-314B-4B97-8A27-FC46793E91DF}" destId="{F390C7CA-6B54-47F0-8CAD-BDF6A2F05B25}" srcOrd="2" destOrd="0" presId="urn:microsoft.com/office/officeart/2009/3/layout/PieProcess"/>
    <dgm:cxn modelId="{FC78F8A6-3F69-4381-8218-21C03AA58C7D}" type="presParOf" srcId="{09342751-C254-475E-AA8F-2F910474598F}" destId="{807D1F27-49BA-45A3-B46B-DB2F93425B67}" srcOrd="1" destOrd="0" presId="urn:microsoft.com/office/officeart/2009/3/layout/PieProcess"/>
    <dgm:cxn modelId="{FBA9F149-414A-4FD8-8009-3C329BC78A7D}" type="presParOf" srcId="{09342751-C254-475E-AA8F-2F910474598F}" destId="{FCED4DAB-8E32-4E99-9978-3C60FEE4DE9C}" srcOrd="2" destOrd="0" presId="urn:microsoft.com/office/officeart/2009/3/layout/PieProcess"/>
    <dgm:cxn modelId="{1C581AA3-DE2B-420B-B808-E38BF82D2FDF}" type="presParOf" srcId="{FCED4DAB-8E32-4E99-9978-3C60FEE4DE9C}" destId="{00687E70-F850-456F-99D6-D106739CACD4}" srcOrd="0" destOrd="0" presId="urn:microsoft.com/office/officeart/2009/3/layout/PieProcess"/>
    <dgm:cxn modelId="{C27567D4-71C4-4E05-9B93-6296DA65DECB}" type="presParOf" srcId="{09342751-C254-475E-AA8F-2F910474598F}" destId="{7C0B5244-D3F7-4E8C-A795-2A18652EB758}" srcOrd="3" destOrd="0" presId="urn:microsoft.com/office/officeart/2009/3/layout/PieProcess"/>
    <dgm:cxn modelId="{D1AF405D-D4BF-46FA-A60F-63F8C07DE330}" type="presParOf" srcId="{09342751-C254-475E-AA8F-2F910474598F}" destId="{7E0E7F24-2F8D-4748-8B5E-3519DA25103D}" srcOrd="4" destOrd="0" presId="urn:microsoft.com/office/officeart/2009/3/layout/PieProcess"/>
    <dgm:cxn modelId="{4898258D-0DDE-46D6-8701-A626DFC53E23}" type="presParOf" srcId="{7E0E7F24-2F8D-4748-8B5E-3519DA25103D}" destId="{8D183A1C-C1C5-4C79-BB03-8EEDDB348EC1}" srcOrd="0" destOrd="0" presId="urn:microsoft.com/office/officeart/2009/3/layout/PieProcess"/>
    <dgm:cxn modelId="{E812DF0C-BF7C-4319-BDF2-CCFE3FCF49B4}" type="presParOf" srcId="{7E0E7F24-2F8D-4748-8B5E-3519DA25103D}" destId="{DC88BC89-02BB-4A32-9E7D-335235079949}" srcOrd="1" destOrd="0" presId="urn:microsoft.com/office/officeart/2009/3/layout/PieProcess"/>
    <dgm:cxn modelId="{65FFD670-7046-45C2-AFD9-EB770E07F4CB}" type="presParOf" srcId="{7E0E7F24-2F8D-4748-8B5E-3519DA25103D}" destId="{70E0CBD9-D850-4699-B012-8C7D0C8755F6}" srcOrd="2" destOrd="0" presId="urn:microsoft.com/office/officeart/2009/3/layout/PieProcess"/>
    <dgm:cxn modelId="{5F803868-3693-4607-9C54-2B04C4CC4AB1}" type="presParOf" srcId="{09342751-C254-475E-AA8F-2F910474598F}" destId="{E4C056F3-4F9A-4132-9EB5-75CB8319AEA3}" srcOrd="5" destOrd="0" presId="urn:microsoft.com/office/officeart/2009/3/layout/PieProcess"/>
    <dgm:cxn modelId="{9D36CFB1-8153-46F2-8688-ACAA304A4C61}" type="presParOf" srcId="{09342751-C254-475E-AA8F-2F910474598F}" destId="{263E3C52-BF3B-4F89-931D-8C4F4CF827A3}" srcOrd="6" destOrd="0" presId="urn:microsoft.com/office/officeart/2009/3/layout/PieProcess"/>
    <dgm:cxn modelId="{BC639F0F-8886-42A0-9F95-CAA6D329CC43}" type="presParOf" srcId="{263E3C52-BF3B-4F89-931D-8C4F4CF827A3}" destId="{00DFBFA2-6A92-40EA-BF59-09385B652F95}" srcOrd="0" destOrd="0" presId="urn:microsoft.com/office/officeart/2009/3/layout/PieProcess"/>
    <dgm:cxn modelId="{48CC17E9-3806-4578-9841-BF070F277419}" type="presParOf" srcId="{09342751-C254-475E-AA8F-2F910474598F}" destId="{E815146B-EF5D-488C-A7FD-B9D9A1A4B922}" srcOrd="7" destOrd="0" presId="urn:microsoft.com/office/officeart/2009/3/layout/PieProcess"/>
    <dgm:cxn modelId="{F6C0829A-52A2-4163-8618-CE9A32FF1421}" type="presParOf" srcId="{09342751-C254-475E-AA8F-2F910474598F}" destId="{FA25F3B2-6802-4627-9E78-33D8C99090B5}" srcOrd="8" destOrd="0" presId="urn:microsoft.com/office/officeart/2009/3/layout/PieProcess"/>
    <dgm:cxn modelId="{A63E1A62-919C-4912-83A4-DBDB763EFF75}" type="presParOf" srcId="{FA25F3B2-6802-4627-9E78-33D8C99090B5}" destId="{71111D3B-4C93-4A00-BE25-5214D4C9C066}" srcOrd="0" destOrd="0" presId="urn:microsoft.com/office/officeart/2009/3/layout/PieProcess"/>
    <dgm:cxn modelId="{D06F9877-BE59-414F-876A-25BA7726DE94}" type="presParOf" srcId="{FA25F3B2-6802-4627-9E78-33D8C99090B5}" destId="{3439D615-77A3-46B6-A702-5C7C3197E954}" srcOrd="1" destOrd="0" presId="urn:microsoft.com/office/officeart/2009/3/layout/PieProcess"/>
    <dgm:cxn modelId="{0C7C385B-F905-4689-A63A-6A31C0EE7362}" type="presParOf" srcId="{FA25F3B2-6802-4627-9E78-33D8C99090B5}" destId="{F48EAE96-916F-45CA-9416-1010CDA9A54C}" srcOrd="2" destOrd="0" presId="urn:microsoft.com/office/officeart/2009/3/layout/PieProcess"/>
    <dgm:cxn modelId="{0EC614AD-55C4-4F92-9FAC-FCF012AF36DA}" type="presParOf" srcId="{09342751-C254-475E-AA8F-2F910474598F}" destId="{191623E6-D2F3-4219-A49D-7EBDE361BE9B}" srcOrd="9" destOrd="0" presId="urn:microsoft.com/office/officeart/2009/3/layout/PieProcess"/>
    <dgm:cxn modelId="{C02D564F-A5F6-47A0-A024-7A893FBE33BA}" type="presParOf" srcId="{09342751-C254-475E-AA8F-2F910474598F}" destId="{78E1F699-4AE6-45B9-8BB4-4CB632E8ED6C}" srcOrd="10" destOrd="0" presId="urn:microsoft.com/office/officeart/2009/3/layout/PieProcess"/>
    <dgm:cxn modelId="{CF611F8C-60CB-4419-9ABA-63BC33846CE9}" type="presParOf" srcId="{78E1F699-4AE6-45B9-8BB4-4CB632E8ED6C}" destId="{064DA464-F538-47B5-81E3-5E8EFFC46D5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2C98A1-9980-4747-98C9-937CA79E4D2F}" type="doc">
      <dgm:prSet loTypeId="urn:microsoft.com/office/officeart/2009/3/layout/Pi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DFF5326-1454-48CB-9553-75F861620784}">
      <dgm:prSet phldrT="[Texto]"/>
      <dgm:spPr/>
      <dgm:t>
        <a:bodyPr/>
        <a:lstStyle/>
        <a:p>
          <a:r>
            <a:rPr lang="es-EC" b="1" dirty="0" smtClean="0"/>
            <a:t>44%</a:t>
          </a:r>
          <a:endParaRPr lang="es-EC" b="1" dirty="0"/>
        </a:p>
      </dgm:t>
    </dgm:pt>
    <dgm:pt modelId="{AD002E09-175D-4709-A49C-3190F5F8844C}" type="parTrans" cxnId="{6B876448-1EFD-4F46-8DA3-DCC0E66734CF}">
      <dgm:prSet/>
      <dgm:spPr/>
      <dgm:t>
        <a:bodyPr/>
        <a:lstStyle/>
        <a:p>
          <a:endParaRPr lang="es-EC" b="1"/>
        </a:p>
      </dgm:t>
    </dgm:pt>
    <dgm:pt modelId="{9C7DEB94-1B04-4701-B08F-B094A2A553BF}" type="sibTrans" cxnId="{6B876448-1EFD-4F46-8DA3-DCC0E66734CF}">
      <dgm:prSet/>
      <dgm:spPr/>
      <dgm:t>
        <a:bodyPr/>
        <a:lstStyle/>
        <a:p>
          <a:endParaRPr lang="es-EC" b="1"/>
        </a:p>
      </dgm:t>
    </dgm:pt>
    <dgm:pt modelId="{D2C7B2A9-F2F8-4691-9B5C-C78C85D6AC69}">
      <dgm:prSet phldrT="[Texto]"/>
      <dgm:spPr/>
      <dgm:t>
        <a:bodyPr/>
        <a:lstStyle/>
        <a:p>
          <a:r>
            <a:rPr lang="es-EC" sz="1400" b="1" smtClean="0"/>
            <a:t>WhatsApp</a:t>
          </a:r>
          <a:endParaRPr lang="es-EC" sz="1400" b="1" dirty="0"/>
        </a:p>
      </dgm:t>
    </dgm:pt>
    <dgm:pt modelId="{E421DB3B-5CC3-4CDD-AD60-D6EB5B927543}" type="parTrans" cxnId="{317F49E7-749B-4AA6-A39C-D6CFF88053E3}">
      <dgm:prSet/>
      <dgm:spPr/>
      <dgm:t>
        <a:bodyPr/>
        <a:lstStyle/>
        <a:p>
          <a:endParaRPr lang="es-EC" b="1"/>
        </a:p>
      </dgm:t>
    </dgm:pt>
    <dgm:pt modelId="{24111536-7062-46DD-AA6C-96845565441D}" type="sibTrans" cxnId="{317F49E7-749B-4AA6-A39C-D6CFF88053E3}">
      <dgm:prSet/>
      <dgm:spPr/>
      <dgm:t>
        <a:bodyPr/>
        <a:lstStyle/>
        <a:p>
          <a:endParaRPr lang="es-EC" b="1"/>
        </a:p>
      </dgm:t>
    </dgm:pt>
    <dgm:pt modelId="{118ADA09-0D2D-48CB-85C4-F6E09D0964B8}">
      <dgm:prSet phldrT="[Texto]"/>
      <dgm:spPr/>
      <dgm:t>
        <a:bodyPr/>
        <a:lstStyle/>
        <a:p>
          <a:r>
            <a:rPr lang="es-EC" b="1" dirty="0" smtClean="0"/>
            <a:t>32%</a:t>
          </a:r>
          <a:endParaRPr lang="es-EC" b="1" dirty="0"/>
        </a:p>
      </dgm:t>
    </dgm:pt>
    <dgm:pt modelId="{C3C0AA28-F7A6-4E1E-AE02-8CEF1D731CA3}" type="parTrans" cxnId="{E96C8E12-6330-4FFE-A459-60C23AFD1405}">
      <dgm:prSet/>
      <dgm:spPr/>
      <dgm:t>
        <a:bodyPr/>
        <a:lstStyle/>
        <a:p>
          <a:endParaRPr lang="es-EC" b="1"/>
        </a:p>
      </dgm:t>
    </dgm:pt>
    <dgm:pt modelId="{75404577-0B3D-4257-A79B-F6418895D86C}" type="sibTrans" cxnId="{E96C8E12-6330-4FFE-A459-60C23AFD1405}">
      <dgm:prSet/>
      <dgm:spPr/>
      <dgm:t>
        <a:bodyPr/>
        <a:lstStyle/>
        <a:p>
          <a:endParaRPr lang="es-EC" b="1"/>
        </a:p>
      </dgm:t>
    </dgm:pt>
    <dgm:pt modelId="{54079787-1FE7-45D8-B33C-5D7C0EDFF544}">
      <dgm:prSet phldrT="[Texto]"/>
      <dgm:spPr/>
      <dgm:t>
        <a:bodyPr/>
        <a:lstStyle/>
        <a:p>
          <a:r>
            <a:rPr lang="es-EC" sz="1400" b="1" dirty="0" smtClean="0"/>
            <a:t>Facebook</a:t>
          </a:r>
          <a:endParaRPr lang="es-EC" sz="1400" b="1" dirty="0"/>
        </a:p>
      </dgm:t>
    </dgm:pt>
    <dgm:pt modelId="{D5D57F32-71E2-4014-8071-7B7F2AB333A0}" type="parTrans" cxnId="{4C4C4735-1353-4FF0-A670-F530CC26388E}">
      <dgm:prSet/>
      <dgm:spPr/>
      <dgm:t>
        <a:bodyPr/>
        <a:lstStyle/>
        <a:p>
          <a:endParaRPr lang="es-EC" b="1"/>
        </a:p>
      </dgm:t>
    </dgm:pt>
    <dgm:pt modelId="{F409CBBC-F64F-49E1-9392-A2F4B2CDD637}" type="sibTrans" cxnId="{4C4C4735-1353-4FF0-A670-F530CC26388E}">
      <dgm:prSet/>
      <dgm:spPr/>
      <dgm:t>
        <a:bodyPr/>
        <a:lstStyle/>
        <a:p>
          <a:endParaRPr lang="es-EC" b="1"/>
        </a:p>
      </dgm:t>
    </dgm:pt>
    <dgm:pt modelId="{EB6F8517-22A2-496E-94C1-75A969A3984E}">
      <dgm:prSet phldrT="[Texto]"/>
      <dgm:spPr/>
      <dgm:t>
        <a:bodyPr/>
        <a:lstStyle/>
        <a:p>
          <a:r>
            <a:rPr lang="es-EC" b="1" dirty="0" smtClean="0"/>
            <a:t>11%</a:t>
          </a:r>
          <a:endParaRPr lang="es-EC" b="1" dirty="0"/>
        </a:p>
      </dgm:t>
    </dgm:pt>
    <dgm:pt modelId="{0A56D0A4-73EE-4D08-AD61-912A1F2FBC3C}" type="parTrans" cxnId="{5151DE0F-2B19-4C05-AF3D-AA729C53D435}">
      <dgm:prSet/>
      <dgm:spPr/>
      <dgm:t>
        <a:bodyPr/>
        <a:lstStyle/>
        <a:p>
          <a:endParaRPr lang="es-EC" b="1"/>
        </a:p>
      </dgm:t>
    </dgm:pt>
    <dgm:pt modelId="{8524A683-4F50-4CD5-B402-1373A21114D0}" type="sibTrans" cxnId="{5151DE0F-2B19-4C05-AF3D-AA729C53D435}">
      <dgm:prSet/>
      <dgm:spPr/>
      <dgm:t>
        <a:bodyPr/>
        <a:lstStyle/>
        <a:p>
          <a:endParaRPr lang="es-EC" b="1"/>
        </a:p>
      </dgm:t>
    </dgm:pt>
    <dgm:pt modelId="{7034ED5F-6E50-42F6-949F-4CAB61F7D46C}">
      <dgm:prSet phldrT="[Texto]"/>
      <dgm:spPr/>
      <dgm:t>
        <a:bodyPr/>
        <a:lstStyle/>
        <a:p>
          <a:r>
            <a:rPr lang="es-EC" sz="1400" b="1" dirty="0" smtClean="0"/>
            <a:t>Instagram</a:t>
          </a:r>
          <a:endParaRPr lang="es-EC" sz="1400" b="1" dirty="0"/>
        </a:p>
      </dgm:t>
    </dgm:pt>
    <dgm:pt modelId="{74263310-61FA-4B63-B2AC-08861E0B8F20}" type="parTrans" cxnId="{C5089982-0C20-41D5-B677-670FDC0C6721}">
      <dgm:prSet/>
      <dgm:spPr/>
      <dgm:t>
        <a:bodyPr/>
        <a:lstStyle/>
        <a:p>
          <a:endParaRPr lang="es-EC" b="1"/>
        </a:p>
      </dgm:t>
    </dgm:pt>
    <dgm:pt modelId="{150E00D6-6030-4F30-85EC-910AD96AF92C}" type="sibTrans" cxnId="{C5089982-0C20-41D5-B677-670FDC0C6721}">
      <dgm:prSet/>
      <dgm:spPr/>
      <dgm:t>
        <a:bodyPr/>
        <a:lstStyle/>
        <a:p>
          <a:endParaRPr lang="es-EC" b="1"/>
        </a:p>
      </dgm:t>
    </dgm:pt>
    <dgm:pt modelId="{5803C1EB-7778-46BC-B9FC-222AA2D72571}">
      <dgm:prSet phldrT="[Texto]" custT="1"/>
      <dgm:spPr/>
      <dgm:t>
        <a:bodyPr/>
        <a:lstStyle/>
        <a:p>
          <a:r>
            <a:rPr lang="es-EC" sz="1050" dirty="0" smtClean="0"/>
            <a:t>61% cursando estudios de bachillerato el 30% cursando estudios universitarios  8%  sin estudiar</a:t>
          </a:r>
          <a:endParaRPr lang="es-EC" sz="1050" b="1" dirty="0"/>
        </a:p>
      </dgm:t>
    </dgm:pt>
    <dgm:pt modelId="{0F048895-661C-469F-90B5-CE742869DC17}" type="parTrans" cxnId="{6F4427DE-9352-4C11-B7AD-85534770C771}">
      <dgm:prSet/>
      <dgm:spPr/>
      <dgm:t>
        <a:bodyPr/>
        <a:lstStyle/>
        <a:p>
          <a:endParaRPr lang="es-EC" b="1"/>
        </a:p>
      </dgm:t>
    </dgm:pt>
    <dgm:pt modelId="{10D5BE24-D680-4D73-B85D-B1AB2C6D7009}" type="sibTrans" cxnId="{6F4427DE-9352-4C11-B7AD-85534770C771}">
      <dgm:prSet/>
      <dgm:spPr/>
      <dgm:t>
        <a:bodyPr/>
        <a:lstStyle/>
        <a:p>
          <a:endParaRPr lang="es-EC" b="1"/>
        </a:p>
      </dgm:t>
    </dgm:pt>
    <dgm:pt modelId="{2C7FAD82-1BA6-4E6F-917F-364EEE06E097}">
      <dgm:prSet phldrT="[Texto]" custT="1"/>
      <dgm:spPr/>
      <dgm:t>
        <a:bodyPr/>
        <a:lstStyle/>
        <a:p>
          <a:r>
            <a:rPr lang="es-EC" sz="1050" dirty="0" smtClean="0"/>
            <a:t>72% cursando estudios universitarios16% sin estudiar	   12% cursando estudios de bachillerato</a:t>
          </a:r>
          <a:endParaRPr lang="es-EC" sz="1050" b="1" dirty="0"/>
        </a:p>
      </dgm:t>
    </dgm:pt>
    <dgm:pt modelId="{12B70F43-8581-447F-882C-B7FD77964BF3}" type="parTrans" cxnId="{2F54DB7C-EE10-4B72-98AE-61AD0FF8EF5A}">
      <dgm:prSet/>
      <dgm:spPr/>
      <dgm:t>
        <a:bodyPr/>
        <a:lstStyle/>
        <a:p>
          <a:endParaRPr lang="es-EC" b="1"/>
        </a:p>
      </dgm:t>
    </dgm:pt>
    <dgm:pt modelId="{EEF86FAD-948B-4347-888B-44E1010C3C27}" type="sibTrans" cxnId="{2F54DB7C-EE10-4B72-98AE-61AD0FF8EF5A}">
      <dgm:prSet/>
      <dgm:spPr/>
      <dgm:t>
        <a:bodyPr/>
        <a:lstStyle/>
        <a:p>
          <a:endParaRPr lang="es-EC" b="1"/>
        </a:p>
      </dgm:t>
    </dgm:pt>
    <dgm:pt modelId="{1F1F8F3D-A8FA-4A4F-A216-584CEFC8BB48}">
      <dgm:prSet phldrT="[Texto]" custT="1"/>
      <dgm:spPr/>
      <dgm:t>
        <a:bodyPr/>
        <a:lstStyle/>
        <a:p>
          <a:r>
            <a:rPr lang="es-EC" sz="1050" dirty="0" smtClean="0"/>
            <a:t>55% cursando estudios universitarios 29% sin estudiar</a:t>
          </a:r>
        </a:p>
        <a:p>
          <a:r>
            <a:rPr lang="es-EC" sz="1050" dirty="0" smtClean="0"/>
            <a:t>17% cursando estudios de bachillerato</a:t>
          </a:r>
          <a:endParaRPr lang="es-EC" sz="1050" b="1" dirty="0"/>
        </a:p>
      </dgm:t>
    </dgm:pt>
    <dgm:pt modelId="{0070C319-77E7-4DEF-B35F-2688D8EA6F62}" type="parTrans" cxnId="{868F15CD-DF55-4C8A-90D0-C0962B4489BC}">
      <dgm:prSet/>
      <dgm:spPr/>
      <dgm:t>
        <a:bodyPr/>
        <a:lstStyle/>
        <a:p>
          <a:endParaRPr lang="es-EC" b="1"/>
        </a:p>
      </dgm:t>
    </dgm:pt>
    <dgm:pt modelId="{061861D9-D8FF-4838-B5A1-0E41D7B9E1C0}" type="sibTrans" cxnId="{868F15CD-DF55-4C8A-90D0-C0962B4489BC}">
      <dgm:prSet/>
      <dgm:spPr/>
      <dgm:t>
        <a:bodyPr/>
        <a:lstStyle/>
        <a:p>
          <a:endParaRPr lang="es-EC" b="1"/>
        </a:p>
      </dgm:t>
    </dgm:pt>
    <dgm:pt modelId="{09342751-C254-475E-AA8F-2F910474598F}" type="pres">
      <dgm:prSet presAssocID="{A92C98A1-9980-4747-98C9-937CA79E4D2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24CE7AF-314B-4B97-8A27-FC46793E91DF}" type="pres">
      <dgm:prSet presAssocID="{ADFF5326-1454-48CB-9553-75F861620784}" presName="ParentComposite" presStyleCnt="0"/>
      <dgm:spPr/>
    </dgm:pt>
    <dgm:pt modelId="{3EEC60C3-BCDA-4F0C-9B39-DFDB46346A73}" type="pres">
      <dgm:prSet presAssocID="{ADFF5326-1454-48CB-9553-75F861620784}" presName="Chord" presStyleLbl="bgShp" presStyleIdx="0" presStyleCnt="3"/>
      <dgm:spPr/>
    </dgm:pt>
    <dgm:pt modelId="{172F2DF6-675E-4D97-BBE5-019D2920337B}" type="pres">
      <dgm:prSet presAssocID="{ADFF5326-1454-48CB-9553-75F861620784}" presName="Pie" presStyleLbl="alignNode1" presStyleIdx="0" presStyleCnt="3"/>
      <dgm:spPr/>
    </dgm:pt>
    <dgm:pt modelId="{F390C7CA-6B54-47F0-8CAD-BDF6A2F05B25}" type="pres">
      <dgm:prSet presAssocID="{ADFF5326-1454-48CB-9553-75F861620784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D1F27-49BA-45A3-B46B-DB2F93425B67}" type="pres">
      <dgm:prSet presAssocID="{24111536-7062-46DD-AA6C-96845565441D}" presName="negSibTrans" presStyleCnt="0"/>
      <dgm:spPr/>
    </dgm:pt>
    <dgm:pt modelId="{FCED4DAB-8E32-4E99-9978-3C60FEE4DE9C}" type="pres">
      <dgm:prSet presAssocID="{ADFF5326-1454-48CB-9553-75F861620784}" presName="composite" presStyleCnt="0"/>
      <dgm:spPr/>
    </dgm:pt>
    <dgm:pt modelId="{00687E70-F850-456F-99D6-D106739CACD4}" type="pres">
      <dgm:prSet presAssocID="{ADFF5326-1454-48CB-9553-75F861620784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B5244-D3F7-4E8C-A795-2A18652EB758}" type="pres">
      <dgm:prSet presAssocID="{9C7DEB94-1B04-4701-B08F-B094A2A553BF}" presName="sibTrans" presStyleCnt="0"/>
      <dgm:spPr/>
    </dgm:pt>
    <dgm:pt modelId="{7E0E7F24-2F8D-4748-8B5E-3519DA25103D}" type="pres">
      <dgm:prSet presAssocID="{118ADA09-0D2D-48CB-85C4-F6E09D0964B8}" presName="ParentComposite" presStyleCnt="0"/>
      <dgm:spPr/>
    </dgm:pt>
    <dgm:pt modelId="{8D183A1C-C1C5-4C79-BB03-8EEDDB348EC1}" type="pres">
      <dgm:prSet presAssocID="{118ADA09-0D2D-48CB-85C4-F6E09D0964B8}" presName="Chord" presStyleLbl="bgShp" presStyleIdx="1" presStyleCnt="3"/>
      <dgm:spPr/>
    </dgm:pt>
    <dgm:pt modelId="{DC88BC89-02BB-4A32-9E7D-335235079949}" type="pres">
      <dgm:prSet presAssocID="{118ADA09-0D2D-48CB-85C4-F6E09D0964B8}" presName="Pie" presStyleLbl="alignNode1" presStyleIdx="1" presStyleCnt="3"/>
      <dgm:spPr/>
    </dgm:pt>
    <dgm:pt modelId="{70E0CBD9-D850-4699-B012-8C7D0C8755F6}" type="pres">
      <dgm:prSet presAssocID="{118ADA09-0D2D-48CB-85C4-F6E09D0964B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C056F3-4F9A-4132-9EB5-75CB8319AEA3}" type="pres">
      <dgm:prSet presAssocID="{F409CBBC-F64F-49E1-9392-A2F4B2CDD637}" presName="negSibTrans" presStyleCnt="0"/>
      <dgm:spPr/>
    </dgm:pt>
    <dgm:pt modelId="{263E3C52-BF3B-4F89-931D-8C4F4CF827A3}" type="pres">
      <dgm:prSet presAssocID="{118ADA09-0D2D-48CB-85C4-F6E09D0964B8}" presName="composite" presStyleCnt="0"/>
      <dgm:spPr/>
    </dgm:pt>
    <dgm:pt modelId="{00DFBFA2-6A92-40EA-BF59-09385B652F95}" type="pres">
      <dgm:prSet presAssocID="{118ADA09-0D2D-48CB-85C4-F6E09D0964B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15146B-EF5D-488C-A7FD-B9D9A1A4B922}" type="pres">
      <dgm:prSet presAssocID="{75404577-0B3D-4257-A79B-F6418895D86C}" presName="sibTrans" presStyleCnt="0"/>
      <dgm:spPr/>
    </dgm:pt>
    <dgm:pt modelId="{FA25F3B2-6802-4627-9E78-33D8C99090B5}" type="pres">
      <dgm:prSet presAssocID="{EB6F8517-22A2-496E-94C1-75A969A3984E}" presName="ParentComposite" presStyleCnt="0"/>
      <dgm:spPr/>
    </dgm:pt>
    <dgm:pt modelId="{71111D3B-4C93-4A00-BE25-5214D4C9C066}" type="pres">
      <dgm:prSet presAssocID="{EB6F8517-22A2-496E-94C1-75A969A3984E}" presName="Chord" presStyleLbl="bgShp" presStyleIdx="2" presStyleCnt="3"/>
      <dgm:spPr/>
    </dgm:pt>
    <dgm:pt modelId="{3439D615-77A3-46B6-A702-5C7C3197E954}" type="pres">
      <dgm:prSet presAssocID="{EB6F8517-22A2-496E-94C1-75A969A3984E}" presName="Pie" presStyleLbl="alignNode1" presStyleIdx="2" presStyleCnt="3"/>
      <dgm:spPr/>
    </dgm:pt>
    <dgm:pt modelId="{F48EAE96-916F-45CA-9416-1010CDA9A54C}" type="pres">
      <dgm:prSet presAssocID="{EB6F8517-22A2-496E-94C1-75A969A3984E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623E6-D2F3-4219-A49D-7EBDE361BE9B}" type="pres">
      <dgm:prSet presAssocID="{150E00D6-6030-4F30-85EC-910AD96AF92C}" presName="negSibTrans" presStyleCnt="0"/>
      <dgm:spPr/>
    </dgm:pt>
    <dgm:pt modelId="{78E1F699-4AE6-45B9-8BB4-4CB632E8ED6C}" type="pres">
      <dgm:prSet presAssocID="{EB6F8517-22A2-496E-94C1-75A969A3984E}" presName="composite" presStyleCnt="0"/>
      <dgm:spPr/>
    </dgm:pt>
    <dgm:pt modelId="{064DA464-F538-47B5-81E3-5E8EFFC46D57}" type="pres">
      <dgm:prSet presAssocID="{EB6F8517-22A2-496E-94C1-75A969A3984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089982-0C20-41D5-B677-670FDC0C6721}" srcId="{EB6F8517-22A2-496E-94C1-75A969A3984E}" destId="{7034ED5F-6E50-42F6-949F-4CAB61F7D46C}" srcOrd="0" destOrd="0" parTransId="{74263310-61FA-4B63-B2AC-08861E0B8F20}" sibTransId="{150E00D6-6030-4F30-85EC-910AD96AF92C}"/>
    <dgm:cxn modelId="{6F4427DE-9352-4C11-B7AD-85534770C771}" srcId="{ADFF5326-1454-48CB-9553-75F861620784}" destId="{5803C1EB-7778-46BC-B9FC-222AA2D72571}" srcOrd="1" destOrd="0" parTransId="{0F048895-661C-469F-90B5-CE742869DC17}" sibTransId="{10D5BE24-D680-4D73-B85D-B1AB2C6D7009}"/>
    <dgm:cxn modelId="{868F15CD-DF55-4C8A-90D0-C0962B4489BC}" srcId="{EB6F8517-22A2-496E-94C1-75A969A3984E}" destId="{1F1F8F3D-A8FA-4A4F-A216-584CEFC8BB48}" srcOrd="1" destOrd="0" parTransId="{0070C319-77E7-4DEF-B35F-2688D8EA6F62}" sibTransId="{061861D9-D8FF-4838-B5A1-0E41D7B9E1C0}"/>
    <dgm:cxn modelId="{EE25B290-8931-478F-B6CD-8F1F516E9F99}" type="presOf" srcId="{D2C7B2A9-F2F8-4691-9B5C-C78C85D6AC69}" destId="{00687E70-F850-456F-99D6-D106739CACD4}" srcOrd="0" destOrd="0" presId="urn:microsoft.com/office/officeart/2009/3/layout/PieProcess"/>
    <dgm:cxn modelId="{F738EB7F-71D1-4355-B0A7-0EA1664E5157}" type="presOf" srcId="{A92C98A1-9980-4747-98C9-937CA79E4D2F}" destId="{09342751-C254-475E-AA8F-2F910474598F}" srcOrd="0" destOrd="0" presId="urn:microsoft.com/office/officeart/2009/3/layout/PieProcess"/>
    <dgm:cxn modelId="{71EB5162-02F2-464A-A783-DC43CF850FBE}" type="presOf" srcId="{118ADA09-0D2D-48CB-85C4-F6E09D0964B8}" destId="{70E0CBD9-D850-4699-B012-8C7D0C8755F6}" srcOrd="0" destOrd="0" presId="urn:microsoft.com/office/officeart/2009/3/layout/PieProcess"/>
    <dgm:cxn modelId="{1CE7AE34-D11B-4E93-92F5-13A782000FE4}" type="presOf" srcId="{EB6F8517-22A2-496E-94C1-75A969A3984E}" destId="{F48EAE96-916F-45CA-9416-1010CDA9A54C}" srcOrd="0" destOrd="0" presId="urn:microsoft.com/office/officeart/2009/3/layout/PieProcess"/>
    <dgm:cxn modelId="{B431CCA8-169D-4702-9553-86ED6CF16E82}" type="presOf" srcId="{7034ED5F-6E50-42F6-949F-4CAB61F7D46C}" destId="{064DA464-F538-47B5-81E3-5E8EFFC46D57}" srcOrd="0" destOrd="0" presId="urn:microsoft.com/office/officeart/2009/3/layout/PieProcess"/>
    <dgm:cxn modelId="{5151DE0F-2B19-4C05-AF3D-AA729C53D435}" srcId="{A92C98A1-9980-4747-98C9-937CA79E4D2F}" destId="{EB6F8517-22A2-496E-94C1-75A969A3984E}" srcOrd="2" destOrd="0" parTransId="{0A56D0A4-73EE-4D08-AD61-912A1F2FBC3C}" sibTransId="{8524A683-4F50-4CD5-B402-1373A21114D0}"/>
    <dgm:cxn modelId="{E96C8E12-6330-4FFE-A459-60C23AFD1405}" srcId="{A92C98A1-9980-4747-98C9-937CA79E4D2F}" destId="{118ADA09-0D2D-48CB-85C4-F6E09D0964B8}" srcOrd="1" destOrd="0" parTransId="{C3C0AA28-F7A6-4E1E-AE02-8CEF1D731CA3}" sibTransId="{75404577-0B3D-4257-A79B-F6418895D86C}"/>
    <dgm:cxn modelId="{73BE51DD-6CD5-474F-A27D-45A597E63CF7}" type="presOf" srcId="{5803C1EB-7778-46BC-B9FC-222AA2D72571}" destId="{00687E70-F850-456F-99D6-D106739CACD4}" srcOrd="0" destOrd="1" presId="urn:microsoft.com/office/officeart/2009/3/layout/PieProcess"/>
    <dgm:cxn modelId="{6B876448-1EFD-4F46-8DA3-DCC0E66734CF}" srcId="{A92C98A1-9980-4747-98C9-937CA79E4D2F}" destId="{ADFF5326-1454-48CB-9553-75F861620784}" srcOrd="0" destOrd="0" parTransId="{AD002E09-175D-4709-A49C-3190F5F8844C}" sibTransId="{9C7DEB94-1B04-4701-B08F-B094A2A553BF}"/>
    <dgm:cxn modelId="{317F49E7-749B-4AA6-A39C-D6CFF88053E3}" srcId="{ADFF5326-1454-48CB-9553-75F861620784}" destId="{D2C7B2A9-F2F8-4691-9B5C-C78C85D6AC69}" srcOrd="0" destOrd="0" parTransId="{E421DB3B-5CC3-4CDD-AD60-D6EB5B927543}" sibTransId="{24111536-7062-46DD-AA6C-96845565441D}"/>
    <dgm:cxn modelId="{B0947FF0-528B-4840-A213-10276A9AF011}" type="presOf" srcId="{54079787-1FE7-45D8-B33C-5D7C0EDFF544}" destId="{00DFBFA2-6A92-40EA-BF59-09385B652F95}" srcOrd="0" destOrd="0" presId="urn:microsoft.com/office/officeart/2009/3/layout/PieProcess"/>
    <dgm:cxn modelId="{2F54DB7C-EE10-4B72-98AE-61AD0FF8EF5A}" srcId="{118ADA09-0D2D-48CB-85C4-F6E09D0964B8}" destId="{2C7FAD82-1BA6-4E6F-917F-364EEE06E097}" srcOrd="1" destOrd="0" parTransId="{12B70F43-8581-447F-882C-B7FD77964BF3}" sibTransId="{EEF86FAD-948B-4347-888B-44E1010C3C27}"/>
    <dgm:cxn modelId="{FB8F0390-C173-485A-B670-C77AFC051C01}" type="presOf" srcId="{1F1F8F3D-A8FA-4A4F-A216-584CEFC8BB48}" destId="{064DA464-F538-47B5-81E3-5E8EFFC46D57}" srcOrd="0" destOrd="1" presId="urn:microsoft.com/office/officeart/2009/3/layout/PieProcess"/>
    <dgm:cxn modelId="{955031E8-1826-463D-9153-EBC46D2F55B3}" type="presOf" srcId="{ADFF5326-1454-48CB-9553-75F861620784}" destId="{F390C7CA-6B54-47F0-8CAD-BDF6A2F05B25}" srcOrd="0" destOrd="0" presId="urn:microsoft.com/office/officeart/2009/3/layout/PieProcess"/>
    <dgm:cxn modelId="{4C4C4735-1353-4FF0-A670-F530CC26388E}" srcId="{118ADA09-0D2D-48CB-85C4-F6E09D0964B8}" destId="{54079787-1FE7-45D8-B33C-5D7C0EDFF544}" srcOrd="0" destOrd="0" parTransId="{D5D57F32-71E2-4014-8071-7B7F2AB333A0}" sibTransId="{F409CBBC-F64F-49E1-9392-A2F4B2CDD637}"/>
    <dgm:cxn modelId="{7B9C881C-5C33-4C60-967F-FF92A4BAC7FB}" type="presOf" srcId="{2C7FAD82-1BA6-4E6F-917F-364EEE06E097}" destId="{00DFBFA2-6A92-40EA-BF59-09385B652F95}" srcOrd="0" destOrd="1" presId="urn:microsoft.com/office/officeart/2009/3/layout/PieProcess"/>
    <dgm:cxn modelId="{0C2AC5B5-796E-4DD7-9FAF-0959D028C93A}" type="presParOf" srcId="{09342751-C254-475E-AA8F-2F910474598F}" destId="{424CE7AF-314B-4B97-8A27-FC46793E91DF}" srcOrd="0" destOrd="0" presId="urn:microsoft.com/office/officeart/2009/3/layout/PieProcess"/>
    <dgm:cxn modelId="{0E5C788A-9340-4F2C-84EC-A31F63A15940}" type="presParOf" srcId="{424CE7AF-314B-4B97-8A27-FC46793E91DF}" destId="{3EEC60C3-BCDA-4F0C-9B39-DFDB46346A73}" srcOrd="0" destOrd="0" presId="urn:microsoft.com/office/officeart/2009/3/layout/PieProcess"/>
    <dgm:cxn modelId="{E33BDDAC-7D0F-4612-8F6B-82E4FD5CC909}" type="presParOf" srcId="{424CE7AF-314B-4B97-8A27-FC46793E91DF}" destId="{172F2DF6-675E-4D97-BBE5-019D2920337B}" srcOrd="1" destOrd="0" presId="urn:microsoft.com/office/officeart/2009/3/layout/PieProcess"/>
    <dgm:cxn modelId="{78F09240-D9BA-4DE6-A45D-19EB8C861C16}" type="presParOf" srcId="{424CE7AF-314B-4B97-8A27-FC46793E91DF}" destId="{F390C7CA-6B54-47F0-8CAD-BDF6A2F05B25}" srcOrd="2" destOrd="0" presId="urn:microsoft.com/office/officeart/2009/3/layout/PieProcess"/>
    <dgm:cxn modelId="{082FD368-8688-46AB-B1CB-8CBAE97D3E89}" type="presParOf" srcId="{09342751-C254-475E-AA8F-2F910474598F}" destId="{807D1F27-49BA-45A3-B46B-DB2F93425B67}" srcOrd="1" destOrd="0" presId="urn:microsoft.com/office/officeart/2009/3/layout/PieProcess"/>
    <dgm:cxn modelId="{2C6B61BC-17F8-4BCF-84F7-8A10A7B7B9A9}" type="presParOf" srcId="{09342751-C254-475E-AA8F-2F910474598F}" destId="{FCED4DAB-8E32-4E99-9978-3C60FEE4DE9C}" srcOrd="2" destOrd="0" presId="urn:microsoft.com/office/officeart/2009/3/layout/PieProcess"/>
    <dgm:cxn modelId="{EADCE85D-4339-49E4-8EAD-337809811F90}" type="presParOf" srcId="{FCED4DAB-8E32-4E99-9978-3C60FEE4DE9C}" destId="{00687E70-F850-456F-99D6-D106739CACD4}" srcOrd="0" destOrd="0" presId="urn:microsoft.com/office/officeart/2009/3/layout/PieProcess"/>
    <dgm:cxn modelId="{8AF3D177-1DB2-4FCB-B9FC-5DB25984B238}" type="presParOf" srcId="{09342751-C254-475E-AA8F-2F910474598F}" destId="{7C0B5244-D3F7-4E8C-A795-2A18652EB758}" srcOrd="3" destOrd="0" presId="urn:microsoft.com/office/officeart/2009/3/layout/PieProcess"/>
    <dgm:cxn modelId="{84D441AC-3426-4F79-B035-D029369BE818}" type="presParOf" srcId="{09342751-C254-475E-AA8F-2F910474598F}" destId="{7E0E7F24-2F8D-4748-8B5E-3519DA25103D}" srcOrd="4" destOrd="0" presId="urn:microsoft.com/office/officeart/2009/3/layout/PieProcess"/>
    <dgm:cxn modelId="{11BAC91D-5CD9-4C18-9830-F6B6342C28D0}" type="presParOf" srcId="{7E0E7F24-2F8D-4748-8B5E-3519DA25103D}" destId="{8D183A1C-C1C5-4C79-BB03-8EEDDB348EC1}" srcOrd="0" destOrd="0" presId="urn:microsoft.com/office/officeart/2009/3/layout/PieProcess"/>
    <dgm:cxn modelId="{EC2A8678-5B26-45ED-AFED-250211DDFFF1}" type="presParOf" srcId="{7E0E7F24-2F8D-4748-8B5E-3519DA25103D}" destId="{DC88BC89-02BB-4A32-9E7D-335235079949}" srcOrd="1" destOrd="0" presId="urn:microsoft.com/office/officeart/2009/3/layout/PieProcess"/>
    <dgm:cxn modelId="{28672CB9-1925-4CE8-AA1E-41E64BE4399F}" type="presParOf" srcId="{7E0E7F24-2F8D-4748-8B5E-3519DA25103D}" destId="{70E0CBD9-D850-4699-B012-8C7D0C8755F6}" srcOrd="2" destOrd="0" presId="urn:microsoft.com/office/officeart/2009/3/layout/PieProcess"/>
    <dgm:cxn modelId="{BE4639B5-1930-4D85-8F09-2400E94BFA36}" type="presParOf" srcId="{09342751-C254-475E-AA8F-2F910474598F}" destId="{E4C056F3-4F9A-4132-9EB5-75CB8319AEA3}" srcOrd="5" destOrd="0" presId="urn:microsoft.com/office/officeart/2009/3/layout/PieProcess"/>
    <dgm:cxn modelId="{5415AA96-3EF1-4ECB-A530-D1D03A7E062D}" type="presParOf" srcId="{09342751-C254-475E-AA8F-2F910474598F}" destId="{263E3C52-BF3B-4F89-931D-8C4F4CF827A3}" srcOrd="6" destOrd="0" presId="urn:microsoft.com/office/officeart/2009/3/layout/PieProcess"/>
    <dgm:cxn modelId="{CE07D663-6049-4259-A522-BC506B19F18A}" type="presParOf" srcId="{263E3C52-BF3B-4F89-931D-8C4F4CF827A3}" destId="{00DFBFA2-6A92-40EA-BF59-09385B652F95}" srcOrd="0" destOrd="0" presId="urn:microsoft.com/office/officeart/2009/3/layout/PieProcess"/>
    <dgm:cxn modelId="{B954C2C9-1411-4D17-8314-3D21DB8AC4A0}" type="presParOf" srcId="{09342751-C254-475E-AA8F-2F910474598F}" destId="{E815146B-EF5D-488C-A7FD-B9D9A1A4B922}" srcOrd="7" destOrd="0" presId="urn:microsoft.com/office/officeart/2009/3/layout/PieProcess"/>
    <dgm:cxn modelId="{A201BD51-C4D1-4DA8-A091-64E27F1BA447}" type="presParOf" srcId="{09342751-C254-475E-AA8F-2F910474598F}" destId="{FA25F3B2-6802-4627-9E78-33D8C99090B5}" srcOrd="8" destOrd="0" presId="urn:microsoft.com/office/officeart/2009/3/layout/PieProcess"/>
    <dgm:cxn modelId="{81AA517F-A0CD-4432-A276-857BAF46B60E}" type="presParOf" srcId="{FA25F3B2-6802-4627-9E78-33D8C99090B5}" destId="{71111D3B-4C93-4A00-BE25-5214D4C9C066}" srcOrd="0" destOrd="0" presId="urn:microsoft.com/office/officeart/2009/3/layout/PieProcess"/>
    <dgm:cxn modelId="{E63E9692-CC25-4EAC-8D61-3C3EACD84358}" type="presParOf" srcId="{FA25F3B2-6802-4627-9E78-33D8C99090B5}" destId="{3439D615-77A3-46B6-A702-5C7C3197E954}" srcOrd="1" destOrd="0" presId="urn:microsoft.com/office/officeart/2009/3/layout/PieProcess"/>
    <dgm:cxn modelId="{07DD505D-5D25-4478-BCA2-2E4182CE8022}" type="presParOf" srcId="{FA25F3B2-6802-4627-9E78-33D8C99090B5}" destId="{F48EAE96-916F-45CA-9416-1010CDA9A54C}" srcOrd="2" destOrd="0" presId="urn:microsoft.com/office/officeart/2009/3/layout/PieProcess"/>
    <dgm:cxn modelId="{2112C287-F1DE-4D8F-893B-993C818EC225}" type="presParOf" srcId="{09342751-C254-475E-AA8F-2F910474598F}" destId="{191623E6-D2F3-4219-A49D-7EBDE361BE9B}" srcOrd="9" destOrd="0" presId="urn:microsoft.com/office/officeart/2009/3/layout/PieProcess"/>
    <dgm:cxn modelId="{97B29E59-8C80-4050-9A98-43C5186C9246}" type="presParOf" srcId="{09342751-C254-475E-AA8F-2F910474598F}" destId="{78E1F699-4AE6-45B9-8BB4-4CB632E8ED6C}" srcOrd="10" destOrd="0" presId="urn:microsoft.com/office/officeart/2009/3/layout/PieProcess"/>
    <dgm:cxn modelId="{C8336041-0E92-4424-85E7-87304953A08C}" type="presParOf" srcId="{78E1F699-4AE6-45B9-8BB4-4CB632E8ED6C}" destId="{064DA464-F538-47B5-81E3-5E8EFFC46D5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2C98A1-9980-4747-98C9-937CA79E4D2F}" type="doc">
      <dgm:prSet loTypeId="urn:microsoft.com/office/officeart/2009/3/layout/Pi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DFF5326-1454-48CB-9553-75F861620784}">
      <dgm:prSet phldrT="[Texto]"/>
      <dgm:spPr/>
      <dgm:t>
        <a:bodyPr/>
        <a:lstStyle/>
        <a:p>
          <a:r>
            <a:rPr lang="es-EC" b="1" dirty="0" smtClean="0"/>
            <a:t>44%</a:t>
          </a:r>
          <a:endParaRPr lang="es-EC" b="1" dirty="0"/>
        </a:p>
      </dgm:t>
    </dgm:pt>
    <dgm:pt modelId="{AD002E09-175D-4709-A49C-3190F5F8844C}" type="parTrans" cxnId="{6B876448-1EFD-4F46-8DA3-DCC0E66734CF}">
      <dgm:prSet/>
      <dgm:spPr/>
      <dgm:t>
        <a:bodyPr/>
        <a:lstStyle/>
        <a:p>
          <a:endParaRPr lang="es-EC" b="1"/>
        </a:p>
      </dgm:t>
    </dgm:pt>
    <dgm:pt modelId="{9C7DEB94-1B04-4701-B08F-B094A2A553BF}" type="sibTrans" cxnId="{6B876448-1EFD-4F46-8DA3-DCC0E66734CF}">
      <dgm:prSet/>
      <dgm:spPr/>
      <dgm:t>
        <a:bodyPr/>
        <a:lstStyle/>
        <a:p>
          <a:endParaRPr lang="es-EC" b="1"/>
        </a:p>
      </dgm:t>
    </dgm:pt>
    <dgm:pt modelId="{D2C7B2A9-F2F8-4691-9B5C-C78C85D6AC69}">
      <dgm:prSet phldrT="[Texto]"/>
      <dgm:spPr/>
      <dgm:t>
        <a:bodyPr/>
        <a:lstStyle/>
        <a:p>
          <a:r>
            <a:rPr lang="es-EC" sz="1400" b="1" dirty="0" smtClean="0"/>
            <a:t>WhatsApp</a:t>
          </a:r>
          <a:endParaRPr lang="es-EC" sz="1400" b="1" dirty="0"/>
        </a:p>
      </dgm:t>
    </dgm:pt>
    <dgm:pt modelId="{E421DB3B-5CC3-4CDD-AD60-D6EB5B927543}" type="parTrans" cxnId="{317F49E7-749B-4AA6-A39C-D6CFF88053E3}">
      <dgm:prSet/>
      <dgm:spPr/>
      <dgm:t>
        <a:bodyPr/>
        <a:lstStyle/>
        <a:p>
          <a:endParaRPr lang="es-EC" b="1"/>
        </a:p>
      </dgm:t>
    </dgm:pt>
    <dgm:pt modelId="{24111536-7062-46DD-AA6C-96845565441D}" type="sibTrans" cxnId="{317F49E7-749B-4AA6-A39C-D6CFF88053E3}">
      <dgm:prSet/>
      <dgm:spPr/>
      <dgm:t>
        <a:bodyPr/>
        <a:lstStyle/>
        <a:p>
          <a:endParaRPr lang="es-EC" b="1"/>
        </a:p>
      </dgm:t>
    </dgm:pt>
    <dgm:pt modelId="{118ADA09-0D2D-48CB-85C4-F6E09D0964B8}">
      <dgm:prSet phldrT="[Texto]"/>
      <dgm:spPr/>
      <dgm:t>
        <a:bodyPr/>
        <a:lstStyle/>
        <a:p>
          <a:r>
            <a:rPr lang="es-EC" b="1" dirty="0" smtClean="0"/>
            <a:t>32%</a:t>
          </a:r>
          <a:endParaRPr lang="es-EC" b="1" dirty="0"/>
        </a:p>
      </dgm:t>
    </dgm:pt>
    <dgm:pt modelId="{C3C0AA28-F7A6-4E1E-AE02-8CEF1D731CA3}" type="parTrans" cxnId="{E96C8E12-6330-4FFE-A459-60C23AFD1405}">
      <dgm:prSet/>
      <dgm:spPr/>
      <dgm:t>
        <a:bodyPr/>
        <a:lstStyle/>
        <a:p>
          <a:endParaRPr lang="es-EC" b="1"/>
        </a:p>
      </dgm:t>
    </dgm:pt>
    <dgm:pt modelId="{75404577-0B3D-4257-A79B-F6418895D86C}" type="sibTrans" cxnId="{E96C8E12-6330-4FFE-A459-60C23AFD1405}">
      <dgm:prSet/>
      <dgm:spPr/>
      <dgm:t>
        <a:bodyPr/>
        <a:lstStyle/>
        <a:p>
          <a:endParaRPr lang="es-EC" b="1"/>
        </a:p>
      </dgm:t>
    </dgm:pt>
    <dgm:pt modelId="{54079787-1FE7-45D8-B33C-5D7C0EDFF544}">
      <dgm:prSet phldrT="[Texto]"/>
      <dgm:spPr/>
      <dgm:t>
        <a:bodyPr/>
        <a:lstStyle/>
        <a:p>
          <a:r>
            <a:rPr lang="es-EC" sz="1400" b="1" dirty="0" smtClean="0"/>
            <a:t>Facebook</a:t>
          </a:r>
          <a:endParaRPr lang="es-EC" sz="1400" b="1" dirty="0"/>
        </a:p>
      </dgm:t>
    </dgm:pt>
    <dgm:pt modelId="{D5D57F32-71E2-4014-8071-7B7F2AB333A0}" type="parTrans" cxnId="{4C4C4735-1353-4FF0-A670-F530CC26388E}">
      <dgm:prSet/>
      <dgm:spPr/>
      <dgm:t>
        <a:bodyPr/>
        <a:lstStyle/>
        <a:p>
          <a:endParaRPr lang="es-EC" b="1"/>
        </a:p>
      </dgm:t>
    </dgm:pt>
    <dgm:pt modelId="{F409CBBC-F64F-49E1-9392-A2F4B2CDD637}" type="sibTrans" cxnId="{4C4C4735-1353-4FF0-A670-F530CC26388E}">
      <dgm:prSet/>
      <dgm:spPr/>
      <dgm:t>
        <a:bodyPr/>
        <a:lstStyle/>
        <a:p>
          <a:endParaRPr lang="es-EC" b="1"/>
        </a:p>
      </dgm:t>
    </dgm:pt>
    <dgm:pt modelId="{EB6F8517-22A2-496E-94C1-75A969A3984E}">
      <dgm:prSet phldrT="[Texto]"/>
      <dgm:spPr/>
      <dgm:t>
        <a:bodyPr/>
        <a:lstStyle/>
        <a:p>
          <a:r>
            <a:rPr lang="es-EC" b="1" dirty="0" smtClean="0"/>
            <a:t>11%</a:t>
          </a:r>
          <a:endParaRPr lang="es-EC" b="1" dirty="0"/>
        </a:p>
      </dgm:t>
    </dgm:pt>
    <dgm:pt modelId="{0A56D0A4-73EE-4D08-AD61-912A1F2FBC3C}" type="parTrans" cxnId="{5151DE0F-2B19-4C05-AF3D-AA729C53D435}">
      <dgm:prSet/>
      <dgm:spPr/>
      <dgm:t>
        <a:bodyPr/>
        <a:lstStyle/>
        <a:p>
          <a:endParaRPr lang="es-EC" b="1"/>
        </a:p>
      </dgm:t>
    </dgm:pt>
    <dgm:pt modelId="{8524A683-4F50-4CD5-B402-1373A21114D0}" type="sibTrans" cxnId="{5151DE0F-2B19-4C05-AF3D-AA729C53D435}">
      <dgm:prSet/>
      <dgm:spPr/>
      <dgm:t>
        <a:bodyPr/>
        <a:lstStyle/>
        <a:p>
          <a:endParaRPr lang="es-EC" b="1"/>
        </a:p>
      </dgm:t>
    </dgm:pt>
    <dgm:pt modelId="{7034ED5F-6E50-42F6-949F-4CAB61F7D46C}">
      <dgm:prSet phldrT="[Texto]"/>
      <dgm:spPr/>
      <dgm:t>
        <a:bodyPr/>
        <a:lstStyle/>
        <a:p>
          <a:r>
            <a:rPr lang="es-EC" sz="1400" b="1" dirty="0" smtClean="0"/>
            <a:t>Instagram</a:t>
          </a:r>
          <a:endParaRPr lang="es-EC" sz="1400" b="1" dirty="0"/>
        </a:p>
      </dgm:t>
    </dgm:pt>
    <dgm:pt modelId="{74263310-61FA-4B63-B2AC-08861E0B8F20}" type="parTrans" cxnId="{C5089982-0C20-41D5-B677-670FDC0C6721}">
      <dgm:prSet/>
      <dgm:spPr/>
      <dgm:t>
        <a:bodyPr/>
        <a:lstStyle/>
        <a:p>
          <a:endParaRPr lang="es-EC" b="1"/>
        </a:p>
      </dgm:t>
    </dgm:pt>
    <dgm:pt modelId="{150E00D6-6030-4F30-85EC-910AD96AF92C}" type="sibTrans" cxnId="{C5089982-0C20-41D5-B677-670FDC0C6721}">
      <dgm:prSet/>
      <dgm:spPr/>
      <dgm:t>
        <a:bodyPr/>
        <a:lstStyle/>
        <a:p>
          <a:endParaRPr lang="es-EC" b="1"/>
        </a:p>
      </dgm:t>
    </dgm:pt>
    <dgm:pt modelId="{5803C1EB-7778-46BC-B9FC-222AA2D72571}">
      <dgm:prSet phldrT="[Texto]" custT="1"/>
      <dgm:spPr/>
      <dgm:t>
        <a:bodyPr/>
        <a:lstStyle/>
        <a:p>
          <a:r>
            <a:rPr lang="es-EC" sz="1050" dirty="0" smtClean="0"/>
            <a:t>31% música 22% estética / belleza	</a:t>
          </a:r>
        </a:p>
        <a:p>
          <a:r>
            <a:rPr lang="es-EC" sz="1050" dirty="0" smtClean="0"/>
            <a:t>20% películas 18% bares/ restaurantes   9% tecnología</a:t>
          </a:r>
          <a:endParaRPr lang="es-EC" sz="1050" b="1" dirty="0"/>
        </a:p>
      </dgm:t>
    </dgm:pt>
    <dgm:pt modelId="{0F048895-661C-469F-90B5-CE742869DC17}" type="parTrans" cxnId="{6F4427DE-9352-4C11-B7AD-85534770C771}">
      <dgm:prSet/>
      <dgm:spPr/>
      <dgm:t>
        <a:bodyPr/>
        <a:lstStyle/>
        <a:p>
          <a:endParaRPr lang="es-EC" b="1"/>
        </a:p>
      </dgm:t>
    </dgm:pt>
    <dgm:pt modelId="{10D5BE24-D680-4D73-B85D-B1AB2C6D7009}" type="sibTrans" cxnId="{6F4427DE-9352-4C11-B7AD-85534770C771}">
      <dgm:prSet/>
      <dgm:spPr/>
      <dgm:t>
        <a:bodyPr/>
        <a:lstStyle/>
        <a:p>
          <a:endParaRPr lang="es-EC" b="1"/>
        </a:p>
      </dgm:t>
    </dgm:pt>
    <dgm:pt modelId="{2C7FAD82-1BA6-4E6F-917F-364EEE06E097}">
      <dgm:prSet phldrT="[Texto]" custT="1"/>
      <dgm:spPr/>
      <dgm:t>
        <a:bodyPr/>
        <a:lstStyle/>
        <a:p>
          <a:r>
            <a:rPr lang="es-EC" sz="1050" dirty="0" smtClean="0"/>
            <a:t>70% ropa y calzado</a:t>
          </a:r>
        </a:p>
        <a:p>
          <a:r>
            <a:rPr lang="es-EC" sz="1050" dirty="0" smtClean="0"/>
            <a:t>27% Pasajes de Avión </a:t>
          </a:r>
        </a:p>
        <a:p>
          <a:r>
            <a:rPr lang="es-EC" sz="1050" dirty="0" smtClean="0"/>
            <a:t>3% hoteles</a:t>
          </a:r>
          <a:endParaRPr lang="es-EC" sz="1050" b="1" dirty="0"/>
        </a:p>
      </dgm:t>
    </dgm:pt>
    <dgm:pt modelId="{12B70F43-8581-447F-882C-B7FD77964BF3}" type="parTrans" cxnId="{2F54DB7C-EE10-4B72-98AE-61AD0FF8EF5A}">
      <dgm:prSet/>
      <dgm:spPr/>
      <dgm:t>
        <a:bodyPr/>
        <a:lstStyle/>
        <a:p>
          <a:endParaRPr lang="es-EC" b="1"/>
        </a:p>
      </dgm:t>
    </dgm:pt>
    <dgm:pt modelId="{EEF86FAD-948B-4347-888B-44E1010C3C27}" type="sibTrans" cxnId="{2F54DB7C-EE10-4B72-98AE-61AD0FF8EF5A}">
      <dgm:prSet/>
      <dgm:spPr/>
      <dgm:t>
        <a:bodyPr/>
        <a:lstStyle/>
        <a:p>
          <a:endParaRPr lang="es-EC" b="1"/>
        </a:p>
      </dgm:t>
    </dgm:pt>
    <dgm:pt modelId="{1F1F8F3D-A8FA-4A4F-A216-584CEFC8BB48}">
      <dgm:prSet phldrT="[Texto]" custT="1"/>
      <dgm:spPr/>
      <dgm:t>
        <a:bodyPr/>
        <a:lstStyle/>
        <a:p>
          <a:r>
            <a:rPr lang="es-EC" sz="1050" dirty="0" smtClean="0"/>
            <a:t>52% películas 48% hoteles  </a:t>
          </a:r>
          <a:endParaRPr lang="es-EC" sz="1050" b="1" dirty="0"/>
        </a:p>
      </dgm:t>
    </dgm:pt>
    <dgm:pt modelId="{0070C319-77E7-4DEF-B35F-2688D8EA6F62}" type="parTrans" cxnId="{868F15CD-DF55-4C8A-90D0-C0962B4489BC}">
      <dgm:prSet/>
      <dgm:spPr/>
      <dgm:t>
        <a:bodyPr/>
        <a:lstStyle/>
        <a:p>
          <a:endParaRPr lang="es-EC" b="1"/>
        </a:p>
      </dgm:t>
    </dgm:pt>
    <dgm:pt modelId="{061861D9-D8FF-4838-B5A1-0E41D7B9E1C0}" type="sibTrans" cxnId="{868F15CD-DF55-4C8A-90D0-C0962B4489BC}">
      <dgm:prSet/>
      <dgm:spPr/>
      <dgm:t>
        <a:bodyPr/>
        <a:lstStyle/>
        <a:p>
          <a:endParaRPr lang="es-EC" b="1"/>
        </a:p>
      </dgm:t>
    </dgm:pt>
    <dgm:pt modelId="{09342751-C254-475E-AA8F-2F910474598F}" type="pres">
      <dgm:prSet presAssocID="{A92C98A1-9980-4747-98C9-937CA79E4D2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24CE7AF-314B-4B97-8A27-FC46793E91DF}" type="pres">
      <dgm:prSet presAssocID="{ADFF5326-1454-48CB-9553-75F861620784}" presName="ParentComposite" presStyleCnt="0"/>
      <dgm:spPr/>
    </dgm:pt>
    <dgm:pt modelId="{3EEC60C3-BCDA-4F0C-9B39-DFDB46346A73}" type="pres">
      <dgm:prSet presAssocID="{ADFF5326-1454-48CB-9553-75F861620784}" presName="Chord" presStyleLbl="bgShp" presStyleIdx="0" presStyleCnt="3"/>
      <dgm:spPr/>
    </dgm:pt>
    <dgm:pt modelId="{172F2DF6-675E-4D97-BBE5-019D2920337B}" type="pres">
      <dgm:prSet presAssocID="{ADFF5326-1454-48CB-9553-75F861620784}" presName="Pie" presStyleLbl="alignNode1" presStyleIdx="0" presStyleCnt="3"/>
      <dgm:spPr/>
    </dgm:pt>
    <dgm:pt modelId="{F390C7CA-6B54-47F0-8CAD-BDF6A2F05B25}" type="pres">
      <dgm:prSet presAssocID="{ADFF5326-1454-48CB-9553-75F861620784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D1F27-49BA-45A3-B46B-DB2F93425B67}" type="pres">
      <dgm:prSet presAssocID="{24111536-7062-46DD-AA6C-96845565441D}" presName="negSibTrans" presStyleCnt="0"/>
      <dgm:spPr/>
    </dgm:pt>
    <dgm:pt modelId="{FCED4DAB-8E32-4E99-9978-3C60FEE4DE9C}" type="pres">
      <dgm:prSet presAssocID="{ADFF5326-1454-48CB-9553-75F861620784}" presName="composite" presStyleCnt="0"/>
      <dgm:spPr/>
    </dgm:pt>
    <dgm:pt modelId="{00687E70-F850-456F-99D6-D106739CACD4}" type="pres">
      <dgm:prSet presAssocID="{ADFF5326-1454-48CB-9553-75F861620784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B5244-D3F7-4E8C-A795-2A18652EB758}" type="pres">
      <dgm:prSet presAssocID="{9C7DEB94-1B04-4701-B08F-B094A2A553BF}" presName="sibTrans" presStyleCnt="0"/>
      <dgm:spPr/>
    </dgm:pt>
    <dgm:pt modelId="{7E0E7F24-2F8D-4748-8B5E-3519DA25103D}" type="pres">
      <dgm:prSet presAssocID="{118ADA09-0D2D-48CB-85C4-F6E09D0964B8}" presName="ParentComposite" presStyleCnt="0"/>
      <dgm:spPr/>
    </dgm:pt>
    <dgm:pt modelId="{8D183A1C-C1C5-4C79-BB03-8EEDDB348EC1}" type="pres">
      <dgm:prSet presAssocID="{118ADA09-0D2D-48CB-85C4-F6E09D0964B8}" presName="Chord" presStyleLbl="bgShp" presStyleIdx="1" presStyleCnt="3"/>
      <dgm:spPr/>
    </dgm:pt>
    <dgm:pt modelId="{DC88BC89-02BB-4A32-9E7D-335235079949}" type="pres">
      <dgm:prSet presAssocID="{118ADA09-0D2D-48CB-85C4-F6E09D0964B8}" presName="Pie" presStyleLbl="alignNode1" presStyleIdx="1" presStyleCnt="3"/>
      <dgm:spPr/>
    </dgm:pt>
    <dgm:pt modelId="{70E0CBD9-D850-4699-B012-8C7D0C8755F6}" type="pres">
      <dgm:prSet presAssocID="{118ADA09-0D2D-48CB-85C4-F6E09D0964B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C056F3-4F9A-4132-9EB5-75CB8319AEA3}" type="pres">
      <dgm:prSet presAssocID="{F409CBBC-F64F-49E1-9392-A2F4B2CDD637}" presName="negSibTrans" presStyleCnt="0"/>
      <dgm:spPr/>
    </dgm:pt>
    <dgm:pt modelId="{263E3C52-BF3B-4F89-931D-8C4F4CF827A3}" type="pres">
      <dgm:prSet presAssocID="{118ADA09-0D2D-48CB-85C4-F6E09D0964B8}" presName="composite" presStyleCnt="0"/>
      <dgm:spPr/>
    </dgm:pt>
    <dgm:pt modelId="{00DFBFA2-6A92-40EA-BF59-09385B652F95}" type="pres">
      <dgm:prSet presAssocID="{118ADA09-0D2D-48CB-85C4-F6E09D0964B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15146B-EF5D-488C-A7FD-B9D9A1A4B922}" type="pres">
      <dgm:prSet presAssocID="{75404577-0B3D-4257-A79B-F6418895D86C}" presName="sibTrans" presStyleCnt="0"/>
      <dgm:spPr/>
    </dgm:pt>
    <dgm:pt modelId="{FA25F3B2-6802-4627-9E78-33D8C99090B5}" type="pres">
      <dgm:prSet presAssocID="{EB6F8517-22A2-496E-94C1-75A969A3984E}" presName="ParentComposite" presStyleCnt="0"/>
      <dgm:spPr/>
    </dgm:pt>
    <dgm:pt modelId="{71111D3B-4C93-4A00-BE25-5214D4C9C066}" type="pres">
      <dgm:prSet presAssocID="{EB6F8517-22A2-496E-94C1-75A969A3984E}" presName="Chord" presStyleLbl="bgShp" presStyleIdx="2" presStyleCnt="3"/>
      <dgm:spPr/>
    </dgm:pt>
    <dgm:pt modelId="{3439D615-77A3-46B6-A702-5C7C3197E954}" type="pres">
      <dgm:prSet presAssocID="{EB6F8517-22A2-496E-94C1-75A969A3984E}" presName="Pie" presStyleLbl="alignNode1" presStyleIdx="2" presStyleCnt="3"/>
      <dgm:spPr/>
    </dgm:pt>
    <dgm:pt modelId="{F48EAE96-916F-45CA-9416-1010CDA9A54C}" type="pres">
      <dgm:prSet presAssocID="{EB6F8517-22A2-496E-94C1-75A969A3984E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623E6-D2F3-4219-A49D-7EBDE361BE9B}" type="pres">
      <dgm:prSet presAssocID="{150E00D6-6030-4F30-85EC-910AD96AF92C}" presName="negSibTrans" presStyleCnt="0"/>
      <dgm:spPr/>
    </dgm:pt>
    <dgm:pt modelId="{78E1F699-4AE6-45B9-8BB4-4CB632E8ED6C}" type="pres">
      <dgm:prSet presAssocID="{EB6F8517-22A2-496E-94C1-75A969A3984E}" presName="composite" presStyleCnt="0"/>
      <dgm:spPr/>
    </dgm:pt>
    <dgm:pt modelId="{064DA464-F538-47B5-81E3-5E8EFFC46D57}" type="pres">
      <dgm:prSet presAssocID="{EB6F8517-22A2-496E-94C1-75A969A3984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4C4735-1353-4FF0-A670-F530CC26388E}" srcId="{118ADA09-0D2D-48CB-85C4-F6E09D0964B8}" destId="{54079787-1FE7-45D8-B33C-5D7C0EDFF544}" srcOrd="0" destOrd="0" parTransId="{D5D57F32-71E2-4014-8071-7B7F2AB333A0}" sibTransId="{F409CBBC-F64F-49E1-9392-A2F4B2CDD637}"/>
    <dgm:cxn modelId="{868F15CD-DF55-4C8A-90D0-C0962B4489BC}" srcId="{EB6F8517-22A2-496E-94C1-75A969A3984E}" destId="{1F1F8F3D-A8FA-4A4F-A216-584CEFC8BB48}" srcOrd="1" destOrd="0" parTransId="{0070C319-77E7-4DEF-B35F-2688D8EA6F62}" sibTransId="{061861D9-D8FF-4838-B5A1-0E41D7B9E1C0}"/>
    <dgm:cxn modelId="{E96C8E12-6330-4FFE-A459-60C23AFD1405}" srcId="{A92C98A1-9980-4747-98C9-937CA79E4D2F}" destId="{118ADA09-0D2D-48CB-85C4-F6E09D0964B8}" srcOrd="1" destOrd="0" parTransId="{C3C0AA28-F7A6-4E1E-AE02-8CEF1D731CA3}" sibTransId="{75404577-0B3D-4257-A79B-F6418895D86C}"/>
    <dgm:cxn modelId="{776F4FAC-5E0E-48D9-8F4A-1B32F9A68041}" type="presOf" srcId="{5803C1EB-7778-46BC-B9FC-222AA2D72571}" destId="{00687E70-F850-456F-99D6-D106739CACD4}" srcOrd="0" destOrd="1" presId="urn:microsoft.com/office/officeart/2009/3/layout/PieProcess"/>
    <dgm:cxn modelId="{5151DE0F-2B19-4C05-AF3D-AA729C53D435}" srcId="{A92C98A1-9980-4747-98C9-937CA79E4D2F}" destId="{EB6F8517-22A2-496E-94C1-75A969A3984E}" srcOrd="2" destOrd="0" parTransId="{0A56D0A4-73EE-4D08-AD61-912A1F2FBC3C}" sibTransId="{8524A683-4F50-4CD5-B402-1373A21114D0}"/>
    <dgm:cxn modelId="{3A86A823-779C-48AA-BE74-87FFBB55F5E0}" type="presOf" srcId="{A92C98A1-9980-4747-98C9-937CA79E4D2F}" destId="{09342751-C254-475E-AA8F-2F910474598F}" srcOrd="0" destOrd="0" presId="urn:microsoft.com/office/officeart/2009/3/layout/PieProcess"/>
    <dgm:cxn modelId="{6F4427DE-9352-4C11-B7AD-85534770C771}" srcId="{ADFF5326-1454-48CB-9553-75F861620784}" destId="{5803C1EB-7778-46BC-B9FC-222AA2D72571}" srcOrd="1" destOrd="0" parTransId="{0F048895-661C-469F-90B5-CE742869DC17}" sibTransId="{10D5BE24-D680-4D73-B85D-B1AB2C6D7009}"/>
    <dgm:cxn modelId="{9D2FCFBF-DB47-4C51-B3BD-443C1746CC77}" type="presOf" srcId="{54079787-1FE7-45D8-B33C-5D7C0EDFF544}" destId="{00DFBFA2-6A92-40EA-BF59-09385B652F95}" srcOrd="0" destOrd="0" presId="urn:microsoft.com/office/officeart/2009/3/layout/PieProcess"/>
    <dgm:cxn modelId="{1B64DAD5-8609-470F-8BC8-9E12D86F89AD}" type="presOf" srcId="{1F1F8F3D-A8FA-4A4F-A216-584CEFC8BB48}" destId="{064DA464-F538-47B5-81E3-5E8EFFC46D57}" srcOrd="0" destOrd="1" presId="urn:microsoft.com/office/officeart/2009/3/layout/PieProcess"/>
    <dgm:cxn modelId="{2F54DB7C-EE10-4B72-98AE-61AD0FF8EF5A}" srcId="{118ADA09-0D2D-48CB-85C4-F6E09D0964B8}" destId="{2C7FAD82-1BA6-4E6F-917F-364EEE06E097}" srcOrd="1" destOrd="0" parTransId="{12B70F43-8581-447F-882C-B7FD77964BF3}" sibTransId="{EEF86FAD-948B-4347-888B-44E1010C3C27}"/>
    <dgm:cxn modelId="{BF8F9509-E2F7-409D-AFE8-EF08F532B6A0}" type="presOf" srcId="{7034ED5F-6E50-42F6-949F-4CAB61F7D46C}" destId="{064DA464-F538-47B5-81E3-5E8EFFC46D57}" srcOrd="0" destOrd="0" presId="urn:microsoft.com/office/officeart/2009/3/layout/PieProcess"/>
    <dgm:cxn modelId="{D86F86E7-11DF-4E2D-8A41-782CC2B291B2}" type="presOf" srcId="{EB6F8517-22A2-496E-94C1-75A969A3984E}" destId="{F48EAE96-916F-45CA-9416-1010CDA9A54C}" srcOrd="0" destOrd="0" presId="urn:microsoft.com/office/officeart/2009/3/layout/PieProcess"/>
    <dgm:cxn modelId="{6B876448-1EFD-4F46-8DA3-DCC0E66734CF}" srcId="{A92C98A1-9980-4747-98C9-937CA79E4D2F}" destId="{ADFF5326-1454-48CB-9553-75F861620784}" srcOrd="0" destOrd="0" parTransId="{AD002E09-175D-4709-A49C-3190F5F8844C}" sibTransId="{9C7DEB94-1B04-4701-B08F-B094A2A553BF}"/>
    <dgm:cxn modelId="{C5089982-0C20-41D5-B677-670FDC0C6721}" srcId="{EB6F8517-22A2-496E-94C1-75A969A3984E}" destId="{7034ED5F-6E50-42F6-949F-4CAB61F7D46C}" srcOrd="0" destOrd="0" parTransId="{74263310-61FA-4B63-B2AC-08861E0B8F20}" sibTransId="{150E00D6-6030-4F30-85EC-910AD96AF92C}"/>
    <dgm:cxn modelId="{9EFBD1FB-9EF9-4685-B514-F8298FF142B8}" type="presOf" srcId="{D2C7B2A9-F2F8-4691-9B5C-C78C85D6AC69}" destId="{00687E70-F850-456F-99D6-D106739CACD4}" srcOrd="0" destOrd="0" presId="urn:microsoft.com/office/officeart/2009/3/layout/PieProcess"/>
    <dgm:cxn modelId="{8F29CE6D-EF09-4D3A-9480-A4846A86954D}" type="presOf" srcId="{118ADA09-0D2D-48CB-85C4-F6E09D0964B8}" destId="{70E0CBD9-D850-4699-B012-8C7D0C8755F6}" srcOrd="0" destOrd="0" presId="urn:microsoft.com/office/officeart/2009/3/layout/PieProcess"/>
    <dgm:cxn modelId="{317F49E7-749B-4AA6-A39C-D6CFF88053E3}" srcId="{ADFF5326-1454-48CB-9553-75F861620784}" destId="{D2C7B2A9-F2F8-4691-9B5C-C78C85D6AC69}" srcOrd="0" destOrd="0" parTransId="{E421DB3B-5CC3-4CDD-AD60-D6EB5B927543}" sibTransId="{24111536-7062-46DD-AA6C-96845565441D}"/>
    <dgm:cxn modelId="{240C3EB0-0432-4370-8264-64E749CB0005}" type="presOf" srcId="{2C7FAD82-1BA6-4E6F-917F-364EEE06E097}" destId="{00DFBFA2-6A92-40EA-BF59-09385B652F95}" srcOrd="0" destOrd="1" presId="urn:microsoft.com/office/officeart/2009/3/layout/PieProcess"/>
    <dgm:cxn modelId="{4D39FAA0-1F17-462C-838D-26D5C26B7ED8}" type="presOf" srcId="{ADFF5326-1454-48CB-9553-75F861620784}" destId="{F390C7CA-6B54-47F0-8CAD-BDF6A2F05B25}" srcOrd="0" destOrd="0" presId="urn:microsoft.com/office/officeart/2009/3/layout/PieProcess"/>
    <dgm:cxn modelId="{C08E2624-E89E-432C-B530-C9E43A8C1392}" type="presParOf" srcId="{09342751-C254-475E-AA8F-2F910474598F}" destId="{424CE7AF-314B-4B97-8A27-FC46793E91DF}" srcOrd="0" destOrd="0" presId="urn:microsoft.com/office/officeart/2009/3/layout/PieProcess"/>
    <dgm:cxn modelId="{D7F14370-60F0-4FBF-BD04-656505021FD7}" type="presParOf" srcId="{424CE7AF-314B-4B97-8A27-FC46793E91DF}" destId="{3EEC60C3-BCDA-4F0C-9B39-DFDB46346A73}" srcOrd="0" destOrd="0" presId="urn:microsoft.com/office/officeart/2009/3/layout/PieProcess"/>
    <dgm:cxn modelId="{B64A44E0-E0F4-4F55-B4BA-8B13FC4CE027}" type="presParOf" srcId="{424CE7AF-314B-4B97-8A27-FC46793E91DF}" destId="{172F2DF6-675E-4D97-BBE5-019D2920337B}" srcOrd="1" destOrd="0" presId="urn:microsoft.com/office/officeart/2009/3/layout/PieProcess"/>
    <dgm:cxn modelId="{908FA205-A205-441E-9FD5-26E56D0412F8}" type="presParOf" srcId="{424CE7AF-314B-4B97-8A27-FC46793E91DF}" destId="{F390C7CA-6B54-47F0-8CAD-BDF6A2F05B25}" srcOrd="2" destOrd="0" presId="urn:microsoft.com/office/officeart/2009/3/layout/PieProcess"/>
    <dgm:cxn modelId="{DAF75854-9527-4412-ADCD-81C71409E1F2}" type="presParOf" srcId="{09342751-C254-475E-AA8F-2F910474598F}" destId="{807D1F27-49BA-45A3-B46B-DB2F93425B67}" srcOrd="1" destOrd="0" presId="urn:microsoft.com/office/officeart/2009/3/layout/PieProcess"/>
    <dgm:cxn modelId="{AA7AEB78-0F0A-4D19-BF47-CFCFAF429504}" type="presParOf" srcId="{09342751-C254-475E-AA8F-2F910474598F}" destId="{FCED4DAB-8E32-4E99-9978-3C60FEE4DE9C}" srcOrd="2" destOrd="0" presId="urn:microsoft.com/office/officeart/2009/3/layout/PieProcess"/>
    <dgm:cxn modelId="{36A7B3AC-F328-4DBF-A179-60BF6E1D7207}" type="presParOf" srcId="{FCED4DAB-8E32-4E99-9978-3C60FEE4DE9C}" destId="{00687E70-F850-456F-99D6-D106739CACD4}" srcOrd="0" destOrd="0" presId="urn:microsoft.com/office/officeart/2009/3/layout/PieProcess"/>
    <dgm:cxn modelId="{474182A1-C4D6-4EF0-8E45-00F471471BB2}" type="presParOf" srcId="{09342751-C254-475E-AA8F-2F910474598F}" destId="{7C0B5244-D3F7-4E8C-A795-2A18652EB758}" srcOrd="3" destOrd="0" presId="urn:microsoft.com/office/officeart/2009/3/layout/PieProcess"/>
    <dgm:cxn modelId="{B4423E52-E0EC-407B-889F-6049E1D5DBD1}" type="presParOf" srcId="{09342751-C254-475E-AA8F-2F910474598F}" destId="{7E0E7F24-2F8D-4748-8B5E-3519DA25103D}" srcOrd="4" destOrd="0" presId="urn:microsoft.com/office/officeart/2009/3/layout/PieProcess"/>
    <dgm:cxn modelId="{CE2CEDE2-9A6D-473F-A779-44271BAB5A0E}" type="presParOf" srcId="{7E0E7F24-2F8D-4748-8B5E-3519DA25103D}" destId="{8D183A1C-C1C5-4C79-BB03-8EEDDB348EC1}" srcOrd="0" destOrd="0" presId="urn:microsoft.com/office/officeart/2009/3/layout/PieProcess"/>
    <dgm:cxn modelId="{DCDEE0E7-BD0C-4E6A-8A78-83805FB26338}" type="presParOf" srcId="{7E0E7F24-2F8D-4748-8B5E-3519DA25103D}" destId="{DC88BC89-02BB-4A32-9E7D-335235079949}" srcOrd="1" destOrd="0" presId="urn:microsoft.com/office/officeart/2009/3/layout/PieProcess"/>
    <dgm:cxn modelId="{986543CE-C6C6-46B6-A366-6D03E287DAA5}" type="presParOf" srcId="{7E0E7F24-2F8D-4748-8B5E-3519DA25103D}" destId="{70E0CBD9-D850-4699-B012-8C7D0C8755F6}" srcOrd="2" destOrd="0" presId="urn:microsoft.com/office/officeart/2009/3/layout/PieProcess"/>
    <dgm:cxn modelId="{4915BA52-227D-4064-A5BC-78447F7B6AA4}" type="presParOf" srcId="{09342751-C254-475E-AA8F-2F910474598F}" destId="{E4C056F3-4F9A-4132-9EB5-75CB8319AEA3}" srcOrd="5" destOrd="0" presId="urn:microsoft.com/office/officeart/2009/3/layout/PieProcess"/>
    <dgm:cxn modelId="{2AB312A9-C4BE-4830-BD16-D20B67B9220C}" type="presParOf" srcId="{09342751-C254-475E-AA8F-2F910474598F}" destId="{263E3C52-BF3B-4F89-931D-8C4F4CF827A3}" srcOrd="6" destOrd="0" presId="urn:microsoft.com/office/officeart/2009/3/layout/PieProcess"/>
    <dgm:cxn modelId="{E07AE7EB-7871-427D-B2AC-7C42752CC2B1}" type="presParOf" srcId="{263E3C52-BF3B-4F89-931D-8C4F4CF827A3}" destId="{00DFBFA2-6A92-40EA-BF59-09385B652F95}" srcOrd="0" destOrd="0" presId="urn:microsoft.com/office/officeart/2009/3/layout/PieProcess"/>
    <dgm:cxn modelId="{C9B6A16F-186B-4179-B14E-0DE2DA4DD791}" type="presParOf" srcId="{09342751-C254-475E-AA8F-2F910474598F}" destId="{E815146B-EF5D-488C-A7FD-B9D9A1A4B922}" srcOrd="7" destOrd="0" presId="urn:microsoft.com/office/officeart/2009/3/layout/PieProcess"/>
    <dgm:cxn modelId="{AAE3B51B-7EA6-48C8-8BB2-96CBFA8C94BE}" type="presParOf" srcId="{09342751-C254-475E-AA8F-2F910474598F}" destId="{FA25F3B2-6802-4627-9E78-33D8C99090B5}" srcOrd="8" destOrd="0" presId="urn:microsoft.com/office/officeart/2009/3/layout/PieProcess"/>
    <dgm:cxn modelId="{B3106A24-A17A-4BFA-882C-F1282A3959F0}" type="presParOf" srcId="{FA25F3B2-6802-4627-9E78-33D8C99090B5}" destId="{71111D3B-4C93-4A00-BE25-5214D4C9C066}" srcOrd="0" destOrd="0" presId="urn:microsoft.com/office/officeart/2009/3/layout/PieProcess"/>
    <dgm:cxn modelId="{2B572829-888F-42B8-A788-4A53B078C9AF}" type="presParOf" srcId="{FA25F3B2-6802-4627-9E78-33D8C99090B5}" destId="{3439D615-77A3-46B6-A702-5C7C3197E954}" srcOrd="1" destOrd="0" presId="urn:microsoft.com/office/officeart/2009/3/layout/PieProcess"/>
    <dgm:cxn modelId="{1BF82849-BA95-44AE-8395-8BCFF00FB0ED}" type="presParOf" srcId="{FA25F3B2-6802-4627-9E78-33D8C99090B5}" destId="{F48EAE96-916F-45CA-9416-1010CDA9A54C}" srcOrd="2" destOrd="0" presId="urn:microsoft.com/office/officeart/2009/3/layout/PieProcess"/>
    <dgm:cxn modelId="{62312056-0B96-4315-8A94-F03AAB06231B}" type="presParOf" srcId="{09342751-C254-475E-AA8F-2F910474598F}" destId="{191623E6-D2F3-4219-A49D-7EBDE361BE9B}" srcOrd="9" destOrd="0" presId="urn:microsoft.com/office/officeart/2009/3/layout/PieProcess"/>
    <dgm:cxn modelId="{0021A055-A4D3-40D6-A963-440338D7C45B}" type="presParOf" srcId="{09342751-C254-475E-AA8F-2F910474598F}" destId="{78E1F699-4AE6-45B9-8BB4-4CB632E8ED6C}" srcOrd="10" destOrd="0" presId="urn:microsoft.com/office/officeart/2009/3/layout/PieProcess"/>
    <dgm:cxn modelId="{AE7103F1-6E4E-4C86-AA4F-CDA337A4F915}" type="presParOf" srcId="{78E1F699-4AE6-45B9-8BB4-4CB632E8ED6C}" destId="{064DA464-F538-47B5-81E3-5E8EFFC46D5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EF283-8426-4639-B4DD-03D2D75402DA}">
      <dsp:nvSpPr>
        <dsp:cNvPr id="0" name=""/>
        <dsp:cNvSpPr/>
      </dsp:nvSpPr>
      <dsp:spPr>
        <a:xfrm>
          <a:off x="47955" y="0"/>
          <a:ext cx="5256583" cy="5256583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B9CBD-C6C5-4753-9951-89F34A471DFF}">
      <dsp:nvSpPr>
        <dsp:cNvPr id="0" name=""/>
        <dsp:cNvSpPr/>
      </dsp:nvSpPr>
      <dsp:spPr>
        <a:xfrm>
          <a:off x="547330" y="499375"/>
          <a:ext cx="2050067" cy="2050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Quienes son los </a:t>
          </a:r>
          <a:r>
            <a:rPr lang="es-EC" sz="1100" b="1" kern="1200" dirty="0" err="1" smtClean="0"/>
            <a:t>Millennials</a:t>
          </a:r>
          <a:r>
            <a:rPr lang="es-EC" sz="1050" b="1" kern="1200" dirty="0" smtClean="0"/>
            <a:t>?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1. Generación Nacida desde 1980 al 2000.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2. Jóvenes que se hicieron adultos con el cambio del </a:t>
          </a:r>
          <a:r>
            <a:rPr lang="es-EC" sz="1050" kern="1200" dirty="0" err="1" smtClean="0"/>
            <a:t>Milenium</a:t>
          </a:r>
          <a:r>
            <a:rPr lang="es-EC" sz="1050" kern="1200" dirty="0" smtClean="0"/>
            <a:t>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3. Termino  acuñado por Willian Strauss y Niel  </a:t>
          </a:r>
          <a:r>
            <a:rPr lang="es-EC" sz="1050" kern="1200" dirty="0" err="1" smtClean="0"/>
            <a:t>Howe</a:t>
          </a:r>
          <a:r>
            <a:rPr lang="es-EC" sz="1050" kern="1200" dirty="0" smtClean="0"/>
            <a:t>  1987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4. Se proyecta que en 10 años serán el 75% de los clientes Internos y Externos.</a:t>
          </a:r>
          <a:endParaRPr lang="es-EC" sz="1050" kern="1200" dirty="0"/>
        </a:p>
      </dsp:txBody>
      <dsp:txXfrm>
        <a:off x="647406" y="599451"/>
        <a:ext cx="1849915" cy="1849915"/>
      </dsp:txXfrm>
    </dsp:sp>
    <dsp:sp modelId="{7FE44C94-3885-40DD-A125-B15E468C0341}">
      <dsp:nvSpPr>
        <dsp:cNvPr id="0" name=""/>
        <dsp:cNvSpPr/>
      </dsp:nvSpPr>
      <dsp:spPr>
        <a:xfrm>
          <a:off x="2755095" y="499375"/>
          <a:ext cx="2050067" cy="2050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err="1" smtClean="0"/>
            <a:t>Millennials</a:t>
          </a:r>
          <a:r>
            <a:rPr lang="es-EC" sz="1100" b="1" kern="1200" dirty="0" smtClean="0"/>
            <a:t> y Tecnología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1. Son Nativos de la era Digital.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2. Tienen un comportamiento </a:t>
          </a:r>
          <a:r>
            <a:rPr lang="es-EC" sz="1050" kern="1200" dirty="0" err="1" smtClean="0"/>
            <a:t>Multitasking</a:t>
          </a:r>
          <a:r>
            <a:rPr lang="es-EC" sz="1050" kern="1200" dirty="0" smtClean="0"/>
            <a:t>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3. Conocen y Utilizan diferentes dispositivos tecnológicos.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4. Utilizan la tecnología para comparar productos y ver precios antes de comprarlos </a:t>
          </a:r>
          <a:endParaRPr lang="es-EC" sz="1050" kern="1200" dirty="0"/>
        </a:p>
      </dsp:txBody>
      <dsp:txXfrm>
        <a:off x="2855171" y="599451"/>
        <a:ext cx="1849915" cy="1849915"/>
      </dsp:txXfrm>
    </dsp:sp>
    <dsp:sp modelId="{2BD4D775-3D82-4A3A-9888-0DA856CC416C}">
      <dsp:nvSpPr>
        <dsp:cNvPr id="0" name=""/>
        <dsp:cNvSpPr/>
      </dsp:nvSpPr>
      <dsp:spPr>
        <a:xfrm>
          <a:off x="547330" y="2707140"/>
          <a:ext cx="2050067" cy="2050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err="1" smtClean="0"/>
            <a:t>Millennials</a:t>
          </a:r>
          <a:r>
            <a:rPr lang="es-EC" sz="1100" b="1" kern="1200" dirty="0" smtClean="0"/>
            <a:t>  y Sociedad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</a:t>
          </a:r>
          <a:r>
            <a:rPr lang="es-EC" sz="1050" kern="1200" dirty="0" smtClean="0"/>
            <a:t>. Sentido de comunidad local y global.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2. Preparación académica y serán una generación con mucho conocimiento.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3. Son dependientes y no les interesa casarse.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647406" y="2807216"/>
        <a:ext cx="1849915" cy="1849915"/>
      </dsp:txXfrm>
    </dsp:sp>
    <dsp:sp modelId="{7FFB7641-4E5D-499B-9EAA-7728B468D9AB}">
      <dsp:nvSpPr>
        <dsp:cNvPr id="0" name=""/>
        <dsp:cNvSpPr/>
      </dsp:nvSpPr>
      <dsp:spPr>
        <a:xfrm>
          <a:off x="2755095" y="2707140"/>
          <a:ext cx="2050067" cy="2050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err="1" smtClean="0"/>
            <a:t>Millennials</a:t>
          </a:r>
          <a:r>
            <a:rPr lang="es-EC" sz="1100" b="1" kern="1200" dirty="0" smtClean="0"/>
            <a:t> Tendencia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1. Prefieren tener accesos a bienes antes que comprarlos.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2. Están en forma, reducen los vicios, comen mejor.</a:t>
          </a:r>
          <a:endParaRPr lang="es-EC" sz="1050" kern="1200" dirty="0"/>
        </a:p>
      </dsp:txBody>
      <dsp:txXfrm>
        <a:off x="2855171" y="2807216"/>
        <a:ext cx="1849915" cy="18499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8020F-6806-4B7C-B016-5A942C48FD27}">
      <dsp:nvSpPr>
        <dsp:cNvPr id="0" name=""/>
        <dsp:cNvSpPr/>
      </dsp:nvSpPr>
      <dsp:spPr>
        <a:xfrm>
          <a:off x="3182" y="171074"/>
          <a:ext cx="1632626" cy="6530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Tendencias de consumo en la era digital</a:t>
          </a:r>
          <a:endParaRPr lang="es-EC" sz="1100" kern="1200" dirty="0"/>
        </a:p>
      </dsp:txBody>
      <dsp:txXfrm>
        <a:off x="329707" y="171074"/>
        <a:ext cx="979576" cy="653050"/>
      </dsp:txXfrm>
    </dsp:sp>
    <dsp:sp modelId="{393D3905-0320-44F4-ABA3-AE0319E87200}">
      <dsp:nvSpPr>
        <dsp:cNvPr id="0" name=""/>
        <dsp:cNvSpPr/>
      </dsp:nvSpPr>
      <dsp:spPr>
        <a:xfrm>
          <a:off x="1423567" y="226584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Comportamiento</a:t>
          </a:r>
          <a:endParaRPr lang="es-EC" sz="900" kern="1200" dirty="0"/>
        </a:p>
      </dsp:txBody>
      <dsp:txXfrm>
        <a:off x="1694583" y="226584"/>
        <a:ext cx="813048" cy="542032"/>
      </dsp:txXfrm>
    </dsp:sp>
    <dsp:sp modelId="{16B43CE9-EF57-46CD-950E-F49120CA307A}">
      <dsp:nvSpPr>
        <dsp:cNvPr id="0" name=""/>
        <dsp:cNvSpPr/>
      </dsp:nvSpPr>
      <dsp:spPr>
        <a:xfrm>
          <a:off x="2588936" y="226584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Actitud</a:t>
          </a:r>
          <a:endParaRPr lang="es-EC" sz="900" kern="1200" dirty="0"/>
        </a:p>
      </dsp:txBody>
      <dsp:txXfrm>
        <a:off x="2859952" y="226584"/>
        <a:ext cx="813048" cy="542032"/>
      </dsp:txXfrm>
    </dsp:sp>
    <dsp:sp modelId="{1008AB48-6B04-468C-84D9-9AAA18DFE90A}">
      <dsp:nvSpPr>
        <dsp:cNvPr id="0" name=""/>
        <dsp:cNvSpPr/>
      </dsp:nvSpPr>
      <dsp:spPr>
        <a:xfrm>
          <a:off x="3754305" y="226584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Expectativas</a:t>
          </a:r>
          <a:endParaRPr lang="es-EC" sz="900" kern="1200" dirty="0"/>
        </a:p>
      </dsp:txBody>
      <dsp:txXfrm>
        <a:off x="4025321" y="226584"/>
        <a:ext cx="813048" cy="542032"/>
      </dsp:txXfrm>
    </dsp:sp>
    <dsp:sp modelId="{DA8F2407-33EB-4B6A-A5F2-459F785B41F8}">
      <dsp:nvSpPr>
        <dsp:cNvPr id="0" name=""/>
        <dsp:cNvSpPr/>
      </dsp:nvSpPr>
      <dsp:spPr>
        <a:xfrm>
          <a:off x="3182" y="915552"/>
          <a:ext cx="1632626" cy="6530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Redes Sociales </a:t>
          </a:r>
          <a:endParaRPr lang="es-EC" sz="1100" kern="1200" dirty="0"/>
        </a:p>
      </dsp:txBody>
      <dsp:txXfrm>
        <a:off x="329707" y="915552"/>
        <a:ext cx="979576" cy="653050"/>
      </dsp:txXfrm>
    </dsp:sp>
    <dsp:sp modelId="{D16D0AF5-D5BF-484A-8B35-6E82AFDECBE9}">
      <dsp:nvSpPr>
        <dsp:cNvPr id="0" name=""/>
        <dsp:cNvSpPr/>
      </dsp:nvSpPr>
      <dsp:spPr>
        <a:xfrm>
          <a:off x="1423567" y="971061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Sociedad Liquida</a:t>
          </a:r>
          <a:endParaRPr lang="es-EC" sz="900" kern="1200" dirty="0"/>
        </a:p>
      </dsp:txBody>
      <dsp:txXfrm>
        <a:off x="1694583" y="971061"/>
        <a:ext cx="813048" cy="542032"/>
      </dsp:txXfrm>
    </dsp:sp>
    <dsp:sp modelId="{0684ECFD-1FFB-4610-87BD-B129A3D99299}">
      <dsp:nvSpPr>
        <dsp:cNvPr id="0" name=""/>
        <dsp:cNvSpPr/>
      </dsp:nvSpPr>
      <dsp:spPr>
        <a:xfrm>
          <a:off x="2588936" y="971061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Cambio Constante</a:t>
          </a:r>
          <a:endParaRPr lang="es-EC" sz="900" kern="1200" dirty="0"/>
        </a:p>
      </dsp:txBody>
      <dsp:txXfrm>
        <a:off x="2859952" y="971061"/>
        <a:ext cx="813048" cy="542032"/>
      </dsp:txXfrm>
    </dsp:sp>
    <dsp:sp modelId="{671283C4-2257-4BBB-B592-B55547274089}">
      <dsp:nvSpPr>
        <dsp:cNvPr id="0" name=""/>
        <dsp:cNvSpPr/>
      </dsp:nvSpPr>
      <dsp:spPr>
        <a:xfrm>
          <a:off x="3754305" y="971061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Incertidumbre</a:t>
          </a:r>
          <a:endParaRPr lang="es-EC" sz="900" kern="1200" dirty="0"/>
        </a:p>
      </dsp:txBody>
      <dsp:txXfrm>
        <a:off x="4025321" y="971061"/>
        <a:ext cx="813048" cy="542032"/>
      </dsp:txXfrm>
    </dsp:sp>
    <dsp:sp modelId="{38AA4529-8C4C-4431-896A-AECB5E70E846}">
      <dsp:nvSpPr>
        <dsp:cNvPr id="0" name=""/>
        <dsp:cNvSpPr/>
      </dsp:nvSpPr>
      <dsp:spPr>
        <a:xfrm>
          <a:off x="3182" y="1660030"/>
          <a:ext cx="1632626" cy="6530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Las redes Sociales y el consumo </a:t>
          </a:r>
          <a:endParaRPr lang="es-EC" sz="1100" kern="1200" dirty="0"/>
        </a:p>
      </dsp:txBody>
      <dsp:txXfrm>
        <a:off x="329707" y="1660030"/>
        <a:ext cx="979576" cy="653050"/>
      </dsp:txXfrm>
    </dsp:sp>
    <dsp:sp modelId="{F6EE7259-3DEB-4D44-BC71-DA28A9170FBB}">
      <dsp:nvSpPr>
        <dsp:cNvPr id="0" name=""/>
        <dsp:cNvSpPr/>
      </dsp:nvSpPr>
      <dsp:spPr>
        <a:xfrm>
          <a:off x="1423567" y="1715539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Competencia </a:t>
          </a:r>
          <a:endParaRPr lang="es-EC" sz="900" kern="1200" dirty="0"/>
        </a:p>
      </dsp:txBody>
      <dsp:txXfrm>
        <a:off x="1694583" y="1715539"/>
        <a:ext cx="813048" cy="542032"/>
      </dsp:txXfrm>
    </dsp:sp>
    <dsp:sp modelId="{EE867804-92E8-4B30-A32D-8ED5B40D3CCD}">
      <dsp:nvSpPr>
        <dsp:cNvPr id="0" name=""/>
        <dsp:cNvSpPr/>
      </dsp:nvSpPr>
      <dsp:spPr>
        <a:xfrm>
          <a:off x="2588936" y="1715539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Moda</a:t>
          </a:r>
          <a:endParaRPr lang="es-EC" sz="900" kern="1200" dirty="0"/>
        </a:p>
      </dsp:txBody>
      <dsp:txXfrm>
        <a:off x="2859952" y="1715539"/>
        <a:ext cx="813048" cy="542032"/>
      </dsp:txXfrm>
    </dsp:sp>
    <dsp:sp modelId="{25944FBB-F67F-4548-A67E-214C18AAE120}">
      <dsp:nvSpPr>
        <dsp:cNvPr id="0" name=""/>
        <dsp:cNvSpPr/>
      </dsp:nvSpPr>
      <dsp:spPr>
        <a:xfrm>
          <a:off x="3754305" y="1715539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Ultima Tecnología</a:t>
          </a:r>
          <a:endParaRPr lang="es-EC" sz="900" kern="1200" dirty="0"/>
        </a:p>
      </dsp:txBody>
      <dsp:txXfrm>
        <a:off x="4025321" y="1715539"/>
        <a:ext cx="813048" cy="542032"/>
      </dsp:txXfrm>
    </dsp:sp>
    <dsp:sp modelId="{D34FF7A9-7102-4FD2-90E1-82C85777E950}">
      <dsp:nvSpPr>
        <dsp:cNvPr id="0" name=""/>
        <dsp:cNvSpPr/>
      </dsp:nvSpPr>
      <dsp:spPr>
        <a:xfrm>
          <a:off x="3182" y="2404508"/>
          <a:ext cx="1632626" cy="6530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Consumo vs consumismo</a:t>
          </a:r>
          <a:endParaRPr lang="es-EC" sz="1100" kern="1200" dirty="0"/>
        </a:p>
      </dsp:txBody>
      <dsp:txXfrm>
        <a:off x="329707" y="2404508"/>
        <a:ext cx="979576" cy="653050"/>
      </dsp:txXfrm>
    </dsp:sp>
    <dsp:sp modelId="{E7E3E40F-2817-4072-9D71-B9234FE6B018}">
      <dsp:nvSpPr>
        <dsp:cNvPr id="0" name=""/>
        <dsp:cNvSpPr/>
      </dsp:nvSpPr>
      <dsp:spPr>
        <a:xfrm>
          <a:off x="1423567" y="2460017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Vida diaria vs vida enfocada</a:t>
          </a:r>
          <a:endParaRPr lang="es-EC" sz="900" kern="1200" dirty="0"/>
        </a:p>
      </dsp:txBody>
      <dsp:txXfrm>
        <a:off x="1694583" y="2460017"/>
        <a:ext cx="813048" cy="542032"/>
      </dsp:txXfrm>
    </dsp:sp>
    <dsp:sp modelId="{09170281-58EA-4411-B8D8-79A14842911B}">
      <dsp:nvSpPr>
        <dsp:cNvPr id="0" name=""/>
        <dsp:cNvSpPr/>
      </dsp:nvSpPr>
      <dsp:spPr>
        <a:xfrm>
          <a:off x="2588936" y="2460017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Estabilidad</a:t>
          </a:r>
          <a:endParaRPr lang="es-EC" sz="900" kern="1200" dirty="0"/>
        </a:p>
      </dsp:txBody>
      <dsp:txXfrm>
        <a:off x="2859952" y="2460017"/>
        <a:ext cx="813048" cy="542032"/>
      </dsp:txXfrm>
    </dsp:sp>
    <dsp:sp modelId="{7BF495E9-1648-4C28-AFC9-372A9BC837F8}">
      <dsp:nvSpPr>
        <dsp:cNvPr id="0" name=""/>
        <dsp:cNvSpPr/>
      </dsp:nvSpPr>
      <dsp:spPr>
        <a:xfrm>
          <a:off x="3754305" y="2460017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Seguridad</a:t>
          </a:r>
          <a:endParaRPr lang="es-EC" sz="900" kern="1200" dirty="0"/>
        </a:p>
      </dsp:txBody>
      <dsp:txXfrm>
        <a:off x="4025321" y="2460017"/>
        <a:ext cx="813048" cy="542032"/>
      </dsp:txXfrm>
    </dsp:sp>
    <dsp:sp modelId="{285E1635-0C53-48C5-919B-012A7AB22FFE}">
      <dsp:nvSpPr>
        <dsp:cNvPr id="0" name=""/>
        <dsp:cNvSpPr/>
      </dsp:nvSpPr>
      <dsp:spPr>
        <a:xfrm>
          <a:off x="3182" y="3148985"/>
          <a:ext cx="1632626" cy="6530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Cultura consumista y sociedad de consumidores</a:t>
          </a:r>
          <a:endParaRPr lang="es-EC" sz="1100" kern="1200" dirty="0"/>
        </a:p>
      </dsp:txBody>
      <dsp:txXfrm>
        <a:off x="329707" y="3148985"/>
        <a:ext cx="979576" cy="653050"/>
      </dsp:txXfrm>
    </dsp:sp>
    <dsp:sp modelId="{1E3DFDDA-D0C3-4F90-80B4-02B2C7996939}">
      <dsp:nvSpPr>
        <dsp:cNvPr id="0" name=""/>
        <dsp:cNvSpPr/>
      </dsp:nvSpPr>
      <dsp:spPr>
        <a:xfrm>
          <a:off x="1423567" y="3204495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Necesidad /  Satisfacción</a:t>
          </a:r>
          <a:endParaRPr lang="es-EC" sz="900" kern="1200" dirty="0"/>
        </a:p>
      </dsp:txBody>
      <dsp:txXfrm>
        <a:off x="1694583" y="3204495"/>
        <a:ext cx="813048" cy="542032"/>
      </dsp:txXfrm>
    </dsp:sp>
    <dsp:sp modelId="{4DE21C53-95BC-4FC2-B8DE-E75D380363C8}">
      <dsp:nvSpPr>
        <dsp:cNvPr id="0" name=""/>
        <dsp:cNvSpPr/>
      </dsp:nvSpPr>
      <dsp:spPr>
        <a:xfrm>
          <a:off x="2588936" y="3204495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Sustituidos </a:t>
          </a:r>
          <a:endParaRPr lang="es-EC" sz="900" kern="1200" dirty="0"/>
        </a:p>
      </dsp:txBody>
      <dsp:txXfrm>
        <a:off x="2859952" y="3204495"/>
        <a:ext cx="813048" cy="542032"/>
      </dsp:txXfrm>
    </dsp:sp>
    <dsp:sp modelId="{0F5F45E2-C013-4C1A-A8E7-D0A4782B6B9E}">
      <dsp:nvSpPr>
        <dsp:cNvPr id="0" name=""/>
        <dsp:cNvSpPr/>
      </dsp:nvSpPr>
      <dsp:spPr>
        <a:xfrm>
          <a:off x="3754305" y="3204495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Responsabilidad</a:t>
          </a:r>
          <a:endParaRPr lang="es-EC" sz="900" kern="1200" dirty="0"/>
        </a:p>
      </dsp:txBody>
      <dsp:txXfrm>
        <a:off x="4025321" y="3204495"/>
        <a:ext cx="813048" cy="542032"/>
      </dsp:txXfrm>
    </dsp:sp>
    <dsp:sp modelId="{3C2C101E-55C7-421F-91D8-CC37A1CB6D4F}">
      <dsp:nvSpPr>
        <dsp:cNvPr id="0" name=""/>
        <dsp:cNvSpPr/>
      </dsp:nvSpPr>
      <dsp:spPr>
        <a:xfrm>
          <a:off x="3182" y="3893463"/>
          <a:ext cx="1632626" cy="6530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Consumismo y adolescentes</a:t>
          </a:r>
        </a:p>
      </dsp:txBody>
      <dsp:txXfrm>
        <a:off x="329707" y="3893463"/>
        <a:ext cx="979576" cy="653050"/>
      </dsp:txXfrm>
    </dsp:sp>
    <dsp:sp modelId="{118C8249-6A11-4307-85D0-BC409BB68556}">
      <dsp:nvSpPr>
        <dsp:cNvPr id="0" name=""/>
        <dsp:cNvSpPr/>
      </dsp:nvSpPr>
      <dsp:spPr>
        <a:xfrm>
          <a:off x="1423567" y="3948973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Responsabilidad Directa</a:t>
          </a:r>
        </a:p>
      </dsp:txBody>
      <dsp:txXfrm>
        <a:off x="1694583" y="3948973"/>
        <a:ext cx="813048" cy="542032"/>
      </dsp:txXfrm>
    </dsp:sp>
    <dsp:sp modelId="{85C7E8C7-7CB7-4412-87A6-D7B7F1C59509}">
      <dsp:nvSpPr>
        <dsp:cNvPr id="0" name=""/>
        <dsp:cNvSpPr/>
      </dsp:nvSpPr>
      <dsp:spPr>
        <a:xfrm>
          <a:off x="2588936" y="3948973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Competencia </a:t>
          </a:r>
        </a:p>
      </dsp:txBody>
      <dsp:txXfrm>
        <a:off x="2859952" y="3948973"/>
        <a:ext cx="813048" cy="542032"/>
      </dsp:txXfrm>
    </dsp:sp>
    <dsp:sp modelId="{CBFD1C5D-16B9-4773-93CD-5C663738FFA3}">
      <dsp:nvSpPr>
        <dsp:cNvPr id="0" name=""/>
        <dsp:cNvSpPr/>
      </dsp:nvSpPr>
      <dsp:spPr>
        <a:xfrm>
          <a:off x="3754305" y="3948973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Estar a la Moda</a:t>
          </a:r>
        </a:p>
      </dsp:txBody>
      <dsp:txXfrm>
        <a:off x="4025321" y="3948973"/>
        <a:ext cx="813048" cy="542032"/>
      </dsp:txXfrm>
    </dsp:sp>
    <dsp:sp modelId="{8B5FEE24-85EE-4C69-9730-8B80703B628C}">
      <dsp:nvSpPr>
        <dsp:cNvPr id="0" name=""/>
        <dsp:cNvSpPr/>
      </dsp:nvSpPr>
      <dsp:spPr>
        <a:xfrm>
          <a:off x="3182" y="4637941"/>
          <a:ext cx="1632626" cy="65305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Generación </a:t>
          </a:r>
          <a:r>
            <a:rPr lang="es-EC" sz="1100" b="1" i="1" kern="1200" dirty="0" err="1" smtClean="0"/>
            <a:t>millennials</a:t>
          </a:r>
          <a:r>
            <a:rPr lang="es-EC" sz="1100" b="1" i="1" kern="1200" dirty="0" smtClean="0"/>
            <a:t> </a:t>
          </a:r>
          <a:r>
            <a:rPr lang="es-EC" sz="1100" b="1" kern="1200" dirty="0" smtClean="0"/>
            <a:t>y el consumo </a:t>
          </a:r>
          <a:r>
            <a:rPr lang="es-EC" sz="1100" b="1" i="1" kern="1200" dirty="0" smtClean="0"/>
            <a:t>on-line</a:t>
          </a:r>
          <a:endParaRPr lang="es-EC" sz="1100" b="1" kern="1200" dirty="0" smtClean="0"/>
        </a:p>
      </dsp:txBody>
      <dsp:txXfrm>
        <a:off x="329707" y="4637941"/>
        <a:ext cx="979576" cy="653050"/>
      </dsp:txXfrm>
    </dsp:sp>
    <dsp:sp modelId="{7C0564B0-C0C8-4C51-980F-7AE88C9FA06D}">
      <dsp:nvSpPr>
        <dsp:cNvPr id="0" name=""/>
        <dsp:cNvSpPr/>
      </dsp:nvSpPr>
      <dsp:spPr>
        <a:xfrm>
          <a:off x="1423567" y="4693450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Buscan ofertas</a:t>
          </a:r>
        </a:p>
      </dsp:txBody>
      <dsp:txXfrm>
        <a:off x="1694583" y="4693450"/>
        <a:ext cx="813048" cy="542032"/>
      </dsp:txXfrm>
    </dsp:sp>
    <dsp:sp modelId="{19B96F6F-29B0-49C1-A3F0-3038E7FEFBBA}">
      <dsp:nvSpPr>
        <dsp:cNvPr id="0" name=""/>
        <dsp:cNvSpPr/>
      </dsp:nvSpPr>
      <dsp:spPr>
        <a:xfrm>
          <a:off x="2588936" y="4693450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Cupones </a:t>
          </a:r>
        </a:p>
      </dsp:txBody>
      <dsp:txXfrm>
        <a:off x="2859952" y="4693450"/>
        <a:ext cx="813048" cy="542032"/>
      </dsp:txXfrm>
    </dsp:sp>
    <dsp:sp modelId="{09065450-06BB-407E-9A77-0FC88EB05D46}">
      <dsp:nvSpPr>
        <dsp:cNvPr id="0" name=""/>
        <dsp:cNvSpPr/>
      </dsp:nvSpPr>
      <dsp:spPr>
        <a:xfrm>
          <a:off x="3754305" y="4693450"/>
          <a:ext cx="1355080" cy="54203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 smtClean="0"/>
            <a:t>Descuentos</a:t>
          </a:r>
        </a:p>
      </dsp:txBody>
      <dsp:txXfrm>
        <a:off x="4025321" y="4693450"/>
        <a:ext cx="813048" cy="542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1994E-7C5F-4699-A349-E0B16E5B6672}">
      <dsp:nvSpPr>
        <dsp:cNvPr id="0" name=""/>
        <dsp:cNvSpPr/>
      </dsp:nvSpPr>
      <dsp:spPr>
        <a:xfrm>
          <a:off x="1800" y="1197206"/>
          <a:ext cx="2247914" cy="1854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Ingreso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Empleo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Dependencia Económica</a:t>
          </a:r>
        </a:p>
      </dsp:txBody>
      <dsp:txXfrm>
        <a:off x="44467" y="1239873"/>
        <a:ext cx="2162580" cy="1371427"/>
      </dsp:txXfrm>
    </dsp:sp>
    <dsp:sp modelId="{98C4AE9A-6E7C-49B1-B307-236D959FC406}">
      <dsp:nvSpPr>
        <dsp:cNvPr id="0" name=""/>
        <dsp:cNvSpPr/>
      </dsp:nvSpPr>
      <dsp:spPr>
        <a:xfrm>
          <a:off x="1266853" y="1645190"/>
          <a:ext cx="2469571" cy="2469571"/>
        </a:xfrm>
        <a:prstGeom prst="leftCircularArrow">
          <a:avLst>
            <a:gd name="adj1" fmla="val 3116"/>
            <a:gd name="adj2" fmla="val 383159"/>
            <a:gd name="adj3" fmla="val 2158670"/>
            <a:gd name="adj4" fmla="val 9024489"/>
            <a:gd name="adj5" fmla="val 36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CFFC7-0CBC-44F1-9DFA-E2BBFDF43528}">
      <dsp:nvSpPr>
        <dsp:cNvPr id="0" name=""/>
        <dsp:cNvSpPr/>
      </dsp:nvSpPr>
      <dsp:spPr>
        <a:xfrm>
          <a:off x="501337" y="2653967"/>
          <a:ext cx="1998146" cy="794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Económica</a:t>
          </a:r>
          <a:endParaRPr lang="es-EC" sz="2400" kern="1200" dirty="0" smtClean="0"/>
        </a:p>
      </dsp:txBody>
      <dsp:txXfrm>
        <a:off x="524610" y="2677240"/>
        <a:ext cx="1951600" cy="748051"/>
      </dsp:txXfrm>
    </dsp:sp>
    <dsp:sp modelId="{8C146917-967C-4632-98F6-724D18195950}">
      <dsp:nvSpPr>
        <dsp:cNvPr id="0" name=""/>
        <dsp:cNvSpPr/>
      </dsp:nvSpPr>
      <dsp:spPr>
        <a:xfrm>
          <a:off x="2865958" y="1197206"/>
          <a:ext cx="2247914" cy="1854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Edad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Genero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Nivel de Educación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Redes Sociales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Tipos de Redes Sociales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Publicidad</a:t>
          </a:r>
          <a:endParaRPr lang="es-EC" sz="1300" kern="1200" dirty="0"/>
        </a:p>
      </dsp:txBody>
      <dsp:txXfrm>
        <a:off x="2908625" y="1637171"/>
        <a:ext cx="2162580" cy="1371427"/>
      </dsp:txXfrm>
    </dsp:sp>
    <dsp:sp modelId="{E9906346-3ABD-4B32-BEA6-D98D54997F6C}">
      <dsp:nvSpPr>
        <dsp:cNvPr id="0" name=""/>
        <dsp:cNvSpPr/>
      </dsp:nvSpPr>
      <dsp:spPr>
        <a:xfrm>
          <a:off x="4112278" y="61014"/>
          <a:ext cx="2756804" cy="2756804"/>
        </a:xfrm>
        <a:prstGeom prst="circularArrow">
          <a:avLst>
            <a:gd name="adj1" fmla="val 2792"/>
            <a:gd name="adj2" fmla="val 340631"/>
            <a:gd name="adj3" fmla="val 19483859"/>
            <a:gd name="adj4" fmla="val 12575511"/>
            <a:gd name="adj5" fmla="val 325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7D034-FE8D-486C-9FC3-2977C151C9D2}">
      <dsp:nvSpPr>
        <dsp:cNvPr id="0" name=""/>
        <dsp:cNvSpPr/>
      </dsp:nvSpPr>
      <dsp:spPr>
        <a:xfrm>
          <a:off x="3365495" y="799907"/>
          <a:ext cx="1998146" cy="794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Social</a:t>
          </a:r>
        </a:p>
      </dsp:txBody>
      <dsp:txXfrm>
        <a:off x="3388768" y="823180"/>
        <a:ext cx="1951600" cy="748051"/>
      </dsp:txXfrm>
    </dsp:sp>
    <dsp:sp modelId="{7AC9C2A9-D0CE-4C70-A8B0-AE2B84870AC0}">
      <dsp:nvSpPr>
        <dsp:cNvPr id="0" name=""/>
        <dsp:cNvSpPr/>
      </dsp:nvSpPr>
      <dsp:spPr>
        <a:xfrm>
          <a:off x="5730116" y="1197206"/>
          <a:ext cx="2247914" cy="1854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Influencia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Socio Demográfica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Experiencia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300" kern="1200" dirty="0"/>
        </a:p>
      </dsp:txBody>
      <dsp:txXfrm>
        <a:off x="5772783" y="1239873"/>
        <a:ext cx="2162580" cy="1371427"/>
      </dsp:txXfrm>
    </dsp:sp>
    <dsp:sp modelId="{04C9E252-B4C7-4EC8-AB1C-89F9B31DA1B7}">
      <dsp:nvSpPr>
        <dsp:cNvPr id="0" name=""/>
        <dsp:cNvSpPr/>
      </dsp:nvSpPr>
      <dsp:spPr>
        <a:xfrm>
          <a:off x="6229652" y="2653967"/>
          <a:ext cx="1998146" cy="794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Social – Económica </a:t>
          </a:r>
          <a:endParaRPr lang="es-EC" sz="2400" kern="1200" dirty="0"/>
        </a:p>
      </dsp:txBody>
      <dsp:txXfrm>
        <a:off x="6252925" y="2677240"/>
        <a:ext cx="1951600" cy="748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7E468-BE8D-45CE-BE5D-F94ABB74B571}">
      <dsp:nvSpPr>
        <dsp:cNvPr id="0" name=""/>
        <dsp:cNvSpPr/>
      </dsp:nvSpPr>
      <dsp:spPr>
        <a:xfrm rot="16200000">
          <a:off x="467597" y="851042"/>
          <a:ext cx="3472045" cy="37862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Variables a Considerar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Cantidad de jóvenes que utilizan redes sociales para consumo de productos y servicios.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Clasificación por edades, género y demás variables socio demográficas.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Factores que influyen en el consumo mediante redes sociales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Monto promedio de consumo mediante redes sociales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Principales productos o servicios consumidos mediante redes sociales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Consecuencias económicas y sociales de seguir las tendencias de consumo.</a:t>
          </a:r>
          <a:endParaRPr lang="es-EC" sz="1200" kern="1200" dirty="0"/>
        </a:p>
      </dsp:txBody>
      <dsp:txXfrm rot="5400000">
        <a:off x="480040" y="1177643"/>
        <a:ext cx="3616681" cy="3133001"/>
      </dsp:txXfrm>
    </dsp:sp>
    <dsp:sp modelId="{7AAC1E21-00A0-4AD9-82E6-90FD378AC4A5}">
      <dsp:nvSpPr>
        <dsp:cNvPr id="0" name=""/>
        <dsp:cNvSpPr/>
      </dsp:nvSpPr>
      <dsp:spPr>
        <a:xfrm rot="5400000">
          <a:off x="4292477" y="906888"/>
          <a:ext cx="3472045" cy="367451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76200" rIns="45720" bIns="76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tamaño de la muestra de calcula de la siguiente manera</a:t>
          </a:r>
          <a:r>
            <a:rPr lang="es-EC" sz="1050" kern="1200" dirty="0" smtClean="0"/>
            <a:t>:</a:t>
          </a:r>
          <a:endParaRPr lang="es-EC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sty m:val="p"/>
                  </m:rPr>
                  <a:rPr lang="es-EC" sz="1050" kern="1200" smtClean="0">
                    <a:latin typeface="Cambria Math"/>
                  </a:rPr>
                  <m:t>n</m:t>
                </m:r>
                <m:r>
                  <a:rPr lang="es-EC" sz="1050" kern="1200" smtClean="0">
                    <a:latin typeface="Cambria Math"/>
                  </a:rPr>
                  <m:t>=</m:t>
                </m:r>
                <m:f>
                  <m:fPr>
                    <m:ctrlPr>
                      <a:rPr lang="es-EC" sz="1050" i="1" kern="1200">
                        <a:latin typeface="Cambria Math"/>
                      </a:rPr>
                    </m:ctrlPr>
                  </m:fPr>
                  <m:num>
                    <m:sSup>
                      <m:sSupPr>
                        <m:ctrlPr>
                          <a:rPr lang="es-EC" sz="1050" i="1" kern="1200">
                            <a:latin typeface="Cambria Math"/>
                          </a:rPr>
                        </m:ctrlPr>
                      </m:sSupPr>
                      <m:e>
                        <m:r>
                          <a:rPr lang="es-EC" sz="1050" i="1" kern="120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s-EC" sz="1050" i="1" kern="1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C" sz="1050" i="1" kern="1200">
                        <a:latin typeface="Cambria Math"/>
                      </a:rPr>
                      <m:t>.</m:t>
                    </m:r>
                    <m:r>
                      <a:rPr lang="es-EC" sz="1050" i="1" kern="1200">
                        <a:latin typeface="Cambria Math"/>
                      </a:rPr>
                      <m:t>𝑝</m:t>
                    </m:r>
                    <m:r>
                      <a:rPr lang="es-EC" sz="1050" i="1" kern="1200">
                        <a:latin typeface="Cambria Math"/>
                      </a:rPr>
                      <m:t>.</m:t>
                    </m:r>
                    <m:r>
                      <a:rPr lang="es-EC" sz="1050" i="1" kern="1200">
                        <a:latin typeface="Cambria Math"/>
                      </a:rPr>
                      <m:t>𝑞</m:t>
                    </m:r>
                    <m:r>
                      <a:rPr lang="es-EC" sz="1050" i="1" kern="1200">
                        <a:latin typeface="Cambria Math"/>
                      </a:rPr>
                      <m:t>.</m:t>
                    </m:r>
                    <m:r>
                      <a:rPr lang="es-EC" sz="1050" i="1" kern="1200">
                        <a:latin typeface="Cambria Math"/>
                      </a:rPr>
                      <m:t>𝑁</m:t>
                    </m:r>
                  </m:num>
                  <m:den>
                    <m:sSup>
                      <m:sSupPr>
                        <m:ctrlPr>
                          <a:rPr lang="es-EC" sz="1050" i="1" kern="1200">
                            <a:latin typeface="Cambria Math"/>
                          </a:rPr>
                        </m:ctrlPr>
                      </m:sSupPr>
                      <m:e>
                        <m:r>
                          <a:rPr lang="es-EC" sz="1050" i="1" kern="120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s-EC" sz="1050" i="1" kern="1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C" sz="1050" i="1" kern="1200">
                        <a:latin typeface="Cambria Math"/>
                      </a:rPr>
                      <m:t>𝑁</m:t>
                    </m:r>
                    <m:r>
                      <a:rPr lang="es-EC" sz="1050" i="1" kern="12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EC" sz="1050" i="1" kern="1200">
                            <a:latin typeface="Cambria Math"/>
                          </a:rPr>
                        </m:ctrlPr>
                      </m:sSupPr>
                      <m:e>
                        <m:r>
                          <a:rPr lang="es-EC" sz="1050" i="1" kern="120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s-EC" sz="1050" i="1" kern="1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C" sz="1050" i="1" kern="1200">
                        <a:latin typeface="Cambria Math"/>
                      </a:rPr>
                      <m:t>.</m:t>
                    </m:r>
                    <m:r>
                      <a:rPr lang="es-EC" sz="1050" i="1" kern="1200">
                        <a:latin typeface="Cambria Math"/>
                      </a:rPr>
                      <m:t>𝑝</m:t>
                    </m:r>
                    <m:r>
                      <a:rPr lang="es-EC" sz="1050" i="1" kern="1200">
                        <a:latin typeface="Cambria Math"/>
                      </a:rPr>
                      <m:t>.</m:t>
                    </m:r>
                    <m:r>
                      <a:rPr lang="es-EC" sz="1050" i="1" kern="1200">
                        <a:latin typeface="Cambria Math"/>
                      </a:rPr>
                      <m:t>𝑞</m:t>
                    </m:r>
                  </m:den>
                </m:f>
                <m:r>
                  <a:rPr lang="es-EC" sz="1050" kern="1200">
                    <a:latin typeface="Cambria Math"/>
                  </a:rPr>
                  <m:t> </m:t>
                </m:r>
              </m:oMath>
            </m:oMathPara>
          </a14:m>
          <a:endParaRPr lang="es-EC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determina el nivel de confianza del 95%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obtiene el marco </a:t>
          </a:r>
          <a:r>
            <a:rPr lang="es-EC" sz="1200" kern="1200" dirty="0" err="1" smtClean="0"/>
            <a:t>muestral</a:t>
          </a:r>
          <a:r>
            <a:rPr lang="es-EC" sz="1200" kern="1200" dirty="0" smtClean="0"/>
            <a:t> de la población de la provincia de Pichincha, Cantón Quito dentro del DMQ comprendida en las edades de 15 a 29 años dando un total de 635.552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obtiene el detalle de los colegios del centro, norte y sur del DMQ.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elige el método de muestreo. Dadas las características de la población se utilizara el método probabilístico y el muestreo aleatorio simple.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-5400000">
        <a:off x="4191244" y="1177643"/>
        <a:ext cx="3504990" cy="3133001"/>
      </dsp:txXfrm>
    </dsp:sp>
    <dsp:sp modelId="{BE892046-ABE9-443F-B9F9-5BFE8473C16F}">
      <dsp:nvSpPr>
        <dsp:cNvPr id="0" name=""/>
        <dsp:cNvSpPr/>
      </dsp:nvSpPr>
      <dsp:spPr>
        <a:xfrm>
          <a:off x="3086067" y="0"/>
          <a:ext cx="2218134" cy="221802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4EE661-31D7-4B47-A577-C18A1AE5978E}">
      <dsp:nvSpPr>
        <dsp:cNvPr id="0" name=""/>
        <dsp:cNvSpPr/>
      </dsp:nvSpPr>
      <dsp:spPr>
        <a:xfrm rot="10800000">
          <a:off x="3086067" y="3182573"/>
          <a:ext cx="2218134" cy="221802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9C106-46C0-4909-AAD5-166A1F3BE7E7}" type="datetimeFigureOut">
              <a:rPr lang="es-EC" smtClean="0"/>
              <a:t>25/06/2018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721E5-6888-473F-96F7-09856B90A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19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21E5-6888-473F-96F7-09856B90A8BE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526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21E5-6888-473F-96F7-09856B90A8BE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526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21E5-6888-473F-96F7-09856B90A8BE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526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45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97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59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59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5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63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52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44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60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92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65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6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0" Type="http://schemas.openxmlformats.org/officeDocument/2006/relationships/diagramData" Target="../diagrams/data7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png"/><Relationship Id="rId14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1.png"/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2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2994660" cy="77279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11446" y="1225689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C" b="1" dirty="0"/>
              <a:t>DEPARTAMENTO DE CIENCIAS ECONÓMICAS ADMINISTRATIVAS Y DE COMERCIO                              </a:t>
            </a:r>
            <a:endParaRPr lang="es-EC" dirty="0"/>
          </a:p>
          <a:p>
            <a:pPr algn="ctr">
              <a:lnSpc>
                <a:spcPct val="200000"/>
              </a:lnSpc>
            </a:pPr>
            <a:r>
              <a:rPr lang="es-EC" b="1" dirty="0" smtClean="0"/>
              <a:t>CARRERA</a:t>
            </a:r>
            <a:r>
              <a:rPr lang="es-EC" b="1" dirty="0"/>
              <a:t>: COMERCIO Y MARKETING</a:t>
            </a:r>
            <a:endParaRPr lang="es-EC" dirty="0"/>
          </a:p>
          <a:p>
            <a:pPr algn="ctr">
              <a:lnSpc>
                <a:spcPct val="200000"/>
              </a:lnSpc>
            </a:pPr>
            <a:r>
              <a:rPr lang="es-EC" b="1" dirty="0"/>
              <a:t>TRABAJO DE TITULACIÓN, PREVIO A LA OBTENCIÓN DEL TÍTULO DE LICENCIATURA EN COMERCIO Y MARKETING</a:t>
            </a:r>
            <a:endParaRPr lang="es-EC" dirty="0"/>
          </a:p>
          <a:p>
            <a:pPr algn="ctr">
              <a:lnSpc>
                <a:spcPct val="200000"/>
              </a:lnSpc>
            </a:pPr>
            <a:r>
              <a:rPr lang="es-EC" b="1" u="sng" dirty="0" smtClean="0"/>
              <a:t>TEMA</a:t>
            </a:r>
            <a:r>
              <a:rPr lang="es-EC" b="1" u="sng" dirty="0"/>
              <a:t>: ANÁLISIS DE LAS TENDENCIAS DE CONSUMO EN REDES SOCIALES DE LOS MILLENIALS DEL DMQ. </a:t>
            </a:r>
            <a:endParaRPr lang="es-EC" dirty="0"/>
          </a:p>
          <a:p>
            <a:pPr algn="ctr">
              <a:lnSpc>
                <a:spcPct val="200000"/>
              </a:lnSpc>
            </a:pPr>
            <a:r>
              <a:rPr lang="es-EC" b="1" dirty="0" smtClean="0"/>
              <a:t>AUTOR </a:t>
            </a:r>
            <a:r>
              <a:rPr lang="es-EC" b="1" dirty="0"/>
              <a:t>(S): COBO PADILLA, PAÚL FERNANDO</a:t>
            </a:r>
            <a:endParaRPr lang="es-EC" dirty="0"/>
          </a:p>
          <a:p>
            <a:pPr algn="ctr">
              <a:lnSpc>
                <a:spcPct val="200000"/>
              </a:lnSpc>
            </a:pPr>
            <a:r>
              <a:rPr lang="es-EC" b="1" dirty="0"/>
              <a:t>DIRECTOR: HERRERA ENRÍQUEZ, GIOVANNI</a:t>
            </a:r>
            <a:endParaRPr lang="es-EC" dirty="0"/>
          </a:p>
          <a:p>
            <a:pPr algn="ctr">
              <a:lnSpc>
                <a:spcPct val="200000"/>
              </a:lnSpc>
            </a:pPr>
            <a:r>
              <a:rPr lang="es-EC" b="1" dirty="0"/>
              <a:t> </a:t>
            </a:r>
            <a:r>
              <a:rPr lang="es-EC" b="1" dirty="0" smtClean="0"/>
              <a:t>SANGOLQUÍ</a:t>
            </a:r>
            <a:endParaRPr lang="es-EC" dirty="0"/>
          </a:p>
          <a:p>
            <a:pPr algn="ctr">
              <a:lnSpc>
                <a:spcPct val="200000"/>
              </a:lnSpc>
            </a:pPr>
            <a:r>
              <a:rPr lang="es-EC" b="1" dirty="0"/>
              <a:t>2018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4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Modelo de Análisis del Comportamiento del Consumidor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01688"/>
            <a:ext cx="3178696" cy="4525963"/>
          </a:xfrm>
        </p:spPr>
        <p:txBody>
          <a:bodyPr>
            <a:noAutofit/>
          </a:bodyPr>
          <a:lstStyle/>
          <a:p>
            <a:r>
              <a:rPr lang="es-EC" sz="1800" dirty="0"/>
              <a:t>El determinar un modelo de análisis del comportamiento del consumidor es importante ya que se puede identificar como el consumidor incrementa cada día  más el uso de la tecnología y las redes sociales, este modelo permite visualizar en qué etapa  se enfoca el </a:t>
            </a:r>
            <a:r>
              <a:rPr lang="es-EC" sz="1800" i="1" dirty="0" err="1"/>
              <a:t>millennials</a:t>
            </a:r>
            <a:r>
              <a:rPr lang="es-EC" sz="1800" dirty="0"/>
              <a:t> para considerar una alternativa en la decisión de </a:t>
            </a:r>
            <a:r>
              <a:rPr lang="es-EC" sz="1800" dirty="0" smtClean="0"/>
              <a:t>compra.</a:t>
            </a:r>
            <a:endParaRPr lang="es-EC" sz="1800" dirty="0"/>
          </a:p>
        </p:txBody>
      </p:sp>
      <p:pic>
        <p:nvPicPr>
          <p:cNvPr id="3141" name="Picture 6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4" t="33696" r="31351" b="11051"/>
          <a:stretch/>
        </p:blipFill>
        <p:spPr bwMode="auto">
          <a:xfrm>
            <a:off x="3928414" y="2204864"/>
            <a:ext cx="4750813" cy="375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05005" y="19403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000" dirty="0"/>
              <a:t>Tabla 2 </a:t>
            </a:r>
            <a:br>
              <a:rPr lang="es-EC" sz="1000" dirty="0"/>
            </a:b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7547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93096"/>
            <a:ext cx="8075240" cy="1833067"/>
          </a:xfrm>
        </p:spPr>
        <p:txBody>
          <a:bodyPr>
            <a:normAutofit/>
          </a:bodyPr>
          <a:lstStyle/>
          <a:p>
            <a:r>
              <a:rPr lang="es-EC" sz="1800" dirty="0"/>
              <a:t>S</a:t>
            </a:r>
            <a:r>
              <a:rPr lang="es-EC" sz="1800" dirty="0" smtClean="0"/>
              <a:t>e </a:t>
            </a:r>
            <a:r>
              <a:rPr lang="es-EC" sz="1800" dirty="0"/>
              <a:t>describe la manera en que se recorrerá el camino de investigación que concluirá en la afirmación o negación de la hipótesis planteada al inicio, Y continua con el conocimiento profundo al grupo objeto de la investigación, concretando hasta llegar a la determinación de la muestra </a:t>
            </a:r>
            <a:r>
              <a:rPr lang="es-EC" sz="1800" dirty="0" smtClean="0"/>
              <a:t>poblacional.</a:t>
            </a:r>
            <a:endParaRPr lang="es-EC" sz="18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6963" t="38858" r="45310" b="20381"/>
          <a:stretch/>
        </p:blipFill>
        <p:spPr bwMode="auto">
          <a:xfrm>
            <a:off x="2002790" y="1412776"/>
            <a:ext cx="513842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3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METODOLOGÍA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6 Diagrama"/>
              <p:cNvGraphicFramePr/>
              <p:nvPr>
                <p:extLst>
                  <p:ext uri="{D42A27DB-BD31-4B8C-83A1-F6EECF244321}">
                    <p14:modId xmlns:p14="http://schemas.microsoft.com/office/powerpoint/2010/main" val="756390888"/>
                  </p:ext>
                </p:extLst>
              </p:nvPr>
            </p:nvGraphicFramePr>
            <p:xfrm>
              <a:off x="485614" y="1196752"/>
              <a:ext cx="8334858" cy="5400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6 Diagrama"/>
              <p:cNvGraphicFramePr/>
              <p:nvPr>
                <p:extLst>
                  <p:ext uri="{D42A27DB-BD31-4B8C-83A1-F6EECF244321}">
                    <p14:modId xmlns:p14="http://schemas.microsoft.com/office/powerpoint/2010/main" val="756390888"/>
                  </p:ext>
                </p:extLst>
              </p:nvPr>
            </p:nvGraphicFramePr>
            <p:xfrm>
              <a:off x="485614" y="1196752"/>
              <a:ext cx="8334858" cy="5400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533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7906" y="125760"/>
            <a:ext cx="8229600" cy="1143000"/>
          </a:xfrm>
        </p:spPr>
        <p:txBody>
          <a:bodyPr/>
          <a:lstStyle/>
          <a:p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437112"/>
            <a:ext cx="3600400" cy="2260848"/>
          </a:xfrm>
        </p:spPr>
        <p:txBody>
          <a:bodyPr>
            <a:normAutofit/>
          </a:bodyPr>
          <a:lstStyle/>
          <a:p>
            <a:r>
              <a:rPr lang="es-EC" sz="1800" dirty="0"/>
              <a:t>Una vez aplicado el instrumento de investigación, encuesta, en los </a:t>
            </a:r>
            <a:r>
              <a:rPr lang="es-EC" sz="1800" i="1" dirty="0" err="1"/>
              <a:t>millennials</a:t>
            </a:r>
            <a:r>
              <a:rPr lang="es-EC" sz="1800" dirty="0"/>
              <a:t> del Distrito Metropolitano de Quito, el siguiente paso será el análisis de los resultados que se obtengan de la </a:t>
            </a:r>
            <a:r>
              <a:rPr lang="es-EC" sz="1800" dirty="0" smtClean="0"/>
              <a:t>misma.</a:t>
            </a:r>
            <a:endParaRPr lang="es-EC" sz="1800" dirty="0"/>
          </a:p>
        </p:txBody>
      </p:sp>
      <p:grpSp>
        <p:nvGrpSpPr>
          <p:cNvPr id="9" name="8 Grupo"/>
          <p:cNvGrpSpPr/>
          <p:nvPr/>
        </p:nvGrpSpPr>
        <p:grpSpPr>
          <a:xfrm>
            <a:off x="179511" y="1268760"/>
            <a:ext cx="4706937" cy="3194050"/>
            <a:chOff x="179512" y="1268760"/>
            <a:chExt cx="4706937" cy="31940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4706937" cy="319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683568" y="1484784"/>
              <a:ext cx="26629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50" dirty="0"/>
                <a:t>Gráfico 2 Detalle de Edades de los </a:t>
              </a:r>
              <a:r>
                <a:rPr lang="es-EC" sz="1050" i="1" dirty="0" err="1"/>
                <a:t>Millennials</a:t>
              </a:r>
              <a:endParaRPr lang="es-EC" sz="105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911713" y="1052736"/>
            <a:ext cx="3985736" cy="2736304"/>
            <a:chOff x="4911713" y="1052736"/>
            <a:chExt cx="3985736" cy="2872616"/>
          </a:xfrm>
        </p:grpSpPr>
        <p:pic>
          <p:nvPicPr>
            <p:cNvPr id="5" name="4 Imagen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87"/>
            <a:stretch/>
          </p:blipFill>
          <p:spPr bwMode="auto">
            <a:xfrm>
              <a:off x="4911713" y="1052736"/>
              <a:ext cx="3985736" cy="28726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5148064" y="1369368"/>
              <a:ext cx="273985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50" dirty="0"/>
                <a:t>Gráfico 3  Detalle del Género de los </a:t>
              </a:r>
              <a:r>
                <a:rPr lang="es-EC" sz="1050" i="1" dirty="0" err="1"/>
                <a:t>Millennials</a:t>
              </a:r>
              <a:endParaRPr lang="es-EC" sz="105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788024" y="4021806"/>
            <a:ext cx="4109425" cy="2678097"/>
            <a:chOff x="5050925" y="4021806"/>
            <a:chExt cx="3846524" cy="2678097"/>
          </a:xfrm>
        </p:grpSpPr>
        <p:pic>
          <p:nvPicPr>
            <p:cNvPr id="6" name="5 Imagen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38"/>
            <a:stretch/>
          </p:blipFill>
          <p:spPr bwMode="auto">
            <a:xfrm>
              <a:off x="5050925" y="4021806"/>
              <a:ext cx="3846524" cy="26780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5590135" y="4394581"/>
              <a:ext cx="257955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50" dirty="0"/>
                <a:t>Gráfico 4  Detalle de la Situación Económica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2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482" y="125760"/>
            <a:ext cx="8229600" cy="1143000"/>
          </a:xfrm>
        </p:spPr>
        <p:txBody>
          <a:bodyPr/>
          <a:lstStyle/>
          <a:p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437112"/>
            <a:ext cx="3600400" cy="2260848"/>
          </a:xfrm>
        </p:spPr>
        <p:txBody>
          <a:bodyPr>
            <a:normAutofit/>
          </a:bodyPr>
          <a:lstStyle/>
          <a:p>
            <a:r>
              <a:rPr lang="es-EC" sz="1800" dirty="0"/>
              <a:t>Esto se hizo posible mediante la combinación y análisis de los datos obtenidos en preguntas relacionadas con: sector en el que viven, nivel de educación obtenida, situación económica y laboral, entre otras.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467544" y="1340768"/>
            <a:ext cx="3744416" cy="2932511"/>
            <a:chOff x="467544" y="1340768"/>
            <a:chExt cx="3744416" cy="2932511"/>
          </a:xfrm>
        </p:grpSpPr>
        <p:pic>
          <p:nvPicPr>
            <p:cNvPr id="7" name="6 Imagen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" b="12914"/>
            <a:stretch/>
          </p:blipFill>
          <p:spPr bwMode="auto">
            <a:xfrm>
              <a:off x="467544" y="1340768"/>
              <a:ext cx="3744416" cy="2736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1043608" y="4019363"/>
              <a:ext cx="177324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50" dirty="0"/>
                <a:t>Gráfico 6  Nivel de Educación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848643" y="1059848"/>
            <a:ext cx="3530104" cy="3094315"/>
            <a:chOff x="4848643" y="1059848"/>
            <a:chExt cx="3530104" cy="3094315"/>
          </a:xfrm>
        </p:grpSpPr>
        <p:pic>
          <p:nvPicPr>
            <p:cNvPr id="8" name="7 Imagen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3"/>
            <a:stretch/>
          </p:blipFill>
          <p:spPr bwMode="auto">
            <a:xfrm>
              <a:off x="4848643" y="1264740"/>
              <a:ext cx="3530104" cy="288942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10 Rectángulo"/>
            <p:cNvSpPr/>
            <p:nvPr/>
          </p:nvSpPr>
          <p:spPr>
            <a:xfrm>
              <a:off x="5436096" y="1059848"/>
              <a:ext cx="258596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50" dirty="0"/>
                <a:t>Gráfico 7  Detalle de la Actividad Económica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860032" y="4077072"/>
            <a:ext cx="3521483" cy="2716488"/>
            <a:chOff x="4860032" y="4077072"/>
            <a:chExt cx="3521483" cy="2716488"/>
          </a:xfrm>
        </p:grpSpPr>
        <p:pic>
          <p:nvPicPr>
            <p:cNvPr id="9" name="8 Imagen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69"/>
            <a:stretch/>
          </p:blipFill>
          <p:spPr bwMode="auto">
            <a:xfrm>
              <a:off x="4860032" y="4077072"/>
              <a:ext cx="3521483" cy="2520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12 Rectángulo"/>
            <p:cNvSpPr/>
            <p:nvPr/>
          </p:nvSpPr>
          <p:spPr>
            <a:xfrm>
              <a:off x="5810397" y="6539644"/>
              <a:ext cx="183736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50" dirty="0"/>
                <a:t>Gráfico 9 Situación Económica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482" y="125760"/>
            <a:ext cx="8229600" cy="1143000"/>
          </a:xfrm>
        </p:spPr>
        <p:txBody>
          <a:bodyPr/>
          <a:lstStyle/>
          <a:p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4764" y="4365104"/>
            <a:ext cx="3816424" cy="2260848"/>
          </a:xfrm>
        </p:spPr>
        <p:txBody>
          <a:bodyPr>
            <a:normAutofit lnSpcReduction="10000"/>
          </a:bodyPr>
          <a:lstStyle/>
          <a:p>
            <a:r>
              <a:rPr lang="es-EC" sz="1800" dirty="0" smtClean="0"/>
              <a:t>Mención especial merece el análisis de las preguntas que tienen  relación, en cambio, con el acceso que tienen a internet y el uso de redes sociales, considerando que son su principal medio de comunicación y contacto con su entorno socio - económico</a:t>
            </a:r>
            <a:endParaRPr lang="es-EC" sz="1800" dirty="0"/>
          </a:p>
        </p:txBody>
      </p:sp>
      <p:grpSp>
        <p:nvGrpSpPr>
          <p:cNvPr id="5" name="4 Grupo"/>
          <p:cNvGrpSpPr/>
          <p:nvPr/>
        </p:nvGrpSpPr>
        <p:grpSpPr>
          <a:xfrm>
            <a:off x="323528" y="991679"/>
            <a:ext cx="4587796" cy="2653345"/>
            <a:chOff x="323528" y="991679"/>
            <a:chExt cx="4587796" cy="2653345"/>
          </a:xfrm>
        </p:grpSpPr>
        <p:pic>
          <p:nvPicPr>
            <p:cNvPr id="10" name="9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84040"/>
              <a:ext cx="3744416" cy="2460984"/>
            </a:xfrm>
            <a:prstGeom prst="rect">
              <a:avLst/>
            </a:prstGeom>
            <a:noFill/>
          </p:spPr>
        </p:pic>
        <p:sp>
          <p:nvSpPr>
            <p:cNvPr id="4" name="3 Rectángulo"/>
            <p:cNvSpPr/>
            <p:nvPr/>
          </p:nvSpPr>
          <p:spPr>
            <a:xfrm>
              <a:off x="339324" y="991679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C" sz="1050" dirty="0"/>
                <a:t>Gráfico 13 Redes Sociales con una Cuenta Activa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788024" y="1077539"/>
            <a:ext cx="3892550" cy="3041474"/>
            <a:chOff x="4788024" y="1077539"/>
            <a:chExt cx="3892550" cy="3041474"/>
          </a:xfrm>
        </p:grpSpPr>
        <p:pic>
          <p:nvPicPr>
            <p:cNvPr id="11" name="10 Imagen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38"/>
            <a:stretch/>
          </p:blipFill>
          <p:spPr bwMode="auto">
            <a:xfrm>
              <a:off x="4788024" y="1077539"/>
              <a:ext cx="3892550" cy="26739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5220072" y="3703515"/>
              <a:ext cx="324036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050" dirty="0"/>
                <a:t>Gráfico 15  Visualización de Comerciales  o Publicidad </a:t>
              </a:r>
              <a:endParaRPr lang="es-EC" sz="1050" dirty="0" smtClean="0"/>
            </a:p>
            <a:p>
              <a:r>
                <a:rPr lang="es-EC" sz="1050" dirty="0" smtClean="0"/>
                <a:t> </a:t>
              </a:r>
              <a:r>
                <a:rPr lang="es-EC" sz="1050" dirty="0"/>
                <a:t>en Redes Sociales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17051" y="3661510"/>
            <a:ext cx="4254949" cy="2935842"/>
            <a:chOff x="317051" y="3661510"/>
            <a:chExt cx="4254949" cy="2935842"/>
          </a:xfrm>
        </p:grpSpPr>
        <p:pic>
          <p:nvPicPr>
            <p:cNvPr id="12" name="11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51" y="3861048"/>
              <a:ext cx="4254949" cy="2736304"/>
            </a:xfrm>
            <a:prstGeom prst="rect">
              <a:avLst/>
            </a:prstGeom>
            <a:noFill/>
          </p:spPr>
        </p:pic>
        <p:sp>
          <p:nvSpPr>
            <p:cNvPr id="13" name="12 Rectángulo"/>
            <p:cNvSpPr/>
            <p:nvPr/>
          </p:nvSpPr>
          <p:spPr>
            <a:xfrm>
              <a:off x="467544" y="3661510"/>
              <a:ext cx="177965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50" dirty="0"/>
                <a:t>Gráfico 17 Tipo de Publicidad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99" y="1351937"/>
            <a:ext cx="4572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6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482" y="125760"/>
            <a:ext cx="8229600" cy="1143000"/>
          </a:xfrm>
        </p:spPr>
        <p:txBody>
          <a:bodyPr/>
          <a:lstStyle/>
          <a:p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1198" y="4507308"/>
            <a:ext cx="3816424" cy="2260848"/>
          </a:xfrm>
        </p:spPr>
        <p:txBody>
          <a:bodyPr>
            <a:normAutofit/>
          </a:bodyPr>
          <a:lstStyle/>
          <a:p>
            <a:r>
              <a:rPr lang="es-EC" sz="1800" dirty="0"/>
              <a:t>Por tanto, se debe prestar atención al grado de influencia que los </a:t>
            </a:r>
            <a:r>
              <a:rPr lang="es-EC" sz="1800" i="1" dirty="0" err="1"/>
              <a:t>millennials</a:t>
            </a:r>
            <a:r>
              <a:rPr lang="es-EC" sz="1800" dirty="0"/>
              <a:t> tienen desde sus contactos en redes sociales e incluso, desde personajes públicos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4716016" y="1070057"/>
            <a:ext cx="4104005" cy="3168350"/>
            <a:chOff x="4716016" y="1070057"/>
            <a:chExt cx="4104005" cy="3168350"/>
          </a:xfrm>
        </p:grpSpPr>
        <p:pic>
          <p:nvPicPr>
            <p:cNvPr id="16" name="15 Imagen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89"/>
            <a:stretch/>
          </p:blipFill>
          <p:spPr bwMode="auto">
            <a:xfrm>
              <a:off x="4716016" y="1332012"/>
              <a:ext cx="4104005" cy="29063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5241670" y="1070057"/>
              <a:ext cx="185820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50" dirty="0"/>
                <a:t>Gráfico 27 Grupo de Influencia</a:t>
              </a: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95536" y="1099088"/>
            <a:ext cx="4572000" cy="3202764"/>
            <a:chOff x="395536" y="1099088"/>
            <a:chExt cx="4572000" cy="3202764"/>
          </a:xfrm>
        </p:grpSpPr>
        <p:pic>
          <p:nvPicPr>
            <p:cNvPr id="17" name="16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360698"/>
              <a:ext cx="4047748" cy="2941154"/>
            </a:xfrm>
            <a:prstGeom prst="rect">
              <a:avLst/>
            </a:prstGeom>
            <a:noFill/>
          </p:spPr>
        </p:pic>
        <p:sp>
          <p:nvSpPr>
            <p:cNvPr id="9" name="8 Rectángulo"/>
            <p:cNvSpPr/>
            <p:nvPr/>
          </p:nvSpPr>
          <p:spPr>
            <a:xfrm>
              <a:off x="395536" y="1099088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C" sz="1050" dirty="0"/>
                <a:t>Gráfico 33 Personajes que Influyen en la decisión de compra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47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110"/>
            <a:ext cx="8229600" cy="1143000"/>
          </a:xfrm>
        </p:spPr>
        <p:txBody>
          <a:bodyPr/>
          <a:lstStyle/>
          <a:p>
            <a:r>
              <a:rPr lang="es-EC" b="1" dirty="0"/>
              <a:t>ANÁLISIS </a:t>
            </a:r>
            <a:r>
              <a:rPr lang="es-EC" b="1" dirty="0" smtClean="0"/>
              <a:t>BIVARIADO DE </a:t>
            </a:r>
            <a:r>
              <a:rPr lang="es-EC" b="1" dirty="0"/>
              <a:t>DATOS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241218"/>
              </p:ext>
            </p:extLst>
          </p:nvPr>
        </p:nvGraphicFramePr>
        <p:xfrm>
          <a:off x="542888" y="5013176"/>
          <a:ext cx="3383652" cy="209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0" y="1158514"/>
            <a:ext cx="4531306" cy="3638637"/>
            <a:chOff x="107504" y="1112120"/>
            <a:chExt cx="3957320" cy="3321480"/>
          </a:xfrm>
        </p:grpSpPr>
        <p:pic>
          <p:nvPicPr>
            <p:cNvPr id="10" name="9 Imagen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68760"/>
              <a:ext cx="3957320" cy="3164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539552" y="1112120"/>
              <a:ext cx="246894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50" dirty="0"/>
                <a:t>Gráfico 36 Red Social indicando el Género</a:t>
              </a: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9" name="8 Grupo"/>
          <p:cNvGrpSpPr/>
          <p:nvPr/>
        </p:nvGrpSpPr>
        <p:grpSpPr>
          <a:xfrm>
            <a:off x="4606089" y="1120091"/>
            <a:ext cx="4608512" cy="3677060"/>
            <a:chOff x="5117162" y="1120091"/>
            <a:chExt cx="3998014" cy="3247112"/>
          </a:xfrm>
        </p:grpSpPr>
        <p:pic>
          <p:nvPicPr>
            <p:cNvPr id="1025" name="Imagen 19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7162" y="1285473"/>
              <a:ext cx="3998014" cy="308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220072" y="1120091"/>
              <a:ext cx="3185487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050" b="0" i="0" u="none" strike="noStrike" cap="none" normalizeH="0" baseline="0" dirty="0" smtClean="0" bmk="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Gráfico </a:t>
              </a:r>
              <a:r>
                <a:rPr kumimoji="0" lang="es-EC" altLang="es-EC" sz="1050" b="0" i="0" u="none" strike="noStrike" cap="none" normalizeH="0" baseline="0" dirty="0" smtClean="0" bmk="_Toc515302284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37 Red Social indicando la Situación Económica</a:t>
              </a:r>
              <a:endPara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aphicFrame>
        <p:nvGraphicFramePr>
          <p:cNvPr id="11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431165"/>
              </p:ext>
            </p:extLst>
          </p:nvPr>
        </p:nvGraphicFramePr>
        <p:xfrm>
          <a:off x="4835591" y="5157192"/>
          <a:ext cx="3887708" cy="209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7143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110"/>
            <a:ext cx="8229600" cy="1143000"/>
          </a:xfrm>
        </p:spPr>
        <p:txBody>
          <a:bodyPr/>
          <a:lstStyle/>
          <a:p>
            <a:r>
              <a:rPr lang="es-EC" b="1" dirty="0"/>
              <a:t>ANÁLISIS </a:t>
            </a:r>
            <a:r>
              <a:rPr lang="es-EC" b="1" dirty="0" smtClean="0"/>
              <a:t>BIVARIADO DE </a:t>
            </a:r>
            <a:r>
              <a:rPr lang="es-EC" b="1" dirty="0"/>
              <a:t>DATOS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737259"/>
              </p:ext>
            </p:extLst>
          </p:nvPr>
        </p:nvGraphicFramePr>
        <p:xfrm>
          <a:off x="251520" y="5055845"/>
          <a:ext cx="3383652" cy="209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099557"/>
              </p:ext>
            </p:extLst>
          </p:nvPr>
        </p:nvGraphicFramePr>
        <p:xfrm>
          <a:off x="4857228" y="5116577"/>
          <a:ext cx="3887708" cy="209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12" name="11 Grupo"/>
          <p:cNvGrpSpPr/>
          <p:nvPr/>
        </p:nvGrpSpPr>
        <p:grpSpPr>
          <a:xfrm>
            <a:off x="0" y="1148407"/>
            <a:ext cx="4788024" cy="3968170"/>
            <a:chOff x="107504" y="1141864"/>
            <a:chExt cx="4032709" cy="3244551"/>
          </a:xfrm>
        </p:grpSpPr>
        <p:pic>
          <p:nvPicPr>
            <p:cNvPr id="2049" name="Imagen 35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66261"/>
              <a:ext cx="4032709" cy="3120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95537" y="1141864"/>
              <a:ext cx="3198839" cy="207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rPr>
                <a:t>G</a:t>
              </a:r>
              <a:r>
                <a:rPr kumimoji="0" lang="es-EC" altLang="es-EC" sz="1050" b="0" i="0" u="none" strike="noStrike" cap="none" normalizeH="0" baseline="0" dirty="0" smtClean="0" bmk="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rPr>
                <a:t>ráfico </a:t>
              </a:r>
              <a:r>
                <a:rPr kumimoji="0" lang="es-EC" altLang="es-EC" sz="1050" b="0" i="0" u="none" strike="noStrike" cap="none" normalizeH="0" baseline="0" dirty="0" smtClean="0" bmk="_Toc515302286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rPr>
                <a:t>39 Red Social indicando el nivel de Educación</a:t>
              </a:r>
              <a:endPara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426500" y="1140495"/>
            <a:ext cx="4933524" cy="4104038"/>
            <a:chOff x="4426500" y="1140495"/>
            <a:chExt cx="4933524" cy="4104038"/>
          </a:xfrm>
        </p:grpSpPr>
        <p:pic>
          <p:nvPicPr>
            <p:cNvPr id="16" name="15 Imagen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500" y="1300548"/>
              <a:ext cx="4749165" cy="3943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12 Rectángulo"/>
            <p:cNvSpPr/>
            <p:nvPr/>
          </p:nvSpPr>
          <p:spPr>
            <a:xfrm>
              <a:off x="4788024" y="114049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C" sz="1050" dirty="0"/>
                <a:t>Gráfico 46 Red Social indicando que tipo de publicidad 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2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110"/>
            <a:ext cx="8229600" cy="1143000"/>
          </a:xfrm>
        </p:spPr>
        <p:txBody>
          <a:bodyPr/>
          <a:lstStyle/>
          <a:p>
            <a:r>
              <a:rPr lang="es-EC" b="1" dirty="0"/>
              <a:t>ANÁLISIS </a:t>
            </a:r>
            <a:r>
              <a:rPr lang="es-EC" b="1" dirty="0" smtClean="0"/>
              <a:t>BIVARIADO DE </a:t>
            </a:r>
            <a:r>
              <a:rPr lang="es-EC" b="1" dirty="0"/>
              <a:t>DATOS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605779"/>
              </p:ext>
            </p:extLst>
          </p:nvPr>
        </p:nvGraphicFramePr>
        <p:xfrm>
          <a:off x="251520" y="5055845"/>
          <a:ext cx="3383652" cy="209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426130"/>
              </p:ext>
            </p:extLst>
          </p:nvPr>
        </p:nvGraphicFramePr>
        <p:xfrm>
          <a:off x="4857228" y="5116577"/>
          <a:ext cx="3887708" cy="209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5" name="4 Grupo"/>
          <p:cNvGrpSpPr/>
          <p:nvPr/>
        </p:nvGrpSpPr>
        <p:grpSpPr>
          <a:xfrm>
            <a:off x="294555" y="1140495"/>
            <a:ext cx="4131945" cy="3491208"/>
            <a:chOff x="294555" y="1140495"/>
            <a:chExt cx="4131945" cy="3491208"/>
          </a:xfrm>
        </p:grpSpPr>
        <p:pic>
          <p:nvPicPr>
            <p:cNvPr id="14" name="13 Imagen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55" y="1334148"/>
              <a:ext cx="4131945" cy="3297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539552" y="1140495"/>
              <a:ext cx="338437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050" dirty="0"/>
                <a:t>Gráfico 48 Red Social indicando que personaje Influye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979748" y="1140495"/>
            <a:ext cx="4668308" cy="3491208"/>
            <a:chOff x="4979748" y="1140495"/>
            <a:chExt cx="4668308" cy="3491208"/>
          </a:xfrm>
        </p:grpSpPr>
        <p:pic>
          <p:nvPicPr>
            <p:cNvPr id="15" name="14 Imagen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748" y="1334148"/>
              <a:ext cx="3696707" cy="3297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5076056" y="114049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C" sz="1050" dirty="0"/>
                <a:t>Gráfico 49 Red Social indicando si Influye en sus contactos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7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8356" y="2204864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ANÁLISIS DE LAS TENDENCIAS DE CONSUMO EN REDES SOCIALES DE LOS </a:t>
            </a:r>
            <a:r>
              <a:rPr lang="es-EC" b="1" dirty="0" smtClean="0"/>
              <a:t>MILLENNIALS </a:t>
            </a:r>
            <a:r>
              <a:rPr lang="es-EC" b="1" dirty="0"/>
              <a:t>DEL </a:t>
            </a:r>
            <a:r>
              <a:rPr lang="es-EC" b="1" dirty="0" smtClean="0"/>
              <a:t>DISTRITO METROPOLITANO DE QUITO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47456" y="5589240"/>
            <a:ext cx="4896544" cy="62562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Paúl Cobo Padilla</a:t>
            </a:r>
            <a:endParaRPr lang="es-EC" sz="2800" dirty="0"/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2994660" cy="7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13799"/>
              </p:ext>
            </p:extLst>
          </p:nvPr>
        </p:nvGraphicFramePr>
        <p:xfrm>
          <a:off x="467544" y="148478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932040" y="1340768"/>
            <a:ext cx="3960440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32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17120"/>
              </p:ext>
            </p:extLst>
          </p:nvPr>
        </p:nvGraphicFramePr>
        <p:xfrm>
          <a:off x="467544" y="148478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932040" y="1340768"/>
            <a:ext cx="3960440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9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AGRADECIMIENTO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67544" y="1816467"/>
            <a:ext cx="31724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Econ. Lenin Ballesteros 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2187" y="3399665"/>
            <a:ext cx="26318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</a:t>
            </a:r>
            <a:r>
              <a:rPr lang="es-E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Rosario Pineda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20" y="3405636"/>
            <a:ext cx="28535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Dr. Giovanny Herrera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55772" y="4221088"/>
            <a:ext cx="26723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Dr. Segundo Cargua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40026" y="5805264"/>
            <a:ext cx="25038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Ing. </a:t>
            </a:r>
            <a:r>
              <a:rPr lang="es-ES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Farith</a:t>
            </a:r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Manilla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65271" y="5002360"/>
            <a:ext cx="2368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Ing. Gustavo Pico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88836" y="5233193"/>
            <a:ext cx="25196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Ing. </a:t>
            </a:r>
            <a:r>
              <a:rPr lang="es-E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Ramiro Rivera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64088" y="1700808"/>
            <a:ext cx="27848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Ing. </a:t>
            </a:r>
            <a:r>
              <a:rPr lang="es-E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Andres Pazmiño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40613" y="2498113"/>
            <a:ext cx="29026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Ing. </a:t>
            </a:r>
            <a:r>
              <a:rPr lang="es-E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Arsenio Cordova 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298843" y="1698445"/>
            <a:ext cx="4457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</a:t>
            </a: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Padres</a:t>
            </a:r>
            <a:endParaRPr lang="es-EC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330434" y="2967366"/>
            <a:ext cx="44576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Mis Hermanos</a:t>
            </a:r>
            <a:endParaRPr lang="es-EC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300623" y="4745927"/>
            <a:ext cx="44576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Amigos y Compañeros</a:t>
            </a:r>
            <a:endParaRPr lang="es-EC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67" y="2500547"/>
            <a:ext cx="4637453" cy="19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CONTENIDO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Antecedentes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C" dirty="0" smtClean="0"/>
              <a:t>Objetivo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C" dirty="0" smtClean="0"/>
              <a:t>Hipótesis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Marco Teórico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Metodología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Análisis de Datos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Conclusiones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Agradecimiento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57436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ANTECEDENTES</a:t>
            </a:r>
            <a:endParaRPr lang="es-EC" b="1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3528392"/>
          </a:xfrm>
          <a:prstGeom prst="rect">
            <a:avLst/>
          </a:prstGeom>
          <a:noFill/>
        </p:spPr>
      </p:pic>
      <p:sp>
        <p:nvSpPr>
          <p:cNvPr id="6" name="72 Cuadro de texto"/>
          <p:cNvSpPr txBox="1"/>
          <p:nvPr/>
        </p:nvSpPr>
        <p:spPr>
          <a:xfrm>
            <a:off x="1338042" y="5188592"/>
            <a:ext cx="3035930" cy="153888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s-EC" sz="1000" dirty="0">
                <a:effectLst/>
                <a:ea typeface="Calibri"/>
                <a:cs typeface="Times New Roman"/>
              </a:rPr>
              <a:t>Figura</a:t>
            </a:r>
            <a:r>
              <a:rPr lang="es-EC" sz="1000" u="sng" dirty="0">
                <a:effectLst/>
                <a:ea typeface="Calibri"/>
                <a:cs typeface="Times New Roman"/>
              </a:rPr>
              <a:t>  </a:t>
            </a:r>
            <a:r>
              <a:rPr lang="es-EC" sz="1000" dirty="0">
                <a:effectLst/>
                <a:ea typeface="Calibri"/>
                <a:cs typeface="Times New Roman"/>
              </a:rPr>
              <a:t>1 Clasificación de Generaciones en Mercadotecnia</a:t>
            </a:r>
          </a:p>
        </p:txBody>
      </p:sp>
    </p:spTree>
    <p:extLst>
      <p:ext uri="{BB962C8B-B14F-4D97-AF65-F5344CB8AC3E}">
        <p14:creationId xmlns:p14="http://schemas.microsoft.com/office/powerpoint/2010/main" val="2492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ANTECEDENTES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337141"/>
              </p:ext>
            </p:extLst>
          </p:nvPr>
        </p:nvGraphicFramePr>
        <p:xfrm>
          <a:off x="1" y="1268760"/>
          <a:ext cx="535249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95" y="2348880"/>
            <a:ext cx="3623697" cy="2056770"/>
          </a:xfrm>
          <a:prstGeom prst="rect">
            <a:avLst/>
          </a:prstGeom>
          <a:noFill/>
        </p:spPr>
      </p:pic>
      <p:sp>
        <p:nvSpPr>
          <p:cNvPr id="6" name="72 Cuadro de texto"/>
          <p:cNvSpPr txBox="1"/>
          <p:nvPr/>
        </p:nvSpPr>
        <p:spPr>
          <a:xfrm>
            <a:off x="5646378" y="4428315"/>
            <a:ext cx="3035930" cy="153888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s-EC" sz="1000" dirty="0">
                <a:effectLst/>
                <a:ea typeface="Calibri"/>
                <a:cs typeface="Times New Roman"/>
              </a:rPr>
              <a:t>Figura</a:t>
            </a:r>
            <a:r>
              <a:rPr lang="es-EC" sz="1000" u="sng" dirty="0">
                <a:effectLst/>
                <a:ea typeface="Calibri"/>
                <a:cs typeface="Times New Roman"/>
              </a:rPr>
              <a:t>  </a:t>
            </a:r>
            <a:r>
              <a:rPr lang="es-EC" sz="1000" dirty="0">
                <a:effectLst/>
                <a:ea typeface="Calibri"/>
                <a:cs typeface="Times New Roman"/>
              </a:rPr>
              <a:t>1 Clasificación de Generaciones en Mercadotecnia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1" y="1196752"/>
            <a:ext cx="5352495" cy="540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57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" y="180346"/>
            <a:ext cx="8229600" cy="1143000"/>
          </a:xfrm>
        </p:spPr>
        <p:txBody>
          <a:bodyPr/>
          <a:lstStyle/>
          <a:p>
            <a:r>
              <a:rPr lang="es-EC" b="1" dirty="0" smtClean="0"/>
              <a:t>OBJETIVOS – HIPÓTESIS 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3898776" cy="48965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/>
            <a:endParaRPr lang="es-EC" dirty="0" smtClean="0"/>
          </a:p>
          <a:p>
            <a:pPr lvl="0"/>
            <a:r>
              <a:rPr lang="es-EC" dirty="0" smtClean="0"/>
              <a:t>Definir </a:t>
            </a:r>
            <a:r>
              <a:rPr lang="es-EC" dirty="0"/>
              <a:t>las variables críticas en el comportamiento de consumo en redes sociales de los </a:t>
            </a:r>
            <a:r>
              <a:rPr lang="es-EC" i="1" dirty="0" err="1"/>
              <a:t>millennials</a:t>
            </a:r>
            <a:r>
              <a:rPr lang="es-EC" dirty="0"/>
              <a:t>, considerando el modelo clásico de comportamiento del consumidor. </a:t>
            </a:r>
            <a:endParaRPr lang="es-EC" dirty="0" smtClean="0"/>
          </a:p>
          <a:p>
            <a:pPr marL="0" lvl="0" indent="0">
              <a:buNone/>
            </a:pPr>
            <a:endParaRPr lang="es-EC" dirty="0" smtClean="0"/>
          </a:p>
          <a:p>
            <a:pPr marL="0" lvl="0" indent="0">
              <a:buNone/>
            </a:pPr>
            <a:endParaRPr lang="es-EC" dirty="0" smtClean="0"/>
          </a:p>
          <a:p>
            <a:pPr lvl="0"/>
            <a:r>
              <a:rPr lang="es-EC" dirty="0" smtClean="0"/>
              <a:t>Describir </a:t>
            </a:r>
            <a:r>
              <a:rPr lang="es-EC" dirty="0"/>
              <a:t>las variables críticas en el comportamiento de consumo en redes sociales de los </a:t>
            </a:r>
            <a:r>
              <a:rPr lang="es-EC" i="1" dirty="0" err="1"/>
              <a:t>millennials</a:t>
            </a:r>
            <a:r>
              <a:rPr lang="es-EC" dirty="0"/>
              <a:t> localizados en el DMQ.  </a:t>
            </a:r>
          </a:p>
          <a:p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lvl="0"/>
            <a:r>
              <a:rPr lang="es-EC" dirty="0"/>
              <a:t>Definir las tendencias de consumo de los </a:t>
            </a:r>
            <a:r>
              <a:rPr lang="es-EC" i="1" dirty="0" err="1"/>
              <a:t>millennials</a:t>
            </a:r>
            <a:r>
              <a:rPr lang="es-EC" dirty="0"/>
              <a:t> del DMQ, considerando las variables críticas del modelo clásico de comportamiento del consumidor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16016" y="1340768"/>
            <a:ext cx="3898776" cy="4896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C" dirty="0" smtClean="0"/>
          </a:p>
          <a:p>
            <a:pPr lvl="1"/>
            <a:r>
              <a:rPr lang="es-EC" dirty="0" smtClean="0"/>
              <a:t>¿El comportamiento de consumo de los </a:t>
            </a:r>
            <a:r>
              <a:rPr lang="es-EC" dirty="0" err="1" smtClean="0"/>
              <a:t>millennials</a:t>
            </a:r>
            <a:r>
              <a:rPr lang="es-EC" dirty="0" smtClean="0"/>
              <a:t> en el DMQ está influenciado básicamente por el acceso a tecnologías de la información: internet, computador, teléfono inteligente?.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EC" dirty="0" smtClean="0"/>
          </a:p>
          <a:p>
            <a:pPr lvl="1"/>
            <a:r>
              <a:rPr lang="es-EC" dirty="0" smtClean="0"/>
              <a:t>¿Influye en el comportamiento de consumo de los </a:t>
            </a:r>
            <a:r>
              <a:rPr lang="es-EC" dirty="0" err="1" smtClean="0"/>
              <a:t>millennials</a:t>
            </a:r>
            <a:r>
              <a:rPr lang="es-EC" dirty="0" smtClean="0"/>
              <a:t> del DMQ es el factor económico, específicamente, el poder adquisitivo que tenga dicho grupo?.</a:t>
            </a:r>
          </a:p>
          <a:p>
            <a:pPr marL="0" indent="0">
              <a:buNone/>
            </a:pPr>
            <a:endParaRPr lang="es-EC" dirty="0" smtClean="0"/>
          </a:p>
          <a:p>
            <a:pPr lvl="1"/>
            <a:r>
              <a:rPr lang="es-EC" dirty="0" smtClean="0"/>
              <a:t>¿La </a:t>
            </a:r>
            <a:r>
              <a:rPr lang="es-EC" dirty="0"/>
              <a:t>decisión de  compra de los </a:t>
            </a:r>
            <a:r>
              <a:rPr lang="es-EC" i="1" dirty="0" err="1"/>
              <a:t>millennials</a:t>
            </a:r>
            <a:r>
              <a:rPr lang="es-EC" dirty="0"/>
              <a:t> en el DMQ se basa en la influencia e información que reciben mediante redes sociales en su </a:t>
            </a:r>
            <a:r>
              <a:rPr lang="es-EC" dirty="0" smtClean="0"/>
              <a:t>mayoría?.</a:t>
            </a:r>
          </a:p>
          <a:p>
            <a:pPr marL="457200" lvl="1" indent="0">
              <a:buNone/>
            </a:pPr>
            <a:endParaRPr lang="es-EC" sz="2400" dirty="0" smtClean="0"/>
          </a:p>
          <a:p>
            <a:pPr lvl="1"/>
            <a:endParaRPr lang="es-EC" sz="2400" dirty="0"/>
          </a:p>
          <a:p>
            <a:pPr lvl="1"/>
            <a:r>
              <a:rPr lang="es-EC" dirty="0" smtClean="0"/>
              <a:t>¿La </a:t>
            </a:r>
            <a:r>
              <a:rPr lang="es-EC" dirty="0"/>
              <a:t>tendencia de consumo de los </a:t>
            </a:r>
            <a:r>
              <a:rPr lang="es-EC" i="1" dirty="0" err="1"/>
              <a:t>millennials</a:t>
            </a:r>
            <a:r>
              <a:rPr lang="es-EC" dirty="0"/>
              <a:t> en el DMQ concuerda con las características propias de esta generación en la mayoría de países que han realizado estudios al respecto. Es decir, lo que mayormente compran o consumen son productos o servicios relacionados a la tecnología, ecología y vida </a:t>
            </a:r>
            <a:r>
              <a:rPr lang="es-EC" dirty="0" smtClean="0"/>
              <a:t>saludable?.</a:t>
            </a:r>
            <a:endParaRPr lang="es-EC" sz="2400" dirty="0"/>
          </a:p>
          <a:p>
            <a:pPr lvl="1"/>
            <a:endParaRPr lang="es-EC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s-EC" dirty="0" smtClean="0"/>
          </a:p>
          <a:p>
            <a:pPr lvl="1"/>
            <a:endParaRPr lang="es-EC" dirty="0" smtClean="0"/>
          </a:p>
          <a:p>
            <a:endParaRPr lang="es-EC" dirty="0" smtClean="0"/>
          </a:p>
        </p:txBody>
      </p:sp>
      <p:sp>
        <p:nvSpPr>
          <p:cNvPr id="5" name="4 Flecha derecha"/>
          <p:cNvSpPr/>
          <p:nvPr/>
        </p:nvSpPr>
        <p:spPr>
          <a:xfrm>
            <a:off x="4211960" y="2132856"/>
            <a:ext cx="864096" cy="57606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4211960" y="3501008"/>
            <a:ext cx="864096" cy="57606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211960" y="4941168"/>
            <a:ext cx="864096" cy="57606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0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38941"/>
              </p:ext>
            </p:extLst>
          </p:nvPr>
        </p:nvGraphicFramePr>
        <p:xfrm>
          <a:off x="179511" y="1196752"/>
          <a:ext cx="8712969" cy="537883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85887"/>
                <a:gridCol w="979338"/>
                <a:gridCol w="1249439"/>
                <a:gridCol w="1249439"/>
                <a:gridCol w="1249439"/>
                <a:gridCol w="1899427"/>
              </a:tblGrid>
              <a:tr h="47155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CUADRO DE RELACIÓN ENTRE LAS TEORÍAS DEL COMPORTAMIENTO DEL CONSUMISOR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6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Del Comportamiento Humano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Chiavenato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Reacción del individuo a los estímulos del entorno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 estímulo influye en el comportamiento y decisión de compra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El comportamiento depende del entorno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La primera de las dos teorías fundamentales para el trabajo de investigación, ya que analiza la influencia del entorno en el individuo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</a:tr>
              <a:tr h="1065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Económica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Marshall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Relación entre costo y beneficio sin influencia del entorno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 comportamiento no se encuentra influenciado por estímulos o entorno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 comportamiento depende del costo versus beneficio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La segunda teoría fundamental para el trabajo de investigación, puesto que tiene relación con el análisis del poder adquisitivo de los millennials y la utilidad de lo comprado que es muy importante para este grupo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</a:tr>
              <a:tr h="1522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Nuevo enfoque sobre el comportamiento del consumidor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Shciffman y Kanuk 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 basa en la forma en la que los individuos toman la decisión de compra: positivista (poblaciones mayores) o </a:t>
                      </a:r>
                      <a:r>
                        <a:rPr lang="es-EC" sz="1000" dirty="0" err="1" smtClean="0">
                          <a:effectLst/>
                        </a:rPr>
                        <a:t>interpretativista</a:t>
                      </a:r>
                      <a:r>
                        <a:rPr lang="es-EC" sz="1000" dirty="0" smtClean="0">
                          <a:effectLst/>
                        </a:rPr>
                        <a:t> </a:t>
                      </a:r>
                      <a:r>
                        <a:rPr lang="es-EC" sz="1000" dirty="0">
                          <a:effectLst/>
                        </a:rPr>
                        <a:t>(muestras pequeñas)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 comportamiento no se encuentra influenciado por estímulos o entorno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 comportamiento depende de la población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Su aporte es minoritario ya que se tendrá un solo tamaño de muestra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</a:tr>
              <a:tr h="1065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Del Condicionamiento Operante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Thorndike y Skinner 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 comportamiento es positivo o negativo según el estímulo que recibe y se presenta con frecuencia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 estímulo influye en el comportamiento y decisión de compra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 comportamiento depende del estímulo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Tiene un aporte considerable en el trabajo de investigación por el estudio de la influencia del estímulo que recibe el individuo y la frecuencia con la que se presentan sus respuestas positivas o negativas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76" marR="551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1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071"/>
            <a:ext cx="8229600" cy="1143000"/>
          </a:xfrm>
        </p:spPr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45164"/>
              </p:ext>
            </p:extLst>
          </p:nvPr>
        </p:nvGraphicFramePr>
        <p:xfrm>
          <a:off x="3923928" y="1124744"/>
          <a:ext cx="5112568" cy="546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t="19022" r="47240" b="21196"/>
          <a:stretch/>
        </p:blipFill>
        <p:spPr bwMode="auto">
          <a:xfrm>
            <a:off x="198061" y="1700808"/>
            <a:ext cx="3581851" cy="37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79912" y="1982265"/>
            <a:ext cx="5364088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779912" y="2740293"/>
            <a:ext cx="5283502" cy="4180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779912" y="3486317"/>
            <a:ext cx="5333065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3779912" y="4241525"/>
            <a:ext cx="5283502" cy="261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3779912" y="4981282"/>
            <a:ext cx="5283502" cy="187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3779912" y="5733256"/>
            <a:ext cx="5283502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7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b="1" dirty="0"/>
              <a:t>Variables que intervienen en la decisión y elección de compra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788497"/>
              </p:ext>
            </p:extLst>
          </p:nvPr>
        </p:nvGraphicFramePr>
        <p:xfrm>
          <a:off x="467544" y="1628800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203848" y="2348880"/>
            <a:ext cx="26642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6156176" y="2780928"/>
            <a:ext cx="266429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79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1911</Words>
  <Application>Microsoft Office PowerPoint</Application>
  <PresentationFormat>Presentación en pantalla (4:3)</PresentationFormat>
  <Paragraphs>288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ANÁLISIS DE LAS TENDENCIAS DE CONSUMO EN REDES SOCIALES DE LOS MILLENNIALS DEL DISTRITO METROPOLITANO DE QUITO</vt:lpstr>
      <vt:lpstr>CONTENIDO</vt:lpstr>
      <vt:lpstr>ANTECEDENTES</vt:lpstr>
      <vt:lpstr>ANTECEDENTES</vt:lpstr>
      <vt:lpstr>OBJETIVOS – HIPÓTESIS </vt:lpstr>
      <vt:lpstr>MARCO TEÓRICO</vt:lpstr>
      <vt:lpstr>MARCO TEÓRICO</vt:lpstr>
      <vt:lpstr>Variables que intervienen en la decisión y elección de compra </vt:lpstr>
      <vt:lpstr>Modelo de Análisis del Comportamiento del Consumidor</vt:lpstr>
      <vt:lpstr>METODOLOGÍA</vt:lpstr>
      <vt:lpstr>Presentación de PowerPoint</vt:lpstr>
      <vt:lpstr>ANÁLISIS DE DATOS</vt:lpstr>
      <vt:lpstr>ANÁLISIS DE DATOS</vt:lpstr>
      <vt:lpstr>ANÁLISIS DE DATOS</vt:lpstr>
      <vt:lpstr>ANÁLISIS DE DATOS</vt:lpstr>
      <vt:lpstr>ANÁLISIS BIVARIADO DE DATOS</vt:lpstr>
      <vt:lpstr>ANÁLISIS BIVARIADO DE DATOS</vt:lpstr>
      <vt:lpstr>ANÁLISIS BIVARIADO DE DATOS</vt:lpstr>
      <vt:lpstr>CONCLUSIONES </vt:lpstr>
      <vt:lpstr>CONCLUSIONES </vt:lpstr>
      <vt:lpstr>AGRADECIMIENTO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 Cobo Paúl</dc:creator>
  <cp:lastModifiedBy>COM Cobo Paúl</cp:lastModifiedBy>
  <cp:revision>50</cp:revision>
  <dcterms:created xsi:type="dcterms:W3CDTF">2018-05-29T00:23:43Z</dcterms:created>
  <dcterms:modified xsi:type="dcterms:W3CDTF">2018-06-26T02:23:34Z</dcterms:modified>
</cp:coreProperties>
</file>