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5">
  <p:sldMasterIdLst>
    <p:sldMasterId id="2147483786" r:id="rId1"/>
  </p:sldMasterIdLst>
  <p:sldIdLst>
    <p:sldId id="256" r:id="rId2"/>
    <p:sldId id="257" r:id="rId3"/>
    <p:sldId id="261" r:id="rId4"/>
    <p:sldId id="259" r:id="rId5"/>
    <p:sldId id="260" r:id="rId6"/>
    <p:sldId id="263" r:id="rId7"/>
    <p:sldId id="268" r:id="rId8"/>
    <p:sldId id="286" r:id="rId9"/>
    <p:sldId id="293" r:id="rId10"/>
    <p:sldId id="294" r:id="rId11"/>
    <p:sldId id="295" r:id="rId12"/>
    <p:sldId id="292" r:id="rId13"/>
    <p:sldId id="287" r:id="rId14"/>
    <p:sldId id="270" r:id="rId15"/>
    <p:sldId id="274" r:id="rId16"/>
    <p:sldId id="271" r:id="rId17"/>
    <p:sldId id="288" r:id="rId18"/>
    <p:sldId id="272" r:id="rId19"/>
    <p:sldId id="273" r:id="rId20"/>
    <p:sldId id="285" r:id="rId21"/>
    <p:sldId id="284" r:id="rId22"/>
    <p:sldId id="278" r:id="rId23"/>
    <p:sldId id="283" r:id="rId24"/>
    <p:sldId id="290" r:id="rId25"/>
    <p:sldId id="280" r:id="rId26"/>
    <p:sldId id="291"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p:cViewPr varScale="1">
        <p:scale>
          <a:sx n="80" d="100"/>
          <a:sy n="80" d="100"/>
        </p:scale>
        <p:origin x="97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13A9A-E57B-4E82-89A4-4BC6EF485845}" type="doc">
      <dgm:prSet loTypeId="urn:microsoft.com/office/officeart/2008/layout/AscendingPictureAccentProcess" loCatId="picture" qsTypeId="urn:microsoft.com/office/officeart/2005/8/quickstyle/simple1" qsCatId="simple" csTypeId="urn:microsoft.com/office/officeart/2005/8/colors/colorful3" csCatId="colorful" phldr="1"/>
      <dgm:spPr/>
      <dgm:t>
        <a:bodyPr/>
        <a:lstStyle/>
        <a:p>
          <a:endParaRPr lang="es-CO"/>
        </a:p>
      </dgm:t>
    </dgm:pt>
    <dgm:pt modelId="{7B113010-680A-4D29-B390-F03BDF8B74DD}">
      <dgm:prSet phldrT="[Texto]" custT="1"/>
      <dgm:spPr/>
      <dgm:t>
        <a:bodyPr/>
        <a:lstStyle/>
        <a:p>
          <a:r>
            <a:rPr lang="es-ES" sz="1000" dirty="0" smtClean="0">
              <a:latin typeface="Arial" panose="020B0604020202020204" pitchFamily="34" charset="0"/>
              <a:cs typeface="Arial" panose="020B0604020202020204" pitchFamily="34" charset="0"/>
            </a:rPr>
            <a:t>Dolarización</a:t>
          </a:r>
          <a:endParaRPr lang="es-CO" sz="1000" dirty="0">
            <a:latin typeface="Arial" panose="020B0604020202020204" pitchFamily="34" charset="0"/>
            <a:cs typeface="Arial" panose="020B0604020202020204" pitchFamily="34" charset="0"/>
          </a:endParaRPr>
        </a:p>
      </dgm:t>
    </dgm:pt>
    <dgm:pt modelId="{7A6CC86F-3FAA-4129-AC1F-7B6AED448B31}" type="parTrans" cxnId="{694FD62A-7485-4ADA-89F9-36D658C789C9}">
      <dgm:prSet/>
      <dgm:spPr/>
      <dgm:t>
        <a:bodyPr/>
        <a:lstStyle/>
        <a:p>
          <a:endParaRPr lang="es-CO" sz="2400">
            <a:latin typeface="Arial" panose="020B0604020202020204" pitchFamily="34" charset="0"/>
            <a:cs typeface="Arial" panose="020B0604020202020204" pitchFamily="34" charset="0"/>
          </a:endParaRPr>
        </a:p>
      </dgm:t>
    </dgm:pt>
    <dgm:pt modelId="{D2213A4B-3577-431B-9CA7-CC5509A4D24D}" type="sibTrans" cxnId="{694FD62A-7485-4ADA-89F9-36D658C789C9}">
      <dgm:prSet/>
      <dgm:spPr>
        <a:blipFill rotWithShape="1">
          <a:blip xmlns:r="http://schemas.openxmlformats.org/officeDocument/2006/relationships" r:embed="rId1"/>
          <a:stretch>
            <a:fillRect/>
          </a:stretch>
        </a:blipFill>
      </dgm:spPr>
      <dgm:t>
        <a:bodyPr/>
        <a:lstStyle/>
        <a:p>
          <a:endParaRPr lang="es-CO" sz="2400">
            <a:latin typeface="Arial" panose="020B0604020202020204" pitchFamily="34" charset="0"/>
            <a:cs typeface="Arial" panose="020B0604020202020204" pitchFamily="34" charset="0"/>
          </a:endParaRPr>
        </a:p>
      </dgm:t>
    </dgm:pt>
    <dgm:pt modelId="{82E9AB99-FD7D-454F-95A2-1F48E1F72444}">
      <dgm:prSet phldrT="[Texto]" custT="1"/>
      <dgm:spPr/>
      <dgm:t>
        <a:bodyPr/>
        <a:lstStyle/>
        <a:p>
          <a:r>
            <a:rPr lang="es-ES" sz="1000" dirty="0" smtClean="0">
              <a:latin typeface="Arial" panose="020B0604020202020204" pitchFamily="34" charset="0"/>
              <a:cs typeface="Arial" panose="020B0604020202020204" pitchFamily="34" charset="0"/>
            </a:rPr>
            <a:t>Prohibiciones</a:t>
          </a:r>
          <a:endParaRPr lang="es-CO" sz="1000" dirty="0">
            <a:latin typeface="Arial" panose="020B0604020202020204" pitchFamily="34" charset="0"/>
            <a:cs typeface="Arial" panose="020B0604020202020204" pitchFamily="34" charset="0"/>
          </a:endParaRPr>
        </a:p>
      </dgm:t>
    </dgm:pt>
    <dgm:pt modelId="{22D0150F-B91B-402F-AA20-12A002A789AB}" type="parTrans" cxnId="{541F037E-EE52-4D22-ADB2-521D9809F6F0}">
      <dgm:prSet/>
      <dgm:spPr/>
      <dgm:t>
        <a:bodyPr/>
        <a:lstStyle/>
        <a:p>
          <a:endParaRPr lang="es-CO" sz="2400">
            <a:latin typeface="Arial" panose="020B0604020202020204" pitchFamily="34" charset="0"/>
            <a:cs typeface="Arial" panose="020B0604020202020204" pitchFamily="34" charset="0"/>
          </a:endParaRPr>
        </a:p>
      </dgm:t>
    </dgm:pt>
    <dgm:pt modelId="{1C3A91EA-3240-4B3B-B8B5-E91D0C850142}" type="sibTrans" cxnId="{541F037E-EE52-4D22-ADB2-521D9809F6F0}">
      <dgm:prSet/>
      <dgm:spPr>
        <a:blipFill rotWithShape="1">
          <a:blip xmlns:r="http://schemas.openxmlformats.org/officeDocument/2006/relationships" r:embed="rId2"/>
          <a:stretch>
            <a:fillRect/>
          </a:stretch>
        </a:blipFill>
      </dgm:spPr>
      <dgm:t>
        <a:bodyPr/>
        <a:lstStyle/>
        <a:p>
          <a:endParaRPr lang="es-CO" sz="2400">
            <a:latin typeface="Arial" panose="020B0604020202020204" pitchFamily="34" charset="0"/>
            <a:cs typeface="Arial" panose="020B0604020202020204" pitchFamily="34" charset="0"/>
          </a:endParaRPr>
        </a:p>
      </dgm:t>
    </dgm:pt>
    <dgm:pt modelId="{7D4A3A89-6990-40EA-ABFB-8AD86165356F}">
      <dgm:prSet phldrT="[Texto]" custT="1"/>
      <dgm:spPr/>
      <dgm:t>
        <a:bodyPr/>
        <a:lstStyle/>
        <a:p>
          <a:r>
            <a:rPr lang="es-ES" sz="1000" dirty="0" smtClean="0">
              <a:latin typeface="Arial" panose="020B0604020202020204" pitchFamily="34" charset="0"/>
              <a:cs typeface="Arial" panose="020B0604020202020204" pitchFamily="34" charset="0"/>
            </a:rPr>
            <a:t>Disminución</a:t>
          </a:r>
          <a:endParaRPr lang="es-CO" sz="1000" dirty="0">
            <a:latin typeface="Arial" panose="020B0604020202020204" pitchFamily="34" charset="0"/>
            <a:cs typeface="Arial" panose="020B0604020202020204" pitchFamily="34" charset="0"/>
          </a:endParaRPr>
        </a:p>
      </dgm:t>
    </dgm:pt>
    <dgm:pt modelId="{1ACDF166-F215-45E2-A578-1E192D1999C9}" type="parTrans" cxnId="{4D5AFDB8-6613-4AC5-BA59-A322565339CE}">
      <dgm:prSet/>
      <dgm:spPr/>
      <dgm:t>
        <a:bodyPr/>
        <a:lstStyle/>
        <a:p>
          <a:endParaRPr lang="es-CO" sz="2400"/>
        </a:p>
      </dgm:t>
    </dgm:pt>
    <dgm:pt modelId="{D7E43BC7-B4C8-49F4-A6B1-D5CC1A203A24}" type="sibTrans" cxnId="{4D5AFDB8-6613-4AC5-BA59-A322565339CE}">
      <dgm:prSet/>
      <dgm:spPr>
        <a:blipFill rotWithShape="1">
          <a:blip xmlns:r="http://schemas.openxmlformats.org/officeDocument/2006/relationships" r:embed="rId3"/>
          <a:stretch>
            <a:fillRect/>
          </a:stretch>
        </a:blipFill>
      </dgm:spPr>
      <dgm:t>
        <a:bodyPr/>
        <a:lstStyle/>
        <a:p>
          <a:endParaRPr lang="es-CO" sz="2400"/>
        </a:p>
      </dgm:t>
    </dgm:pt>
    <dgm:pt modelId="{B8364EF0-4A48-4108-A97D-15276A667FCC}">
      <dgm:prSet phldrT="[Texto]" custT="1"/>
      <dgm:spPr/>
      <dgm:t>
        <a:bodyPr/>
        <a:lstStyle/>
        <a:p>
          <a:r>
            <a:rPr lang="es-ES" sz="1000" dirty="0" smtClean="0">
              <a:latin typeface="Arial" panose="020B0604020202020204" pitchFamily="34" charset="0"/>
              <a:cs typeface="Arial" panose="020B0604020202020204" pitchFamily="34" charset="0"/>
            </a:rPr>
            <a:t>Poco competitivo</a:t>
          </a:r>
          <a:endParaRPr lang="es-CO" sz="1000" dirty="0">
            <a:latin typeface="Arial" panose="020B0604020202020204" pitchFamily="34" charset="0"/>
            <a:cs typeface="Arial" panose="020B0604020202020204" pitchFamily="34" charset="0"/>
          </a:endParaRPr>
        </a:p>
      </dgm:t>
    </dgm:pt>
    <dgm:pt modelId="{700548C4-8AC3-4B2D-844A-B3E9DB6B856A}" type="parTrans" cxnId="{AD2788AD-2A9E-4C57-854E-3A4CAADBC239}">
      <dgm:prSet/>
      <dgm:spPr/>
      <dgm:t>
        <a:bodyPr/>
        <a:lstStyle/>
        <a:p>
          <a:endParaRPr lang="es-CO" sz="2400"/>
        </a:p>
      </dgm:t>
    </dgm:pt>
    <dgm:pt modelId="{F1DBF72B-088C-4534-85A8-1E22ABB314A9}" type="sibTrans" cxnId="{AD2788AD-2A9E-4C57-854E-3A4CAADBC239}">
      <dgm:prSet/>
      <dgm:spPr>
        <a:blipFill rotWithShape="1">
          <a:blip xmlns:r="http://schemas.openxmlformats.org/officeDocument/2006/relationships" r:embed="rId4"/>
          <a:stretch>
            <a:fillRect/>
          </a:stretch>
        </a:blipFill>
      </dgm:spPr>
      <dgm:t>
        <a:bodyPr/>
        <a:lstStyle/>
        <a:p>
          <a:endParaRPr lang="es-CO" sz="2400"/>
        </a:p>
      </dgm:t>
    </dgm:pt>
    <dgm:pt modelId="{EBC7626F-8EBC-4E08-A3BC-5978AF6F8E75}" type="pres">
      <dgm:prSet presAssocID="{21513A9A-E57B-4E82-89A4-4BC6EF485845}" presName="Name0" presStyleCnt="0">
        <dgm:presLayoutVars>
          <dgm:chMax val="7"/>
          <dgm:chPref val="7"/>
          <dgm:dir/>
        </dgm:presLayoutVars>
      </dgm:prSet>
      <dgm:spPr/>
      <dgm:t>
        <a:bodyPr/>
        <a:lstStyle/>
        <a:p>
          <a:endParaRPr lang="es-EC"/>
        </a:p>
      </dgm:t>
    </dgm:pt>
    <dgm:pt modelId="{CD431FB5-615D-4861-B486-BA6D496789EF}" type="pres">
      <dgm:prSet presAssocID="{21513A9A-E57B-4E82-89A4-4BC6EF485845}" presName="dot1" presStyleLbl="alignNode1" presStyleIdx="0" presStyleCnt="13"/>
      <dgm:spPr/>
      <dgm:t>
        <a:bodyPr/>
        <a:lstStyle/>
        <a:p>
          <a:endParaRPr lang="es-CO"/>
        </a:p>
      </dgm:t>
    </dgm:pt>
    <dgm:pt modelId="{FCC0EF12-53C3-4818-A5A0-33D1A7367377}" type="pres">
      <dgm:prSet presAssocID="{21513A9A-E57B-4E82-89A4-4BC6EF485845}" presName="dot2" presStyleLbl="alignNode1" presStyleIdx="1" presStyleCnt="13"/>
      <dgm:spPr/>
      <dgm:t>
        <a:bodyPr/>
        <a:lstStyle/>
        <a:p>
          <a:endParaRPr lang="es-CO"/>
        </a:p>
      </dgm:t>
    </dgm:pt>
    <dgm:pt modelId="{65AA0382-FC37-4F54-95CA-A5E02AD6487A}" type="pres">
      <dgm:prSet presAssocID="{21513A9A-E57B-4E82-89A4-4BC6EF485845}" presName="dot3" presStyleLbl="alignNode1" presStyleIdx="2" presStyleCnt="13"/>
      <dgm:spPr/>
      <dgm:t>
        <a:bodyPr/>
        <a:lstStyle/>
        <a:p>
          <a:endParaRPr lang="es-CO"/>
        </a:p>
      </dgm:t>
    </dgm:pt>
    <dgm:pt modelId="{BA46A20A-2B7E-4132-8282-F1A323C62EB6}" type="pres">
      <dgm:prSet presAssocID="{21513A9A-E57B-4E82-89A4-4BC6EF485845}" presName="dot4" presStyleLbl="alignNode1" presStyleIdx="3" presStyleCnt="13"/>
      <dgm:spPr/>
      <dgm:t>
        <a:bodyPr/>
        <a:lstStyle/>
        <a:p>
          <a:endParaRPr lang="es-CO"/>
        </a:p>
      </dgm:t>
    </dgm:pt>
    <dgm:pt modelId="{9218240B-7F90-4038-AF4C-655FBE1C1CCD}" type="pres">
      <dgm:prSet presAssocID="{21513A9A-E57B-4E82-89A4-4BC6EF485845}" presName="dot5" presStyleLbl="alignNode1" presStyleIdx="4" presStyleCnt="13"/>
      <dgm:spPr/>
      <dgm:t>
        <a:bodyPr/>
        <a:lstStyle/>
        <a:p>
          <a:endParaRPr lang="es-CO"/>
        </a:p>
      </dgm:t>
    </dgm:pt>
    <dgm:pt modelId="{BCD3DFF8-ABA6-46E7-ADB6-C4B4A06A0097}" type="pres">
      <dgm:prSet presAssocID="{21513A9A-E57B-4E82-89A4-4BC6EF485845}" presName="dot6" presStyleLbl="alignNode1" presStyleIdx="5" presStyleCnt="13"/>
      <dgm:spPr/>
      <dgm:t>
        <a:bodyPr/>
        <a:lstStyle/>
        <a:p>
          <a:endParaRPr lang="es-CO"/>
        </a:p>
      </dgm:t>
    </dgm:pt>
    <dgm:pt modelId="{4DA3ABA4-C890-4E2D-8203-37D5BE61ECD6}" type="pres">
      <dgm:prSet presAssocID="{21513A9A-E57B-4E82-89A4-4BC6EF485845}" presName="dotArrow1" presStyleLbl="alignNode1" presStyleIdx="6" presStyleCnt="13"/>
      <dgm:spPr/>
      <dgm:t>
        <a:bodyPr/>
        <a:lstStyle/>
        <a:p>
          <a:endParaRPr lang="es-CO"/>
        </a:p>
      </dgm:t>
    </dgm:pt>
    <dgm:pt modelId="{4A80649B-6277-4A2F-AFCC-DD41A1BD1A75}" type="pres">
      <dgm:prSet presAssocID="{21513A9A-E57B-4E82-89A4-4BC6EF485845}" presName="dotArrow2" presStyleLbl="alignNode1" presStyleIdx="7" presStyleCnt="13"/>
      <dgm:spPr/>
      <dgm:t>
        <a:bodyPr/>
        <a:lstStyle/>
        <a:p>
          <a:endParaRPr lang="es-CO"/>
        </a:p>
      </dgm:t>
    </dgm:pt>
    <dgm:pt modelId="{C2802E49-8348-41CC-8E0D-1C08F7F783BB}" type="pres">
      <dgm:prSet presAssocID="{21513A9A-E57B-4E82-89A4-4BC6EF485845}" presName="dotArrow3" presStyleLbl="alignNode1" presStyleIdx="8" presStyleCnt="13"/>
      <dgm:spPr/>
      <dgm:t>
        <a:bodyPr/>
        <a:lstStyle/>
        <a:p>
          <a:endParaRPr lang="es-CO"/>
        </a:p>
      </dgm:t>
    </dgm:pt>
    <dgm:pt modelId="{9745D8BB-EA6E-48C7-96A3-7F381776AC0B}" type="pres">
      <dgm:prSet presAssocID="{21513A9A-E57B-4E82-89A4-4BC6EF485845}" presName="dotArrow4" presStyleLbl="alignNode1" presStyleIdx="9" presStyleCnt="13"/>
      <dgm:spPr/>
      <dgm:t>
        <a:bodyPr/>
        <a:lstStyle/>
        <a:p>
          <a:endParaRPr lang="es-CO"/>
        </a:p>
      </dgm:t>
    </dgm:pt>
    <dgm:pt modelId="{B31360E5-9754-4A76-9E69-63C72FA9FD03}" type="pres">
      <dgm:prSet presAssocID="{21513A9A-E57B-4E82-89A4-4BC6EF485845}" presName="dotArrow5" presStyleLbl="alignNode1" presStyleIdx="10" presStyleCnt="13"/>
      <dgm:spPr/>
      <dgm:t>
        <a:bodyPr/>
        <a:lstStyle/>
        <a:p>
          <a:endParaRPr lang="es-CO"/>
        </a:p>
      </dgm:t>
    </dgm:pt>
    <dgm:pt modelId="{104CAB08-20BC-4FBA-B2A7-3CC2136506D9}" type="pres">
      <dgm:prSet presAssocID="{21513A9A-E57B-4E82-89A4-4BC6EF485845}" presName="dotArrow6" presStyleLbl="alignNode1" presStyleIdx="11" presStyleCnt="13"/>
      <dgm:spPr/>
      <dgm:t>
        <a:bodyPr/>
        <a:lstStyle/>
        <a:p>
          <a:endParaRPr lang="es-CO"/>
        </a:p>
      </dgm:t>
    </dgm:pt>
    <dgm:pt modelId="{66167556-AF1B-48BA-86B6-C21818311DA2}" type="pres">
      <dgm:prSet presAssocID="{21513A9A-E57B-4E82-89A4-4BC6EF485845}" presName="dotArrow7" presStyleLbl="alignNode1" presStyleIdx="12" presStyleCnt="13"/>
      <dgm:spPr/>
      <dgm:t>
        <a:bodyPr/>
        <a:lstStyle/>
        <a:p>
          <a:endParaRPr lang="es-CO"/>
        </a:p>
      </dgm:t>
    </dgm:pt>
    <dgm:pt modelId="{DF12AF62-3FC4-4F54-8A65-A60B77777798}" type="pres">
      <dgm:prSet presAssocID="{B8364EF0-4A48-4108-A97D-15276A667FCC}" presName="parTx1" presStyleLbl="node1" presStyleIdx="0" presStyleCnt="4"/>
      <dgm:spPr/>
      <dgm:t>
        <a:bodyPr/>
        <a:lstStyle/>
        <a:p>
          <a:endParaRPr lang="es-CO"/>
        </a:p>
      </dgm:t>
    </dgm:pt>
    <dgm:pt modelId="{0AF51A9D-02AA-489C-9BF5-6A8E4E6C6047}" type="pres">
      <dgm:prSet presAssocID="{F1DBF72B-088C-4534-85A8-1E22ABB314A9}" presName="picture1" presStyleCnt="0"/>
      <dgm:spPr/>
      <dgm:t>
        <a:bodyPr/>
        <a:lstStyle/>
        <a:p>
          <a:endParaRPr lang="es-CO"/>
        </a:p>
      </dgm:t>
    </dgm:pt>
    <dgm:pt modelId="{AE633AEC-DEFD-42E4-BB5E-D629A94A55DE}" type="pres">
      <dgm:prSet presAssocID="{F1DBF72B-088C-4534-85A8-1E22ABB314A9}" presName="imageRepeatNode" presStyleLbl="fgImgPlace1" presStyleIdx="0" presStyleCnt="4"/>
      <dgm:spPr/>
      <dgm:t>
        <a:bodyPr/>
        <a:lstStyle/>
        <a:p>
          <a:endParaRPr lang="es-CO"/>
        </a:p>
      </dgm:t>
    </dgm:pt>
    <dgm:pt modelId="{E890D29B-A672-41E1-B91E-9AFAD26EDA57}" type="pres">
      <dgm:prSet presAssocID="{7B113010-680A-4D29-B390-F03BDF8B74DD}" presName="parTx2" presStyleLbl="node1" presStyleIdx="1" presStyleCnt="4"/>
      <dgm:spPr/>
      <dgm:t>
        <a:bodyPr/>
        <a:lstStyle/>
        <a:p>
          <a:endParaRPr lang="es-CO"/>
        </a:p>
      </dgm:t>
    </dgm:pt>
    <dgm:pt modelId="{E51C8A4A-5872-4CA4-B998-00B647A8D6E4}" type="pres">
      <dgm:prSet presAssocID="{D2213A4B-3577-431B-9CA7-CC5509A4D24D}" presName="picture2" presStyleCnt="0"/>
      <dgm:spPr/>
      <dgm:t>
        <a:bodyPr/>
        <a:lstStyle/>
        <a:p>
          <a:endParaRPr lang="es-CO"/>
        </a:p>
      </dgm:t>
    </dgm:pt>
    <dgm:pt modelId="{65872031-CCD4-441E-B382-518A17E9CF44}" type="pres">
      <dgm:prSet presAssocID="{D2213A4B-3577-431B-9CA7-CC5509A4D24D}" presName="imageRepeatNode" presStyleLbl="fgImgPlace1" presStyleIdx="1" presStyleCnt="4"/>
      <dgm:spPr/>
      <dgm:t>
        <a:bodyPr/>
        <a:lstStyle/>
        <a:p>
          <a:endParaRPr lang="es-EC"/>
        </a:p>
      </dgm:t>
    </dgm:pt>
    <dgm:pt modelId="{89DF1CBE-9A84-420E-9D4A-E1F317A7E4B1}" type="pres">
      <dgm:prSet presAssocID="{82E9AB99-FD7D-454F-95A2-1F48E1F72444}" presName="parTx3" presStyleLbl="node1" presStyleIdx="2" presStyleCnt="4"/>
      <dgm:spPr/>
      <dgm:t>
        <a:bodyPr/>
        <a:lstStyle/>
        <a:p>
          <a:endParaRPr lang="es-CO"/>
        </a:p>
      </dgm:t>
    </dgm:pt>
    <dgm:pt modelId="{FB83060D-1C90-4DC5-9CB6-3834144F42F8}" type="pres">
      <dgm:prSet presAssocID="{1C3A91EA-3240-4B3B-B8B5-E91D0C850142}" presName="picture3" presStyleCnt="0"/>
      <dgm:spPr/>
      <dgm:t>
        <a:bodyPr/>
        <a:lstStyle/>
        <a:p>
          <a:endParaRPr lang="es-CO"/>
        </a:p>
      </dgm:t>
    </dgm:pt>
    <dgm:pt modelId="{C4AFADE4-C75D-4206-A529-D1AC32CA6ACF}" type="pres">
      <dgm:prSet presAssocID="{1C3A91EA-3240-4B3B-B8B5-E91D0C850142}" presName="imageRepeatNode" presStyleLbl="fgImgPlace1" presStyleIdx="2" presStyleCnt="4"/>
      <dgm:spPr/>
      <dgm:t>
        <a:bodyPr/>
        <a:lstStyle/>
        <a:p>
          <a:endParaRPr lang="es-EC"/>
        </a:p>
      </dgm:t>
    </dgm:pt>
    <dgm:pt modelId="{87DD8662-71F5-4CB7-81B7-7D4DA42A2458}" type="pres">
      <dgm:prSet presAssocID="{7D4A3A89-6990-40EA-ABFB-8AD86165356F}" presName="parTx4" presStyleLbl="node1" presStyleIdx="3" presStyleCnt="4"/>
      <dgm:spPr/>
      <dgm:t>
        <a:bodyPr/>
        <a:lstStyle/>
        <a:p>
          <a:endParaRPr lang="es-CO"/>
        </a:p>
      </dgm:t>
    </dgm:pt>
    <dgm:pt modelId="{58757B95-C2A5-4FB1-959F-EA05EAEACA94}" type="pres">
      <dgm:prSet presAssocID="{D7E43BC7-B4C8-49F4-A6B1-D5CC1A203A24}" presName="picture4" presStyleCnt="0"/>
      <dgm:spPr/>
      <dgm:t>
        <a:bodyPr/>
        <a:lstStyle/>
        <a:p>
          <a:endParaRPr lang="es-CO"/>
        </a:p>
      </dgm:t>
    </dgm:pt>
    <dgm:pt modelId="{49A2F572-8EBE-449C-BBD9-EF3E62FA4D96}" type="pres">
      <dgm:prSet presAssocID="{D7E43BC7-B4C8-49F4-A6B1-D5CC1A203A24}" presName="imageRepeatNode" presStyleLbl="fgImgPlace1" presStyleIdx="3" presStyleCnt="4"/>
      <dgm:spPr/>
      <dgm:t>
        <a:bodyPr/>
        <a:lstStyle/>
        <a:p>
          <a:endParaRPr lang="es-CO"/>
        </a:p>
      </dgm:t>
    </dgm:pt>
  </dgm:ptLst>
  <dgm:cxnLst>
    <dgm:cxn modelId="{CE3FD86C-BF96-45A7-892D-7338CDFCF3D4}" type="presOf" srcId="{D2213A4B-3577-431B-9CA7-CC5509A4D24D}" destId="{65872031-CCD4-441E-B382-518A17E9CF44}" srcOrd="0" destOrd="0" presId="urn:microsoft.com/office/officeart/2008/layout/AscendingPictureAccentProcess"/>
    <dgm:cxn modelId="{541F037E-EE52-4D22-ADB2-521D9809F6F0}" srcId="{21513A9A-E57B-4E82-89A4-4BC6EF485845}" destId="{82E9AB99-FD7D-454F-95A2-1F48E1F72444}" srcOrd="2" destOrd="0" parTransId="{22D0150F-B91B-402F-AA20-12A002A789AB}" sibTransId="{1C3A91EA-3240-4B3B-B8B5-E91D0C850142}"/>
    <dgm:cxn modelId="{AD2788AD-2A9E-4C57-854E-3A4CAADBC239}" srcId="{21513A9A-E57B-4E82-89A4-4BC6EF485845}" destId="{B8364EF0-4A48-4108-A97D-15276A667FCC}" srcOrd="0" destOrd="0" parTransId="{700548C4-8AC3-4B2D-844A-B3E9DB6B856A}" sibTransId="{F1DBF72B-088C-4534-85A8-1E22ABB314A9}"/>
    <dgm:cxn modelId="{D76BED13-E004-4E24-A8B2-9416BD6045AB}" type="presOf" srcId="{D7E43BC7-B4C8-49F4-A6B1-D5CC1A203A24}" destId="{49A2F572-8EBE-449C-BBD9-EF3E62FA4D96}" srcOrd="0" destOrd="0" presId="urn:microsoft.com/office/officeart/2008/layout/AscendingPictureAccentProcess"/>
    <dgm:cxn modelId="{E17D8DB5-DF2A-4108-B045-725CA23F622E}" type="presOf" srcId="{7B113010-680A-4D29-B390-F03BDF8B74DD}" destId="{E890D29B-A672-41E1-B91E-9AFAD26EDA57}" srcOrd="0" destOrd="0" presId="urn:microsoft.com/office/officeart/2008/layout/AscendingPictureAccentProcess"/>
    <dgm:cxn modelId="{5F2F2061-B333-4DEE-B8C1-559D188F079A}" type="presOf" srcId="{1C3A91EA-3240-4B3B-B8B5-E91D0C850142}" destId="{C4AFADE4-C75D-4206-A529-D1AC32CA6ACF}" srcOrd="0" destOrd="0" presId="urn:microsoft.com/office/officeart/2008/layout/AscendingPictureAccentProcess"/>
    <dgm:cxn modelId="{4D5AFDB8-6613-4AC5-BA59-A322565339CE}" srcId="{21513A9A-E57B-4E82-89A4-4BC6EF485845}" destId="{7D4A3A89-6990-40EA-ABFB-8AD86165356F}" srcOrd="3" destOrd="0" parTransId="{1ACDF166-F215-45E2-A578-1E192D1999C9}" sibTransId="{D7E43BC7-B4C8-49F4-A6B1-D5CC1A203A24}"/>
    <dgm:cxn modelId="{9F349EF5-03FD-4ED1-96DE-0B6F0885F700}" type="presOf" srcId="{F1DBF72B-088C-4534-85A8-1E22ABB314A9}" destId="{AE633AEC-DEFD-42E4-BB5E-D629A94A55DE}" srcOrd="0" destOrd="0" presId="urn:microsoft.com/office/officeart/2008/layout/AscendingPictureAccentProcess"/>
    <dgm:cxn modelId="{736E119D-5D37-4B44-AC9B-6B92249B4144}" type="presOf" srcId="{B8364EF0-4A48-4108-A97D-15276A667FCC}" destId="{DF12AF62-3FC4-4F54-8A65-A60B77777798}" srcOrd="0" destOrd="0" presId="urn:microsoft.com/office/officeart/2008/layout/AscendingPictureAccentProcess"/>
    <dgm:cxn modelId="{5290C7FB-F274-401A-86CF-DC5BE4C19C20}" type="presOf" srcId="{82E9AB99-FD7D-454F-95A2-1F48E1F72444}" destId="{89DF1CBE-9A84-420E-9D4A-E1F317A7E4B1}" srcOrd="0" destOrd="0" presId="urn:microsoft.com/office/officeart/2008/layout/AscendingPictureAccentProcess"/>
    <dgm:cxn modelId="{694FD62A-7485-4ADA-89F9-36D658C789C9}" srcId="{21513A9A-E57B-4E82-89A4-4BC6EF485845}" destId="{7B113010-680A-4D29-B390-F03BDF8B74DD}" srcOrd="1" destOrd="0" parTransId="{7A6CC86F-3FAA-4129-AC1F-7B6AED448B31}" sibTransId="{D2213A4B-3577-431B-9CA7-CC5509A4D24D}"/>
    <dgm:cxn modelId="{585EFCB4-AF66-44E0-B669-F21386138C81}" type="presOf" srcId="{7D4A3A89-6990-40EA-ABFB-8AD86165356F}" destId="{87DD8662-71F5-4CB7-81B7-7D4DA42A2458}" srcOrd="0" destOrd="0" presId="urn:microsoft.com/office/officeart/2008/layout/AscendingPictureAccentProcess"/>
    <dgm:cxn modelId="{DA430E4F-D109-4F19-9626-FEDEE1937853}" type="presOf" srcId="{21513A9A-E57B-4E82-89A4-4BC6EF485845}" destId="{EBC7626F-8EBC-4E08-A3BC-5978AF6F8E75}" srcOrd="0" destOrd="0" presId="urn:microsoft.com/office/officeart/2008/layout/AscendingPictureAccentProcess"/>
    <dgm:cxn modelId="{9352526A-762D-419D-8C20-1DD30F11CE9E}" type="presParOf" srcId="{EBC7626F-8EBC-4E08-A3BC-5978AF6F8E75}" destId="{CD431FB5-615D-4861-B486-BA6D496789EF}" srcOrd="0" destOrd="0" presId="urn:microsoft.com/office/officeart/2008/layout/AscendingPictureAccentProcess"/>
    <dgm:cxn modelId="{BD355D9B-9988-498E-9B2F-5D5EF9F91F77}" type="presParOf" srcId="{EBC7626F-8EBC-4E08-A3BC-5978AF6F8E75}" destId="{FCC0EF12-53C3-4818-A5A0-33D1A7367377}" srcOrd="1" destOrd="0" presId="urn:microsoft.com/office/officeart/2008/layout/AscendingPictureAccentProcess"/>
    <dgm:cxn modelId="{922E8071-A462-4716-B6BF-4B8ADF8ACBED}" type="presParOf" srcId="{EBC7626F-8EBC-4E08-A3BC-5978AF6F8E75}" destId="{65AA0382-FC37-4F54-95CA-A5E02AD6487A}" srcOrd="2" destOrd="0" presId="urn:microsoft.com/office/officeart/2008/layout/AscendingPictureAccentProcess"/>
    <dgm:cxn modelId="{2BBDC6D0-8A1B-4961-9E14-807D263B930C}" type="presParOf" srcId="{EBC7626F-8EBC-4E08-A3BC-5978AF6F8E75}" destId="{BA46A20A-2B7E-4132-8282-F1A323C62EB6}" srcOrd="3" destOrd="0" presId="urn:microsoft.com/office/officeart/2008/layout/AscendingPictureAccentProcess"/>
    <dgm:cxn modelId="{F2800226-7055-47FB-A3B3-26D0307D95E1}" type="presParOf" srcId="{EBC7626F-8EBC-4E08-A3BC-5978AF6F8E75}" destId="{9218240B-7F90-4038-AF4C-655FBE1C1CCD}" srcOrd="4" destOrd="0" presId="urn:microsoft.com/office/officeart/2008/layout/AscendingPictureAccentProcess"/>
    <dgm:cxn modelId="{CAABDF9F-E047-4B77-A26C-58D50F2DC461}" type="presParOf" srcId="{EBC7626F-8EBC-4E08-A3BC-5978AF6F8E75}" destId="{BCD3DFF8-ABA6-46E7-ADB6-C4B4A06A0097}" srcOrd="5" destOrd="0" presId="urn:microsoft.com/office/officeart/2008/layout/AscendingPictureAccentProcess"/>
    <dgm:cxn modelId="{D4828017-3D0F-4C16-A42A-6E859BA3BEF1}" type="presParOf" srcId="{EBC7626F-8EBC-4E08-A3BC-5978AF6F8E75}" destId="{4DA3ABA4-C890-4E2D-8203-37D5BE61ECD6}" srcOrd="6" destOrd="0" presId="urn:microsoft.com/office/officeart/2008/layout/AscendingPictureAccentProcess"/>
    <dgm:cxn modelId="{AC87A9B8-EC31-4B2F-8F0F-ECF525C7303D}" type="presParOf" srcId="{EBC7626F-8EBC-4E08-A3BC-5978AF6F8E75}" destId="{4A80649B-6277-4A2F-AFCC-DD41A1BD1A75}" srcOrd="7" destOrd="0" presId="urn:microsoft.com/office/officeart/2008/layout/AscendingPictureAccentProcess"/>
    <dgm:cxn modelId="{136A2117-594A-4E0C-89E6-AA7C5A4DAF6C}" type="presParOf" srcId="{EBC7626F-8EBC-4E08-A3BC-5978AF6F8E75}" destId="{C2802E49-8348-41CC-8E0D-1C08F7F783BB}" srcOrd="8" destOrd="0" presId="urn:microsoft.com/office/officeart/2008/layout/AscendingPictureAccentProcess"/>
    <dgm:cxn modelId="{B2BB763C-74BC-49F3-AD5E-9BA33C812267}" type="presParOf" srcId="{EBC7626F-8EBC-4E08-A3BC-5978AF6F8E75}" destId="{9745D8BB-EA6E-48C7-96A3-7F381776AC0B}" srcOrd="9" destOrd="0" presId="urn:microsoft.com/office/officeart/2008/layout/AscendingPictureAccentProcess"/>
    <dgm:cxn modelId="{91B86930-4DFF-4616-A427-30BF02002E5E}" type="presParOf" srcId="{EBC7626F-8EBC-4E08-A3BC-5978AF6F8E75}" destId="{B31360E5-9754-4A76-9E69-63C72FA9FD03}" srcOrd="10" destOrd="0" presId="urn:microsoft.com/office/officeart/2008/layout/AscendingPictureAccentProcess"/>
    <dgm:cxn modelId="{BC0B9402-BBE1-4499-B838-6977883EC35D}" type="presParOf" srcId="{EBC7626F-8EBC-4E08-A3BC-5978AF6F8E75}" destId="{104CAB08-20BC-4FBA-B2A7-3CC2136506D9}" srcOrd="11" destOrd="0" presId="urn:microsoft.com/office/officeart/2008/layout/AscendingPictureAccentProcess"/>
    <dgm:cxn modelId="{11411806-CCBB-48AA-8F18-7662056B8FEA}" type="presParOf" srcId="{EBC7626F-8EBC-4E08-A3BC-5978AF6F8E75}" destId="{66167556-AF1B-48BA-86B6-C21818311DA2}" srcOrd="12" destOrd="0" presId="urn:microsoft.com/office/officeart/2008/layout/AscendingPictureAccentProcess"/>
    <dgm:cxn modelId="{C50D6D14-6BF4-4F75-93E1-810302F77EDE}" type="presParOf" srcId="{EBC7626F-8EBC-4E08-A3BC-5978AF6F8E75}" destId="{DF12AF62-3FC4-4F54-8A65-A60B77777798}" srcOrd="13" destOrd="0" presId="urn:microsoft.com/office/officeart/2008/layout/AscendingPictureAccentProcess"/>
    <dgm:cxn modelId="{FAB1AE26-3ECA-4A0E-9E75-B4BF00912F5B}" type="presParOf" srcId="{EBC7626F-8EBC-4E08-A3BC-5978AF6F8E75}" destId="{0AF51A9D-02AA-489C-9BF5-6A8E4E6C6047}" srcOrd="14" destOrd="0" presId="urn:microsoft.com/office/officeart/2008/layout/AscendingPictureAccentProcess"/>
    <dgm:cxn modelId="{C94FC7CF-626B-4260-ADE4-C3E8CAB53FCD}" type="presParOf" srcId="{0AF51A9D-02AA-489C-9BF5-6A8E4E6C6047}" destId="{AE633AEC-DEFD-42E4-BB5E-D629A94A55DE}" srcOrd="0" destOrd="0" presId="urn:microsoft.com/office/officeart/2008/layout/AscendingPictureAccentProcess"/>
    <dgm:cxn modelId="{5E1B2255-45F4-47C4-823B-1A1A2FAC4E1C}" type="presParOf" srcId="{EBC7626F-8EBC-4E08-A3BC-5978AF6F8E75}" destId="{E890D29B-A672-41E1-B91E-9AFAD26EDA57}" srcOrd="15" destOrd="0" presId="urn:microsoft.com/office/officeart/2008/layout/AscendingPictureAccentProcess"/>
    <dgm:cxn modelId="{76764605-A977-4FAF-8F4E-EE3FD768AA8D}" type="presParOf" srcId="{EBC7626F-8EBC-4E08-A3BC-5978AF6F8E75}" destId="{E51C8A4A-5872-4CA4-B998-00B647A8D6E4}" srcOrd="16" destOrd="0" presId="urn:microsoft.com/office/officeart/2008/layout/AscendingPictureAccentProcess"/>
    <dgm:cxn modelId="{A0CFA4AF-D2AC-4C87-82B4-6F327C69E085}" type="presParOf" srcId="{E51C8A4A-5872-4CA4-B998-00B647A8D6E4}" destId="{65872031-CCD4-441E-B382-518A17E9CF44}" srcOrd="0" destOrd="0" presId="urn:microsoft.com/office/officeart/2008/layout/AscendingPictureAccentProcess"/>
    <dgm:cxn modelId="{E7961B47-984B-4920-A2F5-A29887222CE0}" type="presParOf" srcId="{EBC7626F-8EBC-4E08-A3BC-5978AF6F8E75}" destId="{89DF1CBE-9A84-420E-9D4A-E1F317A7E4B1}" srcOrd="17" destOrd="0" presId="urn:microsoft.com/office/officeart/2008/layout/AscendingPictureAccentProcess"/>
    <dgm:cxn modelId="{0C59EA7B-CBBF-4EF5-860F-1A85CEC1963F}" type="presParOf" srcId="{EBC7626F-8EBC-4E08-A3BC-5978AF6F8E75}" destId="{FB83060D-1C90-4DC5-9CB6-3834144F42F8}" srcOrd="18" destOrd="0" presId="urn:microsoft.com/office/officeart/2008/layout/AscendingPictureAccentProcess"/>
    <dgm:cxn modelId="{0B337805-86E1-4E0E-8EE5-8D9D99C0B732}" type="presParOf" srcId="{FB83060D-1C90-4DC5-9CB6-3834144F42F8}" destId="{C4AFADE4-C75D-4206-A529-D1AC32CA6ACF}" srcOrd="0" destOrd="0" presId="urn:microsoft.com/office/officeart/2008/layout/AscendingPictureAccentProcess"/>
    <dgm:cxn modelId="{07739166-A97C-496E-8F4E-D9344BDB8CAD}" type="presParOf" srcId="{EBC7626F-8EBC-4E08-A3BC-5978AF6F8E75}" destId="{87DD8662-71F5-4CB7-81B7-7D4DA42A2458}" srcOrd="19" destOrd="0" presId="urn:microsoft.com/office/officeart/2008/layout/AscendingPictureAccentProcess"/>
    <dgm:cxn modelId="{D74CF9A6-8E11-4A67-A2E1-C17075DCD2C4}" type="presParOf" srcId="{EBC7626F-8EBC-4E08-A3BC-5978AF6F8E75}" destId="{58757B95-C2A5-4FB1-959F-EA05EAEACA94}" srcOrd="20" destOrd="0" presId="urn:microsoft.com/office/officeart/2008/layout/AscendingPictureAccentProcess"/>
    <dgm:cxn modelId="{B468DF2D-9461-4622-BE63-791E5564F652}" type="presParOf" srcId="{58757B95-C2A5-4FB1-959F-EA05EAEACA94}" destId="{49A2F572-8EBE-449C-BBD9-EF3E62FA4D96}"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9C844-B9A8-447D-B903-86307A6E7D04}"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es-CO"/>
        </a:p>
      </dgm:t>
    </dgm:pt>
    <dgm:pt modelId="{B3BC01DE-4D5F-41CB-B23C-82206C72DDD1}">
      <dgm:prSet phldrT="[Texto]" custT="1"/>
      <dgm:spPr/>
      <dgm:t>
        <a:bodyPr/>
        <a:lstStyle/>
        <a:p>
          <a:r>
            <a:rPr lang="es-CO" sz="1300" dirty="0" smtClean="0"/>
            <a:t>Establecer la relación de la Teoría de los Recursos y Capacidades con los negocios.</a:t>
          </a:r>
          <a:endParaRPr lang="es-CO" sz="1300" dirty="0"/>
        </a:p>
      </dgm:t>
    </dgm:pt>
    <dgm:pt modelId="{2AAD5497-BBA3-4295-9B51-B0338B89F61B}" type="parTrans" cxnId="{FA322701-498E-465B-976F-5598F760EC08}">
      <dgm:prSet/>
      <dgm:spPr/>
      <dgm:t>
        <a:bodyPr/>
        <a:lstStyle/>
        <a:p>
          <a:endParaRPr lang="es-CO"/>
        </a:p>
      </dgm:t>
    </dgm:pt>
    <dgm:pt modelId="{FBE6B5FE-8B2B-4049-A3D2-F82588EFCCB0}" type="sibTrans" cxnId="{FA322701-498E-465B-976F-5598F760EC08}">
      <dgm:prSet/>
      <dgm:spPr/>
      <dgm:t>
        <a:bodyPr/>
        <a:lstStyle/>
        <a:p>
          <a:endParaRPr lang="es-CO"/>
        </a:p>
      </dgm:t>
    </dgm:pt>
    <dgm:pt modelId="{24E16B7C-FB68-45FF-9D46-FEA35B0E7693}">
      <dgm:prSet phldrT="[Texto]" custT="1"/>
      <dgm:spPr/>
      <dgm:t>
        <a:bodyPr/>
        <a:lstStyle/>
        <a:p>
          <a:r>
            <a:rPr lang="es-CO" sz="1300" dirty="0" smtClean="0"/>
            <a:t>Definir la metodología para el análisis de los factores internos.</a:t>
          </a:r>
          <a:endParaRPr lang="es-CO" sz="1300" dirty="0"/>
        </a:p>
      </dgm:t>
    </dgm:pt>
    <dgm:pt modelId="{8BA1BA2A-DFB3-4007-A91B-6C76DD2F6620}" type="parTrans" cxnId="{5AA7AB0C-3C89-4744-8676-0C6CD6BD5C0D}">
      <dgm:prSet/>
      <dgm:spPr/>
      <dgm:t>
        <a:bodyPr/>
        <a:lstStyle/>
        <a:p>
          <a:endParaRPr lang="es-CO"/>
        </a:p>
      </dgm:t>
    </dgm:pt>
    <dgm:pt modelId="{AD116E47-E4EE-4D03-A2C9-E162A8BA748B}" type="sibTrans" cxnId="{5AA7AB0C-3C89-4744-8676-0C6CD6BD5C0D}">
      <dgm:prSet/>
      <dgm:spPr/>
      <dgm:t>
        <a:bodyPr/>
        <a:lstStyle/>
        <a:p>
          <a:endParaRPr lang="es-CO"/>
        </a:p>
      </dgm:t>
    </dgm:pt>
    <dgm:pt modelId="{B5678672-0C57-4052-9AED-25FA8DD00B83}">
      <dgm:prSet phldrT="[Texto]" custT="1"/>
      <dgm:spPr/>
      <dgm:t>
        <a:bodyPr/>
        <a:lstStyle/>
        <a:p>
          <a:r>
            <a:rPr lang="es-CO" sz="1300" dirty="0" smtClean="0"/>
            <a:t>Detallar los recursos y capacidades que crean productos competitivos</a:t>
          </a:r>
          <a:endParaRPr lang="es-CO" sz="1300" dirty="0"/>
        </a:p>
      </dgm:t>
    </dgm:pt>
    <dgm:pt modelId="{5FAAADEF-25F7-4801-BF7A-CBA429ED6022}" type="parTrans" cxnId="{48D8DF6B-EC1C-4901-BA33-3FCD96A536AB}">
      <dgm:prSet/>
      <dgm:spPr/>
      <dgm:t>
        <a:bodyPr/>
        <a:lstStyle/>
        <a:p>
          <a:endParaRPr lang="es-CO"/>
        </a:p>
      </dgm:t>
    </dgm:pt>
    <dgm:pt modelId="{D08320ED-74BD-459B-91A8-E439BA88B1A1}" type="sibTrans" cxnId="{48D8DF6B-EC1C-4901-BA33-3FCD96A536AB}">
      <dgm:prSet/>
      <dgm:spPr/>
      <dgm:t>
        <a:bodyPr/>
        <a:lstStyle/>
        <a:p>
          <a:endParaRPr lang="es-CO"/>
        </a:p>
      </dgm:t>
    </dgm:pt>
    <dgm:pt modelId="{AB91B3E1-B00C-40A6-AB26-54D5B1B6F9F4}">
      <dgm:prSet phldrT="[Texto]" custT="1"/>
      <dgm:spPr/>
      <dgm:t>
        <a:bodyPr/>
        <a:lstStyle/>
        <a:p>
          <a:r>
            <a:rPr lang="es-CO" sz="1300" dirty="0" smtClean="0"/>
            <a:t>Identificar las debilidades para una propuesta de valor en la oferta de productos artesanales. </a:t>
          </a:r>
          <a:endParaRPr lang="es-CO" sz="1300" dirty="0"/>
        </a:p>
      </dgm:t>
    </dgm:pt>
    <dgm:pt modelId="{FB41AE7B-09C2-4066-984F-C76B68775EFD}" type="parTrans" cxnId="{7D7BA6D7-003C-4CAD-B844-954F9A1D9E61}">
      <dgm:prSet/>
      <dgm:spPr/>
      <dgm:t>
        <a:bodyPr/>
        <a:lstStyle/>
        <a:p>
          <a:endParaRPr lang="es-CO"/>
        </a:p>
      </dgm:t>
    </dgm:pt>
    <dgm:pt modelId="{F97F1709-69D3-4382-9763-E7852A791A1A}" type="sibTrans" cxnId="{7D7BA6D7-003C-4CAD-B844-954F9A1D9E61}">
      <dgm:prSet/>
      <dgm:spPr/>
      <dgm:t>
        <a:bodyPr/>
        <a:lstStyle/>
        <a:p>
          <a:endParaRPr lang="es-CO"/>
        </a:p>
      </dgm:t>
    </dgm:pt>
    <dgm:pt modelId="{D057C7FE-3C80-4691-8F3C-906AE9967D68}" type="pres">
      <dgm:prSet presAssocID="{A049C844-B9A8-447D-B903-86307A6E7D04}" presName="outerComposite" presStyleCnt="0">
        <dgm:presLayoutVars>
          <dgm:chMax val="5"/>
          <dgm:dir/>
          <dgm:resizeHandles val="exact"/>
        </dgm:presLayoutVars>
      </dgm:prSet>
      <dgm:spPr/>
      <dgm:t>
        <a:bodyPr/>
        <a:lstStyle/>
        <a:p>
          <a:endParaRPr lang="es-CO"/>
        </a:p>
      </dgm:t>
    </dgm:pt>
    <dgm:pt modelId="{38F6527C-7F4C-4320-8E0B-A9E881640448}" type="pres">
      <dgm:prSet presAssocID="{A049C844-B9A8-447D-B903-86307A6E7D04}" presName="dummyMaxCanvas" presStyleCnt="0">
        <dgm:presLayoutVars/>
      </dgm:prSet>
      <dgm:spPr/>
      <dgm:t>
        <a:bodyPr/>
        <a:lstStyle/>
        <a:p>
          <a:endParaRPr lang="es-CO"/>
        </a:p>
      </dgm:t>
    </dgm:pt>
    <dgm:pt modelId="{FF8ABA0C-F25C-4D20-8A2A-EE4501214CD7}" type="pres">
      <dgm:prSet presAssocID="{A049C844-B9A8-447D-B903-86307A6E7D04}" presName="FourNodes_1" presStyleLbl="node1" presStyleIdx="0" presStyleCnt="4">
        <dgm:presLayoutVars>
          <dgm:bulletEnabled val="1"/>
        </dgm:presLayoutVars>
      </dgm:prSet>
      <dgm:spPr/>
      <dgm:t>
        <a:bodyPr/>
        <a:lstStyle/>
        <a:p>
          <a:endParaRPr lang="es-CO"/>
        </a:p>
      </dgm:t>
    </dgm:pt>
    <dgm:pt modelId="{E65E3882-8FDF-4603-AC55-63CAE17EB1A2}" type="pres">
      <dgm:prSet presAssocID="{A049C844-B9A8-447D-B903-86307A6E7D04}" presName="FourNodes_2" presStyleLbl="node1" presStyleIdx="1" presStyleCnt="4">
        <dgm:presLayoutVars>
          <dgm:bulletEnabled val="1"/>
        </dgm:presLayoutVars>
      </dgm:prSet>
      <dgm:spPr/>
      <dgm:t>
        <a:bodyPr/>
        <a:lstStyle/>
        <a:p>
          <a:endParaRPr lang="es-CO"/>
        </a:p>
      </dgm:t>
    </dgm:pt>
    <dgm:pt modelId="{A6AFC802-6DEC-4F88-9370-4CDDF9C293BB}" type="pres">
      <dgm:prSet presAssocID="{A049C844-B9A8-447D-B903-86307A6E7D04}" presName="FourNodes_3" presStyleLbl="node1" presStyleIdx="2" presStyleCnt="4">
        <dgm:presLayoutVars>
          <dgm:bulletEnabled val="1"/>
        </dgm:presLayoutVars>
      </dgm:prSet>
      <dgm:spPr/>
      <dgm:t>
        <a:bodyPr/>
        <a:lstStyle/>
        <a:p>
          <a:endParaRPr lang="es-CO"/>
        </a:p>
      </dgm:t>
    </dgm:pt>
    <dgm:pt modelId="{59741B18-1102-4AC3-BA76-9CF638AD908E}" type="pres">
      <dgm:prSet presAssocID="{A049C844-B9A8-447D-B903-86307A6E7D04}" presName="FourNodes_4" presStyleLbl="node1" presStyleIdx="3" presStyleCnt="4">
        <dgm:presLayoutVars>
          <dgm:bulletEnabled val="1"/>
        </dgm:presLayoutVars>
      </dgm:prSet>
      <dgm:spPr/>
      <dgm:t>
        <a:bodyPr/>
        <a:lstStyle/>
        <a:p>
          <a:endParaRPr lang="es-CO"/>
        </a:p>
      </dgm:t>
    </dgm:pt>
    <dgm:pt modelId="{B1B39594-BB8C-479C-B59D-DF8A8A10AABD}" type="pres">
      <dgm:prSet presAssocID="{A049C844-B9A8-447D-B903-86307A6E7D04}" presName="FourConn_1-2" presStyleLbl="fgAccFollowNode1" presStyleIdx="0" presStyleCnt="3">
        <dgm:presLayoutVars>
          <dgm:bulletEnabled val="1"/>
        </dgm:presLayoutVars>
      </dgm:prSet>
      <dgm:spPr/>
      <dgm:t>
        <a:bodyPr/>
        <a:lstStyle/>
        <a:p>
          <a:endParaRPr lang="es-CO"/>
        </a:p>
      </dgm:t>
    </dgm:pt>
    <dgm:pt modelId="{0DBB48A1-9438-459F-A843-F062442E7955}" type="pres">
      <dgm:prSet presAssocID="{A049C844-B9A8-447D-B903-86307A6E7D04}" presName="FourConn_2-3" presStyleLbl="fgAccFollowNode1" presStyleIdx="1" presStyleCnt="3">
        <dgm:presLayoutVars>
          <dgm:bulletEnabled val="1"/>
        </dgm:presLayoutVars>
      </dgm:prSet>
      <dgm:spPr/>
      <dgm:t>
        <a:bodyPr/>
        <a:lstStyle/>
        <a:p>
          <a:endParaRPr lang="es-CO"/>
        </a:p>
      </dgm:t>
    </dgm:pt>
    <dgm:pt modelId="{77EE9932-E809-4FD4-9D49-8B2CC6025E80}" type="pres">
      <dgm:prSet presAssocID="{A049C844-B9A8-447D-B903-86307A6E7D04}" presName="FourConn_3-4" presStyleLbl="fgAccFollowNode1" presStyleIdx="2" presStyleCnt="3">
        <dgm:presLayoutVars>
          <dgm:bulletEnabled val="1"/>
        </dgm:presLayoutVars>
      </dgm:prSet>
      <dgm:spPr/>
      <dgm:t>
        <a:bodyPr/>
        <a:lstStyle/>
        <a:p>
          <a:endParaRPr lang="es-CO"/>
        </a:p>
      </dgm:t>
    </dgm:pt>
    <dgm:pt modelId="{8B351D61-64EB-44AA-8170-A9EABAF35D6F}" type="pres">
      <dgm:prSet presAssocID="{A049C844-B9A8-447D-B903-86307A6E7D04}" presName="FourNodes_1_text" presStyleLbl="node1" presStyleIdx="3" presStyleCnt="4">
        <dgm:presLayoutVars>
          <dgm:bulletEnabled val="1"/>
        </dgm:presLayoutVars>
      </dgm:prSet>
      <dgm:spPr/>
      <dgm:t>
        <a:bodyPr/>
        <a:lstStyle/>
        <a:p>
          <a:endParaRPr lang="es-CO"/>
        </a:p>
      </dgm:t>
    </dgm:pt>
    <dgm:pt modelId="{F95E155A-812E-4D4F-B68F-D7CF527094B7}" type="pres">
      <dgm:prSet presAssocID="{A049C844-B9A8-447D-B903-86307A6E7D04}" presName="FourNodes_2_text" presStyleLbl="node1" presStyleIdx="3" presStyleCnt="4">
        <dgm:presLayoutVars>
          <dgm:bulletEnabled val="1"/>
        </dgm:presLayoutVars>
      </dgm:prSet>
      <dgm:spPr/>
      <dgm:t>
        <a:bodyPr/>
        <a:lstStyle/>
        <a:p>
          <a:endParaRPr lang="es-CO"/>
        </a:p>
      </dgm:t>
    </dgm:pt>
    <dgm:pt modelId="{11D5694E-2B16-42F2-B041-2F5B60D534D3}" type="pres">
      <dgm:prSet presAssocID="{A049C844-B9A8-447D-B903-86307A6E7D04}" presName="FourNodes_3_text" presStyleLbl="node1" presStyleIdx="3" presStyleCnt="4">
        <dgm:presLayoutVars>
          <dgm:bulletEnabled val="1"/>
        </dgm:presLayoutVars>
      </dgm:prSet>
      <dgm:spPr/>
      <dgm:t>
        <a:bodyPr/>
        <a:lstStyle/>
        <a:p>
          <a:endParaRPr lang="es-CO"/>
        </a:p>
      </dgm:t>
    </dgm:pt>
    <dgm:pt modelId="{3E1F4803-0DAE-48D7-A31E-EC2FF41B422D}" type="pres">
      <dgm:prSet presAssocID="{A049C844-B9A8-447D-B903-86307A6E7D04}" presName="FourNodes_4_text" presStyleLbl="node1" presStyleIdx="3" presStyleCnt="4">
        <dgm:presLayoutVars>
          <dgm:bulletEnabled val="1"/>
        </dgm:presLayoutVars>
      </dgm:prSet>
      <dgm:spPr/>
      <dgm:t>
        <a:bodyPr/>
        <a:lstStyle/>
        <a:p>
          <a:endParaRPr lang="es-CO"/>
        </a:p>
      </dgm:t>
    </dgm:pt>
  </dgm:ptLst>
  <dgm:cxnLst>
    <dgm:cxn modelId="{5AA7AB0C-3C89-4744-8676-0C6CD6BD5C0D}" srcId="{A049C844-B9A8-447D-B903-86307A6E7D04}" destId="{24E16B7C-FB68-45FF-9D46-FEA35B0E7693}" srcOrd="1" destOrd="0" parTransId="{8BA1BA2A-DFB3-4007-A91B-6C76DD2F6620}" sibTransId="{AD116E47-E4EE-4D03-A2C9-E162A8BA748B}"/>
    <dgm:cxn modelId="{A18FF304-30DD-41DB-8E92-6A49F9D99DE6}" type="presOf" srcId="{B3BC01DE-4D5F-41CB-B23C-82206C72DDD1}" destId="{8B351D61-64EB-44AA-8170-A9EABAF35D6F}" srcOrd="1" destOrd="0" presId="urn:microsoft.com/office/officeart/2005/8/layout/vProcess5"/>
    <dgm:cxn modelId="{88B64E3A-1909-49A9-B15F-638DA5E97374}" type="presOf" srcId="{B5678672-0C57-4052-9AED-25FA8DD00B83}" destId="{11D5694E-2B16-42F2-B041-2F5B60D534D3}" srcOrd="1" destOrd="0" presId="urn:microsoft.com/office/officeart/2005/8/layout/vProcess5"/>
    <dgm:cxn modelId="{FA322701-498E-465B-976F-5598F760EC08}" srcId="{A049C844-B9A8-447D-B903-86307A6E7D04}" destId="{B3BC01DE-4D5F-41CB-B23C-82206C72DDD1}" srcOrd="0" destOrd="0" parTransId="{2AAD5497-BBA3-4295-9B51-B0338B89F61B}" sibTransId="{FBE6B5FE-8B2B-4049-A3D2-F82588EFCCB0}"/>
    <dgm:cxn modelId="{4B29006D-7907-479F-8BA3-76F53D68A627}" type="presOf" srcId="{AB91B3E1-B00C-40A6-AB26-54D5B1B6F9F4}" destId="{3E1F4803-0DAE-48D7-A31E-EC2FF41B422D}" srcOrd="1" destOrd="0" presId="urn:microsoft.com/office/officeart/2005/8/layout/vProcess5"/>
    <dgm:cxn modelId="{7D7BA6D7-003C-4CAD-B844-954F9A1D9E61}" srcId="{A049C844-B9A8-447D-B903-86307A6E7D04}" destId="{AB91B3E1-B00C-40A6-AB26-54D5B1B6F9F4}" srcOrd="3" destOrd="0" parTransId="{FB41AE7B-09C2-4066-984F-C76B68775EFD}" sibTransId="{F97F1709-69D3-4382-9763-E7852A791A1A}"/>
    <dgm:cxn modelId="{4524D453-8315-4BEB-B0D4-8EB220C869F4}" type="presOf" srcId="{B5678672-0C57-4052-9AED-25FA8DD00B83}" destId="{A6AFC802-6DEC-4F88-9370-4CDDF9C293BB}" srcOrd="0" destOrd="0" presId="urn:microsoft.com/office/officeart/2005/8/layout/vProcess5"/>
    <dgm:cxn modelId="{CE32FEB2-B1F6-47E5-B10E-15CC3A0E2F9B}" type="presOf" srcId="{24E16B7C-FB68-45FF-9D46-FEA35B0E7693}" destId="{E65E3882-8FDF-4603-AC55-63CAE17EB1A2}" srcOrd="0" destOrd="0" presId="urn:microsoft.com/office/officeart/2005/8/layout/vProcess5"/>
    <dgm:cxn modelId="{18131410-7145-4637-8A64-C4D9C499244E}" type="presOf" srcId="{B3BC01DE-4D5F-41CB-B23C-82206C72DDD1}" destId="{FF8ABA0C-F25C-4D20-8A2A-EE4501214CD7}" srcOrd="0" destOrd="0" presId="urn:microsoft.com/office/officeart/2005/8/layout/vProcess5"/>
    <dgm:cxn modelId="{C8D16432-C48E-42B7-9657-2847A9E295BA}" type="presOf" srcId="{FBE6B5FE-8B2B-4049-A3D2-F82588EFCCB0}" destId="{B1B39594-BB8C-479C-B59D-DF8A8A10AABD}" srcOrd="0" destOrd="0" presId="urn:microsoft.com/office/officeart/2005/8/layout/vProcess5"/>
    <dgm:cxn modelId="{082EDE8E-B281-4B11-B026-D6A00B807A75}" type="presOf" srcId="{A049C844-B9A8-447D-B903-86307A6E7D04}" destId="{D057C7FE-3C80-4691-8F3C-906AE9967D68}" srcOrd="0" destOrd="0" presId="urn:microsoft.com/office/officeart/2005/8/layout/vProcess5"/>
    <dgm:cxn modelId="{89738D87-E88B-4337-8138-2CD108268C1C}" type="presOf" srcId="{24E16B7C-FB68-45FF-9D46-FEA35B0E7693}" destId="{F95E155A-812E-4D4F-B68F-D7CF527094B7}" srcOrd="1" destOrd="0" presId="urn:microsoft.com/office/officeart/2005/8/layout/vProcess5"/>
    <dgm:cxn modelId="{48D8DF6B-EC1C-4901-BA33-3FCD96A536AB}" srcId="{A049C844-B9A8-447D-B903-86307A6E7D04}" destId="{B5678672-0C57-4052-9AED-25FA8DD00B83}" srcOrd="2" destOrd="0" parTransId="{5FAAADEF-25F7-4801-BF7A-CBA429ED6022}" sibTransId="{D08320ED-74BD-459B-91A8-E439BA88B1A1}"/>
    <dgm:cxn modelId="{DCC0A671-4199-4F90-8403-2C69AA90D074}" type="presOf" srcId="{AD116E47-E4EE-4D03-A2C9-E162A8BA748B}" destId="{0DBB48A1-9438-459F-A843-F062442E7955}" srcOrd="0" destOrd="0" presId="urn:microsoft.com/office/officeart/2005/8/layout/vProcess5"/>
    <dgm:cxn modelId="{66342244-F64F-45EC-B608-7A5EAD3A9BD9}" type="presOf" srcId="{AB91B3E1-B00C-40A6-AB26-54D5B1B6F9F4}" destId="{59741B18-1102-4AC3-BA76-9CF638AD908E}" srcOrd="0" destOrd="0" presId="urn:microsoft.com/office/officeart/2005/8/layout/vProcess5"/>
    <dgm:cxn modelId="{356F4473-C8DD-43C5-809E-9275793072F5}" type="presOf" srcId="{D08320ED-74BD-459B-91A8-E439BA88B1A1}" destId="{77EE9932-E809-4FD4-9D49-8B2CC6025E80}" srcOrd="0" destOrd="0" presId="urn:microsoft.com/office/officeart/2005/8/layout/vProcess5"/>
    <dgm:cxn modelId="{5FA956E2-1A21-4BFD-BD20-10C4E7723378}" type="presParOf" srcId="{D057C7FE-3C80-4691-8F3C-906AE9967D68}" destId="{38F6527C-7F4C-4320-8E0B-A9E881640448}" srcOrd="0" destOrd="0" presId="urn:microsoft.com/office/officeart/2005/8/layout/vProcess5"/>
    <dgm:cxn modelId="{2293BE2C-0F24-4824-AF44-53BC28321C19}" type="presParOf" srcId="{D057C7FE-3C80-4691-8F3C-906AE9967D68}" destId="{FF8ABA0C-F25C-4D20-8A2A-EE4501214CD7}" srcOrd="1" destOrd="0" presId="urn:microsoft.com/office/officeart/2005/8/layout/vProcess5"/>
    <dgm:cxn modelId="{A67E46E9-C586-4275-8D25-74615211FC4D}" type="presParOf" srcId="{D057C7FE-3C80-4691-8F3C-906AE9967D68}" destId="{E65E3882-8FDF-4603-AC55-63CAE17EB1A2}" srcOrd="2" destOrd="0" presId="urn:microsoft.com/office/officeart/2005/8/layout/vProcess5"/>
    <dgm:cxn modelId="{34AF72B5-B59D-460B-9737-7AA3E77D692F}" type="presParOf" srcId="{D057C7FE-3C80-4691-8F3C-906AE9967D68}" destId="{A6AFC802-6DEC-4F88-9370-4CDDF9C293BB}" srcOrd="3" destOrd="0" presId="urn:microsoft.com/office/officeart/2005/8/layout/vProcess5"/>
    <dgm:cxn modelId="{6B7B1B43-2ADC-48B2-96E2-98189E295874}" type="presParOf" srcId="{D057C7FE-3C80-4691-8F3C-906AE9967D68}" destId="{59741B18-1102-4AC3-BA76-9CF638AD908E}" srcOrd="4" destOrd="0" presId="urn:microsoft.com/office/officeart/2005/8/layout/vProcess5"/>
    <dgm:cxn modelId="{77562244-54B5-4107-BE88-206BACEB91BD}" type="presParOf" srcId="{D057C7FE-3C80-4691-8F3C-906AE9967D68}" destId="{B1B39594-BB8C-479C-B59D-DF8A8A10AABD}" srcOrd="5" destOrd="0" presId="urn:microsoft.com/office/officeart/2005/8/layout/vProcess5"/>
    <dgm:cxn modelId="{AA721B3C-C9E5-488C-AC01-C9B2B3627911}" type="presParOf" srcId="{D057C7FE-3C80-4691-8F3C-906AE9967D68}" destId="{0DBB48A1-9438-459F-A843-F062442E7955}" srcOrd="6" destOrd="0" presId="urn:microsoft.com/office/officeart/2005/8/layout/vProcess5"/>
    <dgm:cxn modelId="{B06A43AE-437F-4798-A8FC-9E21E9DC03F6}" type="presParOf" srcId="{D057C7FE-3C80-4691-8F3C-906AE9967D68}" destId="{77EE9932-E809-4FD4-9D49-8B2CC6025E80}" srcOrd="7" destOrd="0" presId="urn:microsoft.com/office/officeart/2005/8/layout/vProcess5"/>
    <dgm:cxn modelId="{48B85BEB-E131-4ACB-ACBB-DB46E10976D5}" type="presParOf" srcId="{D057C7FE-3C80-4691-8F3C-906AE9967D68}" destId="{8B351D61-64EB-44AA-8170-A9EABAF35D6F}" srcOrd="8" destOrd="0" presId="urn:microsoft.com/office/officeart/2005/8/layout/vProcess5"/>
    <dgm:cxn modelId="{4BA49C89-3265-440B-844A-8AA178B982D5}" type="presParOf" srcId="{D057C7FE-3C80-4691-8F3C-906AE9967D68}" destId="{F95E155A-812E-4D4F-B68F-D7CF527094B7}" srcOrd="9" destOrd="0" presId="urn:microsoft.com/office/officeart/2005/8/layout/vProcess5"/>
    <dgm:cxn modelId="{8E607F30-BFDA-4530-ACDB-B8D9C26CF92E}" type="presParOf" srcId="{D057C7FE-3C80-4691-8F3C-906AE9967D68}" destId="{11D5694E-2B16-42F2-B041-2F5B60D534D3}" srcOrd="10" destOrd="0" presId="urn:microsoft.com/office/officeart/2005/8/layout/vProcess5"/>
    <dgm:cxn modelId="{AEB243D7-1C7C-4566-93D6-DE884F823111}" type="presParOf" srcId="{D057C7FE-3C80-4691-8F3C-906AE9967D68}" destId="{3E1F4803-0DAE-48D7-A31E-EC2FF41B422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7C04B8-CDE5-434C-BDCC-D42FB3803532}"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s-CO"/>
        </a:p>
      </dgm:t>
    </dgm:pt>
    <dgm:pt modelId="{BB2AA3F0-0ED8-45E3-85AB-E5AD46F791A3}">
      <dgm:prSet phldrT="[Texto]" custT="1"/>
      <dgm:spPr/>
      <dgm:t>
        <a:bodyPr/>
        <a:lstStyle/>
        <a:p>
          <a:r>
            <a:rPr lang="es-CO" sz="1700" dirty="0" smtClean="0"/>
            <a:t>Analizar</a:t>
          </a:r>
          <a:endParaRPr lang="es-CO" sz="1700" dirty="0"/>
        </a:p>
      </dgm:t>
    </dgm:pt>
    <dgm:pt modelId="{7A95875A-254A-4179-99F9-4DE27DF8D438}" type="parTrans" cxnId="{95D78031-E5BB-446A-BCC5-B4B3E1069AA3}">
      <dgm:prSet/>
      <dgm:spPr/>
      <dgm:t>
        <a:bodyPr/>
        <a:lstStyle/>
        <a:p>
          <a:endParaRPr lang="es-CO"/>
        </a:p>
      </dgm:t>
    </dgm:pt>
    <dgm:pt modelId="{325F9287-8B8D-4D21-8B29-657D21D363B0}" type="sibTrans" cxnId="{95D78031-E5BB-446A-BCC5-B4B3E1069AA3}">
      <dgm:prSet/>
      <dgm:spPr/>
      <dgm:t>
        <a:bodyPr/>
        <a:lstStyle/>
        <a:p>
          <a:endParaRPr lang="es-CO"/>
        </a:p>
      </dgm:t>
    </dgm:pt>
    <dgm:pt modelId="{455EAF64-11BB-481A-9A85-FAACC52E5F6B}">
      <dgm:prSet phldrT="[Texto]" custT="1"/>
      <dgm:spPr/>
      <dgm:t>
        <a:bodyPr/>
        <a:lstStyle/>
        <a:p>
          <a:r>
            <a:rPr lang="es-CO" sz="1700" dirty="0" smtClean="0"/>
            <a:t>Información actualizada</a:t>
          </a:r>
          <a:endParaRPr lang="es-CO" sz="1700" dirty="0"/>
        </a:p>
      </dgm:t>
    </dgm:pt>
    <dgm:pt modelId="{09677B03-ABCD-488E-A06F-1FA1A609718E}" type="parTrans" cxnId="{90B957EB-9B1F-4A4B-A6A0-E6EE6A14C16C}">
      <dgm:prSet/>
      <dgm:spPr/>
      <dgm:t>
        <a:bodyPr/>
        <a:lstStyle/>
        <a:p>
          <a:endParaRPr lang="es-CO"/>
        </a:p>
      </dgm:t>
    </dgm:pt>
    <dgm:pt modelId="{4BAD8FF7-11EC-443D-954A-EC13287479C6}" type="sibTrans" cxnId="{90B957EB-9B1F-4A4B-A6A0-E6EE6A14C16C}">
      <dgm:prSet/>
      <dgm:spPr/>
      <dgm:t>
        <a:bodyPr/>
        <a:lstStyle/>
        <a:p>
          <a:endParaRPr lang="es-CO"/>
        </a:p>
      </dgm:t>
    </dgm:pt>
    <dgm:pt modelId="{ECFE042C-636A-46F0-A04E-D37F0731E446}">
      <dgm:prSet phldrT="[Texto]" custT="1"/>
      <dgm:spPr/>
      <dgm:t>
        <a:bodyPr/>
        <a:lstStyle/>
        <a:p>
          <a:r>
            <a:rPr lang="es-CO" sz="1700" dirty="0" smtClean="0"/>
            <a:t>Desarrollo de la actividad artesanal.</a:t>
          </a:r>
          <a:endParaRPr lang="es-CO" sz="1700" dirty="0"/>
        </a:p>
      </dgm:t>
    </dgm:pt>
    <dgm:pt modelId="{B36C6646-8511-4548-A053-3A5366F90BCB}" type="parTrans" cxnId="{9142FF79-80CD-45D4-B294-8CB44E6EA370}">
      <dgm:prSet/>
      <dgm:spPr/>
      <dgm:t>
        <a:bodyPr/>
        <a:lstStyle/>
        <a:p>
          <a:endParaRPr lang="es-CO"/>
        </a:p>
      </dgm:t>
    </dgm:pt>
    <dgm:pt modelId="{B7351094-C0DB-4647-B2D6-0C5D13BB7F23}" type="sibTrans" cxnId="{9142FF79-80CD-45D4-B294-8CB44E6EA370}">
      <dgm:prSet/>
      <dgm:spPr/>
      <dgm:t>
        <a:bodyPr/>
        <a:lstStyle/>
        <a:p>
          <a:endParaRPr lang="es-CO"/>
        </a:p>
      </dgm:t>
    </dgm:pt>
    <dgm:pt modelId="{F29CE24B-D814-4006-87B0-A6EC0FAD328D}" type="pres">
      <dgm:prSet presAssocID="{EE7C04B8-CDE5-434C-BDCC-D42FB3803532}" presName="Name0" presStyleCnt="0">
        <dgm:presLayoutVars>
          <dgm:dir/>
          <dgm:resizeHandles val="exact"/>
        </dgm:presLayoutVars>
      </dgm:prSet>
      <dgm:spPr/>
      <dgm:t>
        <a:bodyPr/>
        <a:lstStyle/>
        <a:p>
          <a:endParaRPr lang="es-CO"/>
        </a:p>
      </dgm:t>
    </dgm:pt>
    <dgm:pt modelId="{33EF5175-DAC3-483F-84B4-D695BF80FF64}" type="pres">
      <dgm:prSet presAssocID="{BB2AA3F0-0ED8-45E3-85AB-E5AD46F791A3}" presName="node" presStyleLbl="node1" presStyleIdx="0" presStyleCnt="3">
        <dgm:presLayoutVars>
          <dgm:bulletEnabled val="1"/>
        </dgm:presLayoutVars>
      </dgm:prSet>
      <dgm:spPr/>
      <dgm:t>
        <a:bodyPr/>
        <a:lstStyle/>
        <a:p>
          <a:endParaRPr lang="es-CO"/>
        </a:p>
      </dgm:t>
    </dgm:pt>
    <dgm:pt modelId="{88A9951A-C36F-480A-AF84-E3E3926D80BD}" type="pres">
      <dgm:prSet presAssocID="{325F9287-8B8D-4D21-8B29-657D21D363B0}" presName="sibTrans" presStyleLbl="sibTrans2D1" presStyleIdx="0" presStyleCnt="2"/>
      <dgm:spPr/>
      <dgm:t>
        <a:bodyPr/>
        <a:lstStyle/>
        <a:p>
          <a:endParaRPr lang="es-CO"/>
        </a:p>
      </dgm:t>
    </dgm:pt>
    <dgm:pt modelId="{F664C58B-E5EA-432E-B6D6-95EB5DF7837B}" type="pres">
      <dgm:prSet presAssocID="{325F9287-8B8D-4D21-8B29-657D21D363B0}" presName="connectorText" presStyleLbl="sibTrans2D1" presStyleIdx="0" presStyleCnt="2"/>
      <dgm:spPr/>
      <dgm:t>
        <a:bodyPr/>
        <a:lstStyle/>
        <a:p>
          <a:endParaRPr lang="es-CO"/>
        </a:p>
      </dgm:t>
    </dgm:pt>
    <dgm:pt modelId="{825A1A47-0D17-4AEF-BA67-A45D8B0C26D7}" type="pres">
      <dgm:prSet presAssocID="{455EAF64-11BB-481A-9A85-FAACC52E5F6B}" presName="node" presStyleLbl="node1" presStyleIdx="1" presStyleCnt="3">
        <dgm:presLayoutVars>
          <dgm:bulletEnabled val="1"/>
        </dgm:presLayoutVars>
      </dgm:prSet>
      <dgm:spPr/>
      <dgm:t>
        <a:bodyPr/>
        <a:lstStyle/>
        <a:p>
          <a:endParaRPr lang="es-CO"/>
        </a:p>
      </dgm:t>
    </dgm:pt>
    <dgm:pt modelId="{0B0CADFC-6BA1-41CA-AB33-3F2C102BD280}" type="pres">
      <dgm:prSet presAssocID="{4BAD8FF7-11EC-443D-954A-EC13287479C6}" presName="sibTrans" presStyleLbl="sibTrans2D1" presStyleIdx="1" presStyleCnt="2"/>
      <dgm:spPr/>
      <dgm:t>
        <a:bodyPr/>
        <a:lstStyle/>
        <a:p>
          <a:endParaRPr lang="es-CO"/>
        </a:p>
      </dgm:t>
    </dgm:pt>
    <dgm:pt modelId="{90A94E82-757D-4CC3-B416-A833B0120B8E}" type="pres">
      <dgm:prSet presAssocID="{4BAD8FF7-11EC-443D-954A-EC13287479C6}" presName="connectorText" presStyleLbl="sibTrans2D1" presStyleIdx="1" presStyleCnt="2"/>
      <dgm:spPr/>
      <dgm:t>
        <a:bodyPr/>
        <a:lstStyle/>
        <a:p>
          <a:endParaRPr lang="es-CO"/>
        </a:p>
      </dgm:t>
    </dgm:pt>
    <dgm:pt modelId="{1AEEB6A3-9605-453B-B7C5-EDB9038BA48D}" type="pres">
      <dgm:prSet presAssocID="{ECFE042C-636A-46F0-A04E-D37F0731E446}" presName="node" presStyleLbl="node1" presStyleIdx="2" presStyleCnt="3">
        <dgm:presLayoutVars>
          <dgm:bulletEnabled val="1"/>
        </dgm:presLayoutVars>
      </dgm:prSet>
      <dgm:spPr/>
      <dgm:t>
        <a:bodyPr/>
        <a:lstStyle/>
        <a:p>
          <a:endParaRPr lang="es-CO"/>
        </a:p>
      </dgm:t>
    </dgm:pt>
  </dgm:ptLst>
  <dgm:cxnLst>
    <dgm:cxn modelId="{6B98E1CC-C41F-4EB7-B574-09900F95DB19}" type="presOf" srcId="{4BAD8FF7-11EC-443D-954A-EC13287479C6}" destId="{0B0CADFC-6BA1-41CA-AB33-3F2C102BD280}" srcOrd="0" destOrd="0" presId="urn:microsoft.com/office/officeart/2005/8/layout/process1"/>
    <dgm:cxn modelId="{BF21A2AA-79D1-4D64-A2F9-E710171B7622}" type="presOf" srcId="{455EAF64-11BB-481A-9A85-FAACC52E5F6B}" destId="{825A1A47-0D17-4AEF-BA67-A45D8B0C26D7}" srcOrd="0" destOrd="0" presId="urn:microsoft.com/office/officeart/2005/8/layout/process1"/>
    <dgm:cxn modelId="{9142FF79-80CD-45D4-B294-8CB44E6EA370}" srcId="{EE7C04B8-CDE5-434C-BDCC-D42FB3803532}" destId="{ECFE042C-636A-46F0-A04E-D37F0731E446}" srcOrd="2" destOrd="0" parTransId="{B36C6646-8511-4548-A053-3A5366F90BCB}" sibTransId="{B7351094-C0DB-4647-B2D6-0C5D13BB7F23}"/>
    <dgm:cxn modelId="{9245240E-E71A-4F08-8277-BC083B88D1C5}" type="presOf" srcId="{ECFE042C-636A-46F0-A04E-D37F0731E446}" destId="{1AEEB6A3-9605-453B-B7C5-EDB9038BA48D}" srcOrd="0" destOrd="0" presId="urn:microsoft.com/office/officeart/2005/8/layout/process1"/>
    <dgm:cxn modelId="{95D78031-E5BB-446A-BCC5-B4B3E1069AA3}" srcId="{EE7C04B8-CDE5-434C-BDCC-D42FB3803532}" destId="{BB2AA3F0-0ED8-45E3-85AB-E5AD46F791A3}" srcOrd="0" destOrd="0" parTransId="{7A95875A-254A-4179-99F9-4DE27DF8D438}" sibTransId="{325F9287-8B8D-4D21-8B29-657D21D363B0}"/>
    <dgm:cxn modelId="{AD9E9A19-EEB6-4A13-A76C-30C00807AA6E}" type="presOf" srcId="{BB2AA3F0-0ED8-45E3-85AB-E5AD46F791A3}" destId="{33EF5175-DAC3-483F-84B4-D695BF80FF64}" srcOrd="0" destOrd="0" presId="urn:microsoft.com/office/officeart/2005/8/layout/process1"/>
    <dgm:cxn modelId="{BB6AFD3E-6B55-472F-A4F4-A52E1CBA707C}" type="presOf" srcId="{4BAD8FF7-11EC-443D-954A-EC13287479C6}" destId="{90A94E82-757D-4CC3-B416-A833B0120B8E}" srcOrd="1" destOrd="0" presId="urn:microsoft.com/office/officeart/2005/8/layout/process1"/>
    <dgm:cxn modelId="{8468D3F8-6C2B-4E5C-BDED-7322E8D50604}" type="presOf" srcId="{325F9287-8B8D-4D21-8B29-657D21D363B0}" destId="{88A9951A-C36F-480A-AF84-E3E3926D80BD}" srcOrd="0" destOrd="0" presId="urn:microsoft.com/office/officeart/2005/8/layout/process1"/>
    <dgm:cxn modelId="{5903BC7E-DCF1-46D3-BFBC-1E4C75E55A1C}" type="presOf" srcId="{325F9287-8B8D-4D21-8B29-657D21D363B0}" destId="{F664C58B-E5EA-432E-B6D6-95EB5DF7837B}" srcOrd="1" destOrd="0" presId="urn:microsoft.com/office/officeart/2005/8/layout/process1"/>
    <dgm:cxn modelId="{90B957EB-9B1F-4A4B-A6A0-E6EE6A14C16C}" srcId="{EE7C04B8-CDE5-434C-BDCC-D42FB3803532}" destId="{455EAF64-11BB-481A-9A85-FAACC52E5F6B}" srcOrd="1" destOrd="0" parTransId="{09677B03-ABCD-488E-A06F-1FA1A609718E}" sibTransId="{4BAD8FF7-11EC-443D-954A-EC13287479C6}"/>
    <dgm:cxn modelId="{2C620A6E-09C3-4B70-993F-D53827656796}" type="presOf" srcId="{EE7C04B8-CDE5-434C-BDCC-D42FB3803532}" destId="{F29CE24B-D814-4006-87B0-A6EC0FAD328D}" srcOrd="0" destOrd="0" presId="urn:microsoft.com/office/officeart/2005/8/layout/process1"/>
    <dgm:cxn modelId="{C2C0F8EC-4F31-42B4-8C73-F0D02CA70CF4}" type="presParOf" srcId="{F29CE24B-D814-4006-87B0-A6EC0FAD328D}" destId="{33EF5175-DAC3-483F-84B4-D695BF80FF64}" srcOrd="0" destOrd="0" presId="urn:microsoft.com/office/officeart/2005/8/layout/process1"/>
    <dgm:cxn modelId="{D639D752-884E-425E-BF0D-64B64842D07A}" type="presParOf" srcId="{F29CE24B-D814-4006-87B0-A6EC0FAD328D}" destId="{88A9951A-C36F-480A-AF84-E3E3926D80BD}" srcOrd="1" destOrd="0" presId="urn:microsoft.com/office/officeart/2005/8/layout/process1"/>
    <dgm:cxn modelId="{1B630A82-DB0E-4802-A340-44B6AB550BBF}" type="presParOf" srcId="{88A9951A-C36F-480A-AF84-E3E3926D80BD}" destId="{F664C58B-E5EA-432E-B6D6-95EB5DF7837B}" srcOrd="0" destOrd="0" presId="urn:microsoft.com/office/officeart/2005/8/layout/process1"/>
    <dgm:cxn modelId="{54249EEF-28AE-4415-B15C-A3CB3C9BE26E}" type="presParOf" srcId="{F29CE24B-D814-4006-87B0-A6EC0FAD328D}" destId="{825A1A47-0D17-4AEF-BA67-A45D8B0C26D7}" srcOrd="2" destOrd="0" presId="urn:microsoft.com/office/officeart/2005/8/layout/process1"/>
    <dgm:cxn modelId="{E47F9748-95FF-4673-A828-6B4F3ED1834F}" type="presParOf" srcId="{F29CE24B-D814-4006-87B0-A6EC0FAD328D}" destId="{0B0CADFC-6BA1-41CA-AB33-3F2C102BD280}" srcOrd="3" destOrd="0" presId="urn:microsoft.com/office/officeart/2005/8/layout/process1"/>
    <dgm:cxn modelId="{B611A01B-850E-40CF-9256-88A3E18B48A0}" type="presParOf" srcId="{0B0CADFC-6BA1-41CA-AB33-3F2C102BD280}" destId="{90A94E82-757D-4CC3-B416-A833B0120B8E}" srcOrd="0" destOrd="0" presId="urn:microsoft.com/office/officeart/2005/8/layout/process1"/>
    <dgm:cxn modelId="{A118624C-93D1-42BC-BABF-64A912F15EBA}" type="presParOf" srcId="{F29CE24B-D814-4006-87B0-A6EC0FAD328D}" destId="{1AEEB6A3-9605-453B-B7C5-EDB9038BA48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58F743-2E58-4CBF-B589-EA69436E9E80}" type="doc">
      <dgm:prSet loTypeId="urn:microsoft.com/office/officeart/2005/8/layout/cycle6" loCatId="cycle" qsTypeId="urn:microsoft.com/office/officeart/2005/8/quickstyle/3d3" qsCatId="3D" csTypeId="urn:microsoft.com/office/officeart/2005/8/colors/colorful4" csCatId="colorful" phldr="1"/>
      <dgm:spPr/>
      <dgm:t>
        <a:bodyPr/>
        <a:lstStyle/>
        <a:p>
          <a:endParaRPr lang="es-CO"/>
        </a:p>
      </dgm:t>
    </dgm:pt>
    <dgm:pt modelId="{4367254F-1F07-463B-80E9-C06D5D5A2F76}">
      <dgm:prSet phldrT="[Texto]" custT="1"/>
      <dgm:spPr/>
      <dgm:t>
        <a:bodyPr/>
        <a:lstStyle/>
        <a:p>
          <a:r>
            <a:rPr lang="es-CO" sz="1800" b="1" dirty="0" smtClean="0">
              <a:effectLst>
                <a:outerShdw blurRad="38100" dist="38100" dir="2700000" algn="tl">
                  <a:srgbClr val="000000">
                    <a:alpha val="43137"/>
                  </a:srgbClr>
                </a:outerShdw>
              </a:effectLst>
            </a:rPr>
            <a:t>Formación del gerente</a:t>
          </a:r>
          <a:endParaRPr lang="es-CO" sz="1800" b="1" dirty="0">
            <a:effectLst>
              <a:outerShdw blurRad="38100" dist="38100" dir="2700000" algn="tl">
                <a:srgbClr val="000000">
                  <a:alpha val="43137"/>
                </a:srgbClr>
              </a:outerShdw>
            </a:effectLst>
          </a:endParaRPr>
        </a:p>
      </dgm:t>
    </dgm:pt>
    <dgm:pt modelId="{ED95F544-EBE3-4446-9393-3F05FE13DE7C}" type="parTrans" cxnId="{65327001-D1F7-4432-ADA2-8588B940D7DB}">
      <dgm:prSet/>
      <dgm:spPr/>
      <dgm:t>
        <a:bodyPr/>
        <a:lstStyle/>
        <a:p>
          <a:endParaRPr lang="es-CO" sz="2000" b="1">
            <a:effectLst>
              <a:outerShdw blurRad="38100" dist="38100" dir="2700000" algn="tl">
                <a:srgbClr val="000000">
                  <a:alpha val="43137"/>
                </a:srgbClr>
              </a:outerShdw>
            </a:effectLst>
          </a:endParaRPr>
        </a:p>
      </dgm:t>
    </dgm:pt>
    <dgm:pt modelId="{0F7C0048-9924-495B-B1E5-4B8DAE82AF6D}" type="sibTrans" cxnId="{65327001-D1F7-4432-ADA2-8588B940D7DB}">
      <dgm:prSet/>
      <dgm:spPr/>
      <dgm:t>
        <a:bodyPr/>
        <a:lstStyle/>
        <a:p>
          <a:endParaRPr lang="es-CO" sz="2000" b="1">
            <a:effectLst>
              <a:outerShdw blurRad="38100" dist="38100" dir="2700000" algn="tl">
                <a:srgbClr val="000000">
                  <a:alpha val="43137"/>
                </a:srgbClr>
              </a:outerShdw>
            </a:effectLst>
          </a:endParaRPr>
        </a:p>
      </dgm:t>
    </dgm:pt>
    <dgm:pt modelId="{897B3AD6-9219-4508-8C52-47D526A023DF}">
      <dgm:prSet phldrT="[Texto]" custT="1"/>
      <dgm:spPr/>
      <dgm:t>
        <a:bodyPr/>
        <a:lstStyle/>
        <a:p>
          <a:r>
            <a:rPr lang="es-CO" sz="1800" b="1" dirty="0" smtClean="0">
              <a:effectLst>
                <a:outerShdw blurRad="38100" dist="38100" dir="2700000" algn="tl">
                  <a:srgbClr val="000000">
                    <a:alpha val="43137"/>
                  </a:srgbClr>
                </a:outerShdw>
              </a:effectLst>
            </a:rPr>
            <a:t>Formación del personal</a:t>
          </a:r>
          <a:endParaRPr lang="es-CO" sz="1800" b="1" dirty="0">
            <a:effectLst>
              <a:outerShdw blurRad="38100" dist="38100" dir="2700000" algn="tl">
                <a:srgbClr val="000000">
                  <a:alpha val="43137"/>
                </a:srgbClr>
              </a:outerShdw>
            </a:effectLst>
          </a:endParaRPr>
        </a:p>
      </dgm:t>
    </dgm:pt>
    <dgm:pt modelId="{F28B2D78-408C-401A-8791-E3163770E67F}" type="parTrans" cxnId="{8DAEF3D0-CFCC-4394-AD31-5B8B64ADD02A}">
      <dgm:prSet/>
      <dgm:spPr/>
      <dgm:t>
        <a:bodyPr/>
        <a:lstStyle/>
        <a:p>
          <a:endParaRPr lang="es-CO" sz="2000" b="1">
            <a:effectLst>
              <a:outerShdw blurRad="38100" dist="38100" dir="2700000" algn="tl">
                <a:srgbClr val="000000">
                  <a:alpha val="43137"/>
                </a:srgbClr>
              </a:outerShdw>
            </a:effectLst>
          </a:endParaRPr>
        </a:p>
      </dgm:t>
    </dgm:pt>
    <dgm:pt modelId="{98C976C8-B24C-4A72-99F6-DE867B9FFD88}" type="sibTrans" cxnId="{8DAEF3D0-CFCC-4394-AD31-5B8B64ADD02A}">
      <dgm:prSet/>
      <dgm:spPr/>
      <dgm:t>
        <a:bodyPr/>
        <a:lstStyle/>
        <a:p>
          <a:endParaRPr lang="es-CO" sz="2000" b="1">
            <a:effectLst>
              <a:outerShdw blurRad="38100" dist="38100" dir="2700000" algn="tl">
                <a:srgbClr val="000000">
                  <a:alpha val="43137"/>
                </a:srgbClr>
              </a:outerShdw>
            </a:effectLst>
          </a:endParaRPr>
        </a:p>
      </dgm:t>
    </dgm:pt>
    <dgm:pt modelId="{4993B2E6-FEA0-4B6E-9C11-10DC3B9067D0}">
      <dgm:prSet phldrT="[Texto]" custT="1"/>
      <dgm:spPr/>
      <dgm:t>
        <a:bodyPr/>
        <a:lstStyle/>
        <a:p>
          <a:r>
            <a:rPr lang="es-CO" sz="1800" b="1" dirty="0" smtClean="0">
              <a:effectLst>
                <a:outerShdw blurRad="38100" dist="38100" dir="2700000" algn="tl">
                  <a:srgbClr val="000000">
                    <a:alpha val="43137"/>
                  </a:srgbClr>
                </a:outerShdw>
              </a:effectLst>
            </a:rPr>
            <a:t>Posición tecnológica</a:t>
          </a:r>
          <a:endParaRPr lang="es-CO" sz="1800" b="1" dirty="0">
            <a:effectLst>
              <a:outerShdw blurRad="38100" dist="38100" dir="2700000" algn="tl">
                <a:srgbClr val="000000">
                  <a:alpha val="43137"/>
                </a:srgbClr>
              </a:outerShdw>
            </a:effectLst>
          </a:endParaRPr>
        </a:p>
      </dgm:t>
    </dgm:pt>
    <dgm:pt modelId="{1B5CC989-38A3-47AC-A714-40CC76C7ABA6}" type="parTrans" cxnId="{5F63729D-E1B6-4011-A6F9-813EC7D10BF0}">
      <dgm:prSet/>
      <dgm:spPr/>
      <dgm:t>
        <a:bodyPr/>
        <a:lstStyle/>
        <a:p>
          <a:endParaRPr lang="es-CO" sz="2000" b="1">
            <a:effectLst>
              <a:outerShdw blurRad="38100" dist="38100" dir="2700000" algn="tl">
                <a:srgbClr val="000000">
                  <a:alpha val="43137"/>
                </a:srgbClr>
              </a:outerShdw>
            </a:effectLst>
          </a:endParaRPr>
        </a:p>
      </dgm:t>
    </dgm:pt>
    <dgm:pt modelId="{C08107CF-819D-480D-BBD5-59DC4BB8D42C}" type="sibTrans" cxnId="{5F63729D-E1B6-4011-A6F9-813EC7D10BF0}">
      <dgm:prSet/>
      <dgm:spPr/>
      <dgm:t>
        <a:bodyPr/>
        <a:lstStyle/>
        <a:p>
          <a:endParaRPr lang="es-CO" sz="2000" b="1">
            <a:effectLst>
              <a:outerShdw blurRad="38100" dist="38100" dir="2700000" algn="tl">
                <a:srgbClr val="000000">
                  <a:alpha val="43137"/>
                </a:srgbClr>
              </a:outerShdw>
            </a:effectLst>
          </a:endParaRPr>
        </a:p>
      </dgm:t>
    </dgm:pt>
    <dgm:pt modelId="{B37FA613-E65D-49DC-A889-F1292752E598}">
      <dgm:prSet phldrT="[Texto]" custT="1"/>
      <dgm:spPr/>
      <dgm:t>
        <a:bodyPr/>
        <a:lstStyle/>
        <a:p>
          <a:r>
            <a:rPr lang="es-CO" sz="1800" b="1" dirty="0" smtClean="0">
              <a:effectLst>
                <a:outerShdw blurRad="38100" dist="38100" dir="2700000" algn="tl">
                  <a:srgbClr val="000000">
                    <a:alpha val="43137"/>
                  </a:srgbClr>
                </a:outerShdw>
              </a:effectLst>
            </a:rPr>
            <a:t>Calidad del producto</a:t>
          </a:r>
          <a:endParaRPr lang="es-CO" sz="1800" b="1" dirty="0">
            <a:effectLst>
              <a:outerShdw blurRad="38100" dist="38100" dir="2700000" algn="tl">
                <a:srgbClr val="000000">
                  <a:alpha val="43137"/>
                </a:srgbClr>
              </a:outerShdw>
            </a:effectLst>
          </a:endParaRPr>
        </a:p>
      </dgm:t>
    </dgm:pt>
    <dgm:pt modelId="{C2AA4B4C-182C-47CD-A220-FEEDBE70436E}" type="parTrans" cxnId="{1AF1C3BB-2D38-4AB0-99A1-C5193A5B6809}">
      <dgm:prSet/>
      <dgm:spPr/>
      <dgm:t>
        <a:bodyPr/>
        <a:lstStyle/>
        <a:p>
          <a:endParaRPr lang="es-CO" sz="2000" b="1">
            <a:effectLst>
              <a:outerShdw blurRad="38100" dist="38100" dir="2700000" algn="tl">
                <a:srgbClr val="000000">
                  <a:alpha val="43137"/>
                </a:srgbClr>
              </a:outerShdw>
            </a:effectLst>
          </a:endParaRPr>
        </a:p>
      </dgm:t>
    </dgm:pt>
    <dgm:pt modelId="{220F5BF4-A52D-4585-A157-B1A3D4EA23FA}" type="sibTrans" cxnId="{1AF1C3BB-2D38-4AB0-99A1-C5193A5B6809}">
      <dgm:prSet/>
      <dgm:spPr/>
      <dgm:t>
        <a:bodyPr/>
        <a:lstStyle/>
        <a:p>
          <a:endParaRPr lang="es-CO" sz="2000" b="1">
            <a:effectLst>
              <a:outerShdw blurRad="38100" dist="38100" dir="2700000" algn="tl">
                <a:srgbClr val="000000">
                  <a:alpha val="43137"/>
                </a:srgbClr>
              </a:outerShdw>
            </a:effectLst>
          </a:endParaRPr>
        </a:p>
      </dgm:t>
    </dgm:pt>
    <dgm:pt modelId="{54C1880F-7A1A-4B6E-B2F1-CE6662C5D36E}">
      <dgm:prSet phldrT="[Texto]" custT="1"/>
      <dgm:spPr/>
      <dgm:t>
        <a:bodyPr/>
        <a:lstStyle/>
        <a:p>
          <a:r>
            <a:rPr lang="es-CO" sz="1800" b="1" dirty="0" smtClean="0">
              <a:effectLst>
                <a:outerShdw blurRad="38100" dist="38100" dir="2700000" algn="tl">
                  <a:srgbClr val="000000">
                    <a:alpha val="43137"/>
                  </a:srgbClr>
                </a:outerShdw>
              </a:effectLst>
            </a:rPr>
            <a:t>Capacidades de marketing</a:t>
          </a:r>
          <a:endParaRPr lang="es-CO" sz="1800" b="1" dirty="0">
            <a:effectLst>
              <a:outerShdw blurRad="38100" dist="38100" dir="2700000" algn="tl">
                <a:srgbClr val="000000">
                  <a:alpha val="43137"/>
                </a:srgbClr>
              </a:outerShdw>
            </a:effectLst>
          </a:endParaRPr>
        </a:p>
      </dgm:t>
    </dgm:pt>
    <dgm:pt modelId="{140D6020-6442-46FD-A32C-3837FBEAFD6E}" type="parTrans" cxnId="{5561A332-C516-40E5-A79D-69545E626583}">
      <dgm:prSet/>
      <dgm:spPr/>
      <dgm:t>
        <a:bodyPr/>
        <a:lstStyle/>
        <a:p>
          <a:endParaRPr lang="es-CO" sz="2000" b="1">
            <a:effectLst>
              <a:outerShdw blurRad="38100" dist="38100" dir="2700000" algn="tl">
                <a:srgbClr val="000000">
                  <a:alpha val="43137"/>
                </a:srgbClr>
              </a:outerShdw>
            </a:effectLst>
          </a:endParaRPr>
        </a:p>
      </dgm:t>
    </dgm:pt>
    <dgm:pt modelId="{4F61CB2B-0580-49F8-A934-76857A9D2C1C}" type="sibTrans" cxnId="{5561A332-C516-40E5-A79D-69545E626583}">
      <dgm:prSet/>
      <dgm:spPr/>
      <dgm:t>
        <a:bodyPr/>
        <a:lstStyle/>
        <a:p>
          <a:endParaRPr lang="es-CO" sz="2000" b="1">
            <a:effectLst>
              <a:outerShdw blurRad="38100" dist="38100" dir="2700000" algn="tl">
                <a:srgbClr val="000000">
                  <a:alpha val="43137"/>
                </a:srgbClr>
              </a:outerShdw>
            </a:effectLst>
          </a:endParaRPr>
        </a:p>
      </dgm:t>
    </dgm:pt>
    <dgm:pt modelId="{01DA73F6-C68E-44EC-B968-77E13FE5CE88}">
      <dgm:prSet phldrT="[Texto]" custT="1"/>
      <dgm:spPr/>
      <dgm:t>
        <a:bodyPr/>
        <a:lstStyle/>
        <a:p>
          <a:r>
            <a:rPr lang="es-CO" sz="1800" b="1" dirty="0" smtClean="0">
              <a:effectLst>
                <a:outerShdw blurRad="38100" dist="38100" dir="2700000" algn="tl">
                  <a:srgbClr val="000000">
                    <a:alpha val="43137"/>
                  </a:srgbClr>
                </a:outerShdw>
              </a:effectLst>
            </a:rPr>
            <a:t>Innovación</a:t>
          </a:r>
          <a:endParaRPr lang="es-CO" sz="1800" b="1" dirty="0">
            <a:effectLst>
              <a:outerShdw blurRad="38100" dist="38100" dir="2700000" algn="tl">
                <a:srgbClr val="000000">
                  <a:alpha val="43137"/>
                </a:srgbClr>
              </a:outerShdw>
            </a:effectLst>
          </a:endParaRPr>
        </a:p>
      </dgm:t>
    </dgm:pt>
    <dgm:pt modelId="{128421C6-78C4-418E-995D-07DCC46BE66E}" type="parTrans" cxnId="{B2BE37BF-AB0F-4C34-9462-0D1DD3A1A111}">
      <dgm:prSet/>
      <dgm:spPr/>
      <dgm:t>
        <a:bodyPr/>
        <a:lstStyle/>
        <a:p>
          <a:endParaRPr lang="es-CO" sz="2000" b="1">
            <a:effectLst>
              <a:outerShdw blurRad="38100" dist="38100" dir="2700000" algn="tl">
                <a:srgbClr val="000000">
                  <a:alpha val="43137"/>
                </a:srgbClr>
              </a:outerShdw>
            </a:effectLst>
          </a:endParaRPr>
        </a:p>
      </dgm:t>
    </dgm:pt>
    <dgm:pt modelId="{BAE73AC7-33FE-424E-A407-36C44A9DA8BA}" type="sibTrans" cxnId="{B2BE37BF-AB0F-4C34-9462-0D1DD3A1A111}">
      <dgm:prSet/>
      <dgm:spPr/>
      <dgm:t>
        <a:bodyPr/>
        <a:lstStyle/>
        <a:p>
          <a:endParaRPr lang="es-CO" sz="2000" b="1">
            <a:effectLst>
              <a:outerShdw blurRad="38100" dist="38100" dir="2700000" algn="tl">
                <a:srgbClr val="000000">
                  <a:alpha val="43137"/>
                </a:srgbClr>
              </a:outerShdw>
            </a:effectLst>
          </a:endParaRPr>
        </a:p>
      </dgm:t>
    </dgm:pt>
    <dgm:pt modelId="{3B67B94E-A6D7-46AE-BD76-C7F4C53EB791}" type="pres">
      <dgm:prSet presAssocID="{8E58F743-2E58-4CBF-B589-EA69436E9E80}" presName="cycle" presStyleCnt="0">
        <dgm:presLayoutVars>
          <dgm:dir/>
          <dgm:resizeHandles val="exact"/>
        </dgm:presLayoutVars>
      </dgm:prSet>
      <dgm:spPr/>
      <dgm:t>
        <a:bodyPr/>
        <a:lstStyle/>
        <a:p>
          <a:endParaRPr lang="es-CO"/>
        </a:p>
      </dgm:t>
    </dgm:pt>
    <dgm:pt modelId="{EFDE9EDF-1C98-45CA-83BB-5AF399FED592}" type="pres">
      <dgm:prSet presAssocID="{4367254F-1F07-463B-80E9-C06D5D5A2F76}" presName="node" presStyleLbl="node1" presStyleIdx="0" presStyleCnt="6">
        <dgm:presLayoutVars>
          <dgm:bulletEnabled val="1"/>
        </dgm:presLayoutVars>
      </dgm:prSet>
      <dgm:spPr/>
      <dgm:t>
        <a:bodyPr/>
        <a:lstStyle/>
        <a:p>
          <a:endParaRPr lang="es-CO"/>
        </a:p>
      </dgm:t>
    </dgm:pt>
    <dgm:pt modelId="{4CBF9068-6C4A-49BB-9544-FDCD55455BCD}" type="pres">
      <dgm:prSet presAssocID="{4367254F-1F07-463B-80E9-C06D5D5A2F76}" presName="spNode" presStyleCnt="0"/>
      <dgm:spPr/>
      <dgm:t>
        <a:bodyPr/>
        <a:lstStyle/>
        <a:p>
          <a:endParaRPr lang="es-CO"/>
        </a:p>
      </dgm:t>
    </dgm:pt>
    <dgm:pt modelId="{9C1C9E1D-53AE-4CA9-AF67-8881BDDEC190}" type="pres">
      <dgm:prSet presAssocID="{0F7C0048-9924-495B-B1E5-4B8DAE82AF6D}" presName="sibTrans" presStyleLbl="sibTrans1D1" presStyleIdx="0" presStyleCnt="6"/>
      <dgm:spPr/>
      <dgm:t>
        <a:bodyPr/>
        <a:lstStyle/>
        <a:p>
          <a:endParaRPr lang="es-CO"/>
        </a:p>
      </dgm:t>
    </dgm:pt>
    <dgm:pt modelId="{85B75B5C-1329-47BC-BC05-FCB881A339F5}" type="pres">
      <dgm:prSet presAssocID="{897B3AD6-9219-4508-8C52-47D526A023DF}" presName="node" presStyleLbl="node1" presStyleIdx="1" presStyleCnt="6">
        <dgm:presLayoutVars>
          <dgm:bulletEnabled val="1"/>
        </dgm:presLayoutVars>
      </dgm:prSet>
      <dgm:spPr/>
      <dgm:t>
        <a:bodyPr/>
        <a:lstStyle/>
        <a:p>
          <a:endParaRPr lang="es-CO"/>
        </a:p>
      </dgm:t>
    </dgm:pt>
    <dgm:pt modelId="{AFC14302-0AE1-4107-BE43-19D5EB10434A}" type="pres">
      <dgm:prSet presAssocID="{897B3AD6-9219-4508-8C52-47D526A023DF}" presName="spNode" presStyleCnt="0"/>
      <dgm:spPr/>
      <dgm:t>
        <a:bodyPr/>
        <a:lstStyle/>
        <a:p>
          <a:endParaRPr lang="es-CO"/>
        </a:p>
      </dgm:t>
    </dgm:pt>
    <dgm:pt modelId="{CE44036D-E884-4B9B-96BF-6531E084137E}" type="pres">
      <dgm:prSet presAssocID="{98C976C8-B24C-4A72-99F6-DE867B9FFD88}" presName="sibTrans" presStyleLbl="sibTrans1D1" presStyleIdx="1" presStyleCnt="6"/>
      <dgm:spPr/>
      <dgm:t>
        <a:bodyPr/>
        <a:lstStyle/>
        <a:p>
          <a:endParaRPr lang="es-CO"/>
        </a:p>
      </dgm:t>
    </dgm:pt>
    <dgm:pt modelId="{750A146C-1ABE-4A34-87F8-EF03369E422B}" type="pres">
      <dgm:prSet presAssocID="{4993B2E6-FEA0-4B6E-9C11-10DC3B9067D0}" presName="node" presStyleLbl="node1" presStyleIdx="2" presStyleCnt="6" custScaleX="104867">
        <dgm:presLayoutVars>
          <dgm:bulletEnabled val="1"/>
        </dgm:presLayoutVars>
      </dgm:prSet>
      <dgm:spPr/>
      <dgm:t>
        <a:bodyPr/>
        <a:lstStyle/>
        <a:p>
          <a:endParaRPr lang="es-CO"/>
        </a:p>
      </dgm:t>
    </dgm:pt>
    <dgm:pt modelId="{EDE1CD3C-05D3-405F-8D78-B8D945E5150C}" type="pres">
      <dgm:prSet presAssocID="{4993B2E6-FEA0-4B6E-9C11-10DC3B9067D0}" presName="spNode" presStyleCnt="0"/>
      <dgm:spPr/>
      <dgm:t>
        <a:bodyPr/>
        <a:lstStyle/>
        <a:p>
          <a:endParaRPr lang="es-CO"/>
        </a:p>
      </dgm:t>
    </dgm:pt>
    <dgm:pt modelId="{E9F596AF-59C1-4027-9FB0-3D8A5CBA9BCE}" type="pres">
      <dgm:prSet presAssocID="{C08107CF-819D-480D-BBD5-59DC4BB8D42C}" presName="sibTrans" presStyleLbl="sibTrans1D1" presStyleIdx="2" presStyleCnt="6"/>
      <dgm:spPr/>
      <dgm:t>
        <a:bodyPr/>
        <a:lstStyle/>
        <a:p>
          <a:endParaRPr lang="es-CO"/>
        </a:p>
      </dgm:t>
    </dgm:pt>
    <dgm:pt modelId="{0440E068-3B4D-4203-84FB-ED186C07530E}" type="pres">
      <dgm:prSet presAssocID="{B37FA613-E65D-49DC-A889-F1292752E598}" presName="node" presStyleLbl="node1" presStyleIdx="3" presStyleCnt="6">
        <dgm:presLayoutVars>
          <dgm:bulletEnabled val="1"/>
        </dgm:presLayoutVars>
      </dgm:prSet>
      <dgm:spPr/>
      <dgm:t>
        <a:bodyPr/>
        <a:lstStyle/>
        <a:p>
          <a:endParaRPr lang="es-CO"/>
        </a:p>
      </dgm:t>
    </dgm:pt>
    <dgm:pt modelId="{2D6F1487-D978-4974-B649-936906C1A1C7}" type="pres">
      <dgm:prSet presAssocID="{B37FA613-E65D-49DC-A889-F1292752E598}" presName="spNode" presStyleCnt="0"/>
      <dgm:spPr/>
      <dgm:t>
        <a:bodyPr/>
        <a:lstStyle/>
        <a:p>
          <a:endParaRPr lang="es-CO"/>
        </a:p>
      </dgm:t>
    </dgm:pt>
    <dgm:pt modelId="{CF9403E4-37D8-4C21-953C-018ABBE462B8}" type="pres">
      <dgm:prSet presAssocID="{220F5BF4-A52D-4585-A157-B1A3D4EA23FA}" presName="sibTrans" presStyleLbl="sibTrans1D1" presStyleIdx="3" presStyleCnt="6"/>
      <dgm:spPr/>
      <dgm:t>
        <a:bodyPr/>
        <a:lstStyle/>
        <a:p>
          <a:endParaRPr lang="es-CO"/>
        </a:p>
      </dgm:t>
    </dgm:pt>
    <dgm:pt modelId="{D591B503-1E17-46FF-9199-684642CFA9E1}" type="pres">
      <dgm:prSet presAssocID="{54C1880F-7A1A-4B6E-B2F1-CE6662C5D36E}" presName="node" presStyleLbl="node1" presStyleIdx="4" presStyleCnt="6" custScaleX="128978">
        <dgm:presLayoutVars>
          <dgm:bulletEnabled val="1"/>
        </dgm:presLayoutVars>
      </dgm:prSet>
      <dgm:spPr/>
      <dgm:t>
        <a:bodyPr/>
        <a:lstStyle/>
        <a:p>
          <a:endParaRPr lang="es-CO"/>
        </a:p>
      </dgm:t>
    </dgm:pt>
    <dgm:pt modelId="{32F1B49B-094E-41A3-B45A-679EE0BC05BF}" type="pres">
      <dgm:prSet presAssocID="{54C1880F-7A1A-4B6E-B2F1-CE6662C5D36E}" presName="spNode" presStyleCnt="0"/>
      <dgm:spPr/>
      <dgm:t>
        <a:bodyPr/>
        <a:lstStyle/>
        <a:p>
          <a:endParaRPr lang="es-CO"/>
        </a:p>
      </dgm:t>
    </dgm:pt>
    <dgm:pt modelId="{EF91748F-D332-403A-A3AA-50769338208A}" type="pres">
      <dgm:prSet presAssocID="{4F61CB2B-0580-49F8-A934-76857A9D2C1C}" presName="sibTrans" presStyleLbl="sibTrans1D1" presStyleIdx="4" presStyleCnt="6"/>
      <dgm:spPr/>
      <dgm:t>
        <a:bodyPr/>
        <a:lstStyle/>
        <a:p>
          <a:endParaRPr lang="es-CO"/>
        </a:p>
      </dgm:t>
    </dgm:pt>
    <dgm:pt modelId="{89C1CA86-E66D-43CC-8E38-FAE61E169124}" type="pres">
      <dgm:prSet presAssocID="{01DA73F6-C68E-44EC-B968-77E13FE5CE88}" presName="node" presStyleLbl="node1" presStyleIdx="5" presStyleCnt="6">
        <dgm:presLayoutVars>
          <dgm:bulletEnabled val="1"/>
        </dgm:presLayoutVars>
      </dgm:prSet>
      <dgm:spPr/>
      <dgm:t>
        <a:bodyPr/>
        <a:lstStyle/>
        <a:p>
          <a:endParaRPr lang="es-CO"/>
        </a:p>
      </dgm:t>
    </dgm:pt>
    <dgm:pt modelId="{A4E6C779-A28C-4FCC-A021-3B310B360DD9}" type="pres">
      <dgm:prSet presAssocID="{01DA73F6-C68E-44EC-B968-77E13FE5CE88}" presName="spNode" presStyleCnt="0"/>
      <dgm:spPr/>
      <dgm:t>
        <a:bodyPr/>
        <a:lstStyle/>
        <a:p>
          <a:endParaRPr lang="es-CO"/>
        </a:p>
      </dgm:t>
    </dgm:pt>
    <dgm:pt modelId="{B7546219-746E-4781-BB2A-BE1DFAC98E4D}" type="pres">
      <dgm:prSet presAssocID="{BAE73AC7-33FE-424E-A407-36C44A9DA8BA}" presName="sibTrans" presStyleLbl="sibTrans1D1" presStyleIdx="5" presStyleCnt="6"/>
      <dgm:spPr/>
      <dgm:t>
        <a:bodyPr/>
        <a:lstStyle/>
        <a:p>
          <a:endParaRPr lang="es-CO"/>
        </a:p>
      </dgm:t>
    </dgm:pt>
  </dgm:ptLst>
  <dgm:cxnLst>
    <dgm:cxn modelId="{6F1F957B-3661-47D5-950E-D372B12065BF}" type="presOf" srcId="{4993B2E6-FEA0-4B6E-9C11-10DC3B9067D0}" destId="{750A146C-1ABE-4A34-87F8-EF03369E422B}" srcOrd="0" destOrd="0" presId="urn:microsoft.com/office/officeart/2005/8/layout/cycle6"/>
    <dgm:cxn modelId="{B2BE37BF-AB0F-4C34-9462-0D1DD3A1A111}" srcId="{8E58F743-2E58-4CBF-B589-EA69436E9E80}" destId="{01DA73F6-C68E-44EC-B968-77E13FE5CE88}" srcOrd="5" destOrd="0" parTransId="{128421C6-78C4-418E-995D-07DCC46BE66E}" sibTransId="{BAE73AC7-33FE-424E-A407-36C44A9DA8BA}"/>
    <dgm:cxn modelId="{DD4D9C72-DF97-4DEE-8E67-B59897EF5EEA}" type="presOf" srcId="{4F61CB2B-0580-49F8-A934-76857A9D2C1C}" destId="{EF91748F-D332-403A-A3AA-50769338208A}" srcOrd="0" destOrd="0" presId="urn:microsoft.com/office/officeart/2005/8/layout/cycle6"/>
    <dgm:cxn modelId="{7D661D1A-8D75-4F5D-BF5C-B92A3CA3ECE6}" type="presOf" srcId="{54C1880F-7A1A-4B6E-B2F1-CE6662C5D36E}" destId="{D591B503-1E17-46FF-9199-684642CFA9E1}" srcOrd="0" destOrd="0" presId="urn:microsoft.com/office/officeart/2005/8/layout/cycle6"/>
    <dgm:cxn modelId="{8DAEF3D0-CFCC-4394-AD31-5B8B64ADD02A}" srcId="{8E58F743-2E58-4CBF-B589-EA69436E9E80}" destId="{897B3AD6-9219-4508-8C52-47D526A023DF}" srcOrd="1" destOrd="0" parTransId="{F28B2D78-408C-401A-8791-E3163770E67F}" sibTransId="{98C976C8-B24C-4A72-99F6-DE867B9FFD88}"/>
    <dgm:cxn modelId="{162922BD-8185-4B80-B87D-83C2FFA00B18}" type="presOf" srcId="{C08107CF-819D-480D-BBD5-59DC4BB8D42C}" destId="{E9F596AF-59C1-4027-9FB0-3D8A5CBA9BCE}" srcOrd="0" destOrd="0" presId="urn:microsoft.com/office/officeart/2005/8/layout/cycle6"/>
    <dgm:cxn modelId="{6321A645-45BA-4C2B-8169-8C14CC76B983}" type="presOf" srcId="{98C976C8-B24C-4A72-99F6-DE867B9FFD88}" destId="{CE44036D-E884-4B9B-96BF-6531E084137E}" srcOrd="0" destOrd="0" presId="urn:microsoft.com/office/officeart/2005/8/layout/cycle6"/>
    <dgm:cxn modelId="{22D8BCF1-B1FD-44FD-9737-D5A973F2C95A}" type="presOf" srcId="{897B3AD6-9219-4508-8C52-47D526A023DF}" destId="{85B75B5C-1329-47BC-BC05-FCB881A339F5}" srcOrd="0" destOrd="0" presId="urn:microsoft.com/office/officeart/2005/8/layout/cycle6"/>
    <dgm:cxn modelId="{BCCC75B0-CA1B-4F3F-AA60-AA71CE1E851F}" type="presOf" srcId="{8E58F743-2E58-4CBF-B589-EA69436E9E80}" destId="{3B67B94E-A6D7-46AE-BD76-C7F4C53EB791}" srcOrd="0" destOrd="0" presId="urn:microsoft.com/office/officeart/2005/8/layout/cycle6"/>
    <dgm:cxn modelId="{22476151-43F8-413C-AC3B-99DD9DB066D4}" type="presOf" srcId="{01DA73F6-C68E-44EC-B968-77E13FE5CE88}" destId="{89C1CA86-E66D-43CC-8E38-FAE61E169124}" srcOrd="0" destOrd="0" presId="urn:microsoft.com/office/officeart/2005/8/layout/cycle6"/>
    <dgm:cxn modelId="{65327001-D1F7-4432-ADA2-8588B940D7DB}" srcId="{8E58F743-2E58-4CBF-B589-EA69436E9E80}" destId="{4367254F-1F07-463B-80E9-C06D5D5A2F76}" srcOrd="0" destOrd="0" parTransId="{ED95F544-EBE3-4446-9393-3F05FE13DE7C}" sibTransId="{0F7C0048-9924-495B-B1E5-4B8DAE82AF6D}"/>
    <dgm:cxn modelId="{649414C0-B77A-48A5-802C-2BD5E6ACD7D6}" type="presOf" srcId="{B37FA613-E65D-49DC-A889-F1292752E598}" destId="{0440E068-3B4D-4203-84FB-ED186C07530E}" srcOrd="0" destOrd="0" presId="urn:microsoft.com/office/officeart/2005/8/layout/cycle6"/>
    <dgm:cxn modelId="{380A736F-46A8-4E4A-BA98-28B6976CF07C}" type="presOf" srcId="{0F7C0048-9924-495B-B1E5-4B8DAE82AF6D}" destId="{9C1C9E1D-53AE-4CA9-AF67-8881BDDEC190}" srcOrd="0" destOrd="0" presId="urn:microsoft.com/office/officeart/2005/8/layout/cycle6"/>
    <dgm:cxn modelId="{59A71B57-20B7-46BB-A67E-581FBDA0A26B}" type="presOf" srcId="{4367254F-1F07-463B-80E9-C06D5D5A2F76}" destId="{EFDE9EDF-1C98-45CA-83BB-5AF399FED592}" srcOrd="0" destOrd="0" presId="urn:microsoft.com/office/officeart/2005/8/layout/cycle6"/>
    <dgm:cxn modelId="{C48FEE55-CF14-47F9-99F5-80410B852E75}" type="presOf" srcId="{220F5BF4-A52D-4585-A157-B1A3D4EA23FA}" destId="{CF9403E4-37D8-4C21-953C-018ABBE462B8}" srcOrd="0" destOrd="0" presId="urn:microsoft.com/office/officeart/2005/8/layout/cycle6"/>
    <dgm:cxn modelId="{5561A332-C516-40E5-A79D-69545E626583}" srcId="{8E58F743-2E58-4CBF-B589-EA69436E9E80}" destId="{54C1880F-7A1A-4B6E-B2F1-CE6662C5D36E}" srcOrd="4" destOrd="0" parTransId="{140D6020-6442-46FD-A32C-3837FBEAFD6E}" sibTransId="{4F61CB2B-0580-49F8-A934-76857A9D2C1C}"/>
    <dgm:cxn modelId="{1AF1C3BB-2D38-4AB0-99A1-C5193A5B6809}" srcId="{8E58F743-2E58-4CBF-B589-EA69436E9E80}" destId="{B37FA613-E65D-49DC-A889-F1292752E598}" srcOrd="3" destOrd="0" parTransId="{C2AA4B4C-182C-47CD-A220-FEEDBE70436E}" sibTransId="{220F5BF4-A52D-4585-A157-B1A3D4EA23FA}"/>
    <dgm:cxn modelId="{5F63729D-E1B6-4011-A6F9-813EC7D10BF0}" srcId="{8E58F743-2E58-4CBF-B589-EA69436E9E80}" destId="{4993B2E6-FEA0-4B6E-9C11-10DC3B9067D0}" srcOrd="2" destOrd="0" parTransId="{1B5CC989-38A3-47AC-A714-40CC76C7ABA6}" sibTransId="{C08107CF-819D-480D-BBD5-59DC4BB8D42C}"/>
    <dgm:cxn modelId="{8BC83BD5-7A47-4244-A18D-5BACAFBBC238}" type="presOf" srcId="{BAE73AC7-33FE-424E-A407-36C44A9DA8BA}" destId="{B7546219-746E-4781-BB2A-BE1DFAC98E4D}" srcOrd="0" destOrd="0" presId="urn:microsoft.com/office/officeart/2005/8/layout/cycle6"/>
    <dgm:cxn modelId="{F191C8BE-8CCA-478B-BC56-1E109CE0DA00}" type="presParOf" srcId="{3B67B94E-A6D7-46AE-BD76-C7F4C53EB791}" destId="{EFDE9EDF-1C98-45CA-83BB-5AF399FED592}" srcOrd="0" destOrd="0" presId="urn:microsoft.com/office/officeart/2005/8/layout/cycle6"/>
    <dgm:cxn modelId="{068DCD97-96F9-45AE-969E-AD7801F05BB6}" type="presParOf" srcId="{3B67B94E-A6D7-46AE-BD76-C7F4C53EB791}" destId="{4CBF9068-6C4A-49BB-9544-FDCD55455BCD}" srcOrd="1" destOrd="0" presId="urn:microsoft.com/office/officeart/2005/8/layout/cycle6"/>
    <dgm:cxn modelId="{568DCD0D-5B58-41BF-90ED-4D3EE9E77802}" type="presParOf" srcId="{3B67B94E-A6D7-46AE-BD76-C7F4C53EB791}" destId="{9C1C9E1D-53AE-4CA9-AF67-8881BDDEC190}" srcOrd="2" destOrd="0" presId="urn:microsoft.com/office/officeart/2005/8/layout/cycle6"/>
    <dgm:cxn modelId="{3C8EB580-7D61-4722-AA78-67E85FAD46A0}" type="presParOf" srcId="{3B67B94E-A6D7-46AE-BD76-C7F4C53EB791}" destId="{85B75B5C-1329-47BC-BC05-FCB881A339F5}" srcOrd="3" destOrd="0" presId="urn:microsoft.com/office/officeart/2005/8/layout/cycle6"/>
    <dgm:cxn modelId="{77380D27-63A7-487C-91B2-A32FF869433E}" type="presParOf" srcId="{3B67B94E-A6D7-46AE-BD76-C7F4C53EB791}" destId="{AFC14302-0AE1-4107-BE43-19D5EB10434A}" srcOrd="4" destOrd="0" presId="urn:microsoft.com/office/officeart/2005/8/layout/cycle6"/>
    <dgm:cxn modelId="{4DFFDE7F-B575-4C46-ADF8-F7E8C3FE1C30}" type="presParOf" srcId="{3B67B94E-A6D7-46AE-BD76-C7F4C53EB791}" destId="{CE44036D-E884-4B9B-96BF-6531E084137E}" srcOrd="5" destOrd="0" presId="urn:microsoft.com/office/officeart/2005/8/layout/cycle6"/>
    <dgm:cxn modelId="{BB0A2757-83BE-470B-B61F-4AF6749BB1BA}" type="presParOf" srcId="{3B67B94E-A6D7-46AE-BD76-C7F4C53EB791}" destId="{750A146C-1ABE-4A34-87F8-EF03369E422B}" srcOrd="6" destOrd="0" presId="urn:microsoft.com/office/officeart/2005/8/layout/cycle6"/>
    <dgm:cxn modelId="{B0E9523E-99C3-4DF5-B9E7-A1FBBEFC86BB}" type="presParOf" srcId="{3B67B94E-A6D7-46AE-BD76-C7F4C53EB791}" destId="{EDE1CD3C-05D3-405F-8D78-B8D945E5150C}" srcOrd="7" destOrd="0" presId="urn:microsoft.com/office/officeart/2005/8/layout/cycle6"/>
    <dgm:cxn modelId="{3282B41C-DBCE-496B-8452-CF4C1EA0F772}" type="presParOf" srcId="{3B67B94E-A6D7-46AE-BD76-C7F4C53EB791}" destId="{E9F596AF-59C1-4027-9FB0-3D8A5CBA9BCE}" srcOrd="8" destOrd="0" presId="urn:microsoft.com/office/officeart/2005/8/layout/cycle6"/>
    <dgm:cxn modelId="{62DC2F00-DA13-4CF2-9247-D789AE109199}" type="presParOf" srcId="{3B67B94E-A6D7-46AE-BD76-C7F4C53EB791}" destId="{0440E068-3B4D-4203-84FB-ED186C07530E}" srcOrd="9" destOrd="0" presId="urn:microsoft.com/office/officeart/2005/8/layout/cycle6"/>
    <dgm:cxn modelId="{CAF263D6-7913-42F6-B487-067A13AB6635}" type="presParOf" srcId="{3B67B94E-A6D7-46AE-BD76-C7F4C53EB791}" destId="{2D6F1487-D978-4974-B649-936906C1A1C7}" srcOrd="10" destOrd="0" presId="urn:microsoft.com/office/officeart/2005/8/layout/cycle6"/>
    <dgm:cxn modelId="{BE9797EE-69F5-40D2-9BA5-6911539EF7C1}" type="presParOf" srcId="{3B67B94E-A6D7-46AE-BD76-C7F4C53EB791}" destId="{CF9403E4-37D8-4C21-953C-018ABBE462B8}" srcOrd="11" destOrd="0" presId="urn:microsoft.com/office/officeart/2005/8/layout/cycle6"/>
    <dgm:cxn modelId="{7A32D43D-1306-4C94-93FD-986EDEC55640}" type="presParOf" srcId="{3B67B94E-A6D7-46AE-BD76-C7F4C53EB791}" destId="{D591B503-1E17-46FF-9199-684642CFA9E1}" srcOrd="12" destOrd="0" presId="urn:microsoft.com/office/officeart/2005/8/layout/cycle6"/>
    <dgm:cxn modelId="{D1BBE805-71A6-418D-96E4-D5E64DB4F5C3}" type="presParOf" srcId="{3B67B94E-A6D7-46AE-BD76-C7F4C53EB791}" destId="{32F1B49B-094E-41A3-B45A-679EE0BC05BF}" srcOrd="13" destOrd="0" presId="urn:microsoft.com/office/officeart/2005/8/layout/cycle6"/>
    <dgm:cxn modelId="{89DF3918-E2CA-41D5-93F8-F733B925381F}" type="presParOf" srcId="{3B67B94E-A6D7-46AE-BD76-C7F4C53EB791}" destId="{EF91748F-D332-403A-A3AA-50769338208A}" srcOrd="14" destOrd="0" presId="urn:microsoft.com/office/officeart/2005/8/layout/cycle6"/>
    <dgm:cxn modelId="{6691E1F4-DAAB-4395-BB66-B66887FB490B}" type="presParOf" srcId="{3B67B94E-A6D7-46AE-BD76-C7F4C53EB791}" destId="{89C1CA86-E66D-43CC-8E38-FAE61E169124}" srcOrd="15" destOrd="0" presId="urn:microsoft.com/office/officeart/2005/8/layout/cycle6"/>
    <dgm:cxn modelId="{5CD6F57F-D334-4E65-9E0A-E70EFFCF493E}" type="presParOf" srcId="{3B67B94E-A6D7-46AE-BD76-C7F4C53EB791}" destId="{A4E6C779-A28C-4FCC-A021-3B310B360DD9}" srcOrd="16" destOrd="0" presId="urn:microsoft.com/office/officeart/2005/8/layout/cycle6"/>
    <dgm:cxn modelId="{E49830E5-A59B-49A4-B21E-84A07763E1DD}" type="presParOf" srcId="{3B67B94E-A6D7-46AE-BD76-C7F4C53EB791}" destId="{B7546219-746E-4781-BB2A-BE1DFAC98E4D}"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80F713-7CF1-4E92-8B7B-1FDC6991B051}" type="doc">
      <dgm:prSet loTypeId="urn:microsoft.com/office/officeart/2009/3/layout/DescendingProcess" loCatId="process" qsTypeId="urn:microsoft.com/office/officeart/2005/8/quickstyle/simple1" qsCatId="simple" csTypeId="urn:microsoft.com/office/officeart/2005/8/colors/accent1_2" csCatId="accent1" phldr="1"/>
      <dgm:spPr/>
    </dgm:pt>
    <dgm:pt modelId="{D2329864-8154-454E-8F06-047A63104B0B}">
      <dgm:prSet phldrT="[Texto]">
        <dgm:style>
          <a:lnRef idx="1">
            <a:schemeClr val="accent4"/>
          </a:lnRef>
          <a:fillRef idx="3">
            <a:schemeClr val="accent4"/>
          </a:fillRef>
          <a:effectRef idx="2">
            <a:schemeClr val="accent4"/>
          </a:effectRef>
          <a:fontRef idx="minor">
            <a:schemeClr val="lt1"/>
          </a:fontRef>
        </dgm:style>
      </dgm:prSet>
      <dgm:spPr/>
      <dgm:t>
        <a:bodyPr/>
        <a:lstStyle/>
        <a:p>
          <a:r>
            <a:rPr lang="es-ES" dirty="0" smtClean="0">
              <a:latin typeface="Arial" panose="020B0604020202020204" pitchFamily="34" charset="0"/>
              <a:cs typeface="Arial" panose="020B0604020202020204" pitchFamily="34" charset="0"/>
            </a:rPr>
            <a:t>¿Éxito?</a:t>
          </a:r>
          <a:endParaRPr lang="es-CO" dirty="0">
            <a:latin typeface="Arial" panose="020B0604020202020204" pitchFamily="34" charset="0"/>
            <a:cs typeface="Arial" panose="020B0604020202020204" pitchFamily="34" charset="0"/>
          </a:endParaRPr>
        </a:p>
      </dgm:t>
    </dgm:pt>
    <dgm:pt modelId="{3B4F7482-DB18-42B4-AE99-68098CB18C85}" type="parTrans" cxnId="{9CF2CD8C-BA40-4844-A71F-B33A52439FCC}">
      <dgm:prSet/>
      <dgm:spPr/>
      <dgm:t>
        <a:bodyPr/>
        <a:lstStyle/>
        <a:p>
          <a:endParaRPr lang="es-CO">
            <a:latin typeface="Arial" panose="020B0604020202020204" pitchFamily="34" charset="0"/>
            <a:cs typeface="Arial" panose="020B0604020202020204" pitchFamily="34" charset="0"/>
          </a:endParaRPr>
        </a:p>
      </dgm:t>
    </dgm:pt>
    <dgm:pt modelId="{874D1B68-D97B-406C-90FC-55826FE9ADB8}" type="sibTrans" cxnId="{9CF2CD8C-BA40-4844-A71F-B33A52439FCC}">
      <dgm:prSet/>
      <dgm:spPr/>
      <dgm:t>
        <a:bodyPr/>
        <a:lstStyle/>
        <a:p>
          <a:endParaRPr lang="es-CO">
            <a:latin typeface="Arial" panose="020B0604020202020204" pitchFamily="34" charset="0"/>
            <a:cs typeface="Arial" panose="020B0604020202020204" pitchFamily="34" charset="0"/>
          </a:endParaRPr>
        </a:p>
      </dgm:t>
    </dgm:pt>
    <dgm:pt modelId="{3D4B9496-6A1B-4323-B079-C56545D68F5B}">
      <dgm:prSet phldrT="[Texto]" custT="1"/>
      <dgm:spPr>
        <a:solidFill>
          <a:schemeClr val="accent1">
            <a:lumMod val="40000"/>
            <a:lumOff val="60000"/>
          </a:schemeClr>
        </a:solidFill>
      </dgm:spPr>
      <dgm:t>
        <a:bodyPr/>
        <a:lstStyle/>
        <a:p>
          <a:r>
            <a:rPr lang="es-ES" sz="1800" dirty="0" smtClean="0">
              <a:latin typeface="Arial" panose="020B0604020202020204" pitchFamily="34" charset="0"/>
              <a:cs typeface="Arial" panose="020B0604020202020204" pitchFamily="34" charset="0"/>
            </a:rPr>
            <a:t>Edith </a:t>
          </a:r>
          <a:r>
            <a:rPr lang="es-ES" sz="1800" dirty="0" err="1" smtClean="0">
              <a:latin typeface="Arial" panose="020B0604020202020204" pitchFamily="34" charset="0"/>
              <a:cs typeface="Arial" panose="020B0604020202020204" pitchFamily="34" charset="0"/>
            </a:rPr>
            <a:t>Penrose</a:t>
          </a:r>
          <a:r>
            <a:rPr lang="es-ES" sz="1800" dirty="0" smtClean="0">
              <a:latin typeface="Arial" panose="020B0604020202020204" pitchFamily="34" charset="0"/>
              <a:cs typeface="Arial" panose="020B0604020202020204" pitchFamily="34" charset="0"/>
            </a:rPr>
            <a:t> (1959)</a:t>
          </a:r>
          <a:endParaRPr lang="es-CO" sz="1800" dirty="0">
            <a:latin typeface="Arial" panose="020B0604020202020204" pitchFamily="34" charset="0"/>
            <a:cs typeface="Arial" panose="020B0604020202020204" pitchFamily="34" charset="0"/>
          </a:endParaRPr>
        </a:p>
      </dgm:t>
    </dgm:pt>
    <dgm:pt modelId="{FAFEF00D-2B47-4B3D-ABF3-B5BDEE65A9A0}" type="parTrans" cxnId="{B78DD890-4B42-4974-A10E-7C09BEC5BA09}">
      <dgm:prSet/>
      <dgm:spPr/>
      <dgm:t>
        <a:bodyPr/>
        <a:lstStyle/>
        <a:p>
          <a:endParaRPr lang="es-CO">
            <a:latin typeface="Arial" panose="020B0604020202020204" pitchFamily="34" charset="0"/>
            <a:cs typeface="Arial" panose="020B0604020202020204" pitchFamily="34" charset="0"/>
          </a:endParaRPr>
        </a:p>
      </dgm:t>
    </dgm:pt>
    <dgm:pt modelId="{7D00C37B-35FE-4984-B6AD-DFE5DC81673F}" type="sibTrans" cxnId="{B78DD890-4B42-4974-A10E-7C09BEC5BA09}">
      <dgm:prSet/>
      <dgm:spPr/>
      <dgm:t>
        <a:bodyPr/>
        <a:lstStyle/>
        <a:p>
          <a:endParaRPr lang="es-CO">
            <a:latin typeface="Arial" panose="020B0604020202020204" pitchFamily="34" charset="0"/>
            <a:cs typeface="Arial" panose="020B0604020202020204" pitchFamily="34" charset="0"/>
          </a:endParaRPr>
        </a:p>
      </dgm:t>
    </dgm:pt>
    <dgm:pt modelId="{2493B6AD-26B8-4B5A-8A6F-A6B187DC5023}">
      <dgm:prSet phldrT="[Texto]" custT="1"/>
      <dgm:spPr>
        <a:solidFill>
          <a:schemeClr val="accent1">
            <a:lumMod val="40000"/>
            <a:lumOff val="60000"/>
          </a:schemeClr>
        </a:solidFill>
      </dgm:spPr>
      <dgm:t>
        <a:bodyPr/>
        <a:lstStyle/>
        <a:p>
          <a:r>
            <a:rPr lang="es-ES" sz="1600" dirty="0" smtClean="0">
              <a:latin typeface="Arial" panose="020B0604020202020204" pitchFamily="34" charset="0"/>
              <a:cs typeface="Arial" panose="020B0604020202020204" pitchFamily="34" charset="0"/>
            </a:rPr>
            <a:t>Cadena de valor: potenciar recursos. </a:t>
          </a:r>
          <a:endParaRPr lang="es-CO" sz="1600" dirty="0">
            <a:latin typeface="Arial" panose="020B0604020202020204" pitchFamily="34" charset="0"/>
            <a:cs typeface="Arial" panose="020B0604020202020204" pitchFamily="34" charset="0"/>
          </a:endParaRPr>
        </a:p>
      </dgm:t>
    </dgm:pt>
    <dgm:pt modelId="{697C7606-B785-4896-8389-F1EFB7346919}" type="parTrans" cxnId="{FBEFD7FF-8511-4072-8444-6EF90FF23CDC}">
      <dgm:prSet/>
      <dgm:spPr/>
      <dgm:t>
        <a:bodyPr/>
        <a:lstStyle/>
        <a:p>
          <a:endParaRPr lang="es-CO">
            <a:latin typeface="Arial" panose="020B0604020202020204" pitchFamily="34" charset="0"/>
            <a:cs typeface="Arial" panose="020B0604020202020204" pitchFamily="34" charset="0"/>
          </a:endParaRPr>
        </a:p>
      </dgm:t>
    </dgm:pt>
    <dgm:pt modelId="{5247C4C9-5666-42CF-8BC9-0DE9783C4976}" type="sibTrans" cxnId="{FBEFD7FF-8511-4072-8444-6EF90FF23CDC}">
      <dgm:prSet/>
      <dgm:spPr/>
      <dgm:t>
        <a:bodyPr/>
        <a:lstStyle/>
        <a:p>
          <a:endParaRPr lang="es-CO">
            <a:latin typeface="Arial" panose="020B0604020202020204" pitchFamily="34" charset="0"/>
            <a:cs typeface="Arial" panose="020B0604020202020204" pitchFamily="34" charset="0"/>
          </a:endParaRPr>
        </a:p>
      </dgm:t>
    </dgm:pt>
    <dgm:pt modelId="{3C6F8A83-26D6-4938-8856-AFA4C217C1B4}">
      <dgm:prSet phldrT="[Texto]" custT="1"/>
      <dgm:spPr>
        <a:solidFill>
          <a:schemeClr val="accent1">
            <a:lumMod val="40000"/>
            <a:lumOff val="60000"/>
          </a:schemeClr>
        </a:solidFill>
      </dgm:spPr>
      <dgm:t>
        <a:bodyPr/>
        <a:lstStyle/>
        <a:p>
          <a:r>
            <a:rPr lang="es-ES" sz="1800" dirty="0" err="1" smtClean="0">
              <a:latin typeface="Arial" panose="020B0604020202020204" pitchFamily="34" charset="0"/>
              <a:cs typeface="Arial" panose="020B0604020202020204" pitchFamily="34" charset="0"/>
            </a:rPr>
            <a:t>Porter</a:t>
          </a:r>
          <a:r>
            <a:rPr lang="es-ES" sz="1800" dirty="0" smtClean="0">
              <a:latin typeface="Arial" panose="020B0604020202020204" pitchFamily="34" charset="0"/>
              <a:cs typeface="Arial" panose="020B0604020202020204" pitchFamily="34" charset="0"/>
            </a:rPr>
            <a:t> (1985)</a:t>
          </a:r>
          <a:endParaRPr lang="es-CO" sz="1800" dirty="0">
            <a:latin typeface="Arial" panose="020B0604020202020204" pitchFamily="34" charset="0"/>
            <a:cs typeface="Arial" panose="020B0604020202020204" pitchFamily="34" charset="0"/>
          </a:endParaRPr>
        </a:p>
      </dgm:t>
    </dgm:pt>
    <dgm:pt modelId="{84F2A33C-80B4-4C50-A67E-93145A18BDD6}" type="parTrans" cxnId="{6DB85B40-0272-4F5B-8947-C5B203AF7370}">
      <dgm:prSet/>
      <dgm:spPr/>
      <dgm:t>
        <a:bodyPr/>
        <a:lstStyle/>
        <a:p>
          <a:endParaRPr lang="es-CO">
            <a:latin typeface="Arial" panose="020B0604020202020204" pitchFamily="34" charset="0"/>
            <a:cs typeface="Arial" panose="020B0604020202020204" pitchFamily="34" charset="0"/>
          </a:endParaRPr>
        </a:p>
      </dgm:t>
    </dgm:pt>
    <dgm:pt modelId="{4351D3ED-09DC-419B-9D1C-C1879E42DAEB}" type="sibTrans" cxnId="{6DB85B40-0272-4F5B-8947-C5B203AF7370}">
      <dgm:prSet/>
      <dgm:spPr/>
      <dgm:t>
        <a:bodyPr/>
        <a:lstStyle/>
        <a:p>
          <a:endParaRPr lang="es-CO">
            <a:latin typeface="Arial" panose="020B0604020202020204" pitchFamily="34" charset="0"/>
            <a:cs typeface="Arial" panose="020B0604020202020204" pitchFamily="34" charset="0"/>
          </a:endParaRPr>
        </a:p>
      </dgm:t>
    </dgm:pt>
    <dgm:pt modelId="{EF4A916A-2179-4043-88B7-44A7A4AB8C9E}">
      <dgm:prSet phldrT="[Texto]" custT="1"/>
      <dgm:spPr>
        <a:solidFill>
          <a:schemeClr val="accent1">
            <a:lumMod val="40000"/>
            <a:lumOff val="60000"/>
          </a:schemeClr>
        </a:solidFill>
      </dgm:spPr>
      <dgm:t>
        <a:bodyPr/>
        <a:lstStyle/>
        <a:p>
          <a:r>
            <a:rPr lang="es-ES" sz="1800" dirty="0" err="1" smtClean="0">
              <a:latin typeface="Arial" panose="020B0604020202020204" pitchFamily="34" charset="0"/>
              <a:cs typeface="Arial" panose="020B0604020202020204" pitchFamily="34" charset="0"/>
            </a:rPr>
            <a:t>Grant</a:t>
          </a:r>
          <a:r>
            <a:rPr lang="es-ES" sz="1800" dirty="0" smtClean="0">
              <a:latin typeface="Arial" panose="020B0604020202020204" pitchFamily="34" charset="0"/>
              <a:cs typeface="Arial" panose="020B0604020202020204" pitchFamily="34" charset="0"/>
            </a:rPr>
            <a:t> (1996)</a:t>
          </a:r>
          <a:endParaRPr lang="es-CO" sz="1800" dirty="0">
            <a:latin typeface="Arial" panose="020B0604020202020204" pitchFamily="34" charset="0"/>
            <a:cs typeface="Arial" panose="020B0604020202020204" pitchFamily="34" charset="0"/>
          </a:endParaRPr>
        </a:p>
      </dgm:t>
    </dgm:pt>
    <dgm:pt modelId="{6CFF9F85-F938-4151-A044-4328F8131525}" type="parTrans" cxnId="{D5EFA3C7-892E-4208-B58E-77C42985E158}">
      <dgm:prSet/>
      <dgm:spPr/>
      <dgm:t>
        <a:bodyPr/>
        <a:lstStyle/>
        <a:p>
          <a:endParaRPr lang="es-CO">
            <a:latin typeface="Arial" panose="020B0604020202020204" pitchFamily="34" charset="0"/>
            <a:cs typeface="Arial" panose="020B0604020202020204" pitchFamily="34" charset="0"/>
          </a:endParaRPr>
        </a:p>
      </dgm:t>
    </dgm:pt>
    <dgm:pt modelId="{95895828-BEC9-4605-B9EF-D978124EBB9D}" type="sibTrans" cxnId="{D5EFA3C7-892E-4208-B58E-77C42985E158}">
      <dgm:prSet/>
      <dgm:spPr/>
      <dgm:t>
        <a:bodyPr/>
        <a:lstStyle/>
        <a:p>
          <a:endParaRPr lang="es-CO">
            <a:latin typeface="Arial" panose="020B0604020202020204" pitchFamily="34" charset="0"/>
            <a:cs typeface="Arial" panose="020B0604020202020204" pitchFamily="34" charset="0"/>
          </a:endParaRPr>
        </a:p>
      </dgm:t>
    </dgm:pt>
    <dgm:pt modelId="{1F781619-DD4E-463A-9C9D-E6D3123E2AE7}">
      <dgm:prSet phldrT="[Texto]" custT="1"/>
      <dgm:spPr>
        <a:solidFill>
          <a:schemeClr val="accent1">
            <a:lumMod val="40000"/>
            <a:lumOff val="60000"/>
          </a:schemeClr>
        </a:solidFill>
      </dgm:spPr>
      <dgm:t>
        <a:bodyPr/>
        <a:lstStyle/>
        <a:p>
          <a:r>
            <a:rPr lang="es-ES" sz="1600" dirty="0" smtClean="0">
              <a:latin typeface="Arial" panose="020B0604020202020204" pitchFamily="34" charset="0"/>
              <a:cs typeface="Arial" panose="020B0604020202020204" pitchFamily="34" charset="0"/>
            </a:rPr>
            <a:t>Demanda - Recursos</a:t>
          </a:r>
          <a:endParaRPr lang="es-CO" sz="1600" dirty="0">
            <a:latin typeface="Arial" panose="020B0604020202020204" pitchFamily="34" charset="0"/>
            <a:cs typeface="Arial" panose="020B0604020202020204" pitchFamily="34" charset="0"/>
          </a:endParaRPr>
        </a:p>
      </dgm:t>
    </dgm:pt>
    <dgm:pt modelId="{37EB5F01-8778-424E-99F9-504AA69CA3E4}" type="parTrans" cxnId="{E7677353-9383-444B-BE5E-C8F6CF81907E}">
      <dgm:prSet/>
      <dgm:spPr/>
      <dgm:t>
        <a:bodyPr/>
        <a:lstStyle/>
        <a:p>
          <a:endParaRPr lang="es-CO">
            <a:latin typeface="Arial" panose="020B0604020202020204" pitchFamily="34" charset="0"/>
            <a:cs typeface="Arial" panose="020B0604020202020204" pitchFamily="34" charset="0"/>
          </a:endParaRPr>
        </a:p>
      </dgm:t>
    </dgm:pt>
    <dgm:pt modelId="{67723E21-494F-4635-9E2E-EB30F5087347}" type="sibTrans" cxnId="{E7677353-9383-444B-BE5E-C8F6CF81907E}">
      <dgm:prSet/>
      <dgm:spPr/>
      <dgm:t>
        <a:bodyPr/>
        <a:lstStyle/>
        <a:p>
          <a:endParaRPr lang="es-CO">
            <a:latin typeface="Arial" panose="020B0604020202020204" pitchFamily="34" charset="0"/>
            <a:cs typeface="Arial" panose="020B0604020202020204" pitchFamily="34" charset="0"/>
          </a:endParaRPr>
        </a:p>
      </dgm:t>
    </dgm:pt>
    <dgm:pt modelId="{A82222D4-80C6-4449-8F16-9455766A92E3}">
      <dgm:prSet>
        <dgm:style>
          <a:lnRef idx="1">
            <a:schemeClr val="accent4"/>
          </a:lnRef>
          <a:fillRef idx="3">
            <a:schemeClr val="accent4"/>
          </a:fillRef>
          <a:effectRef idx="2">
            <a:schemeClr val="accent4"/>
          </a:effectRef>
          <a:fontRef idx="minor">
            <a:schemeClr val="lt1"/>
          </a:fontRef>
        </dgm:style>
      </dgm:prSet>
      <dgm:spPr/>
      <dgm:t>
        <a:bodyPr/>
        <a:lstStyle/>
        <a:p>
          <a:r>
            <a:rPr lang="es-ES" dirty="0" smtClean="0">
              <a:latin typeface="Arial" panose="020B0604020202020204" pitchFamily="34" charset="0"/>
              <a:cs typeface="Arial" panose="020B0604020202020204" pitchFamily="34" charset="0"/>
            </a:rPr>
            <a:t>Objetivos</a:t>
          </a:r>
          <a:endParaRPr lang="es-CO" dirty="0">
            <a:latin typeface="Arial" panose="020B0604020202020204" pitchFamily="34" charset="0"/>
            <a:cs typeface="Arial" panose="020B0604020202020204" pitchFamily="34" charset="0"/>
          </a:endParaRPr>
        </a:p>
      </dgm:t>
    </dgm:pt>
    <dgm:pt modelId="{609A6B63-1ECE-4E40-AD21-D1C0D1E7AE7C}" type="parTrans" cxnId="{2C122F2E-E808-4EAF-88CD-007E11B13DA2}">
      <dgm:prSet/>
      <dgm:spPr/>
      <dgm:t>
        <a:bodyPr/>
        <a:lstStyle/>
        <a:p>
          <a:endParaRPr lang="es-CO">
            <a:latin typeface="Arial" panose="020B0604020202020204" pitchFamily="34" charset="0"/>
            <a:cs typeface="Arial" panose="020B0604020202020204" pitchFamily="34" charset="0"/>
          </a:endParaRPr>
        </a:p>
      </dgm:t>
    </dgm:pt>
    <dgm:pt modelId="{86226E70-7D29-482F-AB23-39B29C632214}" type="sibTrans" cxnId="{2C122F2E-E808-4EAF-88CD-007E11B13DA2}">
      <dgm:prSet/>
      <dgm:spPr/>
      <dgm:t>
        <a:bodyPr/>
        <a:lstStyle/>
        <a:p>
          <a:endParaRPr lang="es-CO">
            <a:latin typeface="Arial" panose="020B0604020202020204" pitchFamily="34" charset="0"/>
            <a:cs typeface="Arial" panose="020B0604020202020204" pitchFamily="34" charset="0"/>
          </a:endParaRPr>
        </a:p>
      </dgm:t>
    </dgm:pt>
    <dgm:pt modelId="{1906878F-7F31-4766-876F-C482A08E921A}">
      <dgm:prSet phldrT="[Texto]" custT="1"/>
      <dgm:spPr>
        <a:solidFill>
          <a:schemeClr val="accent1">
            <a:lumMod val="40000"/>
            <a:lumOff val="60000"/>
          </a:schemeClr>
        </a:solidFill>
      </dgm:spPr>
      <dgm:t>
        <a:bodyPr/>
        <a:lstStyle/>
        <a:p>
          <a:r>
            <a:rPr lang="es-ES" sz="1600" dirty="0" smtClean="0">
              <a:latin typeface="Arial" panose="020B0604020202020204" pitchFamily="34" charset="0"/>
              <a:cs typeface="Arial" panose="020B0604020202020204" pitchFamily="34" charset="0"/>
            </a:rPr>
            <a:t>Estrategia: qué ofrecer, no satisfacer.</a:t>
          </a:r>
          <a:endParaRPr lang="es-CO" sz="1600" dirty="0">
            <a:latin typeface="Arial" panose="020B0604020202020204" pitchFamily="34" charset="0"/>
            <a:cs typeface="Arial" panose="020B0604020202020204" pitchFamily="34" charset="0"/>
          </a:endParaRPr>
        </a:p>
      </dgm:t>
    </dgm:pt>
    <dgm:pt modelId="{56070412-E3D9-43E8-8DEC-992B512CEFD6}" type="parTrans" cxnId="{FB894D4A-3D4D-40BE-B8E0-24A4FBC19F61}">
      <dgm:prSet/>
      <dgm:spPr/>
      <dgm:t>
        <a:bodyPr/>
        <a:lstStyle/>
        <a:p>
          <a:endParaRPr lang="es-CO">
            <a:latin typeface="Arial" panose="020B0604020202020204" pitchFamily="34" charset="0"/>
            <a:cs typeface="Arial" panose="020B0604020202020204" pitchFamily="34" charset="0"/>
          </a:endParaRPr>
        </a:p>
      </dgm:t>
    </dgm:pt>
    <dgm:pt modelId="{ACE65463-83A4-4562-B67F-18E4E3B07992}" type="sibTrans" cxnId="{FB894D4A-3D4D-40BE-B8E0-24A4FBC19F61}">
      <dgm:prSet/>
      <dgm:spPr/>
      <dgm:t>
        <a:bodyPr/>
        <a:lstStyle/>
        <a:p>
          <a:endParaRPr lang="es-CO">
            <a:latin typeface="Arial" panose="020B0604020202020204" pitchFamily="34" charset="0"/>
            <a:cs typeface="Arial" panose="020B0604020202020204" pitchFamily="34" charset="0"/>
          </a:endParaRPr>
        </a:p>
      </dgm:t>
    </dgm:pt>
    <dgm:pt modelId="{C5D92992-8818-40E6-AAD6-AC1FAEE9023C}">
      <dgm:prSet phldrT="[Texto]" custT="1"/>
      <dgm:spPr>
        <a:solidFill>
          <a:schemeClr val="accent1">
            <a:lumMod val="40000"/>
            <a:lumOff val="60000"/>
          </a:schemeClr>
        </a:solidFill>
      </dgm:spPr>
      <dgm:t>
        <a:bodyPr/>
        <a:lstStyle/>
        <a:p>
          <a:r>
            <a:rPr lang="es-ES" sz="1800" dirty="0" err="1" smtClean="0">
              <a:latin typeface="Arial" panose="020B0604020202020204" pitchFamily="34" charset="0"/>
              <a:cs typeface="Arial" panose="020B0604020202020204" pitchFamily="34" charset="0"/>
            </a:rPr>
            <a:t>Hitt</a:t>
          </a:r>
          <a:r>
            <a:rPr lang="es-ES" sz="1800" dirty="0" smtClean="0">
              <a:latin typeface="Arial" panose="020B0604020202020204" pitchFamily="34" charset="0"/>
              <a:cs typeface="Arial" panose="020B0604020202020204" pitchFamily="34" charset="0"/>
            </a:rPr>
            <a:t> (1999)</a:t>
          </a:r>
          <a:endParaRPr lang="es-CO" sz="1800" dirty="0">
            <a:latin typeface="Arial" panose="020B0604020202020204" pitchFamily="34" charset="0"/>
            <a:cs typeface="Arial" panose="020B0604020202020204" pitchFamily="34" charset="0"/>
          </a:endParaRPr>
        </a:p>
      </dgm:t>
    </dgm:pt>
    <dgm:pt modelId="{0BD54D9E-40E0-4F92-B168-524D123D172C}" type="parTrans" cxnId="{988953DD-9456-4826-9290-246B449D86F8}">
      <dgm:prSet/>
      <dgm:spPr/>
      <dgm:t>
        <a:bodyPr/>
        <a:lstStyle/>
        <a:p>
          <a:endParaRPr lang="es-CO">
            <a:latin typeface="Arial" panose="020B0604020202020204" pitchFamily="34" charset="0"/>
            <a:cs typeface="Arial" panose="020B0604020202020204" pitchFamily="34" charset="0"/>
          </a:endParaRPr>
        </a:p>
      </dgm:t>
    </dgm:pt>
    <dgm:pt modelId="{E42D3844-6876-46C0-BEC9-7BD9ECDE40F9}" type="sibTrans" cxnId="{988953DD-9456-4826-9290-246B449D86F8}">
      <dgm:prSet/>
      <dgm:spPr/>
      <dgm:t>
        <a:bodyPr/>
        <a:lstStyle/>
        <a:p>
          <a:endParaRPr lang="es-CO">
            <a:latin typeface="Arial" panose="020B0604020202020204" pitchFamily="34" charset="0"/>
            <a:cs typeface="Arial" panose="020B0604020202020204" pitchFamily="34" charset="0"/>
          </a:endParaRPr>
        </a:p>
      </dgm:t>
    </dgm:pt>
    <dgm:pt modelId="{8CED38C2-B1A2-4380-892A-D2D9BCDC22A7}">
      <dgm:prSet phldrT="[Texto]" custT="1"/>
      <dgm:spPr>
        <a:solidFill>
          <a:schemeClr val="accent1">
            <a:lumMod val="40000"/>
            <a:lumOff val="60000"/>
          </a:schemeClr>
        </a:solidFill>
      </dgm:spPr>
      <dgm:t>
        <a:bodyPr/>
        <a:lstStyle/>
        <a:p>
          <a:r>
            <a:rPr lang="es-ES" sz="1600" dirty="0" smtClean="0">
              <a:latin typeface="Arial" panose="020B0604020202020204" pitchFamily="34" charset="0"/>
              <a:cs typeface="Arial" panose="020B0604020202020204" pitchFamily="34" charset="0"/>
            </a:rPr>
            <a:t>Base planificación.</a:t>
          </a:r>
          <a:endParaRPr lang="es-CO" sz="1600" dirty="0">
            <a:latin typeface="Arial" panose="020B0604020202020204" pitchFamily="34" charset="0"/>
            <a:cs typeface="Arial" panose="020B0604020202020204" pitchFamily="34" charset="0"/>
          </a:endParaRPr>
        </a:p>
      </dgm:t>
    </dgm:pt>
    <dgm:pt modelId="{F45F003F-FF08-46DB-B8D6-A0E07B965431}" type="parTrans" cxnId="{4A179778-31C3-45BA-AB20-63097E0C21FC}">
      <dgm:prSet/>
      <dgm:spPr/>
      <dgm:t>
        <a:bodyPr/>
        <a:lstStyle/>
        <a:p>
          <a:endParaRPr lang="es-CO">
            <a:latin typeface="Arial" panose="020B0604020202020204" pitchFamily="34" charset="0"/>
            <a:cs typeface="Arial" panose="020B0604020202020204" pitchFamily="34" charset="0"/>
          </a:endParaRPr>
        </a:p>
      </dgm:t>
    </dgm:pt>
    <dgm:pt modelId="{DD2C9DAC-E611-48DB-9356-987120FEE4FB}" type="sibTrans" cxnId="{4A179778-31C3-45BA-AB20-63097E0C21FC}">
      <dgm:prSet/>
      <dgm:spPr/>
      <dgm:t>
        <a:bodyPr/>
        <a:lstStyle/>
        <a:p>
          <a:endParaRPr lang="es-CO">
            <a:latin typeface="Arial" panose="020B0604020202020204" pitchFamily="34" charset="0"/>
            <a:cs typeface="Arial" panose="020B0604020202020204" pitchFamily="34" charset="0"/>
          </a:endParaRPr>
        </a:p>
      </dgm:t>
    </dgm:pt>
    <dgm:pt modelId="{EF1878BD-F94C-47F6-85B6-0FC30B55A82B}">
      <dgm:prSet phldrT="[Texto]" custT="1"/>
      <dgm:spPr>
        <a:solidFill>
          <a:schemeClr val="accent1">
            <a:lumMod val="40000"/>
            <a:lumOff val="60000"/>
          </a:schemeClr>
        </a:solidFill>
      </dgm:spPr>
      <dgm:t>
        <a:bodyPr/>
        <a:lstStyle/>
        <a:p>
          <a:r>
            <a:rPr lang="es-ES" sz="1600" dirty="0" smtClean="0">
              <a:latin typeface="Arial" panose="020B0604020202020204" pitchFamily="34" charset="0"/>
              <a:cs typeface="Arial" panose="020B0604020202020204" pitchFamily="34" charset="0"/>
            </a:rPr>
            <a:t>Características específicas – desempeño económico.</a:t>
          </a:r>
          <a:endParaRPr lang="es-CO" sz="1600" dirty="0">
            <a:latin typeface="Arial" panose="020B0604020202020204" pitchFamily="34" charset="0"/>
            <a:cs typeface="Arial" panose="020B0604020202020204" pitchFamily="34" charset="0"/>
          </a:endParaRPr>
        </a:p>
      </dgm:t>
    </dgm:pt>
    <dgm:pt modelId="{DBFE1BD4-B914-482D-B795-F86B924BEBAF}" type="parTrans" cxnId="{D2548F6D-59FC-4E2E-A95C-F661A759B5EB}">
      <dgm:prSet/>
      <dgm:spPr/>
      <dgm:t>
        <a:bodyPr/>
        <a:lstStyle/>
        <a:p>
          <a:endParaRPr lang="es-CO">
            <a:latin typeface="Arial" panose="020B0604020202020204" pitchFamily="34" charset="0"/>
            <a:cs typeface="Arial" panose="020B0604020202020204" pitchFamily="34" charset="0"/>
          </a:endParaRPr>
        </a:p>
      </dgm:t>
    </dgm:pt>
    <dgm:pt modelId="{BD55DC50-299A-400C-93E0-E5DC1C4CAE24}" type="sibTrans" cxnId="{D2548F6D-59FC-4E2E-A95C-F661A759B5EB}">
      <dgm:prSet/>
      <dgm:spPr/>
      <dgm:t>
        <a:bodyPr/>
        <a:lstStyle/>
        <a:p>
          <a:endParaRPr lang="es-CO">
            <a:latin typeface="Arial" panose="020B0604020202020204" pitchFamily="34" charset="0"/>
            <a:cs typeface="Arial" panose="020B0604020202020204" pitchFamily="34" charset="0"/>
          </a:endParaRPr>
        </a:p>
      </dgm:t>
    </dgm:pt>
    <dgm:pt modelId="{33D6633B-ACA0-4A8A-9499-5BF91AC85E1A}">
      <dgm:prSet phldrT="[Texto]" custT="1"/>
      <dgm:spPr>
        <a:solidFill>
          <a:schemeClr val="accent1">
            <a:lumMod val="40000"/>
            <a:lumOff val="60000"/>
          </a:schemeClr>
        </a:solidFill>
      </dgm:spPr>
      <dgm:t>
        <a:bodyPr/>
        <a:lstStyle/>
        <a:p>
          <a:r>
            <a:rPr lang="es-ES" sz="1800" dirty="0" smtClean="0">
              <a:latin typeface="Arial" panose="020B0604020202020204" pitchFamily="34" charset="0"/>
              <a:cs typeface="Arial" panose="020B0604020202020204" pitchFamily="34" charset="0"/>
            </a:rPr>
            <a:t>Vásquez (2002)</a:t>
          </a:r>
          <a:endParaRPr lang="es-CO" sz="1800" dirty="0">
            <a:latin typeface="Arial" panose="020B0604020202020204" pitchFamily="34" charset="0"/>
            <a:cs typeface="Arial" panose="020B0604020202020204" pitchFamily="34" charset="0"/>
          </a:endParaRPr>
        </a:p>
      </dgm:t>
    </dgm:pt>
    <dgm:pt modelId="{2655B703-3A58-44B9-8750-E510EBF25ADB}" type="parTrans" cxnId="{470086CA-213E-42AE-847A-723A4F1E9C15}">
      <dgm:prSet/>
      <dgm:spPr/>
      <dgm:t>
        <a:bodyPr/>
        <a:lstStyle/>
        <a:p>
          <a:endParaRPr lang="es-CO">
            <a:latin typeface="Arial" panose="020B0604020202020204" pitchFamily="34" charset="0"/>
            <a:cs typeface="Arial" panose="020B0604020202020204" pitchFamily="34" charset="0"/>
          </a:endParaRPr>
        </a:p>
      </dgm:t>
    </dgm:pt>
    <dgm:pt modelId="{B856E38E-71DF-4774-A5C4-4E18EA1EF492}" type="sibTrans" cxnId="{470086CA-213E-42AE-847A-723A4F1E9C15}">
      <dgm:prSet/>
      <dgm:spPr/>
      <dgm:t>
        <a:bodyPr/>
        <a:lstStyle/>
        <a:p>
          <a:endParaRPr lang="es-CO">
            <a:latin typeface="Arial" panose="020B0604020202020204" pitchFamily="34" charset="0"/>
            <a:cs typeface="Arial" panose="020B0604020202020204" pitchFamily="34" charset="0"/>
          </a:endParaRPr>
        </a:p>
      </dgm:t>
    </dgm:pt>
    <dgm:pt modelId="{F924FB23-64DB-4A5E-8F65-94C03C925157}">
      <dgm:prSet phldrT="[Texto]"/>
      <dgm:spPr/>
      <dgm:t>
        <a:bodyPr/>
        <a:lstStyle/>
        <a:p>
          <a:endParaRPr lang="es-CO" dirty="0">
            <a:latin typeface="Arial" panose="020B0604020202020204" pitchFamily="34" charset="0"/>
            <a:cs typeface="Arial" panose="020B0604020202020204" pitchFamily="34" charset="0"/>
          </a:endParaRPr>
        </a:p>
      </dgm:t>
    </dgm:pt>
    <dgm:pt modelId="{12A5E9AA-6951-4B18-A45A-C57169E72F00}" type="sibTrans" cxnId="{662AD809-6053-411D-B0AE-C5F644041D6E}">
      <dgm:prSet/>
      <dgm:spPr/>
      <dgm:t>
        <a:bodyPr/>
        <a:lstStyle/>
        <a:p>
          <a:endParaRPr lang="es-CO">
            <a:latin typeface="Arial" panose="020B0604020202020204" pitchFamily="34" charset="0"/>
            <a:cs typeface="Arial" panose="020B0604020202020204" pitchFamily="34" charset="0"/>
          </a:endParaRPr>
        </a:p>
      </dgm:t>
    </dgm:pt>
    <dgm:pt modelId="{2A8179B2-6B83-44BD-8EAB-74D426B4D98E}" type="parTrans" cxnId="{662AD809-6053-411D-B0AE-C5F644041D6E}">
      <dgm:prSet/>
      <dgm:spPr/>
      <dgm:t>
        <a:bodyPr/>
        <a:lstStyle/>
        <a:p>
          <a:endParaRPr lang="es-CO">
            <a:latin typeface="Arial" panose="020B0604020202020204" pitchFamily="34" charset="0"/>
            <a:cs typeface="Arial" panose="020B0604020202020204" pitchFamily="34" charset="0"/>
          </a:endParaRPr>
        </a:p>
      </dgm:t>
    </dgm:pt>
    <dgm:pt modelId="{B9D8B54B-6680-40DD-BD17-60B9341AA24C}" type="pres">
      <dgm:prSet presAssocID="{FF80F713-7CF1-4E92-8B7B-1FDC6991B051}" presName="Name0" presStyleCnt="0">
        <dgm:presLayoutVars>
          <dgm:chMax val="7"/>
          <dgm:chPref val="5"/>
        </dgm:presLayoutVars>
      </dgm:prSet>
      <dgm:spPr/>
    </dgm:pt>
    <dgm:pt modelId="{9E9B5DD9-66AA-441E-B422-B1B489B42CFF}" type="pres">
      <dgm:prSet presAssocID="{FF80F713-7CF1-4E92-8B7B-1FDC6991B051}" presName="arrowNode" presStyleLbl="node1" presStyleIdx="0" presStyleCnt="1" custAng="21262439" custScaleX="94665" custLinFactNeighborX="-1211" custLinFactNeighborY="-86"/>
      <dgm:spPr/>
    </dgm:pt>
    <dgm:pt modelId="{EC5554B0-2F1A-4AA3-9FC7-E8E8195632F6}" type="pres">
      <dgm:prSet presAssocID="{D2329864-8154-454E-8F06-047A63104B0B}" presName="txNode1" presStyleLbl="revTx" presStyleIdx="0" presStyleCnt="7" custScaleX="122109" custScaleY="107668" custLinFactNeighborX="2078" custLinFactNeighborY="17192">
        <dgm:presLayoutVars>
          <dgm:bulletEnabled val="1"/>
        </dgm:presLayoutVars>
      </dgm:prSet>
      <dgm:spPr>
        <a:prstGeom prst="cloud">
          <a:avLst/>
        </a:prstGeom>
      </dgm:spPr>
      <dgm:t>
        <a:bodyPr/>
        <a:lstStyle/>
        <a:p>
          <a:endParaRPr lang="es-CO"/>
        </a:p>
      </dgm:t>
    </dgm:pt>
    <dgm:pt modelId="{A00774BE-C436-43C0-998A-50D2976F6CCA}" type="pres">
      <dgm:prSet presAssocID="{3D4B9496-6A1B-4323-B079-C56545D68F5B}" presName="txNode2" presStyleLbl="revTx" presStyleIdx="1" presStyleCnt="7" custScaleX="76135" custScaleY="64182" custLinFactNeighborX="-24755" custLinFactNeighborY="-42198">
        <dgm:presLayoutVars>
          <dgm:bulletEnabled val="1"/>
        </dgm:presLayoutVars>
      </dgm:prSet>
      <dgm:spPr/>
      <dgm:t>
        <a:bodyPr/>
        <a:lstStyle/>
        <a:p>
          <a:endParaRPr lang="es-CO"/>
        </a:p>
      </dgm:t>
    </dgm:pt>
    <dgm:pt modelId="{239C29FB-3FF9-4A43-B4B0-18FF4C19BAC4}" type="pres">
      <dgm:prSet presAssocID="{7D00C37B-35FE-4984-B6AD-DFE5DC81673F}" presName="dotNode2" presStyleCnt="0"/>
      <dgm:spPr/>
    </dgm:pt>
    <dgm:pt modelId="{9F6B2B02-BF56-4A64-8649-8626561771E1}" type="pres">
      <dgm:prSet presAssocID="{7D00C37B-35FE-4984-B6AD-DFE5DC81673F}" presName="dotRepeatNode" presStyleLbl="fgShp" presStyleIdx="0" presStyleCnt="5"/>
      <dgm:spPr/>
      <dgm:t>
        <a:bodyPr/>
        <a:lstStyle/>
        <a:p>
          <a:endParaRPr lang="es-CO"/>
        </a:p>
      </dgm:t>
    </dgm:pt>
    <dgm:pt modelId="{90916041-997E-49E6-AADE-4ADF84A9E938}" type="pres">
      <dgm:prSet presAssocID="{3C6F8A83-26D6-4938-8856-AFA4C217C1B4}" presName="txNode3" presStyleLbl="revTx" presStyleIdx="2" presStyleCnt="7" custScaleX="89535" custScaleY="75043" custLinFactNeighborX="-14463" custLinFactNeighborY="-10268">
        <dgm:presLayoutVars>
          <dgm:bulletEnabled val="1"/>
        </dgm:presLayoutVars>
      </dgm:prSet>
      <dgm:spPr/>
      <dgm:t>
        <a:bodyPr/>
        <a:lstStyle/>
        <a:p>
          <a:endParaRPr lang="es-CO"/>
        </a:p>
      </dgm:t>
    </dgm:pt>
    <dgm:pt modelId="{5E4A5E21-95BD-4E29-92C5-9A91408DFF3D}" type="pres">
      <dgm:prSet presAssocID="{4351D3ED-09DC-419B-9D1C-C1879E42DAEB}" presName="dotNode3" presStyleCnt="0"/>
      <dgm:spPr/>
    </dgm:pt>
    <dgm:pt modelId="{AF92724F-595F-47C2-A8FD-6A5DE40593D3}" type="pres">
      <dgm:prSet presAssocID="{4351D3ED-09DC-419B-9D1C-C1879E42DAEB}" presName="dotRepeatNode" presStyleLbl="fgShp" presStyleIdx="1" presStyleCnt="5"/>
      <dgm:spPr/>
      <dgm:t>
        <a:bodyPr/>
        <a:lstStyle/>
        <a:p>
          <a:endParaRPr lang="es-CO"/>
        </a:p>
      </dgm:t>
    </dgm:pt>
    <dgm:pt modelId="{6B3CCF55-FBD0-4233-A250-1AACAE6F44E0}" type="pres">
      <dgm:prSet presAssocID="{EF4A916A-2179-4043-88B7-44A7A4AB8C9E}" presName="txNode4" presStyleLbl="revTx" presStyleIdx="3" presStyleCnt="7" custScaleY="73541" custLinFactNeighborX="6060" custLinFactNeighborY="59062">
        <dgm:presLayoutVars>
          <dgm:bulletEnabled val="1"/>
        </dgm:presLayoutVars>
      </dgm:prSet>
      <dgm:spPr/>
      <dgm:t>
        <a:bodyPr/>
        <a:lstStyle/>
        <a:p>
          <a:endParaRPr lang="es-CO"/>
        </a:p>
      </dgm:t>
    </dgm:pt>
    <dgm:pt modelId="{CF1D048D-76FE-4942-B524-E5CDCEC6DB86}" type="pres">
      <dgm:prSet presAssocID="{95895828-BEC9-4605-B9EF-D978124EBB9D}" presName="dotNode4" presStyleCnt="0"/>
      <dgm:spPr/>
    </dgm:pt>
    <dgm:pt modelId="{6AFD7C32-D7D5-4359-AFF6-5E9B4229908A}" type="pres">
      <dgm:prSet presAssocID="{95895828-BEC9-4605-B9EF-D978124EBB9D}" presName="dotRepeatNode" presStyleLbl="fgShp" presStyleIdx="2" presStyleCnt="5"/>
      <dgm:spPr/>
      <dgm:t>
        <a:bodyPr/>
        <a:lstStyle/>
        <a:p>
          <a:endParaRPr lang="es-CO"/>
        </a:p>
      </dgm:t>
    </dgm:pt>
    <dgm:pt modelId="{25AA591E-3394-43A6-841C-3A163EF4A8EF}" type="pres">
      <dgm:prSet presAssocID="{C5D92992-8818-40E6-AAD6-AC1FAEE9023C}" presName="txNode5" presStyleLbl="revTx" presStyleIdx="4" presStyleCnt="7" custScaleX="84728" custScaleY="86546" custLinFactNeighborX="-7179" custLinFactNeighborY="-31331">
        <dgm:presLayoutVars>
          <dgm:bulletEnabled val="1"/>
        </dgm:presLayoutVars>
      </dgm:prSet>
      <dgm:spPr/>
      <dgm:t>
        <a:bodyPr/>
        <a:lstStyle/>
        <a:p>
          <a:endParaRPr lang="es-CO"/>
        </a:p>
      </dgm:t>
    </dgm:pt>
    <dgm:pt modelId="{A2C0C622-0B6E-4C0D-A43B-EFB6FE8436B9}" type="pres">
      <dgm:prSet presAssocID="{E42D3844-6876-46C0-BEC9-7BD9ECDE40F9}" presName="dotNode5" presStyleCnt="0"/>
      <dgm:spPr/>
    </dgm:pt>
    <dgm:pt modelId="{551B84D3-59E6-4B06-8D31-AFA87B929F01}" type="pres">
      <dgm:prSet presAssocID="{E42D3844-6876-46C0-BEC9-7BD9ECDE40F9}" presName="dotRepeatNode" presStyleLbl="fgShp" presStyleIdx="3" presStyleCnt="5"/>
      <dgm:spPr/>
      <dgm:t>
        <a:bodyPr/>
        <a:lstStyle/>
        <a:p>
          <a:endParaRPr lang="es-ES"/>
        </a:p>
      </dgm:t>
    </dgm:pt>
    <dgm:pt modelId="{A21D44C6-7A6B-4453-9A0C-5B48BEB85AA4}" type="pres">
      <dgm:prSet presAssocID="{33D6633B-ACA0-4A8A-9499-5BF91AC85E1A}" presName="txNode6" presStyleLbl="revTx" presStyleIdx="5" presStyleCnt="7" custScaleY="58788" custLinFactNeighborX="18024" custLinFactNeighborY="19687">
        <dgm:presLayoutVars>
          <dgm:bulletEnabled val="1"/>
        </dgm:presLayoutVars>
      </dgm:prSet>
      <dgm:spPr/>
      <dgm:t>
        <a:bodyPr/>
        <a:lstStyle/>
        <a:p>
          <a:endParaRPr lang="es-CO"/>
        </a:p>
      </dgm:t>
    </dgm:pt>
    <dgm:pt modelId="{1F380480-503B-4B01-A10E-C0A4E85E86F0}" type="pres">
      <dgm:prSet presAssocID="{B856E38E-71DF-4774-A5C4-4E18EA1EF492}" presName="dotNode6" presStyleCnt="0"/>
      <dgm:spPr/>
    </dgm:pt>
    <dgm:pt modelId="{74DE5534-663A-42A4-85E1-7B2B5124241C}" type="pres">
      <dgm:prSet presAssocID="{B856E38E-71DF-4774-A5C4-4E18EA1EF492}" presName="dotRepeatNode" presStyleLbl="fgShp" presStyleIdx="4" presStyleCnt="5"/>
      <dgm:spPr/>
      <dgm:t>
        <a:bodyPr/>
        <a:lstStyle/>
        <a:p>
          <a:endParaRPr lang="es-ES"/>
        </a:p>
      </dgm:t>
    </dgm:pt>
    <dgm:pt modelId="{93C981BB-59F9-4849-9F9F-84CC73F9B76D}" type="pres">
      <dgm:prSet presAssocID="{F924FB23-64DB-4A5E-8F65-94C03C925157}" presName="txNode7" presStyleLbl="revTx" presStyleIdx="6" presStyleCnt="7">
        <dgm:presLayoutVars>
          <dgm:bulletEnabled val="1"/>
        </dgm:presLayoutVars>
      </dgm:prSet>
      <dgm:spPr/>
      <dgm:t>
        <a:bodyPr/>
        <a:lstStyle/>
        <a:p>
          <a:endParaRPr lang="es-CO"/>
        </a:p>
      </dgm:t>
    </dgm:pt>
  </dgm:ptLst>
  <dgm:cxnLst>
    <dgm:cxn modelId="{B5E0FF9F-402E-4974-9715-F0C0FB44B9D7}" type="presOf" srcId="{EF1878BD-F94C-47F6-85B6-0FC30B55A82B}" destId="{25AA591E-3394-43A6-841C-3A163EF4A8EF}" srcOrd="0" destOrd="1" presId="urn:microsoft.com/office/officeart/2009/3/layout/DescendingProcess"/>
    <dgm:cxn modelId="{470086CA-213E-42AE-847A-723A4F1E9C15}" srcId="{FF80F713-7CF1-4E92-8B7B-1FDC6991B051}" destId="{33D6633B-ACA0-4A8A-9499-5BF91AC85E1A}" srcOrd="5" destOrd="0" parTransId="{2655B703-3A58-44B9-8750-E510EBF25ADB}" sibTransId="{B856E38E-71DF-4774-A5C4-4E18EA1EF492}"/>
    <dgm:cxn modelId="{662AD809-6053-411D-B0AE-C5F644041D6E}" srcId="{FF80F713-7CF1-4E92-8B7B-1FDC6991B051}" destId="{F924FB23-64DB-4A5E-8F65-94C03C925157}" srcOrd="6" destOrd="0" parTransId="{2A8179B2-6B83-44BD-8EAB-74D426B4D98E}" sibTransId="{12A5E9AA-6951-4B18-A45A-C57169E72F00}"/>
    <dgm:cxn modelId="{BF0E183F-C4A8-426F-9780-2AD90C943182}" type="presOf" srcId="{8CED38C2-B1A2-4380-892A-D2D9BCDC22A7}" destId="{A21D44C6-7A6B-4453-9A0C-5B48BEB85AA4}" srcOrd="0" destOrd="1" presId="urn:microsoft.com/office/officeart/2009/3/layout/DescendingProcess"/>
    <dgm:cxn modelId="{CC2CC204-4370-413C-8C17-9981198F5FCD}" type="presOf" srcId="{1F781619-DD4E-463A-9C9D-E6D3123E2AE7}" destId="{A00774BE-C436-43C0-998A-50D2976F6CCA}" srcOrd="0" destOrd="1" presId="urn:microsoft.com/office/officeart/2009/3/layout/DescendingProcess"/>
    <dgm:cxn modelId="{994059B3-1F4B-4220-B079-241A4D9239B2}" type="presOf" srcId="{1906878F-7F31-4766-876F-C482A08E921A}" destId="{6B3CCF55-FBD0-4233-A250-1AACAE6F44E0}" srcOrd="0" destOrd="1" presId="urn:microsoft.com/office/officeart/2009/3/layout/DescendingProcess"/>
    <dgm:cxn modelId="{8B3DEAEB-6CCC-4A6F-949A-F309E17972A1}" type="presOf" srcId="{F924FB23-64DB-4A5E-8F65-94C03C925157}" destId="{93C981BB-59F9-4849-9F9F-84CC73F9B76D}" srcOrd="0" destOrd="0" presId="urn:microsoft.com/office/officeart/2009/3/layout/DescendingProcess"/>
    <dgm:cxn modelId="{56C7C747-40E1-4E37-952E-0C89A9EAC3D8}" type="presOf" srcId="{33D6633B-ACA0-4A8A-9499-5BF91AC85E1A}" destId="{A21D44C6-7A6B-4453-9A0C-5B48BEB85AA4}" srcOrd="0" destOrd="0" presId="urn:microsoft.com/office/officeart/2009/3/layout/DescendingProcess"/>
    <dgm:cxn modelId="{BE5044F4-43BD-469F-A8F1-0A5C594408A9}" type="presOf" srcId="{95895828-BEC9-4605-B9EF-D978124EBB9D}" destId="{6AFD7C32-D7D5-4359-AFF6-5E9B4229908A}" srcOrd="0" destOrd="0" presId="urn:microsoft.com/office/officeart/2009/3/layout/DescendingProcess"/>
    <dgm:cxn modelId="{BD846C3D-4072-432A-94C2-B1AABCB52C38}" type="presOf" srcId="{D2329864-8154-454E-8F06-047A63104B0B}" destId="{EC5554B0-2F1A-4AA3-9FC7-E8E8195632F6}" srcOrd="0" destOrd="0" presId="urn:microsoft.com/office/officeart/2009/3/layout/DescendingProcess"/>
    <dgm:cxn modelId="{D2548F6D-59FC-4E2E-A95C-F661A759B5EB}" srcId="{C5D92992-8818-40E6-AAD6-AC1FAEE9023C}" destId="{EF1878BD-F94C-47F6-85B6-0FC30B55A82B}" srcOrd="0" destOrd="0" parTransId="{DBFE1BD4-B914-482D-B795-F86B924BEBAF}" sibTransId="{BD55DC50-299A-400C-93E0-E5DC1C4CAE24}"/>
    <dgm:cxn modelId="{1DF553D1-8E82-4582-B924-0893444E0DE7}" type="presOf" srcId="{7D00C37B-35FE-4984-B6AD-DFE5DC81673F}" destId="{9F6B2B02-BF56-4A64-8649-8626561771E1}" srcOrd="0" destOrd="0" presId="urn:microsoft.com/office/officeart/2009/3/layout/DescendingProcess"/>
    <dgm:cxn modelId="{B78DD890-4B42-4974-A10E-7C09BEC5BA09}" srcId="{FF80F713-7CF1-4E92-8B7B-1FDC6991B051}" destId="{3D4B9496-6A1B-4323-B079-C56545D68F5B}" srcOrd="1" destOrd="0" parTransId="{FAFEF00D-2B47-4B3D-ABF3-B5BDEE65A9A0}" sibTransId="{7D00C37B-35FE-4984-B6AD-DFE5DC81673F}"/>
    <dgm:cxn modelId="{988953DD-9456-4826-9290-246B449D86F8}" srcId="{FF80F713-7CF1-4E92-8B7B-1FDC6991B051}" destId="{C5D92992-8818-40E6-AAD6-AC1FAEE9023C}" srcOrd="4" destOrd="0" parTransId="{0BD54D9E-40E0-4F92-B168-524D123D172C}" sibTransId="{E42D3844-6876-46C0-BEC9-7BD9ECDE40F9}"/>
    <dgm:cxn modelId="{7953DC7C-A3F1-418B-95D1-C96D400F66A8}" type="presOf" srcId="{EF4A916A-2179-4043-88B7-44A7A4AB8C9E}" destId="{6B3CCF55-FBD0-4233-A250-1AACAE6F44E0}" srcOrd="0" destOrd="0" presId="urn:microsoft.com/office/officeart/2009/3/layout/DescendingProcess"/>
    <dgm:cxn modelId="{FB894D4A-3D4D-40BE-B8E0-24A4FBC19F61}" srcId="{EF4A916A-2179-4043-88B7-44A7A4AB8C9E}" destId="{1906878F-7F31-4766-876F-C482A08E921A}" srcOrd="0" destOrd="0" parTransId="{56070412-E3D9-43E8-8DEC-992B512CEFD6}" sibTransId="{ACE65463-83A4-4562-B67F-18E4E3B07992}"/>
    <dgm:cxn modelId="{E95645C4-3CF3-49BA-90AD-9074EA3BBBF8}" type="presOf" srcId="{B856E38E-71DF-4774-A5C4-4E18EA1EF492}" destId="{74DE5534-663A-42A4-85E1-7B2B5124241C}" srcOrd="0" destOrd="0" presId="urn:microsoft.com/office/officeart/2009/3/layout/DescendingProcess"/>
    <dgm:cxn modelId="{7780497A-EF74-4065-AE41-21B9A2DD4718}" type="presOf" srcId="{A82222D4-80C6-4449-8F16-9455766A92E3}" destId="{EC5554B0-2F1A-4AA3-9FC7-E8E8195632F6}" srcOrd="0" destOrd="1" presId="urn:microsoft.com/office/officeart/2009/3/layout/DescendingProcess"/>
    <dgm:cxn modelId="{4A179778-31C3-45BA-AB20-63097E0C21FC}" srcId="{33D6633B-ACA0-4A8A-9499-5BF91AC85E1A}" destId="{8CED38C2-B1A2-4380-892A-D2D9BCDC22A7}" srcOrd="0" destOrd="0" parTransId="{F45F003F-FF08-46DB-B8D6-A0E07B965431}" sibTransId="{DD2C9DAC-E611-48DB-9356-987120FEE4FB}"/>
    <dgm:cxn modelId="{89459496-658A-47DC-9BAD-98ED881AF9BE}" type="presOf" srcId="{2493B6AD-26B8-4B5A-8A6F-A6B187DC5023}" destId="{90916041-997E-49E6-AADE-4ADF84A9E938}" srcOrd="0" destOrd="1" presId="urn:microsoft.com/office/officeart/2009/3/layout/DescendingProcess"/>
    <dgm:cxn modelId="{D5EFA3C7-892E-4208-B58E-77C42985E158}" srcId="{FF80F713-7CF1-4E92-8B7B-1FDC6991B051}" destId="{EF4A916A-2179-4043-88B7-44A7A4AB8C9E}" srcOrd="3" destOrd="0" parTransId="{6CFF9F85-F938-4151-A044-4328F8131525}" sibTransId="{95895828-BEC9-4605-B9EF-D978124EBB9D}"/>
    <dgm:cxn modelId="{E2ABD53E-F040-489A-9724-EB8C95B43E7D}" type="presOf" srcId="{FF80F713-7CF1-4E92-8B7B-1FDC6991B051}" destId="{B9D8B54B-6680-40DD-BD17-60B9341AA24C}" srcOrd="0" destOrd="0" presId="urn:microsoft.com/office/officeart/2009/3/layout/DescendingProcess"/>
    <dgm:cxn modelId="{DC81C5E8-2DC1-4C53-8FB8-B07CAF78ED4C}" type="presOf" srcId="{4351D3ED-09DC-419B-9D1C-C1879E42DAEB}" destId="{AF92724F-595F-47C2-A8FD-6A5DE40593D3}" srcOrd="0" destOrd="0" presId="urn:microsoft.com/office/officeart/2009/3/layout/DescendingProcess"/>
    <dgm:cxn modelId="{0EEBD637-4496-490C-88BD-CFB0575F4259}" type="presOf" srcId="{3C6F8A83-26D6-4938-8856-AFA4C217C1B4}" destId="{90916041-997E-49E6-AADE-4ADF84A9E938}" srcOrd="0" destOrd="0" presId="urn:microsoft.com/office/officeart/2009/3/layout/DescendingProcess"/>
    <dgm:cxn modelId="{B1A321EB-4B33-4FAB-AD29-5CAF7FB4386A}" type="presOf" srcId="{3D4B9496-6A1B-4323-B079-C56545D68F5B}" destId="{A00774BE-C436-43C0-998A-50D2976F6CCA}" srcOrd="0" destOrd="0" presId="urn:microsoft.com/office/officeart/2009/3/layout/DescendingProcess"/>
    <dgm:cxn modelId="{9CF2CD8C-BA40-4844-A71F-B33A52439FCC}" srcId="{FF80F713-7CF1-4E92-8B7B-1FDC6991B051}" destId="{D2329864-8154-454E-8F06-047A63104B0B}" srcOrd="0" destOrd="0" parTransId="{3B4F7482-DB18-42B4-AE99-68098CB18C85}" sibTransId="{874D1B68-D97B-406C-90FC-55826FE9ADB8}"/>
    <dgm:cxn modelId="{466CCB4E-8B06-4420-8CD8-4E0FF9FA03D4}" type="presOf" srcId="{C5D92992-8818-40E6-AAD6-AC1FAEE9023C}" destId="{25AA591E-3394-43A6-841C-3A163EF4A8EF}" srcOrd="0" destOrd="0" presId="urn:microsoft.com/office/officeart/2009/3/layout/DescendingProcess"/>
    <dgm:cxn modelId="{2C122F2E-E808-4EAF-88CD-007E11B13DA2}" srcId="{D2329864-8154-454E-8F06-047A63104B0B}" destId="{A82222D4-80C6-4449-8F16-9455766A92E3}" srcOrd="0" destOrd="0" parTransId="{609A6B63-1ECE-4E40-AD21-D1C0D1E7AE7C}" sibTransId="{86226E70-7D29-482F-AB23-39B29C632214}"/>
    <dgm:cxn modelId="{6DB85B40-0272-4F5B-8947-C5B203AF7370}" srcId="{FF80F713-7CF1-4E92-8B7B-1FDC6991B051}" destId="{3C6F8A83-26D6-4938-8856-AFA4C217C1B4}" srcOrd="2" destOrd="0" parTransId="{84F2A33C-80B4-4C50-A67E-93145A18BDD6}" sibTransId="{4351D3ED-09DC-419B-9D1C-C1879E42DAEB}"/>
    <dgm:cxn modelId="{DFFFABEC-840F-430B-B9B8-2AB92A5BB658}" type="presOf" srcId="{E42D3844-6876-46C0-BEC9-7BD9ECDE40F9}" destId="{551B84D3-59E6-4B06-8D31-AFA87B929F01}" srcOrd="0" destOrd="0" presId="urn:microsoft.com/office/officeart/2009/3/layout/DescendingProcess"/>
    <dgm:cxn modelId="{E7677353-9383-444B-BE5E-C8F6CF81907E}" srcId="{3D4B9496-6A1B-4323-B079-C56545D68F5B}" destId="{1F781619-DD4E-463A-9C9D-E6D3123E2AE7}" srcOrd="0" destOrd="0" parTransId="{37EB5F01-8778-424E-99F9-504AA69CA3E4}" sibTransId="{67723E21-494F-4635-9E2E-EB30F5087347}"/>
    <dgm:cxn modelId="{FBEFD7FF-8511-4072-8444-6EF90FF23CDC}" srcId="{3C6F8A83-26D6-4938-8856-AFA4C217C1B4}" destId="{2493B6AD-26B8-4B5A-8A6F-A6B187DC5023}" srcOrd="0" destOrd="0" parTransId="{697C7606-B785-4896-8389-F1EFB7346919}" sibTransId="{5247C4C9-5666-42CF-8BC9-0DE9783C4976}"/>
    <dgm:cxn modelId="{C10BE2D3-105B-4785-B0FA-FE94EA736FE3}" type="presParOf" srcId="{B9D8B54B-6680-40DD-BD17-60B9341AA24C}" destId="{9E9B5DD9-66AA-441E-B422-B1B489B42CFF}" srcOrd="0" destOrd="0" presId="urn:microsoft.com/office/officeart/2009/3/layout/DescendingProcess"/>
    <dgm:cxn modelId="{65D6FCDE-A591-4504-8BCB-AA0E48481E0F}" type="presParOf" srcId="{B9D8B54B-6680-40DD-BD17-60B9341AA24C}" destId="{EC5554B0-2F1A-4AA3-9FC7-E8E8195632F6}" srcOrd="1" destOrd="0" presId="urn:microsoft.com/office/officeart/2009/3/layout/DescendingProcess"/>
    <dgm:cxn modelId="{AADAF483-6165-48C0-98B1-644623048B9B}" type="presParOf" srcId="{B9D8B54B-6680-40DD-BD17-60B9341AA24C}" destId="{A00774BE-C436-43C0-998A-50D2976F6CCA}" srcOrd="2" destOrd="0" presId="urn:microsoft.com/office/officeart/2009/3/layout/DescendingProcess"/>
    <dgm:cxn modelId="{54E67BF1-7160-44B4-8397-82666600667C}" type="presParOf" srcId="{B9D8B54B-6680-40DD-BD17-60B9341AA24C}" destId="{239C29FB-3FF9-4A43-B4B0-18FF4C19BAC4}" srcOrd="3" destOrd="0" presId="urn:microsoft.com/office/officeart/2009/3/layout/DescendingProcess"/>
    <dgm:cxn modelId="{5009C2F7-A373-4DA5-A691-25E5A90640CC}" type="presParOf" srcId="{239C29FB-3FF9-4A43-B4B0-18FF4C19BAC4}" destId="{9F6B2B02-BF56-4A64-8649-8626561771E1}" srcOrd="0" destOrd="0" presId="urn:microsoft.com/office/officeart/2009/3/layout/DescendingProcess"/>
    <dgm:cxn modelId="{3968F291-A58C-45DC-AF95-A311D1EB8DBC}" type="presParOf" srcId="{B9D8B54B-6680-40DD-BD17-60B9341AA24C}" destId="{90916041-997E-49E6-AADE-4ADF84A9E938}" srcOrd="4" destOrd="0" presId="urn:microsoft.com/office/officeart/2009/3/layout/DescendingProcess"/>
    <dgm:cxn modelId="{00C27C0A-FCE0-4987-9C2C-F1A734F8B208}" type="presParOf" srcId="{B9D8B54B-6680-40DD-BD17-60B9341AA24C}" destId="{5E4A5E21-95BD-4E29-92C5-9A91408DFF3D}" srcOrd="5" destOrd="0" presId="urn:microsoft.com/office/officeart/2009/3/layout/DescendingProcess"/>
    <dgm:cxn modelId="{4E03DC16-559C-445C-952B-002CDE9AB4E6}" type="presParOf" srcId="{5E4A5E21-95BD-4E29-92C5-9A91408DFF3D}" destId="{AF92724F-595F-47C2-A8FD-6A5DE40593D3}" srcOrd="0" destOrd="0" presId="urn:microsoft.com/office/officeart/2009/3/layout/DescendingProcess"/>
    <dgm:cxn modelId="{AEB16710-BACF-4E6D-830F-7446A5377955}" type="presParOf" srcId="{B9D8B54B-6680-40DD-BD17-60B9341AA24C}" destId="{6B3CCF55-FBD0-4233-A250-1AACAE6F44E0}" srcOrd="6" destOrd="0" presId="urn:microsoft.com/office/officeart/2009/3/layout/DescendingProcess"/>
    <dgm:cxn modelId="{A1657867-A9FE-4BE3-9C3A-682C0E245A4B}" type="presParOf" srcId="{B9D8B54B-6680-40DD-BD17-60B9341AA24C}" destId="{CF1D048D-76FE-4942-B524-E5CDCEC6DB86}" srcOrd="7" destOrd="0" presId="urn:microsoft.com/office/officeart/2009/3/layout/DescendingProcess"/>
    <dgm:cxn modelId="{64D4BACD-4EB9-4FB5-A16A-E855D7DCAA81}" type="presParOf" srcId="{CF1D048D-76FE-4942-B524-E5CDCEC6DB86}" destId="{6AFD7C32-D7D5-4359-AFF6-5E9B4229908A}" srcOrd="0" destOrd="0" presId="urn:microsoft.com/office/officeart/2009/3/layout/DescendingProcess"/>
    <dgm:cxn modelId="{7CBAAAB2-A36E-4D8D-A34E-5D36A83B6B2B}" type="presParOf" srcId="{B9D8B54B-6680-40DD-BD17-60B9341AA24C}" destId="{25AA591E-3394-43A6-841C-3A163EF4A8EF}" srcOrd="8" destOrd="0" presId="urn:microsoft.com/office/officeart/2009/3/layout/DescendingProcess"/>
    <dgm:cxn modelId="{2AE88C84-0EA4-4620-9D56-E88F87C236CA}" type="presParOf" srcId="{B9D8B54B-6680-40DD-BD17-60B9341AA24C}" destId="{A2C0C622-0B6E-4C0D-A43B-EFB6FE8436B9}" srcOrd="9" destOrd="0" presId="urn:microsoft.com/office/officeart/2009/3/layout/DescendingProcess"/>
    <dgm:cxn modelId="{D6D46783-8D3F-447B-A268-BD065373FA97}" type="presParOf" srcId="{A2C0C622-0B6E-4C0D-A43B-EFB6FE8436B9}" destId="{551B84D3-59E6-4B06-8D31-AFA87B929F01}" srcOrd="0" destOrd="0" presId="urn:microsoft.com/office/officeart/2009/3/layout/DescendingProcess"/>
    <dgm:cxn modelId="{6D65FEC8-CF5D-493D-8E94-1F51AA088A74}" type="presParOf" srcId="{B9D8B54B-6680-40DD-BD17-60B9341AA24C}" destId="{A21D44C6-7A6B-4453-9A0C-5B48BEB85AA4}" srcOrd="10" destOrd="0" presId="urn:microsoft.com/office/officeart/2009/3/layout/DescendingProcess"/>
    <dgm:cxn modelId="{15D6F24D-62E3-4D4F-8FD3-5ADB7EE2B86A}" type="presParOf" srcId="{B9D8B54B-6680-40DD-BD17-60B9341AA24C}" destId="{1F380480-503B-4B01-A10E-C0A4E85E86F0}" srcOrd="11" destOrd="0" presId="urn:microsoft.com/office/officeart/2009/3/layout/DescendingProcess"/>
    <dgm:cxn modelId="{5C8225FE-83EE-44D4-A951-9059C2192C18}" type="presParOf" srcId="{1F380480-503B-4B01-A10E-C0A4E85E86F0}" destId="{74DE5534-663A-42A4-85E1-7B2B5124241C}" srcOrd="0" destOrd="0" presId="urn:microsoft.com/office/officeart/2009/3/layout/DescendingProcess"/>
    <dgm:cxn modelId="{DEB767D2-1FE3-4B21-9CC9-A9E125E7EAEB}" type="presParOf" srcId="{B9D8B54B-6680-40DD-BD17-60B9341AA24C}" destId="{93C981BB-59F9-4849-9F9F-84CC73F9B76D}"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F0072E-08F8-4FFA-B416-7F07BBF364B1}" type="doc">
      <dgm:prSet loTypeId="urn:microsoft.com/office/officeart/2005/8/layout/pyramid4" loCatId="relationship" qsTypeId="urn:microsoft.com/office/officeart/2005/8/quickstyle/simple5" qsCatId="simple" csTypeId="urn:microsoft.com/office/officeart/2005/8/colors/colorful3" csCatId="colorful" phldr="1"/>
      <dgm:spPr/>
      <dgm:t>
        <a:bodyPr/>
        <a:lstStyle/>
        <a:p>
          <a:endParaRPr lang="es-CO"/>
        </a:p>
      </dgm:t>
    </dgm:pt>
    <dgm:pt modelId="{1774DEF3-7948-49C7-B036-CCCE49E318D7}">
      <dgm:prSet phldrT="[Texto]" custT="1"/>
      <dgm:spPr/>
      <dgm:t>
        <a:bodyPr/>
        <a:lstStyle/>
        <a:p>
          <a:r>
            <a:rPr lang="es-ES" sz="1800" dirty="0" smtClean="0">
              <a:latin typeface="Arial" panose="020B0604020202020204" pitchFamily="34" charset="0"/>
              <a:cs typeface="Arial" panose="020B0604020202020204" pitchFamily="34" charset="0"/>
            </a:rPr>
            <a:t>Enfoque</a:t>
          </a:r>
          <a:endParaRPr lang="es-CO" sz="1800" dirty="0">
            <a:latin typeface="Arial" panose="020B0604020202020204" pitchFamily="34" charset="0"/>
            <a:cs typeface="Arial" panose="020B0604020202020204" pitchFamily="34" charset="0"/>
          </a:endParaRPr>
        </a:p>
      </dgm:t>
    </dgm:pt>
    <dgm:pt modelId="{F49131BE-864D-4509-A26E-99437F45610C}" type="parTrans" cxnId="{C59802A0-8EE0-4EAF-9211-05F48BA7EA4E}">
      <dgm:prSet/>
      <dgm:spPr/>
      <dgm:t>
        <a:bodyPr/>
        <a:lstStyle/>
        <a:p>
          <a:endParaRPr lang="es-CO" sz="2800">
            <a:latin typeface="Arial" panose="020B0604020202020204" pitchFamily="34" charset="0"/>
            <a:cs typeface="Arial" panose="020B0604020202020204" pitchFamily="34" charset="0"/>
          </a:endParaRPr>
        </a:p>
      </dgm:t>
    </dgm:pt>
    <dgm:pt modelId="{04FC752F-7387-4706-A0C2-9B3C1A72A7EE}" type="sibTrans" cxnId="{C59802A0-8EE0-4EAF-9211-05F48BA7EA4E}">
      <dgm:prSet/>
      <dgm:spPr/>
      <dgm:t>
        <a:bodyPr/>
        <a:lstStyle/>
        <a:p>
          <a:endParaRPr lang="es-CO" sz="2800">
            <a:latin typeface="Arial" panose="020B0604020202020204" pitchFamily="34" charset="0"/>
            <a:cs typeface="Arial" panose="020B0604020202020204" pitchFamily="34" charset="0"/>
          </a:endParaRPr>
        </a:p>
      </dgm:t>
    </dgm:pt>
    <dgm:pt modelId="{22E49EEB-DC22-47D8-B048-E8085046CDE9}">
      <dgm:prSet custT="1"/>
      <dgm:spPr/>
      <dgm:t>
        <a:bodyPr/>
        <a:lstStyle/>
        <a:p>
          <a:r>
            <a:rPr lang="es-ES" sz="1800" dirty="0" smtClean="0">
              <a:latin typeface="Arial" panose="020B0604020202020204" pitchFamily="34" charset="0"/>
              <a:cs typeface="Arial" panose="020B0604020202020204" pitchFamily="34" charset="0"/>
            </a:rPr>
            <a:t>Control de variables</a:t>
          </a:r>
        </a:p>
      </dgm:t>
    </dgm:pt>
    <dgm:pt modelId="{6DE4C704-280D-4AD4-B820-0B7DA9D1FDE7}" type="parTrans" cxnId="{F71AEBB8-7A75-41BD-A88C-5561B4D38183}">
      <dgm:prSet/>
      <dgm:spPr/>
      <dgm:t>
        <a:bodyPr/>
        <a:lstStyle/>
        <a:p>
          <a:endParaRPr lang="es-CO" sz="2800">
            <a:latin typeface="Arial" panose="020B0604020202020204" pitchFamily="34" charset="0"/>
            <a:cs typeface="Arial" panose="020B0604020202020204" pitchFamily="34" charset="0"/>
          </a:endParaRPr>
        </a:p>
      </dgm:t>
    </dgm:pt>
    <dgm:pt modelId="{6D8D6775-BD74-45FF-B83A-B2155AC9FD71}" type="sibTrans" cxnId="{F71AEBB8-7A75-41BD-A88C-5561B4D38183}">
      <dgm:prSet/>
      <dgm:spPr/>
      <dgm:t>
        <a:bodyPr/>
        <a:lstStyle/>
        <a:p>
          <a:endParaRPr lang="es-CO" sz="2800">
            <a:latin typeface="Arial" panose="020B0604020202020204" pitchFamily="34" charset="0"/>
            <a:cs typeface="Arial" panose="020B0604020202020204" pitchFamily="34" charset="0"/>
          </a:endParaRPr>
        </a:p>
      </dgm:t>
    </dgm:pt>
    <dgm:pt modelId="{BDF0D26C-6E84-4CA2-98E4-77DF18EB0F5D}">
      <dgm:prSet custT="1"/>
      <dgm:spPr/>
      <dgm:t>
        <a:bodyPr/>
        <a:lstStyle/>
        <a:p>
          <a:r>
            <a:rPr lang="es-ES" sz="1800" dirty="0" smtClean="0">
              <a:latin typeface="Arial" panose="020B0604020202020204" pitchFamily="34" charset="0"/>
              <a:cs typeface="Arial" panose="020B0604020202020204" pitchFamily="34" charset="0"/>
            </a:rPr>
            <a:t>Muestra</a:t>
          </a:r>
        </a:p>
      </dgm:t>
    </dgm:pt>
    <dgm:pt modelId="{4CBA9157-9CC4-4C06-9B8B-96F52EDD4145}" type="parTrans" cxnId="{21E6B70F-ED78-413D-8860-2490FCA2E5FE}">
      <dgm:prSet/>
      <dgm:spPr/>
      <dgm:t>
        <a:bodyPr/>
        <a:lstStyle/>
        <a:p>
          <a:endParaRPr lang="es-CO" sz="2800">
            <a:latin typeface="Arial" panose="020B0604020202020204" pitchFamily="34" charset="0"/>
            <a:cs typeface="Arial" panose="020B0604020202020204" pitchFamily="34" charset="0"/>
          </a:endParaRPr>
        </a:p>
      </dgm:t>
    </dgm:pt>
    <dgm:pt modelId="{0ABA01E4-6249-4342-A298-C5957D90DBB5}" type="sibTrans" cxnId="{21E6B70F-ED78-413D-8860-2490FCA2E5FE}">
      <dgm:prSet/>
      <dgm:spPr/>
      <dgm:t>
        <a:bodyPr/>
        <a:lstStyle/>
        <a:p>
          <a:endParaRPr lang="es-CO" sz="2800">
            <a:latin typeface="Arial" panose="020B0604020202020204" pitchFamily="34" charset="0"/>
            <a:cs typeface="Arial" panose="020B0604020202020204" pitchFamily="34" charset="0"/>
          </a:endParaRPr>
        </a:p>
      </dgm:t>
    </dgm:pt>
    <dgm:pt modelId="{C6887752-37EF-4650-8C9E-A710B4AB280C}">
      <dgm:prSet custT="1"/>
      <dgm:spPr/>
      <dgm:t>
        <a:bodyPr/>
        <a:lstStyle/>
        <a:p>
          <a:r>
            <a:rPr lang="es-ES" sz="1400" dirty="0" smtClean="0">
              <a:latin typeface="Arial" panose="020B0604020202020204" pitchFamily="34" charset="0"/>
              <a:cs typeface="Arial" panose="020B0604020202020204" pitchFamily="34" charset="0"/>
            </a:rPr>
            <a:t>Punto de saturación</a:t>
          </a:r>
          <a:endParaRPr lang="es-ES" sz="1400" dirty="0">
            <a:latin typeface="Arial" panose="020B0604020202020204" pitchFamily="34" charset="0"/>
            <a:cs typeface="Arial" panose="020B0604020202020204" pitchFamily="34" charset="0"/>
          </a:endParaRPr>
        </a:p>
      </dgm:t>
    </dgm:pt>
    <dgm:pt modelId="{9A596396-7186-43BA-B1F1-52D7435057F5}" type="parTrans" cxnId="{BC99E542-6550-4E4E-A67F-2B1F1A3A44DB}">
      <dgm:prSet/>
      <dgm:spPr/>
      <dgm:t>
        <a:bodyPr/>
        <a:lstStyle/>
        <a:p>
          <a:endParaRPr lang="es-CO" sz="2800">
            <a:latin typeface="Arial" panose="020B0604020202020204" pitchFamily="34" charset="0"/>
            <a:cs typeface="Arial" panose="020B0604020202020204" pitchFamily="34" charset="0"/>
          </a:endParaRPr>
        </a:p>
      </dgm:t>
    </dgm:pt>
    <dgm:pt modelId="{030126B0-D72B-41A0-869F-683395C661A2}" type="sibTrans" cxnId="{BC99E542-6550-4E4E-A67F-2B1F1A3A44DB}">
      <dgm:prSet/>
      <dgm:spPr/>
      <dgm:t>
        <a:bodyPr/>
        <a:lstStyle/>
        <a:p>
          <a:endParaRPr lang="es-CO" sz="2800">
            <a:latin typeface="Arial" panose="020B0604020202020204" pitchFamily="34" charset="0"/>
            <a:cs typeface="Arial" panose="020B0604020202020204" pitchFamily="34" charset="0"/>
          </a:endParaRPr>
        </a:p>
      </dgm:t>
    </dgm:pt>
    <dgm:pt modelId="{30B595CC-3C24-407F-9543-4ED84C6D2232}">
      <dgm:prSet custT="1"/>
      <dgm:spPr/>
      <dgm:t>
        <a:bodyPr/>
        <a:lstStyle/>
        <a:p>
          <a:r>
            <a:rPr lang="es-ES" sz="1400" dirty="0" smtClean="0">
              <a:latin typeface="Arial" panose="020B0604020202020204" pitchFamily="34" charset="0"/>
              <a:cs typeface="Arial" panose="020B0604020202020204" pitchFamily="34" charset="0"/>
            </a:rPr>
            <a:t>No experimental</a:t>
          </a:r>
        </a:p>
      </dgm:t>
    </dgm:pt>
    <dgm:pt modelId="{C4C5B0A1-6EDA-47E2-AFAC-9C825CB95859}" type="parTrans" cxnId="{D53B0A06-BA45-4A83-83FE-3B812A9E605D}">
      <dgm:prSet/>
      <dgm:spPr/>
      <dgm:t>
        <a:bodyPr/>
        <a:lstStyle/>
        <a:p>
          <a:endParaRPr lang="es-CO" sz="2800">
            <a:latin typeface="Arial" panose="020B0604020202020204" pitchFamily="34" charset="0"/>
            <a:cs typeface="Arial" panose="020B0604020202020204" pitchFamily="34" charset="0"/>
          </a:endParaRPr>
        </a:p>
      </dgm:t>
    </dgm:pt>
    <dgm:pt modelId="{C1B50429-6B2F-449D-9876-ECC733C9B88A}" type="sibTrans" cxnId="{D53B0A06-BA45-4A83-83FE-3B812A9E605D}">
      <dgm:prSet/>
      <dgm:spPr/>
      <dgm:t>
        <a:bodyPr/>
        <a:lstStyle/>
        <a:p>
          <a:endParaRPr lang="es-CO" sz="2800">
            <a:latin typeface="Arial" panose="020B0604020202020204" pitchFamily="34" charset="0"/>
            <a:cs typeface="Arial" panose="020B0604020202020204" pitchFamily="34" charset="0"/>
          </a:endParaRPr>
        </a:p>
      </dgm:t>
    </dgm:pt>
    <dgm:pt modelId="{FB9DB119-CFDF-4ED4-84DA-626FE25F2367}">
      <dgm:prSet phldrT="[Texto]" custT="1"/>
      <dgm:spPr/>
      <dgm:t>
        <a:bodyPr/>
        <a:lstStyle/>
        <a:p>
          <a:r>
            <a:rPr lang="es-ES" sz="1400" dirty="0" smtClean="0">
              <a:latin typeface="Arial" panose="020B0604020202020204" pitchFamily="34" charset="0"/>
              <a:cs typeface="Arial" panose="020B0604020202020204" pitchFamily="34" charset="0"/>
            </a:rPr>
            <a:t>Cualitativo</a:t>
          </a:r>
          <a:endParaRPr lang="es-CO" sz="1400" dirty="0">
            <a:latin typeface="Arial" panose="020B0604020202020204" pitchFamily="34" charset="0"/>
            <a:cs typeface="Arial" panose="020B0604020202020204" pitchFamily="34" charset="0"/>
          </a:endParaRPr>
        </a:p>
      </dgm:t>
    </dgm:pt>
    <dgm:pt modelId="{3703CFFD-5AA6-411E-AB6F-B2C1CB68FEBA}" type="parTrans" cxnId="{25A13889-CCD8-4830-9FFC-B0F24B37A8F9}">
      <dgm:prSet/>
      <dgm:spPr/>
      <dgm:t>
        <a:bodyPr/>
        <a:lstStyle/>
        <a:p>
          <a:endParaRPr lang="es-CO" sz="2800">
            <a:latin typeface="Arial" panose="020B0604020202020204" pitchFamily="34" charset="0"/>
            <a:cs typeface="Arial" panose="020B0604020202020204" pitchFamily="34" charset="0"/>
          </a:endParaRPr>
        </a:p>
      </dgm:t>
    </dgm:pt>
    <dgm:pt modelId="{9B823DD6-654F-49C9-9993-7FA248350B95}" type="sibTrans" cxnId="{25A13889-CCD8-4830-9FFC-B0F24B37A8F9}">
      <dgm:prSet/>
      <dgm:spPr/>
      <dgm:t>
        <a:bodyPr/>
        <a:lstStyle/>
        <a:p>
          <a:endParaRPr lang="es-CO" sz="2800">
            <a:latin typeface="Arial" panose="020B0604020202020204" pitchFamily="34" charset="0"/>
            <a:cs typeface="Arial" panose="020B0604020202020204" pitchFamily="34" charset="0"/>
          </a:endParaRPr>
        </a:p>
      </dgm:t>
    </dgm:pt>
    <dgm:pt modelId="{6889B278-F548-4A9E-B1FC-D8DA9C8491E0}">
      <dgm:prSet phldrT="[Texto]" custT="1"/>
      <dgm:spPr/>
      <dgm:t>
        <a:bodyPr/>
        <a:lstStyle/>
        <a:p>
          <a:r>
            <a:rPr lang="es-ES" sz="1800" dirty="0" smtClean="0">
              <a:latin typeface="Arial" panose="020B0604020202020204" pitchFamily="34" charset="0"/>
              <a:cs typeface="Arial" panose="020B0604020202020204" pitchFamily="34" charset="0"/>
            </a:rPr>
            <a:t>Alcance</a:t>
          </a:r>
          <a:endParaRPr lang="es-CO" sz="1800" dirty="0">
            <a:latin typeface="Arial" panose="020B0604020202020204" pitchFamily="34" charset="0"/>
            <a:cs typeface="Arial" panose="020B0604020202020204" pitchFamily="34" charset="0"/>
          </a:endParaRPr>
        </a:p>
      </dgm:t>
    </dgm:pt>
    <dgm:pt modelId="{B9F5AD29-1766-471E-8F8F-41EB931AB223}" type="parTrans" cxnId="{1B58A24F-CF1B-43FA-8E1D-60C113B87235}">
      <dgm:prSet/>
      <dgm:spPr/>
      <dgm:t>
        <a:bodyPr/>
        <a:lstStyle/>
        <a:p>
          <a:endParaRPr lang="es-CO" sz="2800">
            <a:latin typeface="Arial" panose="020B0604020202020204" pitchFamily="34" charset="0"/>
            <a:cs typeface="Arial" panose="020B0604020202020204" pitchFamily="34" charset="0"/>
          </a:endParaRPr>
        </a:p>
      </dgm:t>
    </dgm:pt>
    <dgm:pt modelId="{227B38BC-E1D2-4475-80E3-BEC0CE58A7C8}" type="sibTrans" cxnId="{1B58A24F-CF1B-43FA-8E1D-60C113B87235}">
      <dgm:prSet/>
      <dgm:spPr/>
      <dgm:t>
        <a:bodyPr/>
        <a:lstStyle/>
        <a:p>
          <a:endParaRPr lang="es-CO" sz="2800">
            <a:latin typeface="Arial" panose="020B0604020202020204" pitchFamily="34" charset="0"/>
            <a:cs typeface="Arial" panose="020B0604020202020204" pitchFamily="34" charset="0"/>
          </a:endParaRPr>
        </a:p>
      </dgm:t>
    </dgm:pt>
    <dgm:pt modelId="{1DFCD7F7-7E14-4ADC-9DAE-E9BBE3EEC5B7}">
      <dgm:prSet phldrT="[Texto]" custT="1"/>
      <dgm:spPr/>
      <dgm:t>
        <a:bodyPr/>
        <a:lstStyle/>
        <a:p>
          <a:r>
            <a:rPr lang="es-ES" sz="1400" dirty="0" smtClean="0">
              <a:latin typeface="Arial" panose="020B0604020202020204" pitchFamily="34" charset="0"/>
              <a:cs typeface="Arial" panose="020B0604020202020204" pitchFamily="34" charset="0"/>
            </a:rPr>
            <a:t>Descriptivo</a:t>
          </a:r>
          <a:endParaRPr lang="es-CO" sz="1400" dirty="0">
            <a:latin typeface="Arial" panose="020B0604020202020204" pitchFamily="34" charset="0"/>
            <a:cs typeface="Arial" panose="020B0604020202020204" pitchFamily="34" charset="0"/>
          </a:endParaRPr>
        </a:p>
      </dgm:t>
    </dgm:pt>
    <dgm:pt modelId="{D3EE2A08-90F4-407C-8093-348B336D2460}" type="parTrans" cxnId="{A65EF127-D428-48BF-91FB-6A29E3E69C76}">
      <dgm:prSet/>
      <dgm:spPr/>
      <dgm:t>
        <a:bodyPr/>
        <a:lstStyle/>
        <a:p>
          <a:endParaRPr lang="es-CO" sz="2800">
            <a:latin typeface="Arial" panose="020B0604020202020204" pitchFamily="34" charset="0"/>
            <a:cs typeface="Arial" panose="020B0604020202020204" pitchFamily="34" charset="0"/>
          </a:endParaRPr>
        </a:p>
      </dgm:t>
    </dgm:pt>
    <dgm:pt modelId="{20AAF4DF-4F57-46D7-9E7E-67337D007641}" type="sibTrans" cxnId="{A65EF127-D428-48BF-91FB-6A29E3E69C76}">
      <dgm:prSet/>
      <dgm:spPr/>
      <dgm:t>
        <a:bodyPr/>
        <a:lstStyle/>
        <a:p>
          <a:endParaRPr lang="es-CO" sz="2800">
            <a:latin typeface="Arial" panose="020B0604020202020204" pitchFamily="34" charset="0"/>
            <a:cs typeface="Arial" panose="020B0604020202020204" pitchFamily="34" charset="0"/>
          </a:endParaRPr>
        </a:p>
      </dgm:t>
    </dgm:pt>
    <dgm:pt modelId="{47E2BB58-6BF4-4E7A-93F1-96D96F106A8F}">
      <dgm:prSet phldrT="[Texto]" custT="1"/>
      <dgm:spPr/>
      <dgm:t>
        <a:bodyPr/>
        <a:lstStyle/>
        <a:p>
          <a:r>
            <a:rPr lang="es-ES" sz="1800" dirty="0" smtClean="0">
              <a:latin typeface="Arial" panose="020B0604020202020204" pitchFamily="34" charset="0"/>
              <a:cs typeface="Arial" panose="020B0604020202020204" pitchFamily="34" charset="0"/>
            </a:rPr>
            <a:t>Finalidad</a:t>
          </a:r>
          <a:endParaRPr lang="es-CO" sz="1800" dirty="0">
            <a:latin typeface="Arial" panose="020B0604020202020204" pitchFamily="34" charset="0"/>
            <a:cs typeface="Arial" panose="020B0604020202020204" pitchFamily="34" charset="0"/>
          </a:endParaRPr>
        </a:p>
      </dgm:t>
    </dgm:pt>
    <dgm:pt modelId="{CD0DFDCF-9045-4832-9046-1A10A2E5FA39}" type="parTrans" cxnId="{5A17D3FC-A08A-4C3B-9233-43CCD2526EE0}">
      <dgm:prSet/>
      <dgm:spPr/>
      <dgm:t>
        <a:bodyPr/>
        <a:lstStyle/>
        <a:p>
          <a:endParaRPr lang="es-CO" sz="2800">
            <a:latin typeface="Arial" panose="020B0604020202020204" pitchFamily="34" charset="0"/>
            <a:cs typeface="Arial" panose="020B0604020202020204" pitchFamily="34" charset="0"/>
          </a:endParaRPr>
        </a:p>
      </dgm:t>
    </dgm:pt>
    <dgm:pt modelId="{4D44E7F4-3D2B-4AD0-BFCF-B4D864C37FD3}" type="sibTrans" cxnId="{5A17D3FC-A08A-4C3B-9233-43CCD2526EE0}">
      <dgm:prSet/>
      <dgm:spPr/>
      <dgm:t>
        <a:bodyPr/>
        <a:lstStyle/>
        <a:p>
          <a:endParaRPr lang="es-CO" sz="2800">
            <a:latin typeface="Arial" panose="020B0604020202020204" pitchFamily="34" charset="0"/>
            <a:cs typeface="Arial" panose="020B0604020202020204" pitchFamily="34" charset="0"/>
          </a:endParaRPr>
        </a:p>
      </dgm:t>
    </dgm:pt>
    <dgm:pt modelId="{EF4DB1CA-02D5-44D4-B3F2-63B343BEF944}">
      <dgm:prSet phldrT="[Texto]" custT="1"/>
      <dgm:spPr/>
      <dgm:t>
        <a:bodyPr/>
        <a:lstStyle/>
        <a:p>
          <a:r>
            <a:rPr lang="es-ES" sz="1400" dirty="0" smtClean="0">
              <a:latin typeface="Arial" panose="020B0604020202020204" pitchFamily="34" charset="0"/>
              <a:cs typeface="Arial" panose="020B0604020202020204" pitchFamily="34" charset="0"/>
            </a:rPr>
            <a:t>Aplicada</a:t>
          </a:r>
          <a:endParaRPr lang="es-CO" sz="1400" dirty="0">
            <a:latin typeface="Arial" panose="020B0604020202020204" pitchFamily="34" charset="0"/>
            <a:cs typeface="Arial" panose="020B0604020202020204" pitchFamily="34" charset="0"/>
          </a:endParaRPr>
        </a:p>
      </dgm:t>
    </dgm:pt>
    <dgm:pt modelId="{3C0843ED-2DAF-49FB-A3E1-FA1C986F868B}" type="parTrans" cxnId="{C2042D53-2FBC-444B-A732-7FE6FB24AC45}">
      <dgm:prSet/>
      <dgm:spPr/>
      <dgm:t>
        <a:bodyPr/>
        <a:lstStyle/>
        <a:p>
          <a:endParaRPr lang="es-CO" sz="2800">
            <a:latin typeface="Arial" panose="020B0604020202020204" pitchFamily="34" charset="0"/>
            <a:cs typeface="Arial" panose="020B0604020202020204" pitchFamily="34" charset="0"/>
          </a:endParaRPr>
        </a:p>
      </dgm:t>
    </dgm:pt>
    <dgm:pt modelId="{2E85EB01-416C-4200-81B7-69D2D0F43EA5}" type="sibTrans" cxnId="{C2042D53-2FBC-444B-A732-7FE6FB24AC45}">
      <dgm:prSet/>
      <dgm:spPr/>
      <dgm:t>
        <a:bodyPr/>
        <a:lstStyle/>
        <a:p>
          <a:endParaRPr lang="es-CO" sz="2800">
            <a:latin typeface="Arial" panose="020B0604020202020204" pitchFamily="34" charset="0"/>
            <a:cs typeface="Arial" panose="020B0604020202020204" pitchFamily="34" charset="0"/>
          </a:endParaRPr>
        </a:p>
      </dgm:t>
    </dgm:pt>
    <dgm:pt modelId="{D03B4C20-0FA6-4BA1-97BE-C6FF4DB55C29}">
      <dgm:prSet phldrT="[Texto]" custT="1"/>
      <dgm:spPr/>
      <dgm:t>
        <a:bodyPr/>
        <a:lstStyle/>
        <a:p>
          <a:r>
            <a:rPr lang="es-ES" sz="1800" dirty="0" smtClean="0">
              <a:latin typeface="Arial" panose="020B0604020202020204" pitchFamily="34" charset="0"/>
              <a:cs typeface="Arial" panose="020B0604020202020204" pitchFamily="34" charset="0"/>
            </a:rPr>
            <a:t>Fuentes</a:t>
          </a:r>
          <a:endParaRPr lang="es-CO" sz="1800" dirty="0">
            <a:latin typeface="Arial" panose="020B0604020202020204" pitchFamily="34" charset="0"/>
            <a:cs typeface="Arial" panose="020B0604020202020204" pitchFamily="34" charset="0"/>
          </a:endParaRPr>
        </a:p>
      </dgm:t>
    </dgm:pt>
    <dgm:pt modelId="{1DB30D60-1464-409C-918D-FE9B3F6E5797}" type="parTrans" cxnId="{1152D2B8-E011-479F-B0E0-F1E2387A16D4}">
      <dgm:prSet/>
      <dgm:spPr/>
      <dgm:t>
        <a:bodyPr/>
        <a:lstStyle/>
        <a:p>
          <a:endParaRPr lang="es-CO" sz="2800">
            <a:latin typeface="Arial" panose="020B0604020202020204" pitchFamily="34" charset="0"/>
            <a:cs typeface="Arial" panose="020B0604020202020204" pitchFamily="34" charset="0"/>
          </a:endParaRPr>
        </a:p>
      </dgm:t>
    </dgm:pt>
    <dgm:pt modelId="{685D4341-3146-4B6F-8ADA-82A06BA41626}" type="sibTrans" cxnId="{1152D2B8-E011-479F-B0E0-F1E2387A16D4}">
      <dgm:prSet/>
      <dgm:spPr/>
      <dgm:t>
        <a:bodyPr/>
        <a:lstStyle/>
        <a:p>
          <a:endParaRPr lang="es-CO" sz="2800">
            <a:latin typeface="Arial" panose="020B0604020202020204" pitchFamily="34" charset="0"/>
            <a:cs typeface="Arial" panose="020B0604020202020204" pitchFamily="34" charset="0"/>
          </a:endParaRPr>
        </a:p>
      </dgm:t>
    </dgm:pt>
    <dgm:pt modelId="{B2181976-5CF3-44BE-8CA4-D8BCA21264D0}">
      <dgm:prSet phldrT="[Texto]" custT="1"/>
      <dgm:spPr/>
      <dgm:t>
        <a:bodyPr/>
        <a:lstStyle/>
        <a:p>
          <a:r>
            <a:rPr lang="es-ES" sz="1400" dirty="0" smtClean="0">
              <a:latin typeface="Arial" panose="020B0604020202020204" pitchFamily="34" charset="0"/>
              <a:cs typeface="Arial" panose="020B0604020202020204" pitchFamily="34" charset="0"/>
            </a:rPr>
            <a:t>Mixtas</a:t>
          </a:r>
          <a:endParaRPr lang="es-CO" sz="1400" dirty="0">
            <a:latin typeface="Arial" panose="020B0604020202020204" pitchFamily="34" charset="0"/>
            <a:cs typeface="Arial" panose="020B0604020202020204" pitchFamily="34" charset="0"/>
          </a:endParaRPr>
        </a:p>
      </dgm:t>
    </dgm:pt>
    <dgm:pt modelId="{F6CAAC1A-A238-4B2A-A5EB-97A67C00F473}" type="parTrans" cxnId="{D3BE51D9-FAF1-4D15-9625-F029354FD65B}">
      <dgm:prSet/>
      <dgm:spPr/>
      <dgm:t>
        <a:bodyPr/>
        <a:lstStyle/>
        <a:p>
          <a:endParaRPr lang="es-CO" sz="2800">
            <a:latin typeface="Arial" panose="020B0604020202020204" pitchFamily="34" charset="0"/>
            <a:cs typeface="Arial" panose="020B0604020202020204" pitchFamily="34" charset="0"/>
          </a:endParaRPr>
        </a:p>
      </dgm:t>
    </dgm:pt>
    <dgm:pt modelId="{E6CDD2BE-C77B-42D8-840A-E000B67CF818}" type="sibTrans" cxnId="{D3BE51D9-FAF1-4D15-9625-F029354FD65B}">
      <dgm:prSet/>
      <dgm:spPr/>
      <dgm:t>
        <a:bodyPr/>
        <a:lstStyle/>
        <a:p>
          <a:endParaRPr lang="es-CO" sz="2800">
            <a:latin typeface="Arial" panose="020B0604020202020204" pitchFamily="34" charset="0"/>
            <a:cs typeface="Arial" panose="020B0604020202020204" pitchFamily="34" charset="0"/>
          </a:endParaRPr>
        </a:p>
      </dgm:t>
    </dgm:pt>
    <dgm:pt modelId="{598E2D79-7681-4D9A-B0C3-F5100F908394}">
      <dgm:prSet custT="1"/>
      <dgm:spPr/>
      <dgm:t>
        <a:bodyPr/>
        <a:lstStyle/>
        <a:p>
          <a:r>
            <a:rPr lang="es-ES" sz="1800" dirty="0" smtClean="0">
              <a:latin typeface="Arial" panose="020B0604020202020204" pitchFamily="34" charset="0"/>
              <a:cs typeface="Arial" panose="020B0604020202020204" pitchFamily="34" charset="0"/>
            </a:rPr>
            <a:t>Diseño</a:t>
          </a:r>
        </a:p>
      </dgm:t>
    </dgm:pt>
    <dgm:pt modelId="{825D8D0D-9E8B-4B9F-AF50-2FC7938E3AAF}" type="parTrans" cxnId="{EE721623-4A24-4D33-8479-6D7FF1966F55}">
      <dgm:prSet/>
      <dgm:spPr/>
      <dgm:t>
        <a:bodyPr/>
        <a:lstStyle/>
        <a:p>
          <a:endParaRPr lang="es-CO" sz="2800">
            <a:latin typeface="Arial" panose="020B0604020202020204" pitchFamily="34" charset="0"/>
            <a:cs typeface="Arial" panose="020B0604020202020204" pitchFamily="34" charset="0"/>
          </a:endParaRPr>
        </a:p>
      </dgm:t>
    </dgm:pt>
    <dgm:pt modelId="{0FA86DB0-716D-4D08-958F-5C39736715FD}" type="sibTrans" cxnId="{EE721623-4A24-4D33-8479-6D7FF1966F55}">
      <dgm:prSet/>
      <dgm:spPr/>
      <dgm:t>
        <a:bodyPr/>
        <a:lstStyle/>
        <a:p>
          <a:endParaRPr lang="es-CO" sz="2800">
            <a:latin typeface="Arial" panose="020B0604020202020204" pitchFamily="34" charset="0"/>
            <a:cs typeface="Arial" panose="020B0604020202020204" pitchFamily="34" charset="0"/>
          </a:endParaRPr>
        </a:p>
      </dgm:t>
    </dgm:pt>
    <dgm:pt modelId="{96A6B093-2FE7-4667-B66E-DF22A2ABC617}">
      <dgm:prSet custT="1"/>
      <dgm:spPr/>
      <dgm:t>
        <a:bodyPr/>
        <a:lstStyle/>
        <a:p>
          <a:r>
            <a:rPr lang="es-ES" sz="1400" dirty="0" smtClean="0">
              <a:latin typeface="Arial" panose="020B0604020202020204" pitchFamily="34" charset="0"/>
              <a:cs typeface="Arial" panose="020B0604020202020204" pitchFamily="34" charset="0"/>
            </a:rPr>
            <a:t>Transversal</a:t>
          </a:r>
        </a:p>
      </dgm:t>
    </dgm:pt>
    <dgm:pt modelId="{9B5374AB-05E9-44D0-A9C2-7086469DC69E}" type="parTrans" cxnId="{FC103E53-EFF6-4C9A-B603-DD0CD2ED2D63}">
      <dgm:prSet/>
      <dgm:spPr/>
      <dgm:t>
        <a:bodyPr/>
        <a:lstStyle/>
        <a:p>
          <a:endParaRPr lang="es-CO" sz="2800">
            <a:latin typeface="Arial" panose="020B0604020202020204" pitchFamily="34" charset="0"/>
            <a:cs typeface="Arial" panose="020B0604020202020204" pitchFamily="34" charset="0"/>
          </a:endParaRPr>
        </a:p>
      </dgm:t>
    </dgm:pt>
    <dgm:pt modelId="{85B8CEF0-147B-425B-81E2-07FB5CB3A05F}" type="sibTrans" cxnId="{FC103E53-EFF6-4C9A-B603-DD0CD2ED2D63}">
      <dgm:prSet/>
      <dgm:spPr/>
      <dgm:t>
        <a:bodyPr/>
        <a:lstStyle/>
        <a:p>
          <a:endParaRPr lang="es-CO" sz="2800">
            <a:latin typeface="Arial" panose="020B0604020202020204" pitchFamily="34" charset="0"/>
            <a:cs typeface="Arial" panose="020B0604020202020204" pitchFamily="34" charset="0"/>
          </a:endParaRPr>
        </a:p>
      </dgm:t>
    </dgm:pt>
    <dgm:pt modelId="{0664B2E0-712C-499B-AE67-A354F572F43D}">
      <dgm:prSet custT="1"/>
      <dgm:spPr/>
      <dgm:t>
        <a:bodyPr/>
        <a:lstStyle/>
        <a:p>
          <a:r>
            <a:rPr lang="es-ES" sz="1400" dirty="0" smtClean="0">
              <a:latin typeface="Arial" panose="020B0604020202020204" pitchFamily="34" charset="0"/>
              <a:cs typeface="Arial" panose="020B0604020202020204" pitchFamily="34" charset="0"/>
            </a:rPr>
            <a:t>Encuesta</a:t>
          </a:r>
          <a:endParaRPr lang="es-ES" sz="1400" dirty="0">
            <a:latin typeface="Arial" panose="020B0604020202020204" pitchFamily="34" charset="0"/>
            <a:cs typeface="Arial" panose="020B0604020202020204" pitchFamily="34" charset="0"/>
          </a:endParaRPr>
        </a:p>
      </dgm:t>
    </dgm:pt>
    <dgm:pt modelId="{ED3D5DA5-0501-41EB-95EA-47A06E820838}">
      <dgm:prSet custT="1"/>
      <dgm:spPr/>
      <dgm:t>
        <a:bodyPr/>
        <a:lstStyle/>
        <a:p>
          <a:r>
            <a:rPr lang="es-ES" sz="1800" dirty="0" smtClean="0">
              <a:latin typeface="Arial" panose="020B0604020202020204" pitchFamily="34" charset="0"/>
              <a:cs typeface="Arial" panose="020B0604020202020204" pitchFamily="34" charset="0"/>
            </a:rPr>
            <a:t>Instrumento</a:t>
          </a:r>
          <a:endParaRPr lang="es-ES" sz="1800" dirty="0">
            <a:latin typeface="Arial" panose="020B0604020202020204" pitchFamily="34" charset="0"/>
            <a:cs typeface="Arial" panose="020B0604020202020204" pitchFamily="34" charset="0"/>
          </a:endParaRPr>
        </a:p>
      </dgm:t>
    </dgm:pt>
    <dgm:pt modelId="{449C0FBB-A78E-49BD-B393-C0BA180C2D5A}" type="sibTrans" cxnId="{499586C0-957F-44C0-B094-9936621ACAAB}">
      <dgm:prSet/>
      <dgm:spPr/>
      <dgm:t>
        <a:bodyPr/>
        <a:lstStyle/>
        <a:p>
          <a:endParaRPr lang="es-CO" sz="2800">
            <a:latin typeface="Arial" panose="020B0604020202020204" pitchFamily="34" charset="0"/>
            <a:cs typeface="Arial" panose="020B0604020202020204" pitchFamily="34" charset="0"/>
          </a:endParaRPr>
        </a:p>
      </dgm:t>
    </dgm:pt>
    <dgm:pt modelId="{08686FB0-D949-474A-BB22-151CF61E8D7A}" type="parTrans" cxnId="{499586C0-957F-44C0-B094-9936621ACAAB}">
      <dgm:prSet/>
      <dgm:spPr/>
      <dgm:t>
        <a:bodyPr/>
        <a:lstStyle/>
        <a:p>
          <a:endParaRPr lang="es-CO" sz="2800">
            <a:latin typeface="Arial" panose="020B0604020202020204" pitchFamily="34" charset="0"/>
            <a:cs typeface="Arial" panose="020B0604020202020204" pitchFamily="34" charset="0"/>
          </a:endParaRPr>
        </a:p>
      </dgm:t>
    </dgm:pt>
    <dgm:pt modelId="{0A5CBDC3-812B-4C03-9576-9D548A6B4C61}" type="sibTrans" cxnId="{83676628-1CC0-4FFB-BEAF-F6E1E4E152B8}">
      <dgm:prSet/>
      <dgm:spPr/>
      <dgm:t>
        <a:bodyPr/>
        <a:lstStyle/>
        <a:p>
          <a:endParaRPr lang="es-CO" sz="2800">
            <a:latin typeface="Arial" panose="020B0604020202020204" pitchFamily="34" charset="0"/>
            <a:cs typeface="Arial" panose="020B0604020202020204" pitchFamily="34" charset="0"/>
          </a:endParaRPr>
        </a:p>
      </dgm:t>
    </dgm:pt>
    <dgm:pt modelId="{C9A99E53-CD22-4E84-B3D9-B0489D5EE7BE}" type="parTrans" cxnId="{83676628-1CC0-4FFB-BEAF-F6E1E4E152B8}">
      <dgm:prSet/>
      <dgm:spPr/>
      <dgm:t>
        <a:bodyPr/>
        <a:lstStyle/>
        <a:p>
          <a:endParaRPr lang="es-CO" sz="2800">
            <a:latin typeface="Arial" panose="020B0604020202020204" pitchFamily="34" charset="0"/>
            <a:cs typeface="Arial" panose="020B0604020202020204" pitchFamily="34" charset="0"/>
          </a:endParaRPr>
        </a:p>
      </dgm:t>
    </dgm:pt>
    <dgm:pt modelId="{C31B2CE1-7A16-451C-9BCB-BE0BCCF0342C}" type="pres">
      <dgm:prSet presAssocID="{83F0072E-08F8-4FFA-B416-7F07BBF364B1}" presName="compositeShape" presStyleCnt="0">
        <dgm:presLayoutVars>
          <dgm:chMax val="9"/>
          <dgm:dir/>
          <dgm:resizeHandles val="exact"/>
        </dgm:presLayoutVars>
      </dgm:prSet>
      <dgm:spPr/>
      <dgm:t>
        <a:bodyPr/>
        <a:lstStyle/>
        <a:p>
          <a:endParaRPr lang="es-CO"/>
        </a:p>
      </dgm:t>
    </dgm:pt>
    <dgm:pt modelId="{127B601E-295A-496D-946B-F27171F7D0BA}" type="pres">
      <dgm:prSet presAssocID="{83F0072E-08F8-4FFA-B416-7F07BBF364B1}" presName="triangle1" presStyleLbl="node1" presStyleIdx="0" presStyleCnt="9" custScaleX="109370">
        <dgm:presLayoutVars>
          <dgm:bulletEnabled val="1"/>
        </dgm:presLayoutVars>
      </dgm:prSet>
      <dgm:spPr/>
      <dgm:t>
        <a:bodyPr/>
        <a:lstStyle/>
        <a:p>
          <a:endParaRPr lang="es-CO"/>
        </a:p>
      </dgm:t>
    </dgm:pt>
    <dgm:pt modelId="{397BC43A-7D92-47CD-992E-A7BEEFAD9F90}" type="pres">
      <dgm:prSet presAssocID="{83F0072E-08F8-4FFA-B416-7F07BBF364B1}" presName="triangle2" presStyleLbl="node1" presStyleIdx="1" presStyleCnt="9">
        <dgm:presLayoutVars>
          <dgm:bulletEnabled val="1"/>
        </dgm:presLayoutVars>
      </dgm:prSet>
      <dgm:spPr/>
      <dgm:t>
        <a:bodyPr/>
        <a:lstStyle/>
        <a:p>
          <a:endParaRPr lang="es-CO"/>
        </a:p>
      </dgm:t>
    </dgm:pt>
    <dgm:pt modelId="{F3080E2E-4AB2-4E06-A2A3-B5119E311B31}" type="pres">
      <dgm:prSet presAssocID="{83F0072E-08F8-4FFA-B416-7F07BBF364B1}" presName="triangle3" presStyleLbl="node1" presStyleIdx="2" presStyleCnt="9" custScaleX="111643">
        <dgm:presLayoutVars>
          <dgm:bulletEnabled val="1"/>
        </dgm:presLayoutVars>
      </dgm:prSet>
      <dgm:spPr/>
      <dgm:t>
        <a:bodyPr/>
        <a:lstStyle/>
        <a:p>
          <a:endParaRPr lang="es-CO"/>
        </a:p>
      </dgm:t>
    </dgm:pt>
    <dgm:pt modelId="{3A130BAD-D110-4E7A-9CDE-B83777EFB280}" type="pres">
      <dgm:prSet presAssocID="{83F0072E-08F8-4FFA-B416-7F07BBF364B1}" presName="triangle4" presStyleLbl="node1" presStyleIdx="3" presStyleCnt="9">
        <dgm:presLayoutVars>
          <dgm:bulletEnabled val="1"/>
        </dgm:presLayoutVars>
      </dgm:prSet>
      <dgm:spPr/>
      <dgm:t>
        <a:bodyPr/>
        <a:lstStyle/>
        <a:p>
          <a:endParaRPr lang="es-CO"/>
        </a:p>
      </dgm:t>
    </dgm:pt>
    <dgm:pt modelId="{712488CF-34CB-4C20-8D80-9107053C3E7F}" type="pres">
      <dgm:prSet presAssocID="{83F0072E-08F8-4FFA-B416-7F07BBF364B1}" presName="triangle5" presStyleLbl="node1" presStyleIdx="4" presStyleCnt="9" custScaleX="120494">
        <dgm:presLayoutVars>
          <dgm:bulletEnabled val="1"/>
        </dgm:presLayoutVars>
      </dgm:prSet>
      <dgm:spPr/>
      <dgm:t>
        <a:bodyPr/>
        <a:lstStyle/>
        <a:p>
          <a:endParaRPr lang="es-CO"/>
        </a:p>
      </dgm:t>
    </dgm:pt>
    <dgm:pt modelId="{5549C661-CD59-4D2E-8432-9271236D0E5A}" type="pres">
      <dgm:prSet presAssocID="{83F0072E-08F8-4FFA-B416-7F07BBF364B1}" presName="triangle6" presStyleLbl="node1" presStyleIdx="5" presStyleCnt="9" custScaleX="108844">
        <dgm:presLayoutVars>
          <dgm:bulletEnabled val="1"/>
        </dgm:presLayoutVars>
      </dgm:prSet>
      <dgm:spPr/>
      <dgm:t>
        <a:bodyPr/>
        <a:lstStyle/>
        <a:p>
          <a:endParaRPr lang="es-CO"/>
        </a:p>
      </dgm:t>
    </dgm:pt>
    <dgm:pt modelId="{4DBB6606-0EEF-45E4-ADB1-014D551F4F44}" type="pres">
      <dgm:prSet presAssocID="{83F0072E-08F8-4FFA-B416-7F07BBF364B1}" presName="triangle7" presStyleLbl="node1" presStyleIdx="6" presStyleCnt="9" custScaleX="111643">
        <dgm:presLayoutVars>
          <dgm:bulletEnabled val="1"/>
        </dgm:presLayoutVars>
      </dgm:prSet>
      <dgm:spPr/>
      <dgm:t>
        <a:bodyPr/>
        <a:lstStyle/>
        <a:p>
          <a:endParaRPr lang="es-CO"/>
        </a:p>
      </dgm:t>
    </dgm:pt>
    <dgm:pt modelId="{569B963D-7FEF-4CBD-B9A3-5C48EBBA3C3B}" type="pres">
      <dgm:prSet presAssocID="{83F0072E-08F8-4FFA-B416-7F07BBF364B1}" presName="triangle8" presStyleLbl="node1" presStyleIdx="7" presStyleCnt="9" custScaleX="121271" custLinFactNeighborX="6896">
        <dgm:presLayoutVars>
          <dgm:bulletEnabled val="1"/>
        </dgm:presLayoutVars>
      </dgm:prSet>
      <dgm:spPr/>
      <dgm:t>
        <a:bodyPr/>
        <a:lstStyle/>
        <a:p>
          <a:endParaRPr lang="es-CO"/>
        </a:p>
      </dgm:t>
    </dgm:pt>
    <dgm:pt modelId="{912E3867-A497-40FD-A6A9-0D5E5C277036}" type="pres">
      <dgm:prSet presAssocID="{83F0072E-08F8-4FFA-B416-7F07BBF364B1}" presName="triangle9" presStyleLbl="node1" presStyleIdx="8" presStyleCnt="9" custLinFactNeighborX="3607">
        <dgm:presLayoutVars>
          <dgm:bulletEnabled val="1"/>
        </dgm:presLayoutVars>
      </dgm:prSet>
      <dgm:spPr/>
      <dgm:t>
        <a:bodyPr/>
        <a:lstStyle/>
        <a:p>
          <a:endParaRPr lang="es-CO"/>
        </a:p>
      </dgm:t>
    </dgm:pt>
  </dgm:ptLst>
  <dgm:cxnLst>
    <dgm:cxn modelId="{92DD85FB-4EB0-4942-843E-FBB1CDADA415}" type="presOf" srcId="{22E49EEB-DC22-47D8-B048-E8085046CDE9}" destId="{712488CF-34CB-4C20-8D80-9107053C3E7F}" srcOrd="0" destOrd="0" presId="urn:microsoft.com/office/officeart/2005/8/layout/pyramid4"/>
    <dgm:cxn modelId="{21E6B70F-ED78-413D-8860-2490FCA2E5FE}" srcId="{83F0072E-08F8-4FFA-B416-7F07BBF364B1}" destId="{BDF0D26C-6E84-4CA2-98E4-77DF18EB0F5D}" srcOrd="6" destOrd="0" parTransId="{4CBA9157-9CC4-4C06-9B8B-96F52EDD4145}" sibTransId="{0ABA01E4-6249-4342-A298-C5957D90DBB5}"/>
    <dgm:cxn modelId="{C59802A0-8EE0-4EAF-9211-05F48BA7EA4E}" srcId="{83F0072E-08F8-4FFA-B416-7F07BBF364B1}" destId="{1774DEF3-7948-49C7-B036-CCCE49E318D7}" srcOrd="0" destOrd="0" parTransId="{F49131BE-864D-4509-A26E-99437F45610C}" sibTransId="{04FC752F-7387-4706-A0C2-9B3C1A72A7EE}"/>
    <dgm:cxn modelId="{EE721623-4A24-4D33-8479-6D7FF1966F55}" srcId="{83F0072E-08F8-4FFA-B416-7F07BBF364B1}" destId="{598E2D79-7681-4D9A-B0C3-F5100F908394}" srcOrd="5" destOrd="0" parTransId="{825D8D0D-9E8B-4B9F-AF50-2FC7938E3AAF}" sibTransId="{0FA86DB0-716D-4D08-958F-5C39736715FD}"/>
    <dgm:cxn modelId="{C2042D53-2FBC-444B-A732-7FE6FB24AC45}" srcId="{47E2BB58-6BF4-4E7A-93F1-96D96F106A8F}" destId="{EF4DB1CA-02D5-44D4-B3F2-63B343BEF944}" srcOrd="0" destOrd="0" parTransId="{3C0843ED-2DAF-49FB-A3E1-FA1C986F868B}" sibTransId="{2E85EB01-416C-4200-81B7-69D2D0F43EA5}"/>
    <dgm:cxn modelId="{9692EB66-702D-4AD0-ADD4-6146D612225F}" type="presOf" srcId="{C6887752-37EF-4650-8C9E-A710B4AB280C}" destId="{4DBB6606-0EEF-45E4-ADB1-014D551F4F44}" srcOrd="0" destOrd="1" presId="urn:microsoft.com/office/officeart/2005/8/layout/pyramid4"/>
    <dgm:cxn modelId="{BC99E542-6550-4E4E-A67F-2B1F1A3A44DB}" srcId="{BDF0D26C-6E84-4CA2-98E4-77DF18EB0F5D}" destId="{C6887752-37EF-4650-8C9E-A710B4AB280C}" srcOrd="0" destOrd="0" parTransId="{9A596396-7186-43BA-B1F1-52D7435057F5}" sibTransId="{030126B0-D72B-41A0-869F-683395C661A2}"/>
    <dgm:cxn modelId="{406E2396-EFA8-4120-9C32-BAEA09432B3A}" type="presOf" srcId="{83F0072E-08F8-4FFA-B416-7F07BBF364B1}" destId="{C31B2CE1-7A16-451C-9BCB-BE0BCCF0342C}" srcOrd="0" destOrd="0" presId="urn:microsoft.com/office/officeart/2005/8/layout/pyramid4"/>
    <dgm:cxn modelId="{3E8EF4AD-F1C8-4327-ACBC-AFE2DBBC8500}" type="presOf" srcId="{47E2BB58-6BF4-4E7A-93F1-96D96F106A8F}" destId="{F3080E2E-4AB2-4E06-A2A3-B5119E311B31}" srcOrd="0" destOrd="0" presId="urn:microsoft.com/office/officeart/2005/8/layout/pyramid4"/>
    <dgm:cxn modelId="{0B711B06-516C-4F68-943F-3A5914CF7E12}" type="presOf" srcId="{1774DEF3-7948-49C7-B036-CCCE49E318D7}" destId="{127B601E-295A-496D-946B-F27171F7D0BA}" srcOrd="0" destOrd="0" presId="urn:microsoft.com/office/officeart/2005/8/layout/pyramid4"/>
    <dgm:cxn modelId="{69CAA77C-6210-4C75-87BE-ED1451F69AA6}" type="presOf" srcId="{FB9DB119-CFDF-4ED4-84DA-626FE25F2367}" destId="{127B601E-295A-496D-946B-F27171F7D0BA}" srcOrd="0" destOrd="1" presId="urn:microsoft.com/office/officeart/2005/8/layout/pyramid4"/>
    <dgm:cxn modelId="{83676628-1CC0-4FFB-BEAF-F6E1E4E152B8}" srcId="{ED3D5DA5-0501-41EB-95EA-47A06E820838}" destId="{0664B2E0-712C-499B-AE67-A354F572F43D}" srcOrd="0" destOrd="0" parTransId="{C9A99E53-CD22-4E84-B3D9-B0489D5EE7BE}" sibTransId="{0A5CBDC3-812B-4C03-9576-9D548A6B4C61}"/>
    <dgm:cxn modelId="{5A17D3FC-A08A-4C3B-9233-43CCD2526EE0}" srcId="{83F0072E-08F8-4FFA-B416-7F07BBF364B1}" destId="{47E2BB58-6BF4-4E7A-93F1-96D96F106A8F}" srcOrd="2" destOrd="0" parTransId="{CD0DFDCF-9045-4832-9046-1A10A2E5FA39}" sibTransId="{4D44E7F4-3D2B-4AD0-BFCF-B4D864C37FD3}"/>
    <dgm:cxn modelId="{1B58A24F-CF1B-43FA-8E1D-60C113B87235}" srcId="{83F0072E-08F8-4FFA-B416-7F07BBF364B1}" destId="{6889B278-F548-4A9E-B1FC-D8DA9C8491E0}" srcOrd="1" destOrd="0" parTransId="{B9F5AD29-1766-471E-8F8F-41EB931AB223}" sibTransId="{227B38BC-E1D2-4475-80E3-BEC0CE58A7C8}"/>
    <dgm:cxn modelId="{499586C0-957F-44C0-B094-9936621ACAAB}" srcId="{83F0072E-08F8-4FFA-B416-7F07BBF364B1}" destId="{ED3D5DA5-0501-41EB-95EA-47A06E820838}" srcOrd="7" destOrd="0" parTransId="{08686FB0-D949-474A-BB22-151CF61E8D7A}" sibTransId="{449C0FBB-A78E-49BD-B393-C0BA180C2D5A}"/>
    <dgm:cxn modelId="{D53B0A06-BA45-4A83-83FE-3B812A9E605D}" srcId="{22E49EEB-DC22-47D8-B048-E8085046CDE9}" destId="{30B595CC-3C24-407F-9543-4ED84C6D2232}" srcOrd="0" destOrd="0" parTransId="{C4C5B0A1-6EDA-47E2-AFAC-9C825CB95859}" sibTransId="{C1B50429-6B2F-449D-9876-ECC733C9B88A}"/>
    <dgm:cxn modelId="{A65EF127-D428-48BF-91FB-6A29E3E69C76}" srcId="{6889B278-F548-4A9E-B1FC-D8DA9C8491E0}" destId="{1DFCD7F7-7E14-4ADC-9DAE-E9BBE3EEC5B7}" srcOrd="0" destOrd="0" parTransId="{D3EE2A08-90F4-407C-8093-348B336D2460}" sibTransId="{20AAF4DF-4F57-46D7-9E7E-67337D007641}"/>
    <dgm:cxn modelId="{854834AD-13D3-4483-9BBA-0982C3D27EED}" type="presOf" srcId="{B2181976-5CF3-44BE-8CA4-D8BCA21264D0}" destId="{3A130BAD-D110-4E7A-9CDE-B83777EFB280}" srcOrd="0" destOrd="1" presId="urn:microsoft.com/office/officeart/2005/8/layout/pyramid4"/>
    <dgm:cxn modelId="{A2CE5F2C-1BF0-41AD-8D7F-C55551F23A4C}" type="presOf" srcId="{598E2D79-7681-4D9A-B0C3-F5100F908394}" destId="{5549C661-CD59-4D2E-8432-9271236D0E5A}" srcOrd="0" destOrd="0" presId="urn:microsoft.com/office/officeart/2005/8/layout/pyramid4"/>
    <dgm:cxn modelId="{FC103E53-EFF6-4C9A-B603-DD0CD2ED2D63}" srcId="{598E2D79-7681-4D9A-B0C3-F5100F908394}" destId="{96A6B093-2FE7-4667-B66E-DF22A2ABC617}" srcOrd="0" destOrd="0" parTransId="{9B5374AB-05E9-44D0-A9C2-7086469DC69E}" sibTransId="{85B8CEF0-147B-425B-81E2-07FB5CB3A05F}"/>
    <dgm:cxn modelId="{25A13889-CCD8-4830-9FFC-B0F24B37A8F9}" srcId="{1774DEF3-7948-49C7-B036-CCCE49E318D7}" destId="{FB9DB119-CFDF-4ED4-84DA-626FE25F2367}" srcOrd="0" destOrd="0" parTransId="{3703CFFD-5AA6-411E-AB6F-B2C1CB68FEBA}" sibTransId="{9B823DD6-654F-49C9-9993-7FA248350B95}"/>
    <dgm:cxn modelId="{D3BE51D9-FAF1-4D15-9625-F029354FD65B}" srcId="{D03B4C20-0FA6-4BA1-97BE-C6FF4DB55C29}" destId="{B2181976-5CF3-44BE-8CA4-D8BCA21264D0}" srcOrd="0" destOrd="0" parTransId="{F6CAAC1A-A238-4B2A-A5EB-97A67C00F473}" sibTransId="{E6CDD2BE-C77B-42D8-840A-E000B67CF818}"/>
    <dgm:cxn modelId="{BE75E627-0A5B-4D32-8C7A-79750693D2E0}" type="presOf" srcId="{1DFCD7F7-7E14-4ADC-9DAE-E9BBE3EEC5B7}" destId="{397BC43A-7D92-47CD-992E-A7BEEFAD9F90}" srcOrd="0" destOrd="1" presId="urn:microsoft.com/office/officeart/2005/8/layout/pyramid4"/>
    <dgm:cxn modelId="{75E85985-0A02-4C83-BBDA-FC44A8072313}" type="presOf" srcId="{0664B2E0-712C-499B-AE67-A354F572F43D}" destId="{569B963D-7FEF-4CBD-B9A3-5C48EBBA3C3B}" srcOrd="0" destOrd="1" presId="urn:microsoft.com/office/officeart/2005/8/layout/pyramid4"/>
    <dgm:cxn modelId="{4EF2793D-A154-4B9E-8BE0-047C8AD2EECF}" type="presOf" srcId="{D03B4C20-0FA6-4BA1-97BE-C6FF4DB55C29}" destId="{3A130BAD-D110-4E7A-9CDE-B83777EFB280}" srcOrd="0" destOrd="0" presId="urn:microsoft.com/office/officeart/2005/8/layout/pyramid4"/>
    <dgm:cxn modelId="{D00C60FB-85AC-475C-BFCC-53CABAA76616}" type="presOf" srcId="{ED3D5DA5-0501-41EB-95EA-47A06E820838}" destId="{569B963D-7FEF-4CBD-B9A3-5C48EBBA3C3B}" srcOrd="0" destOrd="0" presId="urn:microsoft.com/office/officeart/2005/8/layout/pyramid4"/>
    <dgm:cxn modelId="{F71AEBB8-7A75-41BD-A88C-5561B4D38183}" srcId="{83F0072E-08F8-4FFA-B416-7F07BBF364B1}" destId="{22E49EEB-DC22-47D8-B048-E8085046CDE9}" srcOrd="4" destOrd="0" parTransId="{6DE4C704-280D-4AD4-B820-0B7DA9D1FDE7}" sibTransId="{6D8D6775-BD74-45FF-B83A-B2155AC9FD71}"/>
    <dgm:cxn modelId="{65C2DF29-878E-4EA6-BC48-E0E5CC41BE35}" type="presOf" srcId="{EF4DB1CA-02D5-44D4-B3F2-63B343BEF944}" destId="{F3080E2E-4AB2-4E06-A2A3-B5119E311B31}" srcOrd="0" destOrd="1" presId="urn:microsoft.com/office/officeart/2005/8/layout/pyramid4"/>
    <dgm:cxn modelId="{3B558708-C849-4EB9-9B5B-2FB34EB534D9}" type="presOf" srcId="{BDF0D26C-6E84-4CA2-98E4-77DF18EB0F5D}" destId="{4DBB6606-0EEF-45E4-ADB1-014D551F4F44}" srcOrd="0" destOrd="0" presId="urn:microsoft.com/office/officeart/2005/8/layout/pyramid4"/>
    <dgm:cxn modelId="{8D65F6DE-9C7E-4F30-9EFD-9EC82D9D237B}" type="presOf" srcId="{6889B278-F548-4A9E-B1FC-D8DA9C8491E0}" destId="{397BC43A-7D92-47CD-992E-A7BEEFAD9F90}" srcOrd="0" destOrd="0" presId="urn:microsoft.com/office/officeart/2005/8/layout/pyramid4"/>
    <dgm:cxn modelId="{7C9E3AAB-5F29-4F51-8A58-9782B12C5D39}" type="presOf" srcId="{96A6B093-2FE7-4667-B66E-DF22A2ABC617}" destId="{5549C661-CD59-4D2E-8432-9271236D0E5A}" srcOrd="0" destOrd="1" presId="urn:microsoft.com/office/officeart/2005/8/layout/pyramid4"/>
    <dgm:cxn modelId="{7692D764-8F76-4709-AE7C-75C2A754F07A}" type="presOf" srcId="{30B595CC-3C24-407F-9543-4ED84C6D2232}" destId="{712488CF-34CB-4C20-8D80-9107053C3E7F}" srcOrd="0" destOrd="1" presId="urn:microsoft.com/office/officeart/2005/8/layout/pyramid4"/>
    <dgm:cxn modelId="{1152D2B8-E011-479F-B0E0-F1E2387A16D4}" srcId="{83F0072E-08F8-4FFA-B416-7F07BBF364B1}" destId="{D03B4C20-0FA6-4BA1-97BE-C6FF4DB55C29}" srcOrd="3" destOrd="0" parTransId="{1DB30D60-1464-409C-918D-FE9B3F6E5797}" sibTransId="{685D4341-3146-4B6F-8ADA-82A06BA41626}"/>
    <dgm:cxn modelId="{35FB38A9-2CD2-4EB7-97FA-C1747908654E}" type="presParOf" srcId="{C31B2CE1-7A16-451C-9BCB-BE0BCCF0342C}" destId="{127B601E-295A-496D-946B-F27171F7D0BA}" srcOrd="0" destOrd="0" presId="urn:microsoft.com/office/officeart/2005/8/layout/pyramid4"/>
    <dgm:cxn modelId="{4B78B89E-EDC8-4520-930D-773350DF4E21}" type="presParOf" srcId="{C31B2CE1-7A16-451C-9BCB-BE0BCCF0342C}" destId="{397BC43A-7D92-47CD-992E-A7BEEFAD9F90}" srcOrd="1" destOrd="0" presId="urn:microsoft.com/office/officeart/2005/8/layout/pyramid4"/>
    <dgm:cxn modelId="{29E68CD8-9003-40E8-B86D-87854EA79E86}" type="presParOf" srcId="{C31B2CE1-7A16-451C-9BCB-BE0BCCF0342C}" destId="{F3080E2E-4AB2-4E06-A2A3-B5119E311B31}" srcOrd="2" destOrd="0" presId="urn:microsoft.com/office/officeart/2005/8/layout/pyramid4"/>
    <dgm:cxn modelId="{4615B866-83D1-4F7F-98F6-78EAFEDA0022}" type="presParOf" srcId="{C31B2CE1-7A16-451C-9BCB-BE0BCCF0342C}" destId="{3A130BAD-D110-4E7A-9CDE-B83777EFB280}" srcOrd="3" destOrd="0" presId="urn:microsoft.com/office/officeart/2005/8/layout/pyramid4"/>
    <dgm:cxn modelId="{5CF26D2D-ED42-4AAE-A12D-477F1164395D}" type="presParOf" srcId="{C31B2CE1-7A16-451C-9BCB-BE0BCCF0342C}" destId="{712488CF-34CB-4C20-8D80-9107053C3E7F}" srcOrd="4" destOrd="0" presId="urn:microsoft.com/office/officeart/2005/8/layout/pyramid4"/>
    <dgm:cxn modelId="{F105BA3B-3BE7-418D-B9B7-834C281A30EE}" type="presParOf" srcId="{C31B2CE1-7A16-451C-9BCB-BE0BCCF0342C}" destId="{5549C661-CD59-4D2E-8432-9271236D0E5A}" srcOrd="5" destOrd="0" presId="urn:microsoft.com/office/officeart/2005/8/layout/pyramid4"/>
    <dgm:cxn modelId="{428A66E6-E7BD-4585-9A7A-E8238234F013}" type="presParOf" srcId="{C31B2CE1-7A16-451C-9BCB-BE0BCCF0342C}" destId="{4DBB6606-0EEF-45E4-ADB1-014D551F4F44}" srcOrd="6" destOrd="0" presId="urn:microsoft.com/office/officeart/2005/8/layout/pyramid4"/>
    <dgm:cxn modelId="{AD39D6DD-1344-4A60-B2D9-07C7DE6F7B19}" type="presParOf" srcId="{C31B2CE1-7A16-451C-9BCB-BE0BCCF0342C}" destId="{569B963D-7FEF-4CBD-B9A3-5C48EBBA3C3B}" srcOrd="7" destOrd="0" presId="urn:microsoft.com/office/officeart/2005/8/layout/pyramid4"/>
    <dgm:cxn modelId="{4CFB06BC-3924-4D1F-9BB0-2A89CE4867FB}" type="presParOf" srcId="{C31B2CE1-7A16-451C-9BCB-BE0BCCF0342C}" destId="{912E3867-A497-40FD-A6A9-0D5E5C277036}" srcOrd="8"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A08726-2ADB-485B-B72E-228FA40A3811}"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O"/>
        </a:p>
      </dgm:t>
    </dgm:pt>
    <dgm:pt modelId="{A1969E0C-5A8E-4B03-80DE-4F17A99DF5B3}">
      <dgm:prSet phldrT="[Texto]" custT="1"/>
      <dgm:spPr/>
      <dgm:t>
        <a:bodyPr/>
        <a:lstStyle/>
        <a:p>
          <a:r>
            <a:rPr lang="es-ES" sz="2000" dirty="0" smtClean="0">
              <a:latin typeface="Arial" panose="020B0604020202020204" pitchFamily="34" charset="0"/>
              <a:cs typeface="Arial" panose="020B0604020202020204" pitchFamily="34" charset="0"/>
            </a:rPr>
            <a:t>GAD San Antonio</a:t>
          </a:r>
          <a:endParaRPr lang="es-CO" sz="2000" dirty="0">
            <a:latin typeface="Arial" panose="020B0604020202020204" pitchFamily="34" charset="0"/>
            <a:cs typeface="Arial" panose="020B0604020202020204" pitchFamily="34" charset="0"/>
          </a:endParaRPr>
        </a:p>
      </dgm:t>
    </dgm:pt>
    <dgm:pt modelId="{345F6360-1A8F-4839-BD9C-669C1F45E181}" type="parTrans" cxnId="{6EA972E9-5827-4DF4-9E38-87C7F6999BE7}">
      <dgm:prSet/>
      <dgm:spPr/>
      <dgm:t>
        <a:bodyPr/>
        <a:lstStyle/>
        <a:p>
          <a:endParaRPr lang="es-CO" sz="2000">
            <a:latin typeface="Arial" panose="020B0604020202020204" pitchFamily="34" charset="0"/>
            <a:cs typeface="Arial" panose="020B0604020202020204" pitchFamily="34" charset="0"/>
          </a:endParaRPr>
        </a:p>
      </dgm:t>
    </dgm:pt>
    <dgm:pt modelId="{C1DA85A5-49BE-4A4E-98DA-27C832E2F8C1}" type="sibTrans" cxnId="{6EA972E9-5827-4DF4-9E38-87C7F6999BE7}">
      <dgm:prSet/>
      <dgm:spPr/>
      <dgm:t>
        <a:bodyPr/>
        <a:lstStyle/>
        <a:p>
          <a:endParaRPr lang="es-CO" sz="2000">
            <a:latin typeface="Arial" panose="020B0604020202020204" pitchFamily="34" charset="0"/>
            <a:cs typeface="Arial" panose="020B0604020202020204" pitchFamily="34" charset="0"/>
          </a:endParaRPr>
        </a:p>
      </dgm:t>
    </dgm:pt>
    <dgm:pt modelId="{1B7783BF-89E2-4BDC-A125-7A66E53AA3D2}">
      <dgm:prSet phldrT="[Texto]" custT="1"/>
      <dgm:spPr/>
      <dgm:t>
        <a:bodyPr/>
        <a:lstStyle/>
        <a:p>
          <a:r>
            <a:rPr lang="es-ES" sz="2000" dirty="0" smtClean="0">
              <a:latin typeface="Arial" panose="020B0604020202020204" pitchFamily="34" charset="0"/>
              <a:cs typeface="Arial" panose="020B0604020202020204" pitchFamily="34" charset="0"/>
            </a:rPr>
            <a:t>MIPRO</a:t>
          </a:r>
          <a:endParaRPr lang="es-CO" sz="2000" dirty="0">
            <a:latin typeface="Arial" panose="020B0604020202020204" pitchFamily="34" charset="0"/>
            <a:cs typeface="Arial" panose="020B0604020202020204" pitchFamily="34" charset="0"/>
          </a:endParaRPr>
        </a:p>
      </dgm:t>
    </dgm:pt>
    <dgm:pt modelId="{3E82D952-80A9-4CA1-BDC5-B255CB1DDB7C}" type="parTrans" cxnId="{4986DB60-2B35-4EDC-9B1E-D9B87B4757AA}">
      <dgm:prSet/>
      <dgm:spPr/>
      <dgm:t>
        <a:bodyPr/>
        <a:lstStyle/>
        <a:p>
          <a:endParaRPr lang="es-CO" sz="2000">
            <a:latin typeface="Arial" panose="020B0604020202020204" pitchFamily="34" charset="0"/>
            <a:cs typeface="Arial" panose="020B0604020202020204" pitchFamily="34" charset="0"/>
          </a:endParaRPr>
        </a:p>
      </dgm:t>
    </dgm:pt>
    <dgm:pt modelId="{FCD2B38E-9191-48A2-9B60-5D56C4E1E702}" type="sibTrans" cxnId="{4986DB60-2B35-4EDC-9B1E-D9B87B4757AA}">
      <dgm:prSet/>
      <dgm:spPr/>
      <dgm:t>
        <a:bodyPr/>
        <a:lstStyle/>
        <a:p>
          <a:endParaRPr lang="es-CO" sz="2000">
            <a:latin typeface="Arial" panose="020B0604020202020204" pitchFamily="34" charset="0"/>
            <a:cs typeface="Arial" panose="020B0604020202020204" pitchFamily="34" charset="0"/>
          </a:endParaRPr>
        </a:p>
      </dgm:t>
    </dgm:pt>
    <dgm:pt modelId="{36DF0230-1160-4BD3-B1F8-02B058DFE64C}">
      <dgm:prSet phldrT="[Texto]" custT="1"/>
      <dgm:spPr/>
      <dgm:t>
        <a:bodyPr/>
        <a:lstStyle/>
        <a:p>
          <a:r>
            <a:rPr lang="es-ES" sz="2000" dirty="0" smtClean="0">
              <a:latin typeface="Arial" panose="020B0604020202020204" pitchFamily="34" charset="0"/>
              <a:cs typeface="Arial" panose="020B0604020202020204" pitchFamily="34" charset="0"/>
            </a:rPr>
            <a:t>Imagen corporativa</a:t>
          </a:r>
          <a:endParaRPr lang="es-CO" sz="2000" dirty="0">
            <a:latin typeface="Arial" panose="020B0604020202020204" pitchFamily="34" charset="0"/>
            <a:cs typeface="Arial" panose="020B0604020202020204" pitchFamily="34" charset="0"/>
          </a:endParaRPr>
        </a:p>
      </dgm:t>
    </dgm:pt>
    <dgm:pt modelId="{B59797F7-15B6-464B-8B07-44DA3099B8F4}" type="parTrans" cxnId="{2E807278-7A8E-484E-B64D-9E4F0D20C424}">
      <dgm:prSet/>
      <dgm:spPr/>
      <dgm:t>
        <a:bodyPr/>
        <a:lstStyle/>
        <a:p>
          <a:endParaRPr lang="es-CO" sz="2000">
            <a:latin typeface="Arial" panose="020B0604020202020204" pitchFamily="34" charset="0"/>
            <a:cs typeface="Arial" panose="020B0604020202020204" pitchFamily="34" charset="0"/>
          </a:endParaRPr>
        </a:p>
      </dgm:t>
    </dgm:pt>
    <dgm:pt modelId="{03D6248C-07F6-4B99-AD85-348211637C9F}" type="sibTrans" cxnId="{2E807278-7A8E-484E-B64D-9E4F0D20C424}">
      <dgm:prSet/>
      <dgm:spPr/>
      <dgm:t>
        <a:bodyPr/>
        <a:lstStyle/>
        <a:p>
          <a:endParaRPr lang="es-CO" sz="2000">
            <a:latin typeface="Arial" panose="020B0604020202020204" pitchFamily="34" charset="0"/>
            <a:cs typeface="Arial" panose="020B0604020202020204" pitchFamily="34" charset="0"/>
          </a:endParaRPr>
        </a:p>
      </dgm:t>
    </dgm:pt>
    <dgm:pt modelId="{D7A39961-FB73-4DBC-872B-F87FEE65ECB2}">
      <dgm:prSet phldrT="[Texto]" custT="1"/>
      <dgm:spPr/>
      <dgm:t>
        <a:bodyPr/>
        <a:lstStyle/>
        <a:p>
          <a:r>
            <a:rPr lang="es-ES" sz="2000" dirty="0" err="1" smtClean="0">
              <a:latin typeface="Arial" panose="020B0604020202020204" pitchFamily="34" charset="0"/>
              <a:cs typeface="Arial" panose="020B0604020202020204" pitchFamily="34" charset="0"/>
            </a:rPr>
            <a:t>TIC’s</a:t>
          </a:r>
          <a:endParaRPr lang="es-CO" sz="2000" dirty="0">
            <a:latin typeface="Arial" panose="020B0604020202020204" pitchFamily="34" charset="0"/>
            <a:cs typeface="Arial" panose="020B0604020202020204" pitchFamily="34" charset="0"/>
          </a:endParaRPr>
        </a:p>
      </dgm:t>
    </dgm:pt>
    <dgm:pt modelId="{C2822840-664D-469A-B999-FE568FE10774}" type="parTrans" cxnId="{E93390BA-59EF-415A-9945-6F5D6834430E}">
      <dgm:prSet/>
      <dgm:spPr/>
      <dgm:t>
        <a:bodyPr/>
        <a:lstStyle/>
        <a:p>
          <a:endParaRPr lang="es-CO" sz="2000">
            <a:latin typeface="Arial" panose="020B0604020202020204" pitchFamily="34" charset="0"/>
            <a:cs typeface="Arial" panose="020B0604020202020204" pitchFamily="34" charset="0"/>
          </a:endParaRPr>
        </a:p>
      </dgm:t>
    </dgm:pt>
    <dgm:pt modelId="{C5C301C2-88CE-4F16-8BFA-C995809444FC}" type="sibTrans" cxnId="{E93390BA-59EF-415A-9945-6F5D6834430E}">
      <dgm:prSet/>
      <dgm:spPr/>
      <dgm:t>
        <a:bodyPr/>
        <a:lstStyle/>
        <a:p>
          <a:endParaRPr lang="es-CO" sz="2000">
            <a:latin typeface="Arial" panose="020B0604020202020204" pitchFamily="34" charset="0"/>
            <a:cs typeface="Arial" panose="020B0604020202020204" pitchFamily="34" charset="0"/>
          </a:endParaRPr>
        </a:p>
      </dgm:t>
    </dgm:pt>
    <dgm:pt modelId="{83344B8E-AB79-41D7-B176-E8F2A03CB5E6}">
      <dgm:prSet phldrT="[Texto]" custT="1"/>
      <dgm:spPr/>
      <dgm:t>
        <a:bodyPr/>
        <a:lstStyle/>
        <a:p>
          <a:r>
            <a:rPr lang="es-ES" sz="2000" dirty="0" smtClean="0">
              <a:latin typeface="Arial" panose="020B0604020202020204" pitchFamily="34" charset="0"/>
              <a:cs typeface="Arial" panose="020B0604020202020204" pitchFamily="34" charset="0"/>
            </a:rPr>
            <a:t>E-</a:t>
          </a:r>
          <a:r>
            <a:rPr lang="es-ES" sz="2000" dirty="0" err="1" smtClean="0">
              <a:latin typeface="Arial" panose="020B0604020202020204" pitchFamily="34" charset="0"/>
              <a:cs typeface="Arial" panose="020B0604020202020204" pitchFamily="34" charset="0"/>
            </a:rPr>
            <a:t>commerce</a:t>
          </a:r>
          <a:endParaRPr lang="es-CO" sz="2000" dirty="0">
            <a:latin typeface="Arial" panose="020B0604020202020204" pitchFamily="34" charset="0"/>
            <a:cs typeface="Arial" panose="020B0604020202020204" pitchFamily="34" charset="0"/>
          </a:endParaRPr>
        </a:p>
      </dgm:t>
    </dgm:pt>
    <dgm:pt modelId="{B0800E78-264A-49BC-8BC8-8EB256522EFA}" type="parTrans" cxnId="{427710B6-131D-4448-86DE-45A5B6B94A9F}">
      <dgm:prSet/>
      <dgm:spPr/>
      <dgm:t>
        <a:bodyPr/>
        <a:lstStyle/>
        <a:p>
          <a:endParaRPr lang="es-CO" sz="2000">
            <a:latin typeface="Arial" panose="020B0604020202020204" pitchFamily="34" charset="0"/>
            <a:cs typeface="Arial" panose="020B0604020202020204" pitchFamily="34" charset="0"/>
          </a:endParaRPr>
        </a:p>
      </dgm:t>
    </dgm:pt>
    <dgm:pt modelId="{8321E57F-C9EC-412D-8C50-AE2BEB511C67}" type="sibTrans" cxnId="{427710B6-131D-4448-86DE-45A5B6B94A9F}">
      <dgm:prSet/>
      <dgm:spPr/>
      <dgm:t>
        <a:bodyPr/>
        <a:lstStyle/>
        <a:p>
          <a:endParaRPr lang="es-CO" sz="2000">
            <a:latin typeface="Arial" panose="020B0604020202020204" pitchFamily="34" charset="0"/>
            <a:cs typeface="Arial" panose="020B0604020202020204" pitchFamily="34" charset="0"/>
          </a:endParaRPr>
        </a:p>
      </dgm:t>
    </dgm:pt>
    <dgm:pt modelId="{9CAD8AF3-1A54-4375-A103-FC6CABCD9F08}">
      <dgm:prSet phldrT="[Texto]" custT="1"/>
      <dgm:spPr/>
      <dgm:t>
        <a:bodyPr/>
        <a:lstStyle/>
        <a:p>
          <a:r>
            <a:rPr lang="es-ES" sz="2000" dirty="0" smtClean="0">
              <a:latin typeface="Arial" panose="020B0604020202020204" pitchFamily="34" charset="0"/>
              <a:cs typeface="Arial" panose="020B0604020202020204" pitchFamily="34" charset="0"/>
            </a:rPr>
            <a:t>Marketing online</a:t>
          </a:r>
          <a:endParaRPr lang="es-CO" sz="2000" dirty="0">
            <a:latin typeface="Arial" panose="020B0604020202020204" pitchFamily="34" charset="0"/>
            <a:cs typeface="Arial" panose="020B0604020202020204" pitchFamily="34" charset="0"/>
          </a:endParaRPr>
        </a:p>
      </dgm:t>
    </dgm:pt>
    <dgm:pt modelId="{48522EE5-B1B7-46FE-A479-C641BB0CE863}" type="parTrans" cxnId="{45441F33-E057-47F4-A760-3E4C2D85D2E2}">
      <dgm:prSet/>
      <dgm:spPr/>
      <dgm:t>
        <a:bodyPr/>
        <a:lstStyle/>
        <a:p>
          <a:endParaRPr lang="es-CO" sz="2000">
            <a:latin typeface="Arial" panose="020B0604020202020204" pitchFamily="34" charset="0"/>
            <a:cs typeface="Arial" panose="020B0604020202020204" pitchFamily="34" charset="0"/>
          </a:endParaRPr>
        </a:p>
      </dgm:t>
    </dgm:pt>
    <dgm:pt modelId="{3DAAF788-CBA8-47AC-8A95-54CFA6558B37}" type="sibTrans" cxnId="{45441F33-E057-47F4-A760-3E4C2D85D2E2}">
      <dgm:prSet/>
      <dgm:spPr/>
      <dgm:t>
        <a:bodyPr/>
        <a:lstStyle/>
        <a:p>
          <a:endParaRPr lang="es-CO" sz="2000">
            <a:latin typeface="Arial" panose="020B0604020202020204" pitchFamily="34" charset="0"/>
            <a:cs typeface="Arial" panose="020B0604020202020204" pitchFamily="34" charset="0"/>
          </a:endParaRPr>
        </a:p>
      </dgm:t>
    </dgm:pt>
    <dgm:pt modelId="{FBB21D7C-C59D-4641-AECF-E0F74E9241DB}">
      <dgm:prSet phldrT="[Texto]" custT="1"/>
      <dgm:spPr/>
      <dgm:t>
        <a:bodyPr/>
        <a:lstStyle/>
        <a:p>
          <a:r>
            <a:rPr lang="es-ES" sz="2000" dirty="0" smtClean="0">
              <a:latin typeface="Arial" panose="020B0604020202020204" pitchFamily="34" charset="0"/>
              <a:cs typeface="Arial" panose="020B0604020202020204" pitchFamily="34" charset="0"/>
            </a:rPr>
            <a:t>JNDA</a:t>
          </a:r>
          <a:endParaRPr lang="es-CO" sz="2000" dirty="0">
            <a:latin typeface="Arial" panose="020B0604020202020204" pitchFamily="34" charset="0"/>
            <a:cs typeface="Arial" panose="020B0604020202020204" pitchFamily="34" charset="0"/>
          </a:endParaRPr>
        </a:p>
      </dgm:t>
    </dgm:pt>
    <dgm:pt modelId="{99D877C0-11C7-4BC1-848B-A297B2290CDB}" type="parTrans" cxnId="{336FB7BF-A096-4B94-8D59-00C28FB81E0B}">
      <dgm:prSet/>
      <dgm:spPr/>
      <dgm:t>
        <a:bodyPr/>
        <a:lstStyle/>
        <a:p>
          <a:endParaRPr lang="es-CO" sz="2000">
            <a:latin typeface="Arial" panose="020B0604020202020204" pitchFamily="34" charset="0"/>
            <a:cs typeface="Arial" panose="020B0604020202020204" pitchFamily="34" charset="0"/>
          </a:endParaRPr>
        </a:p>
      </dgm:t>
    </dgm:pt>
    <dgm:pt modelId="{A2D6DF31-DE1F-4110-B42E-2DF82EE6E6CE}" type="sibTrans" cxnId="{336FB7BF-A096-4B94-8D59-00C28FB81E0B}">
      <dgm:prSet/>
      <dgm:spPr/>
      <dgm:t>
        <a:bodyPr/>
        <a:lstStyle/>
        <a:p>
          <a:endParaRPr lang="es-CO" sz="2000">
            <a:latin typeface="Arial" panose="020B0604020202020204" pitchFamily="34" charset="0"/>
            <a:cs typeface="Arial" panose="020B0604020202020204" pitchFamily="34" charset="0"/>
          </a:endParaRPr>
        </a:p>
      </dgm:t>
    </dgm:pt>
    <dgm:pt modelId="{641831C0-5239-4E84-A11A-701F10F891CA}">
      <dgm:prSet phldrT="[Texto]" custT="1"/>
      <dgm:spPr/>
      <dgm:t>
        <a:bodyPr/>
        <a:lstStyle/>
        <a:p>
          <a:r>
            <a:rPr lang="es-ES" sz="2000" dirty="0" smtClean="0">
              <a:latin typeface="Arial" panose="020B0604020202020204" pitchFamily="34" charset="0"/>
              <a:cs typeface="Arial" panose="020B0604020202020204" pitchFamily="34" charset="0"/>
            </a:rPr>
            <a:t>Políticas de apoyo</a:t>
          </a:r>
          <a:endParaRPr lang="es-CO" sz="2000" dirty="0">
            <a:latin typeface="Arial" panose="020B0604020202020204" pitchFamily="34" charset="0"/>
            <a:cs typeface="Arial" panose="020B0604020202020204" pitchFamily="34" charset="0"/>
          </a:endParaRPr>
        </a:p>
      </dgm:t>
    </dgm:pt>
    <dgm:pt modelId="{8398C480-B573-42F6-AB90-018E3176D7F2}" type="parTrans" cxnId="{F3F4EDCF-EC76-4AAB-9FC0-809F03BA94F3}">
      <dgm:prSet/>
      <dgm:spPr/>
      <dgm:t>
        <a:bodyPr/>
        <a:lstStyle/>
        <a:p>
          <a:endParaRPr lang="es-CO" sz="2000">
            <a:latin typeface="Arial" panose="020B0604020202020204" pitchFamily="34" charset="0"/>
            <a:cs typeface="Arial" panose="020B0604020202020204" pitchFamily="34" charset="0"/>
          </a:endParaRPr>
        </a:p>
      </dgm:t>
    </dgm:pt>
    <dgm:pt modelId="{B09A9FC1-FC8E-4D0F-91B1-CFDBB64BCB39}" type="sibTrans" cxnId="{F3F4EDCF-EC76-4AAB-9FC0-809F03BA94F3}">
      <dgm:prSet/>
      <dgm:spPr/>
      <dgm:t>
        <a:bodyPr/>
        <a:lstStyle/>
        <a:p>
          <a:endParaRPr lang="es-CO" sz="2000">
            <a:latin typeface="Arial" panose="020B0604020202020204" pitchFamily="34" charset="0"/>
            <a:cs typeface="Arial" panose="020B0604020202020204" pitchFamily="34" charset="0"/>
          </a:endParaRPr>
        </a:p>
      </dgm:t>
    </dgm:pt>
    <dgm:pt modelId="{1872BBAA-1B35-487B-A860-00755CA2D505}">
      <dgm:prSet phldrT="[Texto]" custT="1"/>
      <dgm:spPr/>
      <dgm:t>
        <a:bodyPr/>
        <a:lstStyle/>
        <a:p>
          <a:r>
            <a:rPr lang="es-ES" sz="2000" dirty="0" smtClean="0">
              <a:latin typeface="Arial" panose="020B0604020202020204" pitchFamily="34" charset="0"/>
              <a:cs typeface="Arial" panose="020B0604020202020204" pitchFamily="34" charset="0"/>
            </a:rPr>
            <a:t>PRO Ecuador</a:t>
          </a:r>
          <a:endParaRPr lang="es-CO" sz="2000" dirty="0">
            <a:latin typeface="Arial" panose="020B0604020202020204" pitchFamily="34" charset="0"/>
            <a:cs typeface="Arial" panose="020B0604020202020204" pitchFamily="34" charset="0"/>
          </a:endParaRPr>
        </a:p>
      </dgm:t>
    </dgm:pt>
    <dgm:pt modelId="{0E2E1C02-1309-4F09-896D-2EF1F3068DCE}" type="parTrans" cxnId="{51BB0CBF-3B4A-4C6C-9282-496E333F7310}">
      <dgm:prSet/>
      <dgm:spPr/>
      <dgm:t>
        <a:bodyPr/>
        <a:lstStyle/>
        <a:p>
          <a:endParaRPr lang="es-CO" sz="2000">
            <a:latin typeface="Arial" panose="020B0604020202020204" pitchFamily="34" charset="0"/>
            <a:cs typeface="Arial" panose="020B0604020202020204" pitchFamily="34" charset="0"/>
          </a:endParaRPr>
        </a:p>
      </dgm:t>
    </dgm:pt>
    <dgm:pt modelId="{4F8AA552-D841-4004-9202-6CEDD16D9A81}" type="sibTrans" cxnId="{51BB0CBF-3B4A-4C6C-9282-496E333F7310}">
      <dgm:prSet/>
      <dgm:spPr/>
      <dgm:t>
        <a:bodyPr/>
        <a:lstStyle/>
        <a:p>
          <a:endParaRPr lang="es-CO" sz="2000">
            <a:latin typeface="Arial" panose="020B0604020202020204" pitchFamily="34" charset="0"/>
            <a:cs typeface="Arial" panose="020B0604020202020204" pitchFamily="34" charset="0"/>
          </a:endParaRPr>
        </a:p>
      </dgm:t>
    </dgm:pt>
    <dgm:pt modelId="{26A6B295-BCBE-48A9-AB96-96C18436C7D4}">
      <dgm:prSet phldrT="[Texto]" custT="1"/>
      <dgm:spPr/>
      <dgm:t>
        <a:bodyPr/>
        <a:lstStyle/>
        <a:p>
          <a:r>
            <a:rPr lang="es-ES" sz="2000" dirty="0" smtClean="0">
              <a:latin typeface="Arial" panose="020B0604020202020204" pitchFamily="34" charset="0"/>
              <a:cs typeface="Arial" panose="020B0604020202020204" pitchFamily="34" charset="0"/>
            </a:rPr>
            <a:t>Exportación</a:t>
          </a:r>
          <a:endParaRPr lang="es-CO" sz="2000" dirty="0">
            <a:latin typeface="Arial" panose="020B0604020202020204" pitchFamily="34" charset="0"/>
            <a:cs typeface="Arial" panose="020B0604020202020204" pitchFamily="34" charset="0"/>
          </a:endParaRPr>
        </a:p>
      </dgm:t>
    </dgm:pt>
    <dgm:pt modelId="{6AF28CFC-65FC-411D-B802-41D63DFCFCB0}" type="parTrans" cxnId="{8A82BF97-4F0D-4B36-AD68-4DD049BACBB0}">
      <dgm:prSet/>
      <dgm:spPr/>
      <dgm:t>
        <a:bodyPr/>
        <a:lstStyle/>
        <a:p>
          <a:endParaRPr lang="es-CO" sz="2000">
            <a:latin typeface="Arial" panose="020B0604020202020204" pitchFamily="34" charset="0"/>
            <a:cs typeface="Arial" panose="020B0604020202020204" pitchFamily="34" charset="0"/>
          </a:endParaRPr>
        </a:p>
      </dgm:t>
    </dgm:pt>
    <dgm:pt modelId="{E14172AC-EE04-4CE7-A0FE-26037E884592}" type="sibTrans" cxnId="{8A82BF97-4F0D-4B36-AD68-4DD049BACBB0}">
      <dgm:prSet/>
      <dgm:spPr/>
      <dgm:t>
        <a:bodyPr/>
        <a:lstStyle/>
        <a:p>
          <a:endParaRPr lang="es-CO" sz="2000">
            <a:latin typeface="Arial" panose="020B0604020202020204" pitchFamily="34" charset="0"/>
            <a:cs typeface="Arial" panose="020B0604020202020204" pitchFamily="34" charset="0"/>
          </a:endParaRPr>
        </a:p>
      </dgm:t>
    </dgm:pt>
    <dgm:pt modelId="{2C11964C-B8D3-4D07-8024-CE3077928145}" type="pres">
      <dgm:prSet presAssocID="{32A08726-2ADB-485B-B72E-228FA40A3811}" presName="Name0" presStyleCnt="0">
        <dgm:presLayoutVars>
          <dgm:dir/>
          <dgm:animLvl val="lvl"/>
          <dgm:resizeHandles/>
        </dgm:presLayoutVars>
      </dgm:prSet>
      <dgm:spPr/>
      <dgm:t>
        <a:bodyPr/>
        <a:lstStyle/>
        <a:p>
          <a:endParaRPr lang="es-ES"/>
        </a:p>
      </dgm:t>
    </dgm:pt>
    <dgm:pt modelId="{6FAFE43B-5723-4983-A6E3-B66672641977}" type="pres">
      <dgm:prSet presAssocID="{A1969E0C-5A8E-4B03-80DE-4F17A99DF5B3}" presName="linNode" presStyleCnt="0"/>
      <dgm:spPr/>
    </dgm:pt>
    <dgm:pt modelId="{9983A940-52E1-431E-9C80-CE6CB3AA039F}" type="pres">
      <dgm:prSet presAssocID="{A1969E0C-5A8E-4B03-80DE-4F17A99DF5B3}" presName="parentShp" presStyleLbl="node1" presStyleIdx="0" presStyleCnt="4">
        <dgm:presLayoutVars>
          <dgm:bulletEnabled val="1"/>
        </dgm:presLayoutVars>
      </dgm:prSet>
      <dgm:spPr/>
      <dgm:t>
        <a:bodyPr/>
        <a:lstStyle/>
        <a:p>
          <a:endParaRPr lang="es-ES"/>
        </a:p>
      </dgm:t>
    </dgm:pt>
    <dgm:pt modelId="{1C65232F-54A0-4C34-8118-8A8809D6FEC4}" type="pres">
      <dgm:prSet presAssocID="{A1969E0C-5A8E-4B03-80DE-4F17A99DF5B3}" presName="childShp" presStyleLbl="bgAccFollowNode1" presStyleIdx="0" presStyleCnt="4" custScaleY="131385">
        <dgm:presLayoutVars>
          <dgm:bulletEnabled val="1"/>
        </dgm:presLayoutVars>
      </dgm:prSet>
      <dgm:spPr/>
      <dgm:t>
        <a:bodyPr/>
        <a:lstStyle/>
        <a:p>
          <a:endParaRPr lang="es-ES"/>
        </a:p>
      </dgm:t>
    </dgm:pt>
    <dgm:pt modelId="{DABC8F2E-6C6D-4F8A-AC24-1C19F4EB2F19}" type="pres">
      <dgm:prSet presAssocID="{C1DA85A5-49BE-4A4E-98DA-27C832E2F8C1}" presName="spacing" presStyleCnt="0"/>
      <dgm:spPr/>
    </dgm:pt>
    <dgm:pt modelId="{EDD9D0EF-9FF8-48DE-9134-34334DEA2FB5}" type="pres">
      <dgm:prSet presAssocID="{1B7783BF-89E2-4BDC-A125-7A66E53AA3D2}" presName="linNode" presStyleCnt="0"/>
      <dgm:spPr/>
    </dgm:pt>
    <dgm:pt modelId="{6C78977D-DB73-4209-89E8-F07BA42A188D}" type="pres">
      <dgm:prSet presAssocID="{1B7783BF-89E2-4BDC-A125-7A66E53AA3D2}" presName="parentShp" presStyleLbl="node1" presStyleIdx="1" presStyleCnt="4">
        <dgm:presLayoutVars>
          <dgm:bulletEnabled val="1"/>
        </dgm:presLayoutVars>
      </dgm:prSet>
      <dgm:spPr/>
      <dgm:t>
        <a:bodyPr/>
        <a:lstStyle/>
        <a:p>
          <a:endParaRPr lang="es-ES"/>
        </a:p>
      </dgm:t>
    </dgm:pt>
    <dgm:pt modelId="{CADFAA77-DEC0-4791-8C71-9F662B1766EE}" type="pres">
      <dgm:prSet presAssocID="{1B7783BF-89E2-4BDC-A125-7A66E53AA3D2}" presName="childShp" presStyleLbl="bgAccFollowNode1" presStyleIdx="1" presStyleCnt="4" custLinFactNeighborY="4991">
        <dgm:presLayoutVars>
          <dgm:bulletEnabled val="1"/>
        </dgm:presLayoutVars>
      </dgm:prSet>
      <dgm:spPr/>
      <dgm:t>
        <a:bodyPr/>
        <a:lstStyle/>
        <a:p>
          <a:endParaRPr lang="es-CO"/>
        </a:p>
      </dgm:t>
    </dgm:pt>
    <dgm:pt modelId="{9503A636-D637-4743-B56D-124007B9011E}" type="pres">
      <dgm:prSet presAssocID="{FCD2B38E-9191-48A2-9B60-5D56C4E1E702}" presName="spacing" presStyleCnt="0"/>
      <dgm:spPr/>
    </dgm:pt>
    <dgm:pt modelId="{6C8A9E1A-3834-4B91-97F6-1E6AE7389A22}" type="pres">
      <dgm:prSet presAssocID="{FBB21D7C-C59D-4641-AECF-E0F74E9241DB}" presName="linNode" presStyleCnt="0"/>
      <dgm:spPr/>
    </dgm:pt>
    <dgm:pt modelId="{F78F5D4A-DC96-42F6-8DDA-EA68513E3CD2}" type="pres">
      <dgm:prSet presAssocID="{FBB21D7C-C59D-4641-AECF-E0F74E9241DB}" presName="parentShp" presStyleLbl="node1" presStyleIdx="2" presStyleCnt="4">
        <dgm:presLayoutVars>
          <dgm:bulletEnabled val="1"/>
        </dgm:presLayoutVars>
      </dgm:prSet>
      <dgm:spPr/>
      <dgm:t>
        <a:bodyPr/>
        <a:lstStyle/>
        <a:p>
          <a:endParaRPr lang="es-CO"/>
        </a:p>
      </dgm:t>
    </dgm:pt>
    <dgm:pt modelId="{EC30F5CB-4BFC-4CBF-87D0-92E61D07A6DE}" type="pres">
      <dgm:prSet presAssocID="{FBB21D7C-C59D-4641-AECF-E0F74E9241DB}" presName="childShp" presStyleLbl="bgAccFollowNode1" presStyleIdx="2" presStyleCnt="4">
        <dgm:presLayoutVars>
          <dgm:bulletEnabled val="1"/>
        </dgm:presLayoutVars>
      </dgm:prSet>
      <dgm:spPr/>
      <dgm:t>
        <a:bodyPr/>
        <a:lstStyle/>
        <a:p>
          <a:endParaRPr lang="es-CO"/>
        </a:p>
      </dgm:t>
    </dgm:pt>
    <dgm:pt modelId="{1C1F21BB-C110-4F9A-9B56-BF4EF5437025}" type="pres">
      <dgm:prSet presAssocID="{A2D6DF31-DE1F-4110-B42E-2DF82EE6E6CE}" presName="spacing" presStyleCnt="0"/>
      <dgm:spPr/>
    </dgm:pt>
    <dgm:pt modelId="{912C1167-3376-40ED-8365-AF4ED75C0168}" type="pres">
      <dgm:prSet presAssocID="{1872BBAA-1B35-487B-A860-00755CA2D505}" presName="linNode" presStyleCnt="0"/>
      <dgm:spPr/>
    </dgm:pt>
    <dgm:pt modelId="{5D3EDF69-4F01-426D-816E-73D7334FF34C}" type="pres">
      <dgm:prSet presAssocID="{1872BBAA-1B35-487B-A860-00755CA2D505}" presName="parentShp" presStyleLbl="node1" presStyleIdx="3" presStyleCnt="4">
        <dgm:presLayoutVars>
          <dgm:bulletEnabled val="1"/>
        </dgm:presLayoutVars>
      </dgm:prSet>
      <dgm:spPr/>
      <dgm:t>
        <a:bodyPr/>
        <a:lstStyle/>
        <a:p>
          <a:endParaRPr lang="es-ES"/>
        </a:p>
      </dgm:t>
    </dgm:pt>
    <dgm:pt modelId="{6FC78B4C-323F-404D-A7F2-6CBAC515B8E5}" type="pres">
      <dgm:prSet presAssocID="{1872BBAA-1B35-487B-A860-00755CA2D505}" presName="childShp" presStyleLbl="bgAccFollowNode1" presStyleIdx="3" presStyleCnt="4">
        <dgm:presLayoutVars>
          <dgm:bulletEnabled val="1"/>
        </dgm:presLayoutVars>
      </dgm:prSet>
      <dgm:spPr/>
      <dgm:t>
        <a:bodyPr/>
        <a:lstStyle/>
        <a:p>
          <a:endParaRPr lang="es-ES"/>
        </a:p>
      </dgm:t>
    </dgm:pt>
  </dgm:ptLst>
  <dgm:cxnLst>
    <dgm:cxn modelId="{A7A8FE8C-0C81-4F7A-B3A6-9DF564EC6D76}" type="presOf" srcId="{641831C0-5239-4E84-A11A-701F10F891CA}" destId="{EC30F5CB-4BFC-4CBF-87D0-92E61D07A6DE}" srcOrd="0" destOrd="0" presId="urn:microsoft.com/office/officeart/2005/8/layout/vList6"/>
    <dgm:cxn modelId="{E93390BA-59EF-415A-9945-6F5D6834430E}" srcId="{A1969E0C-5A8E-4B03-80DE-4F17A99DF5B3}" destId="{D7A39961-FB73-4DBC-872B-F87FEE65ECB2}" srcOrd="0" destOrd="0" parTransId="{C2822840-664D-469A-B999-FE568FE10774}" sibTransId="{C5C301C2-88CE-4F16-8BFA-C995809444FC}"/>
    <dgm:cxn modelId="{8A82BF97-4F0D-4B36-AD68-4DD049BACBB0}" srcId="{1872BBAA-1B35-487B-A860-00755CA2D505}" destId="{26A6B295-BCBE-48A9-AB96-96C18436C7D4}" srcOrd="0" destOrd="0" parTransId="{6AF28CFC-65FC-411D-B802-41D63DFCFCB0}" sibTransId="{E14172AC-EE04-4CE7-A0FE-26037E884592}"/>
    <dgm:cxn modelId="{DA7D66A4-5E76-4B7E-A334-2221CA801437}" type="presOf" srcId="{32A08726-2ADB-485B-B72E-228FA40A3811}" destId="{2C11964C-B8D3-4D07-8024-CE3077928145}" srcOrd="0" destOrd="0" presId="urn:microsoft.com/office/officeart/2005/8/layout/vList6"/>
    <dgm:cxn modelId="{D2E26628-170E-4B94-8F8F-926747ACBA3B}" type="presOf" srcId="{36DF0230-1160-4BD3-B1F8-02B058DFE64C}" destId="{CADFAA77-DEC0-4791-8C71-9F662B1766EE}" srcOrd="0" destOrd="0" presId="urn:microsoft.com/office/officeart/2005/8/layout/vList6"/>
    <dgm:cxn modelId="{010F2E85-5D04-4EED-958F-C4708977EE55}" type="presOf" srcId="{83344B8E-AB79-41D7-B176-E8F2A03CB5E6}" destId="{1C65232F-54A0-4C34-8118-8A8809D6FEC4}" srcOrd="0" destOrd="1" presId="urn:microsoft.com/office/officeart/2005/8/layout/vList6"/>
    <dgm:cxn modelId="{51BB0CBF-3B4A-4C6C-9282-496E333F7310}" srcId="{32A08726-2ADB-485B-B72E-228FA40A3811}" destId="{1872BBAA-1B35-487B-A860-00755CA2D505}" srcOrd="3" destOrd="0" parTransId="{0E2E1C02-1309-4F09-896D-2EF1F3068DCE}" sibTransId="{4F8AA552-D841-4004-9202-6CEDD16D9A81}"/>
    <dgm:cxn modelId="{45441F33-E057-47F4-A760-3E4C2D85D2E2}" srcId="{A1969E0C-5A8E-4B03-80DE-4F17A99DF5B3}" destId="{9CAD8AF3-1A54-4375-A103-FC6CABCD9F08}" srcOrd="2" destOrd="0" parTransId="{48522EE5-B1B7-46FE-A479-C641BB0CE863}" sibTransId="{3DAAF788-CBA8-47AC-8A95-54CFA6558B37}"/>
    <dgm:cxn modelId="{F3F4EDCF-EC76-4AAB-9FC0-809F03BA94F3}" srcId="{FBB21D7C-C59D-4641-AECF-E0F74E9241DB}" destId="{641831C0-5239-4E84-A11A-701F10F891CA}" srcOrd="0" destOrd="0" parTransId="{8398C480-B573-42F6-AB90-018E3176D7F2}" sibTransId="{B09A9FC1-FC8E-4D0F-91B1-CFDBB64BCB39}"/>
    <dgm:cxn modelId="{427710B6-131D-4448-86DE-45A5B6B94A9F}" srcId="{A1969E0C-5A8E-4B03-80DE-4F17A99DF5B3}" destId="{83344B8E-AB79-41D7-B176-E8F2A03CB5E6}" srcOrd="1" destOrd="0" parTransId="{B0800E78-264A-49BC-8BC8-8EB256522EFA}" sibTransId="{8321E57F-C9EC-412D-8C50-AE2BEB511C67}"/>
    <dgm:cxn modelId="{25FF5CA4-7B9A-4AB7-988F-BE27C94CFA10}" type="presOf" srcId="{1872BBAA-1B35-487B-A860-00755CA2D505}" destId="{5D3EDF69-4F01-426D-816E-73D7334FF34C}" srcOrd="0" destOrd="0" presId="urn:microsoft.com/office/officeart/2005/8/layout/vList6"/>
    <dgm:cxn modelId="{6EA972E9-5827-4DF4-9E38-87C7F6999BE7}" srcId="{32A08726-2ADB-485B-B72E-228FA40A3811}" destId="{A1969E0C-5A8E-4B03-80DE-4F17A99DF5B3}" srcOrd="0" destOrd="0" parTransId="{345F6360-1A8F-4839-BD9C-669C1F45E181}" sibTransId="{C1DA85A5-49BE-4A4E-98DA-27C832E2F8C1}"/>
    <dgm:cxn modelId="{97756CF4-945B-4041-858D-B3EAEA16E3CE}" type="presOf" srcId="{9CAD8AF3-1A54-4375-A103-FC6CABCD9F08}" destId="{1C65232F-54A0-4C34-8118-8A8809D6FEC4}" srcOrd="0" destOrd="2" presId="urn:microsoft.com/office/officeart/2005/8/layout/vList6"/>
    <dgm:cxn modelId="{FF5FB1E4-6CD5-42C7-8A61-D37F85D63988}" type="presOf" srcId="{FBB21D7C-C59D-4641-AECF-E0F74E9241DB}" destId="{F78F5D4A-DC96-42F6-8DDA-EA68513E3CD2}" srcOrd="0" destOrd="0" presId="urn:microsoft.com/office/officeart/2005/8/layout/vList6"/>
    <dgm:cxn modelId="{E5B721A4-BF40-4780-8178-B0273311027A}" type="presOf" srcId="{A1969E0C-5A8E-4B03-80DE-4F17A99DF5B3}" destId="{9983A940-52E1-431E-9C80-CE6CB3AA039F}" srcOrd="0" destOrd="0" presId="urn:microsoft.com/office/officeart/2005/8/layout/vList6"/>
    <dgm:cxn modelId="{8610B672-7D0B-4C11-B527-DE816A0C5429}" type="presOf" srcId="{26A6B295-BCBE-48A9-AB96-96C18436C7D4}" destId="{6FC78B4C-323F-404D-A7F2-6CBAC515B8E5}" srcOrd="0" destOrd="0" presId="urn:microsoft.com/office/officeart/2005/8/layout/vList6"/>
    <dgm:cxn modelId="{336FB7BF-A096-4B94-8D59-00C28FB81E0B}" srcId="{32A08726-2ADB-485B-B72E-228FA40A3811}" destId="{FBB21D7C-C59D-4641-AECF-E0F74E9241DB}" srcOrd="2" destOrd="0" parTransId="{99D877C0-11C7-4BC1-848B-A297B2290CDB}" sibTransId="{A2D6DF31-DE1F-4110-B42E-2DF82EE6E6CE}"/>
    <dgm:cxn modelId="{D242F281-8DF8-4118-AFEB-1AAFBFCCBB6B}" type="presOf" srcId="{1B7783BF-89E2-4BDC-A125-7A66E53AA3D2}" destId="{6C78977D-DB73-4209-89E8-F07BA42A188D}" srcOrd="0" destOrd="0" presId="urn:microsoft.com/office/officeart/2005/8/layout/vList6"/>
    <dgm:cxn modelId="{2E807278-7A8E-484E-B64D-9E4F0D20C424}" srcId="{1B7783BF-89E2-4BDC-A125-7A66E53AA3D2}" destId="{36DF0230-1160-4BD3-B1F8-02B058DFE64C}" srcOrd="0" destOrd="0" parTransId="{B59797F7-15B6-464B-8B07-44DA3099B8F4}" sibTransId="{03D6248C-07F6-4B99-AD85-348211637C9F}"/>
    <dgm:cxn modelId="{4986DB60-2B35-4EDC-9B1E-D9B87B4757AA}" srcId="{32A08726-2ADB-485B-B72E-228FA40A3811}" destId="{1B7783BF-89E2-4BDC-A125-7A66E53AA3D2}" srcOrd="1" destOrd="0" parTransId="{3E82D952-80A9-4CA1-BDC5-B255CB1DDB7C}" sibTransId="{FCD2B38E-9191-48A2-9B60-5D56C4E1E702}"/>
    <dgm:cxn modelId="{7CE36A7A-3DEC-4437-9B56-B8A9293D7C91}" type="presOf" srcId="{D7A39961-FB73-4DBC-872B-F87FEE65ECB2}" destId="{1C65232F-54A0-4C34-8118-8A8809D6FEC4}" srcOrd="0" destOrd="0" presId="urn:microsoft.com/office/officeart/2005/8/layout/vList6"/>
    <dgm:cxn modelId="{7CFF1E63-37A6-4262-B45E-587FAFFF1DE9}" type="presParOf" srcId="{2C11964C-B8D3-4D07-8024-CE3077928145}" destId="{6FAFE43B-5723-4983-A6E3-B66672641977}" srcOrd="0" destOrd="0" presId="urn:microsoft.com/office/officeart/2005/8/layout/vList6"/>
    <dgm:cxn modelId="{3D11AC65-2589-4AB3-816A-B1728FC81A0E}" type="presParOf" srcId="{6FAFE43B-5723-4983-A6E3-B66672641977}" destId="{9983A940-52E1-431E-9C80-CE6CB3AA039F}" srcOrd="0" destOrd="0" presId="urn:microsoft.com/office/officeart/2005/8/layout/vList6"/>
    <dgm:cxn modelId="{ED1B359C-20F3-46A8-BB90-5B22E7AB994E}" type="presParOf" srcId="{6FAFE43B-5723-4983-A6E3-B66672641977}" destId="{1C65232F-54A0-4C34-8118-8A8809D6FEC4}" srcOrd="1" destOrd="0" presId="urn:microsoft.com/office/officeart/2005/8/layout/vList6"/>
    <dgm:cxn modelId="{197A9DE1-3035-4F99-A61F-1034C58D4FD1}" type="presParOf" srcId="{2C11964C-B8D3-4D07-8024-CE3077928145}" destId="{DABC8F2E-6C6D-4F8A-AC24-1C19F4EB2F19}" srcOrd="1" destOrd="0" presId="urn:microsoft.com/office/officeart/2005/8/layout/vList6"/>
    <dgm:cxn modelId="{061F9752-CE2C-4344-B05B-383C17FD84D0}" type="presParOf" srcId="{2C11964C-B8D3-4D07-8024-CE3077928145}" destId="{EDD9D0EF-9FF8-48DE-9134-34334DEA2FB5}" srcOrd="2" destOrd="0" presId="urn:microsoft.com/office/officeart/2005/8/layout/vList6"/>
    <dgm:cxn modelId="{39FA58C6-5316-4C6F-9633-08576C6D6015}" type="presParOf" srcId="{EDD9D0EF-9FF8-48DE-9134-34334DEA2FB5}" destId="{6C78977D-DB73-4209-89E8-F07BA42A188D}" srcOrd="0" destOrd="0" presId="urn:microsoft.com/office/officeart/2005/8/layout/vList6"/>
    <dgm:cxn modelId="{B6D5C829-E094-4722-8A05-42B7D19A01BB}" type="presParOf" srcId="{EDD9D0EF-9FF8-48DE-9134-34334DEA2FB5}" destId="{CADFAA77-DEC0-4791-8C71-9F662B1766EE}" srcOrd="1" destOrd="0" presId="urn:microsoft.com/office/officeart/2005/8/layout/vList6"/>
    <dgm:cxn modelId="{1EC9AEF0-43EC-4656-BE00-8394345BACC6}" type="presParOf" srcId="{2C11964C-B8D3-4D07-8024-CE3077928145}" destId="{9503A636-D637-4743-B56D-124007B9011E}" srcOrd="3" destOrd="0" presId="urn:microsoft.com/office/officeart/2005/8/layout/vList6"/>
    <dgm:cxn modelId="{F5250C50-FBD7-4528-8D62-18637CE39A67}" type="presParOf" srcId="{2C11964C-B8D3-4D07-8024-CE3077928145}" destId="{6C8A9E1A-3834-4B91-97F6-1E6AE7389A22}" srcOrd="4" destOrd="0" presId="urn:microsoft.com/office/officeart/2005/8/layout/vList6"/>
    <dgm:cxn modelId="{5A9308BB-C473-418E-91AC-14ECB5A0EE91}" type="presParOf" srcId="{6C8A9E1A-3834-4B91-97F6-1E6AE7389A22}" destId="{F78F5D4A-DC96-42F6-8DDA-EA68513E3CD2}" srcOrd="0" destOrd="0" presId="urn:microsoft.com/office/officeart/2005/8/layout/vList6"/>
    <dgm:cxn modelId="{3043F39B-CF7D-4366-957B-8874DEC1BCC2}" type="presParOf" srcId="{6C8A9E1A-3834-4B91-97F6-1E6AE7389A22}" destId="{EC30F5CB-4BFC-4CBF-87D0-92E61D07A6DE}" srcOrd="1" destOrd="0" presId="urn:microsoft.com/office/officeart/2005/8/layout/vList6"/>
    <dgm:cxn modelId="{66057641-3F27-49B7-88D3-3FB22FE88799}" type="presParOf" srcId="{2C11964C-B8D3-4D07-8024-CE3077928145}" destId="{1C1F21BB-C110-4F9A-9B56-BF4EF5437025}" srcOrd="5" destOrd="0" presId="urn:microsoft.com/office/officeart/2005/8/layout/vList6"/>
    <dgm:cxn modelId="{FF7AFEA8-E361-450F-B563-541FDC059D37}" type="presParOf" srcId="{2C11964C-B8D3-4D07-8024-CE3077928145}" destId="{912C1167-3376-40ED-8365-AF4ED75C0168}" srcOrd="6" destOrd="0" presId="urn:microsoft.com/office/officeart/2005/8/layout/vList6"/>
    <dgm:cxn modelId="{D058B2E0-2CA0-411D-9754-7E6E28B68CF4}" type="presParOf" srcId="{912C1167-3376-40ED-8365-AF4ED75C0168}" destId="{5D3EDF69-4F01-426D-816E-73D7334FF34C}" srcOrd="0" destOrd="0" presId="urn:microsoft.com/office/officeart/2005/8/layout/vList6"/>
    <dgm:cxn modelId="{6677F799-704D-44C3-89E9-5E3B1D60980F}" type="presParOf" srcId="{912C1167-3376-40ED-8365-AF4ED75C0168}" destId="{6FC78B4C-323F-404D-A7F2-6CBAC515B8E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27A896-DCC5-4D5D-AAE6-91FB73A3A7C1}" type="doc">
      <dgm:prSet loTypeId="urn:microsoft.com/office/officeart/2009/3/layout/SubStepProcess" loCatId="process" qsTypeId="urn:microsoft.com/office/officeart/2005/8/quickstyle/simple1" qsCatId="simple" csTypeId="urn:microsoft.com/office/officeart/2005/8/colors/colorful4" csCatId="colorful" phldr="1"/>
      <dgm:spPr/>
      <dgm:t>
        <a:bodyPr/>
        <a:lstStyle/>
        <a:p>
          <a:endParaRPr lang="es-CO"/>
        </a:p>
      </dgm:t>
    </dgm:pt>
    <dgm:pt modelId="{EB01D63F-CF5C-4974-9566-255AACE74886}">
      <dgm:prSet phldrT="[Texto]" custT="1"/>
      <dgm:spPr/>
      <dgm:t>
        <a:bodyPr/>
        <a:lstStyle/>
        <a:p>
          <a:r>
            <a:rPr lang="es-ES" sz="1800" dirty="0" smtClean="0">
              <a:latin typeface="Arial" panose="020B0604020202020204" pitchFamily="34" charset="0"/>
              <a:cs typeface="Arial" panose="020B0604020202020204" pitchFamily="34" charset="0"/>
            </a:rPr>
            <a:t>Teoría, estado del arte, variables</a:t>
          </a:r>
          <a:endParaRPr lang="es-CO" sz="1800" dirty="0">
            <a:latin typeface="Arial" panose="020B0604020202020204" pitchFamily="34" charset="0"/>
            <a:cs typeface="Arial" panose="020B0604020202020204" pitchFamily="34" charset="0"/>
          </a:endParaRPr>
        </a:p>
      </dgm:t>
    </dgm:pt>
    <dgm:pt modelId="{CB9800BF-94E6-4BDA-8460-46CB7E8A1599}" type="parTrans" cxnId="{C5EF038C-3A4E-4206-9E03-D4A58D1B5D8F}">
      <dgm:prSet/>
      <dgm:spPr/>
      <dgm:t>
        <a:bodyPr/>
        <a:lstStyle/>
        <a:p>
          <a:endParaRPr lang="es-CO" sz="1800">
            <a:latin typeface="Arial" panose="020B0604020202020204" pitchFamily="34" charset="0"/>
            <a:cs typeface="Arial" panose="020B0604020202020204" pitchFamily="34" charset="0"/>
          </a:endParaRPr>
        </a:p>
      </dgm:t>
    </dgm:pt>
    <dgm:pt modelId="{7EB123D6-36BD-4F27-8BA1-57E74E8B1B3A}" type="sibTrans" cxnId="{C5EF038C-3A4E-4206-9E03-D4A58D1B5D8F}">
      <dgm:prSet/>
      <dgm:spPr/>
      <dgm:t>
        <a:bodyPr/>
        <a:lstStyle/>
        <a:p>
          <a:endParaRPr lang="es-CO" sz="1800">
            <a:latin typeface="Arial" panose="020B0604020202020204" pitchFamily="34" charset="0"/>
            <a:cs typeface="Arial" panose="020B0604020202020204" pitchFamily="34" charset="0"/>
          </a:endParaRPr>
        </a:p>
      </dgm:t>
    </dgm:pt>
    <dgm:pt modelId="{5781BAC1-B774-4F2C-B59E-D96F2919A2FD}">
      <dgm:prSet phldrT="[Texto]" custT="1"/>
      <dgm:spPr/>
      <dgm:t>
        <a:bodyPr/>
        <a:lstStyle/>
        <a:p>
          <a:r>
            <a:rPr lang="es-ES" sz="1800" dirty="0" smtClean="0">
              <a:latin typeface="Arial" panose="020B0604020202020204" pitchFamily="34" charset="0"/>
              <a:cs typeface="Arial" panose="020B0604020202020204" pitchFamily="34" charset="0"/>
            </a:rPr>
            <a:t>Formación del gerente y calidad del producto </a:t>
          </a:r>
          <a:endParaRPr lang="es-CO" sz="1800" dirty="0">
            <a:latin typeface="Arial" panose="020B0604020202020204" pitchFamily="34" charset="0"/>
            <a:cs typeface="Arial" panose="020B0604020202020204" pitchFamily="34" charset="0"/>
          </a:endParaRPr>
        </a:p>
      </dgm:t>
    </dgm:pt>
    <dgm:pt modelId="{77FCFDF0-4C22-4345-BEDE-72B67DDE2294}" type="parTrans" cxnId="{A1027703-84FE-4455-AD1B-22559E450292}">
      <dgm:prSet/>
      <dgm:spPr/>
      <dgm:t>
        <a:bodyPr/>
        <a:lstStyle/>
        <a:p>
          <a:endParaRPr lang="es-CO" sz="1800">
            <a:latin typeface="Arial" panose="020B0604020202020204" pitchFamily="34" charset="0"/>
            <a:cs typeface="Arial" panose="020B0604020202020204" pitchFamily="34" charset="0"/>
          </a:endParaRPr>
        </a:p>
      </dgm:t>
    </dgm:pt>
    <dgm:pt modelId="{C67E63DE-D358-462B-BBB0-B0D4832DEEA6}" type="sibTrans" cxnId="{A1027703-84FE-4455-AD1B-22559E450292}">
      <dgm:prSet/>
      <dgm:spPr/>
      <dgm:t>
        <a:bodyPr/>
        <a:lstStyle/>
        <a:p>
          <a:endParaRPr lang="es-CO" sz="1800">
            <a:latin typeface="Arial" panose="020B0604020202020204" pitchFamily="34" charset="0"/>
            <a:cs typeface="Arial" panose="020B0604020202020204" pitchFamily="34" charset="0"/>
          </a:endParaRPr>
        </a:p>
      </dgm:t>
    </dgm:pt>
    <dgm:pt modelId="{7CA11619-63B6-40F6-812E-CDD95350A033}">
      <dgm:prSet phldrT="[Texto]" custT="1"/>
      <dgm:spPr/>
      <dgm:t>
        <a:bodyPr/>
        <a:lstStyle/>
        <a:p>
          <a:r>
            <a:rPr lang="es-ES" sz="1800" dirty="0" smtClean="0">
              <a:latin typeface="Arial" panose="020B0604020202020204" pitchFamily="34" charset="0"/>
              <a:cs typeface="Arial" panose="020B0604020202020204" pitchFamily="34" charset="0"/>
            </a:rPr>
            <a:t>Beneficios de capacitación en </a:t>
          </a:r>
          <a:r>
            <a:rPr lang="es-ES" sz="1800" dirty="0" err="1" smtClean="0">
              <a:latin typeface="Arial" panose="020B0604020202020204" pitchFamily="34" charset="0"/>
              <a:cs typeface="Arial" panose="020B0604020202020204" pitchFamily="34" charset="0"/>
            </a:rPr>
            <a:t>TICs</a:t>
          </a:r>
          <a:endParaRPr lang="es-CO" sz="1800" dirty="0">
            <a:latin typeface="Arial" panose="020B0604020202020204" pitchFamily="34" charset="0"/>
            <a:cs typeface="Arial" panose="020B0604020202020204" pitchFamily="34" charset="0"/>
          </a:endParaRPr>
        </a:p>
      </dgm:t>
    </dgm:pt>
    <dgm:pt modelId="{C344F5C6-D99C-42C3-A15B-62246E904693}" type="parTrans" cxnId="{9D10EC3E-8AC8-45B8-9A0E-2A3A4727133F}">
      <dgm:prSet/>
      <dgm:spPr/>
      <dgm:t>
        <a:bodyPr/>
        <a:lstStyle/>
        <a:p>
          <a:endParaRPr lang="es-CO" sz="1800">
            <a:latin typeface="Arial" panose="020B0604020202020204" pitchFamily="34" charset="0"/>
            <a:cs typeface="Arial" panose="020B0604020202020204" pitchFamily="34" charset="0"/>
          </a:endParaRPr>
        </a:p>
      </dgm:t>
    </dgm:pt>
    <dgm:pt modelId="{410D9AE3-7BDD-4765-B1F8-2A1E2CDFC821}" type="sibTrans" cxnId="{9D10EC3E-8AC8-45B8-9A0E-2A3A4727133F}">
      <dgm:prSet/>
      <dgm:spPr/>
      <dgm:t>
        <a:bodyPr/>
        <a:lstStyle/>
        <a:p>
          <a:endParaRPr lang="es-CO" sz="1800">
            <a:latin typeface="Arial" panose="020B0604020202020204" pitchFamily="34" charset="0"/>
            <a:cs typeface="Arial" panose="020B0604020202020204" pitchFamily="34" charset="0"/>
          </a:endParaRPr>
        </a:p>
      </dgm:t>
    </dgm:pt>
    <dgm:pt modelId="{0E34676C-17AA-4F06-9FD6-ADBDA8C09847}">
      <dgm:prSet phldrT="[Texto]" custT="1"/>
      <dgm:spPr/>
      <dgm:t>
        <a:bodyPr/>
        <a:lstStyle/>
        <a:p>
          <a:r>
            <a:rPr lang="es-ES" sz="1800" smtClean="0">
              <a:latin typeface="Arial" panose="020B0604020202020204" pitchFamily="34" charset="0"/>
              <a:cs typeface="Arial" panose="020B0604020202020204" pitchFamily="34" charset="0"/>
            </a:rPr>
            <a:t>Gestión, Articulación </a:t>
          </a:r>
          <a:endParaRPr lang="es-CO" sz="1800" dirty="0">
            <a:latin typeface="Arial" panose="020B0604020202020204" pitchFamily="34" charset="0"/>
            <a:cs typeface="Arial" panose="020B0604020202020204" pitchFamily="34" charset="0"/>
          </a:endParaRPr>
        </a:p>
      </dgm:t>
    </dgm:pt>
    <dgm:pt modelId="{C478D0B9-202C-4897-80B7-23EC59AE37B2}" type="parTrans" cxnId="{37CB6F51-9F75-40F2-A059-DCAF5F945ECC}">
      <dgm:prSet/>
      <dgm:spPr/>
      <dgm:t>
        <a:bodyPr/>
        <a:lstStyle/>
        <a:p>
          <a:endParaRPr lang="es-CO" sz="1800">
            <a:latin typeface="Arial" panose="020B0604020202020204" pitchFamily="34" charset="0"/>
            <a:cs typeface="Arial" panose="020B0604020202020204" pitchFamily="34" charset="0"/>
          </a:endParaRPr>
        </a:p>
      </dgm:t>
    </dgm:pt>
    <dgm:pt modelId="{00A27E98-4509-4B58-B297-334F0C38E579}" type="sibTrans" cxnId="{37CB6F51-9F75-40F2-A059-DCAF5F945ECC}">
      <dgm:prSet/>
      <dgm:spPr/>
      <dgm:t>
        <a:bodyPr/>
        <a:lstStyle/>
        <a:p>
          <a:endParaRPr lang="es-CO" sz="1800">
            <a:latin typeface="Arial" panose="020B0604020202020204" pitchFamily="34" charset="0"/>
            <a:cs typeface="Arial" panose="020B0604020202020204" pitchFamily="34" charset="0"/>
          </a:endParaRPr>
        </a:p>
      </dgm:t>
    </dgm:pt>
    <dgm:pt modelId="{D553407A-80DF-499C-8AA7-6C92924E40B2}" type="pres">
      <dgm:prSet presAssocID="{9027A896-DCC5-4D5D-AAE6-91FB73A3A7C1}" presName="Name0" presStyleCnt="0">
        <dgm:presLayoutVars>
          <dgm:chMax val="7"/>
          <dgm:dir/>
          <dgm:animOne val="branch"/>
        </dgm:presLayoutVars>
      </dgm:prSet>
      <dgm:spPr/>
      <dgm:t>
        <a:bodyPr/>
        <a:lstStyle/>
        <a:p>
          <a:endParaRPr lang="es-ES"/>
        </a:p>
      </dgm:t>
    </dgm:pt>
    <dgm:pt modelId="{747B8A80-98BF-4E29-A8DF-7CE6CBAE2475}" type="pres">
      <dgm:prSet presAssocID="{EB01D63F-CF5C-4974-9566-255AACE74886}" presName="parTx1" presStyleLbl="node1" presStyleIdx="0" presStyleCnt="4"/>
      <dgm:spPr/>
      <dgm:t>
        <a:bodyPr/>
        <a:lstStyle/>
        <a:p>
          <a:endParaRPr lang="es-ES"/>
        </a:p>
      </dgm:t>
    </dgm:pt>
    <dgm:pt modelId="{655CE917-99E3-41AD-BFAE-7CE6F7ABAF20}" type="pres">
      <dgm:prSet presAssocID="{5781BAC1-B774-4F2C-B59E-D96F2919A2FD}" presName="parTx2" presStyleLbl="node1" presStyleIdx="1" presStyleCnt="4"/>
      <dgm:spPr/>
      <dgm:t>
        <a:bodyPr/>
        <a:lstStyle/>
        <a:p>
          <a:endParaRPr lang="es-CO"/>
        </a:p>
      </dgm:t>
    </dgm:pt>
    <dgm:pt modelId="{09F2CE09-5720-4BBC-8434-221A1FC2E02D}" type="pres">
      <dgm:prSet presAssocID="{7CA11619-63B6-40F6-812E-CDD95350A033}" presName="parTx3" presStyleLbl="node1" presStyleIdx="2" presStyleCnt="4"/>
      <dgm:spPr/>
      <dgm:t>
        <a:bodyPr/>
        <a:lstStyle/>
        <a:p>
          <a:endParaRPr lang="es-ES"/>
        </a:p>
      </dgm:t>
    </dgm:pt>
    <dgm:pt modelId="{6946528B-945A-4C1C-AA75-6EE3F190AB52}" type="pres">
      <dgm:prSet presAssocID="{0E34676C-17AA-4F06-9FD6-ADBDA8C09847}" presName="parTx4" presStyleLbl="node1" presStyleIdx="3" presStyleCnt="4"/>
      <dgm:spPr/>
      <dgm:t>
        <a:bodyPr/>
        <a:lstStyle/>
        <a:p>
          <a:endParaRPr lang="es-ES"/>
        </a:p>
      </dgm:t>
    </dgm:pt>
  </dgm:ptLst>
  <dgm:cxnLst>
    <dgm:cxn modelId="{C5EF038C-3A4E-4206-9E03-D4A58D1B5D8F}" srcId="{9027A896-DCC5-4D5D-AAE6-91FB73A3A7C1}" destId="{EB01D63F-CF5C-4974-9566-255AACE74886}" srcOrd="0" destOrd="0" parTransId="{CB9800BF-94E6-4BDA-8460-46CB7E8A1599}" sibTransId="{7EB123D6-36BD-4F27-8BA1-57E74E8B1B3A}"/>
    <dgm:cxn modelId="{DAFB8A08-47A4-4F05-8CD9-FCD17553F310}" type="presOf" srcId="{EB01D63F-CF5C-4974-9566-255AACE74886}" destId="{747B8A80-98BF-4E29-A8DF-7CE6CBAE2475}" srcOrd="0" destOrd="0" presId="urn:microsoft.com/office/officeart/2009/3/layout/SubStepProcess"/>
    <dgm:cxn modelId="{7554B498-315C-4C61-8230-15B76F4AD61C}" type="presOf" srcId="{5781BAC1-B774-4F2C-B59E-D96F2919A2FD}" destId="{655CE917-99E3-41AD-BFAE-7CE6F7ABAF20}" srcOrd="0" destOrd="0" presId="urn:microsoft.com/office/officeart/2009/3/layout/SubStepProcess"/>
    <dgm:cxn modelId="{A1027703-84FE-4455-AD1B-22559E450292}" srcId="{9027A896-DCC5-4D5D-AAE6-91FB73A3A7C1}" destId="{5781BAC1-B774-4F2C-B59E-D96F2919A2FD}" srcOrd="1" destOrd="0" parTransId="{77FCFDF0-4C22-4345-BEDE-72B67DDE2294}" sibTransId="{C67E63DE-D358-462B-BBB0-B0D4832DEEA6}"/>
    <dgm:cxn modelId="{082DA54C-7DC3-4366-892A-0BADF58E1143}" type="presOf" srcId="{7CA11619-63B6-40F6-812E-CDD95350A033}" destId="{09F2CE09-5720-4BBC-8434-221A1FC2E02D}" srcOrd="0" destOrd="0" presId="urn:microsoft.com/office/officeart/2009/3/layout/SubStepProcess"/>
    <dgm:cxn modelId="{9D10EC3E-8AC8-45B8-9A0E-2A3A4727133F}" srcId="{9027A896-DCC5-4D5D-AAE6-91FB73A3A7C1}" destId="{7CA11619-63B6-40F6-812E-CDD95350A033}" srcOrd="2" destOrd="0" parTransId="{C344F5C6-D99C-42C3-A15B-62246E904693}" sibTransId="{410D9AE3-7BDD-4765-B1F8-2A1E2CDFC821}"/>
    <dgm:cxn modelId="{37CB6F51-9F75-40F2-A059-DCAF5F945ECC}" srcId="{9027A896-DCC5-4D5D-AAE6-91FB73A3A7C1}" destId="{0E34676C-17AA-4F06-9FD6-ADBDA8C09847}" srcOrd="3" destOrd="0" parTransId="{C478D0B9-202C-4897-80B7-23EC59AE37B2}" sibTransId="{00A27E98-4509-4B58-B297-334F0C38E579}"/>
    <dgm:cxn modelId="{082D01DA-2FA3-40D3-9DB9-CD9288D65E04}" type="presOf" srcId="{9027A896-DCC5-4D5D-AAE6-91FB73A3A7C1}" destId="{D553407A-80DF-499C-8AA7-6C92924E40B2}" srcOrd="0" destOrd="0" presId="urn:microsoft.com/office/officeart/2009/3/layout/SubStepProcess"/>
    <dgm:cxn modelId="{41236A95-149B-42EA-BAE6-D9B1FC0C7342}" type="presOf" srcId="{0E34676C-17AA-4F06-9FD6-ADBDA8C09847}" destId="{6946528B-945A-4C1C-AA75-6EE3F190AB52}" srcOrd="0" destOrd="0" presId="urn:microsoft.com/office/officeart/2009/3/layout/SubStepProcess"/>
    <dgm:cxn modelId="{A9FB96C8-938C-4873-963A-93C06B891F32}" type="presParOf" srcId="{D553407A-80DF-499C-8AA7-6C92924E40B2}" destId="{747B8A80-98BF-4E29-A8DF-7CE6CBAE2475}" srcOrd="0" destOrd="0" presId="urn:microsoft.com/office/officeart/2009/3/layout/SubStepProcess"/>
    <dgm:cxn modelId="{03B1B7E8-EC9D-49BE-8A5A-E5BEFE38823C}" type="presParOf" srcId="{D553407A-80DF-499C-8AA7-6C92924E40B2}" destId="{655CE917-99E3-41AD-BFAE-7CE6F7ABAF20}" srcOrd="1" destOrd="0" presId="urn:microsoft.com/office/officeart/2009/3/layout/SubStepProcess"/>
    <dgm:cxn modelId="{D5C7A6DA-8186-47CD-A01C-54928C0B44DE}" type="presParOf" srcId="{D553407A-80DF-499C-8AA7-6C92924E40B2}" destId="{09F2CE09-5720-4BBC-8434-221A1FC2E02D}" srcOrd="2" destOrd="0" presId="urn:microsoft.com/office/officeart/2009/3/layout/SubStepProcess"/>
    <dgm:cxn modelId="{B69D4D55-A1C5-44F3-AE78-F8CE8AB4413F}" type="presParOf" srcId="{D553407A-80DF-499C-8AA7-6C92924E40B2}" destId="{6946528B-945A-4C1C-AA75-6EE3F190AB52}"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31FB5-615D-4861-B486-BA6D496789EF}">
      <dsp:nvSpPr>
        <dsp:cNvPr id="0" name=""/>
        <dsp:cNvSpPr/>
      </dsp:nvSpPr>
      <dsp:spPr>
        <a:xfrm>
          <a:off x="1111001" y="2534726"/>
          <a:ext cx="53067" cy="5306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0EF12-53C3-4818-A5A0-33D1A7367377}">
      <dsp:nvSpPr>
        <dsp:cNvPr id="0" name=""/>
        <dsp:cNvSpPr/>
      </dsp:nvSpPr>
      <dsp:spPr>
        <a:xfrm>
          <a:off x="992791" y="2588628"/>
          <a:ext cx="53067" cy="53067"/>
        </a:xfrm>
        <a:prstGeom prst="ellipse">
          <a:avLst/>
        </a:prstGeom>
        <a:solidFill>
          <a:schemeClr val="accent3">
            <a:hueOff val="225883"/>
            <a:satOff val="8333"/>
            <a:lumOff val="-1225"/>
            <a:alphaOff val="0"/>
          </a:schemeClr>
        </a:solidFill>
        <a:ln w="12700" cap="flat" cmpd="sng" algn="ctr">
          <a:solidFill>
            <a:schemeClr val="accent3">
              <a:hueOff val="225883"/>
              <a:satOff val="8333"/>
              <a:lumOff val="-12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A0382-FC37-4F54-95CA-A5E02AD6487A}">
      <dsp:nvSpPr>
        <dsp:cNvPr id="0" name=""/>
        <dsp:cNvSpPr/>
      </dsp:nvSpPr>
      <dsp:spPr>
        <a:xfrm>
          <a:off x="871085" y="2633003"/>
          <a:ext cx="53067" cy="53067"/>
        </a:xfrm>
        <a:prstGeom prst="ellipse">
          <a:avLst/>
        </a:prstGeom>
        <a:solidFill>
          <a:schemeClr val="accent3">
            <a:hueOff val="451767"/>
            <a:satOff val="16667"/>
            <a:lumOff val="-2451"/>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6A20A-2B7E-4132-8282-F1A323C62EB6}">
      <dsp:nvSpPr>
        <dsp:cNvPr id="0" name=""/>
        <dsp:cNvSpPr/>
      </dsp:nvSpPr>
      <dsp:spPr>
        <a:xfrm>
          <a:off x="745884" y="2667600"/>
          <a:ext cx="53067" cy="53067"/>
        </a:xfrm>
        <a:prstGeom prst="ellipse">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8240B-7F90-4038-AF4C-655FBE1C1CCD}">
      <dsp:nvSpPr>
        <dsp:cNvPr id="0" name=""/>
        <dsp:cNvSpPr/>
      </dsp:nvSpPr>
      <dsp:spPr>
        <a:xfrm>
          <a:off x="1663602" y="2084459"/>
          <a:ext cx="53067" cy="53067"/>
        </a:xfrm>
        <a:prstGeom prst="ellipse">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3DFF8-ABA6-46E7-ADB6-C4B4A06A0097}">
      <dsp:nvSpPr>
        <dsp:cNvPr id="0" name=""/>
        <dsp:cNvSpPr/>
      </dsp:nvSpPr>
      <dsp:spPr>
        <a:xfrm>
          <a:off x="1978829" y="1423849"/>
          <a:ext cx="53067" cy="53067"/>
        </a:xfrm>
        <a:prstGeom prst="ellipse">
          <a:avLst/>
        </a:prstGeom>
        <a:solidFill>
          <a:schemeClr val="accent3">
            <a:hueOff val="1129416"/>
            <a:satOff val="41667"/>
            <a:lumOff val="-6127"/>
            <a:alphaOff val="0"/>
          </a:schemeClr>
        </a:solidFill>
        <a:ln w="12700" cap="flat" cmpd="sng" algn="ctr">
          <a:solidFill>
            <a:schemeClr val="accent3">
              <a:hueOff val="1129416"/>
              <a:satOff val="41667"/>
              <a:lumOff val="-61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3ABA4-C890-4E2D-8203-37D5BE61ECD6}">
      <dsp:nvSpPr>
        <dsp:cNvPr id="0" name=""/>
        <dsp:cNvSpPr/>
      </dsp:nvSpPr>
      <dsp:spPr>
        <a:xfrm>
          <a:off x="1893667" y="599529"/>
          <a:ext cx="53067" cy="53067"/>
        </a:xfrm>
        <a:prstGeom prst="ellipse">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0649B-6277-4A2F-AFCC-DD41A1BD1A75}">
      <dsp:nvSpPr>
        <dsp:cNvPr id="0" name=""/>
        <dsp:cNvSpPr/>
      </dsp:nvSpPr>
      <dsp:spPr>
        <a:xfrm>
          <a:off x="1969296" y="545878"/>
          <a:ext cx="53067" cy="53067"/>
        </a:xfrm>
        <a:prstGeom prst="ellipse">
          <a:avLst/>
        </a:prstGeom>
        <a:solidFill>
          <a:schemeClr val="accent3">
            <a:hueOff val="1581183"/>
            <a:satOff val="58333"/>
            <a:lumOff val="-8578"/>
            <a:alphaOff val="0"/>
          </a:schemeClr>
        </a:solidFill>
        <a:ln w="12700" cap="flat" cmpd="sng" algn="ctr">
          <a:solidFill>
            <a:schemeClr val="accent3">
              <a:hueOff val="1581183"/>
              <a:satOff val="58333"/>
              <a:lumOff val="-85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02E49-8348-41CC-8E0D-1C08F7F783BB}">
      <dsp:nvSpPr>
        <dsp:cNvPr id="0" name=""/>
        <dsp:cNvSpPr/>
      </dsp:nvSpPr>
      <dsp:spPr>
        <a:xfrm>
          <a:off x="2044925" y="492227"/>
          <a:ext cx="53067" cy="53067"/>
        </a:xfrm>
        <a:prstGeom prst="ellipse">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5D8BB-EA6E-48C7-96A3-7F381776AC0B}">
      <dsp:nvSpPr>
        <dsp:cNvPr id="0" name=""/>
        <dsp:cNvSpPr/>
      </dsp:nvSpPr>
      <dsp:spPr>
        <a:xfrm>
          <a:off x="2120555" y="545878"/>
          <a:ext cx="53067" cy="53067"/>
        </a:xfrm>
        <a:prstGeom prst="ellipse">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360E5-9754-4A76-9E69-63C72FA9FD03}">
      <dsp:nvSpPr>
        <dsp:cNvPr id="0" name=""/>
        <dsp:cNvSpPr/>
      </dsp:nvSpPr>
      <dsp:spPr>
        <a:xfrm>
          <a:off x="2196502" y="599529"/>
          <a:ext cx="53067" cy="53067"/>
        </a:xfrm>
        <a:prstGeom prst="ellipse">
          <a:avLst/>
        </a:prstGeom>
        <a:solidFill>
          <a:schemeClr val="accent3">
            <a:hueOff val="2258833"/>
            <a:satOff val="83333"/>
            <a:lumOff val="-12255"/>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CAB08-20BC-4FBA-B2A7-3CC2136506D9}">
      <dsp:nvSpPr>
        <dsp:cNvPr id="0" name=""/>
        <dsp:cNvSpPr/>
      </dsp:nvSpPr>
      <dsp:spPr>
        <a:xfrm>
          <a:off x="2044925" y="605546"/>
          <a:ext cx="53067" cy="53067"/>
        </a:xfrm>
        <a:prstGeom prst="ellipse">
          <a:avLst/>
        </a:prstGeom>
        <a:solidFill>
          <a:schemeClr val="accent3">
            <a:hueOff val="2484716"/>
            <a:satOff val="91667"/>
            <a:lumOff val="-13480"/>
            <a:alphaOff val="0"/>
          </a:schemeClr>
        </a:solidFill>
        <a:ln w="12700" cap="flat" cmpd="sng" algn="ctr">
          <a:solidFill>
            <a:schemeClr val="accent3">
              <a:hueOff val="2484716"/>
              <a:satOff val="91667"/>
              <a:lumOff val="-134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67556-AF1B-48BA-86B6-C21818311DA2}">
      <dsp:nvSpPr>
        <dsp:cNvPr id="0" name=""/>
        <dsp:cNvSpPr/>
      </dsp:nvSpPr>
      <dsp:spPr>
        <a:xfrm>
          <a:off x="2044925" y="718865"/>
          <a:ext cx="53067" cy="53067"/>
        </a:xfrm>
        <a:prstGeom prst="ellipse">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2AF62-3FC4-4F54-8A65-A60B77777798}">
      <dsp:nvSpPr>
        <dsp:cNvPr id="0" name=""/>
        <dsp:cNvSpPr/>
      </dsp:nvSpPr>
      <dsp:spPr>
        <a:xfrm>
          <a:off x="443208" y="2774109"/>
          <a:ext cx="1142381" cy="3063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4"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latin typeface="Arial" panose="020B0604020202020204" pitchFamily="34" charset="0"/>
              <a:cs typeface="Arial" panose="020B0604020202020204" pitchFamily="34" charset="0"/>
            </a:rPr>
            <a:t>Poco competitivo</a:t>
          </a:r>
          <a:endParaRPr lang="es-CO" sz="1000" kern="1200" dirty="0">
            <a:latin typeface="Arial" panose="020B0604020202020204" pitchFamily="34" charset="0"/>
            <a:cs typeface="Arial" panose="020B0604020202020204" pitchFamily="34" charset="0"/>
          </a:endParaRPr>
        </a:p>
      </dsp:txBody>
      <dsp:txXfrm>
        <a:off x="458163" y="2789064"/>
        <a:ext cx="1112471" cy="276452"/>
      </dsp:txXfrm>
    </dsp:sp>
    <dsp:sp modelId="{AE633AEC-DEFD-42E4-BB5E-D629A94A55DE}">
      <dsp:nvSpPr>
        <dsp:cNvPr id="0" name=""/>
        <dsp:cNvSpPr/>
      </dsp:nvSpPr>
      <dsp:spPr>
        <a:xfrm>
          <a:off x="126551" y="2473638"/>
          <a:ext cx="529721" cy="52974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90D29B-A672-41E1-B91E-9AFAD26EDA57}">
      <dsp:nvSpPr>
        <dsp:cNvPr id="0" name=""/>
        <dsp:cNvSpPr/>
      </dsp:nvSpPr>
      <dsp:spPr>
        <a:xfrm>
          <a:off x="1468651" y="2404318"/>
          <a:ext cx="1142381" cy="306362"/>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4"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latin typeface="Arial" panose="020B0604020202020204" pitchFamily="34" charset="0"/>
              <a:cs typeface="Arial" panose="020B0604020202020204" pitchFamily="34" charset="0"/>
            </a:rPr>
            <a:t>Dolarización</a:t>
          </a:r>
          <a:endParaRPr lang="es-CO" sz="1000" kern="1200" dirty="0">
            <a:latin typeface="Arial" panose="020B0604020202020204" pitchFamily="34" charset="0"/>
            <a:cs typeface="Arial" panose="020B0604020202020204" pitchFamily="34" charset="0"/>
          </a:endParaRPr>
        </a:p>
      </dsp:txBody>
      <dsp:txXfrm>
        <a:off x="1483606" y="2419273"/>
        <a:ext cx="1112471" cy="276452"/>
      </dsp:txXfrm>
    </dsp:sp>
    <dsp:sp modelId="{65872031-CCD4-441E-B382-518A17E9CF44}">
      <dsp:nvSpPr>
        <dsp:cNvPr id="0" name=""/>
        <dsp:cNvSpPr/>
      </dsp:nvSpPr>
      <dsp:spPr>
        <a:xfrm>
          <a:off x="1151993" y="2103847"/>
          <a:ext cx="529721" cy="52974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F1CBE-9A84-420E-9D4A-E1F317A7E4B1}">
      <dsp:nvSpPr>
        <dsp:cNvPr id="0" name=""/>
        <dsp:cNvSpPr/>
      </dsp:nvSpPr>
      <dsp:spPr>
        <a:xfrm>
          <a:off x="1905266" y="1821177"/>
          <a:ext cx="1142381" cy="306362"/>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4"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latin typeface="Arial" panose="020B0604020202020204" pitchFamily="34" charset="0"/>
              <a:cs typeface="Arial" panose="020B0604020202020204" pitchFamily="34" charset="0"/>
            </a:rPr>
            <a:t>Prohibiciones</a:t>
          </a:r>
          <a:endParaRPr lang="es-CO" sz="1000" kern="1200" dirty="0">
            <a:latin typeface="Arial" panose="020B0604020202020204" pitchFamily="34" charset="0"/>
            <a:cs typeface="Arial" panose="020B0604020202020204" pitchFamily="34" charset="0"/>
          </a:endParaRPr>
        </a:p>
      </dsp:txBody>
      <dsp:txXfrm>
        <a:off x="1920221" y="1836132"/>
        <a:ext cx="1112471" cy="276452"/>
      </dsp:txXfrm>
    </dsp:sp>
    <dsp:sp modelId="{C4AFADE4-C75D-4206-A529-D1AC32CA6ACF}">
      <dsp:nvSpPr>
        <dsp:cNvPr id="0" name=""/>
        <dsp:cNvSpPr/>
      </dsp:nvSpPr>
      <dsp:spPr>
        <a:xfrm>
          <a:off x="1588609" y="1520706"/>
          <a:ext cx="529721" cy="529741"/>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D8662-71F5-4CB7-81B7-7D4DA42A2458}">
      <dsp:nvSpPr>
        <dsp:cNvPr id="0" name=""/>
        <dsp:cNvSpPr/>
      </dsp:nvSpPr>
      <dsp:spPr>
        <a:xfrm>
          <a:off x="2096881" y="1126471"/>
          <a:ext cx="1057167" cy="30636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4"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latin typeface="Arial" panose="020B0604020202020204" pitchFamily="34" charset="0"/>
              <a:cs typeface="Arial" panose="020B0604020202020204" pitchFamily="34" charset="0"/>
            </a:rPr>
            <a:t>Disminución</a:t>
          </a:r>
          <a:endParaRPr lang="es-CO" sz="1000" kern="1200" dirty="0">
            <a:latin typeface="Arial" panose="020B0604020202020204" pitchFamily="34" charset="0"/>
            <a:cs typeface="Arial" panose="020B0604020202020204" pitchFamily="34" charset="0"/>
          </a:endParaRPr>
        </a:p>
      </dsp:txBody>
      <dsp:txXfrm>
        <a:off x="2111836" y="1141426"/>
        <a:ext cx="1027257" cy="276452"/>
      </dsp:txXfrm>
    </dsp:sp>
    <dsp:sp modelId="{49A2F572-8EBE-449C-BBD9-EF3E62FA4D96}">
      <dsp:nvSpPr>
        <dsp:cNvPr id="0" name=""/>
        <dsp:cNvSpPr/>
      </dsp:nvSpPr>
      <dsp:spPr>
        <a:xfrm>
          <a:off x="1780224" y="826000"/>
          <a:ext cx="529721" cy="529741"/>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ABA0C-F25C-4D20-8A2A-EE4501214CD7}">
      <dsp:nvSpPr>
        <dsp:cNvPr id="0" name=""/>
        <dsp:cNvSpPr/>
      </dsp:nvSpPr>
      <dsp:spPr>
        <a:xfrm>
          <a:off x="0" y="0"/>
          <a:ext cx="5892403" cy="77594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CO" sz="1300" kern="1200" dirty="0" smtClean="0"/>
            <a:t>Establecer la relación de la Teoría de los Recursos y Capacidades con los negocios.</a:t>
          </a:r>
          <a:endParaRPr lang="es-CO" sz="1300" kern="1200" dirty="0"/>
        </a:p>
      </dsp:txBody>
      <dsp:txXfrm>
        <a:off x="22727" y="22727"/>
        <a:ext cx="4989526" cy="730493"/>
      </dsp:txXfrm>
    </dsp:sp>
    <dsp:sp modelId="{E65E3882-8FDF-4603-AC55-63CAE17EB1A2}">
      <dsp:nvSpPr>
        <dsp:cNvPr id="0" name=""/>
        <dsp:cNvSpPr/>
      </dsp:nvSpPr>
      <dsp:spPr>
        <a:xfrm>
          <a:off x="493488" y="917029"/>
          <a:ext cx="5892403" cy="775947"/>
        </a:xfrm>
        <a:prstGeom prst="roundRect">
          <a:avLst>
            <a:gd name="adj" fmla="val 10000"/>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CO" sz="1300" kern="1200" dirty="0" smtClean="0"/>
            <a:t>Definir la metodología para el análisis de los factores internos.</a:t>
          </a:r>
          <a:endParaRPr lang="es-CO" sz="1300" kern="1200" dirty="0"/>
        </a:p>
      </dsp:txBody>
      <dsp:txXfrm>
        <a:off x="516215" y="939756"/>
        <a:ext cx="4849094" cy="730493"/>
      </dsp:txXfrm>
    </dsp:sp>
    <dsp:sp modelId="{A6AFC802-6DEC-4F88-9370-4CDDF9C293BB}">
      <dsp:nvSpPr>
        <dsp:cNvPr id="0" name=""/>
        <dsp:cNvSpPr/>
      </dsp:nvSpPr>
      <dsp:spPr>
        <a:xfrm>
          <a:off x="979612" y="1834058"/>
          <a:ext cx="5892403" cy="775947"/>
        </a:xfrm>
        <a:prstGeom prst="roundRect">
          <a:avLst>
            <a:gd name="adj" fmla="val 10000"/>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CO" sz="1300" kern="1200" dirty="0" smtClean="0"/>
            <a:t>Detallar los recursos y capacidades que crean productos competitivos</a:t>
          </a:r>
          <a:endParaRPr lang="es-CO" sz="1300" kern="1200" dirty="0"/>
        </a:p>
      </dsp:txBody>
      <dsp:txXfrm>
        <a:off x="1002339" y="1856785"/>
        <a:ext cx="4856459" cy="730493"/>
      </dsp:txXfrm>
    </dsp:sp>
    <dsp:sp modelId="{59741B18-1102-4AC3-BA76-9CF638AD908E}">
      <dsp:nvSpPr>
        <dsp:cNvPr id="0" name=""/>
        <dsp:cNvSpPr/>
      </dsp:nvSpPr>
      <dsp:spPr>
        <a:xfrm>
          <a:off x="1473100" y="2751088"/>
          <a:ext cx="5892403" cy="775947"/>
        </a:xfrm>
        <a:prstGeom prst="roundRect">
          <a:avLst>
            <a:gd name="adj" fmla="val 1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CO" sz="1300" kern="1200" dirty="0" smtClean="0"/>
            <a:t>Identificar las debilidades para una propuesta de valor en la oferta de productos artesanales. </a:t>
          </a:r>
          <a:endParaRPr lang="es-CO" sz="1300" kern="1200" dirty="0"/>
        </a:p>
      </dsp:txBody>
      <dsp:txXfrm>
        <a:off x="1495827" y="2773815"/>
        <a:ext cx="4849094" cy="730493"/>
      </dsp:txXfrm>
    </dsp:sp>
    <dsp:sp modelId="{B1B39594-BB8C-479C-B59D-DF8A8A10AABD}">
      <dsp:nvSpPr>
        <dsp:cNvPr id="0" name=""/>
        <dsp:cNvSpPr/>
      </dsp:nvSpPr>
      <dsp:spPr>
        <a:xfrm>
          <a:off x="5388037" y="594305"/>
          <a:ext cx="504366" cy="504366"/>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CO" sz="2300" kern="1200"/>
        </a:p>
      </dsp:txBody>
      <dsp:txXfrm>
        <a:off x="5501519" y="594305"/>
        <a:ext cx="277402" cy="379535"/>
      </dsp:txXfrm>
    </dsp:sp>
    <dsp:sp modelId="{0DBB48A1-9438-459F-A843-F062442E7955}">
      <dsp:nvSpPr>
        <dsp:cNvPr id="0" name=""/>
        <dsp:cNvSpPr/>
      </dsp:nvSpPr>
      <dsp:spPr>
        <a:xfrm>
          <a:off x="5881525" y="1511334"/>
          <a:ext cx="504366" cy="504366"/>
        </a:xfrm>
        <a:prstGeom prst="downArrow">
          <a:avLst>
            <a:gd name="adj1" fmla="val 55000"/>
            <a:gd name="adj2" fmla="val 45000"/>
          </a:avLst>
        </a:prstGeom>
        <a:solidFill>
          <a:schemeClr val="accent5">
            <a:tint val="40000"/>
            <a:alpha val="90000"/>
            <a:hueOff val="-3695877"/>
            <a:satOff val="-6408"/>
            <a:lumOff val="-64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CO" sz="2300" kern="1200"/>
        </a:p>
      </dsp:txBody>
      <dsp:txXfrm>
        <a:off x="5995007" y="1511334"/>
        <a:ext cx="277402" cy="379535"/>
      </dsp:txXfrm>
    </dsp:sp>
    <dsp:sp modelId="{77EE9932-E809-4FD4-9D49-8B2CC6025E80}">
      <dsp:nvSpPr>
        <dsp:cNvPr id="0" name=""/>
        <dsp:cNvSpPr/>
      </dsp:nvSpPr>
      <dsp:spPr>
        <a:xfrm>
          <a:off x="6367649" y="2428364"/>
          <a:ext cx="504366" cy="504366"/>
        </a:xfrm>
        <a:prstGeom prst="downArrow">
          <a:avLst>
            <a:gd name="adj1" fmla="val 55000"/>
            <a:gd name="adj2" fmla="val 45000"/>
          </a:avLst>
        </a:prstGeom>
        <a:solidFill>
          <a:schemeClr val="accent5">
            <a:tint val="40000"/>
            <a:alpha val="90000"/>
            <a:hueOff val="-7391755"/>
            <a:satOff val="-12816"/>
            <a:lumOff val="-128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CO" sz="2300" kern="1200"/>
        </a:p>
      </dsp:txBody>
      <dsp:txXfrm>
        <a:off x="6481131" y="2428364"/>
        <a:ext cx="277402" cy="379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F5175-DAC3-483F-84B4-D695BF80FF64}">
      <dsp:nvSpPr>
        <dsp:cNvPr id="0" name=""/>
        <dsp:cNvSpPr/>
      </dsp:nvSpPr>
      <dsp:spPr>
        <a:xfrm>
          <a:off x="5357" y="175542"/>
          <a:ext cx="1601390" cy="96083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t>Analizar</a:t>
          </a:r>
          <a:endParaRPr lang="es-CO" sz="1700" kern="1200" dirty="0"/>
        </a:p>
      </dsp:txBody>
      <dsp:txXfrm>
        <a:off x="33499" y="203684"/>
        <a:ext cx="1545106" cy="904550"/>
      </dsp:txXfrm>
    </dsp:sp>
    <dsp:sp modelId="{88A9951A-C36F-480A-AF84-E3E3926D80BD}">
      <dsp:nvSpPr>
        <dsp:cNvPr id="0" name=""/>
        <dsp:cNvSpPr/>
      </dsp:nvSpPr>
      <dsp:spPr>
        <a:xfrm>
          <a:off x="1766887" y="457387"/>
          <a:ext cx="339494" cy="39714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O" sz="1700" kern="1200"/>
        </a:p>
      </dsp:txBody>
      <dsp:txXfrm>
        <a:off x="1766887" y="536816"/>
        <a:ext cx="237646" cy="238286"/>
      </dsp:txXfrm>
    </dsp:sp>
    <dsp:sp modelId="{825A1A47-0D17-4AEF-BA67-A45D8B0C26D7}">
      <dsp:nvSpPr>
        <dsp:cNvPr id="0" name=""/>
        <dsp:cNvSpPr/>
      </dsp:nvSpPr>
      <dsp:spPr>
        <a:xfrm>
          <a:off x="2247304" y="175542"/>
          <a:ext cx="1601390" cy="960834"/>
        </a:xfrm>
        <a:prstGeom prst="roundRect">
          <a:avLst>
            <a:gd name="adj" fmla="val 1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t>Información actualizada</a:t>
          </a:r>
          <a:endParaRPr lang="es-CO" sz="1700" kern="1200" dirty="0"/>
        </a:p>
      </dsp:txBody>
      <dsp:txXfrm>
        <a:off x="2275446" y="203684"/>
        <a:ext cx="1545106" cy="904550"/>
      </dsp:txXfrm>
    </dsp:sp>
    <dsp:sp modelId="{0B0CADFC-6BA1-41CA-AB33-3F2C102BD280}">
      <dsp:nvSpPr>
        <dsp:cNvPr id="0" name=""/>
        <dsp:cNvSpPr/>
      </dsp:nvSpPr>
      <dsp:spPr>
        <a:xfrm>
          <a:off x="4008834" y="457387"/>
          <a:ext cx="339494" cy="397144"/>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O" sz="1700" kern="1200"/>
        </a:p>
      </dsp:txBody>
      <dsp:txXfrm>
        <a:off x="4008834" y="536816"/>
        <a:ext cx="237646" cy="238286"/>
      </dsp:txXfrm>
    </dsp:sp>
    <dsp:sp modelId="{1AEEB6A3-9605-453B-B7C5-EDB9038BA48D}">
      <dsp:nvSpPr>
        <dsp:cNvPr id="0" name=""/>
        <dsp:cNvSpPr/>
      </dsp:nvSpPr>
      <dsp:spPr>
        <a:xfrm>
          <a:off x="4489251" y="175542"/>
          <a:ext cx="1601390" cy="960834"/>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t>Desarrollo de la actividad artesanal.</a:t>
          </a:r>
          <a:endParaRPr lang="es-CO" sz="1700" kern="1200" dirty="0"/>
        </a:p>
      </dsp:txBody>
      <dsp:txXfrm>
        <a:off x="4517393" y="203684"/>
        <a:ext cx="1545106" cy="904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E9EDF-1C98-45CA-83BB-5AF399FED592}">
      <dsp:nvSpPr>
        <dsp:cNvPr id="0" name=""/>
        <dsp:cNvSpPr/>
      </dsp:nvSpPr>
      <dsp:spPr>
        <a:xfrm>
          <a:off x="3199190" y="2467"/>
          <a:ext cx="1282562" cy="83366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Formación del gerente</a:t>
          </a:r>
          <a:endParaRPr lang="es-CO" sz="1800" b="1" kern="1200" dirty="0">
            <a:effectLst>
              <a:outerShdw blurRad="38100" dist="38100" dir="2700000" algn="tl">
                <a:srgbClr val="000000">
                  <a:alpha val="43137"/>
                </a:srgbClr>
              </a:outerShdw>
            </a:effectLst>
          </a:endParaRPr>
        </a:p>
      </dsp:txBody>
      <dsp:txXfrm>
        <a:off x="3239886" y="43163"/>
        <a:ext cx="1201170" cy="752273"/>
      </dsp:txXfrm>
    </dsp:sp>
    <dsp:sp modelId="{9C1C9E1D-53AE-4CA9-AF67-8881BDDEC190}">
      <dsp:nvSpPr>
        <dsp:cNvPr id="0" name=""/>
        <dsp:cNvSpPr/>
      </dsp:nvSpPr>
      <dsp:spPr>
        <a:xfrm>
          <a:off x="1875620" y="419300"/>
          <a:ext cx="3929702" cy="3929702"/>
        </a:xfrm>
        <a:custGeom>
          <a:avLst/>
          <a:gdLst/>
          <a:ahLst/>
          <a:cxnLst/>
          <a:rect l="0" t="0" r="0" b="0"/>
          <a:pathLst>
            <a:path>
              <a:moveTo>
                <a:pt x="2614337" y="110448"/>
              </a:moveTo>
              <a:arcTo wR="1964851" hR="1964851" stAng="17358137" swAng="1502084"/>
            </a:path>
          </a:pathLst>
        </a:custGeom>
        <a:no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5B75B5C-1329-47BC-BC05-FCB881A339F5}">
      <dsp:nvSpPr>
        <dsp:cNvPr id="0" name=""/>
        <dsp:cNvSpPr/>
      </dsp:nvSpPr>
      <dsp:spPr>
        <a:xfrm>
          <a:off x="4900801" y="984893"/>
          <a:ext cx="1282562" cy="833665"/>
        </a:xfrm>
        <a:prstGeom prst="roundRect">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Formación del personal</a:t>
          </a:r>
          <a:endParaRPr lang="es-CO" sz="1800" b="1" kern="1200" dirty="0">
            <a:effectLst>
              <a:outerShdw blurRad="38100" dist="38100" dir="2700000" algn="tl">
                <a:srgbClr val="000000">
                  <a:alpha val="43137"/>
                </a:srgbClr>
              </a:outerShdw>
            </a:effectLst>
          </a:endParaRPr>
        </a:p>
      </dsp:txBody>
      <dsp:txXfrm>
        <a:off x="4941497" y="1025589"/>
        <a:ext cx="1201170" cy="752273"/>
      </dsp:txXfrm>
    </dsp:sp>
    <dsp:sp modelId="{CE44036D-E884-4B9B-96BF-6531E084137E}">
      <dsp:nvSpPr>
        <dsp:cNvPr id="0" name=""/>
        <dsp:cNvSpPr/>
      </dsp:nvSpPr>
      <dsp:spPr>
        <a:xfrm>
          <a:off x="1875620" y="419300"/>
          <a:ext cx="3929702" cy="3929702"/>
        </a:xfrm>
        <a:custGeom>
          <a:avLst/>
          <a:gdLst/>
          <a:ahLst/>
          <a:cxnLst/>
          <a:rect l="0" t="0" r="0" b="0"/>
          <a:pathLst>
            <a:path>
              <a:moveTo>
                <a:pt x="3849763" y="1410100"/>
              </a:moveTo>
              <a:arcTo wR="1964851" hR="1964851" stAng="20616015" swAng="1967970"/>
            </a:path>
          </a:pathLst>
        </a:custGeom>
        <a:noFill/>
        <a:ln w="6350" cap="flat" cmpd="sng" algn="ctr">
          <a:solidFill>
            <a:schemeClr val="accent4">
              <a:hueOff val="2079139"/>
              <a:satOff val="-9594"/>
              <a:lumOff val="353"/>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50A146C-1ABE-4A34-87F8-EF03369E422B}">
      <dsp:nvSpPr>
        <dsp:cNvPr id="0" name=""/>
        <dsp:cNvSpPr/>
      </dsp:nvSpPr>
      <dsp:spPr>
        <a:xfrm>
          <a:off x="4869590" y="2949745"/>
          <a:ext cx="1344984" cy="833665"/>
        </a:xfrm>
        <a:prstGeom prst="roundRect">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Posición tecnológica</a:t>
          </a:r>
          <a:endParaRPr lang="es-CO" sz="1800" b="1" kern="1200" dirty="0">
            <a:effectLst>
              <a:outerShdw blurRad="38100" dist="38100" dir="2700000" algn="tl">
                <a:srgbClr val="000000">
                  <a:alpha val="43137"/>
                </a:srgbClr>
              </a:outerShdw>
            </a:effectLst>
          </a:endParaRPr>
        </a:p>
      </dsp:txBody>
      <dsp:txXfrm>
        <a:off x="4910286" y="2990441"/>
        <a:ext cx="1263592" cy="752273"/>
      </dsp:txXfrm>
    </dsp:sp>
    <dsp:sp modelId="{E9F596AF-59C1-4027-9FB0-3D8A5CBA9BCE}">
      <dsp:nvSpPr>
        <dsp:cNvPr id="0" name=""/>
        <dsp:cNvSpPr/>
      </dsp:nvSpPr>
      <dsp:spPr>
        <a:xfrm>
          <a:off x="1875620" y="419300"/>
          <a:ext cx="3929702" cy="3929702"/>
        </a:xfrm>
        <a:custGeom>
          <a:avLst/>
          <a:gdLst/>
          <a:ahLst/>
          <a:cxnLst/>
          <a:rect l="0" t="0" r="0" b="0"/>
          <a:pathLst>
            <a:path>
              <a:moveTo>
                <a:pt x="3338042" y="3370194"/>
              </a:moveTo>
              <a:arcTo wR="1964851" hR="1964851" stAng="2739779" swAng="1502084"/>
            </a:path>
          </a:pathLst>
        </a:custGeom>
        <a:noFill/>
        <a:ln w="6350" cap="flat" cmpd="sng" algn="ctr">
          <a:solidFill>
            <a:schemeClr val="accent4">
              <a:hueOff val="4158277"/>
              <a:satOff val="-19187"/>
              <a:lumOff val="706"/>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440E068-3B4D-4203-84FB-ED186C07530E}">
      <dsp:nvSpPr>
        <dsp:cNvPr id="0" name=""/>
        <dsp:cNvSpPr/>
      </dsp:nvSpPr>
      <dsp:spPr>
        <a:xfrm>
          <a:off x="3199190" y="3932170"/>
          <a:ext cx="1282562" cy="833665"/>
        </a:xfrm>
        <a:prstGeom prst="roundRect">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Calidad del producto</a:t>
          </a:r>
          <a:endParaRPr lang="es-CO" sz="1800" b="1" kern="1200" dirty="0">
            <a:effectLst>
              <a:outerShdw blurRad="38100" dist="38100" dir="2700000" algn="tl">
                <a:srgbClr val="000000">
                  <a:alpha val="43137"/>
                </a:srgbClr>
              </a:outerShdw>
            </a:effectLst>
          </a:endParaRPr>
        </a:p>
      </dsp:txBody>
      <dsp:txXfrm>
        <a:off x="3239886" y="3972866"/>
        <a:ext cx="1201170" cy="752273"/>
      </dsp:txXfrm>
    </dsp:sp>
    <dsp:sp modelId="{CF9403E4-37D8-4C21-953C-018ABBE462B8}">
      <dsp:nvSpPr>
        <dsp:cNvPr id="0" name=""/>
        <dsp:cNvSpPr/>
      </dsp:nvSpPr>
      <dsp:spPr>
        <a:xfrm>
          <a:off x="1875620" y="419300"/>
          <a:ext cx="3929702" cy="3929702"/>
        </a:xfrm>
        <a:custGeom>
          <a:avLst/>
          <a:gdLst/>
          <a:ahLst/>
          <a:cxnLst/>
          <a:rect l="0" t="0" r="0" b="0"/>
          <a:pathLst>
            <a:path>
              <a:moveTo>
                <a:pt x="1315365" y="3819254"/>
              </a:moveTo>
              <a:arcTo wR="1964851" hR="1964851" stAng="6558137" swAng="1502084"/>
            </a:path>
          </a:pathLst>
        </a:custGeom>
        <a:noFill/>
        <a:ln w="6350" cap="flat" cmpd="sng" algn="ctr">
          <a:solidFill>
            <a:schemeClr val="accent4">
              <a:hueOff val="6237415"/>
              <a:satOff val="-28781"/>
              <a:lumOff val="1059"/>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591B503-1E17-46FF-9199-684642CFA9E1}">
      <dsp:nvSpPr>
        <dsp:cNvPr id="0" name=""/>
        <dsp:cNvSpPr/>
      </dsp:nvSpPr>
      <dsp:spPr>
        <a:xfrm>
          <a:off x="1311748" y="2949745"/>
          <a:ext cx="1654222" cy="833665"/>
        </a:xfrm>
        <a:prstGeom prst="roundRect">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Capacidades de marketing</a:t>
          </a:r>
          <a:endParaRPr lang="es-CO" sz="1800" b="1" kern="1200" dirty="0">
            <a:effectLst>
              <a:outerShdw blurRad="38100" dist="38100" dir="2700000" algn="tl">
                <a:srgbClr val="000000">
                  <a:alpha val="43137"/>
                </a:srgbClr>
              </a:outerShdw>
            </a:effectLst>
          </a:endParaRPr>
        </a:p>
      </dsp:txBody>
      <dsp:txXfrm>
        <a:off x="1352444" y="2990441"/>
        <a:ext cx="1572830" cy="752273"/>
      </dsp:txXfrm>
    </dsp:sp>
    <dsp:sp modelId="{EF91748F-D332-403A-A3AA-50769338208A}">
      <dsp:nvSpPr>
        <dsp:cNvPr id="0" name=""/>
        <dsp:cNvSpPr/>
      </dsp:nvSpPr>
      <dsp:spPr>
        <a:xfrm>
          <a:off x="1875620" y="419300"/>
          <a:ext cx="3929702" cy="3929702"/>
        </a:xfrm>
        <a:custGeom>
          <a:avLst/>
          <a:gdLst/>
          <a:ahLst/>
          <a:cxnLst/>
          <a:rect l="0" t="0" r="0" b="0"/>
          <a:pathLst>
            <a:path>
              <a:moveTo>
                <a:pt x="79939" y="2519602"/>
              </a:moveTo>
              <a:arcTo wR="1964851" hR="1964851" stAng="9816015" swAng="1967970"/>
            </a:path>
          </a:pathLst>
        </a:custGeom>
        <a:noFill/>
        <a:ln w="6350" cap="flat" cmpd="sng" algn="ctr">
          <a:solidFill>
            <a:schemeClr val="accent4">
              <a:hueOff val="8316554"/>
              <a:satOff val="-38374"/>
              <a:lumOff val="1412"/>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9C1CA86-E66D-43CC-8E38-FAE61E169124}">
      <dsp:nvSpPr>
        <dsp:cNvPr id="0" name=""/>
        <dsp:cNvSpPr/>
      </dsp:nvSpPr>
      <dsp:spPr>
        <a:xfrm>
          <a:off x="1497579" y="984893"/>
          <a:ext cx="1282562" cy="833665"/>
        </a:xfrm>
        <a:prstGeom prst="roundRect">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Innovación</a:t>
          </a:r>
          <a:endParaRPr lang="es-CO" sz="1800" b="1" kern="1200" dirty="0">
            <a:effectLst>
              <a:outerShdw blurRad="38100" dist="38100" dir="2700000" algn="tl">
                <a:srgbClr val="000000">
                  <a:alpha val="43137"/>
                </a:srgbClr>
              </a:outerShdw>
            </a:effectLst>
          </a:endParaRPr>
        </a:p>
      </dsp:txBody>
      <dsp:txXfrm>
        <a:off x="1538275" y="1025589"/>
        <a:ext cx="1201170" cy="752273"/>
      </dsp:txXfrm>
    </dsp:sp>
    <dsp:sp modelId="{B7546219-746E-4781-BB2A-BE1DFAC98E4D}">
      <dsp:nvSpPr>
        <dsp:cNvPr id="0" name=""/>
        <dsp:cNvSpPr/>
      </dsp:nvSpPr>
      <dsp:spPr>
        <a:xfrm>
          <a:off x="1875620" y="419300"/>
          <a:ext cx="3929702" cy="3929702"/>
        </a:xfrm>
        <a:custGeom>
          <a:avLst/>
          <a:gdLst/>
          <a:ahLst/>
          <a:cxnLst/>
          <a:rect l="0" t="0" r="0" b="0"/>
          <a:pathLst>
            <a:path>
              <a:moveTo>
                <a:pt x="591660" y="559508"/>
              </a:moveTo>
              <a:arcTo wR="1964851" hR="1964851" stAng="13539779" swAng="1502084"/>
            </a:path>
          </a:pathLst>
        </a:custGeom>
        <a:noFill/>
        <a:ln w="6350" cap="flat" cmpd="sng" algn="ctr">
          <a:solidFill>
            <a:schemeClr val="accent4">
              <a:hueOff val="10395692"/>
              <a:satOff val="-47968"/>
              <a:lumOff val="1765"/>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B5DD9-66AA-441E-B422-B1B489B42CFF}">
      <dsp:nvSpPr>
        <dsp:cNvPr id="0" name=""/>
        <dsp:cNvSpPr/>
      </dsp:nvSpPr>
      <dsp:spPr>
        <a:xfrm rot="4058813">
          <a:off x="1230672" y="1553063"/>
          <a:ext cx="6024358" cy="378214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B2B02-BF56-4A64-8649-8626561771E1}">
      <dsp:nvSpPr>
        <dsp:cNvPr id="0" name=""/>
        <dsp:cNvSpPr/>
      </dsp:nvSpPr>
      <dsp:spPr>
        <a:xfrm>
          <a:off x="3369078" y="1793142"/>
          <a:ext cx="149504" cy="14950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92724F-595F-47C2-A8FD-6A5DE40593D3}">
      <dsp:nvSpPr>
        <dsp:cNvPr id="0" name=""/>
        <dsp:cNvSpPr/>
      </dsp:nvSpPr>
      <dsp:spPr>
        <a:xfrm>
          <a:off x="4085739" y="2294461"/>
          <a:ext cx="149504" cy="14950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FD7C32-D7D5-4359-AFF6-5E9B4229908A}">
      <dsp:nvSpPr>
        <dsp:cNvPr id="0" name=""/>
        <dsp:cNvSpPr/>
      </dsp:nvSpPr>
      <dsp:spPr>
        <a:xfrm>
          <a:off x="4689243" y="2878763"/>
          <a:ext cx="149504" cy="14950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5554B0-2F1A-4AA3-9FC7-E8E8195632F6}">
      <dsp:nvSpPr>
        <dsp:cNvPr id="0" name=""/>
        <dsp:cNvSpPr/>
      </dsp:nvSpPr>
      <dsp:spPr>
        <a:xfrm>
          <a:off x="703824" y="167609"/>
          <a:ext cx="3408313" cy="1181419"/>
        </a:xfrm>
        <a:prstGeom prst="cloud">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30480" tIns="30480" rIns="30480" bIns="30480" numCol="1" spcCol="1270" anchor="t" anchorCtr="0">
          <a:noAutofit/>
        </a:bodyPr>
        <a:lstStyle/>
        <a:p>
          <a:pPr lvl="0" algn="l"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¿Éxito?</a:t>
          </a:r>
          <a:endParaRPr lang="es-CO" sz="24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s-ES" sz="1900" kern="1200" dirty="0" smtClean="0">
              <a:latin typeface="Arial" panose="020B0604020202020204" pitchFamily="34" charset="0"/>
              <a:cs typeface="Arial" panose="020B0604020202020204" pitchFamily="34" charset="0"/>
            </a:rPr>
            <a:t>Objetivos</a:t>
          </a:r>
          <a:endParaRPr lang="es-CO" sz="1900" kern="1200" dirty="0">
            <a:latin typeface="Arial" panose="020B0604020202020204" pitchFamily="34" charset="0"/>
            <a:cs typeface="Arial" panose="020B0604020202020204" pitchFamily="34" charset="0"/>
          </a:endParaRPr>
        </a:p>
      </dsp:txBody>
      <dsp:txXfrm>
        <a:off x="1173572" y="346025"/>
        <a:ext cx="2226448" cy="769837"/>
      </dsp:txXfrm>
    </dsp:sp>
    <dsp:sp modelId="{A00774BE-C436-43C0-998A-50D2976F6CCA}">
      <dsp:nvSpPr>
        <dsp:cNvPr id="0" name=""/>
        <dsp:cNvSpPr/>
      </dsp:nvSpPr>
      <dsp:spPr>
        <a:xfrm>
          <a:off x="3731958" y="1052735"/>
          <a:ext cx="3216344" cy="70425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Edith </a:t>
          </a:r>
          <a:r>
            <a:rPr lang="es-ES" sz="1800" kern="1200" dirty="0" err="1" smtClean="0">
              <a:latin typeface="Arial" panose="020B0604020202020204" pitchFamily="34" charset="0"/>
              <a:cs typeface="Arial" panose="020B0604020202020204" pitchFamily="34" charset="0"/>
            </a:rPr>
            <a:t>Penrose</a:t>
          </a:r>
          <a:r>
            <a:rPr lang="es-ES" sz="1800" kern="1200" dirty="0" smtClean="0">
              <a:latin typeface="Arial" panose="020B0604020202020204" pitchFamily="34" charset="0"/>
              <a:cs typeface="Arial" panose="020B0604020202020204" pitchFamily="34" charset="0"/>
            </a:rPr>
            <a:t> (1959)</a:t>
          </a:r>
          <a:endParaRPr lang="es-CO" sz="18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Demanda - Recursos</a:t>
          </a:r>
          <a:endParaRPr lang="es-CO" sz="1600" kern="1200" dirty="0">
            <a:latin typeface="Arial" panose="020B0604020202020204" pitchFamily="34" charset="0"/>
            <a:cs typeface="Arial" panose="020B0604020202020204" pitchFamily="34" charset="0"/>
          </a:endParaRPr>
        </a:p>
      </dsp:txBody>
      <dsp:txXfrm>
        <a:off x="3731958" y="1052735"/>
        <a:ext cx="3216344" cy="704256"/>
      </dsp:txXfrm>
    </dsp:sp>
    <dsp:sp modelId="{90916041-997E-49E6-AADE-4ADF84A9E938}">
      <dsp:nvSpPr>
        <dsp:cNvPr id="0" name=""/>
        <dsp:cNvSpPr/>
      </dsp:nvSpPr>
      <dsp:spPr>
        <a:xfrm>
          <a:off x="724587" y="1844829"/>
          <a:ext cx="2228932" cy="823431"/>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s-ES" sz="1800" kern="1200" dirty="0" err="1" smtClean="0">
              <a:latin typeface="Arial" panose="020B0604020202020204" pitchFamily="34" charset="0"/>
              <a:cs typeface="Arial" panose="020B0604020202020204" pitchFamily="34" charset="0"/>
            </a:rPr>
            <a:t>Porter</a:t>
          </a:r>
          <a:r>
            <a:rPr lang="es-ES" sz="1800" kern="1200" dirty="0" smtClean="0">
              <a:latin typeface="Arial" panose="020B0604020202020204" pitchFamily="34" charset="0"/>
              <a:cs typeface="Arial" panose="020B0604020202020204" pitchFamily="34" charset="0"/>
            </a:rPr>
            <a:t> (1985)</a:t>
          </a:r>
          <a:endParaRPr lang="es-CO" sz="18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Cadena de valor: potenciar recursos. </a:t>
          </a:r>
          <a:endParaRPr lang="es-CO" sz="1600" kern="1200" dirty="0">
            <a:latin typeface="Arial" panose="020B0604020202020204" pitchFamily="34" charset="0"/>
            <a:cs typeface="Arial" panose="020B0604020202020204" pitchFamily="34" charset="0"/>
          </a:endParaRPr>
        </a:p>
      </dsp:txBody>
      <dsp:txXfrm>
        <a:off x="724587" y="1844829"/>
        <a:ext cx="2228932" cy="823431"/>
      </dsp:txXfrm>
    </dsp:sp>
    <dsp:sp modelId="{551B84D3-59E6-4B06-8D31-AFA87B929F01}">
      <dsp:nvSpPr>
        <dsp:cNvPr id="0" name=""/>
        <dsp:cNvSpPr/>
      </dsp:nvSpPr>
      <dsp:spPr>
        <a:xfrm>
          <a:off x="5211274" y="3524787"/>
          <a:ext cx="149504" cy="14950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CCF55-FBD0-4233-A250-1AACAE6F44E0}">
      <dsp:nvSpPr>
        <dsp:cNvPr id="0" name=""/>
        <dsp:cNvSpPr/>
      </dsp:nvSpPr>
      <dsp:spPr>
        <a:xfrm>
          <a:off x="5734385" y="3198115"/>
          <a:ext cx="2942081" cy="806950"/>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s-ES" sz="1800" kern="1200" dirty="0" err="1" smtClean="0">
              <a:latin typeface="Arial" panose="020B0604020202020204" pitchFamily="34" charset="0"/>
              <a:cs typeface="Arial" panose="020B0604020202020204" pitchFamily="34" charset="0"/>
            </a:rPr>
            <a:t>Grant</a:t>
          </a:r>
          <a:r>
            <a:rPr lang="es-ES" sz="1800" kern="1200" dirty="0" smtClean="0">
              <a:latin typeface="Arial" panose="020B0604020202020204" pitchFamily="34" charset="0"/>
              <a:cs typeface="Arial" panose="020B0604020202020204" pitchFamily="34" charset="0"/>
            </a:rPr>
            <a:t> (1996)</a:t>
          </a:r>
          <a:endParaRPr lang="es-CO" sz="18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Estrategia: qué ofrecer, no satisfacer.</a:t>
          </a:r>
          <a:endParaRPr lang="es-CO" sz="1600" kern="1200" dirty="0">
            <a:latin typeface="Arial" panose="020B0604020202020204" pitchFamily="34" charset="0"/>
            <a:cs typeface="Arial" panose="020B0604020202020204" pitchFamily="34" charset="0"/>
          </a:endParaRPr>
        </a:p>
      </dsp:txBody>
      <dsp:txXfrm>
        <a:off x="5734385" y="3198115"/>
        <a:ext cx="2942081" cy="806950"/>
      </dsp:txXfrm>
    </dsp:sp>
    <dsp:sp modelId="{25AA591E-3394-43A6-841C-3A163EF4A8EF}">
      <dsp:nvSpPr>
        <dsp:cNvPr id="0" name=""/>
        <dsp:cNvSpPr/>
      </dsp:nvSpPr>
      <dsp:spPr>
        <a:xfrm>
          <a:off x="971614" y="2780924"/>
          <a:ext cx="3195855" cy="949651"/>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s-ES" sz="1800" kern="1200" dirty="0" err="1" smtClean="0">
              <a:latin typeface="Arial" panose="020B0604020202020204" pitchFamily="34" charset="0"/>
              <a:cs typeface="Arial" panose="020B0604020202020204" pitchFamily="34" charset="0"/>
            </a:rPr>
            <a:t>Hitt</a:t>
          </a:r>
          <a:r>
            <a:rPr lang="es-ES" sz="1800" kern="1200" dirty="0" smtClean="0">
              <a:latin typeface="Arial" panose="020B0604020202020204" pitchFamily="34" charset="0"/>
              <a:cs typeface="Arial" panose="020B0604020202020204" pitchFamily="34" charset="0"/>
            </a:rPr>
            <a:t> (1999)</a:t>
          </a:r>
          <a:endParaRPr lang="es-CO" sz="18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Características específicas – desempeño económico.</a:t>
          </a:r>
          <a:endParaRPr lang="es-CO" sz="1600" kern="1200" dirty="0">
            <a:latin typeface="Arial" panose="020B0604020202020204" pitchFamily="34" charset="0"/>
            <a:cs typeface="Arial" panose="020B0604020202020204" pitchFamily="34" charset="0"/>
          </a:endParaRPr>
        </a:p>
      </dsp:txBody>
      <dsp:txXfrm>
        <a:off x="971614" y="2780924"/>
        <a:ext cx="3195855" cy="949651"/>
      </dsp:txXfrm>
    </dsp:sp>
    <dsp:sp modelId="{74DE5534-663A-42A4-85E1-7B2B5124241C}">
      <dsp:nvSpPr>
        <dsp:cNvPr id="0" name=""/>
        <dsp:cNvSpPr/>
      </dsp:nvSpPr>
      <dsp:spPr>
        <a:xfrm>
          <a:off x="5632218" y="4183840"/>
          <a:ext cx="149504" cy="14950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D44C6-7A6B-4453-9A0C-5B48BEB85AA4}">
      <dsp:nvSpPr>
        <dsp:cNvPr id="0" name=""/>
        <dsp:cNvSpPr/>
      </dsp:nvSpPr>
      <dsp:spPr>
        <a:xfrm>
          <a:off x="6704786" y="4152080"/>
          <a:ext cx="2187701" cy="64506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Vásquez (2002)</a:t>
          </a:r>
          <a:endParaRPr lang="es-CO" sz="18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Base planificación.</a:t>
          </a:r>
          <a:endParaRPr lang="es-CO" sz="1600" kern="1200" dirty="0">
            <a:latin typeface="Arial" panose="020B0604020202020204" pitchFamily="34" charset="0"/>
            <a:cs typeface="Arial" panose="020B0604020202020204" pitchFamily="34" charset="0"/>
          </a:endParaRPr>
        </a:p>
      </dsp:txBody>
      <dsp:txXfrm>
        <a:off x="6704786" y="4152080"/>
        <a:ext cx="2187701" cy="645068"/>
      </dsp:txXfrm>
    </dsp:sp>
    <dsp:sp modelId="{93C981BB-59F9-4849-9F9F-84CC73F9B76D}">
      <dsp:nvSpPr>
        <dsp:cNvPr id="0" name=""/>
        <dsp:cNvSpPr/>
      </dsp:nvSpPr>
      <dsp:spPr>
        <a:xfrm>
          <a:off x="4726276" y="5781754"/>
          <a:ext cx="3771900"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endParaRPr lang="es-CO" sz="2400" kern="1200" dirty="0">
            <a:latin typeface="Arial" panose="020B0604020202020204" pitchFamily="34" charset="0"/>
            <a:cs typeface="Arial" panose="020B0604020202020204" pitchFamily="34" charset="0"/>
          </a:endParaRPr>
        </a:p>
      </dsp:txBody>
      <dsp:txXfrm>
        <a:off x="4726276" y="5781754"/>
        <a:ext cx="3771900" cy="1097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601E-295A-496D-946B-F27171F7D0BA}">
      <dsp:nvSpPr>
        <dsp:cNvPr id="0" name=""/>
        <dsp:cNvSpPr/>
      </dsp:nvSpPr>
      <dsp:spPr>
        <a:xfrm>
          <a:off x="2334737" y="34289"/>
          <a:ext cx="2475196" cy="2263140"/>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Enfoque</a:t>
          </a:r>
          <a:endParaRPr lang="es-CO"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Cualitativo</a:t>
          </a:r>
          <a:endParaRPr lang="es-CO" sz="1400" kern="1200" dirty="0">
            <a:latin typeface="Arial" panose="020B0604020202020204" pitchFamily="34" charset="0"/>
            <a:cs typeface="Arial" panose="020B0604020202020204" pitchFamily="34" charset="0"/>
          </a:endParaRPr>
        </a:p>
      </dsp:txBody>
      <dsp:txXfrm>
        <a:off x="2953536" y="1165859"/>
        <a:ext cx="1237598" cy="1131570"/>
      </dsp:txXfrm>
    </dsp:sp>
    <dsp:sp modelId="{397BC43A-7D92-47CD-992E-A7BEEFAD9F90}">
      <dsp:nvSpPr>
        <dsp:cNvPr id="0" name=""/>
        <dsp:cNvSpPr/>
      </dsp:nvSpPr>
      <dsp:spPr>
        <a:xfrm>
          <a:off x="1309195" y="2297429"/>
          <a:ext cx="2263140" cy="2263140"/>
        </a:xfrm>
        <a:prstGeom prst="triangle">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Alcance</a:t>
          </a:r>
          <a:endParaRPr lang="es-CO"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Descriptivo</a:t>
          </a:r>
          <a:endParaRPr lang="es-CO" sz="1400" kern="1200" dirty="0">
            <a:latin typeface="Arial" panose="020B0604020202020204" pitchFamily="34" charset="0"/>
            <a:cs typeface="Arial" panose="020B0604020202020204" pitchFamily="34" charset="0"/>
          </a:endParaRPr>
        </a:p>
      </dsp:txBody>
      <dsp:txXfrm>
        <a:off x="1874980" y="3428999"/>
        <a:ext cx="1131570" cy="1131570"/>
      </dsp:txXfrm>
    </dsp:sp>
    <dsp:sp modelId="{F3080E2E-4AB2-4E06-A2A3-B5119E311B31}">
      <dsp:nvSpPr>
        <dsp:cNvPr id="0" name=""/>
        <dsp:cNvSpPr/>
      </dsp:nvSpPr>
      <dsp:spPr>
        <a:xfrm rot="10800000">
          <a:off x="2309017" y="2297429"/>
          <a:ext cx="2526637" cy="2263140"/>
        </a:xfrm>
        <a:prstGeom prst="triangl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Finalidad</a:t>
          </a:r>
          <a:endParaRPr lang="es-CO"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Aplicada</a:t>
          </a:r>
          <a:endParaRPr lang="es-CO" sz="1400" kern="1200" dirty="0">
            <a:latin typeface="Arial" panose="020B0604020202020204" pitchFamily="34" charset="0"/>
            <a:cs typeface="Arial" panose="020B0604020202020204" pitchFamily="34" charset="0"/>
          </a:endParaRPr>
        </a:p>
      </dsp:txBody>
      <dsp:txXfrm rot="10800000">
        <a:off x="2940676" y="2297429"/>
        <a:ext cx="1263319" cy="1131570"/>
      </dsp:txXfrm>
    </dsp:sp>
    <dsp:sp modelId="{3A130BAD-D110-4E7A-9CDE-B83777EFB280}">
      <dsp:nvSpPr>
        <dsp:cNvPr id="0" name=""/>
        <dsp:cNvSpPr/>
      </dsp:nvSpPr>
      <dsp:spPr>
        <a:xfrm>
          <a:off x="3572335" y="2297429"/>
          <a:ext cx="2263140" cy="2263140"/>
        </a:xfrm>
        <a:prstGeom prst="triangle">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Fuentes</a:t>
          </a:r>
          <a:endParaRPr lang="es-CO"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Mixtas</a:t>
          </a:r>
          <a:endParaRPr lang="es-CO" sz="1400" kern="1200" dirty="0">
            <a:latin typeface="Arial" panose="020B0604020202020204" pitchFamily="34" charset="0"/>
            <a:cs typeface="Arial" panose="020B0604020202020204" pitchFamily="34" charset="0"/>
          </a:endParaRPr>
        </a:p>
      </dsp:txBody>
      <dsp:txXfrm>
        <a:off x="4138120" y="3428999"/>
        <a:ext cx="1131570" cy="1131570"/>
      </dsp:txXfrm>
    </dsp:sp>
    <dsp:sp modelId="{712488CF-34CB-4C20-8D80-9107053C3E7F}">
      <dsp:nvSpPr>
        <dsp:cNvPr id="0" name=""/>
        <dsp:cNvSpPr/>
      </dsp:nvSpPr>
      <dsp:spPr>
        <a:xfrm>
          <a:off x="-54277" y="4560570"/>
          <a:ext cx="2726947" cy="2263140"/>
        </a:xfrm>
        <a:prstGeom prst="triangl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Control de variables</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No experimental</a:t>
          </a:r>
        </a:p>
      </dsp:txBody>
      <dsp:txXfrm>
        <a:off x="627460" y="5692140"/>
        <a:ext cx="1363473" cy="1131570"/>
      </dsp:txXfrm>
    </dsp:sp>
    <dsp:sp modelId="{5549C661-CD59-4D2E-8432-9271236D0E5A}">
      <dsp:nvSpPr>
        <dsp:cNvPr id="0" name=""/>
        <dsp:cNvSpPr/>
      </dsp:nvSpPr>
      <dsp:spPr>
        <a:xfrm rot="10800000">
          <a:off x="1209119" y="4560570"/>
          <a:ext cx="2463292" cy="2263140"/>
        </a:xfrm>
        <a:prstGeom prst="triangle">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Diseño</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Transversal</a:t>
          </a:r>
        </a:p>
      </dsp:txBody>
      <dsp:txXfrm rot="10800000">
        <a:off x="1824942" y="4560570"/>
        <a:ext cx="1231646" cy="1131570"/>
      </dsp:txXfrm>
    </dsp:sp>
    <dsp:sp modelId="{4DBB6606-0EEF-45E4-ADB1-014D551F4F44}">
      <dsp:nvSpPr>
        <dsp:cNvPr id="0" name=""/>
        <dsp:cNvSpPr/>
      </dsp:nvSpPr>
      <dsp:spPr>
        <a:xfrm>
          <a:off x="2309017" y="4560570"/>
          <a:ext cx="2526637" cy="2263140"/>
        </a:xfrm>
        <a:prstGeom prst="triangl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Muestra</a:t>
          </a: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Punto de saturación</a:t>
          </a:r>
          <a:endParaRPr lang="es-ES" sz="1400" kern="1200" dirty="0">
            <a:latin typeface="Arial" panose="020B0604020202020204" pitchFamily="34" charset="0"/>
            <a:cs typeface="Arial" panose="020B0604020202020204" pitchFamily="34" charset="0"/>
          </a:endParaRPr>
        </a:p>
      </dsp:txBody>
      <dsp:txXfrm>
        <a:off x="2940676" y="5692140"/>
        <a:ext cx="1263319" cy="1131570"/>
      </dsp:txXfrm>
    </dsp:sp>
    <dsp:sp modelId="{569B963D-7FEF-4CBD-B9A3-5C48EBBA3C3B}">
      <dsp:nvSpPr>
        <dsp:cNvPr id="0" name=""/>
        <dsp:cNvSpPr/>
      </dsp:nvSpPr>
      <dsp:spPr>
        <a:xfrm rot="10800000">
          <a:off x="3487705" y="4560570"/>
          <a:ext cx="2744532" cy="2263140"/>
        </a:xfrm>
        <a:prstGeom prst="triangle">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Instrumento</a:t>
          </a:r>
          <a:endParaRPr lang="es-E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Encuesta</a:t>
          </a:r>
          <a:endParaRPr lang="es-ES" sz="1400" kern="1200" dirty="0">
            <a:latin typeface="Arial" panose="020B0604020202020204" pitchFamily="34" charset="0"/>
            <a:cs typeface="Arial" panose="020B0604020202020204" pitchFamily="34" charset="0"/>
          </a:endParaRPr>
        </a:p>
      </dsp:txBody>
      <dsp:txXfrm rot="10800000">
        <a:off x="4173838" y="4560570"/>
        <a:ext cx="1372266" cy="1131570"/>
      </dsp:txXfrm>
    </dsp:sp>
    <dsp:sp modelId="{912E3867-A497-40FD-A6A9-0D5E5C277036}">
      <dsp:nvSpPr>
        <dsp:cNvPr id="0" name=""/>
        <dsp:cNvSpPr/>
      </dsp:nvSpPr>
      <dsp:spPr>
        <a:xfrm>
          <a:off x="4703905" y="4560570"/>
          <a:ext cx="2263140" cy="2263140"/>
        </a:xfrm>
        <a:prstGeom prst="triangl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5232F-54A0-4C34-8118-8A8809D6FEC4}">
      <dsp:nvSpPr>
        <dsp:cNvPr id="0" name=""/>
        <dsp:cNvSpPr/>
      </dsp:nvSpPr>
      <dsp:spPr>
        <a:xfrm>
          <a:off x="1851572" y="1867"/>
          <a:ext cx="2773969" cy="123803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err="1" smtClean="0">
              <a:latin typeface="Arial" panose="020B0604020202020204" pitchFamily="34" charset="0"/>
              <a:cs typeface="Arial" panose="020B0604020202020204" pitchFamily="34" charset="0"/>
            </a:rPr>
            <a:t>TIC’s</a:t>
          </a:r>
          <a:endParaRPr lang="es-CO"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E-</a:t>
          </a:r>
          <a:r>
            <a:rPr lang="es-ES" sz="2000" kern="1200" dirty="0" err="1" smtClean="0">
              <a:latin typeface="Arial" panose="020B0604020202020204" pitchFamily="34" charset="0"/>
              <a:cs typeface="Arial" panose="020B0604020202020204" pitchFamily="34" charset="0"/>
            </a:rPr>
            <a:t>commerce</a:t>
          </a:r>
          <a:endParaRPr lang="es-CO"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Marketing online</a:t>
          </a:r>
          <a:endParaRPr lang="es-CO" sz="2000" kern="1200" dirty="0">
            <a:latin typeface="Arial" panose="020B0604020202020204" pitchFamily="34" charset="0"/>
            <a:cs typeface="Arial" panose="020B0604020202020204" pitchFamily="34" charset="0"/>
          </a:endParaRPr>
        </a:p>
      </dsp:txBody>
      <dsp:txXfrm>
        <a:off x="1851572" y="156621"/>
        <a:ext cx="2309707" cy="928525"/>
      </dsp:txXfrm>
    </dsp:sp>
    <dsp:sp modelId="{9983A940-52E1-431E-9C80-CE6CB3AA039F}">
      <dsp:nvSpPr>
        <dsp:cNvPr id="0" name=""/>
        <dsp:cNvSpPr/>
      </dsp:nvSpPr>
      <dsp:spPr>
        <a:xfrm>
          <a:off x="2259" y="149736"/>
          <a:ext cx="1849313" cy="9422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GAD San Antonio</a:t>
          </a:r>
          <a:endParaRPr lang="es-CO" sz="2000" kern="1200" dirty="0">
            <a:latin typeface="Arial" panose="020B0604020202020204" pitchFamily="34" charset="0"/>
            <a:cs typeface="Arial" panose="020B0604020202020204" pitchFamily="34" charset="0"/>
          </a:endParaRPr>
        </a:p>
      </dsp:txBody>
      <dsp:txXfrm>
        <a:off x="48258" y="195735"/>
        <a:ext cx="1757315" cy="850296"/>
      </dsp:txXfrm>
    </dsp:sp>
    <dsp:sp modelId="{CADFAA77-DEC0-4791-8C71-9F662B1766EE}">
      <dsp:nvSpPr>
        <dsp:cNvPr id="0" name=""/>
        <dsp:cNvSpPr/>
      </dsp:nvSpPr>
      <dsp:spPr>
        <a:xfrm>
          <a:off x="1851120" y="1381159"/>
          <a:ext cx="2776681" cy="942294"/>
        </a:xfrm>
        <a:prstGeom prst="rightArrow">
          <a:avLst>
            <a:gd name="adj1" fmla="val 75000"/>
            <a:gd name="adj2" fmla="val 50000"/>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Imagen corporativa</a:t>
          </a:r>
          <a:endParaRPr lang="es-CO" sz="2000" kern="1200" dirty="0">
            <a:latin typeface="Arial" panose="020B0604020202020204" pitchFamily="34" charset="0"/>
            <a:cs typeface="Arial" panose="020B0604020202020204" pitchFamily="34" charset="0"/>
          </a:endParaRPr>
        </a:p>
      </dsp:txBody>
      <dsp:txXfrm>
        <a:off x="1851120" y="1498946"/>
        <a:ext cx="2423321" cy="706720"/>
      </dsp:txXfrm>
    </dsp:sp>
    <dsp:sp modelId="{6C78977D-DB73-4209-89E8-F07BA42A188D}">
      <dsp:nvSpPr>
        <dsp:cNvPr id="0" name=""/>
        <dsp:cNvSpPr/>
      </dsp:nvSpPr>
      <dsp:spPr>
        <a:xfrm>
          <a:off x="0" y="1334129"/>
          <a:ext cx="1851120" cy="942294"/>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MIPRO</a:t>
          </a:r>
          <a:endParaRPr lang="es-CO" sz="2000" kern="1200" dirty="0">
            <a:latin typeface="Arial" panose="020B0604020202020204" pitchFamily="34" charset="0"/>
            <a:cs typeface="Arial" panose="020B0604020202020204" pitchFamily="34" charset="0"/>
          </a:endParaRPr>
        </a:p>
      </dsp:txBody>
      <dsp:txXfrm>
        <a:off x="45999" y="1380128"/>
        <a:ext cx="1759122" cy="850296"/>
      </dsp:txXfrm>
    </dsp:sp>
    <dsp:sp modelId="{EC30F5CB-4BFC-4CBF-87D0-92E61D07A6DE}">
      <dsp:nvSpPr>
        <dsp:cNvPr id="0" name=""/>
        <dsp:cNvSpPr/>
      </dsp:nvSpPr>
      <dsp:spPr>
        <a:xfrm>
          <a:off x="1851120" y="2370653"/>
          <a:ext cx="2776681" cy="942294"/>
        </a:xfrm>
        <a:prstGeom prst="rightArrow">
          <a:avLst>
            <a:gd name="adj1" fmla="val 75000"/>
            <a:gd name="adj2" fmla="val 50000"/>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Políticas de apoyo</a:t>
          </a:r>
          <a:endParaRPr lang="es-CO" sz="2000" kern="1200" dirty="0">
            <a:latin typeface="Arial" panose="020B0604020202020204" pitchFamily="34" charset="0"/>
            <a:cs typeface="Arial" panose="020B0604020202020204" pitchFamily="34" charset="0"/>
          </a:endParaRPr>
        </a:p>
      </dsp:txBody>
      <dsp:txXfrm>
        <a:off x="1851120" y="2488440"/>
        <a:ext cx="2423321" cy="706720"/>
      </dsp:txXfrm>
    </dsp:sp>
    <dsp:sp modelId="{F78F5D4A-DC96-42F6-8DDA-EA68513E3CD2}">
      <dsp:nvSpPr>
        <dsp:cNvPr id="0" name=""/>
        <dsp:cNvSpPr/>
      </dsp:nvSpPr>
      <dsp:spPr>
        <a:xfrm>
          <a:off x="0" y="2370653"/>
          <a:ext cx="1851120" cy="942294"/>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JNDA</a:t>
          </a:r>
          <a:endParaRPr lang="es-CO" sz="2000" kern="1200" dirty="0">
            <a:latin typeface="Arial" panose="020B0604020202020204" pitchFamily="34" charset="0"/>
            <a:cs typeface="Arial" panose="020B0604020202020204" pitchFamily="34" charset="0"/>
          </a:endParaRPr>
        </a:p>
      </dsp:txBody>
      <dsp:txXfrm>
        <a:off x="45999" y="2416652"/>
        <a:ext cx="1759122" cy="850296"/>
      </dsp:txXfrm>
    </dsp:sp>
    <dsp:sp modelId="{6FC78B4C-323F-404D-A7F2-6CBAC515B8E5}">
      <dsp:nvSpPr>
        <dsp:cNvPr id="0" name=""/>
        <dsp:cNvSpPr/>
      </dsp:nvSpPr>
      <dsp:spPr>
        <a:xfrm>
          <a:off x="1851120" y="3407176"/>
          <a:ext cx="2776681" cy="942294"/>
        </a:xfrm>
        <a:prstGeom prst="rightArrow">
          <a:avLst>
            <a:gd name="adj1" fmla="val 75000"/>
            <a:gd name="adj2" fmla="val 5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Arial" panose="020B0604020202020204" pitchFamily="34" charset="0"/>
              <a:cs typeface="Arial" panose="020B0604020202020204" pitchFamily="34" charset="0"/>
            </a:rPr>
            <a:t>Exportación</a:t>
          </a:r>
          <a:endParaRPr lang="es-CO" sz="2000" kern="1200" dirty="0">
            <a:latin typeface="Arial" panose="020B0604020202020204" pitchFamily="34" charset="0"/>
            <a:cs typeface="Arial" panose="020B0604020202020204" pitchFamily="34" charset="0"/>
          </a:endParaRPr>
        </a:p>
      </dsp:txBody>
      <dsp:txXfrm>
        <a:off x="1851120" y="3524963"/>
        <a:ext cx="2423321" cy="706720"/>
      </dsp:txXfrm>
    </dsp:sp>
    <dsp:sp modelId="{5D3EDF69-4F01-426D-816E-73D7334FF34C}">
      <dsp:nvSpPr>
        <dsp:cNvPr id="0" name=""/>
        <dsp:cNvSpPr/>
      </dsp:nvSpPr>
      <dsp:spPr>
        <a:xfrm>
          <a:off x="0" y="3407176"/>
          <a:ext cx="1851120" cy="94229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PRO Ecuador</a:t>
          </a:r>
          <a:endParaRPr lang="es-CO" sz="2000" kern="1200" dirty="0">
            <a:latin typeface="Arial" panose="020B0604020202020204" pitchFamily="34" charset="0"/>
            <a:cs typeface="Arial" panose="020B0604020202020204" pitchFamily="34" charset="0"/>
          </a:endParaRPr>
        </a:p>
      </dsp:txBody>
      <dsp:txXfrm>
        <a:off x="45999" y="3453175"/>
        <a:ext cx="1759122" cy="8502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B8A80-98BF-4E29-A8DF-7CE6CBAE2475}">
      <dsp:nvSpPr>
        <dsp:cNvPr id="0" name=""/>
        <dsp:cNvSpPr/>
      </dsp:nvSpPr>
      <dsp:spPr>
        <a:xfrm>
          <a:off x="0" y="2070229"/>
          <a:ext cx="2124236" cy="212423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Teoría, estado del arte, variables</a:t>
          </a:r>
          <a:endParaRPr lang="es-CO" sz="1800" kern="1200" dirty="0">
            <a:latin typeface="Arial" panose="020B0604020202020204" pitchFamily="34" charset="0"/>
            <a:cs typeface="Arial" panose="020B0604020202020204" pitchFamily="34" charset="0"/>
          </a:endParaRPr>
        </a:p>
      </dsp:txBody>
      <dsp:txXfrm>
        <a:off x="311087" y="2381316"/>
        <a:ext cx="1502062" cy="1502062"/>
      </dsp:txXfrm>
    </dsp:sp>
    <dsp:sp modelId="{655CE917-99E3-41AD-BFAE-7CE6F7ABAF20}">
      <dsp:nvSpPr>
        <dsp:cNvPr id="0" name=""/>
        <dsp:cNvSpPr/>
      </dsp:nvSpPr>
      <dsp:spPr>
        <a:xfrm>
          <a:off x="2124236" y="2070229"/>
          <a:ext cx="2124236" cy="2124236"/>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Formación del gerente y calidad del producto </a:t>
          </a:r>
          <a:endParaRPr lang="es-CO" sz="1800" kern="1200" dirty="0">
            <a:latin typeface="Arial" panose="020B0604020202020204" pitchFamily="34" charset="0"/>
            <a:cs typeface="Arial" panose="020B0604020202020204" pitchFamily="34" charset="0"/>
          </a:endParaRPr>
        </a:p>
      </dsp:txBody>
      <dsp:txXfrm>
        <a:off x="2435323" y="2381316"/>
        <a:ext cx="1502062" cy="1502062"/>
      </dsp:txXfrm>
    </dsp:sp>
    <dsp:sp modelId="{09F2CE09-5720-4BBC-8434-221A1FC2E02D}">
      <dsp:nvSpPr>
        <dsp:cNvPr id="0" name=""/>
        <dsp:cNvSpPr/>
      </dsp:nvSpPr>
      <dsp:spPr>
        <a:xfrm>
          <a:off x="4248472" y="2070229"/>
          <a:ext cx="2124236" cy="2124236"/>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Beneficios de capacitación en </a:t>
          </a:r>
          <a:r>
            <a:rPr lang="es-ES" sz="1800" kern="1200" dirty="0" err="1" smtClean="0">
              <a:latin typeface="Arial" panose="020B0604020202020204" pitchFamily="34" charset="0"/>
              <a:cs typeface="Arial" panose="020B0604020202020204" pitchFamily="34" charset="0"/>
            </a:rPr>
            <a:t>TICs</a:t>
          </a:r>
          <a:endParaRPr lang="es-CO" sz="1800" kern="1200" dirty="0">
            <a:latin typeface="Arial" panose="020B0604020202020204" pitchFamily="34" charset="0"/>
            <a:cs typeface="Arial" panose="020B0604020202020204" pitchFamily="34" charset="0"/>
          </a:endParaRPr>
        </a:p>
      </dsp:txBody>
      <dsp:txXfrm>
        <a:off x="4559559" y="2381316"/>
        <a:ext cx="1502062" cy="1502062"/>
      </dsp:txXfrm>
    </dsp:sp>
    <dsp:sp modelId="{6946528B-945A-4C1C-AA75-6EE3F190AB52}">
      <dsp:nvSpPr>
        <dsp:cNvPr id="0" name=""/>
        <dsp:cNvSpPr/>
      </dsp:nvSpPr>
      <dsp:spPr>
        <a:xfrm>
          <a:off x="6372708" y="2070229"/>
          <a:ext cx="2124236" cy="2124236"/>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smtClean="0">
              <a:latin typeface="Arial" panose="020B0604020202020204" pitchFamily="34" charset="0"/>
              <a:cs typeface="Arial" panose="020B0604020202020204" pitchFamily="34" charset="0"/>
            </a:rPr>
            <a:t>Gestión, Articulación </a:t>
          </a:r>
          <a:endParaRPr lang="es-CO" sz="1800" kern="1200" dirty="0">
            <a:latin typeface="Arial" panose="020B0604020202020204" pitchFamily="34" charset="0"/>
            <a:cs typeface="Arial" panose="020B0604020202020204" pitchFamily="34" charset="0"/>
          </a:endParaRPr>
        </a:p>
      </dsp:txBody>
      <dsp:txXfrm>
        <a:off x="6683795" y="2381316"/>
        <a:ext cx="1502062" cy="1502062"/>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16571248-7F0E-4986-AF3B-82DAC7719E87}" type="datetimeFigureOut">
              <a:rPr lang="es-ES" smtClean="0"/>
              <a:t>04/07/2018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255437931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6571248-7F0E-4986-AF3B-82DAC7719E87}" type="datetimeFigureOut">
              <a:rPr lang="es-ES" smtClean="0"/>
              <a:t>04/07/2018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190577578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6571248-7F0E-4986-AF3B-82DAC7719E87}" type="datetimeFigureOut">
              <a:rPr lang="es-ES" smtClean="0"/>
              <a:t>04/07/2018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355370714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6571248-7F0E-4986-AF3B-82DAC7719E87}" type="datetimeFigureOut">
              <a:rPr lang="es-ES" smtClean="0"/>
              <a:t>04/07/2018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192242639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6571248-7F0E-4986-AF3B-82DAC7719E87}" type="datetimeFigureOut">
              <a:rPr lang="es-ES" smtClean="0"/>
              <a:t>04/07/2018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215200152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16571248-7F0E-4986-AF3B-82DAC7719E87}" type="datetimeFigureOut">
              <a:rPr lang="es-ES" smtClean="0"/>
              <a:t>04/07/2018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1562155550"/>
      </p:ext>
    </p:extLst>
  </p:cSld>
  <p:clrMapOvr>
    <a:masterClrMapping/>
  </p:clrMapOvr>
  <p:transition spd="med">
    <p:pull/>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6571248-7F0E-4986-AF3B-82DAC7719E87}" type="datetimeFigureOut">
              <a:rPr lang="es-ES" smtClean="0"/>
              <a:t>04/07/2018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1981538456"/>
      </p:ext>
    </p:extLst>
  </p:cSld>
  <p:clrMapOvr>
    <a:masterClrMapping/>
  </p:clrMapOvr>
  <p:transition spd="med">
    <p:pull/>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6571248-7F0E-4986-AF3B-82DAC7719E87}" type="datetimeFigureOut">
              <a:rPr lang="es-ES" smtClean="0"/>
              <a:t>04/07/2018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232383762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6571248-7F0E-4986-AF3B-82DAC7719E87}" type="datetimeFigureOut">
              <a:rPr lang="es-ES" smtClean="0"/>
              <a:t>04/07/2018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65455916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6571248-7F0E-4986-AF3B-82DAC7719E87}" type="datetimeFigureOut">
              <a:rPr lang="es-ES" smtClean="0"/>
              <a:t>04/07/2018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2682986354"/>
      </p:ext>
    </p:extLst>
  </p:cSld>
  <p:clrMapOvr>
    <a:masterClrMapping/>
  </p:clrMapOvr>
  <p:transition spd="med">
    <p:pull/>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6571248-7F0E-4986-AF3B-82DAC7719E87}" type="datetimeFigureOut">
              <a:rPr lang="es-ES" smtClean="0"/>
              <a:t>04/07/2018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53C3F1-6FA8-4666-9A0D-98B43247194E}" type="slidenum">
              <a:rPr lang="es-ES" smtClean="0"/>
              <a:t>‹Nº›</a:t>
            </a:fld>
            <a:endParaRPr lang="es-ES"/>
          </a:p>
        </p:txBody>
      </p:sp>
    </p:spTree>
    <p:extLst>
      <p:ext uri="{BB962C8B-B14F-4D97-AF65-F5344CB8AC3E}">
        <p14:creationId xmlns:p14="http://schemas.microsoft.com/office/powerpoint/2010/main" val="12572969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571248-7F0E-4986-AF3B-82DAC7719E87}" type="datetimeFigureOut">
              <a:rPr lang="es-ES" smtClean="0"/>
              <a:t>04/07/2018</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53C3F1-6FA8-4666-9A0D-98B43247194E}" type="slidenum">
              <a:rPr lang="es-ES" smtClean="0"/>
              <a:t>‹Nº›</a:t>
            </a:fld>
            <a:endParaRPr lang="es-ES"/>
          </a:p>
        </p:txBody>
      </p:sp>
    </p:spTree>
    <p:extLst>
      <p:ext uri="{BB962C8B-B14F-4D97-AF65-F5344CB8AC3E}">
        <p14:creationId xmlns:p14="http://schemas.microsoft.com/office/powerpoint/2010/main" val="20715196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1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3.jpeg"/><Relationship Id="rId5" Type="http://schemas.openxmlformats.org/officeDocument/2006/relationships/slide" Target="slide5.xml"/><Relationship Id="rId10"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1.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package" Target="../embeddings/Documento_de_Microsoft_Word2.docx"/><Relationship Id="rId4" Type="http://schemas.openxmlformats.org/officeDocument/2006/relationships/image" Target="../media/image42.emf"/></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o_de_Microsoft_Word3.docx"/><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emf"/><Relationship Id="rId5" Type="http://schemas.openxmlformats.org/officeDocument/2006/relationships/package" Target="../embeddings/Documento_de_Microsoft_Word4.docx"/><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package" Target="../embeddings/Documento_de_Microsoft_Word5.docx"/><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8.emf"/><Relationship Id="rId5" Type="http://schemas.openxmlformats.org/officeDocument/2006/relationships/package" Target="../embeddings/Documento_de_Microsoft_Word6.docx"/><Relationship Id="rId4" Type="http://schemas.openxmlformats.org/officeDocument/2006/relationships/image" Target="../media/image47.emf"/></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3.jpg"/><Relationship Id="rId5" Type="http://schemas.openxmlformats.org/officeDocument/2006/relationships/diagramLayout" Target="../diagrams/layout1.xml"/><Relationship Id="rId10" Type="http://schemas.openxmlformats.org/officeDocument/2006/relationships/image" Target="../media/image12.jpg"/><Relationship Id="rId4" Type="http://schemas.openxmlformats.org/officeDocument/2006/relationships/diagramData" Target="../diagrams/data1.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90737" y="286227"/>
            <a:ext cx="9144001" cy="6858000"/>
          </a:xfrm>
          <a:prstGeom prst="rect">
            <a:avLst/>
          </a:prstGeom>
        </p:spPr>
      </p:pic>
      <p:sp>
        <p:nvSpPr>
          <p:cNvPr id="2" name="1 Título"/>
          <p:cNvSpPr>
            <a:spLocks noGrp="1"/>
          </p:cNvSpPr>
          <p:nvPr>
            <p:ph type="ctrTitle" idx="4294967295"/>
          </p:nvPr>
        </p:nvSpPr>
        <p:spPr>
          <a:xfrm>
            <a:off x="1371600" y="3354388"/>
            <a:ext cx="7772400" cy="866775"/>
          </a:xfrm>
        </p:spPr>
        <p:txBody>
          <a:bodyPr>
            <a:noAutofit/>
          </a:bodyPr>
          <a:lstStyle/>
          <a:p>
            <a:r>
              <a:rPr lang="es-ES" sz="2000" b="1" dirty="0" smtClean="0">
                <a:latin typeface="Arial" panose="020B0604020202020204" pitchFamily="34" charset="0"/>
                <a:cs typeface="Arial" panose="020B0604020202020204" pitchFamily="34" charset="0"/>
              </a:rPr>
              <a:t>TEMA:</a:t>
            </a:r>
            <a:r>
              <a:rPr lang="es-ES" sz="2800" b="1" dirty="0" smtClean="0">
                <a:latin typeface="Arial" panose="020B0604020202020204" pitchFamily="34" charset="0"/>
                <a:cs typeface="Arial" panose="020B0604020202020204" pitchFamily="34" charset="0"/>
              </a:rPr>
              <a:t> </a:t>
            </a:r>
            <a:r>
              <a:rPr lang="es-ES" sz="2500" b="1" dirty="0" smtClean="0">
                <a:latin typeface="Arial" panose="020B0604020202020204" pitchFamily="34" charset="0"/>
                <a:cs typeface="Arial" panose="020B0604020202020204" pitchFamily="34" charset="0"/>
              </a:rPr>
              <a:t>LOS FACTORES DE ÉXITO EN LOS NEGOCIOS DE ARTESANÍA EN SAN ANTONIO DE IBARRA</a:t>
            </a:r>
            <a:endParaRPr lang="es-ES" sz="2500" b="1" dirty="0">
              <a:latin typeface="Arial" panose="020B0604020202020204" pitchFamily="34" charset="0"/>
              <a:cs typeface="Arial" panose="020B0604020202020204" pitchFamily="34" charset="0"/>
            </a:endParaRPr>
          </a:p>
        </p:txBody>
      </p:sp>
      <p:sp>
        <p:nvSpPr>
          <p:cNvPr id="3" name="2 Subtítulo"/>
          <p:cNvSpPr>
            <a:spLocks noGrp="1"/>
          </p:cNvSpPr>
          <p:nvPr>
            <p:ph type="subTitle" idx="4294967295"/>
          </p:nvPr>
        </p:nvSpPr>
        <p:spPr>
          <a:xfrm>
            <a:off x="2743200" y="4652963"/>
            <a:ext cx="6400800" cy="1152525"/>
          </a:xfrm>
        </p:spPr>
        <p:txBody>
          <a:bodyPr>
            <a:normAutofit/>
          </a:bodyPr>
          <a:lstStyle/>
          <a:p>
            <a:pPr algn="r"/>
            <a:r>
              <a:rPr lang="es-ES" sz="2000" dirty="0" smtClean="0">
                <a:solidFill>
                  <a:schemeClr val="tx1"/>
                </a:solidFill>
                <a:latin typeface="Arial" panose="020B0604020202020204" pitchFamily="34" charset="0"/>
                <a:cs typeface="Arial" panose="020B0604020202020204" pitchFamily="34" charset="0"/>
              </a:rPr>
              <a:t>Valeria Alfonsina Vaca Tulcán</a:t>
            </a:r>
          </a:p>
          <a:p>
            <a:pPr algn="r"/>
            <a:r>
              <a:rPr lang="es-ES" sz="2000" dirty="0" smtClean="0">
                <a:solidFill>
                  <a:schemeClr val="tx1"/>
                </a:solidFill>
                <a:latin typeface="Arial" panose="020B0604020202020204" pitchFamily="34" charset="0"/>
                <a:cs typeface="Arial" panose="020B0604020202020204" pitchFamily="34" charset="0"/>
              </a:rPr>
              <a:t>Miguel Alejandro Loor Garzón</a:t>
            </a:r>
            <a:endParaRPr lang="es-ES" sz="2000" dirty="0">
              <a:solidFill>
                <a:schemeClr val="tx1"/>
              </a:solidFill>
              <a:latin typeface="Arial" panose="020B0604020202020204" pitchFamily="34" charset="0"/>
              <a:cs typeface="Arial" panose="020B0604020202020204" pitchFamily="34" charset="0"/>
            </a:endParaRPr>
          </a:p>
        </p:txBody>
      </p:sp>
      <p:sp>
        <p:nvSpPr>
          <p:cNvPr id="4" name="2 Subtítulo"/>
          <p:cNvSpPr txBox="1">
            <a:spLocks/>
          </p:cNvSpPr>
          <p:nvPr/>
        </p:nvSpPr>
        <p:spPr>
          <a:xfrm>
            <a:off x="1484040" y="5877272"/>
            <a:ext cx="6400800"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2400" dirty="0" err="1" smtClean="0">
                <a:solidFill>
                  <a:schemeClr val="tx1"/>
                </a:solidFill>
                <a:latin typeface="Arial" panose="020B0604020202020204" pitchFamily="34" charset="0"/>
                <a:cs typeface="Arial" panose="020B0604020202020204" pitchFamily="34" charset="0"/>
              </a:rPr>
              <a:t>Sangolquí</a:t>
            </a:r>
            <a:endParaRPr lang="es-ES" sz="2400" dirty="0" smtClean="0">
              <a:solidFill>
                <a:schemeClr val="tx1"/>
              </a:solidFill>
              <a:latin typeface="Arial" panose="020B0604020202020204" pitchFamily="34" charset="0"/>
              <a:cs typeface="Arial" panose="020B0604020202020204" pitchFamily="34" charset="0"/>
            </a:endParaRPr>
          </a:p>
          <a:p>
            <a:r>
              <a:rPr lang="es-ES" sz="2400" dirty="0" smtClean="0">
                <a:solidFill>
                  <a:schemeClr val="tx1"/>
                </a:solidFill>
                <a:latin typeface="Arial" panose="020B0604020202020204" pitchFamily="34" charset="0"/>
                <a:cs typeface="Arial" panose="020B0604020202020204" pitchFamily="34" charset="0"/>
              </a:rPr>
              <a:t>Julio, 2018</a:t>
            </a:r>
            <a:endParaRPr lang="es-ES" sz="2400" dirty="0">
              <a:solidFill>
                <a:schemeClr val="tx1"/>
              </a:solidFill>
              <a:latin typeface="Arial" panose="020B0604020202020204" pitchFamily="34" charset="0"/>
              <a:cs typeface="Arial" panose="020B0604020202020204" pitchFamily="34" charset="0"/>
            </a:endParaRPr>
          </a:p>
        </p:txBody>
      </p:sp>
      <p:pic>
        <p:nvPicPr>
          <p:cNvPr id="5" name="picture" descr="Resultado de imagen para espe"/>
          <p:cNvPicPr/>
          <p:nvPr/>
        </p:nvPicPr>
        <p:blipFill rotWithShape="1">
          <a:blip r:embed="rId3">
            <a:extLst>
              <a:ext uri="{28A0092B-C50C-407E-A947-70E740481C1C}">
                <a14:useLocalDpi xmlns:a14="http://schemas.microsoft.com/office/drawing/2010/main" val="0"/>
              </a:ext>
            </a:extLst>
          </a:blip>
          <a:srcRect b="13346"/>
          <a:stretch/>
        </p:blipFill>
        <p:spPr>
          <a:xfrm>
            <a:off x="755576" y="238101"/>
            <a:ext cx="4606654" cy="1058416"/>
          </a:xfrm>
          <a:prstGeom prst="rect">
            <a:avLst/>
          </a:prstGeom>
        </p:spPr>
      </p:pic>
      <p:sp>
        <p:nvSpPr>
          <p:cNvPr id="8" name="1 Título"/>
          <p:cNvSpPr txBox="1">
            <a:spLocks/>
          </p:cNvSpPr>
          <p:nvPr/>
        </p:nvSpPr>
        <p:spPr>
          <a:xfrm>
            <a:off x="976064" y="1340769"/>
            <a:ext cx="7924800" cy="72008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000" b="1" dirty="0" smtClean="0">
                <a:latin typeface="Arial" panose="020B0604020202020204" pitchFamily="34" charset="0"/>
                <a:cs typeface="Arial" panose="020B0604020202020204" pitchFamily="34" charset="0"/>
              </a:rPr>
              <a:t>DEPARTAMENTO DE CIENCIAS ECONÓMICAS, ADMINISTRATIVAS Y DEL COMERCIO</a:t>
            </a:r>
            <a:endParaRPr lang="es-ES" sz="2000" b="1" dirty="0">
              <a:latin typeface="Arial" panose="020B0604020202020204" pitchFamily="34" charset="0"/>
              <a:cs typeface="Arial" panose="020B0604020202020204" pitchFamily="34" charset="0"/>
            </a:endParaRPr>
          </a:p>
        </p:txBody>
      </p:sp>
      <p:sp>
        <p:nvSpPr>
          <p:cNvPr id="9" name="1 Título"/>
          <p:cNvSpPr txBox="1">
            <a:spLocks/>
          </p:cNvSpPr>
          <p:nvPr/>
        </p:nvSpPr>
        <p:spPr>
          <a:xfrm>
            <a:off x="1128464" y="2060848"/>
            <a:ext cx="7924800" cy="72008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000" b="1" dirty="0" smtClean="0">
                <a:latin typeface="Arial" panose="020B0604020202020204" pitchFamily="34" charset="0"/>
                <a:cs typeface="Arial" panose="020B0604020202020204" pitchFamily="34" charset="0"/>
              </a:rPr>
              <a:t>INGENIERÍA EN ADMINISTRACIÓN TURÍSTICA Y HOTELERA</a:t>
            </a:r>
            <a:endParaRPr lang="es-ES" sz="2000" b="1" dirty="0">
              <a:latin typeface="Arial" panose="020B0604020202020204" pitchFamily="34" charset="0"/>
              <a:cs typeface="Arial" panose="020B0604020202020204" pitchFamily="34" charset="0"/>
            </a:endParaRPr>
          </a:p>
        </p:txBody>
      </p:sp>
      <p:pic>
        <p:nvPicPr>
          <p:cNvPr id="5124" name="Picture 4" descr="Resultado de imagen para TURISMO Y HOTELERI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4868"/>
            <a:ext cx="1337119" cy="13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13938"/>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7169" name="Imagen 163"/>
          <p:cNvPicPr>
            <a:picLocks noChangeAspect="1" noChangeArrowheads="1"/>
          </p:cNvPicPr>
          <p:nvPr/>
        </p:nvPicPr>
        <p:blipFill>
          <a:blip r:embed="rId2">
            <a:extLst>
              <a:ext uri="{28A0092B-C50C-407E-A947-70E740481C1C}">
                <a14:useLocalDpi xmlns:a14="http://schemas.microsoft.com/office/drawing/2010/main" val="0"/>
              </a:ext>
            </a:extLst>
          </a:blip>
          <a:srcRect t="6435" r="12224"/>
          <a:stretch>
            <a:fillRect/>
          </a:stretch>
        </p:blipFill>
        <p:spPr bwMode="auto">
          <a:xfrm>
            <a:off x="999256" y="575050"/>
            <a:ext cx="2571750" cy="2200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13620" y="2857712"/>
            <a:ext cx="35638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defTabSz="914400" rtl="0" eaLnBrk="0" fontAlgn="base" latinLnBrk="0" hangingPunct="0">
              <a:lnSpc>
                <a:spcPct val="100000"/>
              </a:lnSpc>
              <a:spcBef>
                <a:spcPct val="0"/>
              </a:spcBef>
              <a:spcAft>
                <a:spcPct val="0"/>
              </a:spcAft>
              <a:buClrTx/>
              <a:buSzTx/>
              <a:buFontTx/>
              <a:buNone/>
              <a:tabLst/>
            </a:pPr>
            <a:r>
              <a:rPr kumimoji="0" lang="es-CO" altLang="es-CO" sz="1400" b="1"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F</a:t>
            </a:r>
            <a:r>
              <a:rPr kumimoji="0" lang="es-CO" altLang="es-CO" sz="1400" b="1" i="1" u="none" strike="noStrike" cap="none" normalizeH="0" baseline="0" dirty="0" smtClean="0" bmk="">
                <a:ln>
                  <a:noFill/>
                </a:ln>
                <a:solidFill>
                  <a:schemeClr val="tx1"/>
                </a:solidFill>
                <a:effectLst/>
                <a:ea typeface="Calibri" panose="020F0502020204030204" pitchFamily="34" charset="0"/>
                <a:cs typeface="Arial" panose="020B0604020202020204" pitchFamily="34" charset="0"/>
              </a:rPr>
              <a:t>igura </a:t>
            </a:r>
            <a:r>
              <a:rPr kumimoji="0" lang="es-CO" altLang="es-CO" sz="1400" b="1" i="1" u="none" strike="noStrike" cap="none" normalizeH="0" baseline="0" dirty="0" smtClean="0" bmk="_Toc517447045">
                <a:ln>
                  <a:noFill/>
                </a:ln>
                <a:solidFill>
                  <a:schemeClr val="tx1"/>
                </a:solidFill>
                <a:effectLst/>
                <a:ea typeface="Calibri" panose="020F0502020204030204" pitchFamily="34" charset="0"/>
                <a:cs typeface="Arial" panose="020B0604020202020204" pitchFamily="34" charset="0"/>
              </a:rPr>
              <a:t>5.</a:t>
            </a:r>
            <a:r>
              <a:rPr kumimoji="0" lang="es-CO" altLang="es-CO" sz="1400" b="0" i="0" u="none" strike="noStrike" cap="none" normalizeH="0" baseline="0" dirty="0" smtClean="0" bmk="_Toc517447045">
                <a:ln>
                  <a:noFill/>
                </a:ln>
                <a:solidFill>
                  <a:schemeClr val="tx1"/>
                </a:solidFill>
                <a:effectLst/>
                <a:ea typeface="Calibri" panose="020F0502020204030204" pitchFamily="34" charset="0"/>
                <a:cs typeface="Arial" panose="020B0604020202020204" pitchFamily="34" charset="0"/>
              </a:rPr>
              <a:t> Políticas de apoyo GAD </a:t>
            </a:r>
            <a:endParaRPr kumimoji="0" lang="es-CO" altLang="es-CO" sz="1400" b="0" i="0" u="none" strike="noStrike" cap="none" normalizeH="0" baseline="0" dirty="0" smtClean="0" bmk="_Toc517447045">
              <a:ln>
                <a:noFill/>
              </a:ln>
              <a:solidFill>
                <a:schemeClr val="tx1"/>
              </a:solidFill>
              <a:effectLst/>
              <a:cs typeface="Arial" panose="020B0604020202020204"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s-CO" altLang="es-CO" sz="1400" b="0" i="0" u="none" strike="noStrike" cap="none" normalizeH="0" baseline="0" dirty="0" smtClean="0" bmk="_Toc517447045">
                <a:ln>
                  <a:noFill/>
                </a:ln>
                <a:solidFill>
                  <a:schemeClr val="tx1"/>
                </a:solidFill>
                <a:effectLst/>
                <a:ea typeface="Calibri" panose="020F0502020204030204" pitchFamily="34" charset="0"/>
                <a:cs typeface="Arial" panose="020B0604020202020204" pitchFamily="34" charset="0"/>
              </a:rPr>
              <a:t>                 parroquial o cantonal</a:t>
            </a:r>
            <a:r>
              <a:rPr kumimoji="0" lang="es-CO" altLang="es-CO" sz="14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endParaRPr kumimoji="0" lang="es-CO" altLang="es-CO" sz="1400" b="0" i="0" u="none" strike="noStrike" cap="none" normalizeH="0" baseline="0" dirty="0" smtClean="0">
              <a:ln>
                <a:noFill/>
              </a:ln>
              <a:solidFill>
                <a:schemeClr val="tx1"/>
              </a:solidFill>
              <a:effectLst/>
              <a:cs typeface="Arial" panose="020B0604020202020204" pitchFamily="34"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7172" name="Imagen 164"/>
          <p:cNvPicPr>
            <a:picLocks noChangeAspect="1" noChangeArrowheads="1"/>
          </p:cNvPicPr>
          <p:nvPr/>
        </p:nvPicPr>
        <p:blipFill>
          <a:blip r:embed="rId3">
            <a:extLst>
              <a:ext uri="{28A0092B-C50C-407E-A947-70E740481C1C}">
                <a14:useLocalDpi xmlns:a14="http://schemas.microsoft.com/office/drawing/2010/main" val="0"/>
              </a:ext>
            </a:extLst>
          </a:blip>
          <a:srcRect t="6168" r="12386"/>
          <a:stretch>
            <a:fillRect/>
          </a:stretch>
        </p:blipFill>
        <p:spPr bwMode="auto">
          <a:xfrm>
            <a:off x="5171206" y="445218"/>
            <a:ext cx="2752725"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818139" y="2851935"/>
            <a:ext cx="31057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es-CO" altLang="es-CO" sz="14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s-CO" altLang="es-CO" sz="14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kumimoji="0" lang="es-CO" altLang="es-CO" sz="1400" b="1" i="1" u="none" strike="noStrike" cap="none" normalizeH="0" baseline="0" dirty="0" smtClean="0" bmk="_Toc51744704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6.</a:t>
            </a:r>
            <a:r>
              <a:rPr kumimoji="0" lang="es-CO" altLang="es-CO" sz="1400" b="0" i="0" u="none" strike="noStrike" cap="none" normalizeH="0" baseline="0" dirty="0" smtClean="0" bmk="_Toc51744704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Políticas de apoyo </a:t>
            </a:r>
            <a:br>
              <a:rPr kumimoji="0" lang="es-CO" altLang="es-CO" sz="1400" b="0" i="0" u="none" strike="noStrike" cap="none" normalizeH="0" baseline="0" dirty="0" smtClean="0" bmk="_Toc51744704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CO" altLang="es-CO" sz="1400" b="0" i="0" u="none" strike="noStrike" cap="none" normalizeH="0" baseline="0" dirty="0" smtClean="0" bmk="_Toc51744704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Asociaciones</a:t>
            </a:r>
            <a:endParaRPr kumimoji="0" lang="es-CO" altLang="es-CO"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7175" name="Imagen 165"/>
          <p:cNvPicPr>
            <a:picLocks noChangeAspect="1" noChangeArrowheads="1"/>
          </p:cNvPicPr>
          <p:nvPr/>
        </p:nvPicPr>
        <p:blipFill>
          <a:blip r:embed="rId4">
            <a:extLst>
              <a:ext uri="{28A0092B-C50C-407E-A947-70E740481C1C}">
                <a14:useLocalDpi xmlns:a14="http://schemas.microsoft.com/office/drawing/2010/main" val="0"/>
              </a:ext>
            </a:extLst>
          </a:blip>
          <a:srcRect t="6435" r="11612"/>
          <a:stretch>
            <a:fillRect/>
          </a:stretch>
        </p:blipFill>
        <p:spPr bwMode="auto">
          <a:xfrm>
            <a:off x="1082542" y="3573283"/>
            <a:ext cx="2619375" cy="2209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827241" y="5953663"/>
            <a:ext cx="3179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4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4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s-CO" altLang="es-CO" sz="14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kumimoji="0" lang="es-CO" altLang="es-CO" sz="1400" b="1" i="1" u="none" strike="noStrike" cap="none" normalizeH="0" baseline="0" dirty="0" smtClean="0" bmk="_Toc517447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7.</a:t>
            </a:r>
            <a:r>
              <a:rPr kumimoji="0" lang="es-CO" altLang="es-CO" sz="1400" b="1" i="0" u="none" strike="noStrike" cap="none" normalizeH="0" baseline="0" dirty="0" smtClean="0" bmk="_Toc517447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400" i="0" u="none" strike="noStrike" cap="none" normalizeH="0" baseline="0" dirty="0" smtClean="0" bmk="_Toc517447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Políticas de apoyo </a:t>
            </a:r>
            <a:br>
              <a:rPr kumimoji="0" lang="es-CO" altLang="es-CO" sz="1400" i="0" u="none" strike="noStrike" cap="none" normalizeH="0" baseline="0" dirty="0" smtClean="0" bmk="_Toc517447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CO" altLang="es-CO" sz="1400" i="0" u="none" strike="noStrike" cap="none" normalizeH="0" baseline="0" dirty="0" smtClean="0" bmk="_Toc5174470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Instituciones sin ánimo de lucro</a:t>
            </a:r>
            <a:r>
              <a:rPr kumimoji="0" lang="es-CO" altLang="es-CO" sz="14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p:txBody>
      </p:sp>
      <p:sp>
        <p:nvSpPr>
          <p:cNvPr id="10"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7178" name="Imagen 166"/>
          <p:cNvPicPr>
            <a:picLocks noChangeAspect="1" noChangeArrowheads="1"/>
          </p:cNvPicPr>
          <p:nvPr/>
        </p:nvPicPr>
        <p:blipFill>
          <a:blip r:embed="rId5">
            <a:extLst>
              <a:ext uri="{28A0092B-C50C-407E-A947-70E740481C1C}">
                <a14:useLocalDpi xmlns:a14="http://schemas.microsoft.com/office/drawing/2010/main" val="0"/>
              </a:ext>
            </a:extLst>
          </a:blip>
          <a:srcRect t="6435" r="12534"/>
          <a:stretch>
            <a:fillRect/>
          </a:stretch>
        </p:blipFill>
        <p:spPr bwMode="auto">
          <a:xfrm>
            <a:off x="5171206" y="3590156"/>
            <a:ext cx="2621640" cy="22435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p:cNvSpPr>
            <a:spLocks noChangeArrowheads="1"/>
          </p:cNvSpPr>
          <p:nvPr/>
        </p:nvSpPr>
        <p:spPr bwMode="auto">
          <a:xfrm>
            <a:off x="5076056" y="5955895"/>
            <a:ext cx="2987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463" algn="l" defTabSz="914400" rtl="0" eaLnBrk="0" fontAlgn="base" latinLnBrk="0" hangingPunct="0">
              <a:lnSpc>
                <a:spcPct val="100000"/>
              </a:lnSpc>
              <a:spcBef>
                <a:spcPct val="0"/>
              </a:spcBef>
              <a:spcAft>
                <a:spcPct val="0"/>
              </a:spcAft>
              <a:buClrTx/>
              <a:buSzTx/>
              <a:buFontTx/>
              <a:buNone/>
              <a:tabLst/>
            </a:pPr>
            <a:r>
              <a:rPr kumimoji="0" lang="es-CO" altLang="es-CO" sz="14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4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Figura </a:t>
            </a:r>
            <a:r>
              <a:rPr kumimoji="0" lang="es-CO" altLang="es-CO" sz="1400" b="1" i="1" u="none" strike="noStrike" cap="none" normalizeH="0" baseline="0" dirty="0" smtClean="0" bmk="_Toc517447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8.</a:t>
            </a:r>
            <a:r>
              <a:rPr kumimoji="0" lang="es-CO" altLang="es-CO" sz="1400" b="0" i="0" u="none" strike="noStrike" cap="none" normalizeH="0" baseline="0" dirty="0" smtClean="0" bmk="_Toc517447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Políticas de apoyo </a:t>
            </a:r>
            <a:br>
              <a:rPr kumimoji="0" lang="es-CO" altLang="es-CO" sz="1400" b="0" i="0" u="none" strike="noStrike" cap="none" normalizeH="0" baseline="0" dirty="0" smtClean="0" bmk="_Toc517447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CO" altLang="es-CO" sz="1400" b="0" i="0" u="none" strike="noStrike" cap="none" normalizeH="0" baseline="0" dirty="0" smtClean="0" bmk="_Toc51744704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por el Gobierno Central</a:t>
            </a:r>
            <a:endParaRPr kumimoji="0" lang="es-CO" altLang="es-CO"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6" name="Rectángulo 15"/>
          <p:cNvSpPr/>
          <p:nvPr/>
        </p:nvSpPr>
        <p:spPr>
          <a:xfrm>
            <a:off x="0" y="31992"/>
            <a:ext cx="2987824" cy="369332"/>
          </a:xfrm>
          <a:prstGeom prst="rect">
            <a:avLst/>
          </a:prstGeom>
          <a:solidFill>
            <a:schemeClr val="accent2">
              <a:lumMod val="40000"/>
              <a:lumOff val="60000"/>
            </a:schemeClr>
          </a:solidFill>
        </p:spPr>
        <p:txBody>
          <a:bodyPr wrap="square">
            <a:spAutoFit/>
          </a:bodyPr>
          <a:lstStyle/>
          <a:p>
            <a:r>
              <a:rPr lang="es-ES" dirty="0" smtClean="0">
                <a:latin typeface="Arial" panose="020B0604020202020204" pitchFamily="34" charset="0"/>
                <a:cs typeface="Arial" panose="020B0604020202020204" pitchFamily="34" charset="0"/>
              </a:rPr>
              <a:t>ASPECTOS </a:t>
            </a:r>
            <a:r>
              <a:rPr lang="es-ES" dirty="0">
                <a:latin typeface="Arial" panose="020B0604020202020204" pitchFamily="34" charset="0"/>
                <a:cs typeface="Arial" panose="020B0604020202020204" pitchFamily="34" charset="0"/>
              </a:rPr>
              <a:t>GENERALES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42120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8"/>
          <p:cNvPicPr>
            <a:picLocks noChangeAspect="1" noChangeArrowheads="1"/>
          </p:cNvPicPr>
          <p:nvPr/>
        </p:nvPicPr>
        <p:blipFill>
          <a:blip r:embed="rId2">
            <a:extLst>
              <a:ext uri="{28A0092B-C50C-407E-A947-70E740481C1C}">
                <a14:useLocalDpi xmlns:a14="http://schemas.microsoft.com/office/drawing/2010/main" val="0"/>
              </a:ext>
            </a:extLst>
          </a:blip>
          <a:srcRect l="5580" b="5983"/>
          <a:stretch>
            <a:fillRect/>
          </a:stretch>
        </p:blipFill>
        <p:spPr bwMode="auto">
          <a:xfrm>
            <a:off x="40813" y="1484784"/>
            <a:ext cx="3611191" cy="287896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91488" y="4521481"/>
            <a:ext cx="2949846"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s-ES" sz="1400" dirty="0" smtClean="0">
                <a:latin typeface="Arial" panose="020B0604020202020204" pitchFamily="34" charset="0"/>
                <a:cs typeface="Arial" panose="020B0604020202020204" pitchFamily="34" charset="0"/>
              </a:rPr>
              <a:t>Subsectores artesanales</a:t>
            </a:r>
            <a:endParaRPr lang="es-CO" sz="1400" dirty="0">
              <a:latin typeface="Arial" panose="020B0604020202020204" pitchFamily="34" charset="0"/>
              <a:cs typeface="Arial" panose="020B0604020202020204" pitchFamily="34" charset="0"/>
            </a:endParaRPr>
          </a:p>
        </p:txBody>
      </p:sp>
      <p:pic>
        <p:nvPicPr>
          <p:cNvPr id="6" name="Imagen 3"/>
          <p:cNvPicPr>
            <a:picLocks noChangeAspect="1" noChangeArrowheads="1"/>
          </p:cNvPicPr>
          <p:nvPr/>
        </p:nvPicPr>
        <p:blipFill>
          <a:blip r:embed="rId3">
            <a:extLst>
              <a:ext uri="{28A0092B-C50C-407E-A947-70E740481C1C}">
                <a14:useLocalDpi xmlns:a14="http://schemas.microsoft.com/office/drawing/2010/main" val="0"/>
              </a:ext>
            </a:extLst>
          </a:blip>
          <a:srcRect t="6168" r="8089"/>
          <a:stretch>
            <a:fillRect/>
          </a:stretch>
        </p:blipFill>
        <p:spPr bwMode="auto">
          <a:xfrm>
            <a:off x="5292080" y="1484784"/>
            <a:ext cx="3711544" cy="302225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479397" y="4521480"/>
            <a:ext cx="2969083"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s-ES" sz="1400" dirty="0" smtClean="0">
                <a:latin typeface="Arial" panose="020B0604020202020204" pitchFamily="34" charset="0"/>
                <a:cs typeface="Arial" panose="020B0604020202020204" pitchFamily="34" charset="0"/>
              </a:rPr>
              <a:t>Cantidad de empleados</a:t>
            </a:r>
            <a:endParaRPr lang="es-CO" sz="1400" dirty="0">
              <a:latin typeface="Arial" panose="020B0604020202020204" pitchFamily="34" charset="0"/>
              <a:cs typeface="Arial" panose="020B0604020202020204" pitchFamily="34" charset="0"/>
            </a:endParaRPr>
          </a:p>
        </p:txBody>
      </p:sp>
      <p:sp>
        <p:nvSpPr>
          <p:cNvPr id="8" name="CuadroTexto 7"/>
          <p:cNvSpPr txBox="1"/>
          <p:nvPr/>
        </p:nvSpPr>
        <p:spPr>
          <a:xfrm>
            <a:off x="3652004" y="2239948"/>
            <a:ext cx="1797287"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Poca tecnología</a:t>
            </a:r>
          </a:p>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Reducido capital</a:t>
            </a:r>
          </a:p>
        </p:txBody>
      </p:sp>
      <p:sp>
        <p:nvSpPr>
          <p:cNvPr id="9" name="Rectángulo 8"/>
          <p:cNvSpPr/>
          <p:nvPr/>
        </p:nvSpPr>
        <p:spPr>
          <a:xfrm>
            <a:off x="0" y="31992"/>
            <a:ext cx="2987824" cy="369332"/>
          </a:xfrm>
          <a:prstGeom prst="rect">
            <a:avLst/>
          </a:prstGeom>
          <a:solidFill>
            <a:schemeClr val="accent2">
              <a:lumMod val="40000"/>
              <a:lumOff val="60000"/>
            </a:schemeClr>
          </a:solidFill>
        </p:spPr>
        <p:txBody>
          <a:bodyPr wrap="square">
            <a:spAutoFit/>
          </a:bodyPr>
          <a:lstStyle/>
          <a:p>
            <a:r>
              <a:rPr lang="es-ES" dirty="0" smtClean="0">
                <a:latin typeface="Arial" panose="020B0604020202020204" pitchFamily="34" charset="0"/>
                <a:cs typeface="Arial" panose="020B0604020202020204" pitchFamily="34" charset="0"/>
              </a:rPr>
              <a:t>ASPECTOS </a:t>
            </a:r>
            <a:r>
              <a:rPr lang="es-ES" dirty="0">
                <a:latin typeface="Arial" panose="020B0604020202020204" pitchFamily="34" charset="0"/>
                <a:cs typeface="Arial" panose="020B0604020202020204" pitchFamily="34" charset="0"/>
              </a:rPr>
              <a:t>GENERALES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73760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sp>
        <p:nvSpPr>
          <p:cNvPr id="4" name="2 Título"/>
          <p:cNvSpPr txBox="1">
            <a:spLocks/>
          </p:cNvSpPr>
          <p:nvPr/>
        </p:nvSpPr>
        <p:spPr>
          <a:xfrm>
            <a:off x="1403648" y="2708920"/>
            <a:ext cx="6768752" cy="1143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b="1" dirty="0" smtClean="0">
                <a:effectLst>
                  <a:outerShdw blurRad="38100" dist="38100" dir="2700000" algn="tl">
                    <a:srgbClr val="000000">
                      <a:alpha val="43137"/>
                    </a:srgbClr>
                  </a:outerShdw>
                </a:effectLst>
              </a:rPr>
              <a:t>CONTRASTACIÓN DE HIPÓTESIS</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373109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641" y="548680"/>
            <a:ext cx="2376264" cy="923330"/>
          </a:xfrm>
          <a:prstGeom prst="rect">
            <a:avLst/>
          </a:prstGeom>
          <a:solidFill>
            <a:schemeClr val="accent2">
              <a:lumMod val="40000"/>
              <a:lumOff val="60000"/>
            </a:schemeClr>
          </a:solidFill>
        </p:spPr>
        <p:txBody>
          <a:bodyPr wrap="square">
            <a:spAutoFit/>
          </a:bodyPr>
          <a:lstStyle/>
          <a:p>
            <a:r>
              <a:rPr lang="es-ES" dirty="0">
                <a:latin typeface="Arial" panose="020B0604020202020204" pitchFamily="34" charset="0"/>
                <a:cs typeface="Arial" panose="020B0604020202020204" pitchFamily="34" charset="0"/>
              </a:rPr>
              <a:t>BLOQUE III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FORMACIÓN DEL GERENTE</a:t>
            </a:r>
            <a:endParaRPr lang="es-CO" dirty="0">
              <a:latin typeface="Arial" panose="020B0604020202020204" pitchFamily="34" charset="0"/>
              <a:cs typeface="Arial" panose="020B0604020202020204" pitchFamily="34" charset="0"/>
            </a:endParaRPr>
          </a:p>
        </p:txBody>
      </p:sp>
      <p:pic>
        <p:nvPicPr>
          <p:cNvPr id="10" name="Imagen 9"/>
          <p:cNvPicPr>
            <a:picLocks noChangeAspect="1" noChangeArrowheads="1"/>
          </p:cNvPicPr>
          <p:nvPr/>
        </p:nvPicPr>
        <p:blipFill>
          <a:blip r:embed="rId2">
            <a:extLst>
              <a:ext uri="{28A0092B-C50C-407E-A947-70E740481C1C}">
                <a14:useLocalDpi xmlns:a14="http://schemas.microsoft.com/office/drawing/2010/main" val="0"/>
              </a:ext>
            </a:extLst>
          </a:blip>
          <a:srcRect t="6168" r="5505" b="621"/>
          <a:stretch>
            <a:fillRect/>
          </a:stretch>
        </p:blipFill>
        <p:spPr bwMode="auto">
          <a:xfrm>
            <a:off x="2540934" y="2060848"/>
            <a:ext cx="4032448" cy="319078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131840" y="5251633"/>
            <a:ext cx="2552045"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s-ES" sz="1400" dirty="0" smtClean="0">
                <a:latin typeface="Arial" panose="020B0604020202020204" pitchFamily="34" charset="0"/>
                <a:cs typeface="Arial" panose="020B0604020202020204" pitchFamily="34" charset="0"/>
              </a:rPr>
              <a:t>Nivel de formación</a:t>
            </a:r>
            <a:endParaRPr lang="es-CO" sz="1400" dirty="0">
              <a:latin typeface="Arial" panose="020B0604020202020204" pitchFamily="34" charset="0"/>
              <a:cs typeface="Arial" panose="020B0604020202020204" pitchFamily="34" charset="0"/>
            </a:endParaRPr>
          </a:p>
        </p:txBody>
      </p:sp>
      <p:sp>
        <p:nvSpPr>
          <p:cNvPr id="12" name="CuadroTexto 11"/>
          <p:cNvSpPr txBox="1"/>
          <p:nvPr/>
        </p:nvSpPr>
        <p:spPr>
          <a:xfrm>
            <a:off x="683568" y="3760311"/>
            <a:ext cx="2182392"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s-ES" b="1" dirty="0" smtClean="0">
                <a:effectLst>
                  <a:outerShdw blurRad="38100" dist="38100" dir="2700000" algn="tl">
                    <a:srgbClr val="000000">
                      <a:alpha val="43137"/>
                    </a:srgbClr>
                  </a:outerShdw>
                </a:effectLst>
              </a:rPr>
              <a:t>ISTAP “Daniel Reyes”</a:t>
            </a:r>
            <a:endParaRPr lang="es-CO" b="1" dirty="0">
              <a:effectLst>
                <a:outerShdw blurRad="38100" dist="38100" dir="2700000" algn="tl">
                  <a:srgbClr val="000000">
                    <a:alpha val="43137"/>
                  </a:srgbClr>
                </a:outerShdw>
              </a:effectLst>
            </a:endParaRPr>
          </a:p>
        </p:txBody>
      </p:sp>
      <p:pic>
        <p:nvPicPr>
          <p:cNvPr id="5122" name="Picture 2" descr="Resultado de imagen para vis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123999"/>
            <a:ext cx="1599965" cy="159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9144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0"/>
            <a:ext cx="3168352" cy="688926"/>
          </a:xfrm>
          <a:solidFill>
            <a:schemeClr val="accent2">
              <a:lumMod val="40000"/>
              <a:lumOff val="60000"/>
            </a:schemeClr>
          </a:solidFill>
        </p:spPr>
        <p:txBody>
          <a:bodyPr>
            <a:normAutofit/>
          </a:bodyPr>
          <a:lstStyle/>
          <a:p>
            <a:r>
              <a:rPr lang="es-ES" sz="1800" dirty="0" smtClean="0">
                <a:latin typeface="Arial" panose="020B0604020202020204" pitchFamily="34" charset="0"/>
                <a:cs typeface="Arial" panose="020B0604020202020204" pitchFamily="34" charset="0"/>
              </a:rPr>
              <a:t>BLOQUE IV:</a:t>
            </a:r>
            <a:br>
              <a:rPr lang="es-ES" sz="1800" dirty="0" smtClean="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POSICIÓN TECNOLÓGICA</a:t>
            </a:r>
            <a:endParaRPr lang="es-ES" sz="1800" dirty="0">
              <a:latin typeface="Arial" panose="020B0604020202020204" pitchFamily="34" charset="0"/>
              <a:cs typeface="Arial" panose="020B0604020202020204" pitchFamily="34" charset="0"/>
            </a:endParaRPr>
          </a:p>
        </p:txBody>
      </p:sp>
      <p:pic>
        <p:nvPicPr>
          <p:cNvPr id="4" name="Imagen 10"/>
          <p:cNvPicPr>
            <a:picLocks noChangeAspect="1" noChangeArrowheads="1"/>
          </p:cNvPicPr>
          <p:nvPr/>
        </p:nvPicPr>
        <p:blipFill>
          <a:blip r:embed="rId2">
            <a:extLst>
              <a:ext uri="{28A0092B-C50C-407E-A947-70E740481C1C}">
                <a14:useLocalDpi xmlns:a14="http://schemas.microsoft.com/office/drawing/2010/main" val="0"/>
              </a:ext>
            </a:extLst>
          </a:blip>
          <a:srcRect t="6435" r="9090"/>
          <a:stretch>
            <a:fillRect/>
          </a:stretch>
        </p:blipFill>
        <p:spPr bwMode="auto">
          <a:xfrm>
            <a:off x="1022878" y="688926"/>
            <a:ext cx="2896456" cy="238003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10827" y="2996952"/>
            <a:ext cx="2810385"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es-ES" sz="1400" dirty="0" smtClean="0">
                <a:latin typeface="Arial" panose="020B0604020202020204" pitchFamily="34" charset="0"/>
                <a:cs typeface="Arial" panose="020B0604020202020204" pitchFamily="34" charset="0"/>
              </a:rPr>
              <a:t>Capacidad productiva</a:t>
            </a:r>
            <a:endParaRPr lang="es-CO" sz="1400" dirty="0">
              <a:latin typeface="Arial" panose="020B0604020202020204" pitchFamily="34" charset="0"/>
              <a:cs typeface="Arial" panose="020B0604020202020204" pitchFamily="34" charset="0"/>
            </a:endParaRPr>
          </a:p>
        </p:txBody>
      </p:sp>
      <p:sp>
        <p:nvSpPr>
          <p:cNvPr id="7" name="CuadroTexto 6"/>
          <p:cNvSpPr txBox="1"/>
          <p:nvPr/>
        </p:nvSpPr>
        <p:spPr>
          <a:xfrm>
            <a:off x="4932040" y="6463322"/>
            <a:ext cx="2552302"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es-ES" sz="1400" dirty="0" smtClean="0">
                <a:latin typeface="Arial" panose="020B0604020202020204" pitchFamily="34" charset="0"/>
                <a:cs typeface="Arial" panose="020B0604020202020204" pitchFamily="34" charset="0"/>
              </a:rPr>
              <a:t>Acciones en la red</a:t>
            </a:r>
            <a:endParaRPr lang="es-CO" sz="1400" dirty="0">
              <a:latin typeface="Arial" panose="020B0604020202020204" pitchFamily="34" charset="0"/>
              <a:cs typeface="Arial" panose="020B0604020202020204" pitchFamily="34" charset="0"/>
            </a:endParaRPr>
          </a:p>
        </p:txBody>
      </p:sp>
      <p:pic>
        <p:nvPicPr>
          <p:cNvPr id="8" name="Imagen 7"/>
          <p:cNvPicPr/>
          <p:nvPr/>
        </p:nvPicPr>
        <p:blipFill rotWithShape="1">
          <a:blip r:embed="rId3">
            <a:extLst>
              <a:ext uri="{28A0092B-C50C-407E-A947-70E740481C1C}">
                <a14:useLocalDpi xmlns:a14="http://schemas.microsoft.com/office/drawing/2010/main" val="0"/>
              </a:ext>
            </a:extLst>
          </a:blip>
          <a:srcRect l="7815" b="6483"/>
          <a:stretch/>
        </p:blipFill>
        <p:spPr bwMode="auto">
          <a:xfrm>
            <a:off x="107504" y="3335506"/>
            <a:ext cx="3672408" cy="3117830"/>
          </a:xfrm>
          <a:prstGeom prst="rect">
            <a:avLst/>
          </a:prstGeom>
          <a:noFill/>
          <a:ln>
            <a:noFill/>
          </a:ln>
          <a:extLst>
            <a:ext uri="{53640926-AAD7-44D8-BBD7-CCE9431645EC}">
              <a14:shadowObscured xmlns:a14="http://schemas.microsoft.com/office/drawing/2010/main"/>
            </a:ext>
          </a:extLst>
        </p:spPr>
      </p:pic>
      <p:sp>
        <p:nvSpPr>
          <p:cNvPr id="9" name="CuadroTexto 8"/>
          <p:cNvSpPr txBox="1"/>
          <p:nvPr/>
        </p:nvSpPr>
        <p:spPr>
          <a:xfrm>
            <a:off x="755576" y="6402814"/>
            <a:ext cx="2820003"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es-ES" sz="1400" dirty="0" smtClean="0">
                <a:latin typeface="Arial" panose="020B0604020202020204" pitchFamily="34" charset="0"/>
                <a:cs typeface="Arial" panose="020B0604020202020204" pitchFamily="34" charset="0"/>
              </a:rPr>
              <a:t>Conexiones a internet</a:t>
            </a:r>
            <a:endParaRPr lang="es-CO" sz="1400" dirty="0">
              <a:latin typeface="Arial" panose="020B0604020202020204" pitchFamily="34" charset="0"/>
              <a:cs typeface="Arial" panose="020B0604020202020204" pitchFamily="34" charset="0"/>
            </a:endParaRPr>
          </a:p>
        </p:txBody>
      </p:sp>
      <p:sp>
        <p:nvSpPr>
          <p:cNvPr id="11" name="CuadroTexto 10"/>
          <p:cNvSpPr txBox="1"/>
          <p:nvPr/>
        </p:nvSpPr>
        <p:spPr>
          <a:xfrm>
            <a:off x="4936634" y="3121223"/>
            <a:ext cx="3666388"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es-ES" sz="1400" dirty="0">
                <a:latin typeface="Arial" panose="020B0604020202020204" pitchFamily="34" charset="0"/>
                <a:cs typeface="Arial" panose="020B0604020202020204" pitchFamily="34" charset="0"/>
              </a:rPr>
              <a:t>P</a:t>
            </a:r>
            <a:r>
              <a:rPr lang="es-ES" sz="1400" dirty="0" smtClean="0">
                <a:latin typeface="Arial" panose="020B0604020202020204" pitchFamily="34" charset="0"/>
                <a:cs typeface="Arial" panose="020B0604020202020204" pitchFamily="34" charset="0"/>
              </a:rPr>
              <a:t>osición frente a la competencia</a:t>
            </a:r>
            <a:endParaRPr lang="es-CO" sz="1400" dirty="0">
              <a:latin typeface="Arial" panose="020B0604020202020204" pitchFamily="34" charset="0"/>
              <a:cs typeface="Arial" panose="020B0604020202020204" pitchFamily="34" charset="0"/>
            </a:endParaRPr>
          </a:p>
        </p:txBody>
      </p:sp>
      <p:pic>
        <p:nvPicPr>
          <p:cNvPr id="12" name="Imagen 11"/>
          <p:cNvPicPr/>
          <p:nvPr/>
        </p:nvPicPr>
        <p:blipFill rotWithShape="1">
          <a:blip r:embed="rId4">
            <a:extLst>
              <a:ext uri="{28A0092B-C50C-407E-A947-70E740481C1C}">
                <a14:useLocalDpi xmlns:a14="http://schemas.microsoft.com/office/drawing/2010/main" val="0"/>
              </a:ext>
            </a:extLst>
          </a:blip>
          <a:srcRect l="5188" t="6223" b="9555"/>
          <a:stretch/>
        </p:blipFill>
        <p:spPr bwMode="auto">
          <a:xfrm>
            <a:off x="4648602" y="53915"/>
            <a:ext cx="4243878" cy="3117830"/>
          </a:xfrm>
          <a:prstGeom prst="rect">
            <a:avLst/>
          </a:prstGeom>
          <a:noFill/>
          <a:ln>
            <a:noFill/>
          </a:ln>
          <a:extLst>
            <a:ext uri="{53640926-AAD7-44D8-BBD7-CCE9431645EC}">
              <a14:shadowObscured xmlns:a14="http://schemas.microsoft.com/office/drawing/2010/main"/>
            </a:ext>
          </a:extLst>
        </p:spPr>
      </p:pic>
      <p:sp>
        <p:nvSpPr>
          <p:cNvPr id="2" name="CuadroTexto 1"/>
          <p:cNvSpPr txBox="1"/>
          <p:nvPr/>
        </p:nvSpPr>
        <p:spPr>
          <a:xfrm>
            <a:off x="7740352" y="3933056"/>
            <a:ext cx="184731" cy="369332"/>
          </a:xfrm>
          <a:prstGeom prst="rect">
            <a:avLst/>
          </a:prstGeom>
          <a:noFill/>
        </p:spPr>
        <p:txBody>
          <a:bodyPr wrap="none" rtlCol="0">
            <a:spAutoFit/>
          </a:bodyPr>
          <a:lstStyle/>
          <a:p>
            <a:endParaRPr lang="es-CO" dirty="0"/>
          </a:p>
        </p:txBody>
      </p:sp>
      <p:sp>
        <p:nvSpPr>
          <p:cNvPr id="10" name="CuadroTexto 9"/>
          <p:cNvSpPr txBox="1"/>
          <p:nvPr/>
        </p:nvSpPr>
        <p:spPr>
          <a:xfrm>
            <a:off x="3496474" y="1371545"/>
            <a:ext cx="1326451"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lang="es-ES" sz="1600" dirty="0"/>
              <a:t>Débil</a:t>
            </a:r>
            <a:endParaRPr lang="es-CO" sz="1600" dirty="0"/>
          </a:p>
          <a:p>
            <a:pPr marL="285750" indent="-285750">
              <a:buFont typeface="Wingdings" panose="05000000000000000000" pitchFamily="2" charset="2"/>
              <a:buChar char="ü"/>
            </a:pPr>
            <a:r>
              <a:rPr lang="es-ES" sz="1600" dirty="0"/>
              <a:t>Sostenible</a:t>
            </a:r>
          </a:p>
          <a:p>
            <a:pPr marL="285750" indent="-285750">
              <a:buFont typeface="Wingdings" panose="05000000000000000000" pitchFamily="2" charset="2"/>
              <a:buChar char="ü"/>
            </a:pPr>
            <a:r>
              <a:rPr lang="es-ES" sz="1600" dirty="0"/>
              <a:t>Buena </a:t>
            </a:r>
          </a:p>
          <a:p>
            <a:pPr marL="285750" indent="-285750">
              <a:buFont typeface="Wingdings" panose="05000000000000000000" pitchFamily="2" charset="2"/>
              <a:buChar char="ü"/>
            </a:pPr>
            <a:r>
              <a:rPr lang="es-ES" sz="1600" dirty="0" smtClean="0"/>
              <a:t>Fuerte </a:t>
            </a:r>
            <a:endParaRPr lang="es-ES" sz="1600" dirty="0" smtClean="0"/>
          </a:p>
        </p:txBody>
      </p:sp>
      <p:sp>
        <p:nvSpPr>
          <p:cNvPr id="14" name="Flecha derecha 13"/>
          <p:cNvSpPr/>
          <p:nvPr/>
        </p:nvSpPr>
        <p:spPr>
          <a:xfrm>
            <a:off x="344258" y="5013176"/>
            <a:ext cx="62734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pic>
        <p:nvPicPr>
          <p:cNvPr id="15" name="Imagen 14"/>
          <p:cNvPicPr/>
          <p:nvPr/>
        </p:nvPicPr>
        <p:blipFill rotWithShape="1">
          <a:blip r:embed="rId5">
            <a:extLst>
              <a:ext uri="{28A0092B-C50C-407E-A947-70E740481C1C}">
                <a14:useLocalDpi xmlns:a14="http://schemas.microsoft.com/office/drawing/2010/main" val="0"/>
              </a:ext>
            </a:extLst>
          </a:blip>
          <a:srcRect l="5794" b="6281"/>
          <a:stretch/>
        </p:blipFill>
        <p:spPr bwMode="auto">
          <a:xfrm>
            <a:off x="4016666" y="3440006"/>
            <a:ext cx="3632109" cy="2962807"/>
          </a:xfrm>
          <a:prstGeom prst="rect">
            <a:avLst/>
          </a:prstGeom>
          <a:noFill/>
          <a:ln>
            <a:noFill/>
          </a:ln>
          <a:extLst>
            <a:ext uri="{53640926-AAD7-44D8-BBD7-CCE9431645EC}">
              <a14:shadowObscured xmlns:a14="http://schemas.microsoft.com/office/drawing/2010/main"/>
            </a:ext>
          </a:extLst>
        </p:spPr>
      </p:pic>
      <p:pic>
        <p:nvPicPr>
          <p:cNvPr id="6146" name="Picture 2" descr="Resultado de imagen para equis"/>
          <p:cNvPicPr>
            <a:picLocks noChangeAspect="1" noChangeArrowheads="1"/>
          </p:cNvPicPr>
          <p:nvPr/>
        </p:nvPicPr>
        <p:blipFill rotWithShape="1">
          <a:blip r:embed="rId6">
            <a:extLst>
              <a:ext uri="{28A0092B-C50C-407E-A947-70E740481C1C}">
                <a14:useLocalDpi xmlns:a14="http://schemas.microsoft.com/office/drawing/2010/main" val="0"/>
              </a:ext>
            </a:extLst>
          </a:blip>
          <a:srcRect l="55122" t="21589" b="24862"/>
          <a:stretch/>
        </p:blipFill>
        <p:spPr bwMode="auto">
          <a:xfrm>
            <a:off x="7776121" y="4194376"/>
            <a:ext cx="1367879"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99985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CO"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CO"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7" name="Imagen 162"/>
          <p:cNvPicPr>
            <a:picLocks noChangeAspect="1" noChangeArrowheads="1"/>
          </p:cNvPicPr>
          <p:nvPr/>
        </p:nvPicPr>
        <p:blipFill>
          <a:blip r:embed="rId2">
            <a:extLst>
              <a:ext uri="{28A0092B-C50C-407E-A947-70E740481C1C}">
                <a14:useLocalDpi xmlns:a14="http://schemas.microsoft.com/office/drawing/2010/main" val="0"/>
              </a:ext>
            </a:extLst>
          </a:blip>
          <a:srcRect l="4871" t="6242" b="9641"/>
          <a:stretch>
            <a:fillRect/>
          </a:stretch>
        </p:blipFill>
        <p:spPr bwMode="auto">
          <a:xfrm>
            <a:off x="251520" y="2016685"/>
            <a:ext cx="4411219" cy="3120131"/>
          </a:xfrm>
          <a:prstGeom prst="rect">
            <a:avLst/>
          </a:prstGeom>
          <a:noFill/>
          <a:extLst>
            <a:ext uri="{909E8E84-426E-40DD-AFC4-6F175D3DCCD1}">
              <a14:hiddenFill xmlns:a14="http://schemas.microsoft.com/office/drawing/2010/main">
                <a:solidFill>
                  <a:srgbClr val="FFFFFF"/>
                </a:solidFill>
              </a14:hiddenFill>
            </a:ext>
          </a:extLst>
        </p:spPr>
      </p:pic>
      <p:sp>
        <p:nvSpPr>
          <p:cNvPr id="15" name="2 Título"/>
          <p:cNvSpPr>
            <a:spLocks noGrp="1"/>
          </p:cNvSpPr>
          <p:nvPr>
            <p:ph type="title"/>
          </p:nvPr>
        </p:nvSpPr>
        <p:spPr>
          <a:xfrm>
            <a:off x="0" y="483895"/>
            <a:ext cx="3168352" cy="640849"/>
          </a:xfrm>
          <a:solidFill>
            <a:schemeClr val="accent2">
              <a:lumMod val="40000"/>
              <a:lumOff val="60000"/>
            </a:schemeClr>
          </a:solidFill>
        </p:spPr>
        <p:txBody>
          <a:bodyPr>
            <a:normAutofit/>
          </a:bodyPr>
          <a:lstStyle/>
          <a:p>
            <a:r>
              <a:rPr lang="es-ES" sz="1800" dirty="0" smtClean="0">
                <a:latin typeface="Arial" panose="020B0604020202020204" pitchFamily="34" charset="0"/>
                <a:cs typeface="Arial" panose="020B0604020202020204" pitchFamily="34" charset="0"/>
              </a:rPr>
              <a:t>BLOQUE V:</a:t>
            </a:r>
            <a:br>
              <a:rPr lang="es-ES" sz="1800" dirty="0" smtClean="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CALIDAD DEL PRODUCTO</a:t>
            </a:r>
            <a:endParaRPr lang="es-ES" sz="1800" dirty="0">
              <a:latin typeface="Arial" panose="020B0604020202020204" pitchFamily="34" charset="0"/>
              <a:cs typeface="Arial" panose="020B0604020202020204" pitchFamily="34" charset="0"/>
            </a:endParaRPr>
          </a:p>
        </p:txBody>
      </p:sp>
      <p:pic>
        <p:nvPicPr>
          <p:cNvPr id="17" name="Imagen 16"/>
          <p:cNvPicPr/>
          <p:nvPr/>
        </p:nvPicPr>
        <p:blipFill rotWithShape="1">
          <a:blip r:embed="rId3">
            <a:extLst>
              <a:ext uri="{28A0092B-C50C-407E-A947-70E740481C1C}">
                <a14:useLocalDpi xmlns:a14="http://schemas.microsoft.com/office/drawing/2010/main" val="0"/>
              </a:ext>
            </a:extLst>
          </a:blip>
          <a:srcRect t="6054" r="14620"/>
          <a:stretch/>
        </p:blipFill>
        <p:spPr bwMode="auto">
          <a:xfrm>
            <a:off x="5413527" y="1693371"/>
            <a:ext cx="3384376" cy="2976115"/>
          </a:xfrm>
          <a:prstGeom prst="rect">
            <a:avLst/>
          </a:prstGeom>
          <a:noFill/>
          <a:ln>
            <a:noFill/>
          </a:ln>
          <a:extLst>
            <a:ext uri="{53640926-AAD7-44D8-BBD7-CCE9431645EC}">
              <a14:shadowObscured xmlns:a14="http://schemas.microsoft.com/office/drawing/2010/main"/>
            </a:ext>
          </a:extLst>
        </p:spPr>
      </p:pic>
      <p:sp>
        <p:nvSpPr>
          <p:cNvPr id="18" name="CuadroTexto 17"/>
          <p:cNvSpPr txBox="1"/>
          <p:nvPr/>
        </p:nvSpPr>
        <p:spPr>
          <a:xfrm>
            <a:off x="5788221" y="4705399"/>
            <a:ext cx="2443298"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17. </a:t>
            </a:r>
            <a:r>
              <a:rPr lang="es-ES" sz="1400" dirty="0">
                <a:latin typeface="Arial" panose="020B0604020202020204" pitchFamily="34" charset="0"/>
                <a:cs typeface="Arial" panose="020B0604020202020204" pitchFamily="34" charset="0"/>
              </a:rPr>
              <a:t>U</a:t>
            </a:r>
            <a:r>
              <a:rPr lang="es-ES" sz="1400" dirty="0" smtClean="0">
                <a:latin typeface="Arial" panose="020B0604020202020204" pitchFamily="34" charset="0"/>
                <a:cs typeface="Arial" panose="020B0604020202020204" pitchFamily="34" charset="0"/>
              </a:rPr>
              <a:t>tilización marca</a:t>
            </a:r>
            <a:endParaRPr lang="es-CO" sz="1400" dirty="0">
              <a:latin typeface="Arial" panose="020B0604020202020204" pitchFamily="34" charset="0"/>
              <a:cs typeface="Arial" panose="020B0604020202020204" pitchFamily="34" charset="0"/>
            </a:endParaRPr>
          </a:p>
        </p:txBody>
      </p:sp>
      <p:sp>
        <p:nvSpPr>
          <p:cNvPr id="19" name="CuadroTexto 18"/>
          <p:cNvSpPr txBox="1"/>
          <p:nvPr/>
        </p:nvSpPr>
        <p:spPr>
          <a:xfrm>
            <a:off x="395536" y="5157190"/>
            <a:ext cx="3068469"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16. </a:t>
            </a:r>
            <a:r>
              <a:rPr lang="es-ES" sz="1400" dirty="0" smtClean="0">
                <a:latin typeface="Arial" panose="020B0604020202020204" pitchFamily="34" charset="0"/>
                <a:cs typeface="Arial" panose="020B0604020202020204" pitchFamily="34" charset="0"/>
              </a:rPr>
              <a:t>Importancia de la calidad</a:t>
            </a:r>
            <a:endParaRPr lang="es-CO" sz="1400" dirty="0">
              <a:latin typeface="Arial" panose="020B0604020202020204" pitchFamily="34" charset="0"/>
              <a:cs typeface="Arial" panose="020B0604020202020204" pitchFamily="34" charset="0"/>
            </a:endParaRPr>
          </a:p>
        </p:txBody>
      </p:sp>
      <p:pic>
        <p:nvPicPr>
          <p:cNvPr id="20" name="Picture 2" descr="Resultado de imagen para vis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756" y="4511097"/>
            <a:ext cx="1599965" cy="159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3972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 Título"/>
          <p:cNvSpPr txBox="1">
            <a:spLocks/>
          </p:cNvSpPr>
          <p:nvPr/>
        </p:nvSpPr>
        <p:spPr>
          <a:xfrm>
            <a:off x="0" y="54452"/>
            <a:ext cx="3514969" cy="642108"/>
          </a:xfrm>
          <a:prstGeom prst="rect">
            <a:avLst/>
          </a:prstGeom>
          <a:solidFill>
            <a:schemeClr val="accent2">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1800" dirty="0" smtClean="0">
                <a:latin typeface="Arial" panose="020B0604020202020204" pitchFamily="34" charset="0"/>
                <a:cs typeface="Arial" panose="020B0604020202020204" pitchFamily="34" charset="0"/>
              </a:rPr>
              <a:t>BLOQUE VI:</a:t>
            </a:r>
            <a:br>
              <a:rPr lang="es-ES" sz="1800" dirty="0" smtClean="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FORMACIÓN DEL PERSONAL</a:t>
            </a:r>
            <a:endParaRPr lang="es-ES" sz="1800" dirty="0">
              <a:latin typeface="Arial" panose="020B0604020202020204" pitchFamily="34" charset="0"/>
              <a:cs typeface="Arial" panose="020B0604020202020204" pitchFamily="34" charset="0"/>
            </a:endParaRPr>
          </a:p>
        </p:txBody>
      </p:sp>
      <p:pic>
        <p:nvPicPr>
          <p:cNvPr id="22" name="Imagen 21"/>
          <p:cNvPicPr/>
          <p:nvPr/>
        </p:nvPicPr>
        <p:blipFill rotWithShape="1">
          <a:blip r:embed="rId2" cstate="print">
            <a:extLst>
              <a:ext uri="{28A0092B-C50C-407E-A947-70E740481C1C}">
                <a14:useLocalDpi xmlns:a14="http://schemas.microsoft.com/office/drawing/2010/main" val="0"/>
              </a:ext>
            </a:extLst>
          </a:blip>
          <a:srcRect t="5631" r="9925"/>
          <a:stretch/>
        </p:blipFill>
        <p:spPr bwMode="auto">
          <a:xfrm>
            <a:off x="4716016" y="54452"/>
            <a:ext cx="2808312" cy="2271335"/>
          </a:xfrm>
          <a:prstGeom prst="rect">
            <a:avLst/>
          </a:prstGeom>
          <a:noFill/>
          <a:ln>
            <a:noFill/>
          </a:ln>
          <a:extLst>
            <a:ext uri="{53640926-AAD7-44D8-BBD7-CCE9431645EC}">
              <a14:shadowObscured xmlns:a14="http://schemas.microsoft.com/office/drawing/2010/main"/>
            </a:ext>
          </a:extLst>
        </p:spPr>
      </p:pic>
      <p:sp>
        <p:nvSpPr>
          <p:cNvPr id="23" name="CuadroTexto 22"/>
          <p:cNvSpPr txBox="1"/>
          <p:nvPr/>
        </p:nvSpPr>
        <p:spPr>
          <a:xfrm>
            <a:off x="4459065" y="2325787"/>
            <a:ext cx="3039615"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s-ES" sz="1400" dirty="0" smtClean="0">
                <a:latin typeface="Arial" panose="020B0604020202020204" pitchFamily="34" charset="0"/>
                <a:cs typeface="Arial" panose="020B0604020202020204" pitchFamily="34" charset="0"/>
              </a:rPr>
              <a:t>Capacitación al personal</a:t>
            </a:r>
            <a:endParaRPr lang="es-CO" sz="1400" dirty="0">
              <a:latin typeface="Arial" panose="020B0604020202020204" pitchFamily="34" charset="0"/>
              <a:cs typeface="Arial" panose="020B0604020202020204" pitchFamily="34" charset="0"/>
            </a:endParaRPr>
          </a:p>
        </p:txBody>
      </p:sp>
      <p:pic>
        <p:nvPicPr>
          <p:cNvPr id="15" name="Picture 2" descr="Resultado de imagen para equis"/>
          <p:cNvPicPr>
            <a:picLocks noChangeAspect="1" noChangeArrowheads="1"/>
          </p:cNvPicPr>
          <p:nvPr/>
        </p:nvPicPr>
        <p:blipFill rotWithShape="1">
          <a:blip r:embed="rId3">
            <a:extLst>
              <a:ext uri="{28A0092B-C50C-407E-A947-70E740481C1C}">
                <a14:useLocalDpi xmlns:a14="http://schemas.microsoft.com/office/drawing/2010/main" val="0"/>
              </a:ext>
            </a:extLst>
          </a:blip>
          <a:srcRect l="55122" t="21589" b="24862"/>
          <a:stretch/>
        </p:blipFill>
        <p:spPr bwMode="auto">
          <a:xfrm>
            <a:off x="2535722" y="1567938"/>
            <a:ext cx="1367879"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2 Título"/>
          <p:cNvSpPr txBox="1">
            <a:spLocks/>
          </p:cNvSpPr>
          <p:nvPr/>
        </p:nvSpPr>
        <p:spPr>
          <a:xfrm>
            <a:off x="0" y="2996952"/>
            <a:ext cx="3262434" cy="620688"/>
          </a:xfrm>
          <a:prstGeom prst="rect">
            <a:avLst/>
          </a:prstGeom>
          <a:solidFill>
            <a:schemeClr val="accent2">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1800" dirty="0" smtClean="0">
                <a:latin typeface="Arial" panose="020B0604020202020204" pitchFamily="34" charset="0"/>
                <a:cs typeface="Arial" panose="020B0604020202020204" pitchFamily="34" charset="0"/>
              </a:rPr>
              <a:t>BLOQUE VII:</a:t>
            </a:r>
            <a:br>
              <a:rPr lang="es-ES" sz="1800" dirty="0" smtClean="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CAPACIDADES MARKETING</a:t>
            </a:r>
            <a:endParaRPr lang="es-ES" sz="1800" dirty="0">
              <a:latin typeface="Arial" panose="020B0604020202020204" pitchFamily="34" charset="0"/>
              <a:cs typeface="Arial" panose="020B0604020202020204" pitchFamily="34" charset="0"/>
            </a:endParaRPr>
          </a:p>
        </p:txBody>
      </p:sp>
      <p:pic>
        <p:nvPicPr>
          <p:cNvPr id="20" name="Imagen 19"/>
          <p:cNvPicPr/>
          <p:nvPr/>
        </p:nvPicPr>
        <p:blipFill rotWithShape="1">
          <a:blip r:embed="rId4">
            <a:extLst>
              <a:ext uri="{28A0092B-C50C-407E-A947-70E740481C1C}">
                <a14:useLocalDpi xmlns:a14="http://schemas.microsoft.com/office/drawing/2010/main" val="0"/>
              </a:ext>
            </a:extLst>
          </a:blip>
          <a:srcRect l="7511" b="5840"/>
          <a:stretch/>
        </p:blipFill>
        <p:spPr bwMode="auto">
          <a:xfrm>
            <a:off x="3219660" y="3112384"/>
            <a:ext cx="4664708" cy="3214078"/>
          </a:xfrm>
          <a:prstGeom prst="rect">
            <a:avLst/>
          </a:prstGeom>
          <a:noFill/>
          <a:ln>
            <a:noFill/>
          </a:ln>
          <a:extLst>
            <a:ext uri="{53640926-AAD7-44D8-BBD7-CCE9431645EC}">
              <a14:shadowObscured xmlns:a14="http://schemas.microsoft.com/office/drawing/2010/main"/>
            </a:ext>
          </a:extLst>
        </p:spPr>
      </p:pic>
      <p:sp>
        <p:nvSpPr>
          <p:cNvPr id="24" name="CuadroTexto 23"/>
          <p:cNvSpPr txBox="1"/>
          <p:nvPr/>
        </p:nvSpPr>
        <p:spPr>
          <a:xfrm>
            <a:off x="4211960" y="6326462"/>
            <a:ext cx="2940228"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s-ES" sz="1400" dirty="0" smtClean="0">
                <a:latin typeface="Arial" panose="020B0604020202020204" pitchFamily="34" charset="0"/>
                <a:cs typeface="Arial" panose="020B0604020202020204" pitchFamily="34" charset="0"/>
              </a:rPr>
              <a:t>Canales de distribución</a:t>
            </a:r>
            <a:endParaRPr lang="es-CO" sz="1400" dirty="0">
              <a:latin typeface="Arial" panose="020B0604020202020204" pitchFamily="34" charset="0"/>
              <a:cs typeface="Arial" panose="020B0604020202020204" pitchFamily="34" charset="0"/>
            </a:endParaRPr>
          </a:p>
        </p:txBody>
      </p:sp>
      <p:pic>
        <p:nvPicPr>
          <p:cNvPr id="27" name="Picture 2" descr="Resultado de imagen para equis"/>
          <p:cNvPicPr>
            <a:picLocks noChangeAspect="1" noChangeArrowheads="1"/>
          </p:cNvPicPr>
          <p:nvPr/>
        </p:nvPicPr>
        <p:blipFill rotWithShape="1">
          <a:blip r:embed="rId3">
            <a:extLst>
              <a:ext uri="{28A0092B-C50C-407E-A947-70E740481C1C}">
                <a14:useLocalDpi xmlns:a14="http://schemas.microsoft.com/office/drawing/2010/main" val="0"/>
              </a:ext>
            </a:extLst>
          </a:blip>
          <a:srcRect l="55122" t="21589" b="24862"/>
          <a:stretch/>
        </p:blipFill>
        <p:spPr bwMode="auto">
          <a:xfrm>
            <a:off x="1475656" y="4766467"/>
            <a:ext cx="1367879"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5208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txBox="1">
            <a:spLocks/>
          </p:cNvSpPr>
          <p:nvPr/>
        </p:nvSpPr>
        <p:spPr>
          <a:xfrm>
            <a:off x="35497" y="44624"/>
            <a:ext cx="1656184" cy="642108"/>
          </a:xfrm>
          <a:prstGeom prst="rect">
            <a:avLst/>
          </a:prstGeom>
          <a:solidFill>
            <a:schemeClr val="accent2">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1800" dirty="0" smtClean="0">
                <a:latin typeface="Arial" panose="020B0604020202020204" pitchFamily="34" charset="0"/>
                <a:cs typeface="Arial" panose="020B0604020202020204" pitchFamily="34" charset="0"/>
              </a:rPr>
              <a:t>BLOQUE VIII:</a:t>
            </a:r>
            <a:br>
              <a:rPr lang="es-ES" sz="1800" dirty="0" smtClean="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INNOVACIÓN</a:t>
            </a:r>
            <a:endParaRPr lang="es-ES" sz="1800" dirty="0">
              <a:latin typeface="Arial" panose="020B0604020202020204" pitchFamily="34" charset="0"/>
              <a:cs typeface="Arial" panose="020B0604020202020204" pitchFamily="34" charset="0"/>
            </a:endParaRPr>
          </a:p>
        </p:txBody>
      </p:sp>
      <p:pic>
        <p:nvPicPr>
          <p:cNvPr id="15" name="Imagen 14"/>
          <p:cNvPicPr/>
          <p:nvPr/>
        </p:nvPicPr>
        <p:blipFill rotWithShape="1">
          <a:blip r:embed="rId2">
            <a:extLst>
              <a:ext uri="{28A0092B-C50C-407E-A947-70E740481C1C}">
                <a14:useLocalDpi xmlns:a14="http://schemas.microsoft.com/office/drawing/2010/main" val="0"/>
              </a:ext>
            </a:extLst>
          </a:blip>
          <a:srcRect t="6444" r="18768"/>
          <a:stretch/>
        </p:blipFill>
        <p:spPr bwMode="auto">
          <a:xfrm>
            <a:off x="823477" y="1772816"/>
            <a:ext cx="2920278" cy="2638898"/>
          </a:xfrm>
          <a:prstGeom prst="rect">
            <a:avLst/>
          </a:prstGeom>
          <a:noFill/>
          <a:ln>
            <a:noFill/>
          </a:ln>
          <a:extLst>
            <a:ext uri="{53640926-AAD7-44D8-BBD7-CCE9431645EC}">
              <a14:shadowObscured xmlns:a14="http://schemas.microsoft.com/office/drawing/2010/main"/>
            </a:ext>
          </a:extLst>
        </p:spPr>
      </p:pic>
      <p:sp>
        <p:nvSpPr>
          <p:cNvPr id="16" name="CuadroTexto 15"/>
          <p:cNvSpPr txBox="1"/>
          <p:nvPr/>
        </p:nvSpPr>
        <p:spPr>
          <a:xfrm>
            <a:off x="1148706" y="4503910"/>
            <a:ext cx="1944763"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 </a:t>
            </a:r>
            <a:r>
              <a:rPr lang="es-ES" sz="1400" dirty="0" smtClean="0">
                <a:latin typeface="Arial" panose="020B0604020202020204" pitchFamily="34" charset="0"/>
                <a:cs typeface="Arial" panose="020B0604020202020204" pitchFamily="34" charset="0"/>
              </a:rPr>
              <a:t>Innovación</a:t>
            </a:r>
            <a:endParaRPr lang="es-CO" sz="1400" dirty="0">
              <a:latin typeface="Arial" panose="020B0604020202020204" pitchFamily="34" charset="0"/>
              <a:cs typeface="Arial" panose="020B0604020202020204" pitchFamily="34" charset="0"/>
            </a:endParaRPr>
          </a:p>
        </p:txBody>
      </p:sp>
      <p:pic>
        <p:nvPicPr>
          <p:cNvPr id="17" name="Imagen 16"/>
          <p:cNvPicPr/>
          <p:nvPr/>
        </p:nvPicPr>
        <p:blipFill rotWithShape="1">
          <a:blip r:embed="rId3">
            <a:extLst>
              <a:ext uri="{28A0092B-C50C-407E-A947-70E740481C1C}">
                <a14:useLocalDpi xmlns:a14="http://schemas.microsoft.com/office/drawing/2010/main" val="0"/>
              </a:ext>
            </a:extLst>
          </a:blip>
          <a:srcRect l="7558" b="5958"/>
          <a:stretch/>
        </p:blipFill>
        <p:spPr bwMode="auto">
          <a:xfrm>
            <a:off x="3942996" y="1052737"/>
            <a:ext cx="4810174" cy="3439292"/>
          </a:xfrm>
          <a:prstGeom prst="rect">
            <a:avLst/>
          </a:prstGeom>
          <a:noFill/>
          <a:ln>
            <a:noFill/>
          </a:ln>
          <a:extLst>
            <a:ext uri="{53640926-AAD7-44D8-BBD7-CCE9431645EC}">
              <a14:shadowObscured xmlns:a14="http://schemas.microsoft.com/office/drawing/2010/main"/>
            </a:ext>
          </a:extLst>
        </p:spPr>
      </p:pic>
      <p:sp>
        <p:nvSpPr>
          <p:cNvPr id="18" name="CuadroTexto 17"/>
          <p:cNvSpPr txBox="1"/>
          <p:nvPr/>
        </p:nvSpPr>
        <p:spPr>
          <a:xfrm>
            <a:off x="5306169" y="4573917"/>
            <a:ext cx="3477234"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21. </a:t>
            </a:r>
            <a:r>
              <a:rPr lang="es-ES" sz="1400" dirty="0" smtClean="0">
                <a:latin typeface="Arial" panose="020B0604020202020204" pitchFamily="34" charset="0"/>
                <a:cs typeface="Arial" panose="020B0604020202020204" pitchFamily="34" charset="0"/>
              </a:rPr>
              <a:t>Obstáculos para la innovación</a:t>
            </a:r>
            <a:endParaRPr lang="es-CO" sz="1400" dirty="0">
              <a:latin typeface="Arial" panose="020B0604020202020204" pitchFamily="34" charset="0"/>
              <a:cs typeface="Arial" panose="020B0604020202020204" pitchFamily="34" charset="0"/>
            </a:endParaRPr>
          </a:p>
        </p:txBody>
      </p:sp>
      <p:pic>
        <p:nvPicPr>
          <p:cNvPr id="12" name="Picture 2" descr="Resultado de imagen para equis"/>
          <p:cNvPicPr>
            <a:picLocks noChangeAspect="1" noChangeArrowheads="1"/>
          </p:cNvPicPr>
          <p:nvPr/>
        </p:nvPicPr>
        <p:blipFill rotWithShape="1">
          <a:blip r:embed="rId4">
            <a:extLst>
              <a:ext uri="{28A0092B-C50C-407E-A947-70E740481C1C}">
                <a14:useLocalDpi xmlns:a14="http://schemas.microsoft.com/office/drawing/2010/main" val="0"/>
              </a:ext>
            </a:extLst>
          </a:blip>
          <a:srcRect l="55122" t="21589" b="24862"/>
          <a:stretch/>
        </p:blipFill>
        <p:spPr bwMode="auto">
          <a:xfrm>
            <a:off x="3938290" y="4941168"/>
            <a:ext cx="1367879"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3017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178" name="Imagen 180"/>
          <p:cNvPicPr>
            <a:picLocks noChangeAspect="1" noChangeArrowheads="1"/>
          </p:cNvPicPr>
          <p:nvPr/>
        </p:nvPicPr>
        <p:blipFill>
          <a:blip r:embed="rId2">
            <a:extLst>
              <a:ext uri="{28A0092B-C50C-407E-A947-70E740481C1C}">
                <a14:useLocalDpi xmlns:a14="http://schemas.microsoft.com/office/drawing/2010/main" val="0"/>
              </a:ext>
            </a:extLst>
          </a:blip>
          <a:srcRect l="7558" b="6572"/>
          <a:stretch>
            <a:fillRect/>
          </a:stretch>
        </p:blipFill>
        <p:spPr bwMode="auto">
          <a:xfrm>
            <a:off x="4148797" y="1412776"/>
            <a:ext cx="4981986" cy="403244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5721088" y="5565248"/>
            <a:ext cx="2451312"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Factores de éxito</a:t>
            </a:r>
            <a:endParaRPr lang="es-CO" sz="1400" dirty="0">
              <a:latin typeface="Arial" panose="020B0604020202020204" pitchFamily="34" charset="0"/>
              <a:cs typeface="Arial" panose="020B0604020202020204" pitchFamily="34" charset="0"/>
            </a:endParaRPr>
          </a:p>
        </p:txBody>
      </p:sp>
      <p:sp>
        <p:nvSpPr>
          <p:cNvPr id="20" name="2 Título"/>
          <p:cNvSpPr>
            <a:spLocks noGrp="1"/>
          </p:cNvSpPr>
          <p:nvPr>
            <p:ph type="title"/>
          </p:nvPr>
        </p:nvSpPr>
        <p:spPr>
          <a:xfrm>
            <a:off x="-1" y="0"/>
            <a:ext cx="2765223" cy="792088"/>
          </a:xfrm>
          <a:solidFill>
            <a:schemeClr val="accent2">
              <a:lumMod val="40000"/>
              <a:lumOff val="60000"/>
            </a:schemeClr>
          </a:solidFill>
        </p:spPr>
        <p:txBody>
          <a:bodyPr>
            <a:normAutofit/>
          </a:bodyPr>
          <a:lstStyle/>
          <a:p>
            <a:r>
              <a:rPr lang="es-ES" sz="1800" dirty="0" smtClean="0">
                <a:latin typeface="Arial" panose="020B0604020202020204" pitchFamily="34" charset="0"/>
                <a:cs typeface="Arial" panose="020B0604020202020204" pitchFamily="34" charset="0"/>
              </a:rPr>
              <a:t>BLOQUE IX:</a:t>
            </a:r>
            <a:br>
              <a:rPr lang="es-ES" sz="1800" dirty="0" smtClean="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ÉXITO DEL NEGOCIO</a:t>
            </a:r>
            <a:endParaRPr lang="es-ES" sz="1800" dirty="0">
              <a:latin typeface="Arial" panose="020B0604020202020204" pitchFamily="34" charset="0"/>
              <a:cs typeface="Arial" panose="020B0604020202020204" pitchFamily="34" charset="0"/>
            </a:endParaRPr>
          </a:p>
        </p:txBody>
      </p:sp>
      <p:pic>
        <p:nvPicPr>
          <p:cNvPr id="21" name="Imagen 179"/>
          <p:cNvPicPr>
            <a:picLocks noChangeAspect="1" noChangeArrowheads="1"/>
          </p:cNvPicPr>
          <p:nvPr/>
        </p:nvPicPr>
        <p:blipFill rotWithShape="1">
          <a:blip r:embed="rId3">
            <a:extLst>
              <a:ext uri="{28A0092B-C50C-407E-A947-70E740481C1C}">
                <a14:useLocalDpi xmlns:a14="http://schemas.microsoft.com/office/drawing/2010/main" val="0"/>
              </a:ext>
            </a:extLst>
          </a:blip>
          <a:srcRect l="4678" t="5846" r="24034" b="7018"/>
          <a:stretch/>
        </p:blipFill>
        <p:spPr bwMode="auto">
          <a:xfrm>
            <a:off x="16615" y="1412776"/>
            <a:ext cx="4123337" cy="403244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323528" y="5565248"/>
            <a:ext cx="2154757" cy="307777"/>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Figura </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r>
              <a:rPr lang="es-E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Nivel de éxito</a:t>
            </a:r>
            <a:endParaRPr lang="es-CO" sz="1400" dirty="0">
              <a:latin typeface="Arial" panose="020B0604020202020204" pitchFamily="34" charset="0"/>
              <a:cs typeface="Arial" panose="020B0604020202020204" pitchFamily="34" charset="0"/>
            </a:endParaRPr>
          </a:p>
        </p:txBody>
      </p:sp>
      <p:sp>
        <p:nvSpPr>
          <p:cNvPr id="2" name="Flecha derecha 1"/>
          <p:cNvSpPr/>
          <p:nvPr/>
        </p:nvSpPr>
        <p:spPr>
          <a:xfrm>
            <a:off x="4211960" y="4509120"/>
            <a:ext cx="936104" cy="50405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b="1" dirty="0" smtClean="0">
                <a:effectLst>
                  <a:outerShdw blurRad="38100" dist="38100" dir="2700000" algn="tl">
                    <a:srgbClr val="000000">
                      <a:alpha val="43137"/>
                    </a:srgbClr>
                  </a:outerShdw>
                </a:effectLst>
              </a:rPr>
              <a:t>Gerente</a:t>
            </a:r>
            <a:endParaRPr lang="es-CO" sz="1400" b="1" dirty="0">
              <a:effectLst>
                <a:outerShdw blurRad="38100" dist="38100" dir="2700000" algn="tl">
                  <a:srgbClr val="000000">
                    <a:alpha val="43137"/>
                  </a:srgbClr>
                </a:outerShdw>
              </a:effectLst>
            </a:endParaRPr>
          </a:p>
        </p:txBody>
      </p:sp>
      <p:sp>
        <p:nvSpPr>
          <p:cNvPr id="11" name="Flecha derecha 10"/>
          <p:cNvSpPr/>
          <p:nvPr/>
        </p:nvSpPr>
        <p:spPr>
          <a:xfrm>
            <a:off x="4222540" y="3356992"/>
            <a:ext cx="936104" cy="50405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b="1" dirty="0" smtClean="0">
                <a:effectLst>
                  <a:outerShdw blurRad="38100" dist="38100" dir="2700000" algn="tl">
                    <a:srgbClr val="000000">
                      <a:alpha val="43137"/>
                    </a:srgbClr>
                  </a:outerShdw>
                </a:effectLst>
              </a:rPr>
              <a:t>Calidad</a:t>
            </a:r>
            <a:endParaRPr lang="es-CO" sz="1400" b="1" dirty="0">
              <a:effectLst>
                <a:outerShdw blurRad="38100" dist="38100" dir="2700000" algn="tl">
                  <a:srgbClr val="000000">
                    <a:alpha val="43137"/>
                  </a:srgbClr>
                </a:outerShdw>
              </a:effectLst>
            </a:endParaRPr>
          </a:p>
        </p:txBody>
      </p:sp>
      <p:sp>
        <p:nvSpPr>
          <p:cNvPr id="12" name="Flecha derecha 11"/>
          <p:cNvSpPr/>
          <p:nvPr/>
        </p:nvSpPr>
        <p:spPr>
          <a:xfrm>
            <a:off x="4148797" y="2792924"/>
            <a:ext cx="1009847" cy="504056"/>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200" dirty="0" smtClean="0">
                <a:effectLst>
                  <a:outerShdw blurRad="38100" dist="38100" dir="2700000" algn="tl">
                    <a:srgbClr val="000000">
                      <a:alpha val="43137"/>
                    </a:srgbClr>
                  </a:outerShdw>
                </a:effectLst>
              </a:rPr>
              <a:t>Marketing</a:t>
            </a:r>
            <a:endParaRPr lang="es-CO" sz="1200" dirty="0">
              <a:effectLst>
                <a:outerShdw blurRad="38100" dist="38100" dir="2700000" algn="tl">
                  <a:srgbClr val="000000">
                    <a:alpha val="43137"/>
                  </a:srgbClr>
                </a:outerShdw>
              </a:effectLst>
            </a:endParaRPr>
          </a:p>
        </p:txBody>
      </p:sp>
      <p:sp>
        <p:nvSpPr>
          <p:cNvPr id="13" name="Flecha derecha 12"/>
          <p:cNvSpPr/>
          <p:nvPr/>
        </p:nvSpPr>
        <p:spPr>
          <a:xfrm>
            <a:off x="4160828" y="2228856"/>
            <a:ext cx="1009847" cy="504056"/>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200" dirty="0" smtClean="0">
                <a:effectLst>
                  <a:outerShdw blurRad="38100" dist="38100" dir="2700000" algn="tl">
                    <a:srgbClr val="000000">
                      <a:alpha val="43137"/>
                    </a:srgbClr>
                  </a:outerShdw>
                </a:effectLst>
              </a:rPr>
              <a:t>F. Personal</a:t>
            </a:r>
            <a:endParaRPr lang="es-CO"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091351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267744" y="2780928"/>
            <a:ext cx="4536504" cy="11430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 sz="3600" b="1" dirty="0" smtClean="0">
                <a:effectLst>
                  <a:outerShdw blurRad="38100" dist="38100" dir="2700000" algn="tl">
                    <a:srgbClr val="000000">
                      <a:alpha val="43137"/>
                    </a:srgbClr>
                  </a:outerShdw>
                </a:effectLst>
              </a:rPr>
              <a:t>PROPUESTAS</a:t>
            </a:r>
            <a:endParaRPr lang="es-E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067057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san antonio de ibarra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43529"/>
            <a:ext cx="4486476" cy="3631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Título"/>
          <p:cNvSpPr>
            <a:spLocks noGrp="1"/>
          </p:cNvSpPr>
          <p:nvPr>
            <p:ph type="title"/>
          </p:nvPr>
        </p:nvSpPr>
        <p:spPr>
          <a:xfrm>
            <a:off x="611560" y="260648"/>
            <a:ext cx="3578695" cy="1143000"/>
          </a:xfrm>
        </p:spPr>
        <p:txBody>
          <a:bodyPr>
            <a:normAutofit/>
          </a:bodyPr>
          <a:lstStyle/>
          <a:p>
            <a:r>
              <a:rPr lang="es-ES"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a:t>
            </a:r>
            <a:endParaRPr lang="es-E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539552" y="1691680"/>
            <a:ext cx="3446243" cy="4176463"/>
          </a:xfrm>
        </p:spPr>
        <p:txBody>
          <a:bodyPr>
            <a:normAutofit/>
          </a:bodyPr>
          <a:lstStyle/>
          <a:p>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ction="ppaction://hlinksldjump"/>
              </a:rPr>
              <a:t>ANTECEDENTES</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ction="ppaction://hlinksldjump"/>
              </a:rPr>
              <a:t>OBJETIVOS </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ction="ppaction://hlinksldjump"/>
              </a:rPr>
              <a:t>HIPÓTESIS</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ction="ppaction://hlinksldjump"/>
              </a:rPr>
              <a:t>MARCO TEÓRICO</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ction="ppaction://hlinksldjump"/>
              </a:rPr>
              <a:t>METODOLOGÍA</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8" action="ppaction://hlinksldjump"/>
              </a:rPr>
              <a:t>ESTUDIO EMPÍRICO</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9" action="ppaction://hlinksldjump"/>
              </a:rPr>
              <a:t>PROPUESTAS</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ction="ppaction://hlinksldjump"/>
              </a:rPr>
              <a:t>CONCLUSIONES</a:t>
            </a:r>
            <a:endParaRPr lang="es-ES" sz="2000" dirty="0" smtClean="0">
              <a:solidFill>
                <a:schemeClr val="tx2">
                  <a:lumMod val="25000"/>
                  <a:lumOff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sz="2000" dirty="0" smtClean="0">
              <a:solidFill>
                <a:schemeClr val="tx2">
                  <a:lumMod val="25000"/>
                  <a:lumOff val="75000"/>
                </a:schemeClr>
              </a:solidFill>
              <a:latin typeface="Arial" panose="020B0604020202020204" pitchFamily="34" charset="0"/>
              <a:cs typeface="Arial" panose="020B0604020202020204" pitchFamily="34" charset="0"/>
            </a:endParaRPr>
          </a:p>
        </p:txBody>
      </p:sp>
      <p:pic>
        <p:nvPicPr>
          <p:cNvPr id="5" name="Picture 4" descr="Resultado de imagen para TURISMO Y HOTELERIA ESP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0352" y="44868"/>
            <a:ext cx="1337119" cy="13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5960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a:t>
            </a:r>
            <a:endParaRPr lang="es-C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59549189"/>
              </p:ext>
            </p:extLst>
          </p:nvPr>
        </p:nvGraphicFramePr>
        <p:xfrm>
          <a:off x="628650" y="1825625"/>
          <a:ext cx="46278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6452" y="1027907"/>
            <a:ext cx="3887548" cy="5234286"/>
          </a:xfrm>
          <a:prstGeom prst="rect">
            <a:avLst/>
          </a:prstGeom>
        </p:spPr>
      </p:pic>
    </p:spTree>
    <p:extLst>
      <p:ext uri="{BB962C8B-B14F-4D97-AF65-F5344CB8AC3E}">
        <p14:creationId xmlns:p14="http://schemas.microsoft.com/office/powerpoint/2010/main" val="2607837248"/>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2311540929"/>
              </p:ext>
            </p:extLst>
          </p:nvPr>
        </p:nvGraphicFramePr>
        <p:xfrm>
          <a:off x="1585912" y="261938"/>
          <a:ext cx="6677501" cy="1939925"/>
        </p:xfrm>
        <a:graphic>
          <a:graphicData uri="http://schemas.openxmlformats.org/presentationml/2006/ole">
            <mc:AlternateContent xmlns:mc="http://schemas.openxmlformats.org/markup-compatibility/2006">
              <mc:Choice xmlns:v="urn:schemas-microsoft-com:vml" Requires="v">
                <p:oleObj spid="_x0000_s4271" name="Documento" r:id="rId3" imgW="6029010" imgH="1919229" progId="Word.Document.12">
                  <p:embed/>
                </p:oleObj>
              </mc:Choice>
              <mc:Fallback>
                <p:oleObj name="Documento" r:id="rId3" imgW="6029010" imgH="1919229" progId="Word.Document.12">
                  <p:embed/>
                  <p:pic>
                    <p:nvPicPr>
                      <p:cNvPr id="0" name=""/>
                      <p:cNvPicPr/>
                      <p:nvPr/>
                    </p:nvPicPr>
                    <p:blipFill>
                      <a:blip r:embed="rId4"/>
                      <a:stretch>
                        <a:fillRect/>
                      </a:stretch>
                    </p:blipFill>
                    <p:spPr>
                      <a:xfrm>
                        <a:off x="1585912" y="261938"/>
                        <a:ext cx="6677501" cy="1939925"/>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46986479"/>
              </p:ext>
            </p:extLst>
          </p:nvPr>
        </p:nvGraphicFramePr>
        <p:xfrm>
          <a:off x="1582738" y="1843088"/>
          <a:ext cx="6680676" cy="4538240"/>
        </p:xfrm>
        <a:graphic>
          <a:graphicData uri="http://schemas.openxmlformats.org/presentationml/2006/ole">
            <mc:AlternateContent xmlns:mc="http://schemas.openxmlformats.org/markup-compatibility/2006">
              <mc:Choice xmlns:v="urn:schemas-microsoft-com:vml" Requires="v">
                <p:oleObj spid="_x0000_s4272" name="Documento" r:id="rId5" imgW="6029010" imgH="4101267" progId="Word.Document.12">
                  <p:embed/>
                </p:oleObj>
              </mc:Choice>
              <mc:Fallback>
                <p:oleObj name="Documento" r:id="rId5" imgW="6029010" imgH="4101267" progId="Word.Document.12">
                  <p:embed/>
                  <p:pic>
                    <p:nvPicPr>
                      <p:cNvPr id="0" name=""/>
                      <p:cNvPicPr/>
                      <p:nvPr/>
                    </p:nvPicPr>
                    <p:blipFill>
                      <a:blip r:embed="rId6"/>
                      <a:stretch>
                        <a:fillRect/>
                      </a:stretch>
                    </p:blipFill>
                    <p:spPr>
                      <a:xfrm>
                        <a:off x="1582738" y="1843088"/>
                        <a:ext cx="6680676" cy="4538240"/>
                      </a:xfrm>
                      <a:prstGeom prst="rect">
                        <a:avLst/>
                      </a:prstGeom>
                    </p:spPr>
                  </p:pic>
                </p:oleObj>
              </mc:Fallback>
            </mc:AlternateContent>
          </a:graphicData>
        </a:graphic>
      </p:graphicFrame>
      <p:sp>
        <p:nvSpPr>
          <p:cNvPr id="7" name="Estrella de 10 puntas 6"/>
          <p:cNvSpPr/>
          <p:nvPr/>
        </p:nvSpPr>
        <p:spPr>
          <a:xfrm>
            <a:off x="246843" y="514648"/>
            <a:ext cx="1080120" cy="717252"/>
          </a:xfrm>
          <a:prstGeom prst="star10">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smtClean="0">
                <a:effectLst>
                  <a:outerShdw blurRad="38100" dist="38100" dir="2700000" algn="tl">
                    <a:srgbClr val="000000">
                      <a:alpha val="43137"/>
                    </a:srgbClr>
                  </a:outerShdw>
                </a:effectLst>
              </a:rPr>
              <a:t>80%</a:t>
            </a:r>
            <a:endParaRPr lang="es-CO" b="1" dirty="0">
              <a:effectLst>
                <a:outerShdw blurRad="38100" dist="38100" dir="2700000" algn="tl">
                  <a:srgbClr val="000000">
                    <a:alpha val="43137"/>
                  </a:srgbClr>
                </a:outerShdw>
              </a:effectLst>
            </a:endParaRPr>
          </a:p>
        </p:txBody>
      </p:sp>
      <p:sp>
        <p:nvSpPr>
          <p:cNvPr id="2" name="CuadroTexto 1"/>
          <p:cNvSpPr txBox="1"/>
          <p:nvPr/>
        </p:nvSpPr>
        <p:spPr>
          <a:xfrm>
            <a:off x="0" y="1412776"/>
            <a:ext cx="1499916" cy="923330"/>
          </a:xfrm>
          <a:prstGeom prst="rect">
            <a:avLst/>
          </a:prstGeom>
        </p:spPr>
        <p:style>
          <a:lnRef idx="1">
            <a:schemeClr val="accent2"/>
          </a:lnRef>
          <a:fillRef idx="3">
            <a:schemeClr val="accent2"/>
          </a:fillRef>
          <a:effectRef idx="2">
            <a:schemeClr val="accent2"/>
          </a:effectRef>
          <a:fontRef idx="minor">
            <a:schemeClr val="lt1"/>
          </a:fontRef>
        </p:style>
        <p:txBody>
          <a:bodyPr vert="horz" wrap="square" rtlCol="0">
            <a:spAutoFit/>
          </a:bodyPr>
          <a:lstStyle/>
          <a:p>
            <a:pPr algn="ctr"/>
            <a:r>
              <a:rPr lang="es-ES" dirty="0" smtClean="0"/>
              <a:t>Promoción</a:t>
            </a:r>
          </a:p>
          <a:p>
            <a:pPr algn="ctr"/>
            <a:r>
              <a:rPr lang="es-ES" dirty="0" smtClean="0"/>
              <a:t>Nacional e Internacional</a:t>
            </a:r>
            <a:endParaRPr lang="es-CO" dirty="0"/>
          </a:p>
        </p:txBody>
      </p:sp>
    </p:spTree>
    <p:extLst>
      <p:ext uri="{BB962C8B-B14F-4D97-AF65-F5344CB8AC3E}">
        <p14:creationId xmlns:p14="http://schemas.microsoft.com/office/powerpoint/2010/main" val="1107877252"/>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1 Cuadro de texto"/>
          <p:cNvSpPr txBox="1"/>
          <p:nvPr/>
        </p:nvSpPr>
        <p:spPr>
          <a:xfrm>
            <a:off x="8820150" y="10971213"/>
            <a:ext cx="1000125" cy="4572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200" b="1" i="1">
                <a:effectLst/>
                <a:latin typeface="Arial" panose="020B0604020202020204" pitchFamily="34" charset="0"/>
                <a:ea typeface="Calibri" panose="020F0502020204030204" pitchFamily="34" charset="0"/>
                <a:cs typeface="Times New Roman" panose="02020603050405020304" pitchFamily="18" charset="0"/>
              </a:rPr>
              <a:t>CONTINÚA</a:t>
            </a:r>
            <a:endParaRPr lang="es-CO" sz="1100">
              <a:effectLst/>
              <a:ea typeface="Calibri" panose="020F0502020204030204" pitchFamily="34"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1580953432"/>
              </p:ext>
            </p:extLst>
          </p:nvPr>
        </p:nvGraphicFramePr>
        <p:xfrm>
          <a:off x="2247360" y="656692"/>
          <a:ext cx="6770309" cy="2376263"/>
        </p:xfrm>
        <a:graphic>
          <a:graphicData uri="http://schemas.openxmlformats.org/presentationml/2006/ole">
            <mc:AlternateContent xmlns:mc="http://schemas.openxmlformats.org/markup-compatibility/2006">
              <mc:Choice xmlns:v="urn:schemas-microsoft-com:vml" Requires="v">
                <p:oleObj spid="_x0000_s2226" name="Documento" r:id="rId3" imgW="6029010" imgH="1701781" progId="Word.Document.12">
                  <p:embed/>
                </p:oleObj>
              </mc:Choice>
              <mc:Fallback>
                <p:oleObj name="Documento" r:id="rId3" imgW="6029010" imgH="1701781" progId="Word.Document.12">
                  <p:embed/>
                  <p:pic>
                    <p:nvPicPr>
                      <p:cNvPr id="0" name=""/>
                      <p:cNvPicPr/>
                      <p:nvPr/>
                    </p:nvPicPr>
                    <p:blipFill>
                      <a:blip r:embed="rId4"/>
                      <a:stretch>
                        <a:fillRect/>
                      </a:stretch>
                    </p:blipFill>
                    <p:spPr>
                      <a:xfrm>
                        <a:off x="2247360" y="656692"/>
                        <a:ext cx="6770309" cy="2376263"/>
                      </a:xfrm>
                      <a:prstGeom prst="rect">
                        <a:avLst/>
                      </a:prstGeom>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2702077298"/>
              </p:ext>
            </p:extLst>
          </p:nvPr>
        </p:nvGraphicFramePr>
        <p:xfrm>
          <a:off x="2220913" y="2365375"/>
          <a:ext cx="6792912" cy="4492625"/>
        </p:xfrm>
        <a:graphic>
          <a:graphicData uri="http://schemas.openxmlformats.org/presentationml/2006/ole">
            <mc:AlternateContent xmlns:mc="http://schemas.openxmlformats.org/markup-compatibility/2006">
              <mc:Choice xmlns:v="urn:schemas-microsoft-com:vml" Requires="v">
                <p:oleObj spid="_x0000_s2227" name="Documento" r:id="rId5" imgW="6029010" imgH="4697449" progId="Word.Document.12">
                  <p:embed/>
                </p:oleObj>
              </mc:Choice>
              <mc:Fallback>
                <p:oleObj name="Documento" r:id="rId5" imgW="6029010" imgH="4697449" progId="Word.Document.12">
                  <p:embed/>
                  <p:pic>
                    <p:nvPicPr>
                      <p:cNvPr id="0" name=""/>
                      <p:cNvPicPr/>
                      <p:nvPr/>
                    </p:nvPicPr>
                    <p:blipFill>
                      <a:blip r:embed="rId6"/>
                      <a:stretch>
                        <a:fillRect/>
                      </a:stretch>
                    </p:blipFill>
                    <p:spPr>
                      <a:xfrm>
                        <a:off x="2220913" y="2365375"/>
                        <a:ext cx="6792912" cy="4492625"/>
                      </a:xfrm>
                      <a:prstGeom prst="rect">
                        <a:avLst/>
                      </a:prstGeom>
                    </p:spPr>
                  </p:pic>
                </p:oleObj>
              </mc:Fallback>
            </mc:AlternateContent>
          </a:graphicData>
        </a:graphic>
      </p:graphicFrame>
      <p:pic>
        <p:nvPicPr>
          <p:cNvPr id="2" name="Imagen 1"/>
          <p:cNvPicPr>
            <a:picLocks noChangeAspect="1"/>
          </p:cNvPicPr>
          <p:nvPr/>
        </p:nvPicPr>
        <p:blipFill rotWithShape="1">
          <a:blip r:embed="rId7"/>
          <a:srcRect l="13309" r="14227" b="75850"/>
          <a:stretch/>
        </p:blipFill>
        <p:spPr>
          <a:xfrm>
            <a:off x="251520" y="4869160"/>
            <a:ext cx="1764196" cy="828092"/>
          </a:xfrm>
          <a:prstGeom prst="rect">
            <a:avLst/>
          </a:prstGeom>
        </p:spPr>
      </p:pic>
    </p:spTree>
    <p:extLst>
      <p:ext uri="{BB962C8B-B14F-4D97-AF65-F5344CB8AC3E}">
        <p14:creationId xmlns:p14="http://schemas.microsoft.com/office/powerpoint/2010/main" val="1376582661"/>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2521501004"/>
              </p:ext>
            </p:extLst>
          </p:nvPr>
        </p:nvGraphicFramePr>
        <p:xfrm>
          <a:off x="2843808" y="548680"/>
          <a:ext cx="6108254" cy="1927225"/>
        </p:xfrm>
        <a:graphic>
          <a:graphicData uri="http://schemas.openxmlformats.org/presentationml/2006/ole">
            <mc:AlternateContent xmlns:mc="http://schemas.openxmlformats.org/markup-compatibility/2006">
              <mc:Choice xmlns:v="urn:schemas-microsoft-com:vml" Requires="v">
                <p:oleObj spid="_x0000_s3242" name="Documento" r:id="rId3" imgW="6029010" imgH="1949470" progId="Word.Document.12">
                  <p:embed/>
                </p:oleObj>
              </mc:Choice>
              <mc:Fallback>
                <p:oleObj name="Documento" r:id="rId3" imgW="6029010" imgH="1949470" progId="Word.Document.12">
                  <p:embed/>
                  <p:pic>
                    <p:nvPicPr>
                      <p:cNvPr id="0" name=""/>
                      <p:cNvPicPr/>
                      <p:nvPr/>
                    </p:nvPicPr>
                    <p:blipFill>
                      <a:blip r:embed="rId4"/>
                      <a:stretch>
                        <a:fillRect/>
                      </a:stretch>
                    </p:blipFill>
                    <p:spPr>
                      <a:xfrm>
                        <a:off x="2843808" y="548680"/>
                        <a:ext cx="6108254" cy="1927225"/>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05214937"/>
              </p:ext>
            </p:extLst>
          </p:nvPr>
        </p:nvGraphicFramePr>
        <p:xfrm>
          <a:off x="2843808" y="1988840"/>
          <a:ext cx="7771856" cy="4424362"/>
        </p:xfrm>
        <a:graphic>
          <a:graphicData uri="http://schemas.openxmlformats.org/presentationml/2006/ole">
            <mc:AlternateContent xmlns:mc="http://schemas.openxmlformats.org/markup-compatibility/2006">
              <mc:Choice xmlns:v="urn:schemas-microsoft-com:vml" Requires="v">
                <p:oleObj spid="_x0000_s3243" name="Documento" r:id="rId5" imgW="6029010" imgH="4424559" progId="Word.Document.12">
                  <p:embed/>
                </p:oleObj>
              </mc:Choice>
              <mc:Fallback>
                <p:oleObj name="Documento" r:id="rId5" imgW="6029010" imgH="4424559" progId="Word.Document.12">
                  <p:embed/>
                  <p:pic>
                    <p:nvPicPr>
                      <p:cNvPr id="0" name=""/>
                      <p:cNvPicPr/>
                      <p:nvPr/>
                    </p:nvPicPr>
                    <p:blipFill>
                      <a:blip r:embed="rId6"/>
                      <a:stretch>
                        <a:fillRect/>
                      </a:stretch>
                    </p:blipFill>
                    <p:spPr>
                      <a:xfrm>
                        <a:off x="2843808" y="1988840"/>
                        <a:ext cx="7771856" cy="4424362"/>
                      </a:xfrm>
                      <a:prstGeom prst="rect">
                        <a:avLst/>
                      </a:prstGeom>
                    </p:spPr>
                  </p:pic>
                </p:oleObj>
              </mc:Fallback>
            </mc:AlternateContent>
          </a:graphicData>
        </a:graphic>
      </p:graphicFrame>
      <p:pic>
        <p:nvPicPr>
          <p:cNvPr id="2" name="Imagen 1"/>
          <p:cNvPicPr>
            <a:picLocks noChangeAspect="1"/>
          </p:cNvPicPr>
          <p:nvPr/>
        </p:nvPicPr>
        <p:blipFill rotWithShape="1">
          <a:blip r:embed="rId7">
            <a:duotone>
              <a:schemeClr val="accent2">
                <a:shade val="45000"/>
                <a:satMod val="135000"/>
              </a:schemeClr>
              <a:prstClr val="white"/>
            </a:duotone>
          </a:blip>
          <a:srcRect l="1963" t="62606" r="75200" b="16384"/>
          <a:stretch/>
        </p:blipFill>
        <p:spPr>
          <a:xfrm>
            <a:off x="395536" y="3140968"/>
            <a:ext cx="2088232" cy="1080121"/>
          </a:xfrm>
          <a:prstGeom prst="rect">
            <a:avLst/>
          </a:prstGeom>
        </p:spPr>
      </p:pic>
    </p:spTree>
    <p:extLst>
      <p:ext uri="{BB962C8B-B14F-4D97-AF65-F5344CB8AC3E}">
        <p14:creationId xmlns:p14="http://schemas.microsoft.com/office/powerpoint/2010/main" val="3081475971"/>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613239948"/>
              </p:ext>
            </p:extLst>
          </p:nvPr>
        </p:nvGraphicFramePr>
        <p:xfrm>
          <a:off x="1619672" y="116638"/>
          <a:ext cx="6192688" cy="6598491"/>
        </p:xfrm>
        <a:graphic>
          <a:graphicData uri="http://schemas.openxmlformats.org/drawingml/2006/table">
            <a:tbl>
              <a:tblPr firstRow="1" firstCol="1" bandRow="1"/>
              <a:tblGrid>
                <a:gridCol w="1819723"/>
                <a:gridCol w="490757"/>
                <a:gridCol w="279404"/>
                <a:gridCol w="310812"/>
                <a:gridCol w="342875"/>
                <a:gridCol w="342875"/>
                <a:gridCol w="278750"/>
                <a:gridCol w="309505"/>
                <a:gridCol w="340257"/>
                <a:gridCol w="340910"/>
                <a:gridCol w="1336820"/>
              </a:tblGrid>
              <a:tr h="221256">
                <a:tc gridSpan="11">
                  <a:txBody>
                    <a:bodyPr/>
                    <a:lstStyle/>
                    <a:p>
                      <a:pPr marL="342900" lvl="0" indent="-342900" algn="just">
                        <a:lnSpc>
                          <a:spcPct val="115000"/>
                        </a:lnSpc>
                        <a:spcAft>
                          <a:spcPts val="0"/>
                        </a:spcAft>
                        <a:buFont typeface="+mj-lt"/>
                        <a:buAutoNum type="romanUcPeriod"/>
                      </a:pPr>
                      <a:r>
                        <a:rPr lang="es-CO" sz="1200" b="1" dirty="0">
                          <a:effectLst/>
                          <a:latin typeface="Arial" panose="020B0604020202020204" pitchFamily="34" charset="0"/>
                          <a:ea typeface="Calibri" panose="020F0502020204030204" pitchFamily="34" charset="0"/>
                          <a:cs typeface="Times New Roman" panose="02020603050405020304" pitchFamily="18" charset="0"/>
                        </a:rPr>
                        <a:t>INFORMACIÓN GENERAL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1256">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Proyecto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ARTESANÍA CONSCIENTE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77562">
                <a:tc>
                  <a:txBody>
                    <a:bodyPr/>
                    <a:lstStyle/>
                    <a:p>
                      <a:pPr algn="just">
                        <a:lnSpc>
                          <a:spcPct val="115000"/>
                        </a:lnSpc>
                        <a:spcAft>
                          <a:spcPts val="0"/>
                        </a:spcAft>
                      </a:pPr>
                      <a:r>
                        <a:rPr lang="es-CO" sz="1200" b="1" dirty="0" smtClean="0">
                          <a:effectLst/>
                          <a:latin typeface="Arial" panose="020B0604020202020204" pitchFamily="34" charset="0"/>
                          <a:ea typeface="Calibri" panose="020F0502020204030204" pitchFamily="34" charset="0"/>
                          <a:cs typeface="Times New Roman" panose="02020603050405020304" pitchFamily="18" charset="0"/>
                        </a:rPr>
                        <a:t>Responsable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nSpc>
                          <a:spcPct val="107000"/>
                        </a:lnSpc>
                      </a:pPr>
                      <a:r>
                        <a:rPr lang="es-CO" sz="1200" dirty="0" smtClean="0">
                          <a:effectLst/>
                          <a:latin typeface="Arial" panose="020B0604020202020204" pitchFamily="34" charset="0"/>
                          <a:cs typeface="Times New Roman" panose="02020603050405020304" pitchFamily="18" charset="0"/>
                        </a:rPr>
                        <a:t>GAD PARROQUIAL Y MAE</a:t>
                      </a:r>
                      <a:r>
                        <a:rPr lang="es-CO" sz="1400" dirty="0" smtClean="0">
                          <a:effectLst/>
                          <a:latin typeface="Calibri" panose="020F0502020204030204" pitchFamily="34" charset="0"/>
                          <a:cs typeface="Times New Roman" panose="02020603050405020304" pitchFamily="18" charset="0"/>
                        </a:rPr>
                        <a:t> </a:t>
                      </a:r>
                      <a:endParaRPr lang="es-CO" sz="1400" dirty="0">
                        <a:effectLst/>
                        <a:latin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1256">
                <a:tc gridSpan="11">
                  <a:txBody>
                    <a:bodyPr/>
                    <a:lstStyle/>
                    <a:p>
                      <a:pPr marL="342900" lvl="0" indent="-342900" algn="just">
                        <a:lnSpc>
                          <a:spcPct val="115000"/>
                        </a:lnSpc>
                        <a:spcAft>
                          <a:spcPts val="0"/>
                        </a:spcAft>
                        <a:buFont typeface="+mj-lt"/>
                        <a:buAutoNum type="romanUcPeriod"/>
                      </a:pPr>
                      <a:r>
                        <a:rPr lang="es-CO" sz="1200" b="1">
                          <a:effectLst/>
                          <a:latin typeface="Arial" panose="020B0604020202020204" pitchFamily="34" charset="0"/>
                          <a:ea typeface="Calibri" panose="020F0502020204030204" pitchFamily="34" charset="0"/>
                          <a:cs typeface="Times New Roman" panose="02020603050405020304" pitchFamily="18" charset="0"/>
                        </a:rPr>
                        <a:t>OBJETIVOS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663769">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Objetivo del proyecto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Proponer al MAE un proyecto de reforestación por parte del GAD de San Antonio para que los artesanos ocupen dentro de la elaboración de sus artesanías material de la más alta calidad.</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663769">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Meta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A largo plazo se tendrán plantaciones de cedro y nogal, alrededor de zonas propicias por todo el Ecuador, ajustándose a los términos ambientales establecidos.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1256">
                <a:tc gridSpan="11">
                  <a:txBody>
                    <a:bodyPr/>
                    <a:lstStyle/>
                    <a:p>
                      <a:pPr marL="342900" lvl="0" indent="-342900" algn="just">
                        <a:lnSpc>
                          <a:spcPct val="115000"/>
                        </a:lnSpc>
                        <a:spcAft>
                          <a:spcPts val="0"/>
                        </a:spcAft>
                        <a:buFont typeface="+mj-lt"/>
                        <a:buAutoNum type="romanUcPeriod"/>
                      </a:pPr>
                      <a:r>
                        <a:rPr lang="es-CO" sz="1200" b="1" dirty="0">
                          <a:effectLst/>
                          <a:latin typeface="Arial" panose="020B0604020202020204" pitchFamily="34" charset="0"/>
                          <a:ea typeface="Calibri" panose="020F0502020204030204" pitchFamily="34" charset="0"/>
                          <a:cs typeface="Times New Roman" panose="02020603050405020304" pitchFamily="18" charset="0"/>
                        </a:rPr>
                        <a:t>CURSOS DE ACCIÓN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1256">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TIEMPO (TRIMESTRE)</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2018</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2019</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2020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256">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ACTIVIDAD</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IV</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II</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III</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IV</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II</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III</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IV</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RESPONSABLE</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256">
                <a:tc>
                  <a:txBody>
                    <a:bodyPr/>
                    <a:lstStyle/>
                    <a:p>
                      <a:pPr>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Reforestación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12">
                  <a:txBody>
                    <a:bodyPr/>
                    <a:lstStyle/>
                    <a:p>
                      <a:pPr algn="ctr">
                        <a:lnSpc>
                          <a:spcPct val="115000"/>
                        </a:lnSpc>
                        <a:spcAft>
                          <a:spcPts val="0"/>
                        </a:spcAft>
                      </a:pPr>
                      <a:r>
                        <a:rPr lang="es-CO" sz="24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MAE</a:t>
                      </a:r>
                      <a:endParaRPr lang="es-CO"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vert="wordA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256">
                <a:tc>
                  <a:txBody>
                    <a:bodyPr/>
                    <a:lstStyle/>
                    <a:p>
                      <a:pPr>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 Investigación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lnSpc>
                          <a:spcPct val="115000"/>
                        </a:lnSpc>
                        <a:spcAft>
                          <a:spcPts val="0"/>
                        </a:spcAft>
                      </a:pP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256">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Estudio de viabilidad</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tc>
              </a:tr>
              <a:tr h="221256">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II. Organización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13">
                <a:tc>
                  <a:txBody>
                    <a:bodyPr/>
                    <a:lstStyle/>
                    <a:p>
                      <a:pPr>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Determinar beneficios para artesanos y el Estado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21256">
                <a:tc>
                  <a:txBody>
                    <a:bodyPr/>
                    <a:lstStyle/>
                    <a:p>
                      <a:pPr>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Asignación de presupuesto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21256">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III. Ejecución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lnSpc>
                          <a:spcPct val="115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256">
                <a:tc>
                  <a:txBody>
                    <a:bodyPr/>
                    <a:lstStyle/>
                    <a:p>
                      <a:pPr>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Reforestación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vMerge="1">
                  <a:txBody>
                    <a:bodyPr/>
                    <a:lstStyle/>
                    <a:p>
                      <a:endParaRPr lang="es-CO"/>
                    </a:p>
                  </a:txBody>
                  <a:tcPr/>
                </a:tc>
              </a:tr>
              <a:tr h="221256">
                <a:tc>
                  <a:txBody>
                    <a:bodyPr/>
                    <a:lstStyle/>
                    <a:p>
                      <a:pPr>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IV. Evaluación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lnSpc>
                          <a:spcPct val="115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13">
                <a:tc>
                  <a:txBody>
                    <a:bodyPr/>
                    <a:lstStyle/>
                    <a:p>
                      <a:pPr>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Zonas propicias para reforestación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vMerge="1">
                  <a:txBody>
                    <a:bodyPr/>
                    <a:lstStyle/>
                    <a:p>
                      <a:endParaRPr lang="es-CO"/>
                    </a:p>
                  </a:txBody>
                  <a:tcPr/>
                </a:tc>
              </a:tr>
              <a:tr h="224255">
                <a:tc>
                  <a:txBody>
                    <a:bodyPr/>
                    <a:lstStyle/>
                    <a:p>
                      <a:pPr algn="just">
                        <a:lnSpc>
                          <a:spcPct val="115000"/>
                        </a:lnSpc>
                        <a:spcAft>
                          <a:spcPts val="0"/>
                        </a:spcAft>
                      </a:pPr>
                      <a:r>
                        <a:rPr lang="es-CO" sz="1200" b="1">
                          <a:effectLst/>
                          <a:latin typeface="Arial" panose="020B0604020202020204" pitchFamily="34" charset="0"/>
                          <a:ea typeface="Calibri" panose="020F0502020204030204" pitchFamily="34" charset="0"/>
                          <a:cs typeface="Times New Roman" panose="02020603050405020304" pitchFamily="18" charset="0"/>
                        </a:rPr>
                        <a:t>V. Mejoras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lnSpc>
                          <a:spcPct val="115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256">
                <a:tc>
                  <a:txBody>
                    <a:bodyPr/>
                    <a:lstStyle/>
                    <a:p>
                      <a:pPr>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Proceso de reforestación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91" marR="412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vMerge="1">
                  <a:txBody>
                    <a:bodyPr/>
                    <a:lstStyle/>
                    <a:p>
                      <a:endParaRPr lang="es-CO"/>
                    </a:p>
                  </a:txBody>
                  <a:tcPr/>
                </a:tc>
              </a:tr>
            </a:tbl>
          </a:graphicData>
        </a:graphic>
      </p:graphicFrame>
      <p:sp>
        <p:nvSpPr>
          <p:cNvPr id="7" name="139 Cuadro de texto"/>
          <p:cNvSpPr txBox="1"/>
          <p:nvPr/>
        </p:nvSpPr>
        <p:spPr>
          <a:xfrm>
            <a:off x="8620125" y="10871200"/>
            <a:ext cx="1000125" cy="4572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200" b="1" i="1">
                <a:effectLst/>
                <a:latin typeface="Arial" panose="020B0604020202020204" pitchFamily="34" charset="0"/>
                <a:ea typeface="Calibri" panose="020F0502020204030204" pitchFamily="34" charset="0"/>
                <a:cs typeface="Times New Roman" panose="02020603050405020304" pitchFamily="18" charset="0"/>
              </a:rPr>
              <a:t>CONTINÚA</a:t>
            </a:r>
            <a:endParaRPr lang="es-CO" sz="1100">
              <a:effectLst/>
              <a:ea typeface="Calibri" panose="020F0502020204030204" pitchFamily="34" charset="0"/>
              <a:cs typeface="Times New Roman" panose="02020603050405020304" pitchFamily="18" charset="0"/>
            </a:endParaRPr>
          </a:p>
        </p:txBody>
      </p:sp>
      <p:pic>
        <p:nvPicPr>
          <p:cNvPr id="7170" name="Picture 2" descr="http://www.ambiente.gob.ec/wp-content/uploads/2012/10/sa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3869" y="5661248"/>
            <a:ext cx="1208491" cy="78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4252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01780449"/>
              </p:ext>
            </p:extLst>
          </p:nvPr>
        </p:nvGraphicFramePr>
        <p:xfrm>
          <a:off x="323528" y="332656"/>
          <a:ext cx="849694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Título"/>
          <p:cNvSpPr>
            <a:spLocks noGrp="1"/>
          </p:cNvSpPr>
          <p:nvPr>
            <p:ph type="title"/>
          </p:nvPr>
        </p:nvSpPr>
        <p:spPr>
          <a:xfrm>
            <a:off x="467544" y="476672"/>
            <a:ext cx="8229600" cy="1143000"/>
          </a:xfrm>
        </p:spPr>
        <p:txBody>
          <a:bodyPr/>
          <a:lstStyle/>
          <a:p>
            <a:pPr algn="ctr"/>
            <a:r>
              <a:rPr lang="es-E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endPar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27643"/>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dirty="0"/>
          </a:p>
        </p:txBody>
      </p:sp>
      <p:pic>
        <p:nvPicPr>
          <p:cNvPr id="5122"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3267"/>
            <a:ext cx="8064896" cy="612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9230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807522" y="382701"/>
            <a:ext cx="5616624" cy="666495"/>
          </a:xfrm>
        </p:spPr>
        <p:txBody>
          <a:bodyPr>
            <a:normAutofit/>
          </a:bodyPr>
          <a:lstStyle/>
          <a:p>
            <a:pPr algn="ct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 Antonio de Ibarra - Ecuador</a:t>
            </a:r>
            <a:endPar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2" descr="C:\Users\Norma\Desktop\Anexos\36088408_1821015814617673_8583853622683500544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36978" y="1049196"/>
            <a:ext cx="2624698" cy="3533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orma\Desktop\Anexos\36035731_1821016121284309_5362505898734387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80" y="4540291"/>
            <a:ext cx="2763782" cy="2072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4284771712"/>
              </p:ext>
            </p:extLst>
          </p:nvPr>
        </p:nvGraphicFramePr>
        <p:xfrm>
          <a:off x="5796136" y="3040429"/>
          <a:ext cx="3280600" cy="3572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7234291" y="2974247"/>
            <a:ext cx="1747105" cy="369332"/>
          </a:xfrm>
          <a:prstGeom prst="rect">
            <a:avLst/>
          </a:prstGeom>
          <a:noFill/>
        </p:spPr>
        <p:txBody>
          <a:bodyPr wrap="square" rtlCol="0">
            <a:spAutoFit/>
          </a:bodyPr>
          <a:lstStyle/>
          <a:p>
            <a:r>
              <a:rPr lang="es-ES"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Problema</a:t>
            </a:r>
            <a:endParaRPr lang="es-C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p:cNvSpPr txBox="1"/>
          <p:nvPr/>
        </p:nvSpPr>
        <p:spPr>
          <a:xfrm>
            <a:off x="6300192" y="1340768"/>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s-CO" dirty="0"/>
          </a:p>
        </p:txBody>
      </p:sp>
      <p:pic>
        <p:nvPicPr>
          <p:cNvPr id="11" name="Picture 4" descr="Resultado de imagen para TURISMO Y HOTELERIA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94" y="16804"/>
            <a:ext cx="898449" cy="88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914" y="4566704"/>
            <a:ext cx="2728565" cy="2046424"/>
          </a:xfrm>
          <a:prstGeom prst="rect">
            <a:avLst/>
          </a:prstGeom>
        </p:spPr>
      </p:pic>
      <p:pic>
        <p:nvPicPr>
          <p:cNvPr id="13" name="Imagen 12"/>
          <p:cNvPicPr>
            <a:picLocks noChangeAspect="1"/>
          </p:cNvPicPr>
          <p:nvPr/>
        </p:nvPicPr>
        <p:blipFill rotWithShape="1">
          <a:blip r:embed="rId11" cstate="print">
            <a:extLst>
              <a:ext uri="{28A0092B-C50C-407E-A947-70E740481C1C}">
                <a14:useLocalDpi xmlns:a14="http://schemas.microsoft.com/office/drawing/2010/main" val="0"/>
              </a:ext>
            </a:extLst>
          </a:blip>
          <a:srcRect t="1" b="34582"/>
          <a:stretch/>
        </p:blipFill>
        <p:spPr>
          <a:xfrm>
            <a:off x="344880" y="3212286"/>
            <a:ext cx="2706759" cy="1328006"/>
          </a:xfrm>
          <a:prstGeom prst="rect">
            <a:avLst/>
          </a:prstGeom>
        </p:spPr>
      </p:pic>
      <p:sp>
        <p:nvSpPr>
          <p:cNvPr id="16" name="CuadroTexto 15"/>
          <p:cNvSpPr txBox="1"/>
          <p:nvPr/>
        </p:nvSpPr>
        <p:spPr>
          <a:xfrm>
            <a:off x="5939944" y="1049196"/>
            <a:ext cx="31685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NEGOCIOS DE ARTESANÍA</a:t>
            </a:r>
            <a:endParaRPr lang="es-C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CuadroTexto 16"/>
          <p:cNvSpPr txBox="1"/>
          <p:nvPr/>
        </p:nvSpPr>
        <p:spPr>
          <a:xfrm>
            <a:off x="5854634" y="1525434"/>
            <a:ext cx="2383986" cy="923330"/>
          </a:xfrm>
          <a:prstGeom prst="rect">
            <a:avLst/>
          </a:prstGeom>
          <a:noFill/>
        </p:spPr>
        <p:txBody>
          <a:bodyPr wrap="none" rtlCol="0">
            <a:spAutoFit/>
          </a:bodyPr>
          <a:lstStyle/>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Identidad colectiva</a:t>
            </a: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Patrimonio</a:t>
            </a: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Economía </a:t>
            </a:r>
            <a:endParaRPr lang="es-CO" dirty="0">
              <a:latin typeface="Arial" panose="020B0604020202020204" pitchFamily="34" charset="0"/>
              <a:cs typeface="Arial" panose="020B0604020202020204" pitchFamily="34" charset="0"/>
            </a:endParaRPr>
          </a:p>
        </p:txBody>
      </p:sp>
      <p:sp>
        <p:nvSpPr>
          <p:cNvPr id="18" name="Elipse 17"/>
          <p:cNvSpPr/>
          <p:nvPr/>
        </p:nvSpPr>
        <p:spPr>
          <a:xfrm>
            <a:off x="7524120" y="2060848"/>
            <a:ext cx="864096"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8 CuadroTexto"/>
          <p:cNvSpPr txBox="1"/>
          <p:nvPr/>
        </p:nvSpPr>
        <p:spPr>
          <a:xfrm>
            <a:off x="35496" y="1148551"/>
            <a:ext cx="3256021" cy="1754326"/>
          </a:xfrm>
          <a:prstGeom prst="rect">
            <a:avLst/>
          </a:prstGeom>
          <a:noFill/>
        </p:spPr>
        <p:txBody>
          <a:bodyPr wrap="square" rtlCol="0">
            <a:spAutoFit/>
          </a:bodyPr>
          <a:lstStyle/>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Superficie:  29,07 has.</a:t>
            </a: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Clima:  </a:t>
            </a:r>
            <a:r>
              <a:rPr lang="es-ES" dirty="0">
                <a:latin typeface="Arial" panose="020B0604020202020204" pitchFamily="34" charset="0"/>
                <a:cs typeface="Arial" panose="020B0604020202020204" pitchFamily="34" charset="0"/>
              </a:rPr>
              <a:t>8º C a 17º </a:t>
            </a:r>
            <a:r>
              <a:rPr lang="es-ES" dirty="0" smtClean="0">
                <a:latin typeface="Arial" panose="020B0604020202020204" pitchFamily="34" charset="0"/>
                <a:cs typeface="Arial" panose="020B0604020202020204" pitchFamily="34" charset="0"/>
              </a:rPr>
              <a:t>C</a:t>
            </a: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Habitantes: 17522</a:t>
            </a: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Daniel Reyes</a:t>
            </a:r>
          </a:p>
          <a:p>
            <a:pPr marL="28575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Población dedicada a </a:t>
            </a:r>
            <a:r>
              <a:rPr lang="es-ES"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artesanías</a:t>
            </a:r>
            <a:endParaRPr lang="es-ES"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383069"/>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04664"/>
            <a:ext cx="8229600" cy="1143000"/>
          </a:xfrm>
        </p:spPr>
        <p:txBody>
          <a:bodyPr>
            <a:normAutofit/>
          </a:bodyPr>
          <a:lstStyle/>
          <a:p>
            <a:pPr algn="ctr"/>
            <a:r>
              <a:rPr lang="es-ES" sz="2800" dirty="0" smtClean="0">
                <a:latin typeface="Arial" panose="020B0604020202020204" pitchFamily="34" charset="0"/>
                <a:cs typeface="Arial" panose="020B0604020202020204" pitchFamily="34" charset="0"/>
              </a:rPr>
              <a:t>OBJETIVOS</a:t>
            </a:r>
            <a:endParaRPr lang="es-ES" sz="2800" dirty="0">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827584" y="3289796"/>
            <a:ext cx="432048" cy="3307556"/>
          </a:xfrm>
        </p:spPr>
        <p:style>
          <a:lnRef idx="2">
            <a:schemeClr val="dk1">
              <a:shade val="50000"/>
            </a:schemeClr>
          </a:lnRef>
          <a:fillRef idx="1">
            <a:schemeClr val="dk1"/>
          </a:fillRef>
          <a:effectRef idx="0">
            <a:schemeClr val="dk1"/>
          </a:effectRef>
          <a:fontRef idx="minor">
            <a:schemeClr val="lt1"/>
          </a:fontRef>
        </p:style>
        <p:txBody>
          <a:bodyPr vert="wordArtVert">
            <a:noAutofit/>
          </a:bodyPr>
          <a:lstStyle/>
          <a:p>
            <a:pPr marL="0" indent="0">
              <a:buNone/>
            </a:pPr>
            <a:r>
              <a:rPr lang="es-ES" sz="1600" b="1" dirty="0" smtClean="0">
                <a:effectLst>
                  <a:outerShdw blurRad="38100" dist="38100" dir="2700000" algn="tl">
                    <a:srgbClr val="000000">
                      <a:alpha val="43137"/>
                    </a:srgbClr>
                  </a:outerShdw>
                </a:effectLst>
              </a:rPr>
              <a:t>ESPECÍFICOS</a:t>
            </a:r>
            <a:endParaRPr lang="es-CO" sz="1600" b="1" dirty="0">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1027516198"/>
              </p:ext>
            </p:extLst>
          </p:nvPr>
        </p:nvGraphicFramePr>
        <p:xfrm>
          <a:off x="1331640" y="3073772"/>
          <a:ext cx="7365504" cy="3527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63484602"/>
              </p:ext>
            </p:extLst>
          </p:nvPr>
        </p:nvGraphicFramePr>
        <p:xfrm>
          <a:off x="2724472" y="1397000"/>
          <a:ext cx="6096000" cy="1311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7"/>
          <p:cNvSpPr/>
          <p:nvPr/>
        </p:nvSpPr>
        <p:spPr>
          <a:xfrm>
            <a:off x="728936" y="1547664"/>
            <a:ext cx="1872208" cy="4411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b="1" dirty="0" smtClean="0">
                <a:effectLst>
                  <a:outerShdw blurRad="38100" dist="38100" dir="2700000" algn="tl">
                    <a:srgbClr val="000000">
                      <a:alpha val="43137"/>
                    </a:srgbClr>
                  </a:outerShdw>
                </a:effectLst>
              </a:rPr>
              <a:t>GENERAL</a:t>
            </a:r>
            <a:endParaRPr lang="es-CO" b="1" dirty="0">
              <a:effectLst>
                <a:outerShdw blurRad="38100" dist="38100" dir="2700000" algn="tl">
                  <a:srgbClr val="000000">
                    <a:alpha val="43137"/>
                  </a:srgbClr>
                </a:outerShdw>
              </a:effectLst>
            </a:endParaRPr>
          </a:p>
        </p:txBody>
      </p:sp>
      <p:pic>
        <p:nvPicPr>
          <p:cNvPr id="7" name="Picture 4" descr="Resultado de imagen para TURISMO Y HOTELERIA ESP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770" y="21169"/>
            <a:ext cx="898449" cy="8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3980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1872208" cy="1143000"/>
          </a:xfrm>
        </p:spPr>
        <p:txBody>
          <a:bodyPr/>
          <a:lstStyle/>
          <a:p>
            <a:r>
              <a:rPr lang="es-ES" b="1" dirty="0" smtClean="0">
                <a:effectLst>
                  <a:outerShdw blurRad="38100" dist="38100" dir="2700000" algn="tl">
                    <a:srgbClr val="000000">
                      <a:alpha val="43137"/>
                    </a:srgbClr>
                  </a:outerShdw>
                </a:effectLst>
              </a:rPr>
              <a:t>HIPÓTESIS</a:t>
            </a:r>
            <a:endParaRPr lang="es-ES" b="1" dirty="0">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2885319315"/>
              </p:ext>
            </p:extLst>
          </p:nvPr>
        </p:nvGraphicFramePr>
        <p:xfrm>
          <a:off x="1078124" y="1397000"/>
          <a:ext cx="752632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esultado de imagen para TURISMO Y HOTELERI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 y="5974875"/>
            <a:ext cx="898449" cy="8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8276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0" y="5728940"/>
            <a:ext cx="4330824" cy="1143000"/>
          </a:xfrm>
        </p:spPr>
        <p:txBody>
          <a:bodyPr>
            <a:noAutofit/>
          </a:bodyPr>
          <a:lstStyle/>
          <a:p>
            <a:pPr algn="ctr"/>
            <a:r>
              <a:rPr lang="es-ES" sz="3200" dirty="0" smtClean="0"/>
              <a:t>Teoría de Recursos y Capacidades</a:t>
            </a:r>
            <a:endParaRPr lang="es-ES" sz="3200" dirty="0"/>
          </a:p>
        </p:txBody>
      </p:sp>
      <p:graphicFrame>
        <p:nvGraphicFramePr>
          <p:cNvPr id="4" name="Diagrama 3"/>
          <p:cNvGraphicFramePr/>
          <p:nvPr>
            <p:extLst>
              <p:ext uri="{D42A27DB-BD31-4B8C-83A1-F6EECF244321}">
                <p14:modId xmlns:p14="http://schemas.microsoft.com/office/powerpoint/2010/main" val="375016485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422750" y="116632"/>
            <a:ext cx="1645194" cy="923330"/>
          </a:xfrm>
          <a:prstGeom prst="rect">
            <a:avLst/>
          </a:prstGeom>
          <a:noFill/>
        </p:spPr>
        <p:txBody>
          <a:bodyPr wrap="none" rtlCol="0">
            <a:spAutoFit/>
          </a:bodyPr>
          <a:lstStyle/>
          <a:p>
            <a:pPr marL="285750" indent="-285750">
              <a:buFont typeface="Wingdings" panose="05000000000000000000" pitchFamily="2" charset="2"/>
              <a:buChar char="ü"/>
            </a:pPr>
            <a:r>
              <a:rPr lang="es-ES" dirty="0" smtClean="0"/>
              <a:t>Riqueza</a:t>
            </a:r>
          </a:p>
          <a:p>
            <a:pPr marL="285750" indent="-285750">
              <a:buFont typeface="Wingdings" panose="05000000000000000000" pitchFamily="2" charset="2"/>
              <a:buChar char="ü"/>
            </a:pPr>
            <a:r>
              <a:rPr lang="es-ES" dirty="0" smtClean="0"/>
              <a:t>Rentabilidad</a:t>
            </a:r>
          </a:p>
          <a:p>
            <a:pPr marL="285750" indent="-285750">
              <a:buFont typeface="Wingdings" panose="05000000000000000000" pitchFamily="2" charset="2"/>
              <a:buChar char="ü"/>
            </a:pPr>
            <a:r>
              <a:rPr lang="es-ES" dirty="0" smtClean="0"/>
              <a:t>Crecimiento</a:t>
            </a:r>
            <a:endParaRPr lang="es-CO" dirty="0"/>
          </a:p>
        </p:txBody>
      </p:sp>
      <p:pic>
        <p:nvPicPr>
          <p:cNvPr id="5" name="Imagen 4"/>
          <p:cNvPicPr>
            <a:picLocks noChangeAspect="1"/>
          </p:cNvPicPr>
          <p:nvPr/>
        </p:nvPicPr>
        <p:blipFill>
          <a:blip r:embed="rId7"/>
          <a:stretch>
            <a:fillRect/>
          </a:stretch>
        </p:blipFill>
        <p:spPr>
          <a:xfrm>
            <a:off x="1371352" y="3861048"/>
            <a:ext cx="3488680" cy="2996953"/>
          </a:xfrm>
          <a:prstGeom prst="rect">
            <a:avLst/>
          </a:prstGeom>
        </p:spPr>
      </p:pic>
      <p:sp>
        <p:nvSpPr>
          <p:cNvPr id="6" name="CuadroTexto 5"/>
          <p:cNvSpPr txBox="1"/>
          <p:nvPr/>
        </p:nvSpPr>
        <p:spPr>
          <a:xfrm>
            <a:off x="5076057" y="1868631"/>
            <a:ext cx="2520279" cy="1200329"/>
          </a:xfrm>
          <a:prstGeom prst="rect">
            <a:avLst/>
          </a:prstGeom>
          <a:solidFill>
            <a:schemeClr val="accent1">
              <a:lumMod val="40000"/>
              <a:lumOff val="60000"/>
            </a:schemeClr>
          </a:solidFill>
        </p:spPr>
        <p:txBody>
          <a:bodyPr wrap="square" rtlCol="0">
            <a:spAutoFit/>
          </a:bodyPr>
          <a:lstStyle/>
          <a:p>
            <a:r>
              <a:rPr lang="es-ES" dirty="0" err="1" smtClean="0"/>
              <a:t>Wernerfelt</a:t>
            </a:r>
            <a:r>
              <a:rPr lang="es-ES" dirty="0" smtClean="0"/>
              <a:t> (1984)</a:t>
            </a:r>
          </a:p>
          <a:p>
            <a:pPr marL="285750" indent="-285750">
              <a:buFont typeface="Arial" panose="020B0604020202020204" pitchFamily="34" charset="0"/>
              <a:buChar char="•"/>
            </a:pPr>
            <a:r>
              <a:rPr lang="es-CO" dirty="0" smtClean="0"/>
              <a:t>Difíciles de imitar</a:t>
            </a:r>
          </a:p>
          <a:p>
            <a:pPr marL="285750" indent="-285750">
              <a:buFont typeface="Arial" panose="020B0604020202020204" pitchFamily="34" charset="0"/>
              <a:buChar char="•"/>
            </a:pPr>
            <a:r>
              <a:rPr lang="es-CO" dirty="0" smtClean="0"/>
              <a:t>Valiosos </a:t>
            </a:r>
          </a:p>
          <a:p>
            <a:pPr marL="285750" indent="-285750">
              <a:buFont typeface="Arial" panose="020B0604020202020204" pitchFamily="34" charset="0"/>
              <a:buChar char="•"/>
            </a:pPr>
            <a:r>
              <a:rPr lang="es-CO" dirty="0" smtClean="0"/>
              <a:t>Difíciles de sustituir</a:t>
            </a:r>
            <a:endParaRPr lang="es-CO" dirty="0"/>
          </a:p>
        </p:txBody>
      </p:sp>
      <p:sp>
        <p:nvSpPr>
          <p:cNvPr id="7" name="2 Título"/>
          <p:cNvSpPr txBox="1">
            <a:spLocks/>
          </p:cNvSpPr>
          <p:nvPr/>
        </p:nvSpPr>
        <p:spPr>
          <a:xfrm>
            <a:off x="5575571" y="44624"/>
            <a:ext cx="3568429" cy="65197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 TEÓRICO</a:t>
            </a:r>
            <a:endPar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4" descr="Resultado de imagen para TURISMO Y HOTELERI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3" y="5974875"/>
            <a:ext cx="898449" cy="8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1340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736319141"/>
              </p:ext>
            </p:extLst>
          </p:nvPr>
        </p:nvGraphicFramePr>
        <p:xfrm>
          <a:off x="107504" y="0"/>
          <a:ext cx="691276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5" descr="C:\Users\Norma\Desktop\Anexos\36262162_1821011054618149_5103946174570692608_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2574"/>
          <a:stretch/>
        </p:blipFill>
        <p:spPr bwMode="auto">
          <a:xfrm>
            <a:off x="5868144" y="4581127"/>
            <a:ext cx="2160240" cy="2276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2 Título"/>
          <p:cNvSpPr>
            <a:spLocks noGrp="1"/>
          </p:cNvSpPr>
          <p:nvPr>
            <p:ph type="title"/>
          </p:nvPr>
        </p:nvSpPr>
        <p:spPr>
          <a:xfrm>
            <a:off x="5781618" y="116632"/>
            <a:ext cx="3333056" cy="100811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 METODOLÓGICO</a:t>
            </a:r>
            <a:endPar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4" descr="Resultado de imagen para TURISMO Y HOTELERI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730" y="85310"/>
            <a:ext cx="898449" cy="8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0908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03648" y="2708920"/>
            <a:ext cx="6768752" cy="1143000"/>
          </a:xfrm>
        </p:spPr>
        <p:style>
          <a:lnRef idx="1">
            <a:schemeClr val="accent4"/>
          </a:lnRef>
          <a:fillRef idx="2">
            <a:schemeClr val="accent4"/>
          </a:fillRef>
          <a:effectRef idx="1">
            <a:schemeClr val="accent4"/>
          </a:effectRef>
          <a:fontRef idx="minor">
            <a:schemeClr val="dk1"/>
          </a:fontRef>
        </p:style>
        <p:txBody>
          <a:bodyPr/>
          <a:lstStyle/>
          <a:p>
            <a:pPr algn="ctr"/>
            <a:r>
              <a:rPr lang="es-ES" b="1" dirty="0" smtClean="0">
                <a:effectLst>
                  <a:outerShdw blurRad="38100" dist="38100" dir="2700000" algn="tl">
                    <a:srgbClr val="000000">
                      <a:alpha val="43137"/>
                    </a:srgbClr>
                  </a:outerShdw>
                </a:effectLst>
              </a:rPr>
              <a:t>ESTUDIO </a:t>
            </a:r>
            <a:r>
              <a:rPr lang="es-ES" b="1" dirty="0" smtClean="0">
                <a:effectLst>
                  <a:outerShdw blurRad="38100" dist="38100" dir="2700000" algn="tl">
                    <a:srgbClr val="000000">
                      <a:alpha val="43137"/>
                    </a:srgbClr>
                  </a:outerShdw>
                </a:effectLst>
              </a:rPr>
              <a:t>EMPÍRICO</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762774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dirty="0"/>
          </a:p>
        </p:txBody>
      </p:sp>
      <p:sp>
        <p:nvSpPr>
          <p:cNvPr id="6" name="Rectangle 2"/>
          <p:cNvSpPr>
            <a:spLocks noChangeArrowheads="1"/>
          </p:cNvSpPr>
          <p:nvPr/>
        </p:nvSpPr>
        <p:spPr bwMode="auto">
          <a:xfrm>
            <a:off x="0" y="0"/>
            <a:ext cx="87484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pic>
        <p:nvPicPr>
          <p:cNvPr id="6145" name="Imagen 6"/>
          <p:cNvPicPr>
            <a:picLocks noChangeAspect="1" noChangeArrowheads="1"/>
          </p:cNvPicPr>
          <p:nvPr/>
        </p:nvPicPr>
        <p:blipFill>
          <a:blip r:embed="rId2">
            <a:extLst>
              <a:ext uri="{28A0092B-C50C-407E-A947-70E740481C1C}">
                <a14:useLocalDpi xmlns:a14="http://schemas.microsoft.com/office/drawing/2010/main" val="0"/>
              </a:ext>
            </a:extLst>
          </a:blip>
          <a:srcRect l="4665" t="5505" b="6422"/>
          <a:stretch>
            <a:fillRect/>
          </a:stretch>
        </p:blipFill>
        <p:spPr bwMode="auto">
          <a:xfrm>
            <a:off x="1052597" y="421688"/>
            <a:ext cx="3663419" cy="2828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796492" y="3336118"/>
            <a:ext cx="32758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4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a:t>
            </a:r>
            <a:r>
              <a:rPr kumimoji="0" lang="es-CO" altLang="es-CO" sz="14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lang="es-CO" altLang="es-CO" sz="1400" b="1" i="1" dirty="0" bmk="_Toc517447032">
                <a:latin typeface="Arial" panose="020B0604020202020204" pitchFamily="34" charset="0"/>
                <a:ea typeface="Calibri" panose="020F0502020204030204" pitchFamily="34" charset="0"/>
                <a:cs typeface="Arial" panose="020B0604020202020204" pitchFamily="34" charset="0"/>
              </a:rPr>
              <a:t>1</a:t>
            </a:r>
            <a:r>
              <a:rPr kumimoji="0" lang="es-CO" altLang="es-CO" sz="1400" b="1" i="1" u="none" strike="noStrike" cap="none" normalizeH="0" baseline="0" dirty="0" smtClean="0" bmk="_Toc51744703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CO" altLang="es-CO" sz="1400" b="0" i="0" u="none" strike="noStrike" cap="none" normalizeH="0" baseline="0" dirty="0" smtClean="0" bmk="_Toc51744703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Antigüedad del negocio</a:t>
            </a:r>
            <a:endParaRPr kumimoji="0" lang="es-CO" altLang="es-CO"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6148" name="Imagen 12"/>
          <p:cNvPicPr>
            <a:picLocks noChangeAspect="1" noChangeArrowheads="1"/>
          </p:cNvPicPr>
          <p:nvPr/>
        </p:nvPicPr>
        <p:blipFill>
          <a:blip r:embed="rId3">
            <a:extLst>
              <a:ext uri="{28A0092B-C50C-407E-A947-70E740481C1C}">
                <a14:useLocalDpi xmlns:a14="http://schemas.microsoft.com/office/drawing/2010/main" val="0"/>
              </a:ext>
            </a:extLst>
          </a:blip>
          <a:srcRect l="7726" b="6334"/>
          <a:stretch>
            <a:fillRect/>
          </a:stretch>
        </p:blipFill>
        <p:spPr bwMode="auto">
          <a:xfrm>
            <a:off x="4716016" y="437664"/>
            <a:ext cx="3430541" cy="27817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4042659" y="3310778"/>
            <a:ext cx="48519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4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s-CO" altLang="es-CO" sz="14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lang="es-CO" altLang="es-CO" sz="1400" b="1" i="1" dirty="0" bmk="_Toc517447038">
                <a:latin typeface="Arial" panose="020B0604020202020204" pitchFamily="34" charset="0"/>
                <a:ea typeface="Calibri" panose="020F0502020204030204" pitchFamily="34" charset="0"/>
                <a:cs typeface="Arial" panose="020B0604020202020204" pitchFamily="34" charset="0"/>
              </a:rPr>
              <a:t>2</a:t>
            </a:r>
            <a:r>
              <a:rPr kumimoji="0" lang="es-CO" altLang="es-CO" sz="1400" b="1" i="1" u="none" strike="noStrike" cap="none" normalizeH="0" baseline="0" dirty="0" smtClean="0" bmk="_Toc51744703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CO" altLang="es-CO" sz="1400" b="0" i="0" u="none" strike="noStrike" cap="none" normalizeH="0" baseline="0" dirty="0" smtClean="0" bmk="_Toc51744703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Equipos tecnológicos en el negocio</a:t>
            </a:r>
            <a:endParaRPr kumimoji="0" lang="es-CO" altLang="es-CO"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6154" name="Imagen 169"/>
          <p:cNvPicPr>
            <a:picLocks noChangeAspect="1" noChangeArrowheads="1"/>
          </p:cNvPicPr>
          <p:nvPr/>
        </p:nvPicPr>
        <p:blipFill>
          <a:blip r:embed="rId4">
            <a:extLst>
              <a:ext uri="{28A0092B-C50C-407E-A947-70E740481C1C}">
                <a14:useLocalDpi xmlns:a14="http://schemas.microsoft.com/office/drawing/2010/main" val="0"/>
              </a:ext>
            </a:extLst>
          </a:blip>
          <a:srcRect l="7941" b="6587"/>
          <a:stretch>
            <a:fillRect/>
          </a:stretch>
        </p:blipFill>
        <p:spPr bwMode="auto">
          <a:xfrm>
            <a:off x="4716016" y="3704258"/>
            <a:ext cx="3282765" cy="26630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4217975" y="6336592"/>
            <a:ext cx="45012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4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4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Figura 4</a:t>
            </a:r>
            <a:r>
              <a:rPr kumimoji="0" lang="es-CO" altLang="es-CO" sz="1400" b="1" i="1" u="none" strike="noStrike" cap="none" normalizeH="0" baseline="0" dirty="0" smtClean="0" bmk="_Toc51744705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CO" altLang="es-CO" sz="1400" b="0" i="0" u="none" strike="noStrike" cap="none" normalizeH="0" baseline="0" dirty="0" smtClean="0" bmk="_Toc51744705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Agentes que cooperan con los negocios</a:t>
            </a:r>
            <a:endParaRPr kumimoji="0" lang="es-CO" altLang="es-CO"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8" name="Imagen 57"/>
          <p:cNvPicPr>
            <a:picLocks noChangeAspect="1" noChangeArrowheads="1"/>
          </p:cNvPicPr>
          <p:nvPr/>
        </p:nvPicPr>
        <p:blipFill>
          <a:blip r:embed="rId5">
            <a:extLst>
              <a:ext uri="{28A0092B-C50C-407E-A947-70E740481C1C}">
                <a14:useLocalDpi xmlns:a14="http://schemas.microsoft.com/office/drawing/2010/main" val="0"/>
              </a:ext>
            </a:extLst>
          </a:blip>
          <a:srcRect l="7655" b="6323"/>
          <a:stretch>
            <a:fillRect/>
          </a:stretch>
        </p:blipFill>
        <p:spPr bwMode="auto">
          <a:xfrm>
            <a:off x="780648" y="3778288"/>
            <a:ext cx="3130425" cy="254802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2722" y="6322425"/>
            <a:ext cx="4291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4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a:t>
            </a:r>
            <a:r>
              <a:rPr kumimoji="0" lang="es-CO" altLang="es-CO" sz="14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lang="es-CO" altLang="es-CO" sz="1400" b="1" i="1" dirty="0" bmk="_Toc517447052">
                <a:latin typeface="Arial" panose="020B0604020202020204" pitchFamily="34" charset="0"/>
                <a:ea typeface="Calibri" panose="020F0502020204030204" pitchFamily="34" charset="0"/>
                <a:cs typeface="Arial" panose="020B0604020202020204" pitchFamily="34" charset="0"/>
              </a:rPr>
              <a:t>3</a:t>
            </a:r>
            <a:r>
              <a:rPr kumimoji="0" lang="es-CO" altLang="es-CO" sz="1400" b="1" i="1" u="none" strike="noStrike" cap="none" normalizeH="0" baseline="0" dirty="0" smtClean="0" bmk="_Toc51744705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CO" altLang="es-CO" sz="1400" b="0" i="0" u="none" strike="noStrike" cap="none" normalizeH="0" baseline="0" dirty="0" smtClean="0" bmk="_Toc51744705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Amenazas para los artesanos</a:t>
            </a:r>
            <a:endParaRPr kumimoji="0" lang="es-CO" altLang="es-CO"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Rectángulo 19"/>
          <p:cNvSpPr/>
          <p:nvPr/>
        </p:nvSpPr>
        <p:spPr>
          <a:xfrm>
            <a:off x="0" y="31992"/>
            <a:ext cx="2987824" cy="369332"/>
          </a:xfrm>
          <a:prstGeom prst="rect">
            <a:avLst/>
          </a:prstGeom>
          <a:solidFill>
            <a:schemeClr val="accent2">
              <a:lumMod val="40000"/>
              <a:lumOff val="60000"/>
            </a:schemeClr>
          </a:solidFill>
        </p:spPr>
        <p:txBody>
          <a:bodyPr wrap="square">
            <a:spAutoFit/>
          </a:bodyPr>
          <a:lstStyle/>
          <a:p>
            <a:r>
              <a:rPr lang="es-ES" dirty="0" smtClean="0">
                <a:latin typeface="Arial" panose="020B0604020202020204" pitchFamily="34" charset="0"/>
                <a:cs typeface="Arial" panose="020B0604020202020204" pitchFamily="34" charset="0"/>
              </a:rPr>
              <a:t>ASPECTOS </a:t>
            </a:r>
            <a:r>
              <a:rPr lang="es-ES" dirty="0">
                <a:latin typeface="Arial" panose="020B0604020202020204" pitchFamily="34" charset="0"/>
                <a:cs typeface="Arial" panose="020B0604020202020204" pitchFamily="34" charset="0"/>
              </a:rPr>
              <a:t>GENERALES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77823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8687</TotalTime>
  <Words>661</Words>
  <Application>Microsoft Office PowerPoint</Application>
  <PresentationFormat>Presentación en pantalla (4:3)</PresentationFormat>
  <Paragraphs>306</Paragraphs>
  <Slides>26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Times New Roman</vt:lpstr>
      <vt:lpstr>Wingdings</vt:lpstr>
      <vt:lpstr>Tema de Office</vt:lpstr>
      <vt:lpstr>Documento</vt:lpstr>
      <vt:lpstr>TEMA: LOS FACTORES DE ÉXITO EN LOS NEGOCIOS DE ARTESANÍA EN SAN ANTONIO DE IBARRA</vt:lpstr>
      <vt:lpstr>CONTENIDO</vt:lpstr>
      <vt:lpstr>San Antonio de Ibarra - Ecuador</vt:lpstr>
      <vt:lpstr>OBJETIVOS</vt:lpstr>
      <vt:lpstr>HIPÓTESIS</vt:lpstr>
      <vt:lpstr>Teoría de Recursos y Capacidades</vt:lpstr>
      <vt:lpstr>MARCO METODOLÓGICO</vt:lpstr>
      <vt:lpstr>ESTUDIO EMPÍRICO</vt:lpstr>
      <vt:lpstr>Presentación de PowerPoint</vt:lpstr>
      <vt:lpstr>Presentación de PowerPoint</vt:lpstr>
      <vt:lpstr>Presentación de PowerPoint</vt:lpstr>
      <vt:lpstr>Presentación de PowerPoint</vt:lpstr>
      <vt:lpstr>Presentación de PowerPoint</vt:lpstr>
      <vt:lpstr>BLOQUE IV: POSICIÓN TECNOLÓGICA</vt:lpstr>
      <vt:lpstr>BLOQUE V: CALIDAD DEL PRODUCTO</vt:lpstr>
      <vt:lpstr>Presentación de PowerPoint</vt:lpstr>
      <vt:lpstr>Presentación de PowerPoint</vt:lpstr>
      <vt:lpstr>BLOQUE IX: ÉXITO DEL NEGOCIO</vt:lpstr>
      <vt:lpstr>PROPUESTAS</vt:lpstr>
      <vt:lpstr>Capacitación </vt:lpstr>
      <vt:lpstr>Presentación de PowerPoint</vt:lpstr>
      <vt:lpstr>Presentación de PowerPoint</vt:lpstr>
      <vt:lpstr>Presentación de PowerPoint</vt:lpstr>
      <vt:lpstr>Presentación de PowerPoint</vt:lpstr>
      <vt:lpstr>CONCLUSIONES</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FACTORES DE ÉXITO EN LOS NEGOCIOS DE ARTESANÍA EN SAN ANTONIO DE IBARRA</dc:title>
  <dc:creator>Luffi</dc:creator>
  <cp:lastModifiedBy>AURA NELLY TULCAN YARPAZ</cp:lastModifiedBy>
  <cp:revision>137</cp:revision>
  <dcterms:created xsi:type="dcterms:W3CDTF">2018-06-23T14:06:45Z</dcterms:created>
  <dcterms:modified xsi:type="dcterms:W3CDTF">2018-07-05T04:41:22Z</dcterms:modified>
</cp:coreProperties>
</file>