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F5813-B2AD-485C-8680-9C8A00FD6C5E}"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2423C5C9-6CDD-4C06-A944-8BD1FA2CB606}">
      <dgm:prSet phldrT="[Texto]"/>
      <dgm:spPr/>
      <dgm:t>
        <a:bodyPr/>
        <a:lstStyle/>
        <a:p>
          <a:r>
            <a:rPr lang="es-EC" dirty="0" smtClean="0">
              <a:solidFill>
                <a:schemeClr val="bg1"/>
              </a:solidFill>
            </a:rPr>
            <a:t>Las relaciones entre Ecuador y Chile han sido positivas</a:t>
          </a:r>
          <a:endParaRPr lang="en-US" dirty="0">
            <a:solidFill>
              <a:schemeClr val="bg1"/>
            </a:solidFill>
          </a:endParaRPr>
        </a:p>
      </dgm:t>
    </dgm:pt>
    <dgm:pt modelId="{BF4168EE-3CD9-4906-B29B-1BE8E7151A6B}" type="parTrans" cxnId="{DC063F00-9BFD-4D1D-ABCB-D9B82A48380C}">
      <dgm:prSet/>
      <dgm:spPr/>
      <dgm:t>
        <a:bodyPr/>
        <a:lstStyle/>
        <a:p>
          <a:endParaRPr lang="en-US">
            <a:solidFill>
              <a:schemeClr val="bg1"/>
            </a:solidFill>
          </a:endParaRPr>
        </a:p>
      </dgm:t>
    </dgm:pt>
    <dgm:pt modelId="{2317B4F0-64EE-4AF4-98B9-7E4CBA52D197}" type="sibTrans" cxnId="{DC063F00-9BFD-4D1D-ABCB-D9B82A48380C}">
      <dgm:prSet/>
      <dgm:spPr/>
      <dgm:t>
        <a:bodyPr/>
        <a:lstStyle/>
        <a:p>
          <a:endParaRPr lang="en-US">
            <a:solidFill>
              <a:schemeClr val="bg1"/>
            </a:solidFill>
          </a:endParaRPr>
        </a:p>
      </dgm:t>
    </dgm:pt>
    <dgm:pt modelId="{0DD1103D-7D41-4B9B-B3A7-70135622F7DA}">
      <dgm:prSet phldrT="[Texto]"/>
      <dgm:spPr/>
      <dgm:t>
        <a:bodyPr/>
        <a:lstStyle/>
        <a:p>
          <a:r>
            <a:rPr lang="es-EC" dirty="0" smtClean="0">
              <a:solidFill>
                <a:schemeClr val="bg1"/>
              </a:solidFill>
            </a:rPr>
            <a:t>Su comercio es principalmente petrolero y sus economías no son complementarias</a:t>
          </a:r>
          <a:endParaRPr lang="en-US" dirty="0">
            <a:solidFill>
              <a:schemeClr val="bg1"/>
            </a:solidFill>
          </a:endParaRPr>
        </a:p>
      </dgm:t>
    </dgm:pt>
    <dgm:pt modelId="{C0E17695-387A-4814-B950-E8E9A6FE17A0}" type="parTrans" cxnId="{3D5882AA-981F-4809-AF35-A9FC31D3EDA2}">
      <dgm:prSet/>
      <dgm:spPr/>
      <dgm:t>
        <a:bodyPr/>
        <a:lstStyle/>
        <a:p>
          <a:endParaRPr lang="en-US">
            <a:solidFill>
              <a:schemeClr val="bg1"/>
            </a:solidFill>
          </a:endParaRPr>
        </a:p>
      </dgm:t>
    </dgm:pt>
    <dgm:pt modelId="{5B301F91-6463-4086-9427-1060DB8B1192}" type="sibTrans" cxnId="{3D5882AA-981F-4809-AF35-A9FC31D3EDA2}">
      <dgm:prSet/>
      <dgm:spPr/>
      <dgm:t>
        <a:bodyPr/>
        <a:lstStyle/>
        <a:p>
          <a:endParaRPr lang="en-US">
            <a:solidFill>
              <a:schemeClr val="bg1"/>
            </a:solidFill>
          </a:endParaRPr>
        </a:p>
      </dgm:t>
    </dgm:pt>
    <dgm:pt modelId="{70C71810-5664-4A75-B1EE-13C43FCE646B}">
      <dgm:prSet phldrT="[Texto]"/>
      <dgm:spPr/>
      <dgm:t>
        <a:bodyPr/>
        <a:lstStyle/>
        <a:p>
          <a:r>
            <a:rPr lang="es-EC" dirty="0" smtClean="0">
              <a:solidFill>
                <a:schemeClr val="bg1"/>
              </a:solidFill>
            </a:rPr>
            <a:t>Para facilitar su comercio y relaciones han firmado varios acuerdos en el pasado</a:t>
          </a:r>
          <a:endParaRPr lang="en-US" dirty="0">
            <a:solidFill>
              <a:schemeClr val="bg1"/>
            </a:solidFill>
          </a:endParaRPr>
        </a:p>
      </dgm:t>
    </dgm:pt>
    <dgm:pt modelId="{F78EB7A5-F966-4BC8-97C4-62A8A719F07A}" type="parTrans" cxnId="{4A77099E-3BF9-46E3-8305-47718DE6BB0D}">
      <dgm:prSet/>
      <dgm:spPr/>
      <dgm:t>
        <a:bodyPr/>
        <a:lstStyle/>
        <a:p>
          <a:endParaRPr lang="en-US">
            <a:solidFill>
              <a:schemeClr val="bg1"/>
            </a:solidFill>
          </a:endParaRPr>
        </a:p>
      </dgm:t>
    </dgm:pt>
    <dgm:pt modelId="{CBB05F34-BA91-4373-9D05-E20C05197E69}" type="sibTrans" cxnId="{4A77099E-3BF9-46E3-8305-47718DE6BB0D}">
      <dgm:prSet/>
      <dgm:spPr/>
      <dgm:t>
        <a:bodyPr/>
        <a:lstStyle/>
        <a:p>
          <a:endParaRPr lang="en-US">
            <a:solidFill>
              <a:schemeClr val="bg1"/>
            </a:solidFill>
          </a:endParaRPr>
        </a:p>
      </dgm:t>
    </dgm:pt>
    <dgm:pt modelId="{2DA1E3F1-60DD-46B3-80E7-EC7833ED298C}">
      <dgm:prSet phldrT="[Texto]"/>
      <dgm:spPr/>
      <dgm:t>
        <a:bodyPr/>
        <a:lstStyle/>
        <a:p>
          <a:r>
            <a:rPr lang="es-EC" dirty="0" smtClean="0">
              <a:solidFill>
                <a:schemeClr val="bg1"/>
              </a:solidFill>
            </a:rPr>
            <a:t>El ACE No 32 es firmado en 1994, remplazado por el ACE No. 65 firmado el 2008</a:t>
          </a:r>
          <a:endParaRPr lang="en-US" dirty="0">
            <a:solidFill>
              <a:schemeClr val="bg1"/>
            </a:solidFill>
          </a:endParaRPr>
        </a:p>
      </dgm:t>
    </dgm:pt>
    <dgm:pt modelId="{4E3547CA-B452-4AFD-8862-919BB7B3A935}" type="parTrans" cxnId="{9ED4D8DC-8BA0-45E0-827F-17AC6AC47EF6}">
      <dgm:prSet/>
      <dgm:spPr/>
      <dgm:t>
        <a:bodyPr/>
        <a:lstStyle/>
        <a:p>
          <a:endParaRPr lang="en-US">
            <a:solidFill>
              <a:schemeClr val="bg1"/>
            </a:solidFill>
          </a:endParaRPr>
        </a:p>
      </dgm:t>
    </dgm:pt>
    <dgm:pt modelId="{1242EE02-03DB-49FE-9776-2A57C13FBBCA}" type="sibTrans" cxnId="{9ED4D8DC-8BA0-45E0-827F-17AC6AC47EF6}">
      <dgm:prSet/>
      <dgm:spPr/>
      <dgm:t>
        <a:bodyPr/>
        <a:lstStyle/>
        <a:p>
          <a:endParaRPr lang="en-US">
            <a:solidFill>
              <a:schemeClr val="bg1"/>
            </a:solidFill>
          </a:endParaRPr>
        </a:p>
      </dgm:t>
    </dgm:pt>
    <dgm:pt modelId="{B31516CD-901D-4BDB-9095-3CB76DB5FF4C}">
      <dgm:prSet phldrT="[Texto]"/>
      <dgm:spPr/>
      <dgm:t>
        <a:bodyPr/>
        <a:lstStyle/>
        <a:p>
          <a:r>
            <a:rPr lang="es-EC" dirty="0" smtClean="0">
              <a:solidFill>
                <a:schemeClr val="bg1"/>
              </a:solidFill>
            </a:rPr>
            <a:t>Apertura sus mercados, contempla el 98% de los productos</a:t>
          </a:r>
        </a:p>
      </dgm:t>
    </dgm:pt>
    <dgm:pt modelId="{E0DE2227-564C-435B-8AA8-CE84F4E54E4D}" type="parTrans" cxnId="{73B71750-F0DA-494A-9F74-F5D499BC5CDC}">
      <dgm:prSet/>
      <dgm:spPr/>
      <dgm:t>
        <a:bodyPr/>
        <a:lstStyle/>
        <a:p>
          <a:endParaRPr lang="en-US">
            <a:solidFill>
              <a:schemeClr val="bg1"/>
            </a:solidFill>
          </a:endParaRPr>
        </a:p>
      </dgm:t>
    </dgm:pt>
    <dgm:pt modelId="{77766708-C3F7-4436-9287-26FC62DC6C8D}" type="sibTrans" cxnId="{73B71750-F0DA-494A-9F74-F5D499BC5CDC}">
      <dgm:prSet/>
      <dgm:spPr/>
      <dgm:t>
        <a:bodyPr/>
        <a:lstStyle/>
        <a:p>
          <a:endParaRPr lang="en-US">
            <a:solidFill>
              <a:schemeClr val="bg1"/>
            </a:solidFill>
          </a:endParaRPr>
        </a:p>
      </dgm:t>
    </dgm:pt>
    <dgm:pt modelId="{B04FA417-0A30-4AFC-A69C-AA83E451D329}" type="pres">
      <dgm:prSet presAssocID="{9D0F5813-B2AD-485C-8680-9C8A00FD6C5E}" presName="Name0" presStyleCnt="0">
        <dgm:presLayoutVars>
          <dgm:dir/>
          <dgm:resizeHandles val="exact"/>
        </dgm:presLayoutVars>
      </dgm:prSet>
      <dgm:spPr/>
      <dgm:t>
        <a:bodyPr/>
        <a:lstStyle/>
        <a:p>
          <a:endParaRPr lang="en-US"/>
        </a:p>
      </dgm:t>
    </dgm:pt>
    <dgm:pt modelId="{E4A42E08-B3DC-4E93-BEAC-1F2954944B20}" type="pres">
      <dgm:prSet presAssocID="{2423C5C9-6CDD-4C06-A944-8BD1FA2CB606}" presName="node" presStyleLbl="node1" presStyleIdx="0" presStyleCnt="5">
        <dgm:presLayoutVars>
          <dgm:bulletEnabled val="1"/>
        </dgm:presLayoutVars>
      </dgm:prSet>
      <dgm:spPr/>
      <dgm:t>
        <a:bodyPr/>
        <a:lstStyle/>
        <a:p>
          <a:endParaRPr lang="en-US"/>
        </a:p>
      </dgm:t>
    </dgm:pt>
    <dgm:pt modelId="{609183A4-A6A2-4D1C-98CC-A04B2A13FCBC}" type="pres">
      <dgm:prSet presAssocID="{2317B4F0-64EE-4AF4-98B9-7E4CBA52D197}" presName="sibTrans" presStyleLbl="sibTrans1D1" presStyleIdx="0" presStyleCnt="4"/>
      <dgm:spPr/>
      <dgm:t>
        <a:bodyPr/>
        <a:lstStyle/>
        <a:p>
          <a:endParaRPr lang="en-US"/>
        </a:p>
      </dgm:t>
    </dgm:pt>
    <dgm:pt modelId="{8CBDB3FA-37CB-4D45-9077-88DAC2F09427}" type="pres">
      <dgm:prSet presAssocID="{2317B4F0-64EE-4AF4-98B9-7E4CBA52D197}" presName="connectorText" presStyleLbl="sibTrans1D1" presStyleIdx="0" presStyleCnt="4"/>
      <dgm:spPr/>
      <dgm:t>
        <a:bodyPr/>
        <a:lstStyle/>
        <a:p>
          <a:endParaRPr lang="en-US"/>
        </a:p>
      </dgm:t>
    </dgm:pt>
    <dgm:pt modelId="{AC889A0D-C198-4F16-B06D-2D478F9C6A8D}" type="pres">
      <dgm:prSet presAssocID="{0DD1103D-7D41-4B9B-B3A7-70135622F7DA}" presName="node" presStyleLbl="node1" presStyleIdx="1" presStyleCnt="5">
        <dgm:presLayoutVars>
          <dgm:bulletEnabled val="1"/>
        </dgm:presLayoutVars>
      </dgm:prSet>
      <dgm:spPr/>
      <dgm:t>
        <a:bodyPr/>
        <a:lstStyle/>
        <a:p>
          <a:endParaRPr lang="en-US"/>
        </a:p>
      </dgm:t>
    </dgm:pt>
    <dgm:pt modelId="{C1B9AC9A-4BC3-474C-9DE3-0711026E51D3}" type="pres">
      <dgm:prSet presAssocID="{5B301F91-6463-4086-9427-1060DB8B1192}" presName="sibTrans" presStyleLbl="sibTrans1D1" presStyleIdx="1" presStyleCnt="4"/>
      <dgm:spPr/>
      <dgm:t>
        <a:bodyPr/>
        <a:lstStyle/>
        <a:p>
          <a:endParaRPr lang="en-US"/>
        </a:p>
      </dgm:t>
    </dgm:pt>
    <dgm:pt modelId="{B5ACBF93-E320-4044-9250-DDDA159CBDB2}" type="pres">
      <dgm:prSet presAssocID="{5B301F91-6463-4086-9427-1060DB8B1192}" presName="connectorText" presStyleLbl="sibTrans1D1" presStyleIdx="1" presStyleCnt="4"/>
      <dgm:spPr/>
      <dgm:t>
        <a:bodyPr/>
        <a:lstStyle/>
        <a:p>
          <a:endParaRPr lang="en-US"/>
        </a:p>
      </dgm:t>
    </dgm:pt>
    <dgm:pt modelId="{3D33293D-155C-41B3-A5BB-B69E1011E5FF}" type="pres">
      <dgm:prSet presAssocID="{70C71810-5664-4A75-B1EE-13C43FCE646B}" presName="node" presStyleLbl="node1" presStyleIdx="2" presStyleCnt="5">
        <dgm:presLayoutVars>
          <dgm:bulletEnabled val="1"/>
        </dgm:presLayoutVars>
      </dgm:prSet>
      <dgm:spPr/>
      <dgm:t>
        <a:bodyPr/>
        <a:lstStyle/>
        <a:p>
          <a:endParaRPr lang="en-US"/>
        </a:p>
      </dgm:t>
    </dgm:pt>
    <dgm:pt modelId="{ED3E1140-397E-40F1-87DB-6A99F6A99A49}" type="pres">
      <dgm:prSet presAssocID="{CBB05F34-BA91-4373-9D05-E20C05197E69}" presName="sibTrans" presStyleLbl="sibTrans1D1" presStyleIdx="2" presStyleCnt="4"/>
      <dgm:spPr/>
      <dgm:t>
        <a:bodyPr/>
        <a:lstStyle/>
        <a:p>
          <a:endParaRPr lang="en-US"/>
        </a:p>
      </dgm:t>
    </dgm:pt>
    <dgm:pt modelId="{9DC2EABD-7EF3-415B-B4D7-A8F7FE21033B}" type="pres">
      <dgm:prSet presAssocID="{CBB05F34-BA91-4373-9D05-E20C05197E69}" presName="connectorText" presStyleLbl="sibTrans1D1" presStyleIdx="2" presStyleCnt="4"/>
      <dgm:spPr/>
      <dgm:t>
        <a:bodyPr/>
        <a:lstStyle/>
        <a:p>
          <a:endParaRPr lang="en-US"/>
        </a:p>
      </dgm:t>
    </dgm:pt>
    <dgm:pt modelId="{1AD75B01-03FE-4F67-B5FD-4579F0104C99}" type="pres">
      <dgm:prSet presAssocID="{2DA1E3F1-60DD-46B3-80E7-EC7833ED298C}" presName="node" presStyleLbl="node1" presStyleIdx="3" presStyleCnt="5">
        <dgm:presLayoutVars>
          <dgm:bulletEnabled val="1"/>
        </dgm:presLayoutVars>
      </dgm:prSet>
      <dgm:spPr/>
      <dgm:t>
        <a:bodyPr/>
        <a:lstStyle/>
        <a:p>
          <a:endParaRPr lang="en-US"/>
        </a:p>
      </dgm:t>
    </dgm:pt>
    <dgm:pt modelId="{9CBAAD28-1A4B-44E9-8101-47E7EC872655}" type="pres">
      <dgm:prSet presAssocID="{1242EE02-03DB-49FE-9776-2A57C13FBBCA}" presName="sibTrans" presStyleLbl="sibTrans1D1" presStyleIdx="3" presStyleCnt="4"/>
      <dgm:spPr/>
      <dgm:t>
        <a:bodyPr/>
        <a:lstStyle/>
        <a:p>
          <a:endParaRPr lang="en-US"/>
        </a:p>
      </dgm:t>
    </dgm:pt>
    <dgm:pt modelId="{CE67E4EA-2B18-412E-A3C2-8FE5EF837211}" type="pres">
      <dgm:prSet presAssocID="{1242EE02-03DB-49FE-9776-2A57C13FBBCA}" presName="connectorText" presStyleLbl="sibTrans1D1" presStyleIdx="3" presStyleCnt="4"/>
      <dgm:spPr/>
      <dgm:t>
        <a:bodyPr/>
        <a:lstStyle/>
        <a:p>
          <a:endParaRPr lang="en-US"/>
        </a:p>
      </dgm:t>
    </dgm:pt>
    <dgm:pt modelId="{527D6FAC-B20D-449C-8C85-5CF18F720520}" type="pres">
      <dgm:prSet presAssocID="{B31516CD-901D-4BDB-9095-3CB76DB5FF4C}" presName="node" presStyleLbl="node1" presStyleIdx="4" presStyleCnt="5">
        <dgm:presLayoutVars>
          <dgm:bulletEnabled val="1"/>
        </dgm:presLayoutVars>
      </dgm:prSet>
      <dgm:spPr/>
      <dgm:t>
        <a:bodyPr/>
        <a:lstStyle/>
        <a:p>
          <a:endParaRPr lang="en-US"/>
        </a:p>
      </dgm:t>
    </dgm:pt>
  </dgm:ptLst>
  <dgm:cxnLst>
    <dgm:cxn modelId="{5E11C265-8A16-4EE2-886E-D033235175BB}" type="presOf" srcId="{B31516CD-901D-4BDB-9095-3CB76DB5FF4C}" destId="{527D6FAC-B20D-449C-8C85-5CF18F720520}" srcOrd="0" destOrd="0" presId="urn:microsoft.com/office/officeart/2005/8/layout/bProcess3"/>
    <dgm:cxn modelId="{C2447C52-8992-42A7-9DFE-A95F2A9C00F6}" type="presOf" srcId="{1242EE02-03DB-49FE-9776-2A57C13FBBCA}" destId="{CE67E4EA-2B18-412E-A3C2-8FE5EF837211}" srcOrd="1" destOrd="0" presId="urn:microsoft.com/office/officeart/2005/8/layout/bProcess3"/>
    <dgm:cxn modelId="{288EE28D-C0E4-40E3-A916-5ED26DE27753}" type="presOf" srcId="{5B301F91-6463-4086-9427-1060DB8B1192}" destId="{B5ACBF93-E320-4044-9250-DDDA159CBDB2}" srcOrd="1" destOrd="0" presId="urn:microsoft.com/office/officeart/2005/8/layout/bProcess3"/>
    <dgm:cxn modelId="{42D9F70D-3837-49AA-9EE4-4A48E44E510C}" type="presOf" srcId="{5B301F91-6463-4086-9427-1060DB8B1192}" destId="{C1B9AC9A-4BC3-474C-9DE3-0711026E51D3}" srcOrd="0" destOrd="0" presId="urn:microsoft.com/office/officeart/2005/8/layout/bProcess3"/>
    <dgm:cxn modelId="{85734EA3-7659-4165-B385-BD500058EEB3}" type="presOf" srcId="{2317B4F0-64EE-4AF4-98B9-7E4CBA52D197}" destId="{609183A4-A6A2-4D1C-98CC-A04B2A13FCBC}" srcOrd="0" destOrd="0" presId="urn:microsoft.com/office/officeart/2005/8/layout/bProcess3"/>
    <dgm:cxn modelId="{9ED4D8DC-8BA0-45E0-827F-17AC6AC47EF6}" srcId="{9D0F5813-B2AD-485C-8680-9C8A00FD6C5E}" destId="{2DA1E3F1-60DD-46B3-80E7-EC7833ED298C}" srcOrd="3" destOrd="0" parTransId="{4E3547CA-B452-4AFD-8862-919BB7B3A935}" sibTransId="{1242EE02-03DB-49FE-9776-2A57C13FBBCA}"/>
    <dgm:cxn modelId="{6A74E1DE-AE49-461E-88B4-87523F39FDFA}" type="presOf" srcId="{70C71810-5664-4A75-B1EE-13C43FCE646B}" destId="{3D33293D-155C-41B3-A5BB-B69E1011E5FF}" srcOrd="0" destOrd="0" presId="urn:microsoft.com/office/officeart/2005/8/layout/bProcess3"/>
    <dgm:cxn modelId="{DC063F00-9BFD-4D1D-ABCB-D9B82A48380C}" srcId="{9D0F5813-B2AD-485C-8680-9C8A00FD6C5E}" destId="{2423C5C9-6CDD-4C06-A944-8BD1FA2CB606}" srcOrd="0" destOrd="0" parTransId="{BF4168EE-3CD9-4906-B29B-1BE8E7151A6B}" sibTransId="{2317B4F0-64EE-4AF4-98B9-7E4CBA52D197}"/>
    <dgm:cxn modelId="{DE3AE6E9-9667-4C5E-9704-C566D9D4E423}" type="presOf" srcId="{1242EE02-03DB-49FE-9776-2A57C13FBBCA}" destId="{9CBAAD28-1A4B-44E9-8101-47E7EC872655}" srcOrd="0" destOrd="0" presId="urn:microsoft.com/office/officeart/2005/8/layout/bProcess3"/>
    <dgm:cxn modelId="{4A77099E-3BF9-46E3-8305-47718DE6BB0D}" srcId="{9D0F5813-B2AD-485C-8680-9C8A00FD6C5E}" destId="{70C71810-5664-4A75-B1EE-13C43FCE646B}" srcOrd="2" destOrd="0" parTransId="{F78EB7A5-F966-4BC8-97C4-62A8A719F07A}" sibTransId="{CBB05F34-BA91-4373-9D05-E20C05197E69}"/>
    <dgm:cxn modelId="{0EF3938C-C9BD-4C69-A698-12361AF7AECD}" type="presOf" srcId="{2317B4F0-64EE-4AF4-98B9-7E4CBA52D197}" destId="{8CBDB3FA-37CB-4D45-9077-88DAC2F09427}" srcOrd="1" destOrd="0" presId="urn:microsoft.com/office/officeart/2005/8/layout/bProcess3"/>
    <dgm:cxn modelId="{73B71750-F0DA-494A-9F74-F5D499BC5CDC}" srcId="{9D0F5813-B2AD-485C-8680-9C8A00FD6C5E}" destId="{B31516CD-901D-4BDB-9095-3CB76DB5FF4C}" srcOrd="4" destOrd="0" parTransId="{E0DE2227-564C-435B-8AA8-CE84F4E54E4D}" sibTransId="{77766708-C3F7-4436-9287-26FC62DC6C8D}"/>
    <dgm:cxn modelId="{3D5882AA-981F-4809-AF35-A9FC31D3EDA2}" srcId="{9D0F5813-B2AD-485C-8680-9C8A00FD6C5E}" destId="{0DD1103D-7D41-4B9B-B3A7-70135622F7DA}" srcOrd="1" destOrd="0" parTransId="{C0E17695-387A-4814-B950-E8E9A6FE17A0}" sibTransId="{5B301F91-6463-4086-9427-1060DB8B1192}"/>
    <dgm:cxn modelId="{2AF908D9-48BC-4317-AFF8-5A9660455954}" type="presOf" srcId="{CBB05F34-BA91-4373-9D05-E20C05197E69}" destId="{9DC2EABD-7EF3-415B-B4D7-A8F7FE21033B}" srcOrd="1" destOrd="0" presId="urn:microsoft.com/office/officeart/2005/8/layout/bProcess3"/>
    <dgm:cxn modelId="{E57BEB7F-DD4E-426F-94CC-6C185C6EE72F}" type="presOf" srcId="{CBB05F34-BA91-4373-9D05-E20C05197E69}" destId="{ED3E1140-397E-40F1-87DB-6A99F6A99A49}" srcOrd="0" destOrd="0" presId="urn:microsoft.com/office/officeart/2005/8/layout/bProcess3"/>
    <dgm:cxn modelId="{2CB9A369-1128-4B54-8D89-77AD5BE56004}" type="presOf" srcId="{9D0F5813-B2AD-485C-8680-9C8A00FD6C5E}" destId="{B04FA417-0A30-4AFC-A69C-AA83E451D329}" srcOrd="0" destOrd="0" presId="urn:microsoft.com/office/officeart/2005/8/layout/bProcess3"/>
    <dgm:cxn modelId="{798A2587-A522-48FD-B2BA-279D738CC750}" type="presOf" srcId="{2423C5C9-6CDD-4C06-A944-8BD1FA2CB606}" destId="{E4A42E08-B3DC-4E93-BEAC-1F2954944B20}" srcOrd="0" destOrd="0" presId="urn:microsoft.com/office/officeart/2005/8/layout/bProcess3"/>
    <dgm:cxn modelId="{A6A09359-538F-4EA0-920F-2B220392A064}" type="presOf" srcId="{2DA1E3F1-60DD-46B3-80E7-EC7833ED298C}" destId="{1AD75B01-03FE-4F67-B5FD-4579F0104C99}" srcOrd="0" destOrd="0" presId="urn:microsoft.com/office/officeart/2005/8/layout/bProcess3"/>
    <dgm:cxn modelId="{4178D5C9-10DF-41CC-B2B8-7526DA5B9FDF}" type="presOf" srcId="{0DD1103D-7D41-4B9B-B3A7-70135622F7DA}" destId="{AC889A0D-C198-4F16-B06D-2D478F9C6A8D}" srcOrd="0" destOrd="0" presId="urn:microsoft.com/office/officeart/2005/8/layout/bProcess3"/>
    <dgm:cxn modelId="{092626E5-3090-4AC7-AE2E-2493A6357300}" type="presParOf" srcId="{B04FA417-0A30-4AFC-A69C-AA83E451D329}" destId="{E4A42E08-B3DC-4E93-BEAC-1F2954944B20}" srcOrd="0" destOrd="0" presId="urn:microsoft.com/office/officeart/2005/8/layout/bProcess3"/>
    <dgm:cxn modelId="{974F8108-D738-48B7-A6C7-9AAE2C3B8D90}" type="presParOf" srcId="{B04FA417-0A30-4AFC-A69C-AA83E451D329}" destId="{609183A4-A6A2-4D1C-98CC-A04B2A13FCBC}" srcOrd="1" destOrd="0" presId="urn:microsoft.com/office/officeart/2005/8/layout/bProcess3"/>
    <dgm:cxn modelId="{EA306D6C-47CB-4980-AD3E-861FA60A9D28}" type="presParOf" srcId="{609183A4-A6A2-4D1C-98CC-A04B2A13FCBC}" destId="{8CBDB3FA-37CB-4D45-9077-88DAC2F09427}" srcOrd="0" destOrd="0" presId="urn:microsoft.com/office/officeart/2005/8/layout/bProcess3"/>
    <dgm:cxn modelId="{007DD2AE-E2E2-4728-B25E-8CFA494AB8B9}" type="presParOf" srcId="{B04FA417-0A30-4AFC-A69C-AA83E451D329}" destId="{AC889A0D-C198-4F16-B06D-2D478F9C6A8D}" srcOrd="2" destOrd="0" presId="urn:microsoft.com/office/officeart/2005/8/layout/bProcess3"/>
    <dgm:cxn modelId="{7D141E36-A3A7-4A3D-8B0E-FB09C1E48618}" type="presParOf" srcId="{B04FA417-0A30-4AFC-A69C-AA83E451D329}" destId="{C1B9AC9A-4BC3-474C-9DE3-0711026E51D3}" srcOrd="3" destOrd="0" presId="urn:microsoft.com/office/officeart/2005/8/layout/bProcess3"/>
    <dgm:cxn modelId="{61076353-BBCB-4FBC-8EFF-AEF38F81638D}" type="presParOf" srcId="{C1B9AC9A-4BC3-474C-9DE3-0711026E51D3}" destId="{B5ACBF93-E320-4044-9250-DDDA159CBDB2}" srcOrd="0" destOrd="0" presId="urn:microsoft.com/office/officeart/2005/8/layout/bProcess3"/>
    <dgm:cxn modelId="{3D9E9E5B-C2A8-48BD-AF4A-EC4976A51813}" type="presParOf" srcId="{B04FA417-0A30-4AFC-A69C-AA83E451D329}" destId="{3D33293D-155C-41B3-A5BB-B69E1011E5FF}" srcOrd="4" destOrd="0" presId="urn:microsoft.com/office/officeart/2005/8/layout/bProcess3"/>
    <dgm:cxn modelId="{0DD0C83C-EB8B-45C5-A911-92413ED0F01B}" type="presParOf" srcId="{B04FA417-0A30-4AFC-A69C-AA83E451D329}" destId="{ED3E1140-397E-40F1-87DB-6A99F6A99A49}" srcOrd="5" destOrd="0" presId="urn:microsoft.com/office/officeart/2005/8/layout/bProcess3"/>
    <dgm:cxn modelId="{535202A8-9921-4346-874D-E6053E9F7C4A}" type="presParOf" srcId="{ED3E1140-397E-40F1-87DB-6A99F6A99A49}" destId="{9DC2EABD-7EF3-415B-B4D7-A8F7FE21033B}" srcOrd="0" destOrd="0" presId="urn:microsoft.com/office/officeart/2005/8/layout/bProcess3"/>
    <dgm:cxn modelId="{1902AEDD-F0D1-42E4-8CF9-80903F91B62D}" type="presParOf" srcId="{B04FA417-0A30-4AFC-A69C-AA83E451D329}" destId="{1AD75B01-03FE-4F67-B5FD-4579F0104C99}" srcOrd="6" destOrd="0" presId="urn:microsoft.com/office/officeart/2005/8/layout/bProcess3"/>
    <dgm:cxn modelId="{AED30AF3-AC65-45BD-91D3-9DCF0A49E076}" type="presParOf" srcId="{B04FA417-0A30-4AFC-A69C-AA83E451D329}" destId="{9CBAAD28-1A4B-44E9-8101-47E7EC872655}" srcOrd="7" destOrd="0" presId="urn:microsoft.com/office/officeart/2005/8/layout/bProcess3"/>
    <dgm:cxn modelId="{DB1DB6D3-5F0C-4348-A4E1-3EAD6BD4A78D}" type="presParOf" srcId="{9CBAAD28-1A4B-44E9-8101-47E7EC872655}" destId="{CE67E4EA-2B18-412E-A3C2-8FE5EF837211}" srcOrd="0" destOrd="0" presId="urn:microsoft.com/office/officeart/2005/8/layout/bProcess3"/>
    <dgm:cxn modelId="{D0B8A113-8748-4DCB-8E40-FA29E3C7322A}" type="presParOf" srcId="{B04FA417-0A30-4AFC-A69C-AA83E451D329}" destId="{527D6FAC-B20D-449C-8C85-5CF18F720520}"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DC9F02-21C8-46F4-8A62-5B481BAD976B}"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25B18C85-6114-4CDC-9BCC-FC24F2FE613B}">
      <dgm:prSet phldrT="[Texto]"/>
      <dgm:spPr>
        <a:noFill/>
        <a:ln w="28575">
          <a:solidFill>
            <a:srgbClr val="00B0F0"/>
          </a:solidFill>
        </a:ln>
      </dgm:spPr>
      <dgm:t>
        <a:bodyPr/>
        <a:lstStyle/>
        <a:p>
          <a:r>
            <a:rPr lang="es-EC" dirty="0" smtClean="0">
              <a:solidFill>
                <a:schemeClr val="tx1"/>
              </a:solidFill>
            </a:rPr>
            <a:t>20 de diciembre de 1994 </a:t>
          </a:r>
          <a:br>
            <a:rPr lang="es-EC" dirty="0" smtClean="0">
              <a:solidFill>
                <a:schemeClr val="tx1"/>
              </a:solidFill>
            </a:rPr>
          </a:br>
          <a:r>
            <a:rPr lang="es-EC" dirty="0" smtClean="0">
              <a:solidFill>
                <a:schemeClr val="tx1"/>
              </a:solidFill>
            </a:rPr>
            <a:t> 1 de enero de 1995 </a:t>
          </a:r>
          <a:endParaRPr lang="en-US" dirty="0">
            <a:solidFill>
              <a:schemeClr val="tx1"/>
            </a:solidFill>
          </a:endParaRPr>
        </a:p>
      </dgm:t>
    </dgm:pt>
    <dgm:pt modelId="{838551E0-B7AC-41F9-B5DC-FC26F497C046}" type="parTrans" cxnId="{F168CC2D-2C4F-4145-AF63-4ED1E11E0890}">
      <dgm:prSet/>
      <dgm:spPr/>
      <dgm:t>
        <a:bodyPr/>
        <a:lstStyle/>
        <a:p>
          <a:endParaRPr lang="en-US">
            <a:solidFill>
              <a:schemeClr val="bg1"/>
            </a:solidFill>
          </a:endParaRPr>
        </a:p>
      </dgm:t>
    </dgm:pt>
    <dgm:pt modelId="{9A78E346-85A9-46AD-8456-96D414461673}" type="sibTrans" cxnId="{F168CC2D-2C4F-4145-AF63-4ED1E11E0890}">
      <dgm:prSet/>
      <dgm:spPr/>
      <dgm:t>
        <a:bodyPr/>
        <a:lstStyle/>
        <a:p>
          <a:endParaRPr lang="en-US">
            <a:solidFill>
              <a:schemeClr val="bg1"/>
            </a:solidFill>
          </a:endParaRPr>
        </a:p>
      </dgm:t>
    </dgm:pt>
    <dgm:pt modelId="{FB44D3CB-412E-4324-AAD9-2BF681EB1387}">
      <dgm:prSet phldrT="[Texto]"/>
      <dgm:spPr>
        <a:noFill/>
        <a:ln w="28575">
          <a:solidFill>
            <a:srgbClr val="00B0F0"/>
          </a:solidFill>
        </a:ln>
      </dgm:spPr>
      <dgm:t>
        <a:bodyPr/>
        <a:lstStyle/>
        <a:p>
          <a:r>
            <a:rPr lang="es-EC" smtClean="0">
              <a:solidFill>
                <a:schemeClr val="tx1"/>
              </a:solidFill>
            </a:rPr>
            <a:t>Desgravación arancelaria: I-3-5</a:t>
          </a:r>
          <a:endParaRPr lang="en-US" dirty="0">
            <a:solidFill>
              <a:schemeClr val="tx1"/>
            </a:solidFill>
          </a:endParaRPr>
        </a:p>
      </dgm:t>
    </dgm:pt>
    <dgm:pt modelId="{7E914F5B-CC2C-47D5-992B-ECE20AC508CB}" type="parTrans" cxnId="{AEBE575A-9275-4391-9F92-133A0781A5EC}">
      <dgm:prSet/>
      <dgm:spPr/>
      <dgm:t>
        <a:bodyPr/>
        <a:lstStyle/>
        <a:p>
          <a:endParaRPr lang="en-US">
            <a:solidFill>
              <a:schemeClr val="bg1"/>
            </a:solidFill>
          </a:endParaRPr>
        </a:p>
      </dgm:t>
    </dgm:pt>
    <dgm:pt modelId="{A46F1712-272C-48ED-B117-9B9FE9D94560}" type="sibTrans" cxnId="{AEBE575A-9275-4391-9F92-133A0781A5EC}">
      <dgm:prSet/>
      <dgm:spPr/>
      <dgm:t>
        <a:bodyPr/>
        <a:lstStyle/>
        <a:p>
          <a:endParaRPr lang="en-US">
            <a:solidFill>
              <a:schemeClr val="bg1"/>
            </a:solidFill>
          </a:endParaRPr>
        </a:p>
      </dgm:t>
    </dgm:pt>
    <dgm:pt modelId="{FB8BFE58-6DAC-40A7-924C-85D3761AB14A}">
      <dgm:prSet phldrT="[Texto]"/>
      <dgm:spPr>
        <a:noFill/>
        <a:ln w="28575">
          <a:solidFill>
            <a:srgbClr val="00B0F0"/>
          </a:solidFill>
        </a:ln>
      </dgm:spPr>
      <dgm:t>
        <a:bodyPr/>
        <a:lstStyle/>
        <a:p>
          <a:r>
            <a:rPr lang="es-EC" smtClean="0">
              <a:solidFill>
                <a:schemeClr val="tx1"/>
              </a:solidFill>
            </a:rPr>
            <a:t>certificados de origen </a:t>
          </a:r>
          <a:endParaRPr lang="en-US" dirty="0">
            <a:solidFill>
              <a:schemeClr val="tx1"/>
            </a:solidFill>
          </a:endParaRPr>
        </a:p>
      </dgm:t>
    </dgm:pt>
    <dgm:pt modelId="{228F2BA0-99E9-4427-BD2A-3AEF48E03814}" type="parTrans" cxnId="{C9BBAB58-8A49-4914-85A1-1EF0F39611CC}">
      <dgm:prSet/>
      <dgm:spPr/>
      <dgm:t>
        <a:bodyPr/>
        <a:lstStyle/>
        <a:p>
          <a:endParaRPr lang="en-US">
            <a:solidFill>
              <a:schemeClr val="bg1"/>
            </a:solidFill>
          </a:endParaRPr>
        </a:p>
      </dgm:t>
    </dgm:pt>
    <dgm:pt modelId="{FADF6A67-69FD-498D-8C83-99C32800D1F0}" type="sibTrans" cxnId="{C9BBAB58-8A49-4914-85A1-1EF0F39611CC}">
      <dgm:prSet/>
      <dgm:spPr/>
      <dgm:t>
        <a:bodyPr/>
        <a:lstStyle/>
        <a:p>
          <a:endParaRPr lang="en-US">
            <a:solidFill>
              <a:schemeClr val="bg1"/>
            </a:solidFill>
          </a:endParaRPr>
        </a:p>
      </dgm:t>
    </dgm:pt>
    <dgm:pt modelId="{7FB24573-3E0B-47A5-91B2-BD56B9D582E8}">
      <dgm:prSet phldrT="[Texto]"/>
      <dgm:spPr>
        <a:noFill/>
        <a:ln w="28575">
          <a:solidFill>
            <a:srgbClr val="00B0F0"/>
          </a:solidFill>
        </a:ln>
      </dgm:spPr>
      <dgm:t>
        <a:bodyPr/>
        <a:lstStyle/>
        <a:p>
          <a:r>
            <a:rPr lang="es-EC" smtClean="0">
              <a:solidFill>
                <a:schemeClr val="tx1"/>
              </a:solidFill>
            </a:rPr>
            <a:t>Conflicto por  restricciones arancelarias impuestas por Ecuador</a:t>
          </a:r>
          <a:endParaRPr lang="en-US" dirty="0">
            <a:solidFill>
              <a:schemeClr val="tx1"/>
            </a:solidFill>
          </a:endParaRPr>
        </a:p>
      </dgm:t>
    </dgm:pt>
    <dgm:pt modelId="{584D730E-BF1A-4664-84ED-294B140D0E56}" type="parTrans" cxnId="{923BF8D3-9976-4D84-9ACC-2C63B64FFD4B}">
      <dgm:prSet/>
      <dgm:spPr/>
      <dgm:t>
        <a:bodyPr/>
        <a:lstStyle/>
        <a:p>
          <a:endParaRPr lang="en-US">
            <a:solidFill>
              <a:schemeClr val="bg1"/>
            </a:solidFill>
          </a:endParaRPr>
        </a:p>
      </dgm:t>
    </dgm:pt>
    <dgm:pt modelId="{CDF47C77-C350-4298-AC87-E5C5AD15E27D}" type="sibTrans" cxnId="{923BF8D3-9976-4D84-9ACC-2C63B64FFD4B}">
      <dgm:prSet/>
      <dgm:spPr/>
      <dgm:t>
        <a:bodyPr/>
        <a:lstStyle/>
        <a:p>
          <a:endParaRPr lang="en-US">
            <a:solidFill>
              <a:schemeClr val="bg1"/>
            </a:solidFill>
          </a:endParaRPr>
        </a:p>
      </dgm:t>
    </dgm:pt>
    <dgm:pt modelId="{243D6115-B5B2-4175-8499-3BE2B9DD956A}">
      <dgm:prSet phldrT="[Texto]"/>
      <dgm:spPr>
        <a:noFill/>
        <a:ln w="28575">
          <a:solidFill>
            <a:srgbClr val="00B0F0"/>
          </a:solidFill>
        </a:ln>
      </dgm:spPr>
      <dgm:t>
        <a:bodyPr/>
        <a:lstStyle/>
        <a:p>
          <a:r>
            <a:rPr lang="es-EC" smtClean="0">
              <a:solidFill>
                <a:schemeClr val="tx1"/>
              </a:solidFill>
            </a:rPr>
            <a:t>Calidades diferentes por procesos diferentes</a:t>
          </a:r>
          <a:endParaRPr lang="en-US" dirty="0">
            <a:solidFill>
              <a:schemeClr val="tx1"/>
            </a:solidFill>
          </a:endParaRPr>
        </a:p>
      </dgm:t>
    </dgm:pt>
    <dgm:pt modelId="{8DC9D88C-4344-442A-A28F-A9DF1E5CADFF}" type="parTrans" cxnId="{F5C91EEB-EB58-42A9-81E9-8BFDB12FE8D9}">
      <dgm:prSet/>
      <dgm:spPr/>
      <dgm:t>
        <a:bodyPr/>
        <a:lstStyle/>
        <a:p>
          <a:endParaRPr lang="en-US">
            <a:solidFill>
              <a:schemeClr val="bg1"/>
            </a:solidFill>
          </a:endParaRPr>
        </a:p>
      </dgm:t>
    </dgm:pt>
    <dgm:pt modelId="{27265D91-1CBF-481E-9ADD-70FCA448E50D}" type="sibTrans" cxnId="{F5C91EEB-EB58-42A9-81E9-8BFDB12FE8D9}">
      <dgm:prSet/>
      <dgm:spPr/>
      <dgm:t>
        <a:bodyPr/>
        <a:lstStyle/>
        <a:p>
          <a:endParaRPr lang="en-US">
            <a:solidFill>
              <a:schemeClr val="bg1"/>
            </a:solidFill>
          </a:endParaRPr>
        </a:p>
      </dgm:t>
    </dgm:pt>
    <dgm:pt modelId="{9A544499-06EB-4DD4-8A65-BB299BDE92C1}">
      <dgm:prSet phldrT="[Texto]"/>
      <dgm:spPr>
        <a:noFill/>
        <a:ln w="28575">
          <a:solidFill>
            <a:srgbClr val="00B0F0"/>
          </a:solidFill>
        </a:ln>
      </dgm:spPr>
      <dgm:t>
        <a:bodyPr/>
        <a:lstStyle/>
        <a:p>
          <a:r>
            <a:rPr lang="es-EC" smtClean="0">
              <a:solidFill>
                <a:schemeClr val="tx1"/>
              </a:solidFill>
            </a:rPr>
            <a:t>Creación de un futuro TLC</a:t>
          </a:r>
          <a:endParaRPr lang="en-US" dirty="0">
            <a:solidFill>
              <a:schemeClr val="tx1"/>
            </a:solidFill>
          </a:endParaRPr>
        </a:p>
      </dgm:t>
    </dgm:pt>
    <dgm:pt modelId="{5F8EA71C-A80A-4EEC-A854-6F097D30AE05}" type="parTrans" cxnId="{1685BD22-E5EC-4143-9F35-61683F5F5306}">
      <dgm:prSet/>
      <dgm:spPr/>
      <dgm:t>
        <a:bodyPr/>
        <a:lstStyle/>
        <a:p>
          <a:endParaRPr lang="en-US">
            <a:solidFill>
              <a:schemeClr val="bg1"/>
            </a:solidFill>
          </a:endParaRPr>
        </a:p>
      </dgm:t>
    </dgm:pt>
    <dgm:pt modelId="{19562BDD-6214-455A-89F0-C6D5453787D6}" type="sibTrans" cxnId="{1685BD22-E5EC-4143-9F35-61683F5F5306}">
      <dgm:prSet/>
      <dgm:spPr/>
      <dgm:t>
        <a:bodyPr/>
        <a:lstStyle/>
        <a:p>
          <a:endParaRPr lang="en-US">
            <a:solidFill>
              <a:schemeClr val="bg1"/>
            </a:solidFill>
          </a:endParaRPr>
        </a:p>
      </dgm:t>
    </dgm:pt>
    <dgm:pt modelId="{30EA0005-0878-4DEB-AEA7-A4D12CD641F3}" type="pres">
      <dgm:prSet presAssocID="{4DDC9F02-21C8-46F4-8A62-5B481BAD976B}" presName="Name0" presStyleCnt="0">
        <dgm:presLayoutVars>
          <dgm:dir/>
          <dgm:resizeHandles val="exact"/>
        </dgm:presLayoutVars>
      </dgm:prSet>
      <dgm:spPr/>
      <dgm:t>
        <a:bodyPr/>
        <a:lstStyle/>
        <a:p>
          <a:endParaRPr lang="en-US"/>
        </a:p>
      </dgm:t>
    </dgm:pt>
    <dgm:pt modelId="{939530C5-2779-47BA-AA50-26239D51F86C}" type="pres">
      <dgm:prSet presAssocID="{25B18C85-6114-4CDC-9BCC-FC24F2FE613B}" presName="node" presStyleLbl="node1" presStyleIdx="0" presStyleCnt="6">
        <dgm:presLayoutVars>
          <dgm:bulletEnabled val="1"/>
        </dgm:presLayoutVars>
      </dgm:prSet>
      <dgm:spPr/>
      <dgm:t>
        <a:bodyPr/>
        <a:lstStyle/>
        <a:p>
          <a:endParaRPr lang="en-US"/>
        </a:p>
      </dgm:t>
    </dgm:pt>
    <dgm:pt modelId="{5FC87492-3BF2-4A0D-A08F-CDF8C36F3A10}" type="pres">
      <dgm:prSet presAssocID="{9A78E346-85A9-46AD-8456-96D414461673}" presName="sibTrans" presStyleLbl="sibTrans1D1" presStyleIdx="0" presStyleCnt="5"/>
      <dgm:spPr/>
      <dgm:t>
        <a:bodyPr/>
        <a:lstStyle/>
        <a:p>
          <a:endParaRPr lang="en-US"/>
        </a:p>
      </dgm:t>
    </dgm:pt>
    <dgm:pt modelId="{03773971-B51D-44B1-9F19-8D17CCA3DE84}" type="pres">
      <dgm:prSet presAssocID="{9A78E346-85A9-46AD-8456-96D414461673}" presName="connectorText" presStyleLbl="sibTrans1D1" presStyleIdx="0" presStyleCnt="5"/>
      <dgm:spPr/>
      <dgm:t>
        <a:bodyPr/>
        <a:lstStyle/>
        <a:p>
          <a:endParaRPr lang="en-US"/>
        </a:p>
      </dgm:t>
    </dgm:pt>
    <dgm:pt modelId="{520ACF42-1582-4AD4-91AC-7A7CE23A0077}" type="pres">
      <dgm:prSet presAssocID="{FB44D3CB-412E-4324-AAD9-2BF681EB1387}" presName="node" presStyleLbl="node1" presStyleIdx="1" presStyleCnt="6">
        <dgm:presLayoutVars>
          <dgm:bulletEnabled val="1"/>
        </dgm:presLayoutVars>
      </dgm:prSet>
      <dgm:spPr/>
      <dgm:t>
        <a:bodyPr/>
        <a:lstStyle/>
        <a:p>
          <a:endParaRPr lang="en-US"/>
        </a:p>
      </dgm:t>
    </dgm:pt>
    <dgm:pt modelId="{6E83DC49-8EBB-48F5-AA6F-B772D4E8C9E9}" type="pres">
      <dgm:prSet presAssocID="{A46F1712-272C-48ED-B117-9B9FE9D94560}" presName="sibTrans" presStyleLbl="sibTrans1D1" presStyleIdx="1" presStyleCnt="5"/>
      <dgm:spPr/>
      <dgm:t>
        <a:bodyPr/>
        <a:lstStyle/>
        <a:p>
          <a:endParaRPr lang="en-US"/>
        </a:p>
      </dgm:t>
    </dgm:pt>
    <dgm:pt modelId="{140A804E-B085-43EB-A239-F5ADBDB02435}" type="pres">
      <dgm:prSet presAssocID="{A46F1712-272C-48ED-B117-9B9FE9D94560}" presName="connectorText" presStyleLbl="sibTrans1D1" presStyleIdx="1" presStyleCnt="5"/>
      <dgm:spPr/>
      <dgm:t>
        <a:bodyPr/>
        <a:lstStyle/>
        <a:p>
          <a:endParaRPr lang="en-US"/>
        </a:p>
      </dgm:t>
    </dgm:pt>
    <dgm:pt modelId="{624013CE-F1A4-40EA-99AD-5D7D2958F641}" type="pres">
      <dgm:prSet presAssocID="{FB8BFE58-6DAC-40A7-924C-85D3761AB14A}" presName="node" presStyleLbl="node1" presStyleIdx="2" presStyleCnt="6">
        <dgm:presLayoutVars>
          <dgm:bulletEnabled val="1"/>
        </dgm:presLayoutVars>
      </dgm:prSet>
      <dgm:spPr/>
      <dgm:t>
        <a:bodyPr/>
        <a:lstStyle/>
        <a:p>
          <a:endParaRPr lang="en-US"/>
        </a:p>
      </dgm:t>
    </dgm:pt>
    <dgm:pt modelId="{E6D37AAC-2DC9-4ECB-96F5-B7201D973D7C}" type="pres">
      <dgm:prSet presAssocID="{FADF6A67-69FD-498D-8C83-99C32800D1F0}" presName="sibTrans" presStyleLbl="sibTrans1D1" presStyleIdx="2" presStyleCnt="5"/>
      <dgm:spPr/>
      <dgm:t>
        <a:bodyPr/>
        <a:lstStyle/>
        <a:p>
          <a:endParaRPr lang="en-US"/>
        </a:p>
      </dgm:t>
    </dgm:pt>
    <dgm:pt modelId="{E5C41AD4-AEE8-4704-97E5-715BB73E177F}" type="pres">
      <dgm:prSet presAssocID="{FADF6A67-69FD-498D-8C83-99C32800D1F0}" presName="connectorText" presStyleLbl="sibTrans1D1" presStyleIdx="2" presStyleCnt="5"/>
      <dgm:spPr/>
      <dgm:t>
        <a:bodyPr/>
        <a:lstStyle/>
        <a:p>
          <a:endParaRPr lang="en-US"/>
        </a:p>
      </dgm:t>
    </dgm:pt>
    <dgm:pt modelId="{341CAFD5-C3E5-4AD5-A543-FE55692671A6}" type="pres">
      <dgm:prSet presAssocID="{7FB24573-3E0B-47A5-91B2-BD56B9D582E8}" presName="node" presStyleLbl="node1" presStyleIdx="3" presStyleCnt="6">
        <dgm:presLayoutVars>
          <dgm:bulletEnabled val="1"/>
        </dgm:presLayoutVars>
      </dgm:prSet>
      <dgm:spPr/>
      <dgm:t>
        <a:bodyPr/>
        <a:lstStyle/>
        <a:p>
          <a:endParaRPr lang="en-US"/>
        </a:p>
      </dgm:t>
    </dgm:pt>
    <dgm:pt modelId="{801D6A86-28B0-4512-AD84-B7EF14D628FC}" type="pres">
      <dgm:prSet presAssocID="{CDF47C77-C350-4298-AC87-E5C5AD15E27D}" presName="sibTrans" presStyleLbl="sibTrans1D1" presStyleIdx="3" presStyleCnt="5"/>
      <dgm:spPr/>
      <dgm:t>
        <a:bodyPr/>
        <a:lstStyle/>
        <a:p>
          <a:endParaRPr lang="en-US"/>
        </a:p>
      </dgm:t>
    </dgm:pt>
    <dgm:pt modelId="{AA03A324-583C-40DC-AF91-0B1AB580F5FB}" type="pres">
      <dgm:prSet presAssocID="{CDF47C77-C350-4298-AC87-E5C5AD15E27D}" presName="connectorText" presStyleLbl="sibTrans1D1" presStyleIdx="3" presStyleCnt="5"/>
      <dgm:spPr/>
      <dgm:t>
        <a:bodyPr/>
        <a:lstStyle/>
        <a:p>
          <a:endParaRPr lang="en-US"/>
        </a:p>
      </dgm:t>
    </dgm:pt>
    <dgm:pt modelId="{E9BFD102-5F28-4068-94D5-3D27C69CA9CD}" type="pres">
      <dgm:prSet presAssocID="{243D6115-B5B2-4175-8499-3BE2B9DD956A}" presName="node" presStyleLbl="node1" presStyleIdx="4" presStyleCnt="6">
        <dgm:presLayoutVars>
          <dgm:bulletEnabled val="1"/>
        </dgm:presLayoutVars>
      </dgm:prSet>
      <dgm:spPr/>
      <dgm:t>
        <a:bodyPr/>
        <a:lstStyle/>
        <a:p>
          <a:endParaRPr lang="en-US"/>
        </a:p>
      </dgm:t>
    </dgm:pt>
    <dgm:pt modelId="{5D1D803C-2E06-4880-88CD-233F83016299}" type="pres">
      <dgm:prSet presAssocID="{27265D91-1CBF-481E-9ADD-70FCA448E50D}" presName="sibTrans" presStyleLbl="sibTrans1D1" presStyleIdx="4" presStyleCnt="5"/>
      <dgm:spPr/>
      <dgm:t>
        <a:bodyPr/>
        <a:lstStyle/>
        <a:p>
          <a:endParaRPr lang="en-US"/>
        </a:p>
      </dgm:t>
    </dgm:pt>
    <dgm:pt modelId="{1D907ACE-A666-4C6F-993C-EDDE4959E6FA}" type="pres">
      <dgm:prSet presAssocID="{27265D91-1CBF-481E-9ADD-70FCA448E50D}" presName="connectorText" presStyleLbl="sibTrans1D1" presStyleIdx="4" presStyleCnt="5"/>
      <dgm:spPr/>
      <dgm:t>
        <a:bodyPr/>
        <a:lstStyle/>
        <a:p>
          <a:endParaRPr lang="en-US"/>
        </a:p>
      </dgm:t>
    </dgm:pt>
    <dgm:pt modelId="{2FD6AD85-3E5C-4EFF-93BC-BEF1E9CF34F2}" type="pres">
      <dgm:prSet presAssocID="{9A544499-06EB-4DD4-8A65-BB299BDE92C1}" presName="node" presStyleLbl="node1" presStyleIdx="5" presStyleCnt="6">
        <dgm:presLayoutVars>
          <dgm:bulletEnabled val="1"/>
        </dgm:presLayoutVars>
      </dgm:prSet>
      <dgm:spPr/>
      <dgm:t>
        <a:bodyPr/>
        <a:lstStyle/>
        <a:p>
          <a:endParaRPr lang="en-US"/>
        </a:p>
      </dgm:t>
    </dgm:pt>
  </dgm:ptLst>
  <dgm:cxnLst>
    <dgm:cxn modelId="{85C25CD8-A59C-4B4B-A76C-4ACAA9D754AA}" type="presOf" srcId="{27265D91-1CBF-481E-9ADD-70FCA448E50D}" destId="{5D1D803C-2E06-4880-88CD-233F83016299}" srcOrd="0" destOrd="0" presId="urn:microsoft.com/office/officeart/2005/8/layout/bProcess3"/>
    <dgm:cxn modelId="{C9BBAB58-8A49-4914-85A1-1EF0F39611CC}" srcId="{4DDC9F02-21C8-46F4-8A62-5B481BAD976B}" destId="{FB8BFE58-6DAC-40A7-924C-85D3761AB14A}" srcOrd="2" destOrd="0" parTransId="{228F2BA0-99E9-4427-BD2A-3AEF48E03814}" sibTransId="{FADF6A67-69FD-498D-8C83-99C32800D1F0}"/>
    <dgm:cxn modelId="{1AA2934B-D634-4C1B-87E2-59FD3D731566}" type="presOf" srcId="{CDF47C77-C350-4298-AC87-E5C5AD15E27D}" destId="{801D6A86-28B0-4512-AD84-B7EF14D628FC}" srcOrd="0" destOrd="0" presId="urn:microsoft.com/office/officeart/2005/8/layout/bProcess3"/>
    <dgm:cxn modelId="{93A963E8-1CEB-4155-98ED-780E7B81F7BE}" type="presOf" srcId="{FB8BFE58-6DAC-40A7-924C-85D3761AB14A}" destId="{624013CE-F1A4-40EA-99AD-5D7D2958F641}" srcOrd="0" destOrd="0" presId="urn:microsoft.com/office/officeart/2005/8/layout/bProcess3"/>
    <dgm:cxn modelId="{AD36BB83-FBFE-4C77-9DAF-272A0027BE51}" type="presOf" srcId="{25B18C85-6114-4CDC-9BCC-FC24F2FE613B}" destId="{939530C5-2779-47BA-AA50-26239D51F86C}" srcOrd="0" destOrd="0" presId="urn:microsoft.com/office/officeart/2005/8/layout/bProcess3"/>
    <dgm:cxn modelId="{F5C91EEB-EB58-42A9-81E9-8BFDB12FE8D9}" srcId="{4DDC9F02-21C8-46F4-8A62-5B481BAD976B}" destId="{243D6115-B5B2-4175-8499-3BE2B9DD956A}" srcOrd="4" destOrd="0" parTransId="{8DC9D88C-4344-442A-A28F-A9DF1E5CADFF}" sibTransId="{27265D91-1CBF-481E-9ADD-70FCA448E50D}"/>
    <dgm:cxn modelId="{39BFC9BD-1A23-4088-AB5B-959679FA2809}" type="presOf" srcId="{FADF6A67-69FD-498D-8C83-99C32800D1F0}" destId="{E5C41AD4-AEE8-4704-97E5-715BB73E177F}" srcOrd="1" destOrd="0" presId="urn:microsoft.com/office/officeart/2005/8/layout/bProcess3"/>
    <dgm:cxn modelId="{A0B6C2AF-72BD-48F7-9EB5-BCFEEE53FD22}" type="presOf" srcId="{9A78E346-85A9-46AD-8456-96D414461673}" destId="{03773971-B51D-44B1-9F19-8D17CCA3DE84}" srcOrd="1" destOrd="0" presId="urn:microsoft.com/office/officeart/2005/8/layout/bProcess3"/>
    <dgm:cxn modelId="{1685BD22-E5EC-4143-9F35-61683F5F5306}" srcId="{4DDC9F02-21C8-46F4-8A62-5B481BAD976B}" destId="{9A544499-06EB-4DD4-8A65-BB299BDE92C1}" srcOrd="5" destOrd="0" parTransId="{5F8EA71C-A80A-4EEC-A854-6F097D30AE05}" sibTransId="{19562BDD-6214-455A-89F0-C6D5453787D6}"/>
    <dgm:cxn modelId="{7B099B18-4D77-4EC5-B999-D7DD42F7EB5C}" type="presOf" srcId="{FB44D3CB-412E-4324-AAD9-2BF681EB1387}" destId="{520ACF42-1582-4AD4-91AC-7A7CE23A0077}" srcOrd="0" destOrd="0" presId="urn:microsoft.com/office/officeart/2005/8/layout/bProcess3"/>
    <dgm:cxn modelId="{AEBE575A-9275-4391-9F92-133A0781A5EC}" srcId="{4DDC9F02-21C8-46F4-8A62-5B481BAD976B}" destId="{FB44D3CB-412E-4324-AAD9-2BF681EB1387}" srcOrd="1" destOrd="0" parTransId="{7E914F5B-CC2C-47D5-992B-ECE20AC508CB}" sibTransId="{A46F1712-272C-48ED-B117-9B9FE9D94560}"/>
    <dgm:cxn modelId="{F5F37349-FCD9-4790-9D2A-6131952871EF}" type="presOf" srcId="{27265D91-1CBF-481E-9ADD-70FCA448E50D}" destId="{1D907ACE-A666-4C6F-993C-EDDE4959E6FA}" srcOrd="1" destOrd="0" presId="urn:microsoft.com/office/officeart/2005/8/layout/bProcess3"/>
    <dgm:cxn modelId="{F168CC2D-2C4F-4145-AF63-4ED1E11E0890}" srcId="{4DDC9F02-21C8-46F4-8A62-5B481BAD976B}" destId="{25B18C85-6114-4CDC-9BCC-FC24F2FE613B}" srcOrd="0" destOrd="0" parTransId="{838551E0-B7AC-41F9-B5DC-FC26F497C046}" sibTransId="{9A78E346-85A9-46AD-8456-96D414461673}"/>
    <dgm:cxn modelId="{ACAC2506-B6A2-4DBC-8254-66A049A13673}" type="presOf" srcId="{A46F1712-272C-48ED-B117-9B9FE9D94560}" destId="{6E83DC49-8EBB-48F5-AA6F-B772D4E8C9E9}" srcOrd="0" destOrd="0" presId="urn:microsoft.com/office/officeart/2005/8/layout/bProcess3"/>
    <dgm:cxn modelId="{570F77FF-733D-4E76-A70A-936C2FB1DA1B}" type="presOf" srcId="{CDF47C77-C350-4298-AC87-E5C5AD15E27D}" destId="{AA03A324-583C-40DC-AF91-0B1AB580F5FB}" srcOrd="1" destOrd="0" presId="urn:microsoft.com/office/officeart/2005/8/layout/bProcess3"/>
    <dgm:cxn modelId="{5B6BE913-A235-4919-AEE2-812B77DD2FA9}" type="presOf" srcId="{4DDC9F02-21C8-46F4-8A62-5B481BAD976B}" destId="{30EA0005-0878-4DEB-AEA7-A4D12CD641F3}" srcOrd="0" destOrd="0" presId="urn:microsoft.com/office/officeart/2005/8/layout/bProcess3"/>
    <dgm:cxn modelId="{A995AC61-404C-425B-AE80-05F181F2D23C}" type="presOf" srcId="{7FB24573-3E0B-47A5-91B2-BD56B9D582E8}" destId="{341CAFD5-C3E5-4AD5-A543-FE55692671A6}" srcOrd="0" destOrd="0" presId="urn:microsoft.com/office/officeart/2005/8/layout/bProcess3"/>
    <dgm:cxn modelId="{923BF8D3-9976-4D84-9ACC-2C63B64FFD4B}" srcId="{4DDC9F02-21C8-46F4-8A62-5B481BAD976B}" destId="{7FB24573-3E0B-47A5-91B2-BD56B9D582E8}" srcOrd="3" destOrd="0" parTransId="{584D730E-BF1A-4664-84ED-294B140D0E56}" sibTransId="{CDF47C77-C350-4298-AC87-E5C5AD15E27D}"/>
    <dgm:cxn modelId="{AD284CF9-0A93-468B-A9B9-88DAFE944277}" type="presOf" srcId="{9A78E346-85A9-46AD-8456-96D414461673}" destId="{5FC87492-3BF2-4A0D-A08F-CDF8C36F3A10}" srcOrd="0" destOrd="0" presId="urn:microsoft.com/office/officeart/2005/8/layout/bProcess3"/>
    <dgm:cxn modelId="{BF24E0BD-4F9C-4664-A88F-95DBA83DBF36}" type="presOf" srcId="{FADF6A67-69FD-498D-8C83-99C32800D1F0}" destId="{E6D37AAC-2DC9-4ECB-96F5-B7201D973D7C}" srcOrd="0" destOrd="0" presId="urn:microsoft.com/office/officeart/2005/8/layout/bProcess3"/>
    <dgm:cxn modelId="{2642DEB0-493F-4EBF-BC8D-57A188865AA2}" type="presOf" srcId="{9A544499-06EB-4DD4-8A65-BB299BDE92C1}" destId="{2FD6AD85-3E5C-4EFF-93BC-BEF1E9CF34F2}" srcOrd="0" destOrd="0" presId="urn:microsoft.com/office/officeart/2005/8/layout/bProcess3"/>
    <dgm:cxn modelId="{18E0F92E-AF1D-4439-A732-830522533BC3}" type="presOf" srcId="{243D6115-B5B2-4175-8499-3BE2B9DD956A}" destId="{E9BFD102-5F28-4068-94D5-3D27C69CA9CD}" srcOrd="0" destOrd="0" presId="urn:microsoft.com/office/officeart/2005/8/layout/bProcess3"/>
    <dgm:cxn modelId="{B7709616-ACBB-4305-A18A-C09C2B1E97A0}" type="presOf" srcId="{A46F1712-272C-48ED-B117-9B9FE9D94560}" destId="{140A804E-B085-43EB-A239-F5ADBDB02435}" srcOrd="1" destOrd="0" presId="urn:microsoft.com/office/officeart/2005/8/layout/bProcess3"/>
    <dgm:cxn modelId="{A50298EA-A8C5-4126-84E5-F6BB93828E31}" type="presParOf" srcId="{30EA0005-0878-4DEB-AEA7-A4D12CD641F3}" destId="{939530C5-2779-47BA-AA50-26239D51F86C}" srcOrd="0" destOrd="0" presId="urn:microsoft.com/office/officeart/2005/8/layout/bProcess3"/>
    <dgm:cxn modelId="{FE78E725-ABAD-4285-8CDD-FB02BD7CC55D}" type="presParOf" srcId="{30EA0005-0878-4DEB-AEA7-A4D12CD641F3}" destId="{5FC87492-3BF2-4A0D-A08F-CDF8C36F3A10}" srcOrd="1" destOrd="0" presId="urn:microsoft.com/office/officeart/2005/8/layout/bProcess3"/>
    <dgm:cxn modelId="{45325FA3-217A-499B-ADD0-6ACB7F5D626D}" type="presParOf" srcId="{5FC87492-3BF2-4A0D-A08F-CDF8C36F3A10}" destId="{03773971-B51D-44B1-9F19-8D17CCA3DE84}" srcOrd="0" destOrd="0" presId="urn:microsoft.com/office/officeart/2005/8/layout/bProcess3"/>
    <dgm:cxn modelId="{98AFFE7B-4F7C-49FB-BC50-1E5E934E259A}" type="presParOf" srcId="{30EA0005-0878-4DEB-AEA7-A4D12CD641F3}" destId="{520ACF42-1582-4AD4-91AC-7A7CE23A0077}" srcOrd="2" destOrd="0" presId="urn:microsoft.com/office/officeart/2005/8/layout/bProcess3"/>
    <dgm:cxn modelId="{1A62B686-707A-4199-BB41-A056365C801E}" type="presParOf" srcId="{30EA0005-0878-4DEB-AEA7-A4D12CD641F3}" destId="{6E83DC49-8EBB-48F5-AA6F-B772D4E8C9E9}" srcOrd="3" destOrd="0" presId="urn:microsoft.com/office/officeart/2005/8/layout/bProcess3"/>
    <dgm:cxn modelId="{CA382055-1747-4B42-AD2E-605D71DA9DC3}" type="presParOf" srcId="{6E83DC49-8EBB-48F5-AA6F-B772D4E8C9E9}" destId="{140A804E-B085-43EB-A239-F5ADBDB02435}" srcOrd="0" destOrd="0" presId="urn:microsoft.com/office/officeart/2005/8/layout/bProcess3"/>
    <dgm:cxn modelId="{3FEEDDD9-0B93-4A5A-955E-056275C9D329}" type="presParOf" srcId="{30EA0005-0878-4DEB-AEA7-A4D12CD641F3}" destId="{624013CE-F1A4-40EA-99AD-5D7D2958F641}" srcOrd="4" destOrd="0" presId="urn:microsoft.com/office/officeart/2005/8/layout/bProcess3"/>
    <dgm:cxn modelId="{65575676-6CB8-45D6-9A70-E17A5A45429A}" type="presParOf" srcId="{30EA0005-0878-4DEB-AEA7-A4D12CD641F3}" destId="{E6D37AAC-2DC9-4ECB-96F5-B7201D973D7C}" srcOrd="5" destOrd="0" presId="urn:microsoft.com/office/officeart/2005/8/layout/bProcess3"/>
    <dgm:cxn modelId="{E856EEA5-BB70-4D8F-B4E8-500A03C3DA1D}" type="presParOf" srcId="{E6D37AAC-2DC9-4ECB-96F5-B7201D973D7C}" destId="{E5C41AD4-AEE8-4704-97E5-715BB73E177F}" srcOrd="0" destOrd="0" presId="urn:microsoft.com/office/officeart/2005/8/layout/bProcess3"/>
    <dgm:cxn modelId="{31026428-A5F4-4F00-9E32-0182E733DF1A}" type="presParOf" srcId="{30EA0005-0878-4DEB-AEA7-A4D12CD641F3}" destId="{341CAFD5-C3E5-4AD5-A543-FE55692671A6}" srcOrd="6" destOrd="0" presId="urn:microsoft.com/office/officeart/2005/8/layout/bProcess3"/>
    <dgm:cxn modelId="{AB229499-0907-4BBE-825F-EA3AF393BE1F}" type="presParOf" srcId="{30EA0005-0878-4DEB-AEA7-A4D12CD641F3}" destId="{801D6A86-28B0-4512-AD84-B7EF14D628FC}" srcOrd="7" destOrd="0" presId="urn:microsoft.com/office/officeart/2005/8/layout/bProcess3"/>
    <dgm:cxn modelId="{568313C0-DAAE-4247-B594-3504312B39CE}" type="presParOf" srcId="{801D6A86-28B0-4512-AD84-B7EF14D628FC}" destId="{AA03A324-583C-40DC-AF91-0B1AB580F5FB}" srcOrd="0" destOrd="0" presId="urn:microsoft.com/office/officeart/2005/8/layout/bProcess3"/>
    <dgm:cxn modelId="{E4F30421-A52A-49C3-9683-16536B091F45}" type="presParOf" srcId="{30EA0005-0878-4DEB-AEA7-A4D12CD641F3}" destId="{E9BFD102-5F28-4068-94D5-3D27C69CA9CD}" srcOrd="8" destOrd="0" presId="urn:microsoft.com/office/officeart/2005/8/layout/bProcess3"/>
    <dgm:cxn modelId="{3B11DDA5-1A14-4CB6-A05E-369818BE99CD}" type="presParOf" srcId="{30EA0005-0878-4DEB-AEA7-A4D12CD641F3}" destId="{5D1D803C-2E06-4880-88CD-233F83016299}" srcOrd="9" destOrd="0" presId="urn:microsoft.com/office/officeart/2005/8/layout/bProcess3"/>
    <dgm:cxn modelId="{E657BFCA-FC0C-4957-8B39-0314DC690CC4}" type="presParOf" srcId="{5D1D803C-2E06-4880-88CD-233F83016299}" destId="{1D907ACE-A666-4C6F-993C-EDDE4959E6FA}" srcOrd="0" destOrd="0" presId="urn:microsoft.com/office/officeart/2005/8/layout/bProcess3"/>
    <dgm:cxn modelId="{D2BA94BD-025A-4514-ADEF-6C6A3737637A}" type="presParOf" srcId="{30EA0005-0878-4DEB-AEA7-A4D12CD641F3}" destId="{2FD6AD85-3E5C-4EFF-93BC-BEF1E9CF34F2}" srcOrd="10"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DC9F02-21C8-46F4-8A62-5B481BAD976B}"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25B18C85-6114-4CDC-9BCC-FC24F2FE613B}">
      <dgm:prSet phldrT="[Texto]"/>
      <dgm:spPr>
        <a:noFill/>
        <a:ln w="28575">
          <a:solidFill>
            <a:srgbClr val="00B050"/>
          </a:solidFill>
        </a:ln>
      </dgm:spPr>
      <dgm:t>
        <a:bodyPr/>
        <a:lstStyle/>
        <a:p>
          <a:r>
            <a:rPr lang="es-EC" dirty="0" smtClean="0">
              <a:solidFill>
                <a:schemeClr val="tx1"/>
              </a:solidFill>
            </a:rPr>
            <a:t>8 de marzo de 2008</a:t>
          </a:r>
          <a:br>
            <a:rPr lang="es-EC" dirty="0" smtClean="0">
              <a:solidFill>
                <a:schemeClr val="tx1"/>
              </a:solidFill>
            </a:rPr>
          </a:br>
          <a:r>
            <a:rPr lang="es-EC" dirty="0" smtClean="0">
              <a:solidFill>
                <a:schemeClr val="tx1"/>
              </a:solidFill>
            </a:rPr>
            <a:t>25 de enero de 2010</a:t>
          </a:r>
          <a:endParaRPr lang="en-US" dirty="0">
            <a:solidFill>
              <a:schemeClr val="tx1"/>
            </a:solidFill>
          </a:endParaRPr>
        </a:p>
      </dgm:t>
    </dgm:pt>
    <dgm:pt modelId="{838551E0-B7AC-41F9-B5DC-FC26F497C046}" type="parTrans" cxnId="{F168CC2D-2C4F-4145-AF63-4ED1E11E0890}">
      <dgm:prSet/>
      <dgm:spPr/>
      <dgm:t>
        <a:bodyPr/>
        <a:lstStyle/>
        <a:p>
          <a:endParaRPr lang="en-US">
            <a:solidFill>
              <a:schemeClr val="bg1"/>
            </a:solidFill>
          </a:endParaRPr>
        </a:p>
      </dgm:t>
    </dgm:pt>
    <dgm:pt modelId="{9A78E346-85A9-46AD-8456-96D414461673}" type="sibTrans" cxnId="{F168CC2D-2C4F-4145-AF63-4ED1E11E0890}">
      <dgm:prSet/>
      <dgm:spPr/>
      <dgm:t>
        <a:bodyPr/>
        <a:lstStyle/>
        <a:p>
          <a:endParaRPr lang="en-US">
            <a:solidFill>
              <a:schemeClr val="bg1"/>
            </a:solidFill>
          </a:endParaRPr>
        </a:p>
      </dgm:t>
    </dgm:pt>
    <dgm:pt modelId="{FB44D3CB-412E-4324-AAD9-2BF681EB1387}">
      <dgm:prSet phldrT="[Texto]"/>
      <dgm:spPr>
        <a:noFill/>
        <a:ln w="28575">
          <a:solidFill>
            <a:srgbClr val="00B050"/>
          </a:solidFill>
        </a:ln>
      </dgm:spPr>
      <dgm:t>
        <a:bodyPr/>
        <a:lstStyle/>
        <a:p>
          <a:r>
            <a:rPr lang="es-EC" dirty="0" smtClean="0">
              <a:solidFill>
                <a:schemeClr val="tx1"/>
              </a:solidFill>
            </a:rPr>
            <a:t>Mantuvo desgravación arancelaria </a:t>
          </a:r>
          <a:endParaRPr lang="en-US" dirty="0">
            <a:solidFill>
              <a:schemeClr val="tx1"/>
            </a:solidFill>
          </a:endParaRPr>
        </a:p>
      </dgm:t>
    </dgm:pt>
    <dgm:pt modelId="{7E914F5B-CC2C-47D5-992B-ECE20AC508CB}" type="parTrans" cxnId="{AEBE575A-9275-4391-9F92-133A0781A5EC}">
      <dgm:prSet/>
      <dgm:spPr/>
      <dgm:t>
        <a:bodyPr/>
        <a:lstStyle/>
        <a:p>
          <a:endParaRPr lang="en-US">
            <a:solidFill>
              <a:schemeClr val="bg1"/>
            </a:solidFill>
          </a:endParaRPr>
        </a:p>
      </dgm:t>
    </dgm:pt>
    <dgm:pt modelId="{A46F1712-272C-48ED-B117-9B9FE9D94560}" type="sibTrans" cxnId="{AEBE575A-9275-4391-9F92-133A0781A5EC}">
      <dgm:prSet/>
      <dgm:spPr/>
      <dgm:t>
        <a:bodyPr/>
        <a:lstStyle/>
        <a:p>
          <a:endParaRPr lang="en-US">
            <a:solidFill>
              <a:schemeClr val="bg1"/>
            </a:solidFill>
          </a:endParaRPr>
        </a:p>
      </dgm:t>
    </dgm:pt>
    <dgm:pt modelId="{FB8BFE58-6DAC-40A7-924C-85D3761AB14A}">
      <dgm:prSet phldrT="[Texto]"/>
      <dgm:spPr>
        <a:noFill/>
        <a:ln w="28575">
          <a:solidFill>
            <a:srgbClr val="00B050"/>
          </a:solidFill>
        </a:ln>
      </dgm:spPr>
      <dgm:t>
        <a:bodyPr/>
        <a:lstStyle/>
        <a:p>
          <a:r>
            <a:rPr lang="es-EC" dirty="0" smtClean="0">
              <a:solidFill>
                <a:schemeClr val="tx1"/>
              </a:solidFill>
            </a:rPr>
            <a:t>Modifico y facilitó certificados de origen </a:t>
          </a:r>
          <a:endParaRPr lang="en-US" dirty="0">
            <a:solidFill>
              <a:schemeClr val="tx1"/>
            </a:solidFill>
          </a:endParaRPr>
        </a:p>
      </dgm:t>
    </dgm:pt>
    <dgm:pt modelId="{228F2BA0-99E9-4427-BD2A-3AEF48E03814}" type="parTrans" cxnId="{C9BBAB58-8A49-4914-85A1-1EF0F39611CC}">
      <dgm:prSet/>
      <dgm:spPr/>
      <dgm:t>
        <a:bodyPr/>
        <a:lstStyle/>
        <a:p>
          <a:endParaRPr lang="en-US">
            <a:solidFill>
              <a:schemeClr val="bg1"/>
            </a:solidFill>
          </a:endParaRPr>
        </a:p>
      </dgm:t>
    </dgm:pt>
    <dgm:pt modelId="{FADF6A67-69FD-498D-8C83-99C32800D1F0}" type="sibTrans" cxnId="{C9BBAB58-8A49-4914-85A1-1EF0F39611CC}">
      <dgm:prSet/>
      <dgm:spPr/>
      <dgm:t>
        <a:bodyPr/>
        <a:lstStyle/>
        <a:p>
          <a:endParaRPr lang="en-US">
            <a:solidFill>
              <a:schemeClr val="bg1"/>
            </a:solidFill>
          </a:endParaRPr>
        </a:p>
      </dgm:t>
    </dgm:pt>
    <dgm:pt modelId="{7FB24573-3E0B-47A5-91B2-BD56B9D582E8}">
      <dgm:prSet phldrT="[Texto]"/>
      <dgm:spPr>
        <a:noFill/>
        <a:ln w="28575">
          <a:solidFill>
            <a:srgbClr val="00B050"/>
          </a:solidFill>
        </a:ln>
      </dgm:spPr>
      <dgm:t>
        <a:bodyPr/>
        <a:lstStyle/>
        <a:p>
          <a:r>
            <a:rPr lang="es-EC" dirty="0" smtClean="0">
              <a:solidFill>
                <a:schemeClr val="tx1"/>
              </a:solidFill>
            </a:rPr>
            <a:t>temas aduaneros, comité solucionador de conflictos</a:t>
          </a:r>
          <a:endParaRPr lang="en-US" dirty="0">
            <a:solidFill>
              <a:schemeClr val="tx1"/>
            </a:solidFill>
          </a:endParaRPr>
        </a:p>
      </dgm:t>
    </dgm:pt>
    <dgm:pt modelId="{584D730E-BF1A-4664-84ED-294B140D0E56}" type="parTrans" cxnId="{923BF8D3-9976-4D84-9ACC-2C63B64FFD4B}">
      <dgm:prSet/>
      <dgm:spPr/>
      <dgm:t>
        <a:bodyPr/>
        <a:lstStyle/>
        <a:p>
          <a:endParaRPr lang="en-US">
            <a:solidFill>
              <a:schemeClr val="bg1"/>
            </a:solidFill>
          </a:endParaRPr>
        </a:p>
      </dgm:t>
    </dgm:pt>
    <dgm:pt modelId="{CDF47C77-C350-4298-AC87-E5C5AD15E27D}" type="sibTrans" cxnId="{923BF8D3-9976-4D84-9ACC-2C63B64FFD4B}">
      <dgm:prSet/>
      <dgm:spPr/>
      <dgm:t>
        <a:bodyPr/>
        <a:lstStyle/>
        <a:p>
          <a:endParaRPr lang="en-US">
            <a:solidFill>
              <a:schemeClr val="bg1"/>
            </a:solidFill>
          </a:endParaRPr>
        </a:p>
      </dgm:t>
    </dgm:pt>
    <dgm:pt modelId="{243D6115-B5B2-4175-8499-3BE2B9DD956A}">
      <dgm:prSet phldrT="[Texto]"/>
      <dgm:spPr>
        <a:noFill/>
        <a:ln w="28575">
          <a:solidFill>
            <a:srgbClr val="00B050"/>
          </a:solidFill>
        </a:ln>
      </dgm:spPr>
      <dgm:t>
        <a:bodyPr/>
        <a:lstStyle/>
        <a:p>
          <a:r>
            <a:rPr lang="es-EC" dirty="0" smtClean="0">
              <a:solidFill>
                <a:schemeClr val="tx1"/>
              </a:solidFill>
            </a:rPr>
            <a:t>Partidas arancelarias 0201-0210 </a:t>
          </a:r>
          <a:endParaRPr lang="en-US" dirty="0">
            <a:solidFill>
              <a:schemeClr val="tx1"/>
            </a:solidFill>
          </a:endParaRPr>
        </a:p>
      </dgm:t>
    </dgm:pt>
    <dgm:pt modelId="{8DC9D88C-4344-442A-A28F-A9DF1E5CADFF}" type="parTrans" cxnId="{F5C91EEB-EB58-42A9-81E9-8BFDB12FE8D9}">
      <dgm:prSet/>
      <dgm:spPr/>
      <dgm:t>
        <a:bodyPr/>
        <a:lstStyle/>
        <a:p>
          <a:endParaRPr lang="en-US">
            <a:solidFill>
              <a:schemeClr val="bg1"/>
            </a:solidFill>
          </a:endParaRPr>
        </a:p>
      </dgm:t>
    </dgm:pt>
    <dgm:pt modelId="{27265D91-1CBF-481E-9ADD-70FCA448E50D}" type="sibTrans" cxnId="{F5C91EEB-EB58-42A9-81E9-8BFDB12FE8D9}">
      <dgm:prSet/>
      <dgm:spPr/>
      <dgm:t>
        <a:bodyPr/>
        <a:lstStyle/>
        <a:p>
          <a:endParaRPr lang="en-US">
            <a:solidFill>
              <a:schemeClr val="bg1"/>
            </a:solidFill>
          </a:endParaRPr>
        </a:p>
      </dgm:t>
    </dgm:pt>
    <dgm:pt modelId="{9A544499-06EB-4DD4-8A65-BB299BDE92C1}">
      <dgm:prSet phldrT="[Texto]"/>
      <dgm:spPr>
        <a:noFill/>
        <a:ln w="28575">
          <a:solidFill>
            <a:srgbClr val="00B050"/>
          </a:solidFill>
        </a:ln>
      </dgm:spPr>
      <dgm:t>
        <a:bodyPr/>
        <a:lstStyle/>
        <a:p>
          <a:r>
            <a:rPr lang="es-EC" dirty="0" smtClean="0"/>
            <a:t>liberó de tributos a varios productos, pocos representaban X importantes para el Ecuador. </a:t>
          </a:r>
          <a:endParaRPr lang="en-US" dirty="0">
            <a:solidFill>
              <a:schemeClr val="tx1"/>
            </a:solidFill>
          </a:endParaRPr>
        </a:p>
      </dgm:t>
    </dgm:pt>
    <dgm:pt modelId="{5F8EA71C-A80A-4EEC-A854-6F097D30AE05}" type="parTrans" cxnId="{1685BD22-E5EC-4143-9F35-61683F5F5306}">
      <dgm:prSet/>
      <dgm:spPr/>
      <dgm:t>
        <a:bodyPr/>
        <a:lstStyle/>
        <a:p>
          <a:endParaRPr lang="en-US">
            <a:solidFill>
              <a:schemeClr val="bg1"/>
            </a:solidFill>
          </a:endParaRPr>
        </a:p>
      </dgm:t>
    </dgm:pt>
    <dgm:pt modelId="{19562BDD-6214-455A-89F0-C6D5453787D6}" type="sibTrans" cxnId="{1685BD22-E5EC-4143-9F35-61683F5F5306}">
      <dgm:prSet/>
      <dgm:spPr/>
      <dgm:t>
        <a:bodyPr/>
        <a:lstStyle/>
        <a:p>
          <a:endParaRPr lang="en-US">
            <a:solidFill>
              <a:schemeClr val="bg1"/>
            </a:solidFill>
          </a:endParaRPr>
        </a:p>
      </dgm:t>
    </dgm:pt>
    <dgm:pt modelId="{30EA0005-0878-4DEB-AEA7-A4D12CD641F3}" type="pres">
      <dgm:prSet presAssocID="{4DDC9F02-21C8-46F4-8A62-5B481BAD976B}" presName="Name0" presStyleCnt="0">
        <dgm:presLayoutVars>
          <dgm:dir/>
          <dgm:resizeHandles val="exact"/>
        </dgm:presLayoutVars>
      </dgm:prSet>
      <dgm:spPr/>
      <dgm:t>
        <a:bodyPr/>
        <a:lstStyle/>
        <a:p>
          <a:endParaRPr lang="en-US"/>
        </a:p>
      </dgm:t>
    </dgm:pt>
    <dgm:pt modelId="{939530C5-2779-47BA-AA50-26239D51F86C}" type="pres">
      <dgm:prSet presAssocID="{25B18C85-6114-4CDC-9BCC-FC24F2FE613B}" presName="node" presStyleLbl="node1" presStyleIdx="0" presStyleCnt="6">
        <dgm:presLayoutVars>
          <dgm:bulletEnabled val="1"/>
        </dgm:presLayoutVars>
      </dgm:prSet>
      <dgm:spPr/>
      <dgm:t>
        <a:bodyPr/>
        <a:lstStyle/>
        <a:p>
          <a:endParaRPr lang="en-US"/>
        </a:p>
      </dgm:t>
    </dgm:pt>
    <dgm:pt modelId="{5FC87492-3BF2-4A0D-A08F-CDF8C36F3A10}" type="pres">
      <dgm:prSet presAssocID="{9A78E346-85A9-46AD-8456-96D414461673}" presName="sibTrans" presStyleLbl="sibTrans1D1" presStyleIdx="0" presStyleCnt="5"/>
      <dgm:spPr/>
      <dgm:t>
        <a:bodyPr/>
        <a:lstStyle/>
        <a:p>
          <a:endParaRPr lang="en-US"/>
        </a:p>
      </dgm:t>
    </dgm:pt>
    <dgm:pt modelId="{03773971-B51D-44B1-9F19-8D17CCA3DE84}" type="pres">
      <dgm:prSet presAssocID="{9A78E346-85A9-46AD-8456-96D414461673}" presName="connectorText" presStyleLbl="sibTrans1D1" presStyleIdx="0" presStyleCnt="5"/>
      <dgm:spPr/>
      <dgm:t>
        <a:bodyPr/>
        <a:lstStyle/>
        <a:p>
          <a:endParaRPr lang="en-US"/>
        </a:p>
      </dgm:t>
    </dgm:pt>
    <dgm:pt modelId="{520ACF42-1582-4AD4-91AC-7A7CE23A0077}" type="pres">
      <dgm:prSet presAssocID="{FB44D3CB-412E-4324-AAD9-2BF681EB1387}" presName="node" presStyleLbl="node1" presStyleIdx="1" presStyleCnt="6">
        <dgm:presLayoutVars>
          <dgm:bulletEnabled val="1"/>
        </dgm:presLayoutVars>
      </dgm:prSet>
      <dgm:spPr/>
      <dgm:t>
        <a:bodyPr/>
        <a:lstStyle/>
        <a:p>
          <a:endParaRPr lang="en-US"/>
        </a:p>
      </dgm:t>
    </dgm:pt>
    <dgm:pt modelId="{6E83DC49-8EBB-48F5-AA6F-B772D4E8C9E9}" type="pres">
      <dgm:prSet presAssocID="{A46F1712-272C-48ED-B117-9B9FE9D94560}" presName="sibTrans" presStyleLbl="sibTrans1D1" presStyleIdx="1" presStyleCnt="5"/>
      <dgm:spPr/>
      <dgm:t>
        <a:bodyPr/>
        <a:lstStyle/>
        <a:p>
          <a:endParaRPr lang="en-US"/>
        </a:p>
      </dgm:t>
    </dgm:pt>
    <dgm:pt modelId="{140A804E-B085-43EB-A239-F5ADBDB02435}" type="pres">
      <dgm:prSet presAssocID="{A46F1712-272C-48ED-B117-9B9FE9D94560}" presName="connectorText" presStyleLbl="sibTrans1D1" presStyleIdx="1" presStyleCnt="5"/>
      <dgm:spPr/>
      <dgm:t>
        <a:bodyPr/>
        <a:lstStyle/>
        <a:p>
          <a:endParaRPr lang="en-US"/>
        </a:p>
      </dgm:t>
    </dgm:pt>
    <dgm:pt modelId="{624013CE-F1A4-40EA-99AD-5D7D2958F641}" type="pres">
      <dgm:prSet presAssocID="{FB8BFE58-6DAC-40A7-924C-85D3761AB14A}" presName="node" presStyleLbl="node1" presStyleIdx="2" presStyleCnt="6">
        <dgm:presLayoutVars>
          <dgm:bulletEnabled val="1"/>
        </dgm:presLayoutVars>
      </dgm:prSet>
      <dgm:spPr/>
      <dgm:t>
        <a:bodyPr/>
        <a:lstStyle/>
        <a:p>
          <a:endParaRPr lang="en-US"/>
        </a:p>
      </dgm:t>
    </dgm:pt>
    <dgm:pt modelId="{E6D37AAC-2DC9-4ECB-96F5-B7201D973D7C}" type="pres">
      <dgm:prSet presAssocID="{FADF6A67-69FD-498D-8C83-99C32800D1F0}" presName="sibTrans" presStyleLbl="sibTrans1D1" presStyleIdx="2" presStyleCnt="5"/>
      <dgm:spPr/>
      <dgm:t>
        <a:bodyPr/>
        <a:lstStyle/>
        <a:p>
          <a:endParaRPr lang="en-US"/>
        </a:p>
      </dgm:t>
    </dgm:pt>
    <dgm:pt modelId="{E5C41AD4-AEE8-4704-97E5-715BB73E177F}" type="pres">
      <dgm:prSet presAssocID="{FADF6A67-69FD-498D-8C83-99C32800D1F0}" presName="connectorText" presStyleLbl="sibTrans1D1" presStyleIdx="2" presStyleCnt="5"/>
      <dgm:spPr/>
      <dgm:t>
        <a:bodyPr/>
        <a:lstStyle/>
        <a:p>
          <a:endParaRPr lang="en-US"/>
        </a:p>
      </dgm:t>
    </dgm:pt>
    <dgm:pt modelId="{341CAFD5-C3E5-4AD5-A543-FE55692671A6}" type="pres">
      <dgm:prSet presAssocID="{7FB24573-3E0B-47A5-91B2-BD56B9D582E8}" presName="node" presStyleLbl="node1" presStyleIdx="3" presStyleCnt="6">
        <dgm:presLayoutVars>
          <dgm:bulletEnabled val="1"/>
        </dgm:presLayoutVars>
      </dgm:prSet>
      <dgm:spPr/>
      <dgm:t>
        <a:bodyPr/>
        <a:lstStyle/>
        <a:p>
          <a:endParaRPr lang="en-US"/>
        </a:p>
      </dgm:t>
    </dgm:pt>
    <dgm:pt modelId="{801D6A86-28B0-4512-AD84-B7EF14D628FC}" type="pres">
      <dgm:prSet presAssocID="{CDF47C77-C350-4298-AC87-E5C5AD15E27D}" presName="sibTrans" presStyleLbl="sibTrans1D1" presStyleIdx="3" presStyleCnt="5"/>
      <dgm:spPr/>
      <dgm:t>
        <a:bodyPr/>
        <a:lstStyle/>
        <a:p>
          <a:endParaRPr lang="en-US"/>
        </a:p>
      </dgm:t>
    </dgm:pt>
    <dgm:pt modelId="{AA03A324-583C-40DC-AF91-0B1AB580F5FB}" type="pres">
      <dgm:prSet presAssocID="{CDF47C77-C350-4298-AC87-E5C5AD15E27D}" presName="connectorText" presStyleLbl="sibTrans1D1" presStyleIdx="3" presStyleCnt="5"/>
      <dgm:spPr/>
      <dgm:t>
        <a:bodyPr/>
        <a:lstStyle/>
        <a:p>
          <a:endParaRPr lang="en-US"/>
        </a:p>
      </dgm:t>
    </dgm:pt>
    <dgm:pt modelId="{E9BFD102-5F28-4068-94D5-3D27C69CA9CD}" type="pres">
      <dgm:prSet presAssocID="{243D6115-B5B2-4175-8499-3BE2B9DD956A}" presName="node" presStyleLbl="node1" presStyleIdx="4" presStyleCnt="6">
        <dgm:presLayoutVars>
          <dgm:bulletEnabled val="1"/>
        </dgm:presLayoutVars>
      </dgm:prSet>
      <dgm:spPr/>
      <dgm:t>
        <a:bodyPr/>
        <a:lstStyle/>
        <a:p>
          <a:endParaRPr lang="en-US"/>
        </a:p>
      </dgm:t>
    </dgm:pt>
    <dgm:pt modelId="{5D1D803C-2E06-4880-88CD-233F83016299}" type="pres">
      <dgm:prSet presAssocID="{27265D91-1CBF-481E-9ADD-70FCA448E50D}" presName="sibTrans" presStyleLbl="sibTrans1D1" presStyleIdx="4" presStyleCnt="5"/>
      <dgm:spPr/>
      <dgm:t>
        <a:bodyPr/>
        <a:lstStyle/>
        <a:p>
          <a:endParaRPr lang="en-US"/>
        </a:p>
      </dgm:t>
    </dgm:pt>
    <dgm:pt modelId="{1D907ACE-A666-4C6F-993C-EDDE4959E6FA}" type="pres">
      <dgm:prSet presAssocID="{27265D91-1CBF-481E-9ADD-70FCA448E50D}" presName="connectorText" presStyleLbl="sibTrans1D1" presStyleIdx="4" presStyleCnt="5"/>
      <dgm:spPr/>
      <dgm:t>
        <a:bodyPr/>
        <a:lstStyle/>
        <a:p>
          <a:endParaRPr lang="en-US"/>
        </a:p>
      </dgm:t>
    </dgm:pt>
    <dgm:pt modelId="{2FD6AD85-3E5C-4EFF-93BC-BEF1E9CF34F2}" type="pres">
      <dgm:prSet presAssocID="{9A544499-06EB-4DD4-8A65-BB299BDE92C1}" presName="node" presStyleLbl="node1" presStyleIdx="5" presStyleCnt="6">
        <dgm:presLayoutVars>
          <dgm:bulletEnabled val="1"/>
        </dgm:presLayoutVars>
      </dgm:prSet>
      <dgm:spPr/>
      <dgm:t>
        <a:bodyPr/>
        <a:lstStyle/>
        <a:p>
          <a:endParaRPr lang="en-US"/>
        </a:p>
      </dgm:t>
    </dgm:pt>
  </dgm:ptLst>
  <dgm:cxnLst>
    <dgm:cxn modelId="{40488C77-8849-4A1E-A755-7F8C1A38A326}" type="presOf" srcId="{9A78E346-85A9-46AD-8456-96D414461673}" destId="{5FC87492-3BF2-4A0D-A08F-CDF8C36F3A10}" srcOrd="0" destOrd="0" presId="urn:microsoft.com/office/officeart/2005/8/layout/bProcess3"/>
    <dgm:cxn modelId="{C9BBAB58-8A49-4914-85A1-1EF0F39611CC}" srcId="{4DDC9F02-21C8-46F4-8A62-5B481BAD976B}" destId="{FB8BFE58-6DAC-40A7-924C-85D3761AB14A}" srcOrd="2" destOrd="0" parTransId="{228F2BA0-99E9-4427-BD2A-3AEF48E03814}" sibTransId="{FADF6A67-69FD-498D-8C83-99C32800D1F0}"/>
    <dgm:cxn modelId="{D1A888F5-9166-4B30-B519-1F8BF7AC511B}" type="presOf" srcId="{9A78E346-85A9-46AD-8456-96D414461673}" destId="{03773971-B51D-44B1-9F19-8D17CCA3DE84}" srcOrd="1" destOrd="0" presId="urn:microsoft.com/office/officeart/2005/8/layout/bProcess3"/>
    <dgm:cxn modelId="{F5C91EEB-EB58-42A9-81E9-8BFDB12FE8D9}" srcId="{4DDC9F02-21C8-46F4-8A62-5B481BAD976B}" destId="{243D6115-B5B2-4175-8499-3BE2B9DD956A}" srcOrd="4" destOrd="0" parTransId="{8DC9D88C-4344-442A-A28F-A9DF1E5CADFF}" sibTransId="{27265D91-1CBF-481E-9ADD-70FCA448E50D}"/>
    <dgm:cxn modelId="{137A4C27-C6CD-4A37-8B23-FA526D64F7EF}" type="presOf" srcId="{25B18C85-6114-4CDC-9BCC-FC24F2FE613B}" destId="{939530C5-2779-47BA-AA50-26239D51F86C}" srcOrd="0" destOrd="0" presId="urn:microsoft.com/office/officeart/2005/8/layout/bProcess3"/>
    <dgm:cxn modelId="{39E573D4-3A5D-48CB-AB8B-48C8248E7C25}" type="presOf" srcId="{243D6115-B5B2-4175-8499-3BE2B9DD956A}" destId="{E9BFD102-5F28-4068-94D5-3D27C69CA9CD}" srcOrd="0" destOrd="0" presId="urn:microsoft.com/office/officeart/2005/8/layout/bProcess3"/>
    <dgm:cxn modelId="{1685BD22-E5EC-4143-9F35-61683F5F5306}" srcId="{4DDC9F02-21C8-46F4-8A62-5B481BAD976B}" destId="{9A544499-06EB-4DD4-8A65-BB299BDE92C1}" srcOrd="5" destOrd="0" parTransId="{5F8EA71C-A80A-4EEC-A854-6F097D30AE05}" sibTransId="{19562BDD-6214-455A-89F0-C6D5453787D6}"/>
    <dgm:cxn modelId="{AEBE575A-9275-4391-9F92-133A0781A5EC}" srcId="{4DDC9F02-21C8-46F4-8A62-5B481BAD976B}" destId="{FB44D3CB-412E-4324-AAD9-2BF681EB1387}" srcOrd="1" destOrd="0" parTransId="{7E914F5B-CC2C-47D5-992B-ECE20AC508CB}" sibTransId="{A46F1712-272C-48ED-B117-9B9FE9D94560}"/>
    <dgm:cxn modelId="{F168CC2D-2C4F-4145-AF63-4ED1E11E0890}" srcId="{4DDC9F02-21C8-46F4-8A62-5B481BAD976B}" destId="{25B18C85-6114-4CDC-9BCC-FC24F2FE613B}" srcOrd="0" destOrd="0" parTransId="{838551E0-B7AC-41F9-B5DC-FC26F497C046}" sibTransId="{9A78E346-85A9-46AD-8456-96D414461673}"/>
    <dgm:cxn modelId="{68F6D2C7-78A7-4CCC-BFA2-CF7ADE2134EC}" type="presOf" srcId="{4DDC9F02-21C8-46F4-8A62-5B481BAD976B}" destId="{30EA0005-0878-4DEB-AEA7-A4D12CD641F3}" srcOrd="0" destOrd="0" presId="urn:microsoft.com/office/officeart/2005/8/layout/bProcess3"/>
    <dgm:cxn modelId="{A190D907-A6A2-4EFB-BF0C-484493E36A95}" type="presOf" srcId="{FB44D3CB-412E-4324-AAD9-2BF681EB1387}" destId="{520ACF42-1582-4AD4-91AC-7A7CE23A0077}" srcOrd="0" destOrd="0" presId="urn:microsoft.com/office/officeart/2005/8/layout/bProcess3"/>
    <dgm:cxn modelId="{C6D84DD2-9E4F-46CA-8CEA-E612D2420648}" type="presOf" srcId="{FB8BFE58-6DAC-40A7-924C-85D3761AB14A}" destId="{624013CE-F1A4-40EA-99AD-5D7D2958F641}" srcOrd="0" destOrd="0" presId="urn:microsoft.com/office/officeart/2005/8/layout/bProcess3"/>
    <dgm:cxn modelId="{72C1E291-1B91-4D56-8D31-8A5DCCF643E7}" type="presOf" srcId="{9A544499-06EB-4DD4-8A65-BB299BDE92C1}" destId="{2FD6AD85-3E5C-4EFF-93BC-BEF1E9CF34F2}" srcOrd="0" destOrd="0" presId="urn:microsoft.com/office/officeart/2005/8/layout/bProcess3"/>
    <dgm:cxn modelId="{F48FFCC1-8BBE-4B30-8C0A-3CD2B5C95EE6}" type="presOf" srcId="{A46F1712-272C-48ED-B117-9B9FE9D94560}" destId="{6E83DC49-8EBB-48F5-AA6F-B772D4E8C9E9}" srcOrd="0" destOrd="0" presId="urn:microsoft.com/office/officeart/2005/8/layout/bProcess3"/>
    <dgm:cxn modelId="{923BF8D3-9976-4D84-9ACC-2C63B64FFD4B}" srcId="{4DDC9F02-21C8-46F4-8A62-5B481BAD976B}" destId="{7FB24573-3E0B-47A5-91B2-BD56B9D582E8}" srcOrd="3" destOrd="0" parTransId="{584D730E-BF1A-4664-84ED-294B140D0E56}" sibTransId="{CDF47C77-C350-4298-AC87-E5C5AD15E27D}"/>
    <dgm:cxn modelId="{8947ADC8-9F55-4EA0-8C20-C31E45A56C24}" type="presOf" srcId="{CDF47C77-C350-4298-AC87-E5C5AD15E27D}" destId="{801D6A86-28B0-4512-AD84-B7EF14D628FC}" srcOrd="0" destOrd="0" presId="urn:microsoft.com/office/officeart/2005/8/layout/bProcess3"/>
    <dgm:cxn modelId="{B25785AA-848E-4191-B7CB-C870833A7BF6}" type="presOf" srcId="{27265D91-1CBF-481E-9ADD-70FCA448E50D}" destId="{5D1D803C-2E06-4880-88CD-233F83016299}" srcOrd="0" destOrd="0" presId="urn:microsoft.com/office/officeart/2005/8/layout/bProcess3"/>
    <dgm:cxn modelId="{03E942FA-5CF4-4842-97E7-BC02FF70EB29}" type="presOf" srcId="{FADF6A67-69FD-498D-8C83-99C32800D1F0}" destId="{E6D37AAC-2DC9-4ECB-96F5-B7201D973D7C}" srcOrd="0" destOrd="0" presId="urn:microsoft.com/office/officeart/2005/8/layout/bProcess3"/>
    <dgm:cxn modelId="{7565CC75-5003-489A-A4D0-5F74995C98F9}" type="presOf" srcId="{27265D91-1CBF-481E-9ADD-70FCA448E50D}" destId="{1D907ACE-A666-4C6F-993C-EDDE4959E6FA}" srcOrd="1" destOrd="0" presId="urn:microsoft.com/office/officeart/2005/8/layout/bProcess3"/>
    <dgm:cxn modelId="{78233970-2C1B-40F0-A5B3-C43822DFC732}" type="presOf" srcId="{FADF6A67-69FD-498D-8C83-99C32800D1F0}" destId="{E5C41AD4-AEE8-4704-97E5-715BB73E177F}" srcOrd="1" destOrd="0" presId="urn:microsoft.com/office/officeart/2005/8/layout/bProcess3"/>
    <dgm:cxn modelId="{77A58959-58B3-4F11-BF22-DEDCC3A5A97D}" type="presOf" srcId="{CDF47C77-C350-4298-AC87-E5C5AD15E27D}" destId="{AA03A324-583C-40DC-AF91-0B1AB580F5FB}" srcOrd="1" destOrd="0" presId="urn:microsoft.com/office/officeart/2005/8/layout/bProcess3"/>
    <dgm:cxn modelId="{AA2C4F33-9AB6-4DB2-A40F-564EC61B57A9}" type="presOf" srcId="{7FB24573-3E0B-47A5-91B2-BD56B9D582E8}" destId="{341CAFD5-C3E5-4AD5-A543-FE55692671A6}" srcOrd="0" destOrd="0" presId="urn:microsoft.com/office/officeart/2005/8/layout/bProcess3"/>
    <dgm:cxn modelId="{95CCDE58-57A3-44C8-90D6-987C8F8EDA08}" type="presOf" srcId="{A46F1712-272C-48ED-B117-9B9FE9D94560}" destId="{140A804E-B085-43EB-A239-F5ADBDB02435}" srcOrd="1" destOrd="0" presId="urn:microsoft.com/office/officeart/2005/8/layout/bProcess3"/>
    <dgm:cxn modelId="{60B821E3-E62C-4087-A1D5-3ECCD6B779AB}" type="presParOf" srcId="{30EA0005-0878-4DEB-AEA7-A4D12CD641F3}" destId="{939530C5-2779-47BA-AA50-26239D51F86C}" srcOrd="0" destOrd="0" presId="urn:microsoft.com/office/officeart/2005/8/layout/bProcess3"/>
    <dgm:cxn modelId="{311E358F-B7ED-409B-B355-F1BFD1058A75}" type="presParOf" srcId="{30EA0005-0878-4DEB-AEA7-A4D12CD641F3}" destId="{5FC87492-3BF2-4A0D-A08F-CDF8C36F3A10}" srcOrd="1" destOrd="0" presId="urn:microsoft.com/office/officeart/2005/8/layout/bProcess3"/>
    <dgm:cxn modelId="{10BECB1A-B0D7-47F8-9A43-7A2A7196C175}" type="presParOf" srcId="{5FC87492-3BF2-4A0D-A08F-CDF8C36F3A10}" destId="{03773971-B51D-44B1-9F19-8D17CCA3DE84}" srcOrd="0" destOrd="0" presId="urn:microsoft.com/office/officeart/2005/8/layout/bProcess3"/>
    <dgm:cxn modelId="{181DA702-E3C3-4042-BCF3-590BE975C7FE}" type="presParOf" srcId="{30EA0005-0878-4DEB-AEA7-A4D12CD641F3}" destId="{520ACF42-1582-4AD4-91AC-7A7CE23A0077}" srcOrd="2" destOrd="0" presId="urn:microsoft.com/office/officeart/2005/8/layout/bProcess3"/>
    <dgm:cxn modelId="{822BAB80-645D-4BB2-810B-A8DAB3F92057}" type="presParOf" srcId="{30EA0005-0878-4DEB-AEA7-A4D12CD641F3}" destId="{6E83DC49-8EBB-48F5-AA6F-B772D4E8C9E9}" srcOrd="3" destOrd="0" presId="urn:microsoft.com/office/officeart/2005/8/layout/bProcess3"/>
    <dgm:cxn modelId="{2954C571-4B51-43C4-B2EB-C6CEA3582322}" type="presParOf" srcId="{6E83DC49-8EBB-48F5-AA6F-B772D4E8C9E9}" destId="{140A804E-B085-43EB-A239-F5ADBDB02435}" srcOrd="0" destOrd="0" presId="urn:microsoft.com/office/officeart/2005/8/layout/bProcess3"/>
    <dgm:cxn modelId="{A9617473-E92B-4FB7-AB74-1417541A257F}" type="presParOf" srcId="{30EA0005-0878-4DEB-AEA7-A4D12CD641F3}" destId="{624013CE-F1A4-40EA-99AD-5D7D2958F641}" srcOrd="4" destOrd="0" presId="urn:microsoft.com/office/officeart/2005/8/layout/bProcess3"/>
    <dgm:cxn modelId="{6DB6839A-7A60-4620-AB22-62A57698283F}" type="presParOf" srcId="{30EA0005-0878-4DEB-AEA7-A4D12CD641F3}" destId="{E6D37AAC-2DC9-4ECB-96F5-B7201D973D7C}" srcOrd="5" destOrd="0" presId="urn:microsoft.com/office/officeart/2005/8/layout/bProcess3"/>
    <dgm:cxn modelId="{DC341065-2E8B-49C8-99E9-800ED76F7E1B}" type="presParOf" srcId="{E6D37AAC-2DC9-4ECB-96F5-B7201D973D7C}" destId="{E5C41AD4-AEE8-4704-97E5-715BB73E177F}" srcOrd="0" destOrd="0" presId="urn:microsoft.com/office/officeart/2005/8/layout/bProcess3"/>
    <dgm:cxn modelId="{4435BF87-40CE-4672-8506-3435AA5570DE}" type="presParOf" srcId="{30EA0005-0878-4DEB-AEA7-A4D12CD641F3}" destId="{341CAFD5-C3E5-4AD5-A543-FE55692671A6}" srcOrd="6" destOrd="0" presId="urn:microsoft.com/office/officeart/2005/8/layout/bProcess3"/>
    <dgm:cxn modelId="{E14B67D1-9D69-4792-BFBA-60C81B045372}" type="presParOf" srcId="{30EA0005-0878-4DEB-AEA7-A4D12CD641F3}" destId="{801D6A86-28B0-4512-AD84-B7EF14D628FC}" srcOrd="7" destOrd="0" presId="urn:microsoft.com/office/officeart/2005/8/layout/bProcess3"/>
    <dgm:cxn modelId="{A99076E7-EBD1-4C77-BAAF-6E36E0DC4CC1}" type="presParOf" srcId="{801D6A86-28B0-4512-AD84-B7EF14D628FC}" destId="{AA03A324-583C-40DC-AF91-0B1AB580F5FB}" srcOrd="0" destOrd="0" presId="urn:microsoft.com/office/officeart/2005/8/layout/bProcess3"/>
    <dgm:cxn modelId="{E4791F28-1A0C-46ED-8B26-AD721EF03123}" type="presParOf" srcId="{30EA0005-0878-4DEB-AEA7-A4D12CD641F3}" destId="{E9BFD102-5F28-4068-94D5-3D27C69CA9CD}" srcOrd="8" destOrd="0" presId="urn:microsoft.com/office/officeart/2005/8/layout/bProcess3"/>
    <dgm:cxn modelId="{87F9E03B-2286-4346-9F05-9809F87CDF82}" type="presParOf" srcId="{30EA0005-0878-4DEB-AEA7-A4D12CD641F3}" destId="{5D1D803C-2E06-4880-88CD-233F83016299}" srcOrd="9" destOrd="0" presId="urn:microsoft.com/office/officeart/2005/8/layout/bProcess3"/>
    <dgm:cxn modelId="{C0719935-3823-4B4C-A274-BD9012EFEDDC}" type="presParOf" srcId="{5D1D803C-2E06-4880-88CD-233F83016299}" destId="{1D907ACE-A666-4C6F-993C-EDDE4959E6FA}" srcOrd="0" destOrd="0" presId="urn:microsoft.com/office/officeart/2005/8/layout/bProcess3"/>
    <dgm:cxn modelId="{4A9A4792-BE2E-4109-868B-F3921372BE02}" type="presParOf" srcId="{30EA0005-0878-4DEB-AEA7-A4D12CD641F3}" destId="{2FD6AD85-3E5C-4EFF-93BC-BEF1E9CF34F2}" srcOrd="10"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40D518-3651-43E0-B387-E8B1550B2E2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1C8A0C6-E83E-4117-80A8-DC0D52B000FC}">
      <dgm:prSet phldrT="[Texto]"/>
      <dgm:spPr/>
      <dgm:t>
        <a:bodyPr/>
        <a:lstStyle/>
        <a:p>
          <a:r>
            <a:rPr lang="es-EC" dirty="0" smtClean="0"/>
            <a:t>Todo el sector productivo de elaboración de productos a base de carne de cerdo y sus derivados</a:t>
          </a:r>
          <a:endParaRPr lang="en-US" dirty="0"/>
        </a:p>
      </dgm:t>
    </dgm:pt>
    <dgm:pt modelId="{55D8AB47-27A9-40C1-B329-FC1EDC39C191}" type="parTrans" cxnId="{31F133D9-5810-483D-B65B-547F6B2C1B8B}">
      <dgm:prSet/>
      <dgm:spPr/>
      <dgm:t>
        <a:bodyPr/>
        <a:lstStyle/>
        <a:p>
          <a:endParaRPr lang="en-US"/>
        </a:p>
      </dgm:t>
    </dgm:pt>
    <dgm:pt modelId="{806DDC33-7AF1-417E-903F-62DB6C1B6047}" type="sibTrans" cxnId="{31F133D9-5810-483D-B65B-547F6B2C1B8B}">
      <dgm:prSet/>
      <dgm:spPr/>
      <dgm:t>
        <a:bodyPr/>
        <a:lstStyle/>
        <a:p>
          <a:endParaRPr lang="en-US"/>
        </a:p>
      </dgm:t>
    </dgm:pt>
    <dgm:pt modelId="{4292994F-8399-4407-ADE4-DC6FB701180F}">
      <dgm:prSet phldrT="[Texto]"/>
      <dgm:spPr/>
      <dgm:t>
        <a:bodyPr/>
        <a:lstStyle/>
        <a:p>
          <a:r>
            <a:rPr lang="es-EC" dirty="0" smtClean="0"/>
            <a:t>Compite con productos similares del mismo sector pecuario</a:t>
          </a:r>
          <a:endParaRPr lang="en-US" dirty="0"/>
        </a:p>
      </dgm:t>
    </dgm:pt>
    <dgm:pt modelId="{9B33FF74-6A1E-46BF-B1E2-512EA194A12A}" type="parTrans" cxnId="{73F30969-1DBD-4CAB-98BE-EE47053FBE3A}">
      <dgm:prSet/>
      <dgm:spPr/>
      <dgm:t>
        <a:bodyPr/>
        <a:lstStyle/>
        <a:p>
          <a:endParaRPr lang="en-US"/>
        </a:p>
      </dgm:t>
    </dgm:pt>
    <dgm:pt modelId="{CAC96261-758E-4508-BBCD-20490C8FEC93}" type="sibTrans" cxnId="{73F30969-1DBD-4CAB-98BE-EE47053FBE3A}">
      <dgm:prSet/>
      <dgm:spPr/>
      <dgm:t>
        <a:bodyPr/>
        <a:lstStyle/>
        <a:p>
          <a:endParaRPr lang="en-US"/>
        </a:p>
      </dgm:t>
    </dgm:pt>
    <dgm:pt modelId="{9E0CEEE8-2021-404A-93B1-0137F375E86A}">
      <dgm:prSet phldrT="[Texto]"/>
      <dgm:spPr/>
      <dgm:t>
        <a:bodyPr/>
        <a:lstStyle/>
        <a:p>
          <a:r>
            <a:rPr lang="es-EC" dirty="0" smtClean="0"/>
            <a:t>Producción de cerdos en pie para la venta. (granjas)</a:t>
          </a:r>
          <a:endParaRPr lang="en-US" dirty="0"/>
        </a:p>
      </dgm:t>
    </dgm:pt>
    <dgm:pt modelId="{EA1F4BAC-A847-4178-A25B-F2A84A7D3554}" type="parTrans" cxnId="{B304741C-FBB6-44BF-B719-7C6ED5A5EF6D}">
      <dgm:prSet/>
      <dgm:spPr/>
      <dgm:t>
        <a:bodyPr/>
        <a:lstStyle/>
        <a:p>
          <a:endParaRPr lang="en-US"/>
        </a:p>
      </dgm:t>
    </dgm:pt>
    <dgm:pt modelId="{19095736-B322-4B14-81A0-0201DF84A036}" type="sibTrans" cxnId="{B304741C-FBB6-44BF-B719-7C6ED5A5EF6D}">
      <dgm:prSet/>
      <dgm:spPr/>
      <dgm:t>
        <a:bodyPr/>
        <a:lstStyle/>
        <a:p>
          <a:endParaRPr lang="en-US"/>
        </a:p>
      </dgm:t>
    </dgm:pt>
    <dgm:pt modelId="{F66A1848-596F-481E-A802-258B43A261F3}" type="pres">
      <dgm:prSet presAssocID="{8540D518-3651-43E0-B387-E8B1550B2E29}" presName="Name0" presStyleCnt="0">
        <dgm:presLayoutVars>
          <dgm:dir/>
          <dgm:resizeHandles val="exact"/>
        </dgm:presLayoutVars>
      </dgm:prSet>
      <dgm:spPr/>
      <dgm:t>
        <a:bodyPr/>
        <a:lstStyle/>
        <a:p>
          <a:endParaRPr lang="en-US"/>
        </a:p>
      </dgm:t>
    </dgm:pt>
    <dgm:pt modelId="{6A60CF11-F968-4445-9E17-8F4599985E71}" type="pres">
      <dgm:prSet presAssocID="{D1C8A0C6-E83E-4117-80A8-DC0D52B000FC}" presName="composite" presStyleCnt="0"/>
      <dgm:spPr/>
    </dgm:pt>
    <dgm:pt modelId="{240BDEBB-9E5E-44D6-8F51-86899479DCC3}" type="pres">
      <dgm:prSet presAssocID="{D1C8A0C6-E83E-4117-80A8-DC0D52B000FC}" presName="rect1" presStyleLbl="trAlignAcc1" presStyleIdx="0" presStyleCnt="3">
        <dgm:presLayoutVars>
          <dgm:bulletEnabled val="1"/>
        </dgm:presLayoutVars>
      </dgm:prSet>
      <dgm:spPr/>
      <dgm:t>
        <a:bodyPr/>
        <a:lstStyle/>
        <a:p>
          <a:endParaRPr lang="en-US"/>
        </a:p>
      </dgm:t>
    </dgm:pt>
    <dgm:pt modelId="{578D375E-7190-492C-A3F7-89320099AB00}" type="pres">
      <dgm:prSet presAssocID="{D1C8A0C6-E83E-4117-80A8-DC0D52B000FC}" presName="rect2" presStyleLbl="fgImgPlace1" presStyleIdx="0" presStyleCnt="3"/>
      <dgm:spPr/>
    </dgm:pt>
    <dgm:pt modelId="{6B8DA812-AA34-4A8E-90D3-5C7889148A24}" type="pres">
      <dgm:prSet presAssocID="{806DDC33-7AF1-417E-903F-62DB6C1B6047}" presName="sibTrans" presStyleCnt="0"/>
      <dgm:spPr/>
    </dgm:pt>
    <dgm:pt modelId="{D7BE2E9A-0BD3-43E0-9809-9BE7FE3221EC}" type="pres">
      <dgm:prSet presAssocID="{9E0CEEE8-2021-404A-93B1-0137F375E86A}" presName="composite" presStyleCnt="0"/>
      <dgm:spPr/>
    </dgm:pt>
    <dgm:pt modelId="{2A498402-4E3E-4E94-8A50-625E80A252B7}" type="pres">
      <dgm:prSet presAssocID="{9E0CEEE8-2021-404A-93B1-0137F375E86A}" presName="rect1" presStyleLbl="trAlignAcc1" presStyleIdx="1" presStyleCnt="3">
        <dgm:presLayoutVars>
          <dgm:bulletEnabled val="1"/>
        </dgm:presLayoutVars>
      </dgm:prSet>
      <dgm:spPr/>
      <dgm:t>
        <a:bodyPr/>
        <a:lstStyle/>
        <a:p>
          <a:endParaRPr lang="en-US"/>
        </a:p>
      </dgm:t>
    </dgm:pt>
    <dgm:pt modelId="{C5EBEDCB-13DA-40A0-9D96-93A837E4B3E1}" type="pres">
      <dgm:prSet presAssocID="{9E0CEEE8-2021-404A-93B1-0137F375E86A}" presName="rect2" presStyleLbl="fgImgPlace1" presStyleIdx="1" presStyleCnt="3"/>
      <dgm:spPr/>
    </dgm:pt>
    <dgm:pt modelId="{01D00827-ABDA-4C25-868C-2CCECEF1C9E7}" type="pres">
      <dgm:prSet presAssocID="{19095736-B322-4B14-81A0-0201DF84A036}" presName="sibTrans" presStyleCnt="0"/>
      <dgm:spPr/>
    </dgm:pt>
    <dgm:pt modelId="{01083073-9272-48BF-9807-CD5DB724465C}" type="pres">
      <dgm:prSet presAssocID="{4292994F-8399-4407-ADE4-DC6FB701180F}" presName="composite" presStyleCnt="0"/>
      <dgm:spPr/>
    </dgm:pt>
    <dgm:pt modelId="{27F09AE6-84AB-4D6F-9334-ABC6DE61FE90}" type="pres">
      <dgm:prSet presAssocID="{4292994F-8399-4407-ADE4-DC6FB701180F}" presName="rect1" presStyleLbl="trAlignAcc1" presStyleIdx="2" presStyleCnt="3">
        <dgm:presLayoutVars>
          <dgm:bulletEnabled val="1"/>
        </dgm:presLayoutVars>
      </dgm:prSet>
      <dgm:spPr/>
      <dgm:t>
        <a:bodyPr/>
        <a:lstStyle/>
        <a:p>
          <a:endParaRPr lang="en-US"/>
        </a:p>
      </dgm:t>
    </dgm:pt>
    <dgm:pt modelId="{FD4E26B6-1D2A-4327-978D-6DBF632AD585}" type="pres">
      <dgm:prSet presAssocID="{4292994F-8399-4407-ADE4-DC6FB701180F}" presName="rect2" presStyleLbl="fgImgPlace1" presStyleIdx="2" presStyleCnt="3"/>
      <dgm:spPr/>
    </dgm:pt>
  </dgm:ptLst>
  <dgm:cxnLst>
    <dgm:cxn modelId="{31F133D9-5810-483D-B65B-547F6B2C1B8B}" srcId="{8540D518-3651-43E0-B387-E8B1550B2E29}" destId="{D1C8A0C6-E83E-4117-80A8-DC0D52B000FC}" srcOrd="0" destOrd="0" parTransId="{55D8AB47-27A9-40C1-B329-FC1EDC39C191}" sibTransId="{806DDC33-7AF1-417E-903F-62DB6C1B6047}"/>
    <dgm:cxn modelId="{B6713C3C-8984-4F2D-91FD-0BB22927369A}" type="presOf" srcId="{8540D518-3651-43E0-B387-E8B1550B2E29}" destId="{F66A1848-596F-481E-A802-258B43A261F3}" srcOrd="0" destOrd="0" presId="urn:microsoft.com/office/officeart/2008/layout/PictureStrips"/>
    <dgm:cxn modelId="{B09023B3-4360-4836-A017-3DE1817C6B69}" type="presOf" srcId="{9E0CEEE8-2021-404A-93B1-0137F375E86A}" destId="{2A498402-4E3E-4E94-8A50-625E80A252B7}" srcOrd="0" destOrd="0" presId="urn:microsoft.com/office/officeart/2008/layout/PictureStrips"/>
    <dgm:cxn modelId="{F6CF15D4-A4E5-4724-90C4-A99F09EA7485}" type="presOf" srcId="{D1C8A0C6-E83E-4117-80A8-DC0D52B000FC}" destId="{240BDEBB-9E5E-44D6-8F51-86899479DCC3}" srcOrd="0" destOrd="0" presId="urn:microsoft.com/office/officeart/2008/layout/PictureStrips"/>
    <dgm:cxn modelId="{B304741C-FBB6-44BF-B719-7C6ED5A5EF6D}" srcId="{8540D518-3651-43E0-B387-E8B1550B2E29}" destId="{9E0CEEE8-2021-404A-93B1-0137F375E86A}" srcOrd="1" destOrd="0" parTransId="{EA1F4BAC-A847-4178-A25B-F2A84A7D3554}" sibTransId="{19095736-B322-4B14-81A0-0201DF84A036}"/>
    <dgm:cxn modelId="{73F30969-1DBD-4CAB-98BE-EE47053FBE3A}" srcId="{8540D518-3651-43E0-B387-E8B1550B2E29}" destId="{4292994F-8399-4407-ADE4-DC6FB701180F}" srcOrd="2" destOrd="0" parTransId="{9B33FF74-6A1E-46BF-B1E2-512EA194A12A}" sibTransId="{CAC96261-758E-4508-BBCD-20490C8FEC93}"/>
    <dgm:cxn modelId="{297BDF01-8885-4FC9-A63A-E1C5E46419FB}" type="presOf" srcId="{4292994F-8399-4407-ADE4-DC6FB701180F}" destId="{27F09AE6-84AB-4D6F-9334-ABC6DE61FE90}" srcOrd="0" destOrd="0" presId="urn:microsoft.com/office/officeart/2008/layout/PictureStrips"/>
    <dgm:cxn modelId="{D1A24284-B361-413F-BFC3-19DD0B18F2B8}" type="presParOf" srcId="{F66A1848-596F-481E-A802-258B43A261F3}" destId="{6A60CF11-F968-4445-9E17-8F4599985E71}" srcOrd="0" destOrd="0" presId="urn:microsoft.com/office/officeart/2008/layout/PictureStrips"/>
    <dgm:cxn modelId="{96CA3169-9948-4BA5-95F7-7AF0F4C886E7}" type="presParOf" srcId="{6A60CF11-F968-4445-9E17-8F4599985E71}" destId="{240BDEBB-9E5E-44D6-8F51-86899479DCC3}" srcOrd="0" destOrd="0" presId="urn:microsoft.com/office/officeart/2008/layout/PictureStrips"/>
    <dgm:cxn modelId="{99548907-4C7C-48E2-A180-238EBC9F1DE5}" type="presParOf" srcId="{6A60CF11-F968-4445-9E17-8F4599985E71}" destId="{578D375E-7190-492C-A3F7-89320099AB00}" srcOrd="1" destOrd="0" presId="urn:microsoft.com/office/officeart/2008/layout/PictureStrips"/>
    <dgm:cxn modelId="{7D658EEB-E6BC-42AE-BFFB-358E00DF3163}" type="presParOf" srcId="{F66A1848-596F-481E-A802-258B43A261F3}" destId="{6B8DA812-AA34-4A8E-90D3-5C7889148A24}" srcOrd="1" destOrd="0" presId="urn:microsoft.com/office/officeart/2008/layout/PictureStrips"/>
    <dgm:cxn modelId="{8F791E4C-C7D7-42B2-A384-B9B63EF46C36}" type="presParOf" srcId="{F66A1848-596F-481E-A802-258B43A261F3}" destId="{D7BE2E9A-0BD3-43E0-9809-9BE7FE3221EC}" srcOrd="2" destOrd="0" presId="urn:microsoft.com/office/officeart/2008/layout/PictureStrips"/>
    <dgm:cxn modelId="{CC258514-F85F-455E-A9A6-D8FD4B9DD0D3}" type="presParOf" srcId="{D7BE2E9A-0BD3-43E0-9809-9BE7FE3221EC}" destId="{2A498402-4E3E-4E94-8A50-625E80A252B7}" srcOrd="0" destOrd="0" presId="urn:microsoft.com/office/officeart/2008/layout/PictureStrips"/>
    <dgm:cxn modelId="{4C53A3B8-B29B-4828-8C35-2D534B962C3A}" type="presParOf" srcId="{D7BE2E9A-0BD3-43E0-9809-9BE7FE3221EC}" destId="{C5EBEDCB-13DA-40A0-9D96-93A837E4B3E1}" srcOrd="1" destOrd="0" presId="urn:microsoft.com/office/officeart/2008/layout/PictureStrips"/>
    <dgm:cxn modelId="{1F8B3A7C-01F2-4E78-9153-6AD91E42E4B9}" type="presParOf" srcId="{F66A1848-596F-481E-A802-258B43A261F3}" destId="{01D00827-ABDA-4C25-868C-2CCECEF1C9E7}" srcOrd="3" destOrd="0" presId="urn:microsoft.com/office/officeart/2008/layout/PictureStrips"/>
    <dgm:cxn modelId="{F78C245E-81BD-4A71-89EA-0A85452E8410}" type="presParOf" srcId="{F66A1848-596F-481E-A802-258B43A261F3}" destId="{01083073-9272-48BF-9807-CD5DB724465C}" srcOrd="4" destOrd="0" presId="urn:microsoft.com/office/officeart/2008/layout/PictureStrips"/>
    <dgm:cxn modelId="{B59C3E90-28E1-4B10-9BA2-2B92A0A5A12B}" type="presParOf" srcId="{01083073-9272-48BF-9807-CD5DB724465C}" destId="{27F09AE6-84AB-4D6F-9334-ABC6DE61FE90}" srcOrd="0" destOrd="0" presId="urn:microsoft.com/office/officeart/2008/layout/PictureStrips"/>
    <dgm:cxn modelId="{25770791-B6FA-496E-8432-6908BDF5B9BA}" type="presParOf" srcId="{01083073-9272-48BF-9807-CD5DB724465C}" destId="{FD4E26B6-1D2A-4327-978D-6DBF632AD58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FE046F-CF3A-4F53-98E1-D5E358C7B3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E36629-1E85-44A3-95C9-C627C4168CDB}">
      <dgm:prSet phldrT="[Texto]"/>
      <dgm:spPr>
        <a:noFill/>
        <a:ln w="38100">
          <a:solidFill>
            <a:srgbClr val="00B0F0"/>
          </a:solidFill>
        </a:ln>
      </dgm:spPr>
      <dgm:t>
        <a:bodyPr/>
        <a:lstStyle/>
        <a:p>
          <a:r>
            <a:rPr lang="es-EC" dirty="0" smtClean="0"/>
            <a:t>Especial acogida por carnes </a:t>
          </a:r>
          <a:endParaRPr lang="en-US" dirty="0"/>
        </a:p>
      </dgm:t>
    </dgm:pt>
    <dgm:pt modelId="{3904BD82-6F8F-485C-AB04-0CFB37BCEED8}" type="parTrans" cxnId="{71C9B2B9-3AC9-4E31-9A15-85E236FFFF95}">
      <dgm:prSet/>
      <dgm:spPr/>
      <dgm:t>
        <a:bodyPr/>
        <a:lstStyle/>
        <a:p>
          <a:endParaRPr lang="en-US"/>
        </a:p>
      </dgm:t>
    </dgm:pt>
    <dgm:pt modelId="{2F176DCD-8764-4557-AEF7-D62CC7936245}" type="sibTrans" cxnId="{71C9B2B9-3AC9-4E31-9A15-85E236FFFF95}">
      <dgm:prSet/>
      <dgm:spPr/>
      <dgm:t>
        <a:bodyPr/>
        <a:lstStyle/>
        <a:p>
          <a:endParaRPr lang="en-US"/>
        </a:p>
      </dgm:t>
    </dgm:pt>
    <dgm:pt modelId="{883393BC-FE8F-4427-8AF5-043364A00509}">
      <dgm:prSet phldrT="[Texto]"/>
      <dgm:spPr>
        <a:noFill/>
        <a:ln w="38100">
          <a:solidFill>
            <a:srgbClr val="00B0F0"/>
          </a:solidFill>
        </a:ln>
      </dgm:spPr>
      <dgm:t>
        <a:bodyPr/>
        <a:lstStyle/>
        <a:p>
          <a:r>
            <a:rPr lang="es-EC" dirty="0" smtClean="0"/>
            <a:t>Exigencia alta en calidad</a:t>
          </a:r>
          <a:endParaRPr lang="en-US" dirty="0"/>
        </a:p>
      </dgm:t>
    </dgm:pt>
    <dgm:pt modelId="{E6713BC4-0CE9-4304-80C0-620A06A89925}" type="parTrans" cxnId="{28F70301-324C-4E23-98EE-1CE40C4F3B8A}">
      <dgm:prSet/>
      <dgm:spPr/>
      <dgm:t>
        <a:bodyPr/>
        <a:lstStyle/>
        <a:p>
          <a:endParaRPr lang="en-US"/>
        </a:p>
      </dgm:t>
    </dgm:pt>
    <dgm:pt modelId="{CB3887F5-1F31-469A-8A07-58806FB65F15}" type="sibTrans" cxnId="{28F70301-324C-4E23-98EE-1CE40C4F3B8A}">
      <dgm:prSet/>
      <dgm:spPr/>
      <dgm:t>
        <a:bodyPr/>
        <a:lstStyle/>
        <a:p>
          <a:endParaRPr lang="en-US"/>
        </a:p>
      </dgm:t>
    </dgm:pt>
    <dgm:pt modelId="{2E939A16-BD2F-49F5-AF90-E62DB4D2D4E9}">
      <dgm:prSet phldrT="[Texto]"/>
      <dgm:spPr>
        <a:noFill/>
        <a:ln w="38100">
          <a:solidFill>
            <a:srgbClr val="00B0F0"/>
          </a:solidFill>
        </a:ln>
      </dgm:spPr>
      <dgm:t>
        <a:bodyPr/>
        <a:lstStyle/>
        <a:p>
          <a:r>
            <a:rPr lang="es-EC" dirty="0" smtClean="0"/>
            <a:t>21% del consumo total de carnes</a:t>
          </a:r>
          <a:endParaRPr lang="en-US" dirty="0"/>
        </a:p>
      </dgm:t>
    </dgm:pt>
    <dgm:pt modelId="{A614107F-7689-4E24-A91D-42EBF65342B2}" type="parTrans" cxnId="{41D3A3EF-2DD5-4B72-9283-5ABACDB59AFD}">
      <dgm:prSet/>
      <dgm:spPr/>
      <dgm:t>
        <a:bodyPr/>
        <a:lstStyle/>
        <a:p>
          <a:endParaRPr lang="en-US"/>
        </a:p>
      </dgm:t>
    </dgm:pt>
    <dgm:pt modelId="{A5DEDAC2-8DAF-4EE1-8FD7-3D83204D9F5B}" type="sibTrans" cxnId="{41D3A3EF-2DD5-4B72-9283-5ABACDB59AFD}">
      <dgm:prSet/>
      <dgm:spPr/>
      <dgm:t>
        <a:bodyPr/>
        <a:lstStyle/>
        <a:p>
          <a:endParaRPr lang="en-US"/>
        </a:p>
      </dgm:t>
    </dgm:pt>
    <dgm:pt modelId="{22DBF851-096C-4B8C-A96D-24BF28A8B558}">
      <dgm:prSet phldrT="[Texto]"/>
      <dgm:spPr>
        <a:noFill/>
        <a:ln w="38100">
          <a:solidFill>
            <a:srgbClr val="00B0F0"/>
          </a:solidFill>
        </a:ln>
      </dgm:spPr>
      <dgm:t>
        <a:bodyPr/>
        <a:lstStyle/>
        <a:p>
          <a:r>
            <a:rPr lang="es-EC" dirty="0" smtClean="0"/>
            <a:t>35% de producción total de carnes 2017 (490 TM)</a:t>
          </a:r>
          <a:endParaRPr lang="en-US" dirty="0"/>
        </a:p>
      </dgm:t>
    </dgm:pt>
    <dgm:pt modelId="{D9D6B5A4-7E83-4EF8-BE36-BB538DC30393}" type="parTrans" cxnId="{D131975D-3235-48DA-B3FD-B921F9E833AD}">
      <dgm:prSet/>
      <dgm:spPr/>
      <dgm:t>
        <a:bodyPr/>
        <a:lstStyle/>
        <a:p>
          <a:endParaRPr lang="en-US"/>
        </a:p>
      </dgm:t>
    </dgm:pt>
    <dgm:pt modelId="{A28E64D9-FAA9-449F-9DE2-BB838483EE9A}" type="sibTrans" cxnId="{D131975D-3235-48DA-B3FD-B921F9E833AD}">
      <dgm:prSet/>
      <dgm:spPr/>
      <dgm:t>
        <a:bodyPr/>
        <a:lstStyle/>
        <a:p>
          <a:endParaRPr lang="en-US"/>
        </a:p>
      </dgm:t>
    </dgm:pt>
    <dgm:pt modelId="{4DDE39F3-0296-4633-A98B-C9BBB60071E7}">
      <dgm:prSet phldrT="[Texto]"/>
      <dgm:spPr>
        <a:noFill/>
        <a:ln w="38100">
          <a:solidFill>
            <a:srgbClr val="00B0F0"/>
          </a:solidFill>
        </a:ln>
      </dgm:spPr>
      <dgm:t>
        <a:bodyPr/>
        <a:lstStyle/>
        <a:p>
          <a:r>
            <a:rPr lang="es-EC" dirty="0" smtClean="0"/>
            <a:t>312 TM consumo al 2017</a:t>
          </a:r>
          <a:endParaRPr lang="en-US" dirty="0"/>
        </a:p>
      </dgm:t>
    </dgm:pt>
    <dgm:pt modelId="{964CC0F6-8EE5-417C-B1F0-8DA012165F16}" type="parTrans" cxnId="{93F68F66-5E32-4777-A560-5014D6EF1C78}">
      <dgm:prSet/>
      <dgm:spPr/>
      <dgm:t>
        <a:bodyPr/>
        <a:lstStyle/>
        <a:p>
          <a:endParaRPr lang="en-US"/>
        </a:p>
      </dgm:t>
    </dgm:pt>
    <dgm:pt modelId="{CF8DBAFF-0B6D-4A38-9D1E-33110C270DA7}" type="sibTrans" cxnId="{93F68F66-5E32-4777-A560-5014D6EF1C78}">
      <dgm:prSet/>
      <dgm:spPr/>
      <dgm:t>
        <a:bodyPr/>
        <a:lstStyle/>
        <a:p>
          <a:endParaRPr lang="en-US"/>
        </a:p>
      </dgm:t>
    </dgm:pt>
    <dgm:pt modelId="{E686BE5B-C9AE-4FE0-9610-46BA785DA876}">
      <dgm:prSet phldrT="[Texto]"/>
      <dgm:spPr>
        <a:noFill/>
        <a:ln w="38100">
          <a:solidFill>
            <a:srgbClr val="00B0F0"/>
          </a:solidFill>
        </a:ln>
      </dgm:spPr>
      <dgm:t>
        <a:bodyPr/>
        <a:lstStyle/>
        <a:p>
          <a:r>
            <a:rPr lang="es-EC" dirty="0" smtClean="0"/>
            <a:t>59% exportaciones</a:t>
          </a:r>
          <a:endParaRPr lang="en-US" dirty="0"/>
        </a:p>
      </dgm:t>
    </dgm:pt>
    <dgm:pt modelId="{6C046105-D76E-4DC6-8F3B-3E618DF73EDA}" type="parTrans" cxnId="{08C3B4EF-26FD-4091-BA5F-6067128DB961}">
      <dgm:prSet/>
      <dgm:spPr/>
      <dgm:t>
        <a:bodyPr/>
        <a:lstStyle/>
        <a:p>
          <a:endParaRPr lang="en-US"/>
        </a:p>
      </dgm:t>
    </dgm:pt>
    <dgm:pt modelId="{A3A3C7ED-368F-453E-BE7F-30588A01146F}" type="sibTrans" cxnId="{08C3B4EF-26FD-4091-BA5F-6067128DB961}">
      <dgm:prSet/>
      <dgm:spPr/>
      <dgm:t>
        <a:bodyPr/>
        <a:lstStyle/>
        <a:p>
          <a:endParaRPr lang="en-US"/>
        </a:p>
      </dgm:t>
    </dgm:pt>
    <dgm:pt modelId="{697D6162-DCA0-42F5-85AE-21B5AEE0649B}" type="pres">
      <dgm:prSet presAssocID="{F3FE046F-CF3A-4F53-98E1-D5E358C7B314}" presName="diagram" presStyleCnt="0">
        <dgm:presLayoutVars>
          <dgm:dir/>
          <dgm:resizeHandles val="exact"/>
        </dgm:presLayoutVars>
      </dgm:prSet>
      <dgm:spPr/>
      <dgm:t>
        <a:bodyPr/>
        <a:lstStyle/>
        <a:p>
          <a:endParaRPr lang="en-US"/>
        </a:p>
      </dgm:t>
    </dgm:pt>
    <dgm:pt modelId="{ADBD6D3A-5364-424B-B74E-BDEA3C9AA674}" type="pres">
      <dgm:prSet presAssocID="{DFE36629-1E85-44A3-95C9-C627C4168CDB}" presName="node" presStyleLbl="node1" presStyleIdx="0" presStyleCnt="6">
        <dgm:presLayoutVars>
          <dgm:bulletEnabled val="1"/>
        </dgm:presLayoutVars>
      </dgm:prSet>
      <dgm:spPr/>
      <dgm:t>
        <a:bodyPr/>
        <a:lstStyle/>
        <a:p>
          <a:endParaRPr lang="en-US"/>
        </a:p>
      </dgm:t>
    </dgm:pt>
    <dgm:pt modelId="{5B2AECD4-F45A-4EEE-A102-21DE78EF3C5A}" type="pres">
      <dgm:prSet presAssocID="{2F176DCD-8764-4557-AEF7-D62CC7936245}" presName="sibTrans" presStyleCnt="0"/>
      <dgm:spPr/>
    </dgm:pt>
    <dgm:pt modelId="{6DA3E071-9C3F-4593-B4ED-5BE876CAA62E}" type="pres">
      <dgm:prSet presAssocID="{883393BC-FE8F-4427-8AF5-043364A00509}" presName="node" presStyleLbl="node1" presStyleIdx="1" presStyleCnt="6">
        <dgm:presLayoutVars>
          <dgm:bulletEnabled val="1"/>
        </dgm:presLayoutVars>
      </dgm:prSet>
      <dgm:spPr/>
      <dgm:t>
        <a:bodyPr/>
        <a:lstStyle/>
        <a:p>
          <a:endParaRPr lang="en-US"/>
        </a:p>
      </dgm:t>
    </dgm:pt>
    <dgm:pt modelId="{F089D3A8-D73C-4277-8208-6A80C76B402A}" type="pres">
      <dgm:prSet presAssocID="{CB3887F5-1F31-469A-8A07-58806FB65F15}" presName="sibTrans" presStyleCnt="0"/>
      <dgm:spPr/>
    </dgm:pt>
    <dgm:pt modelId="{C39EABA4-6103-4FFF-B55E-9B4BE2454377}" type="pres">
      <dgm:prSet presAssocID="{2E939A16-BD2F-49F5-AF90-E62DB4D2D4E9}" presName="node" presStyleLbl="node1" presStyleIdx="2" presStyleCnt="6" custLinFactNeighborX="-26">
        <dgm:presLayoutVars>
          <dgm:bulletEnabled val="1"/>
        </dgm:presLayoutVars>
      </dgm:prSet>
      <dgm:spPr/>
      <dgm:t>
        <a:bodyPr/>
        <a:lstStyle/>
        <a:p>
          <a:endParaRPr lang="en-US"/>
        </a:p>
      </dgm:t>
    </dgm:pt>
    <dgm:pt modelId="{240195CB-05AF-415A-B967-9F4D39343BB7}" type="pres">
      <dgm:prSet presAssocID="{A5DEDAC2-8DAF-4EE1-8FD7-3D83204D9F5B}" presName="sibTrans" presStyleCnt="0"/>
      <dgm:spPr/>
    </dgm:pt>
    <dgm:pt modelId="{95873A9D-5465-4722-A0A2-ADF7839690AE}" type="pres">
      <dgm:prSet presAssocID="{22DBF851-096C-4B8C-A96D-24BF28A8B558}" presName="node" presStyleLbl="node1" presStyleIdx="3" presStyleCnt="6">
        <dgm:presLayoutVars>
          <dgm:bulletEnabled val="1"/>
        </dgm:presLayoutVars>
      </dgm:prSet>
      <dgm:spPr/>
      <dgm:t>
        <a:bodyPr/>
        <a:lstStyle/>
        <a:p>
          <a:endParaRPr lang="en-US"/>
        </a:p>
      </dgm:t>
    </dgm:pt>
    <dgm:pt modelId="{520DA471-5D16-4176-9F2D-A9947040A291}" type="pres">
      <dgm:prSet presAssocID="{A28E64D9-FAA9-449F-9DE2-BB838483EE9A}" presName="sibTrans" presStyleCnt="0"/>
      <dgm:spPr/>
    </dgm:pt>
    <dgm:pt modelId="{9263ABFF-639E-4DF1-9B07-24B40563BCED}" type="pres">
      <dgm:prSet presAssocID="{4DDE39F3-0296-4633-A98B-C9BBB60071E7}" presName="node" presStyleLbl="node1" presStyleIdx="4" presStyleCnt="6">
        <dgm:presLayoutVars>
          <dgm:bulletEnabled val="1"/>
        </dgm:presLayoutVars>
      </dgm:prSet>
      <dgm:spPr/>
      <dgm:t>
        <a:bodyPr/>
        <a:lstStyle/>
        <a:p>
          <a:endParaRPr lang="en-US"/>
        </a:p>
      </dgm:t>
    </dgm:pt>
    <dgm:pt modelId="{9A189494-7C27-421C-9CBC-9D4D1E0CFEA2}" type="pres">
      <dgm:prSet presAssocID="{CF8DBAFF-0B6D-4A38-9D1E-33110C270DA7}" presName="sibTrans" presStyleCnt="0"/>
      <dgm:spPr/>
    </dgm:pt>
    <dgm:pt modelId="{343A210D-62C9-4987-A64B-542149A5F7A9}" type="pres">
      <dgm:prSet presAssocID="{E686BE5B-C9AE-4FE0-9610-46BA785DA876}" presName="node" presStyleLbl="node1" presStyleIdx="5" presStyleCnt="6">
        <dgm:presLayoutVars>
          <dgm:bulletEnabled val="1"/>
        </dgm:presLayoutVars>
      </dgm:prSet>
      <dgm:spPr/>
      <dgm:t>
        <a:bodyPr/>
        <a:lstStyle/>
        <a:p>
          <a:endParaRPr lang="en-US"/>
        </a:p>
      </dgm:t>
    </dgm:pt>
  </dgm:ptLst>
  <dgm:cxnLst>
    <dgm:cxn modelId="{1D6FF443-7309-4657-856B-CD99C3B87C78}" type="presOf" srcId="{4DDE39F3-0296-4633-A98B-C9BBB60071E7}" destId="{9263ABFF-639E-4DF1-9B07-24B40563BCED}" srcOrd="0" destOrd="0" presId="urn:microsoft.com/office/officeart/2005/8/layout/default"/>
    <dgm:cxn modelId="{93F68F66-5E32-4777-A560-5014D6EF1C78}" srcId="{F3FE046F-CF3A-4F53-98E1-D5E358C7B314}" destId="{4DDE39F3-0296-4633-A98B-C9BBB60071E7}" srcOrd="4" destOrd="0" parTransId="{964CC0F6-8EE5-417C-B1F0-8DA012165F16}" sibTransId="{CF8DBAFF-0B6D-4A38-9D1E-33110C270DA7}"/>
    <dgm:cxn modelId="{2A61BCA9-71F1-427F-B486-22BC838F3613}" type="presOf" srcId="{22DBF851-096C-4B8C-A96D-24BF28A8B558}" destId="{95873A9D-5465-4722-A0A2-ADF7839690AE}" srcOrd="0" destOrd="0" presId="urn:microsoft.com/office/officeart/2005/8/layout/default"/>
    <dgm:cxn modelId="{28F70301-324C-4E23-98EE-1CE40C4F3B8A}" srcId="{F3FE046F-CF3A-4F53-98E1-D5E358C7B314}" destId="{883393BC-FE8F-4427-8AF5-043364A00509}" srcOrd="1" destOrd="0" parTransId="{E6713BC4-0CE9-4304-80C0-620A06A89925}" sibTransId="{CB3887F5-1F31-469A-8A07-58806FB65F15}"/>
    <dgm:cxn modelId="{C211562A-A5D5-4124-9B15-3419C18E82B5}" type="presOf" srcId="{883393BC-FE8F-4427-8AF5-043364A00509}" destId="{6DA3E071-9C3F-4593-B4ED-5BE876CAA62E}" srcOrd="0" destOrd="0" presId="urn:microsoft.com/office/officeart/2005/8/layout/default"/>
    <dgm:cxn modelId="{AD8C7605-61EA-4E99-AC80-BF7818CD6A21}" type="presOf" srcId="{F3FE046F-CF3A-4F53-98E1-D5E358C7B314}" destId="{697D6162-DCA0-42F5-85AE-21B5AEE0649B}" srcOrd="0" destOrd="0" presId="urn:microsoft.com/office/officeart/2005/8/layout/default"/>
    <dgm:cxn modelId="{41D3A3EF-2DD5-4B72-9283-5ABACDB59AFD}" srcId="{F3FE046F-CF3A-4F53-98E1-D5E358C7B314}" destId="{2E939A16-BD2F-49F5-AF90-E62DB4D2D4E9}" srcOrd="2" destOrd="0" parTransId="{A614107F-7689-4E24-A91D-42EBF65342B2}" sibTransId="{A5DEDAC2-8DAF-4EE1-8FD7-3D83204D9F5B}"/>
    <dgm:cxn modelId="{3B403CBC-EA8B-4CBF-9E28-E3B262796CA4}" type="presOf" srcId="{E686BE5B-C9AE-4FE0-9610-46BA785DA876}" destId="{343A210D-62C9-4987-A64B-542149A5F7A9}" srcOrd="0" destOrd="0" presId="urn:microsoft.com/office/officeart/2005/8/layout/default"/>
    <dgm:cxn modelId="{75B7530A-C43C-436A-BD21-83311B3E559F}" type="presOf" srcId="{2E939A16-BD2F-49F5-AF90-E62DB4D2D4E9}" destId="{C39EABA4-6103-4FFF-B55E-9B4BE2454377}" srcOrd="0" destOrd="0" presId="urn:microsoft.com/office/officeart/2005/8/layout/default"/>
    <dgm:cxn modelId="{71C9B2B9-3AC9-4E31-9A15-85E236FFFF95}" srcId="{F3FE046F-CF3A-4F53-98E1-D5E358C7B314}" destId="{DFE36629-1E85-44A3-95C9-C627C4168CDB}" srcOrd="0" destOrd="0" parTransId="{3904BD82-6F8F-485C-AB04-0CFB37BCEED8}" sibTransId="{2F176DCD-8764-4557-AEF7-D62CC7936245}"/>
    <dgm:cxn modelId="{D131975D-3235-48DA-B3FD-B921F9E833AD}" srcId="{F3FE046F-CF3A-4F53-98E1-D5E358C7B314}" destId="{22DBF851-096C-4B8C-A96D-24BF28A8B558}" srcOrd="3" destOrd="0" parTransId="{D9D6B5A4-7E83-4EF8-BE36-BB538DC30393}" sibTransId="{A28E64D9-FAA9-449F-9DE2-BB838483EE9A}"/>
    <dgm:cxn modelId="{FDE4594F-32D7-434F-9B5C-FCA231E1633D}" type="presOf" srcId="{DFE36629-1E85-44A3-95C9-C627C4168CDB}" destId="{ADBD6D3A-5364-424B-B74E-BDEA3C9AA674}" srcOrd="0" destOrd="0" presId="urn:microsoft.com/office/officeart/2005/8/layout/default"/>
    <dgm:cxn modelId="{08C3B4EF-26FD-4091-BA5F-6067128DB961}" srcId="{F3FE046F-CF3A-4F53-98E1-D5E358C7B314}" destId="{E686BE5B-C9AE-4FE0-9610-46BA785DA876}" srcOrd="5" destOrd="0" parTransId="{6C046105-D76E-4DC6-8F3B-3E618DF73EDA}" sibTransId="{A3A3C7ED-368F-453E-BE7F-30588A01146F}"/>
    <dgm:cxn modelId="{237FD7F3-DC1F-4615-BDA8-ECFC500CC24F}" type="presParOf" srcId="{697D6162-DCA0-42F5-85AE-21B5AEE0649B}" destId="{ADBD6D3A-5364-424B-B74E-BDEA3C9AA674}" srcOrd="0" destOrd="0" presId="urn:microsoft.com/office/officeart/2005/8/layout/default"/>
    <dgm:cxn modelId="{8182BB93-1282-4336-B27F-832EF34977F9}" type="presParOf" srcId="{697D6162-DCA0-42F5-85AE-21B5AEE0649B}" destId="{5B2AECD4-F45A-4EEE-A102-21DE78EF3C5A}" srcOrd="1" destOrd="0" presId="urn:microsoft.com/office/officeart/2005/8/layout/default"/>
    <dgm:cxn modelId="{F67F955E-C5B2-48DC-B882-D16B9D8DD825}" type="presParOf" srcId="{697D6162-DCA0-42F5-85AE-21B5AEE0649B}" destId="{6DA3E071-9C3F-4593-B4ED-5BE876CAA62E}" srcOrd="2" destOrd="0" presId="urn:microsoft.com/office/officeart/2005/8/layout/default"/>
    <dgm:cxn modelId="{E2BBC962-0DDD-444A-AAA6-8436838AA187}" type="presParOf" srcId="{697D6162-DCA0-42F5-85AE-21B5AEE0649B}" destId="{F089D3A8-D73C-4277-8208-6A80C76B402A}" srcOrd="3" destOrd="0" presId="urn:microsoft.com/office/officeart/2005/8/layout/default"/>
    <dgm:cxn modelId="{11F48D3B-DEEF-4AA3-804A-FD0054E255C6}" type="presParOf" srcId="{697D6162-DCA0-42F5-85AE-21B5AEE0649B}" destId="{C39EABA4-6103-4FFF-B55E-9B4BE2454377}" srcOrd="4" destOrd="0" presId="urn:microsoft.com/office/officeart/2005/8/layout/default"/>
    <dgm:cxn modelId="{456C2897-6D10-4902-8A5C-4F9D4B8487E3}" type="presParOf" srcId="{697D6162-DCA0-42F5-85AE-21B5AEE0649B}" destId="{240195CB-05AF-415A-B967-9F4D39343BB7}" srcOrd="5" destOrd="0" presId="urn:microsoft.com/office/officeart/2005/8/layout/default"/>
    <dgm:cxn modelId="{B55007CD-8BD5-410F-97E9-EB92D0A3730C}" type="presParOf" srcId="{697D6162-DCA0-42F5-85AE-21B5AEE0649B}" destId="{95873A9D-5465-4722-A0A2-ADF7839690AE}" srcOrd="6" destOrd="0" presId="urn:microsoft.com/office/officeart/2005/8/layout/default"/>
    <dgm:cxn modelId="{20CB7E8B-997A-46EC-97DB-6E87F70EEA03}" type="presParOf" srcId="{697D6162-DCA0-42F5-85AE-21B5AEE0649B}" destId="{520DA471-5D16-4176-9F2D-A9947040A291}" srcOrd="7" destOrd="0" presId="urn:microsoft.com/office/officeart/2005/8/layout/default"/>
    <dgm:cxn modelId="{B41CA0E2-54C4-4AA3-97A7-8191C86935D1}" type="presParOf" srcId="{697D6162-DCA0-42F5-85AE-21B5AEE0649B}" destId="{9263ABFF-639E-4DF1-9B07-24B40563BCED}" srcOrd="8" destOrd="0" presId="urn:microsoft.com/office/officeart/2005/8/layout/default"/>
    <dgm:cxn modelId="{44794461-B018-4100-A76F-CE9F710FF262}" type="presParOf" srcId="{697D6162-DCA0-42F5-85AE-21B5AEE0649B}" destId="{9A189494-7C27-421C-9CBC-9D4D1E0CFEA2}" srcOrd="9" destOrd="0" presId="urn:microsoft.com/office/officeart/2005/8/layout/default"/>
    <dgm:cxn modelId="{ECCC1EAD-8EBA-45C2-B35B-FAD45B360C1F}" type="presParOf" srcId="{697D6162-DCA0-42F5-85AE-21B5AEE0649B}" destId="{343A210D-62C9-4987-A64B-542149A5F7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BCFFD4-F0D8-4163-A341-F2D6BC67D81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176AFBBB-797A-4F3A-8C86-9B10F627B327}">
      <dgm:prSet phldrT="[Texto]"/>
      <dgm:spPr/>
      <dgm:t>
        <a:bodyPr/>
        <a:lstStyle/>
        <a:p>
          <a:r>
            <a:rPr lang="es-EC" dirty="0" smtClean="0"/>
            <a:t>COEXCA S.A.</a:t>
          </a:r>
          <a:endParaRPr lang="en-US" dirty="0"/>
        </a:p>
      </dgm:t>
    </dgm:pt>
    <dgm:pt modelId="{AB8CBAFD-939A-4704-B73A-633A27B00B41}" type="parTrans" cxnId="{D0E4ACB4-D2DD-428A-A282-462F47AD789D}">
      <dgm:prSet/>
      <dgm:spPr/>
      <dgm:t>
        <a:bodyPr/>
        <a:lstStyle/>
        <a:p>
          <a:endParaRPr lang="en-US"/>
        </a:p>
      </dgm:t>
    </dgm:pt>
    <dgm:pt modelId="{5A9DC16C-C332-4722-8D60-4625A4A0574A}" type="sibTrans" cxnId="{D0E4ACB4-D2DD-428A-A282-462F47AD789D}">
      <dgm:prSet/>
      <dgm:spPr/>
      <dgm:t>
        <a:bodyPr/>
        <a:lstStyle/>
        <a:p>
          <a:endParaRPr lang="en-US"/>
        </a:p>
      </dgm:t>
    </dgm:pt>
    <dgm:pt modelId="{5E7E51F1-E234-45E5-A47D-4FF895B7243D}">
      <dgm:prSet phldrT="[Texto]"/>
      <dgm:spPr/>
      <dgm:t>
        <a:bodyPr/>
        <a:lstStyle/>
        <a:p>
          <a:r>
            <a:rPr lang="es-EC" dirty="0" smtClean="0"/>
            <a:t>Ha exportado a Ecuador, junio 2017</a:t>
          </a:r>
          <a:endParaRPr lang="en-US" dirty="0"/>
        </a:p>
      </dgm:t>
    </dgm:pt>
    <dgm:pt modelId="{6641AC3A-7B3F-46B3-87B5-F0DC6D551D59}" type="parTrans" cxnId="{2F40D2A7-34BD-4FE8-8264-99B6486AAD6A}">
      <dgm:prSet/>
      <dgm:spPr/>
      <dgm:t>
        <a:bodyPr/>
        <a:lstStyle/>
        <a:p>
          <a:endParaRPr lang="en-US"/>
        </a:p>
      </dgm:t>
    </dgm:pt>
    <dgm:pt modelId="{58165469-E1A0-4ADE-8B9C-AD95B4209DB8}" type="sibTrans" cxnId="{2F40D2A7-34BD-4FE8-8264-99B6486AAD6A}">
      <dgm:prSet/>
      <dgm:spPr/>
      <dgm:t>
        <a:bodyPr/>
        <a:lstStyle/>
        <a:p>
          <a:endParaRPr lang="en-US"/>
        </a:p>
      </dgm:t>
    </dgm:pt>
    <dgm:pt modelId="{677C667B-4305-49BD-B9F1-A3BDA66D321C}">
      <dgm:prSet phldrT="[Texto]"/>
      <dgm:spPr/>
      <dgm:t>
        <a:bodyPr/>
        <a:lstStyle/>
        <a:p>
          <a:r>
            <a:rPr lang="es-EC" dirty="0" smtClean="0"/>
            <a:t>Mayor reconocimiento </a:t>
          </a:r>
          <a:endParaRPr lang="en-US" dirty="0"/>
        </a:p>
      </dgm:t>
    </dgm:pt>
    <dgm:pt modelId="{1F1B8967-BD5B-4E53-8E9F-8C4380655123}" type="parTrans" cxnId="{52F3BF0B-8F57-4BBB-BFBA-362AD20912A8}">
      <dgm:prSet/>
      <dgm:spPr/>
      <dgm:t>
        <a:bodyPr/>
        <a:lstStyle/>
        <a:p>
          <a:endParaRPr lang="en-US"/>
        </a:p>
      </dgm:t>
    </dgm:pt>
    <dgm:pt modelId="{E9EF9AAA-38AF-48B5-8BFD-F3E4CDB2DA71}" type="sibTrans" cxnId="{52F3BF0B-8F57-4BBB-BFBA-362AD20912A8}">
      <dgm:prSet/>
      <dgm:spPr/>
      <dgm:t>
        <a:bodyPr/>
        <a:lstStyle/>
        <a:p>
          <a:endParaRPr lang="en-US"/>
        </a:p>
      </dgm:t>
    </dgm:pt>
    <dgm:pt modelId="{4DA16912-C6B2-4049-8786-CE356690D676}">
      <dgm:prSet phldrT="[Texto]"/>
      <dgm:spPr/>
      <dgm:t>
        <a:bodyPr/>
        <a:lstStyle/>
        <a:p>
          <a:r>
            <a:rPr lang="es-EC" dirty="0" smtClean="0"/>
            <a:t>Altos estándares de calidad </a:t>
          </a:r>
          <a:endParaRPr lang="en-US" dirty="0"/>
        </a:p>
      </dgm:t>
    </dgm:pt>
    <dgm:pt modelId="{5573B9E6-6BAE-40E6-8476-F26CDEFDA99A}" type="parTrans" cxnId="{E5220C8E-DB11-4145-923F-DDB32F9DCC36}">
      <dgm:prSet/>
      <dgm:spPr/>
      <dgm:t>
        <a:bodyPr/>
        <a:lstStyle/>
        <a:p>
          <a:endParaRPr lang="en-US"/>
        </a:p>
      </dgm:t>
    </dgm:pt>
    <dgm:pt modelId="{BF8E1698-CBE3-4A1D-849B-CB9AF35DFC46}" type="sibTrans" cxnId="{E5220C8E-DB11-4145-923F-DDB32F9DCC36}">
      <dgm:prSet/>
      <dgm:spPr/>
      <dgm:t>
        <a:bodyPr/>
        <a:lstStyle/>
        <a:p>
          <a:endParaRPr lang="en-US"/>
        </a:p>
      </dgm:t>
    </dgm:pt>
    <dgm:pt modelId="{25A647C7-2755-4A99-A629-DA2DADDE5771}">
      <dgm:prSet phldrT="[Texto]"/>
      <dgm:spPr/>
      <dgm:t>
        <a:bodyPr/>
        <a:lstStyle/>
        <a:p>
          <a:r>
            <a:rPr lang="es-EC" dirty="0" smtClean="0"/>
            <a:t>FRIOFORT S.A.</a:t>
          </a:r>
          <a:endParaRPr lang="en-US" dirty="0"/>
        </a:p>
      </dgm:t>
    </dgm:pt>
    <dgm:pt modelId="{FCBD0A83-A54A-4FFB-8705-A48EC0EBF263}" type="parTrans" cxnId="{695D364E-92AB-4B57-8D0C-6D8CEAB55E4D}">
      <dgm:prSet/>
      <dgm:spPr/>
      <dgm:t>
        <a:bodyPr/>
        <a:lstStyle/>
        <a:p>
          <a:endParaRPr lang="en-US"/>
        </a:p>
      </dgm:t>
    </dgm:pt>
    <dgm:pt modelId="{84C5021E-CB61-4C58-B816-567C2A679AFA}" type="sibTrans" cxnId="{695D364E-92AB-4B57-8D0C-6D8CEAB55E4D}">
      <dgm:prSet/>
      <dgm:spPr/>
      <dgm:t>
        <a:bodyPr/>
        <a:lstStyle/>
        <a:p>
          <a:endParaRPr lang="en-US"/>
        </a:p>
      </dgm:t>
    </dgm:pt>
    <dgm:pt modelId="{C2879387-B73D-4560-9DDE-720E62C7BBED}">
      <dgm:prSet phldrT="[Texto]"/>
      <dgm:spPr/>
      <dgm:t>
        <a:bodyPr/>
        <a:lstStyle/>
        <a:p>
          <a:r>
            <a:rPr lang="es-EC" dirty="0" smtClean="0"/>
            <a:t>Ha exportado a Ecuador, marzo 2017</a:t>
          </a:r>
          <a:endParaRPr lang="en-US" dirty="0"/>
        </a:p>
      </dgm:t>
    </dgm:pt>
    <dgm:pt modelId="{C812CAAE-17AB-4559-B7E8-689424E07D65}" type="parTrans" cxnId="{E8124054-6E30-4E8A-846D-AC4545CC53AA}">
      <dgm:prSet/>
      <dgm:spPr/>
      <dgm:t>
        <a:bodyPr/>
        <a:lstStyle/>
        <a:p>
          <a:endParaRPr lang="en-US"/>
        </a:p>
      </dgm:t>
    </dgm:pt>
    <dgm:pt modelId="{DF6EFC4D-C851-48F5-B542-21AE68A73DD7}" type="sibTrans" cxnId="{E8124054-6E30-4E8A-846D-AC4545CC53AA}">
      <dgm:prSet/>
      <dgm:spPr/>
      <dgm:t>
        <a:bodyPr/>
        <a:lstStyle/>
        <a:p>
          <a:endParaRPr lang="en-US"/>
        </a:p>
      </dgm:t>
    </dgm:pt>
    <dgm:pt modelId="{C0D600AA-8044-46F2-BED7-73B382825801}">
      <dgm:prSet phldrT="[Texto]"/>
      <dgm:spPr/>
      <dgm:t>
        <a:bodyPr/>
        <a:lstStyle/>
        <a:p>
          <a:r>
            <a:rPr lang="es-EC" dirty="0" smtClean="0"/>
            <a:t>Alto reconocimiento </a:t>
          </a:r>
          <a:endParaRPr lang="en-US" dirty="0"/>
        </a:p>
      </dgm:t>
    </dgm:pt>
    <dgm:pt modelId="{6AD8F53E-9BF3-4608-A81A-2CD89661D419}" type="parTrans" cxnId="{24564027-2875-46E6-A05D-EEF69248380E}">
      <dgm:prSet/>
      <dgm:spPr/>
      <dgm:t>
        <a:bodyPr/>
        <a:lstStyle/>
        <a:p>
          <a:endParaRPr lang="en-US"/>
        </a:p>
      </dgm:t>
    </dgm:pt>
    <dgm:pt modelId="{477FFBFE-480A-4DC1-9417-057FFCD5E0B5}" type="sibTrans" cxnId="{24564027-2875-46E6-A05D-EEF69248380E}">
      <dgm:prSet/>
      <dgm:spPr/>
      <dgm:t>
        <a:bodyPr/>
        <a:lstStyle/>
        <a:p>
          <a:endParaRPr lang="en-US"/>
        </a:p>
      </dgm:t>
    </dgm:pt>
    <dgm:pt modelId="{F24035C0-CA98-4D41-B4A4-5DC7CCE3F759}">
      <dgm:prSet phldrT="[Texto]"/>
      <dgm:spPr/>
      <dgm:t>
        <a:bodyPr/>
        <a:lstStyle/>
        <a:p>
          <a:r>
            <a:rPr lang="es-EC" dirty="0" smtClean="0"/>
            <a:t>Precios relativamente baratos</a:t>
          </a:r>
          <a:endParaRPr lang="en-US" dirty="0"/>
        </a:p>
      </dgm:t>
    </dgm:pt>
    <dgm:pt modelId="{FF798301-C8E6-47DC-90A2-5A5FE3327D2D}" type="parTrans" cxnId="{16D61319-6555-412E-A281-EFBCFDCE1127}">
      <dgm:prSet/>
      <dgm:spPr/>
      <dgm:t>
        <a:bodyPr/>
        <a:lstStyle/>
        <a:p>
          <a:endParaRPr lang="en-US"/>
        </a:p>
      </dgm:t>
    </dgm:pt>
    <dgm:pt modelId="{E3219D59-7731-42F1-BAFC-0B4AC0D841BC}" type="sibTrans" cxnId="{16D61319-6555-412E-A281-EFBCFDCE1127}">
      <dgm:prSet/>
      <dgm:spPr/>
      <dgm:t>
        <a:bodyPr/>
        <a:lstStyle/>
        <a:p>
          <a:endParaRPr lang="en-US"/>
        </a:p>
      </dgm:t>
    </dgm:pt>
    <dgm:pt modelId="{CE1EBE7D-74AD-4AFE-ACE8-391FBF32085C}">
      <dgm:prSet phldrT="[Texto]"/>
      <dgm:spPr/>
      <dgm:t>
        <a:bodyPr/>
        <a:lstStyle/>
        <a:p>
          <a:r>
            <a:rPr lang="es-EC" dirty="0" smtClean="0"/>
            <a:t>Certificaciones internacionales </a:t>
          </a:r>
          <a:endParaRPr lang="en-US" dirty="0"/>
        </a:p>
      </dgm:t>
    </dgm:pt>
    <dgm:pt modelId="{6E64FFE5-E365-40BE-A3C4-501DA985AEEB}" type="parTrans" cxnId="{70A5FAB6-BF8B-48BD-AB28-1F6077E74157}">
      <dgm:prSet/>
      <dgm:spPr/>
      <dgm:t>
        <a:bodyPr/>
        <a:lstStyle/>
        <a:p>
          <a:endParaRPr lang="en-US"/>
        </a:p>
      </dgm:t>
    </dgm:pt>
    <dgm:pt modelId="{8E31B9F7-CC42-4281-A01F-57DB8C102C87}" type="sibTrans" cxnId="{70A5FAB6-BF8B-48BD-AB28-1F6077E74157}">
      <dgm:prSet/>
      <dgm:spPr/>
      <dgm:t>
        <a:bodyPr/>
        <a:lstStyle/>
        <a:p>
          <a:endParaRPr lang="en-US"/>
        </a:p>
      </dgm:t>
    </dgm:pt>
    <dgm:pt modelId="{68BC016C-B855-4FF7-BB2C-9158C139214F}">
      <dgm:prSet phldrT="[Texto]"/>
      <dgm:spPr/>
      <dgm:t>
        <a:bodyPr/>
        <a:lstStyle/>
        <a:p>
          <a:r>
            <a:rPr lang="es-EC" dirty="0" smtClean="0"/>
            <a:t>Nueva línea “alimentos listos” para Ecuador </a:t>
          </a:r>
          <a:endParaRPr lang="en-US" dirty="0"/>
        </a:p>
      </dgm:t>
    </dgm:pt>
    <dgm:pt modelId="{367ED8CB-C565-4ED4-BF41-EDB988DCF82F}" type="parTrans" cxnId="{E4810302-8EEB-4618-88AA-23DBA1E50E69}">
      <dgm:prSet/>
      <dgm:spPr/>
      <dgm:t>
        <a:bodyPr/>
        <a:lstStyle/>
        <a:p>
          <a:endParaRPr lang="en-US"/>
        </a:p>
      </dgm:t>
    </dgm:pt>
    <dgm:pt modelId="{3FBF3BDA-D55F-4E75-836C-9B82975CA39E}" type="sibTrans" cxnId="{E4810302-8EEB-4618-88AA-23DBA1E50E69}">
      <dgm:prSet/>
      <dgm:spPr/>
      <dgm:t>
        <a:bodyPr/>
        <a:lstStyle/>
        <a:p>
          <a:endParaRPr lang="en-US"/>
        </a:p>
      </dgm:t>
    </dgm:pt>
    <dgm:pt modelId="{735731BB-7C50-47E7-9DC6-7A59ACAF3397}">
      <dgm:prSet phldrT="[Texto]"/>
      <dgm:spPr/>
      <dgm:t>
        <a:bodyPr/>
        <a:lstStyle/>
        <a:p>
          <a:r>
            <a:rPr lang="es-EC" dirty="0" smtClean="0"/>
            <a:t>GOLDENFROST S.A</a:t>
          </a:r>
          <a:endParaRPr lang="en-US" dirty="0"/>
        </a:p>
      </dgm:t>
    </dgm:pt>
    <dgm:pt modelId="{8AC354BE-93C1-41AE-A9A6-CBCE86E8122C}" type="parTrans" cxnId="{6A7907A2-215A-4EC7-8FA3-45A2F698F03B}">
      <dgm:prSet/>
      <dgm:spPr/>
      <dgm:t>
        <a:bodyPr/>
        <a:lstStyle/>
        <a:p>
          <a:endParaRPr lang="en-US"/>
        </a:p>
      </dgm:t>
    </dgm:pt>
    <dgm:pt modelId="{5109F213-21B4-4922-A6D2-697E35DFF060}" type="sibTrans" cxnId="{6A7907A2-215A-4EC7-8FA3-45A2F698F03B}">
      <dgm:prSet/>
      <dgm:spPr/>
      <dgm:t>
        <a:bodyPr/>
        <a:lstStyle/>
        <a:p>
          <a:endParaRPr lang="en-US"/>
        </a:p>
      </dgm:t>
    </dgm:pt>
    <dgm:pt modelId="{D663FC72-E97D-4329-9B7E-75AA11B25C67}">
      <dgm:prSet phldrT="[Texto]"/>
      <dgm:spPr/>
      <dgm:t>
        <a:bodyPr/>
        <a:lstStyle/>
        <a:p>
          <a:r>
            <a:rPr lang="es-EC" dirty="0" smtClean="0"/>
            <a:t> Procesadora de carnes (a-b-p) </a:t>
          </a:r>
          <a:endParaRPr lang="en-US" dirty="0"/>
        </a:p>
      </dgm:t>
    </dgm:pt>
    <dgm:pt modelId="{9E87848C-3D8A-4A9E-AE41-0C1DA156C462}" type="parTrans" cxnId="{FBFC88FE-9858-4E9D-B2A9-BF9E9D8EB472}">
      <dgm:prSet/>
      <dgm:spPr/>
      <dgm:t>
        <a:bodyPr/>
        <a:lstStyle/>
        <a:p>
          <a:endParaRPr lang="en-US"/>
        </a:p>
      </dgm:t>
    </dgm:pt>
    <dgm:pt modelId="{2EB1747E-39CB-4266-ACD9-17DFADF33920}" type="sibTrans" cxnId="{FBFC88FE-9858-4E9D-B2A9-BF9E9D8EB472}">
      <dgm:prSet/>
      <dgm:spPr/>
      <dgm:t>
        <a:bodyPr/>
        <a:lstStyle/>
        <a:p>
          <a:endParaRPr lang="en-US"/>
        </a:p>
      </dgm:t>
    </dgm:pt>
    <dgm:pt modelId="{DF7C4FC1-ECDF-4F9C-8FB8-AEC71074EE39}">
      <dgm:prSet phldrT="[Texto]"/>
      <dgm:spPr/>
      <dgm:t>
        <a:bodyPr/>
        <a:lstStyle/>
        <a:p>
          <a:r>
            <a:rPr lang="es-EC" dirty="0" smtClean="0"/>
            <a:t>Productos gourmet</a:t>
          </a:r>
          <a:endParaRPr lang="en-US" dirty="0"/>
        </a:p>
      </dgm:t>
    </dgm:pt>
    <dgm:pt modelId="{6826DD27-F40F-4871-84F7-9A436055E663}" type="parTrans" cxnId="{32200B84-DD54-4C3B-8E99-D1EE3EC42FF8}">
      <dgm:prSet/>
      <dgm:spPr/>
      <dgm:t>
        <a:bodyPr/>
        <a:lstStyle/>
        <a:p>
          <a:endParaRPr lang="en-US"/>
        </a:p>
      </dgm:t>
    </dgm:pt>
    <dgm:pt modelId="{E4B19658-F517-451A-AF9D-09E689571E41}" type="sibTrans" cxnId="{32200B84-DD54-4C3B-8E99-D1EE3EC42FF8}">
      <dgm:prSet/>
      <dgm:spPr/>
      <dgm:t>
        <a:bodyPr/>
        <a:lstStyle/>
        <a:p>
          <a:endParaRPr lang="en-US"/>
        </a:p>
      </dgm:t>
    </dgm:pt>
    <dgm:pt modelId="{AA637BC0-BEC5-41D4-8E83-BD533947D728}">
      <dgm:prSet phldrT="[Texto]"/>
      <dgm:spPr/>
      <dgm:t>
        <a:bodyPr/>
        <a:lstStyle/>
        <a:p>
          <a:r>
            <a:rPr lang="es-EC" dirty="0" smtClean="0"/>
            <a:t>Precios altos y alta calidad</a:t>
          </a:r>
          <a:endParaRPr lang="en-US" dirty="0"/>
        </a:p>
      </dgm:t>
    </dgm:pt>
    <dgm:pt modelId="{1E58F026-8225-4BFB-BF3D-DC89DE49603B}" type="parTrans" cxnId="{95EE5DA5-DF0A-413C-8DF4-824F91589217}">
      <dgm:prSet/>
      <dgm:spPr/>
      <dgm:t>
        <a:bodyPr/>
        <a:lstStyle/>
        <a:p>
          <a:endParaRPr lang="en-US"/>
        </a:p>
      </dgm:t>
    </dgm:pt>
    <dgm:pt modelId="{0DA69AB0-100A-440B-9F74-80708535B4DD}" type="sibTrans" cxnId="{95EE5DA5-DF0A-413C-8DF4-824F91589217}">
      <dgm:prSet/>
      <dgm:spPr/>
      <dgm:t>
        <a:bodyPr/>
        <a:lstStyle/>
        <a:p>
          <a:endParaRPr lang="en-US"/>
        </a:p>
      </dgm:t>
    </dgm:pt>
    <dgm:pt modelId="{80D34CE1-1677-4385-A6E9-5CA0997946CD}">
      <dgm:prSet phldrT="[Texto]"/>
      <dgm:spPr/>
      <dgm:t>
        <a:bodyPr/>
        <a:lstStyle/>
        <a:p>
          <a:r>
            <a:rPr lang="es-EC" dirty="0" smtClean="0"/>
            <a:t>Presente en cadenas de supermercados</a:t>
          </a:r>
          <a:endParaRPr lang="en-US" dirty="0"/>
        </a:p>
      </dgm:t>
    </dgm:pt>
    <dgm:pt modelId="{5896AC9E-EFE6-4817-8632-566030E0E717}" type="parTrans" cxnId="{5AD20CE4-45C4-4066-B760-52C94BEF2CCB}">
      <dgm:prSet/>
      <dgm:spPr/>
      <dgm:t>
        <a:bodyPr/>
        <a:lstStyle/>
        <a:p>
          <a:endParaRPr lang="en-US"/>
        </a:p>
      </dgm:t>
    </dgm:pt>
    <dgm:pt modelId="{8CFD692F-8B37-4D9B-8FE3-21C00FE9ADC9}" type="sibTrans" cxnId="{5AD20CE4-45C4-4066-B760-52C94BEF2CCB}">
      <dgm:prSet/>
      <dgm:spPr/>
      <dgm:t>
        <a:bodyPr/>
        <a:lstStyle/>
        <a:p>
          <a:endParaRPr lang="en-US"/>
        </a:p>
      </dgm:t>
    </dgm:pt>
    <dgm:pt modelId="{CDEEDA43-3D2B-4608-9222-35F01DF59FF7}" type="pres">
      <dgm:prSet presAssocID="{36BCFFD4-F0D8-4163-A341-F2D6BC67D81D}" presName="layout" presStyleCnt="0">
        <dgm:presLayoutVars>
          <dgm:chMax/>
          <dgm:chPref/>
          <dgm:dir/>
          <dgm:resizeHandles/>
        </dgm:presLayoutVars>
      </dgm:prSet>
      <dgm:spPr/>
      <dgm:t>
        <a:bodyPr/>
        <a:lstStyle/>
        <a:p>
          <a:endParaRPr lang="en-US"/>
        </a:p>
      </dgm:t>
    </dgm:pt>
    <dgm:pt modelId="{B7E2C451-E70F-4732-A05E-9C907F7DC191}" type="pres">
      <dgm:prSet presAssocID="{176AFBBB-797A-4F3A-8C86-9B10F627B327}" presName="root" presStyleCnt="0">
        <dgm:presLayoutVars>
          <dgm:chMax/>
          <dgm:chPref/>
        </dgm:presLayoutVars>
      </dgm:prSet>
      <dgm:spPr/>
    </dgm:pt>
    <dgm:pt modelId="{F3CA5530-4A14-49B0-AB2A-961E2629C14D}" type="pres">
      <dgm:prSet presAssocID="{176AFBBB-797A-4F3A-8C86-9B10F627B327}" presName="rootComposite" presStyleCnt="0">
        <dgm:presLayoutVars/>
      </dgm:prSet>
      <dgm:spPr/>
    </dgm:pt>
    <dgm:pt modelId="{398C9616-192C-41D0-A904-8F9ADEF341D1}" type="pres">
      <dgm:prSet presAssocID="{176AFBBB-797A-4F3A-8C86-9B10F627B327}" presName="ParentAccent" presStyleLbl="alignNode1" presStyleIdx="0" presStyleCnt="3"/>
      <dgm:spPr/>
    </dgm:pt>
    <dgm:pt modelId="{3C61AF78-BC47-47AA-88F0-5DA6A520D7E1}" type="pres">
      <dgm:prSet presAssocID="{176AFBBB-797A-4F3A-8C86-9B10F627B327}" presName="ParentSmallAccent" presStyleLbl="fgAcc1" presStyleIdx="0" presStyleCnt="3"/>
      <dgm:spPr/>
    </dgm:pt>
    <dgm:pt modelId="{8E36130D-12D8-4EB8-89B9-7D65DD79A1E2}" type="pres">
      <dgm:prSet presAssocID="{176AFBBB-797A-4F3A-8C86-9B10F627B327}" presName="Parent" presStyleLbl="revTx" presStyleIdx="0" presStyleCnt="15">
        <dgm:presLayoutVars>
          <dgm:chMax/>
          <dgm:chPref val="4"/>
          <dgm:bulletEnabled val="1"/>
        </dgm:presLayoutVars>
      </dgm:prSet>
      <dgm:spPr/>
      <dgm:t>
        <a:bodyPr/>
        <a:lstStyle/>
        <a:p>
          <a:endParaRPr lang="en-US"/>
        </a:p>
      </dgm:t>
    </dgm:pt>
    <dgm:pt modelId="{5846DF73-BBBD-4E15-B67E-3B7AB56357D8}" type="pres">
      <dgm:prSet presAssocID="{176AFBBB-797A-4F3A-8C86-9B10F627B327}" presName="childShape" presStyleCnt="0">
        <dgm:presLayoutVars>
          <dgm:chMax val="0"/>
          <dgm:chPref val="0"/>
        </dgm:presLayoutVars>
      </dgm:prSet>
      <dgm:spPr/>
    </dgm:pt>
    <dgm:pt modelId="{64AFA261-20FA-41C6-B01F-F3AA846D0689}" type="pres">
      <dgm:prSet presAssocID="{5E7E51F1-E234-45E5-A47D-4FF895B7243D}" presName="childComposite" presStyleCnt="0">
        <dgm:presLayoutVars>
          <dgm:chMax val="0"/>
          <dgm:chPref val="0"/>
        </dgm:presLayoutVars>
      </dgm:prSet>
      <dgm:spPr/>
    </dgm:pt>
    <dgm:pt modelId="{75A64704-5E53-4538-9501-63C4BFAA4314}" type="pres">
      <dgm:prSet presAssocID="{5E7E51F1-E234-45E5-A47D-4FF895B7243D}" presName="ChildAccent" presStyleLbl="solidFgAcc1" presStyleIdx="0" presStyleCnt="12"/>
      <dgm:spPr/>
    </dgm:pt>
    <dgm:pt modelId="{241F523E-BB5C-4776-8054-FA8AC333331E}" type="pres">
      <dgm:prSet presAssocID="{5E7E51F1-E234-45E5-A47D-4FF895B7243D}" presName="Child" presStyleLbl="revTx" presStyleIdx="1" presStyleCnt="15">
        <dgm:presLayoutVars>
          <dgm:chMax val="0"/>
          <dgm:chPref val="0"/>
          <dgm:bulletEnabled val="1"/>
        </dgm:presLayoutVars>
      </dgm:prSet>
      <dgm:spPr/>
      <dgm:t>
        <a:bodyPr/>
        <a:lstStyle/>
        <a:p>
          <a:endParaRPr lang="en-US"/>
        </a:p>
      </dgm:t>
    </dgm:pt>
    <dgm:pt modelId="{0C4357AC-A3B4-417E-9E61-D6388E72421A}" type="pres">
      <dgm:prSet presAssocID="{677C667B-4305-49BD-B9F1-A3BDA66D321C}" presName="childComposite" presStyleCnt="0">
        <dgm:presLayoutVars>
          <dgm:chMax val="0"/>
          <dgm:chPref val="0"/>
        </dgm:presLayoutVars>
      </dgm:prSet>
      <dgm:spPr/>
    </dgm:pt>
    <dgm:pt modelId="{AB73DF79-2379-4111-8C56-26507259951C}" type="pres">
      <dgm:prSet presAssocID="{677C667B-4305-49BD-B9F1-A3BDA66D321C}" presName="ChildAccent" presStyleLbl="solidFgAcc1" presStyleIdx="1" presStyleCnt="12"/>
      <dgm:spPr/>
    </dgm:pt>
    <dgm:pt modelId="{73A1B5A5-307E-4E42-8850-1118CB404683}" type="pres">
      <dgm:prSet presAssocID="{677C667B-4305-49BD-B9F1-A3BDA66D321C}" presName="Child" presStyleLbl="revTx" presStyleIdx="2" presStyleCnt="15">
        <dgm:presLayoutVars>
          <dgm:chMax val="0"/>
          <dgm:chPref val="0"/>
          <dgm:bulletEnabled val="1"/>
        </dgm:presLayoutVars>
      </dgm:prSet>
      <dgm:spPr/>
      <dgm:t>
        <a:bodyPr/>
        <a:lstStyle/>
        <a:p>
          <a:endParaRPr lang="en-US"/>
        </a:p>
      </dgm:t>
    </dgm:pt>
    <dgm:pt modelId="{43DE01EB-4249-459D-A2C6-E6D936E68432}" type="pres">
      <dgm:prSet presAssocID="{4DA16912-C6B2-4049-8786-CE356690D676}" presName="childComposite" presStyleCnt="0">
        <dgm:presLayoutVars>
          <dgm:chMax val="0"/>
          <dgm:chPref val="0"/>
        </dgm:presLayoutVars>
      </dgm:prSet>
      <dgm:spPr/>
    </dgm:pt>
    <dgm:pt modelId="{CB4646A7-62EB-4C6A-AD2D-5EA551448217}" type="pres">
      <dgm:prSet presAssocID="{4DA16912-C6B2-4049-8786-CE356690D676}" presName="ChildAccent" presStyleLbl="solidFgAcc1" presStyleIdx="2" presStyleCnt="12"/>
      <dgm:spPr/>
    </dgm:pt>
    <dgm:pt modelId="{9A079120-258E-4DDC-8835-7F172E2B2423}" type="pres">
      <dgm:prSet presAssocID="{4DA16912-C6B2-4049-8786-CE356690D676}" presName="Child" presStyleLbl="revTx" presStyleIdx="3" presStyleCnt="15">
        <dgm:presLayoutVars>
          <dgm:chMax val="0"/>
          <dgm:chPref val="0"/>
          <dgm:bulletEnabled val="1"/>
        </dgm:presLayoutVars>
      </dgm:prSet>
      <dgm:spPr/>
      <dgm:t>
        <a:bodyPr/>
        <a:lstStyle/>
        <a:p>
          <a:endParaRPr lang="en-US"/>
        </a:p>
      </dgm:t>
    </dgm:pt>
    <dgm:pt modelId="{229AB668-1A78-4743-A0C7-424DC26EECF8}" type="pres">
      <dgm:prSet presAssocID="{CE1EBE7D-74AD-4AFE-ACE8-391FBF32085C}" presName="childComposite" presStyleCnt="0">
        <dgm:presLayoutVars>
          <dgm:chMax val="0"/>
          <dgm:chPref val="0"/>
        </dgm:presLayoutVars>
      </dgm:prSet>
      <dgm:spPr/>
    </dgm:pt>
    <dgm:pt modelId="{0639C70C-4DB8-4D30-BA57-8F851272742B}" type="pres">
      <dgm:prSet presAssocID="{CE1EBE7D-74AD-4AFE-ACE8-391FBF32085C}" presName="ChildAccent" presStyleLbl="solidFgAcc1" presStyleIdx="3" presStyleCnt="12"/>
      <dgm:spPr/>
    </dgm:pt>
    <dgm:pt modelId="{FE7B2BC5-4065-42B2-A9C2-44EE1E8EC07D}" type="pres">
      <dgm:prSet presAssocID="{CE1EBE7D-74AD-4AFE-ACE8-391FBF32085C}" presName="Child" presStyleLbl="revTx" presStyleIdx="4" presStyleCnt="15">
        <dgm:presLayoutVars>
          <dgm:chMax val="0"/>
          <dgm:chPref val="0"/>
          <dgm:bulletEnabled val="1"/>
        </dgm:presLayoutVars>
      </dgm:prSet>
      <dgm:spPr/>
      <dgm:t>
        <a:bodyPr/>
        <a:lstStyle/>
        <a:p>
          <a:endParaRPr lang="en-US"/>
        </a:p>
      </dgm:t>
    </dgm:pt>
    <dgm:pt modelId="{D2C71BA1-08FE-4F74-90DA-C6EC6E67D824}" type="pres">
      <dgm:prSet presAssocID="{25A647C7-2755-4A99-A629-DA2DADDE5771}" presName="root" presStyleCnt="0">
        <dgm:presLayoutVars>
          <dgm:chMax/>
          <dgm:chPref/>
        </dgm:presLayoutVars>
      </dgm:prSet>
      <dgm:spPr/>
    </dgm:pt>
    <dgm:pt modelId="{79DB17E3-3C35-4947-A5D1-F3B69C1DAB4E}" type="pres">
      <dgm:prSet presAssocID="{25A647C7-2755-4A99-A629-DA2DADDE5771}" presName="rootComposite" presStyleCnt="0">
        <dgm:presLayoutVars/>
      </dgm:prSet>
      <dgm:spPr/>
    </dgm:pt>
    <dgm:pt modelId="{C9AB0A10-59F6-4593-92B8-5D9D77ECC270}" type="pres">
      <dgm:prSet presAssocID="{25A647C7-2755-4A99-A629-DA2DADDE5771}" presName="ParentAccent" presStyleLbl="alignNode1" presStyleIdx="1" presStyleCnt="3"/>
      <dgm:spPr/>
    </dgm:pt>
    <dgm:pt modelId="{B4A3C390-C2CA-4663-976C-96527CBAD481}" type="pres">
      <dgm:prSet presAssocID="{25A647C7-2755-4A99-A629-DA2DADDE5771}" presName="ParentSmallAccent" presStyleLbl="fgAcc1" presStyleIdx="1" presStyleCnt="3"/>
      <dgm:spPr/>
    </dgm:pt>
    <dgm:pt modelId="{BF4A713D-EB8A-4656-BBB2-62DB06BA5F51}" type="pres">
      <dgm:prSet presAssocID="{25A647C7-2755-4A99-A629-DA2DADDE5771}" presName="Parent" presStyleLbl="revTx" presStyleIdx="5" presStyleCnt="15">
        <dgm:presLayoutVars>
          <dgm:chMax/>
          <dgm:chPref val="4"/>
          <dgm:bulletEnabled val="1"/>
        </dgm:presLayoutVars>
      </dgm:prSet>
      <dgm:spPr/>
      <dgm:t>
        <a:bodyPr/>
        <a:lstStyle/>
        <a:p>
          <a:endParaRPr lang="en-US"/>
        </a:p>
      </dgm:t>
    </dgm:pt>
    <dgm:pt modelId="{5EC28AE5-62BE-4CCE-B80E-AD127F18FD8C}" type="pres">
      <dgm:prSet presAssocID="{25A647C7-2755-4A99-A629-DA2DADDE5771}" presName="childShape" presStyleCnt="0">
        <dgm:presLayoutVars>
          <dgm:chMax val="0"/>
          <dgm:chPref val="0"/>
        </dgm:presLayoutVars>
      </dgm:prSet>
      <dgm:spPr/>
    </dgm:pt>
    <dgm:pt modelId="{557999F9-B1EC-43D9-87DD-481F0E77CB21}" type="pres">
      <dgm:prSet presAssocID="{C2879387-B73D-4560-9DDE-720E62C7BBED}" presName="childComposite" presStyleCnt="0">
        <dgm:presLayoutVars>
          <dgm:chMax val="0"/>
          <dgm:chPref val="0"/>
        </dgm:presLayoutVars>
      </dgm:prSet>
      <dgm:spPr/>
    </dgm:pt>
    <dgm:pt modelId="{9CE916B6-EDE4-492E-B12C-D64EB9DA33C6}" type="pres">
      <dgm:prSet presAssocID="{C2879387-B73D-4560-9DDE-720E62C7BBED}" presName="ChildAccent" presStyleLbl="solidFgAcc1" presStyleIdx="4" presStyleCnt="12"/>
      <dgm:spPr/>
    </dgm:pt>
    <dgm:pt modelId="{A32FCCE5-ACA8-454B-AEEC-36950AE9A210}" type="pres">
      <dgm:prSet presAssocID="{C2879387-B73D-4560-9DDE-720E62C7BBED}" presName="Child" presStyleLbl="revTx" presStyleIdx="6" presStyleCnt="15">
        <dgm:presLayoutVars>
          <dgm:chMax val="0"/>
          <dgm:chPref val="0"/>
          <dgm:bulletEnabled val="1"/>
        </dgm:presLayoutVars>
      </dgm:prSet>
      <dgm:spPr/>
      <dgm:t>
        <a:bodyPr/>
        <a:lstStyle/>
        <a:p>
          <a:endParaRPr lang="en-US"/>
        </a:p>
      </dgm:t>
    </dgm:pt>
    <dgm:pt modelId="{89154F11-E3BC-4592-B439-66D2FB8E4DFB}" type="pres">
      <dgm:prSet presAssocID="{C0D600AA-8044-46F2-BED7-73B382825801}" presName="childComposite" presStyleCnt="0">
        <dgm:presLayoutVars>
          <dgm:chMax val="0"/>
          <dgm:chPref val="0"/>
        </dgm:presLayoutVars>
      </dgm:prSet>
      <dgm:spPr/>
    </dgm:pt>
    <dgm:pt modelId="{EDCBC650-8592-4DED-AFDD-412A39BAC31B}" type="pres">
      <dgm:prSet presAssocID="{C0D600AA-8044-46F2-BED7-73B382825801}" presName="ChildAccent" presStyleLbl="solidFgAcc1" presStyleIdx="5" presStyleCnt="12"/>
      <dgm:spPr/>
    </dgm:pt>
    <dgm:pt modelId="{DAB93D0F-F1FD-42DA-B71A-50AB86D657A3}" type="pres">
      <dgm:prSet presAssocID="{C0D600AA-8044-46F2-BED7-73B382825801}" presName="Child" presStyleLbl="revTx" presStyleIdx="7" presStyleCnt="15">
        <dgm:presLayoutVars>
          <dgm:chMax val="0"/>
          <dgm:chPref val="0"/>
          <dgm:bulletEnabled val="1"/>
        </dgm:presLayoutVars>
      </dgm:prSet>
      <dgm:spPr/>
      <dgm:t>
        <a:bodyPr/>
        <a:lstStyle/>
        <a:p>
          <a:endParaRPr lang="en-US"/>
        </a:p>
      </dgm:t>
    </dgm:pt>
    <dgm:pt modelId="{182B73DD-408E-4E0E-A8FF-E5D77CECDE42}" type="pres">
      <dgm:prSet presAssocID="{F24035C0-CA98-4D41-B4A4-5DC7CCE3F759}" presName="childComposite" presStyleCnt="0">
        <dgm:presLayoutVars>
          <dgm:chMax val="0"/>
          <dgm:chPref val="0"/>
        </dgm:presLayoutVars>
      </dgm:prSet>
      <dgm:spPr/>
    </dgm:pt>
    <dgm:pt modelId="{9BF1427A-6036-4E64-89C2-46D04CEB2E1E}" type="pres">
      <dgm:prSet presAssocID="{F24035C0-CA98-4D41-B4A4-5DC7CCE3F759}" presName="ChildAccent" presStyleLbl="solidFgAcc1" presStyleIdx="6" presStyleCnt="12"/>
      <dgm:spPr/>
    </dgm:pt>
    <dgm:pt modelId="{0CB36478-26D5-4F9A-9A2E-0557BCF7C6A4}" type="pres">
      <dgm:prSet presAssocID="{F24035C0-CA98-4D41-B4A4-5DC7CCE3F759}" presName="Child" presStyleLbl="revTx" presStyleIdx="8" presStyleCnt="15">
        <dgm:presLayoutVars>
          <dgm:chMax val="0"/>
          <dgm:chPref val="0"/>
          <dgm:bulletEnabled val="1"/>
        </dgm:presLayoutVars>
      </dgm:prSet>
      <dgm:spPr/>
      <dgm:t>
        <a:bodyPr/>
        <a:lstStyle/>
        <a:p>
          <a:endParaRPr lang="en-US"/>
        </a:p>
      </dgm:t>
    </dgm:pt>
    <dgm:pt modelId="{8FDDB482-3E95-4F0D-A14A-900645433297}" type="pres">
      <dgm:prSet presAssocID="{68BC016C-B855-4FF7-BB2C-9158C139214F}" presName="childComposite" presStyleCnt="0">
        <dgm:presLayoutVars>
          <dgm:chMax val="0"/>
          <dgm:chPref val="0"/>
        </dgm:presLayoutVars>
      </dgm:prSet>
      <dgm:spPr/>
    </dgm:pt>
    <dgm:pt modelId="{578FF46A-963C-4276-B7F1-D0F484C16872}" type="pres">
      <dgm:prSet presAssocID="{68BC016C-B855-4FF7-BB2C-9158C139214F}" presName="ChildAccent" presStyleLbl="solidFgAcc1" presStyleIdx="7" presStyleCnt="12"/>
      <dgm:spPr/>
    </dgm:pt>
    <dgm:pt modelId="{24347807-5D7F-4B02-B5A3-E25D242B4D3C}" type="pres">
      <dgm:prSet presAssocID="{68BC016C-B855-4FF7-BB2C-9158C139214F}" presName="Child" presStyleLbl="revTx" presStyleIdx="9" presStyleCnt="15">
        <dgm:presLayoutVars>
          <dgm:chMax val="0"/>
          <dgm:chPref val="0"/>
          <dgm:bulletEnabled val="1"/>
        </dgm:presLayoutVars>
      </dgm:prSet>
      <dgm:spPr/>
      <dgm:t>
        <a:bodyPr/>
        <a:lstStyle/>
        <a:p>
          <a:endParaRPr lang="en-US"/>
        </a:p>
      </dgm:t>
    </dgm:pt>
    <dgm:pt modelId="{1DDB959B-911F-4439-9C89-6E342267047C}" type="pres">
      <dgm:prSet presAssocID="{735731BB-7C50-47E7-9DC6-7A59ACAF3397}" presName="root" presStyleCnt="0">
        <dgm:presLayoutVars>
          <dgm:chMax/>
          <dgm:chPref/>
        </dgm:presLayoutVars>
      </dgm:prSet>
      <dgm:spPr/>
    </dgm:pt>
    <dgm:pt modelId="{E876CD64-B3B1-4509-90EE-14353843D7DC}" type="pres">
      <dgm:prSet presAssocID="{735731BB-7C50-47E7-9DC6-7A59ACAF3397}" presName="rootComposite" presStyleCnt="0">
        <dgm:presLayoutVars/>
      </dgm:prSet>
      <dgm:spPr/>
    </dgm:pt>
    <dgm:pt modelId="{321FF89A-A1AE-48C1-80FC-CA4ED0801893}" type="pres">
      <dgm:prSet presAssocID="{735731BB-7C50-47E7-9DC6-7A59ACAF3397}" presName="ParentAccent" presStyleLbl="alignNode1" presStyleIdx="2" presStyleCnt="3"/>
      <dgm:spPr/>
    </dgm:pt>
    <dgm:pt modelId="{43A65B95-7767-4931-AE57-774FCD8D0BC6}" type="pres">
      <dgm:prSet presAssocID="{735731BB-7C50-47E7-9DC6-7A59ACAF3397}" presName="ParentSmallAccent" presStyleLbl="fgAcc1" presStyleIdx="2" presStyleCnt="3"/>
      <dgm:spPr/>
    </dgm:pt>
    <dgm:pt modelId="{6BE3CE06-07B1-4D75-B610-466764AE89BF}" type="pres">
      <dgm:prSet presAssocID="{735731BB-7C50-47E7-9DC6-7A59ACAF3397}" presName="Parent" presStyleLbl="revTx" presStyleIdx="10" presStyleCnt="15">
        <dgm:presLayoutVars>
          <dgm:chMax/>
          <dgm:chPref val="4"/>
          <dgm:bulletEnabled val="1"/>
        </dgm:presLayoutVars>
      </dgm:prSet>
      <dgm:spPr/>
      <dgm:t>
        <a:bodyPr/>
        <a:lstStyle/>
        <a:p>
          <a:endParaRPr lang="en-US"/>
        </a:p>
      </dgm:t>
    </dgm:pt>
    <dgm:pt modelId="{60804E51-6FA3-427C-922E-0D53AC95D3DE}" type="pres">
      <dgm:prSet presAssocID="{735731BB-7C50-47E7-9DC6-7A59ACAF3397}" presName="childShape" presStyleCnt="0">
        <dgm:presLayoutVars>
          <dgm:chMax val="0"/>
          <dgm:chPref val="0"/>
        </dgm:presLayoutVars>
      </dgm:prSet>
      <dgm:spPr/>
    </dgm:pt>
    <dgm:pt modelId="{27285444-522D-4D74-BA67-97772D004659}" type="pres">
      <dgm:prSet presAssocID="{D663FC72-E97D-4329-9B7E-75AA11B25C67}" presName="childComposite" presStyleCnt="0">
        <dgm:presLayoutVars>
          <dgm:chMax val="0"/>
          <dgm:chPref val="0"/>
        </dgm:presLayoutVars>
      </dgm:prSet>
      <dgm:spPr/>
    </dgm:pt>
    <dgm:pt modelId="{60BB0461-9976-486D-AA3B-023ED370088C}" type="pres">
      <dgm:prSet presAssocID="{D663FC72-E97D-4329-9B7E-75AA11B25C67}" presName="ChildAccent" presStyleLbl="solidFgAcc1" presStyleIdx="8" presStyleCnt="12"/>
      <dgm:spPr/>
    </dgm:pt>
    <dgm:pt modelId="{FA66D865-9847-453D-9F12-03A5D6EA9C46}" type="pres">
      <dgm:prSet presAssocID="{D663FC72-E97D-4329-9B7E-75AA11B25C67}" presName="Child" presStyleLbl="revTx" presStyleIdx="11" presStyleCnt="15">
        <dgm:presLayoutVars>
          <dgm:chMax val="0"/>
          <dgm:chPref val="0"/>
          <dgm:bulletEnabled val="1"/>
        </dgm:presLayoutVars>
      </dgm:prSet>
      <dgm:spPr/>
      <dgm:t>
        <a:bodyPr/>
        <a:lstStyle/>
        <a:p>
          <a:endParaRPr lang="en-US"/>
        </a:p>
      </dgm:t>
    </dgm:pt>
    <dgm:pt modelId="{B213B0B4-6D12-4920-8C96-76A39DC31FA4}" type="pres">
      <dgm:prSet presAssocID="{DF7C4FC1-ECDF-4F9C-8FB8-AEC71074EE39}" presName="childComposite" presStyleCnt="0">
        <dgm:presLayoutVars>
          <dgm:chMax val="0"/>
          <dgm:chPref val="0"/>
        </dgm:presLayoutVars>
      </dgm:prSet>
      <dgm:spPr/>
    </dgm:pt>
    <dgm:pt modelId="{CF8C0A28-DF93-40C1-9A1D-393A77365677}" type="pres">
      <dgm:prSet presAssocID="{DF7C4FC1-ECDF-4F9C-8FB8-AEC71074EE39}" presName="ChildAccent" presStyleLbl="solidFgAcc1" presStyleIdx="9" presStyleCnt="12"/>
      <dgm:spPr/>
    </dgm:pt>
    <dgm:pt modelId="{8204BB60-7F0E-46D0-A6D6-C0D03398483C}" type="pres">
      <dgm:prSet presAssocID="{DF7C4FC1-ECDF-4F9C-8FB8-AEC71074EE39}" presName="Child" presStyleLbl="revTx" presStyleIdx="12" presStyleCnt="15">
        <dgm:presLayoutVars>
          <dgm:chMax val="0"/>
          <dgm:chPref val="0"/>
          <dgm:bulletEnabled val="1"/>
        </dgm:presLayoutVars>
      </dgm:prSet>
      <dgm:spPr/>
      <dgm:t>
        <a:bodyPr/>
        <a:lstStyle/>
        <a:p>
          <a:endParaRPr lang="en-US"/>
        </a:p>
      </dgm:t>
    </dgm:pt>
    <dgm:pt modelId="{422049A9-61CB-4644-8B3D-74F1895ECB26}" type="pres">
      <dgm:prSet presAssocID="{AA637BC0-BEC5-41D4-8E83-BD533947D728}" presName="childComposite" presStyleCnt="0">
        <dgm:presLayoutVars>
          <dgm:chMax val="0"/>
          <dgm:chPref val="0"/>
        </dgm:presLayoutVars>
      </dgm:prSet>
      <dgm:spPr/>
    </dgm:pt>
    <dgm:pt modelId="{0B6B35D4-72E3-4CA2-A987-9461BA2A8123}" type="pres">
      <dgm:prSet presAssocID="{AA637BC0-BEC5-41D4-8E83-BD533947D728}" presName="ChildAccent" presStyleLbl="solidFgAcc1" presStyleIdx="10" presStyleCnt="12"/>
      <dgm:spPr/>
    </dgm:pt>
    <dgm:pt modelId="{41620E62-9F69-43B3-8C13-E8C6638C3EFF}" type="pres">
      <dgm:prSet presAssocID="{AA637BC0-BEC5-41D4-8E83-BD533947D728}" presName="Child" presStyleLbl="revTx" presStyleIdx="13" presStyleCnt="15">
        <dgm:presLayoutVars>
          <dgm:chMax val="0"/>
          <dgm:chPref val="0"/>
          <dgm:bulletEnabled val="1"/>
        </dgm:presLayoutVars>
      </dgm:prSet>
      <dgm:spPr/>
      <dgm:t>
        <a:bodyPr/>
        <a:lstStyle/>
        <a:p>
          <a:endParaRPr lang="en-US"/>
        </a:p>
      </dgm:t>
    </dgm:pt>
    <dgm:pt modelId="{6AFF460B-B94D-46C4-B78C-838629454BDD}" type="pres">
      <dgm:prSet presAssocID="{80D34CE1-1677-4385-A6E9-5CA0997946CD}" presName="childComposite" presStyleCnt="0">
        <dgm:presLayoutVars>
          <dgm:chMax val="0"/>
          <dgm:chPref val="0"/>
        </dgm:presLayoutVars>
      </dgm:prSet>
      <dgm:spPr/>
    </dgm:pt>
    <dgm:pt modelId="{4A6AFEAA-8B82-4FD4-8E9D-CCB308B7F2A6}" type="pres">
      <dgm:prSet presAssocID="{80D34CE1-1677-4385-A6E9-5CA0997946CD}" presName="ChildAccent" presStyleLbl="solidFgAcc1" presStyleIdx="11" presStyleCnt="12"/>
      <dgm:spPr/>
    </dgm:pt>
    <dgm:pt modelId="{9705CD2D-91FB-45E5-80D1-18680367B2B1}" type="pres">
      <dgm:prSet presAssocID="{80D34CE1-1677-4385-A6E9-5CA0997946CD}" presName="Child" presStyleLbl="revTx" presStyleIdx="14" presStyleCnt="15">
        <dgm:presLayoutVars>
          <dgm:chMax val="0"/>
          <dgm:chPref val="0"/>
          <dgm:bulletEnabled val="1"/>
        </dgm:presLayoutVars>
      </dgm:prSet>
      <dgm:spPr/>
      <dgm:t>
        <a:bodyPr/>
        <a:lstStyle/>
        <a:p>
          <a:endParaRPr lang="en-US"/>
        </a:p>
      </dgm:t>
    </dgm:pt>
  </dgm:ptLst>
  <dgm:cxnLst>
    <dgm:cxn modelId="{B4A4ABE8-DF33-4859-8243-626317A0A804}" type="presOf" srcId="{AA637BC0-BEC5-41D4-8E83-BD533947D728}" destId="{41620E62-9F69-43B3-8C13-E8C6638C3EFF}" srcOrd="0" destOrd="0" presId="urn:microsoft.com/office/officeart/2008/layout/SquareAccentList"/>
    <dgm:cxn modelId="{E8124054-6E30-4E8A-846D-AC4545CC53AA}" srcId="{25A647C7-2755-4A99-A629-DA2DADDE5771}" destId="{C2879387-B73D-4560-9DDE-720E62C7BBED}" srcOrd="0" destOrd="0" parTransId="{C812CAAE-17AB-4559-B7E8-689424E07D65}" sibTransId="{DF6EFC4D-C851-48F5-B542-21AE68A73DD7}"/>
    <dgm:cxn modelId="{70A5FAB6-BF8B-48BD-AB28-1F6077E74157}" srcId="{176AFBBB-797A-4F3A-8C86-9B10F627B327}" destId="{CE1EBE7D-74AD-4AFE-ACE8-391FBF32085C}" srcOrd="3" destOrd="0" parTransId="{6E64FFE5-E365-40BE-A3C4-501DA985AEEB}" sibTransId="{8E31B9F7-CC42-4281-A01F-57DB8C102C87}"/>
    <dgm:cxn modelId="{24564027-2875-46E6-A05D-EEF69248380E}" srcId="{25A647C7-2755-4A99-A629-DA2DADDE5771}" destId="{C0D600AA-8044-46F2-BED7-73B382825801}" srcOrd="1" destOrd="0" parTransId="{6AD8F53E-9BF3-4608-A81A-2CD89661D419}" sibTransId="{477FFBFE-480A-4DC1-9417-057FFCD5E0B5}"/>
    <dgm:cxn modelId="{8D54FD00-88C4-43D1-82DB-2004850FF2F1}" type="presOf" srcId="{677C667B-4305-49BD-B9F1-A3BDA66D321C}" destId="{73A1B5A5-307E-4E42-8850-1118CB404683}" srcOrd="0" destOrd="0" presId="urn:microsoft.com/office/officeart/2008/layout/SquareAccentList"/>
    <dgm:cxn modelId="{4171F5FD-49FC-4DBC-9C6E-CEC59C401691}" type="presOf" srcId="{D663FC72-E97D-4329-9B7E-75AA11B25C67}" destId="{FA66D865-9847-453D-9F12-03A5D6EA9C46}" srcOrd="0" destOrd="0" presId="urn:microsoft.com/office/officeart/2008/layout/SquareAccentList"/>
    <dgm:cxn modelId="{73DFD4FC-6F4C-42DD-BBE3-C4FDEEDC2CFE}" type="presOf" srcId="{4DA16912-C6B2-4049-8786-CE356690D676}" destId="{9A079120-258E-4DDC-8835-7F172E2B2423}" srcOrd="0" destOrd="0" presId="urn:microsoft.com/office/officeart/2008/layout/SquareAccentList"/>
    <dgm:cxn modelId="{31AB8843-E369-4587-AAF1-3A50158EA94C}" type="presOf" srcId="{36BCFFD4-F0D8-4163-A341-F2D6BC67D81D}" destId="{CDEEDA43-3D2B-4608-9222-35F01DF59FF7}" srcOrd="0" destOrd="0" presId="urn:microsoft.com/office/officeart/2008/layout/SquareAccentList"/>
    <dgm:cxn modelId="{695D364E-92AB-4B57-8D0C-6D8CEAB55E4D}" srcId="{36BCFFD4-F0D8-4163-A341-F2D6BC67D81D}" destId="{25A647C7-2755-4A99-A629-DA2DADDE5771}" srcOrd="1" destOrd="0" parTransId="{FCBD0A83-A54A-4FFB-8705-A48EC0EBF263}" sibTransId="{84C5021E-CB61-4C58-B816-567C2A679AFA}"/>
    <dgm:cxn modelId="{301B1FF5-326C-40FE-8DB0-839F111426F6}" type="presOf" srcId="{C0D600AA-8044-46F2-BED7-73B382825801}" destId="{DAB93D0F-F1FD-42DA-B71A-50AB86D657A3}" srcOrd="0" destOrd="0" presId="urn:microsoft.com/office/officeart/2008/layout/SquareAccentList"/>
    <dgm:cxn modelId="{65FE31E6-87DA-4AAD-8DC1-E3E6C2CBAB46}" type="presOf" srcId="{176AFBBB-797A-4F3A-8C86-9B10F627B327}" destId="{8E36130D-12D8-4EB8-89B9-7D65DD79A1E2}" srcOrd="0" destOrd="0" presId="urn:microsoft.com/office/officeart/2008/layout/SquareAccentList"/>
    <dgm:cxn modelId="{0F8D4396-D61A-484B-9B15-1A8EA2ED4613}" type="presOf" srcId="{DF7C4FC1-ECDF-4F9C-8FB8-AEC71074EE39}" destId="{8204BB60-7F0E-46D0-A6D6-C0D03398483C}" srcOrd="0" destOrd="0" presId="urn:microsoft.com/office/officeart/2008/layout/SquareAccentList"/>
    <dgm:cxn modelId="{1DFFEA4C-EB35-4821-9D6C-A537558A0FE7}" type="presOf" srcId="{25A647C7-2755-4A99-A629-DA2DADDE5771}" destId="{BF4A713D-EB8A-4656-BBB2-62DB06BA5F51}" srcOrd="0" destOrd="0" presId="urn:microsoft.com/office/officeart/2008/layout/SquareAccentList"/>
    <dgm:cxn modelId="{2F40D2A7-34BD-4FE8-8264-99B6486AAD6A}" srcId="{176AFBBB-797A-4F3A-8C86-9B10F627B327}" destId="{5E7E51F1-E234-45E5-A47D-4FF895B7243D}" srcOrd="0" destOrd="0" parTransId="{6641AC3A-7B3F-46B3-87B5-F0DC6D551D59}" sibTransId="{58165469-E1A0-4ADE-8B9C-AD95B4209DB8}"/>
    <dgm:cxn modelId="{FBFC88FE-9858-4E9D-B2A9-BF9E9D8EB472}" srcId="{735731BB-7C50-47E7-9DC6-7A59ACAF3397}" destId="{D663FC72-E97D-4329-9B7E-75AA11B25C67}" srcOrd="0" destOrd="0" parTransId="{9E87848C-3D8A-4A9E-AE41-0C1DA156C462}" sibTransId="{2EB1747E-39CB-4266-ACD9-17DFADF33920}"/>
    <dgm:cxn modelId="{C44D3833-76D2-4758-93E1-0AC03918EB8A}" type="presOf" srcId="{5E7E51F1-E234-45E5-A47D-4FF895B7243D}" destId="{241F523E-BB5C-4776-8054-FA8AC333331E}" srcOrd="0" destOrd="0" presId="urn:microsoft.com/office/officeart/2008/layout/SquareAccentList"/>
    <dgm:cxn modelId="{920C0041-2D54-4F17-AE13-07EED278BAEC}" type="presOf" srcId="{F24035C0-CA98-4D41-B4A4-5DC7CCE3F759}" destId="{0CB36478-26D5-4F9A-9A2E-0557BCF7C6A4}" srcOrd="0" destOrd="0" presId="urn:microsoft.com/office/officeart/2008/layout/SquareAccentList"/>
    <dgm:cxn modelId="{D0E4ACB4-D2DD-428A-A282-462F47AD789D}" srcId="{36BCFFD4-F0D8-4163-A341-F2D6BC67D81D}" destId="{176AFBBB-797A-4F3A-8C86-9B10F627B327}" srcOrd="0" destOrd="0" parTransId="{AB8CBAFD-939A-4704-B73A-633A27B00B41}" sibTransId="{5A9DC16C-C332-4722-8D60-4625A4A0574A}"/>
    <dgm:cxn modelId="{CF59F64A-4F7F-40EC-8310-6BC339A6C8D3}" type="presOf" srcId="{68BC016C-B855-4FF7-BB2C-9158C139214F}" destId="{24347807-5D7F-4B02-B5A3-E25D242B4D3C}" srcOrd="0" destOrd="0" presId="urn:microsoft.com/office/officeart/2008/layout/SquareAccentList"/>
    <dgm:cxn modelId="{E4810302-8EEB-4618-88AA-23DBA1E50E69}" srcId="{25A647C7-2755-4A99-A629-DA2DADDE5771}" destId="{68BC016C-B855-4FF7-BB2C-9158C139214F}" srcOrd="3" destOrd="0" parTransId="{367ED8CB-C565-4ED4-BF41-EDB988DCF82F}" sibTransId="{3FBF3BDA-D55F-4E75-836C-9B82975CA39E}"/>
    <dgm:cxn modelId="{6A7907A2-215A-4EC7-8FA3-45A2F698F03B}" srcId="{36BCFFD4-F0D8-4163-A341-F2D6BC67D81D}" destId="{735731BB-7C50-47E7-9DC6-7A59ACAF3397}" srcOrd="2" destOrd="0" parTransId="{8AC354BE-93C1-41AE-A9A6-CBCE86E8122C}" sibTransId="{5109F213-21B4-4922-A6D2-697E35DFF060}"/>
    <dgm:cxn modelId="{32200B84-DD54-4C3B-8E99-D1EE3EC42FF8}" srcId="{735731BB-7C50-47E7-9DC6-7A59ACAF3397}" destId="{DF7C4FC1-ECDF-4F9C-8FB8-AEC71074EE39}" srcOrd="1" destOrd="0" parTransId="{6826DD27-F40F-4871-84F7-9A436055E663}" sibTransId="{E4B19658-F517-451A-AF9D-09E689571E41}"/>
    <dgm:cxn modelId="{79F082F3-000E-4CDC-A1B4-4915003B11CF}" type="presOf" srcId="{C2879387-B73D-4560-9DDE-720E62C7BBED}" destId="{A32FCCE5-ACA8-454B-AEEC-36950AE9A210}" srcOrd="0" destOrd="0" presId="urn:microsoft.com/office/officeart/2008/layout/SquareAccentList"/>
    <dgm:cxn modelId="{B77D2294-3856-4C7C-B620-6C10E527A5AD}" type="presOf" srcId="{CE1EBE7D-74AD-4AFE-ACE8-391FBF32085C}" destId="{FE7B2BC5-4065-42B2-A9C2-44EE1E8EC07D}" srcOrd="0" destOrd="0" presId="urn:microsoft.com/office/officeart/2008/layout/SquareAccentList"/>
    <dgm:cxn modelId="{E5220C8E-DB11-4145-923F-DDB32F9DCC36}" srcId="{176AFBBB-797A-4F3A-8C86-9B10F627B327}" destId="{4DA16912-C6B2-4049-8786-CE356690D676}" srcOrd="2" destOrd="0" parTransId="{5573B9E6-6BAE-40E6-8476-F26CDEFDA99A}" sibTransId="{BF8E1698-CBE3-4A1D-849B-CB9AF35DFC46}"/>
    <dgm:cxn modelId="{E1C694CA-0150-40C7-A70C-64D3D38D0B01}" type="presOf" srcId="{735731BB-7C50-47E7-9DC6-7A59ACAF3397}" destId="{6BE3CE06-07B1-4D75-B610-466764AE89BF}" srcOrd="0" destOrd="0" presId="urn:microsoft.com/office/officeart/2008/layout/SquareAccentList"/>
    <dgm:cxn modelId="{16D61319-6555-412E-A281-EFBCFDCE1127}" srcId="{25A647C7-2755-4A99-A629-DA2DADDE5771}" destId="{F24035C0-CA98-4D41-B4A4-5DC7CCE3F759}" srcOrd="2" destOrd="0" parTransId="{FF798301-C8E6-47DC-90A2-5A5FE3327D2D}" sibTransId="{E3219D59-7731-42F1-BAFC-0B4AC0D841BC}"/>
    <dgm:cxn modelId="{52F3BF0B-8F57-4BBB-BFBA-362AD20912A8}" srcId="{176AFBBB-797A-4F3A-8C86-9B10F627B327}" destId="{677C667B-4305-49BD-B9F1-A3BDA66D321C}" srcOrd="1" destOrd="0" parTransId="{1F1B8967-BD5B-4E53-8E9F-8C4380655123}" sibTransId="{E9EF9AAA-38AF-48B5-8BFD-F3E4CDB2DA71}"/>
    <dgm:cxn modelId="{5AD20CE4-45C4-4066-B760-52C94BEF2CCB}" srcId="{735731BB-7C50-47E7-9DC6-7A59ACAF3397}" destId="{80D34CE1-1677-4385-A6E9-5CA0997946CD}" srcOrd="3" destOrd="0" parTransId="{5896AC9E-EFE6-4817-8632-566030E0E717}" sibTransId="{8CFD692F-8B37-4D9B-8FE3-21C00FE9ADC9}"/>
    <dgm:cxn modelId="{8E2D85A0-84DF-46E7-96E4-1B9FC31AC7EC}" type="presOf" srcId="{80D34CE1-1677-4385-A6E9-5CA0997946CD}" destId="{9705CD2D-91FB-45E5-80D1-18680367B2B1}" srcOrd="0" destOrd="0" presId="urn:microsoft.com/office/officeart/2008/layout/SquareAccentList"/>
    <dgm:cxn modelId="{95EE5DA5-DF0A-413C-8DF4-824F91589217}" srcId="{735731BB-7C50-47E7-9DC6-7A59ACAF3397}" destId="{AA637BC0-BEC5-41D4-8E83-BD533947D728}" srcOrd="2" destOrd="0" parTransId="{1E58F026-8225-4BFB-BF3D-DC89DE49603B}" sibTransId="{0DA69AB0-100A-440B-9F74-80708535B4DD}"/>
    <dgm:cxn modelId="{BC8D4664-59D6-4352-8E17-DB7E591118DC}" type="presParOf" srcId="{CDEEDA43-3D2B-4608-9222-35F01DF59FF7}" destId="{B7E2C451-E70F-4732-A05E-9C907F7DC191}" srcOrd="0" destOrd="0" presId="urn:microsoft.com/office/officeart/2008/layout/SquareAccentList"/>
    <dgm:cxn modelId="{26E42008-209A-4F9C-A1A7-9F8B69D1E244}" type="presParOf" srcId="{B7E2C451-E70F-4732-A05E-9C907F7DC191}" destId="{F3CA5530-4A14-49B0-AB2A-961E2629C14D}" srcOrd="0" destOrd="0" presId="urn:microsoft.com/office/officeart/2008/layout/SquareAccentList"/>
    <dgm:cxn modelId="{28865663-66F2-4382-B011-8640B004FF4C}" type="presParOf" srcId="{F3CA5530-4A14-49B0-AB2A-961E2629C14D}" destId="{398C9616-192C-41D0-A904-8F9ADEF341D1}" srcOrd="0" destOrd="0" presId="urn:microsoft.com/office/officeart/2008/layout/SquareAccentList"/>
    <dgm:cxn modelId="{AD1CC3F2-5257-436A-BBFE-431D7B2E55BE}" type="presParOf" srcId="{F3CA5530-4A14-49B0-AB2A-961E2629C14D}" destId="{3C61AF78-BC47-47AA-88F0-5DA6A520D7E1}" srcOrd="1" destOrd="0" presId="urn:microsoft.com/office/officeart/2008/layout/SquareAccentList"/>
    <dgm:cxn modelId="{06FB983D-B74B-48EF-9A04-F687631D69AE}" type="presParOf" srcId="{F3CA5530-4A14-49B0-AB2A-961E2629C14D}" destId="{8E36130D-12D8-4EB8-89B9-7D65DD79A1E2}" srcOrd="2" destOrd="0" presId="urn:microsoft.com/office/officeart/2008/layout/SquareAccentList"/>
    <dgm:cxn modelId="{F205ADFC-B5FE-4BB2-ABD8-E4D266EFF514}" type="presParOf" srcId="{B7E2C451-E70F-4732-A05E-9C907F7DC191}" destId="{5846DF73-BBBD-4E15-B67E-3B7AB56357D8}" srcOrd="1" destOrd="0" presId="urn:microsoft.com/office/officeart/2008/layout/SquareAccentList"/>
    <dgm:cxn modelId="{740893D3-1FF5-4179-B357-484228A1AF8C}" type="presParOf" srcId="{5846DF73-BBBD-4E15-B67E-3B7AB56357D8}" destId="{64AFA261-20FA-41C6-B01F-F3AA846D0689}" srcOrd="0" destOrd="0" presId="urn:microsoft.com/office/officeart/2008/layout/SquareAccentList"/>
    <dgm:cxn modelId="{028C8830-A71C-4166-9786-82329C855DD5}" type="presParOf" srcId="{64AFA261-20FA-41C6-B01F-F3AA846D0689}" destId="{75A64704-5E53-4538-9501-63C4BFAA4314}" srcOrd="0" destOrd="0" presId="urn:microsoft.com/office/officeart/2008/layout/SquareAccentList"/>
    <dgm:cxn modelId="{9B191C40-EFDF-4FD0-975F-101F2D93357E}" type="presParOf" srcId="{64AFA261-20FA-41C6-B01F-F3AA846D0689}" destId="{241F523E-BB5C-4776-8054-FA8AC333331E}" srcOrd="1" destOrd="0" presId="urn:microsoft.com/office/officeart/2008/layout/SquareAccentList"/>
    <dgm:cxn modelId="{7929C077-54CC-4C17-B964-A27BEEF8D99B}" type="presParOf" srcId="{5846DF73-BBBD-4E15-B67E-3B7AB56357D8}" destId="{0C4357AC-A3B4-417E-9E61-D6388E72421A}" srcOrd="1" destOrd="0" presId="urn:microsoft.com/office/officeart/2008/layout/SquareAccentList"/>
    <dgm:cxn modelId="{5A448B81-31CF-45E9-9882-7B0D23B40FCE}" type="presParOf" srcId="{0C4357AC-A3B4-417E-9E61-D6388E72421A}" destId="{AB73DF79-2379-4111-8C56-26507259951C}" srcOrd="0" destOrd="0" presId="urn:microsoft.com/office/officeart/2008/layout/SquareAccentList"/>
    <dgm:cxn modelId="{7B5069D1-F353-44A3-A5D1-9B298A6FEE7D}" type="presParOf" srcId="{0C4357AC-A3B4-417E-9E61-D6388E72421A}" destId="{73A1B5A5-307E-4E42-8850-1118CB404683}" srcOrd="1" destOrd="0" presId="urn:microsoft.com/office/officeart/2008/layout/SquareAccentList"/>
    <dgm:cxn modelId="{6A4BD2B5-DC85-41F7-9366-1E1EB5CD8B62}" type="presParOf" srcId="{5846DF73-BBBD-4E15-B67E-3B7AB56357D8}" destId="{43DE01EB-4249-459D-A2C6-E6D936E68432}" srcOrd="2" destOrd="0" presId="urn:microsoft.com/office/officeart/2008/layout/SquareAccentList"/>
    <dgm:cxn modelId="{94DCECD0-7BF5-4A79-8C52-5007C396D100}" type="presParOf" srcId="{43DE01EB-4249-459D-A2C6-E6D936E68432}" destId="{CB4646A7-62EB-4C6A-AD2D-5EA551448217}" srcOrd="0" destOrd="0" presId="urn:microsoft.com/office/officeart/2008/layout/SquareAccentList"/>
    <dgm:cxn modelId="{103D7A0C-AAF1-4336-BA69-AFC837ACC552}" type="presParOf" srcId="{43DE01EB-4249-459D-A2C6-E6D936E68432}" destId="{9A079120-258E-4DDC-8835-7F172E2B2423}" srcOrd="1" destOrd="0" presId="urn:microsoft.com/office/officeart/2008/layout/SquareAccentList"/>
    <dgm:cxn modelId="{066C96F9-864B-4030-BEDB-FB4E93425A96}" type="presParOf" srcId="{5846DF73-BBBD-4E15-B67E-3B7AB56357D8}" destId="{229AB668-1A78-4743-A0C7-424DC26EECF8}" srcOrd="3" destOrd="0" presId="urn:microsoft.com/office/officeart/2008/layout/SquareAccentList"/>
    <dgm:cxn modelId="{9DBFB25F-0B4B-45BB-A25B-8B23E659656A}" type="presParOf" srcId="{229AB668-1A78-4743-A0C7-424DC26EECF8}" destId="{0639C70C-4DB8-4D30-BA57-8F851272742B}" srcOrd="0" destOrd="0" presId="urn:microsoft.com/office/officeart/2008/layout/SquareAccentList"/>
    <dgm:cxn modelId="{D0911CC6-30B8-4817-B7E3-3BA862E4F717}" type="presParOf" srcId="{229AB668-1A78-4743-A0C7-424DC26EECF8}" destId="{FE7B2BC5-4065-42B2-A9C2-44EE1E8EC07D}" srcOrd="1" destOrd="0" presId="urn:microsoft.com/office/officeart/2008/layout/SquareAccentList"/>
    <dgm:cxn modelId="{5A432453-E9A4-43D2-ADBD-FE266DFC0479}" type="presParOf" srcId="{CDEEDA43-3D2B-4608-9222-35F01DF59FF7}" destId="{D2C71BA1-08FE-4F74-90DA-C6EC6E67D824}" srcOrd="1" destOrd="0" presId="urn:microsoft.com/office/officeart/2008/layout/SquareAccentList"/>
    <dgm:cxn modelId="{5607DC41-9DE0-46BA-A365-6E1576791CEB}" type="presParOf" srcId="{D2C71BA1-08FE-4F74-90DA-C6EC6E67D824}" destId="{79DB17E3-3C35-4947-A5D1-F3B69C1DAB4E}" srcOrd="0" destOrd="0" presId="urn:microsoft.com/office/officeart/2008/layout/SquareAccentList"/>
    <dgm:cxn modelId="{040FE0D9-D99D-40ED-942E-C5B9ACAC0206}" type="presParOf" srcId="{79DB17E3-3C35-4947-A5D1-F3B69C1DAB4E}" destId="{C9AB0A10-59F6-4593-92B8-5D9D77ECC270}" srcOrd="0" destOrd="0" presId="urn:microsoft.com/office/officeart/2008/layout/SquareAccentList"/>
    <dgm:cxn modelId="{4FA455E0-C010-43B0-9B17-F9D2571717A2}" type="presParOf" srcId="{79DB17E3-3C35-4947-A5D1-F3B69C1DAB4E}" destId="{B4A3C390-C2CA-4663-976C-96527CBAD481}" srcOrd="1" destOrd="0" presId="urn:microsoft.com/office/officeart/2008/layout/SquareAccentList"/>
    <dgm:cxn modelId="{BF09F736-F383-47C8-9CF8-0BE99EE6797C}" type="presParOf" srcId="{79DB17E3-3C35-4947-A5D1-F3B69C1DAB4E}" destId="{BF4A713D-EB8A-4656-BBB2-62DB06BA5F51}" srcOrd="2" destOrd="0" presId="urn:microsoft.com/office/officeart/2008/layout/SquareAccentList"/>
    <dgm:cxn modelId="{FC5E0C02-D0DD-4492-9A44-78ACD7FDE1D0}" type="presParOf" srcId="{D2C71BA1-08FE-4F74-90DA-C6EC6E67D824}" destId="{5EC28AE5-62BE-4CCE-B80E-AD127F18FD8C}" srcOrd="1" destOrd="0" presId="urn:microsoft.com/office/officeart/2008/layout/SquareAccentList"/>
    <dgm:cxn modelId="{F630D532-5C7E-4C0A-BFD8-A914744216C8}" type="presParOf" srcId="{5EC28AE5-62BE-4CCE-B80E-AD127F18FD8C}" destId="{557999F9-B1EC-43D9-87DD-481F0E77CB21}" srcOrd="0" destOrd="0" presId="urn:microsoft.com/office/officeart/2008/layout/SquareAccentList"/>
    <dgm:cxn modelId="{B62CB2AA-2FFC-4D22-A9A9-50082C0D40E9}" type="presParOf" srcId="{557999F9-B1EC-43D9-87DD-481F0E77CB21}" destId="{9CE916B6-EDE4-492E-B12C-D64EB9DA33C6}" srcOrd="0" destOrd="0" presId="urn:microsoft.com/office/officeart/2008/layout/SquareAccentList"/>
    <dgm:cxn modelId="{AD9E5CB4-2130-4EFD-B431-AD87A7248BE4}" type="presParOf" srcId="{557999F9-B1EC-43D9-87DD-481F0E77CB21}" destId="{A32FCCE5-ACA8-454B-AEEC-36950AE9A210}" srcOrd="1" destOrd="0" presId="urn:microsoft.com/office/officeart/2008/layout/SquareAccentList"/>
    <dgm:cxn modelId="{9C58345E-954C-40EE-B7F5-48440B899A65}" type="presParOf" srcId="{5EC28AE5-62BE-4CCE-B80E-AD127F18FD8C}" destId="{89154F11-E3BC-4592-B439-66D2FB8E4DFB}" srcOrd="1" destOrd="0" presId="urn:microsoft.com/office/officeart/2008/layout/SquareAccentList"/>
    <dgm:cxn modelId="{0FD1AE14-A1CC-4DAA-AA8E-DDE4B81993F0}" type="presParOf" srcId="{89154F11-E3BC-4592-B439-66D2FB8E4DFB}" destId="{EDCBC650-8592-4DED-AFDD-412A39BAC31B}" srcOrd="0" destOrd="0" presId="urn:microsoft.com/office/officeart/2008/layout/SquareAccentList"/>
    <dgm:cxn modelId="{5A5B8622-2797-4849-8D0E-C0A2AE4AAA82}" type="presParOf" srcId="{89154F11-E3BC-4592-B439-66D2FB8E4DFB}" destId="{DAB93D0F-F1FD-42DA-B71A-50AB86D657A3}" srcOrd="1" destOrd="0" presId="urn:microsoft.com/office/officeart/2008/layout/SquareAccentList"/>
    <dgm:cxn modelId="{62429B39-CCFC-4115-ACAF-2D6D6B060A40}" type="presParOf" srcId="{5EC28AE5-62BE-4CCE-B80E-AD127F18FD8C}" destId="{182B73DD-408E-4E0E-A8FF-E5D77CECDE42}" srcOrd="2" destOrd="0" presId="urn:microsoft.com/office/officeart/2008/layout/SquareAccentList"/>
    <dgm:cxn modelId="{3CC685FD-629A-43F9-BF5B-6FA5FE97509F}" type="presParOf" srcId="{182B73DD-408E-4E0E-A8FF-E5D77CECDE42}" destId="{9BF1427A-6036-4E64-89C2-46D04CEB2E1E}" srcOrd="0" destOrd="0" presId="urn:microsoft.com/office/officeart/2008/layout/SquareAccentList"/>
    <dgm:cxn modelId="{323F6416-697F-4C25-AA9B-4835FFE52BD1}" type="presParOf" srcId="{182B73DD-408E-4E0E-A8FF-E5D77CECDE42}" destId="{0CB36478-26D5-4F9A-9A2E-0557BCF7C6A4}" srcOrd="1" destOrd="0" presId="urn:microsoft.com/office/officeart/2008/layout/SquareAccentList"/>
    <dgm:cxn modelId="{8F2B2F55-A19E-49A8-A1E2-D5F541F4D3F9}" type="presParOf" srcId="{5EC28AE5-62BE-4CCE-B80E-AD127F18FD8C}" destId="{8FDDB482-3E95-4F0D-A14A-900645433297}" srcOrd="3" destOrd="0" presId="urn:microsoft.com/office/officeart/2008/layout/SquareAccentList"/>
    <dgm:cxn modelId="{E0A95629-F932-4D1F-B45A-14ADA2CA4451}" type="presParOf" srcId="{8FDDB482-3E95-4F0D-A14A-900645433297}" destId="{578FF46A-963C-4276-B7F1-D0F484C16872}" srcOrd="0" destOrd="0" presId="urn:microsoft.com/office/officeart/2008/layout/SquareAccentList"/>
    <dgm:cxn modelId="{E20F3145-1DB2-408B-B1CF-7BFAF19BD8C3}" type="presParOf" srcId="{8FDDB482-3E95-4F0D-A14A-900645433297}" destId="{24347807-5D7F-4B02-B5A3-E25D242B4D3C}" srcOrd="1" destOrd="0" presId="urn:microsoft.com/office/officeart/2008/layout/SquareAccentList"/>
    <dgm:cxn modelId="{10E1CBF3-6D3B-4C55-9AE5-76320607BEBA}" type="presParOf" srcId="{CDEEDA43-3D2B-4608-9222-35F01DF59FF7}" destId="{1DDB959B-911F-4439-9C89-6E342267047C}" srcOrd="2" destOrd="0" presId="urn:microsoft.com/office/officeart/2008/layout/SquareAccentList"/>
    <dgm:cxn modelId="{EB25D0BE-65F2-456B-96B1-4F5B81E96169}" type="presParOf" srcId="{1DDB959B-911F-4439-9C89-6E342267047C}" destId="{E876CD64-B3B1-4509-90EE-14353843D7DC}" srcOrd="0" destOrd="0" presId="urn:microsoft.com/office/officeart/2008/layout/SquareAccentList"/>
    <dgm:cxn modelId="{AB01CB47-3C1E-466E-9CBE-E5BEC730DB2A}" type="presParOf" srcId="{E876CD64-B3B1-4509-90EE-14353843D7DC}" destId="{321FF89A-A1AE-48C1-80FC-CA4ED0801893}" srcOrd="0" destOrd="0" presId="urn:microsoft.com/office/officeart/2008/layout/SquareAccentList"/>
    <dgm:cxn modelId="{27D332BF-8364-42EF-8264-2FBB9E6F747B}" type="presParOf" srcId="{E876CD64-B3B1-4509-90EE-14353843D7DC}" destId="{43A65B95-7767-4931-AE57-774FCD8D0BC6}" srcOrd="1" destOrd="0" presId="urn:microsoft.com/office/officeart/2008/layout/SquareAccentList"/>
    <dgm:cxn modelId="{4A406545-85F6-46B9-A01A-FD479D140DFE}" type="presParOf" srcId="{E876CD64-B3B1-4509-90EE-14353843D7DC}" destId="{6BE3CE06-07B1-4D75-B610-466764AE89BF}" srcOrd="2" destOrd="0" presId="urn:microsoft.com/office/officeart/2008/layout/SquareAccentList"/>
    <dgm:cxn modelId="{2E64BFC3-7090-40D0-8976-54B8668323C2}" type="presParOf" srcId="{1DDB959B-911F-4439-9C89-6E342267047C}" destId="{60804E51-6FA3-427C-922E-0D53AC95D3DE}" srcOrd="1" destOrd="0" presId="urn:microsoft.com/office/officeart/2008/layout/SquareAccentList"/>
    <dgm:cxn modelId="{C3501591-55E5-4323-8051-05AAE89E9B61}" type="presParOf" srcId="{60804E51-6FA3-427C-922E-0D53AC95D3DE}" destId="{27285444-522D-4D74-BA67-97772D004659}" srcOrd="0" destOrd="0" presId="urn:microsoft.com/office/officeart/2008/layout/SquareAccentList"/>
    <dgm:cxn modelId="{6E28CF1D-A0FB-4D1E-825D-625290B99210}" type="presParOf" srcId="{27285444-522D-4D74-BA67-97772D004659}" destId="{60BB0461-9976-486D-AA3B-023ED370088C}" srcOrd="0" destOrd="0" presId="urn:microsoft.com/office/officeart/2008/layout/SquareAccentList"/>
    <dgm:cxn modelId="{F7C02A05-C352-4BE0-A031-622BC4A99A65}" type="presParOf" srcId="{27285444-522D-4D74-BA67-97772D004659}" destId="{FA66D865-9847-453D-9F12-03A5D6EA9C46}" srcOrd="1" destOrd="0" presId="urn:microsoft.com/office/officeart/2008/layout/SquareAccentList"/>
    <dgm:cxn modelId="{8CDDD2CF-6FE5-48B5-8DC3-B2E689D1F3B0}" type="presParOf" srcId="{60804E51-6FA3-427C-922E-0D53AC95D3DE}" destId="{B213B0B4-6D12-4920-8C96-76A39DC31FA4}" srcOrd="1" destOrd="0" presId="urn:microsoft.com/office/officeart/2008/layout/SquareAccentList"/>
    <dgm:cxn modelId="{FAB9A612-634D-417B-817C-154BB5A88571}" type="presParOf" srcId="{B213B0B4-6D12-4920-8C96-76A39DC31FA4}" destId="{CF8C0A28-DF93-40C1-9A1D-393A77365677}" srcOrd="0" destOrd="0" presId="urn:microsoft.com/office/officeart/2008/layout/SquareAccentList"/>
    <dgm:cxn modelId="{A7D4620D-F8D9-440B-8FE4-C77E36CC479E}" type="presParOf" srcId="{B213B0B4-6D12-4920-8C96-76A39DC31FA4}" destId="{8204BB60-7F0E-46D0-A6D6-C0D03398483C}" srcOrd="1" destOrd="0" presId="urn:microsoft.com/office/officeart/2008/layout/SquareAccentList"/>
    <dgm:cxn modelId="{D39D0D34-CEC0-4901-866D-CC84FB45281F}" type="presParOf" srcId="{60804E51-6FA3-427C-922E-0D53AC95D3DE}" destId="{422049A9-61CB-4644-8B3D-74F1895ECB26}" srcOrd="2" destOrd="0" presId="urn:microsoft.com/office/officeart/2008/layout/SquareAccentList"/>
    <dgm:cxn modelId="{9A6E1A3D-BCC9-4E6C-B3EB-06A32EC59925}" type="presParOf" srcId="{422049A9-61CB-4644-8B3D-74F1895ECB26}" destId="{0B6B35D4-72E3-4CA2-A987-9461BA2A8123}" srcOrd="0" destOrd="0" presId="urn:microsoft.com/office/officeart/2008/layout/SquareAccentList"/>
    <dgm:cxn modelId="{DBF863E0-2B2D-4A7E-8DCB-9A39E2BB774D}" type="presParOf" srcId="{422049A9-61CB-4644-8B3D-74F1895ECB26}" destId="{41620E62-9F69-43B3-8C13-E8C6638C3EFF}" srcOrd="1" destOrd="0" presId="urn:microsoft.com/office/officeart/2008/layout/SquareAccentList"/>
    <dgm:cxn modelId="{AEACBA0B-E26E-4F15-8323-B9FE59016B4D}" type="presParOf" srcId="{60804E51-6FA3-427C-922E-0D53AC95D3DE}" destId="{6AFF460B-B94D-46C4-B78C-838629454BDD}" srcOrd="3" destOrd="0" presId="urn:microsoft.com/office/officeart/2008/layout/SquareAccentList"/>
    <dgm:cxn modelId="{DC78C1FD-FD13-4DEC-8C02-3AF902DCDF87}" type="presParOf" srcId="{6AFF460B-B94D-46C4-B78C-838629454BDD}" destId="{4A6AFEAA-8B82-4FD4-8E9D-CCB308B7F2A6}" srcOrd="0" destOrd="0" presId="urn:microsoft.com/office/officeart/2008/layout/SquareAccentList"/>
    <dgm:cxn modelId="{14204C02-7EA6-4B69-9056-FAD4F8D99B0A}" type="presParOf" srcId="{6AFF460B-B94D-46C4-B78C-838629454BDD}" destId="{9705CD2D-91FB-45E5-80D1-18680367B2B1}"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7EABAD-263B-4AC3-BF64-57CDAE14DF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A6D907-710A-41A5-9EDA-BA86C97DA1FE}">
      <dgm:prSet phldrT="[Texto]"/>
      <dgm:spPr>
        <a:noFill/>
        <a:ln w="38100">
          <a:solidFill>
            <a:srgbClr val="7030A0"/>
          </a:solidFill>
        </a:ln>
      </dgm:spPr>
      <dgm:t>
        <a:bodyPr/>
        <a:lstStyle/>
        <a:p>
          <a:r>
            <a:rPr lang="es-EC" dirty="0" smtClean="0"/>
            <a:t>Empresas grandes</a:t>
          </a:r>
          <a:endParaRPr lang="en-US" dirty="0"/>
        </a:p>
      </dgm:t>
    </dgm:pt>
    <dgm:pt modelId="{FB9DF4E4-04CA-420D-B359-F6B5C8341DF2}" type="parTrans" cxnId="{6E844919-938D-4A52-8D17-F089C9E1F314}">
      <dgm:prSet/>
      <dgm:spPr/>
      <dgm:t>
        <a:bodyPr/>
        <a:lstStyle/>
        <a:p>
          <a:endParaRPr lang="en-US"/>
        </a:p>
      </dgm:t>
    </dgm:pt>
    <dgm:pt modelId="{7AC3B76B-52ED-4018-9378-53A9E55049E5}" type="sibTrans" cxnId="{6E844919-938D-4A52-8D17-F089C9E1F314}">
      <dgm:prSet/>
      <dgm:spPr/>
      <dgm:t>
        <a:bodyPr/>
        <a:lstStyle/>
        <a:p>
          <a:endParaRPr lang="en-US"/>
        </a:p>
      </dgm:t>
    </dgm:pt>
    <dgm:pt modelId="{C8645185-AE8F-45F6-BCD7-AFF6881732CC}">
      <dgm:prSet phldrT="[Texto]"/>
      <dgm:spPr>
        <a:noFill/>
        <a:ln w="38100">
          <a:solidFill>
            <a:srgbClr val="7030A0"/>
          </a:solidFill>
        </a:ln>
      </dgm:spPr>
      <dgm:t>
        <a:bodyPr/>
        <a:lstStyle/>
        <a:p>
          <a:r>
            <a:rPr lang="es-EC" dirty="0" smtClean="0"/>
            <a:t>PRONACA, Don Diego,  Grupo Oro</a:t>
          </a:r>
          <a:endParaRPr lang="en-US" dirty="0"/>
        </a:p>
      </dgm:t>
    </dgm:pt>
    <dgm:pt modelId="{ECDA675F-0298-487B-A4FE-28A2654AE659}" type="parTrans" cxnId="{212A1410-E425-4B81-A7E4-DEEE756F96DE}">
      <dgm:prSet/>
      <dgm:spPr/>
      <dgm:t>
        <a:bodyPr/>
        <a:lstStyle/>
        <a:p>
          <a:endParaRPr lang="en-US"/>
        </a:p>
      </dgm:t>
    </dgm:pt>
    <dgm:pt modelId="{7214B833-4C4C-44C7-BB00-8F914BD33570}" type="sibTrans" cxnId="{212A1410-E425-4B81-A7E4-DEEE756F96DE}">
      <dgm:prSet/>
      <dgm:spPr/>
      <dgm:t>
        <a:bodyPr/>
        <a:lstStyle/>
        <a:p>
          <a:endParaRPr lang="en-US"/>
        </a:p>
      </dgm:t>
    </dgm:pt>
    <dgm:pt modelId="{D690A868-B535-436B-956C-7AFDE489EA7D}">
      <dgm:prSet phldrT="[Texto]"/>
      <dgm:spPr>
        <a:noFill/>
        <a:ln w="38100">
          <a:solidFill>
            <a:srgbClr val="7030A0"/>
          </a:solidFill>
        </a:ln>
      </dgm:spPr>
      <dgm:t>
        <a:bodyPr/>
        <a:lstStyle/>
        <a:p>
          <a:r>
            <a:rPr lang="es-EC" dirty="0" smtClean="0"/>
            <a:t>Productores</a:t>
          </a:r>
          <a:r>
            <a:rPr lang="es-EC" baseline="0" dirty="0" smtClean="0"/>
            <a:t> </a:t>
          </a:r>
          <a:endParaRPr lang="en-US" dirty="0"/>
        </a:p>
      </dgm:t>
    </dgm:pt>
    <dgm:pt modelId="{A36F964D-55A3-4B32-A570-F443E05E2735}" type="parTrans" cxnId="{657ED17B-3AAE-4623-8DAE-6752AD7AD24E}">
      <dgm:prSet/>
      <dgm:spPr/>
      <dgm:t>
        <a:bodyPr/>
        <a:lstStyle/>
        <a:p>
          <a:endParaRPr lang="en-US"/>
        </a:p>
      </dgm:t>
    </dgm:pt>
    <dgm:pt modelId="{A69EBE2E-96E7-4C2E-AC98-3470009F56BF}" type="sibTrans" cxnId="{657ED17B-3AAE-4623-8DAE-6752AD7AD24E}">
      <dgm:prSet/>
      <dgm:spPr/>
      <dgm:t>
        <a:bodyPr/>
        <a:lstStyle/>
        <a:p>
          <a:endParaRPr lang="en-US"/>
        </a:p>
      </dgm:t>
    </dgm:pt>
    <dgm:pt modelId="{EE294E77-7065-4AA5-BCE4-75D0DB74B0E9}">
      <dgm:prSet phldrT="[Texto]"/>
      <dgm:spPr>
        <a:noFill/>
        <a:ln w="38100">
          <a:solidFill>
            <a:srgbClr val="7030A0"/>
          </a:solidFill>
        </a:ln>
      </dgm:spPr>
      <dgm:t>
        <a:bodyPr/>
        <a:lstStyle/>
        <a:p>
          <a:r>
            <a:rPr lang="es-EC" dirty="0" smtClean="0"/>
            <a:t>Solo consumo interno </a:t>
          </a:r>
          <a:endParaRPr lang="en-US" dirty="0"/>
        </a:p>
      </dgm:t>
    </dgm:pt>
    <dgm:pt modelId="{B10F8B78-B6A8-4DA7-A460-4EECF447218B}" type="parTrans" cxnId="{3D9505A2-B58D-46AB-804D-1B27700B396F}">
      <dgm:prSet/>
      <dgm:spPr/>
      <dgm:t>
        <a:bodyPr/>
        <a:lstStyle/>
        <a:p>
          <a:endParaRPr lang="en-US"/>
        </a:p>
      </dgm:t>
    </dgm:pt>
    <dgm:pt modelId="{773F1D93-7028-40AA-B991-0F3FCD9985B5}" type="sibTrans" cxnId="{3D9505A2-B58D-46AB-804D-1B27700B396F}">
      <dgm:prSet/>
      <dgm:spPr/>
      <dgm:t>
        <a:bodyPr/>
        <a:lstStyle/>
        <a:p>
          <a:endParaRPr lang="en-US"/>
        </a:p>
      </dgm:t>
    </dgm:pt>
    <dgm:pt modelId="{F1331068-A7EA-4952-85F7-525108C02455}">
      <dgm:prSet phldrT="[Texto]"/>
      <dgm:spPr>
        <a:noFill/>
        <a:ln w="38100">
          <a:solidFill>
            <a:srgbClr val="7030A0"/>
          </a:solidFill>
        </a:ln>
      </dgm:spPr>
      <dgm:t>
        <a:bodyPr/>
        <a:lstStyle/>
        <a:p>
          <a:r>
            <a:rPr lang="es-EC" dirty="0" smtClean="0"/>
            <a:t>Asociación de </a:t>
          </a:r>
          <a:r>
            <a:rPr lang="es-EC" dirty="0" err="1" smtClean="0"/>
            <a:t>Porsicultores</a:t>
          </a:r>
          <a:r>
            <a:rPr lang="es-EC" dirty="0" smtClean="0"/>
            <a:t> Ecuatorianos </a:t>
          </a:r>
          <a:endParaRPr lang="en-US" dirty="0"/>
        </a:p>
      </dgm:t>
    </dgm:pt>
    <dgm:pt modelId="{AEF83BAD-CF72-48B6-A3B3-3446FB583EEB}" type="parTrans" cxnId="{6B77CAA1-CC35-4918-8BB6-AAB2E9E3FC35}">
      <dgm:prSet/>
      <dgm:spPr/>
      <dgm:t>
        <a:bodyPr/>
        <a:lstStyle/>
        <a:p>
          <a:endParaRPr lang="en-US"/>
        </a:p>
      </dgm:t>
    </dgm:pt>
    <dgm:pt modelId="{DB4A9268-3382-402D-AEF9-EDB1680AE9A7}" type="sibTrans" cxnId="{6B77CAA1-CC35-4918-8BB6-AAB2E9E3FC35}">
      <dgm:prSet/>
      <dgm:spPr/>
      <dgm:t>
        <a:bodyPr/>
        <a:lstStyle/>
        <a:p>
          <a:endParaRPr lang="en-US"/>
        </a:p>
      </dgm:t>
    </dgm:pt>
    <dgm:pt modelId="{C1C0640A-B128-4BD9-A307-DA8BB7AFB4B9}">
      <dgm:prSet phldrT="[Texto]"/>
      <dgm:spPr>
        <a:noFill/>
        <a:ln w="38100">
          <a:solidFill>
            <a:srgbClr val="7030A0"/>
          </a:solidFill>
        </a:ln>
      </dgm:spPr>
      <dgm:t>
        <a:bodyPr/>
        <a:lstStyle/>
        <a:p>
          <a:r>
            <a:rPr lang="es-EC" dirty="0" smtClean="0"/>
            <a:t>Estandarizar procesos </a:t>
          </a:r>
          <a:endParaRPr lang="en-US" dirty="0"/>
        </a:p>
      </dgm:t>
    </dgm:pt>
    <dgm:pt modelId="{0DC4808A-36D7-4389-A72F-9D216822FC6B}" type="parTrans" cxnId="{767AAE10-C9B7-45E4-B136-8D7CF3E57A9A}">
      <dgm:prSet/>
      <dgm:spPr/>
      <dgm:t>
        <a:bodyPr/>
        <a:lstStyle/>
        <a:p>
          <a:endParaRPr lang="en-US"/>
        </a:p>
      </dgm:t>
    </dgm:pt>
    <dgm:pt modelId="{8226496F-B758-4C04-8AB5-F09C1D253128}" type="sibTrans" cxnId="{767AAE10-C9B7-45E4-B136-8D7CF3E57A9A}">
      <dgm:prSet/>
      <dgm:spPr/>
      <dgm:t>
        <a:bodyPr/>
        <a:lstStyle/>
        <a:p>
          <a:endParaRPr lang="en-US"/>
        </a:p>
      </dgm:t>
    </dgm:pt>
    <dgm:pt modelId="{27796B2B-667C-492B-900E-FD208818DD85}" type="pres">
      <dgm:prSet presAssocID="{AD7EABAD-263B-4AC3-BF64-57CDAE14DF23}" presName="diagram" presStyleCnt="0">
        <dgm:presLayoutVars>
          <dgm:dir/>
          <dgm:resizeHandles val="exact"/>
        </dgm:presLayoutVars>
      </dgm:prSet>
      <dgm:spPr/>
      <dgm:t>
        <a:bodyPr/>
        <a:lstStyle/>
        <a:p>
          <a:endParaRPr lang="en-US"/>
        </a:p>
      </dgm:t>
    </dgm:pt>
    <dgm:pt modelId="{6BBA4CFB-4F18-4E8C-8F71-A2045F30008D}" type="pres">
      <dgm:prSet presAssocID="{ADA6D907-710A-41A5-9EDA-BA86C97DA1FE}" presName="node" presStyleLbl="node1" presStyleIdx="0" presStyleCnt="6">
        <dgm:presLayoutVars>
          <dgm:bulletEnabled val="1"/>
        </dgm:presLayoutVars>
      </dgm:prSet>
      <dgm:spPr/>
      <dgm:t>
        <a:bodyPr/>
        <a:lstStyle/>
        <a:p>
          <a:endParaRPr lang="en-US"/>
        </a:p>
      </dgm:t>
    </dgm:pt>
    <dgm:pt modelId="{6EC1B23B-795D-405E-83BF-7ED6C05CF984}" type="pres">
      <dgm:prSet presAssocID="{7AC3B76B-52ED-4018-9378-53A9E55049E5}" presName="sibTrans" presStyleCnt="0"/>
      <dgm:spPr/>
    </dgm:pt>
    <dgm:pt modelId="{57F78B40-8DC8-466E-BC8C-5611055BC5B9}" type="pres">
      <dgm:prSet presAssocID="{C8645185-AE8F-45F6-BCD7-AFF6881732CC}" presName="node" presStyleLbl="node1" presStyleIdx="1" presStyleCnt="6">
        <dgm:presLayoutVars>
          <dgm:bulletEnabled val="1"/>
        </dgm:presLayoutVars>
      </dgm:prSet>
      <dgm:spPr/>
      <dgm:t>
        <a:bodyPr/>
        <a:lstStyle/>
        <a:p>
          <a:endParaRPr lang="en-US"/>
        </a:p>
      </dgm:t>
    </dgm:pt>
    <dgm:pt modelId="{55729BCD-84EA-4442-A45B-D9E079988A21}" type="pres">
      <dgm:prSet presAssocID="{7214B833-4C4C-44C7-BB00-8F914BD33570}" presName="sibTrans" presStyleCnt="0"/>
      <dgm:spPr/>
    </dgm:pt>
    <dgm:pt modelId="{30BA0B29-32AD-4A4C-B16D-557B91A504C9}" type="pres">
      <dgm:prSet presAssocID="{D690A868-B535-436B-956C-7AFDE489EA7D}" presName="node" presStyleLbl="node1" presStyleIdx="2" presStyleCnt="6">
        <dgm:presLayoutVars>
          <dgm:bulletEnabled val="1"/>
        </dgm:presLayoutVars>
      </dgm:prSet>
      <dgm:spPr/>
      <dgm:t>
        <a:bodyPr/>
        <a:lstStyle/>
        <a:p>
          <a:endParaRPr lang="en-US"/>
        </a:p>
      </dgm:t>
    </dgm:pt>
    <dgm:pt modelId="{413DC415-7CD2-4018-80DB-3E32BFFC9315}" type="pres">
      <dgm:prSet presAssocID="{A69EBE2E-96E7-4C2E-AC98-3470009F56BF}" presName="sibTrans" presStyleCnt="0"/>
      <dgm:spPr/>
    </dgm:pt>
    <dgm:pt modelId="{E1E4ED5B-20FA-45F7-867F-B43AC3BC4637}" type="pres">
      <dgm:prSet presAssocID="{EE294E77-7065-4AA5-BCE4-75D0DB74B0E9}" presName="node" presStyleLbl="node1" presStyleIdx="3" presStyleCnt="6">
        <dgm:presLayoutVars>
          <dgm:bulletEnabled val="1"/>
        </dgm:presLayoutVars>
      </dgm:prSet>
      <dgm:spPr/>
      <dgm:t>
        <a:bodyPr/>
        <a:lstStyle/>
        <a:p>
          <a:endParaRPr lang="en-US"/>
        </a:p>
      </dgm:t>
    </dgm:pt>
    <dgm:pt modelId="{045EEB66-594C-4B06-9C08-7E5D1180B2A6}" type="pres">
      <dgm:prSet presAssocID="{773F1D93-7028-40AA-B991-0F3FCD9985B5}" presName="sibTrans" presStyleCnt="0"/>
      <dgm:spPr/>
    </dgm:pt>
    <dgm:pt modelId="{C4E6F4E0-2863-4176-9F4E-AF351E246551}" type="pres">
      <dgm:prSet presAssocID="{F1331068-A7EA-4952-85F7-525108C02455}" presName="node" presStyleLbl="node1" presStyleIdx="4" presStyleCnt="6">
        <dgm:presLayoutVars>
          <dgm:bulletEnabled val="1"/>
        </dgm:presLayoutVars>
      </dgm:prSet>
      <dgm:spPr/>
      <dgm:t>
        <a:bodyPr/>
        <a:lstStyle/>
        <a:p>
          <a:endParaRPr lang="en-US"/>
        </a:p>
      </dgm:t>
    </dgm:pt>
    <dgm:pt modelId="{CB31E04E-8E11-4A40-8CE2-A06C9CE7AD0A}" type="pres">
      <dgm:prSet presAssocID="{DB4A9268-3382-402D-AEF9-EDB1680AE9A7}" presName="sibTrans" presStyleCnt="0"/>
      <dgm:spPr/>
    </dgm:pt>
    <dgm:pt modelId="{C0F90B8F-E0B7-4E54-8640-4900866976E2}" type="pres">
      <dgm:prSet presAssocID="{C1C0640A-B128-4BD9-A307-DA8BB7AFB4B9}" presName="node" presStyleLbl="node1" presStyleIdx="5" presStyleCnt="6">
        <dgm:presLayoutVars>
          <dgm:bulletEnabled val="1"/>
        </dgm:presLayoutVars>
      </dgm:prSet>
      <dgm:spPr/>
      <dgm:t>
        <a:bodyPr/>
        <a:lstStyle/>
        <a:p>
          <a:endParaRPr lang="en-US"/>
        </a:p>
      </dgm:t>
    </dgm:pt>
  </dgm:ptLst>
  <dgm:cxnLst>
    <dgm:cxn modelId="{6E844919-938D-4A52-8D17-F089C9E1F314}" srcId="{AD7EABAD-263B-4AC3-BF64-57CDAE14DF23}" destId="{ADA6D907-710A-41A5-9EDA-BA86C97DA1FE}" srcOrd="0" destOrd="0" parTransId="{FB9DF4E4-04CA-420D-B359-F6B5C8341DF2}" sibTransId="{7AC3B76B-52ED-4018-9378-53A9E55049E5}"/>
    <dgm:cxn modelId="{3D9505A2-B58D-46AB-804D-1B27700B396F}" srcId="{AD7EABAD-263B-4AC3-BF64-57CDAE14DF23}" destId="{EE294E77-7065-4AA5-BCE4-75D0DB74B0E9}" srcOrd="3" destOrd="0" parTransId="{B10F8B78-B6A8-4DA7-A460-4EECF447218B}" sibTransId="{773F1D93-7028-40AA-B991-0F3FCD9985B5}"/>
    <dgm:cxn modelId="{657ED17B-3AAE-4623-8DAE-6752AD7AD24E}" srcId="{AD7EABAD-263B-4AC3-BF64-57CDAE14DF23}" destId="{D690A868-B535-436B-956C-7AFDE489EA7D}" srcOrd="2" destOrd="0" parTransId="{A36F964D-55A3-4B32-A570-F443E05E2735}" sibTransId="{A69EBE2E-96E7-4C2E-AC98-3470009F56BF}"/>
    <dgm:cxn modelId="{4E12B365-D5D8-444E-9ECD-2B4F0170D33F}" type="presOf" srcId="{C1C0640A-B128-4BD9-A307-DA8BB7AFB4B9}" destId="{C0F90B8F-E0B7-4E54-8640-4900866976E2}" srcOrd="0" destOrd="0" presId="urn:microsoft.com/office/officeart/2005/8/layout/default"/>
    <dgm:cxn modelId="{212A1410-E425-4B81-A7E4-DEEE756F96DE}" srcId="{AD7EABAD-263B-4AC3-BF64-57CDAE14DF23}" destId="{C8645185-AE8F-45F6-BCD7-AFF6881732CC}" srcOrd="1" destOrd="0" parTransId="{ECDA675F-0298-487B-A4FE-28A2654AE659}" sibTransId="{7214B833-4C4C-44C7-BB00-8F914BD33570}"/>
    <dgm:cxn modelId="{6E70FE2E-E8CC-40D9-924B-FF42EDA96689}" type="presOf" srcId="{C8645185-AE8F-45F6-BCD7-AFF6881732CC}" destId="{57F78B40-8DC8-466E-BC8C-5611055BC5B9}" srcOrd="0" destOrd="0" presId="urn:microsoft.com/office/officeart/2005/8/layout/default"/>
    <dgm:cxn modelId="{6B77CAA1-CC35-4918-8BB6-AAB2E9E3FC35}" srcId="{AD7EABAD-263B-4AC3-BF64-57CDAE14DF23}" destId="{F1331068-A7EA-4952-85F7-525108C02455}" srcOrd="4" destOrd="0" parTransId="{AEF83BAD-CF72-48B6-A3B3-3446FB583EEB}" sibTransId="{DB4A9268-3382-402D-AEF9-EDB1680AE9A7}"/>
    <dgm:cxn modelId="{8DC96E08-AC5A-41CA-93A8-225ECB40D135}" type="presOf" srcId="{F1331068-A7EA-4952-85F7-525108C02455}" destId="{C4E6F4E0-2863-4176-9F4E-AF351E246551}" srcOrd="0" destOrd="0" presId="urn:microsoft.com/office/officeart/2005/8/layout/default"/>
    <dgm:cxn modelId="{767AAE10-C9B7-45E4-B136-8D7CF3E57A9A}" srcId="{AD7EABAD-263B-4AC3-BF64-57CDAE14DF23}" destId="{C1C0640A-B128-4BD9-A307-DA8BB7AFB4B9}" srcOrd="5" destOrd="0" parTransId="{0DC4808A-36D7-4389-A72F-9D216822FC6B}" sibTransId="{8226496F-B758-4C04-8AB5-F09C1D253128}"/>
    <dgm:cxn modelId="{B353120C-84E4-4D6A-BBA0-17890066DEFD}" type="presOf" srcId="{AD7EABAD-263B-4AC3-BF64-57CDAE14DF23}" destId="{27796B2B-667C-492B-900E-FD208818DD85}" srcOrd="0" destOrd="0" presId="urn:microsoft.com/office/officeart/2005/8/layout/default"/>
    <dgm:cxn modelId="{912CEFA8-6268-4CE6-9669-9572361F6183}" type="presOf" srcId="{EE294E77-7065-4AA5-BCE4-75D0DB74B0E9}" destId="{E1E4ED5B-20FA-45F7-867F-B43AC3BC4637}" srcOrd="0" destOrd="0" presId="urn:microsoft.com/office/officeart/2005/8/layout/default"/>
    <dgm:cxn modelId="{FD462B96-F526-4793-A4F9-D54DD219A7C6}" type="presOf" srcId="{D690A868-B535-436B-956C-7AFDE489EA7D}" destId="{30BA0B29-32AD-4A4C-B16D-557B91A504C9}" srcOrd="0" destOrd="0" presId="urn:microsoft.com/office/officeart/2005/8/layout/default"/>
    <dgm:cxn modelId="{F8B16B45-1C31-470E-B908-92AE103FC515}" type="presOf" srcId="{ADA6D907-710A-41A5-9EDA-BA86C97DA1FE}" destId="{6BBA4CFB-4F18-4E8C-8F71-A2045F30008D}" srcOrd="0" destOrd="0" presId="urn:microsoft.com/office/officeart/2005/8/layout/default"/>
    <dgm:cxn modelId="{F780343A-E64F-4077-B62C-18BEA2560194}" type="presParOf" srcId="{27796B2B-667C-492B-900E-FD208818DD85}" destId="{6BBA4CFB-4F18-4E8C-8F71-A2045F30008D}" srcOrd="0" destOrd="0" presId="urn:microsoft.com/office/officeart/2005/8/layout/default"/>
    <dgm:cxn modelId="{8CD86C36-CE56-4C8C-A89D-68E161B3601A}" type="presParOf" srcId="{27796B2B-667C-492B-900E-FD208818DD85}" destId="{6EC1B23B-795D-405E-83BF-7ED6C05CF984}" srcOrd="1" destOrd="0" presId="urn:microsoft.com/office/officeart/2005/8/layout/default"/>
    <dgm:cxn modelId="{BE48844A-16B2-4DA2-B3AC-3FAB48671F1D}" type="presParOf" srcId="{27796B2B-667C-492B-900E-FD208818DD85}" destId="{57F78B40-8DC8-466E-BC8C-5611055BC5B9}" srcOrd="2" destOrd="0" presId="urn:microsoft.com/office/officeart/2005/8/layout/default"/>
    <dgm:cxn modelId="{BFE877C3-1FBA-4A93-AA06-93B8BF0A73E9}" type="presParOf" srcId="{27796B2B-667C-492B-900E-FD208818DD85}" destId="{55729BCD-84EA-4442-A45B-D9E079988A21}" srcOrd="3" destOrd="0" presId="urn:microsoft.com/office/officeart/2005/8/layout/default"/>
    <dgm:cxn modelId="{3E9F50D8-A7A4-4C2D-88EE-7992FCF0275C}" type="presParOf" srcId="{27796B2B-667C-492B-900E-FD208818DD85}" destId="{30BA0B29-32AD-4A4C-B16D-557B91A504C9}" srcOrd="4" destOrd="0" presId="urn:microsoft.com/office/officeart/2005/8/layout/default"/>
    <dgm:cxn modelId="{6419F2EB-7603-46D7-B856-3C2462A54BE5}" type="presParOf" srcId="{27796B2B-667C-492B-900E-FD208818DD85}" destId="{413DC415-7CD2-4018-80DB-3E32BFFC9315}" srcOrd="5" destOrd="0" presId="urn:microsoft.com/office/officeart/2005/8/layout/default"/>
    <dgm:cxn modelId="{2CA9E2DC-6064-4267-9123-8DDD5F29F8EA}" type="presParOf" srcId="{27796B2B-667C-492B-900E-FD208818DD85}" destId="{E1E4ED5B-20FA-45F7-867F-B43AC3BC4637}" srcOrd="6" destOrd="0" presId="urn:microsoft.com/office/officeart/2005/8/layout/default"/>
    <dgm:cxn modelId="{08C0EE1C-39CA-4A38-9642-9104E4474ED4}" type="presParOf" srcId="{27796B2B-667C-492B-900E-FD208818DD85}" destId="{045EEB66-594C-4B06-9C08-7E5D1180B2A6}" srcOrd="7" destOrd="0" presId="urn:microsoft.com/office/officeart/2005/8/layout/default"/>
    <dgm:cxn modelId="{5E699CBB-4C81-4854-A421-07C78B3EBF6F}" type="presParOf" srcId="{27796B2B-667C-492B-900E-FD208818DD85}" destId="{C4E6F4E0-2863-4176-9F4E-AF351E246551}" srcOrd="8" destOrd="0" presId="urn:microsoft.com/office/officeart/2005/8/layout/default"/>
    <dgm:cxn modelId="{0491696E-5307-4A2D-8615-4C49974353AD}" type="presParOf" srcId="{27796B2B-667C-492B-900E-FD208818DD85}" destId="{CB31E04E-8E11-4A40-8CE2-A06C9CE7AD0A}" srcOrd="9" destOrd="0" presId="urn:microsoft.com/office/officeart/2005/8/layout/default"/>
    <dgm:cxn modelId="{A673A0BE-D61E-4304-A6FB-AF08C7365BE3}" type="presParOf" srcId="{27796B2B-667C-492B-900E-FD208818DD85}" destId="{C0F90B8F-E0B7-4E54-8640-4900866976E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7EABAD-263B-4AC3-BF64-57CDAE14DF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A6D907-710A-41A5-9EDA-BA86C97DA1FE}">
      <dgm:prSet phldrT="[Texto]"/>
      <dgm:spPr>
        <a:noFill/>
        <a:ln w="38100">
          <a:solidFill>
            <a:srgbClr val="00B0F0"/>
          </a:solidFill>
        </a:ln>
      </dgm:spPr>
      <dgm:t>
        <a:bodyPr/>
        <a:lstStyle/>
        <a:p>
          <a:r>
            <a:rPr lang="es-EC" dirty="0" smtClean="0"/>
            <a:t>Demanda creciente </a:t>
          </a:r>
          <a:endParaRPr lang="en-US" dirty="0"/>
        </a:p>
      </dgm:t>
    </dgm:pt>
    <dgm:pt modelId="{FB9DF4E4-04CA-420D-B359-F6B5C8341DF2}" type="parTrans" cxnId="{6E844919-938D-4A52-8D17-F089C9E1F314}">
      <dgm:prSet/>
      <dgm:spPr/>
      <dgm:t>
        <a:bodyPr/>
        <a:lstStyle/>
        <a:p>
          <a:endParaRPr lang="en-US"/>
        </a:p>
      </dgm:t>
    </dgm:pt>
    <dgm:pt modelId="{7AC3B76B-52ED-4018-9378-53A9E55049E5}" type="sibTrans" cxnId="{6E844919-938D-4A52-8D17-F089C9E1F314}">
      <dgm:prSet/>
      <dgm:spPr/>
      <dgm:t>
        <a:bodyPr/>
        <a:lstStyle/>
        <a:p>
          <a:endParaRPr lang="en-US"/>
        </a:p>
      </dgm:t>
    </dgm:pt>
    <dgm:pt modelId="{C8645185-AE8F-45F6-BCD7-AFF6881732CC}">
      <dgm:prSet phldrT="[Texto]"/>
      <dgm:spPr>
        <a:noFill/>
        <a:ln w="38100">
          <a:solidFill>
            <a:srgbClr val="00B0F0"/>
          </a:solidFill>
        </a:ln>
      </dgm:spPr>
      <dgm:t>
        <a:bodyPr/>
        <a:lstStyle/>
        <a:p>
          <a:r>
            <a:rPr lang="es-EC" dirty="0" smtClean="0"/>
            <a:t>Reciente tecnificación </a:t>
          </a:r>
          <a:endParaRPr lang="en-US" dirty="0"/>
        </a:p>
      </dgm:t>
    </dgm:pt>
    <dgm:pt modelId="{ECDA675F-0298-487B-A4FE-28A2654AE659}" type="parTrans" cxnId="{212A1410-E425-4B81-A7E4-DEEE756F96DE}">
      <dgm:prSet/>
      <dgm:spPr/>
      <dgm:t>
        <a:bodyPr/>
        <a:lstStyle/>
        <a:p>
          <a:endParaRPr lang="en-US"/>
        </a:p>
      </dgm:t>
    </dgm:pt>
    <dgm:pt modelId="{7214B833-4C4C-44C7-BB00-8F914BD33570}" type="sibTrans" cxnId="{212A1410-E425-4B81-A7E4-DEEE756F96DE}">
      <dgm:prSet/>
      <dgm:spPr/>
      <dgm:t>
        <a:bodyPr/>
        <a:lstStyle/>
        <a:p>
          <a:endParaRPr lang="en-US"/>
        </a:p>
      </dgm:t>
    </dgm:pt>
    <dgm:pt modelId="{D690A868-B535-436B-956C-7AFDE489EA7D}">
      <dgm:prSet phldrT="[Texto]"/>
      <dgm:spPr>
        <a:noFill/>
        <a:ln w="38100">
          <a:solidFill>
            <a:srgbClr val="00B0F0"/>
          </a:solidFill>
        </a:ln>
      </dgm:spPr>
      <dgm:t>
        <a:bodyPr/>
        <a:lstStyle/>
        <a:p>
          <a:r>
            <a:rPr lang="es-EC" dirty="0" smtClean="0"/>
            <a:t>Dominio de cría traspatio (Costa y Sierra)</a:t>
          </a:r>
          <a:endParaRPr lang="en-US" dirty="0"/>
        </a:p>
      </dgm:t>
    </dgm:pt>
    <dgm:pt modelId="{A36F964D-55A3-4B32-A570-F443E05E2735}" type="parTrans" cxnId="{657ED17B-3AAE-4623-8DAE-6752AD7AD24E}">
      <dgm:prSet/>
      <dgm:spPr/>
      <dgm:t>
        <a:bodyPr/>
        <a:lstStyle/>
        <a:p>
          <a:endParaRPr lang="en-US"/>
        </a:p>
      </dgm:t>
    </dgm:pt>
    <dgm:pt modelId="{A69EBE2E-96E7-4C2E-AC98-3470009F56BF}" type="sibTrans" cxnId="{657ED17B-3AAE-4623-8DAE-6752AD7AD24E}">
      <dgm:prSet/>
      <dgm:spPr/>
      <dgm:t>
        <a:bodyPr/>
        <a:lstStyle/>
        <a:p>
          <a:endParaRPr lang="en-US"/>
        </a:p>
      </dgm:t>
    </dgm:pt>
    <dgm:pt modelId="{EE294E77-7065-4AA5-BCE4-75D0DB74B0E9}">
      <dgm:prSet phldrT="[Texto]"/>
      <dgm:spPr>
        <a:noFill/>
        <a:ln w="38100">
          <a:solidFill>
            <a:srgbClr val="00B0F0"/>
          </a:solidFill>
        </a:ln>
      </dgm:spPr>
      <dgm:t>
        <a:bodyPr/>
        <a:lstStyle/>
        <a:p>
          <a:r>
            <a:rPr lang="es-EC" dirty="0" smtClean="0"/>
            <a:t>Exportaciones esporádicas durante 2010 a 2014</a:t>
          </a:r>
          <a:endParaRPr lang="en-US" dirty="0"/>
        </a:p>
      </dgm:t>
    </dgm:pt>
    <dgm:pt modelId="{B10F8B78-B6A8-4DA7-A460-4EECF447218B}" type="parTrans" cxnId="{3D9505A2-B58D-46AB-804D-1B27700B396F}">
      <dgm:prSet/>
      <dgm:spPr/>
      <dgm:t>
        <a:bodyPr/>
        <a:lstStyle/>
        <a:p>
          <a:endParaRPr lang="en-US"/>
        </a:p>
      </dgm:t>
    </dgm:pt>
    <dgm:pt modelId="{773F1D93-7028-40AA-B991-0F3FCD9985B5}" type="sibTrans" cxnId="{3D9505A2-B58D-46AB-804D-1B27700B396F}">
      <dgm:prSet/>
      <dgm:spPr/>
      <dgm:t>
        <a:bodyPr/>
        <a:lstStyle/>
        <a:p>
          <a:endParaRPr lang="en-US"/>
        </a:p>
      </dgm:t>
    </dgm:pt>
    <dgm:pt modelId="{F1331068-A7EA-4952-85F7-525108C02455}">
      <dgm:prSet phldrT="[Texto]"/>
      <dgm:spPr>
        <a:noFill/>
        <a:ln w="38100">
          <a:solidFill>
            <a:srgbClr val="00B0F0"/>
          </a:solidFill>
        </a:ln>
      </dgm:spPr>
      <dgm:t>
        <a:bodyPr/>
        <a:lstStyle/>
        <a:p>
          <a:r>
            <a:rPr lang="es-EC" dirty="0" smtClean="0"/>
            <a:t>Importaciones casi nulas desde EEUU y Chile</a:t>
          </a:r>
          <a:endParaRPr lang="en-US" dirty="0"/>
        </a:p>
      </dgm:t>
    </dgm:pt>
    <dgm:pt modelId="{AEF83BAD-CF72-48B6-A3B3-3446FB583EEB}" type="parTrans" cxnId="{6B77CAA1-CC35-4918-8BB6-AAB2E9E3FC35}">
      <dgm:prSet/>
      <dgm:spPr/>
      <dgm:t>
        <a:bodyPr/>
        <a:lstStyle/>
        <a:p>
          <a:endParaRPr lang="en-US"/>
        </a:p>
      </dgm:t>
    </dgm:pt>
    <dgm:pt modelId="{DB4A9268-3382-402D-AEF9-EDB1680AE9A7}" type="sibTrans" cxnId="{6B77CAA1-CC35-4918-8BB6-AAB2E9E3FC35}">
      <dgm:prSet/>
      <dgm:spPr/>
      <dgm:t>
        <a:bodyPr/>
        <a:lstStyle/>
        <a:p>
          <a:endParaRPr lang="en-US"/>
        </a:p>
      </dgm:t>
    </dgm:pt>
    <dgm:pt modelId="{C1C0640A-B128-4BD9-A307-DA8BB7AFB4B9}">
      <dgm:prSet phldrT="[Texto]"/>
      <dgm:spPr>
        <a:noFill/>
        <a:ln w="38100">
          <a:solidFill>
            <a:srgbClr val="00B0F0"/>
          </a:solidFill>
        </a:ln>
      </dgm:spPr>
      <dgm:t>
        <a:bodyPr/>
        <a:lstStyle/>
        <a:p>
          <a:r>
            <a:rPr lang="es-EC" dirty="0" smtClean="0"/>
            <a:t>Poder de control de empresas lideres </a:t>
          </a:r>
          <a:endParaRPr lang="en-US" dirty="0"/>
        </a:p>
      </dgm:t>
    </dgm:pt>
    <dgm:pt modelId="{0DC4808A-36D7-4389-A72F-9D216822FC6B}" type="parTrans" cxnId="{767AAE10-C9B7-45E4-B136-8D7CF3E57A9A}">
      <dgm:prSet/>
      <dgm:spPr/>
      <dgm:t>
        <a:bodyPr/>
        <a:lstStyle/>
        <a:p>
          <a:endParaRPr lang="en-US"/>
        </a:p>
      </dgm:t>
    </dgm:pt>
    <dgm:pt modelId="{8226496F-B758-4C04-8AB5-F09C1D253128}" type="sibTrans" cxnId="{767AAE10-C9B7-45E4-B136-8D7CF3E57A9A}">
      <dgm:prSet/>
      <dgm:spPr/>
      <dgm:t>
        <a:bodyPr/>
        <a:lstStyle/>
        <a:p>
          <a:endParaRPr lang="en-US"/>
        </a:p>
      </dgm:t>
    </dgm:pt>
    <dgm:pt modelId="{27796B2B-667C-492B-900E-FD208818DD85}" type="pres">
      <dgm:prSet presAssocID="{AD7EABAD-263B-4AC3-BF64-57CDAE14DF23}" presName="diagram" presStyleCnt="0">
        <dgm:presLayoutVars>
          <dgm:dir/>
          <dgm:resizeHandles val="exact"/>
        </dgm:presLayoutVars>
      </dgm:prSet>
      <dgm:spPr/>
      <dgm:t>
        <a:bodyPr/>
        <a:lstStyle/>
        <a:p>
          <a:endParaRPr lang="en-US"/>
        </a:p>
      </dgm:t>
    </dgm:pt>
    <dgm:pt modelId="{6BBA4CFB-4F18-4E8C-8F71-A2045F30008D}" type="pres">
      <dgm:prSet presAssocID="{ADA6D907-710A-41A5-9EDA-BA86C97DA1FE}" presName="node" presStyleLbl="node1" presStyleIdx="0" presStyleCnt="6">
        <dgm:presLayoutVars>
          <dgm:bulletEnabled val="1"/>
        </dgm:presLayoutVars>
      </dgm:prSet>
      <dgm:spPr/>
      <dgm:t>
        <a:bodyPr/>
        <a:lstStyle/>
        <a:p>
          <a:endParaRPr lang="en-US"/>
        </a:p>
      </dgm:t>
    </dgm:pt>
    <dgm:pt modelId="{6EC1B23B-795D-405E-83BF-7ED6C05CF984}" type="pres">
      <dgm:prSet presAssocID="{7AC3B76B-52ED-4018-9378-53A9E55049E5}" presName="sibTrans" presStyleCnt="0"/>
      <dgm:spPr/>
    </dgm:pt>
    <dgm:pt modelId="{57F78B40-8DC8-466E-BC8C-5611055BC5B9}" type="pres">
      <dgm:prSet presAssocID="{C8645185-AE8F-45F6-BCD7-AFF6881732CC}" presName="node" presStyleLbl="node1" presStyleIdx="1" presStyleCnt="6">
        <dgm:presLayoutVars>
          <dgm:bulletEnabled val="1"/>
        </dgm:presLayoutVars>
      </dgm:prSet>
      <dgm:spPr/>
      <dgm:t>
        <a:bodyPr/>
        <a:lstStyle/>
        <a:p>
          <a:endParaRPr lang="en-US"/>
        </a:p>
      </dgm:t>
    </dgm:pt>
    <dgm:pt modelId="{55729BCD-84EA-4442-A45B-D9E079988A21}" type="pres">
      <dgm:prSet presAssocID="{7214B833-4C4C-44C7-BB00-8F914BD33570}" presName="sibTrans" presStyleCnt="0"/>
      <dgm:spPr/>
    </dgm:pt>
    <dgm:pt modelId="{30BA0B29-32AD-4A4C-B16D-557B91A504C9}" type="pres">
      <dgm:prSet presAssocID="{D690A868-B535-436B-956C-7AFDE489EA7D}" presName="node" presStyleLbl="node1" presStyleIdx="2" presStyleCnt="6">
        <dgm:presLayoutVars>
          <dgm:bulletEnabled val="1"/>
        </dgm:presLayoutVars>
      </dgm:prSet>
      <dgm:spPr/>
      <dgm:t>
        <a:bodyPr/>
        <a:lstStyle/>
        <a:p>
          <a:endParaRPr lang="en-US"/>
        </a:p>
      </dgm:t>
    </dgm:pt>
    <dgm:pt modelId="{413DC415-7CD2-4018-80DB-3E32BFFC9315}" type="pres">
      <dgm:prSet presAssocID="{A69EBE2E-96E7-4C2E-AC98-3470009F56BF}" presName="sibTrans" presStyleCnt="0"/>
      <dgm:spPr/>
    </dgm:pt>
    <dgm:pt modelId="{E1E4ED5B-20FA-45F7-867F-B43AC3BC4637}" type="pres">
      <dgm:prSet presAssocID="{EE294E77-7065-4AA5-BCE4-75D0DB74B0E9}" presName="node" presStyleLbl="node1" presStyleIdx="3" presStyleCnt="6">
        <dgm:presLayoutVars>
          <dgm:bulletEnabled val="1"/>
        </dgm:presLayoutVars>
      </dgm:prSet>
      <dgm:spPr/>
      <dgm:t>
        <a:bodyPr/>
        <a:lstStyle/>
        <a:p>
          <a:endParaRPr lang="en-US"/>
        </a:p>
      </dgm:t>
    </dgm:pt>
    <dgm:pt modelId="{045EEB66-594C-4B06-9C08-7E5D1180B2A6}" type="pres">
      <dgm:prSet presAssocID="{773F1D93-7028-40AA-B991-0F3FCD9985B5}" presName="sibTrans" presStyleCnt="0"/>
      <dgm:spPr/>
    </dgm:pt>
    <dgm:pt modelId="{C4E6F4E0-2863-4176-9F4E-AF351E246551}" type="pres">
      <dgm:prSet presAssocID="{F1331068-A7EA-4952-85F7-525108C02455}" presName="node" presStyleLbl="node1" presStyleIdx="4" presStyleCnt="6">
        <dgm:presLayoutVars>
          <dgm:bulletEnabled val="1"/>
        </dgm:presLayoutVars>
      </dgm:prSet>
      <dgm:spPr/>
      <dgm:t>
        <a:bodyPr/>
        <a:lstStyle/>
        <a:p>
          <a:endParaRPr lang="en-US"/>
        </a:p>
      </dgm:t>
    </dgm:pt>
    <dgm:pt modelId="{CB31E04E-8E11-4A40-8CE2-A06C9CE7AD0A}" type="pres">
      <dgm:prSet presAssocID="{DB4A9268-3382-402D-AEF9-EDB1680AE9A7}" presName="sibTrans" presStyleCnt="0"/>
      <dgm:spPr/>
    </dgm:pt>
    <dgm:pt modelId="{C0F90B8F-E0B7-4E54-8640-4900866976E2}" type="pres">
      <dgm:prSet presAssocID="{C1C0640A-B128-4BD9-A307-DA8BB7AFB4B9}" presName="node" presStyleLbl="node1" presStyleIdx="5" presStyleCnt="6">
        <dgm:presLayoutVars>
          <dgm:bulletEnabled val="1"/>
        </dgm:presLayoutVars>
      </dgm:prSet>
      <dgm:spPr/>
      <dgm:t>
        <a:bodyPr/>
        <a:lstStyle/>
        <a:p>
          <a:endParaRPr lang="en-US"/>
        </a:p>
      </dgm:t>
    </dgm:pt>
  </dgm:ptLst>
  <dgm:cxnLst>
    <dgm:cxn modelId="{525886B9-02FC-4289-8685-7398B2AC5969}" type="presOf" srcId="{C1C0640A-B128-4BD9-A307-DA8BB7AFB4B9}" destId="{C0F90B8F-E0B7-4E54-8640-4900866976E2}" srcOrd="0" destOrd="0" presId="urn:microsoft.com/office/officeart/2005/8/layout/default"/>
    <dgm:cxn modelId="{6E844919-938D-4A52-8D17-F089C9E1F314}" srcId="{AD7EABAD-263B-4AC3-BF64-57CDAE14DF23}" destId="{ADA6D907-710A-41A5-9EDA-BA86C97DA1FE}" srcOrd="0" destOrd="0" parTransId="{FB9DF4E4-04CA-420D-B359-F6B5C8341DF2}" sibTransId="{7AC3B76B-52ED-4018-9378-53A9E55049E5}"/>
    <dgm:cxn modelId="{3D9505A2-B58D-46AB-804D-1B27700B396F}" srcId="{AD7EABAD-263B-4AC3-BF64-57CDAE14DF23}" destId="{EE294E77-7065-4AA5-BCE4-75D0DB74B0E9}" srcOrd="3" destOrd="0" parTransId="{B10F8B78-B6A8-4DA7-A460-4EECF447218B}" sibTransId="{773F1D93-7028-40AA-B991-0F3FCD9985B5}"/>
    <dgm:cxn modelId="{657ED17B-3AAE-4623-8DAE-6752AD7AD24E}" srcId="{AD7EABAD-263B-4AC3-BF64-57CDAE14DF23}" destId="{D690A868-B535-436B-956C-7AFDE489EA7D}" srcOrd="2" destOrd="0" parTransId="{A36F964D-55A3-4B32-A570-F443E05E2735}" sibTransId="{A69EBE2E-96E7-4C2E-AC98-3470009F56BF}"/>
    <dgm:cxn modelId="{2A50E55A-AE0C-4198-BBCC-18AFBA755C98}" type="presOf" srcId="{F1331068-A7EA-4952-85F7-525108C02455}" destId="{C4E6F4E0-2863-4176-9F4E-AF351E246551}" srcOrd="0" destOrd="0" presId="urn:microsoft.com/office/officeart/2005/8/layout/default"/>
    <dgm:cxn modelId="{79DCF9A2-9C28-41C1-9FC1-9E0E6C3A599B}" type="presOf" srcId="{C8645185-AE8F-45F6-BCD7-AFF6881732CC}" destId="{57F78B40-8DC8-466E-BC8C-5611055BC5B9}" srcOrd="0" destOrd="0" presId="urn:microsoft.com/office/officeart/2005/8/layout/default"/>
    <dgm:cxn modelId="{CDDDB430-AF1F-4284-94D0-8B5C1CDF20C5}" type="presOf" srcId="{EE294E77-7065-4AA5-BCE4-75D0DB74B0E9}" destId="{E1E4ED5B-20FA-45F7-867F-B43AC3BC4637}" srcOrd="0" destOrd="0" presId="urn:microsoft.com/office/officeart/2005/8/layout/default"/>
    <dgm:cxn modelId="{212A1410-E425-4B81-A7E4-DEEE756F96DE}" srcId="{AD7EABAD-263B-4AC3-BF64-57CDAE14DF23}" destId="{C8645185-AE8F-45F6-BCD7-AFF6881732CC}" srcOrd="1" destOrd="0" parTransId="{ECDA675F-0298-487B-A4FE-28A2654AE659}" sibTransId="{7214B833-4C4C-44C7-BB00-8F914BD33570}"/>
    <dgm:cxn modelId="{22AE9F77-FAA9-4DCF-AC33-8DEE476B4FC9}" type="presOf" srcId="{ADA6D907-710A-41A5-9EDA-BA86C97DA1FE}" destId="{6BBA4CFB-4F18-4E8C-8F71-A2045F30008D}" srcOrd="0" destOrd="0" presId="urn:microsoft.com/office/officeart/2005/8/layout/default"/>
    <dgm:cxn modelId="{736F01C4-242D-4FA9-A187-31BB392E0C30}" type="presOf" srcId="{D690A868-B535-436B-956C-7AFDE489EA7D}" destId="{30BA0B29-32AD-4A4C-B16D-557B91A504C9}" srcOrd="0" destOrd="0" presId="urn:microsoft.com/office/officeart/2005/8/layout/default"/>
    <dgm:cxn modelId="{6B77CAA1-CC35-4918-8BB6-AAB2E9E3FC35}" srcId="{AD7EABAD-263B-4AC3-BF64-57CDAE14DF23}" destId="{F1331068-A7EA-4952-85F7-525108C02455}" srcOrd="4" destOrd="0" parTransId="{AEF83BAD-CF72-48B6-A3B3-3446FB583EEB}" sibTransId="{DB4A9268-3382-402D-AEF9-EDB1680AE9A7}"/>
    <dgm:cxn modelId="{767AAE10-C9B7-45E4-B136-8D7CF3E57A9A}" srcId="{AD7EABAD-263B-4AC3-BF64-57CDAE14DF23}" destId="{C1C0640A-B128-4BD9-A307-DA8BB7AFB4B9}" srcOrd="5" destOrd="0" parTransId="{0DC4808A-36D7-4389-A72F-9D216822FC6B}" sibTransId="{8226496F-B758-4C04-8AB5-F09C1D253128}"/>
    <dgm:cxn modelId="{04571976-7E4C-4393-9925-9E733751389B}" type="presOf" srcId="{AD7EABAD-263B-4AC3-BF64-57CDAE14DF23}" destId="{27796B2B-667C-492B-900E-FD208818DD85}" srcOrd="0" destOrd="0" presId="urn:microsoft.com/office/officeart/2005/8/layout/default"/>
    <dgm:cxn modelId="{4C3C773F-CF8A-4EE9-95AF-E3E46108303A}" type="presParOf" srcId="{27796B2B-667C-492B-900E-FD208818DD85}" destId="{6BBA4CFB-4F18-4E8C-8F71-A2045F30008D}" srcOrd="0" destOrd="0" presId="urn:microsoft.com/office/officeart/2005/8/layout/default"/>
    <dgm:cxn modelId="{F6C2E027-63C9-40CA-B6C5-AA8A50A77D1F}" type="presParOf" srcId="{27796B2B-667C-492B-900E-FD208818DD85}" destId="{6EC1B23B-795D-405E-83BF-7ED6C05CF984}" srcOrd="1" destOrd="0" presId="urn:microsoft.com/office/officeart/2005/8/layout/default"/>
    <dgm:cxn modelId="{8D48141A-EF85-43E1-AD42-B7E2890A4BFE}" type="presParOf" srcId="{27796B2B-667C-492B-900E-FD208818DD85}" destId="{57F78B40-8DC8-466E-BC8C-5611055BC5B9}" srcOrd="2" destOrd="0" presId="urn:microsoft.com/office/officeart/2005/8/layout/default"/>
    <dgm:cxn modelId="{2B13A717-BC72-482C-9262-9C0007AAC75B}" type="presParOf" srcId="{27796B2B-667C-492B-900E-FD208818DD85}" destId="{55729BCD-84EA-4442-A45B-D9E079988A21}" srcOrd="3" destOrd="0" presId="urn:microsoft.com/office/officeart/2005/8/layout/default"/>
    <dgm:cxn modelId="{745847DF-9703-4725-8506-7B1694AE89F6}" type="presParOf" srcId="{27796B2B-667C-492B-900E-FD208818DD85}" destId="{30BA0B29-32AD-4A4C-B16D-557B91A504C9}" srcOrd="4" destOrd="0" presId="urn:microsoft.com/office/officeart/2005/8/layout/default"/>
    <dgm:cxn modelId="{69CDF50A-5640-435B-A139-D4A4334409D3}" type="presParOf" srcId="{27796B2B-667C-492B-900E-FD208818DD85}" destId="{413DC415-7CD2-4018-80DB-3E32BFFC9315}" srcOrd="5" destOrd="0" presId="urn:microsoft.com/office/officeart/2005/8/layout/default"/>
    <dgm:cxn modelId="{BEC669DF-7231-4875-912B-5E9DDD21BCC9}" type="presParOf" srcId="{27796B2B-667C-492B-900E-FD208818DD85}" destId="{E1E4ED5B-20FA-45F7-867F-B43AC3BC4637}" srcOrd="6" destOrd="0" presId="urn:microsoft.com/office/officeart/2005/8/layout/default"/>
    <dgm:cxn modelId="{6C260B04-7D5E-45DA-8F5E-AAE412F63179}" type="presParOf" srcId="{27796B2B-667C-492B-900E-FD208818DD85}" destId="{045EEB66-594C-4B06-9C08-7E5D1180B2A6}" srcOrd="7" destOrd="0" presId="urn:microsoft.com/office/officeart/2005/8/layout/default"/>
    <dgm:cxn modelId="{253773AA-037A-4C04-BE9F-7DB55C32493D}" type="presParOf" srcId="{27796B2B-667C-492B-900E-FD208818DD85}" destId="{C4E6F4E0-2863-4176-9F4E-AF351E246551}" srcOrd="8" destOrd="0" presId="urn:microsoft.com/office/officeart/2005/8/layout/default"/>
    <dgm:cxn modelId="{A3CF3E06-485B-411D-B82F-BF02A3404C22}" type="presParOf" srcId="{27796B2B-667C-492B-900E-FD208818DD85}" destId="{CB31E04E-8E11-4A40-8CE2-A06C9CE7AD0A}" srcOrd="9" destOrd="0" presId="urn:microsoft.com/office/officeart/2005/8/layout/default"/>
    <dgm:cxn modelId="{02FB5B21-08DE-4EDD-B7A0-6619974C1612}" type="presParOf" srcId="{27796B2B-667C-492B-900E-FD208818DD85}" destId="{C0F90B8F-E0B7-4E54-8640-4900866976E2}"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BCFFD4-F0D8-4163-A341-F2D6BC67D81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176AFBBB-797A-4F3A-8C86-9B10F627B327}">
      <dgm:prSet phldrT="[Texto]"/>
      <dgm:spPr/>
      <dgm:t>
        <a:bodyPr/>
        <a:lstStyle/>
        <a:p>
          <a:r>
            <a:rPr lang="es-EC" dirty="0" smtClean="0"/>
            <a:t>AGROPESA S.A.</a:t>
          </a:r>
          <a:endParaRPr lang="en-US" dirty="0"/>
        </a:p>
      </dgm:t>
    </dgm:pt>
    <dgm:pt modelId="{AB8CBAFD-939A-4704-B73A-633A27B00B41}" type="parTrans" cxnId="{D0E4ACB4-D2DD-428A-A282-462F47AD789D}">
      <dgm:prSet/>
      <dgm:spPr/>
      <dgm:t>
        <a:bodyPr/>
        <a:lstStyle/>
        <a:p>
          <a:endParaRPr lang="en-US"/>
        </a:p>
      </dgm:t>
    </dgm:pt>
    <dgm:pt modelId="{5A9DC16C-C332-4722-8D60-4625A4A0574A}" type="sibTrans" cxnId="{D0E4ACB4-D2DD-428A-A282-462F47AD789D}">
      <dgm:prSet/>
      <dgm:spPr/>
      <dgm:t>
        <a:bodyPr/>
        <a:lstStyle/>
        <a:p>
          <a:endParaRPr lang="en-US"/>
        </a:p>
      </dgm:t>
    </dgm:pt>
    <dgm:pt modelId="{5E7E51F1-E234-45E5-A47D-4FF895B7243D}">
      <dgm:prSet phldrT="[Texto]"/>
      <dgm:spPr/>
      <dgm:t>
        <a:bodyPr/>
        <a:lstStyle/>
        <a:p>
          <a:r>
            <a:rPr lang="es-EC" dirty="0" smtClean="0"/>
            <a:t>Corporación Favorita</a:t>
          </a:r>
          <a:endParaRPr lang="en-US" dirty="0"/>
        </a:p>
      </dgm:t>
    </dgm:pt>
    <dgm:pt modelId="{6641AC3A-7B3F-46B3-87B5-F0DC6D551D59}" type="parTrans" cxnId="{2F40D2A7-34BD-4FE8-8264-99B6486AAD6A}">
      <dgm:prSet/>
      <dgm:spPr/>
      <dgm:t>
        <a:bodyPr/>
        <a:lstStyle/>
        <a:p>
          <a:endParaRPr lang="en-US"/>
        </a:p>
      </dgm:t>
    </dgm:pt>
    <dgm:pt modelId="{58165469-E1A0-4ADE-8B9C-AD95B4209DB8}" type="sibTrans" cxnId="{2F40D2A7-34BD-4FE8-8264-99B6486AAD6A}">
      <dgm:prSet/>
      <dgm:spPr/>
      <dgm:t>
        <a:bodyPr/>
        <a:lstStyle/>
        <a:p>
          <a:endParaRPr lang="en-US"/>
        </a:p>
      </dgm:t>
    </dgm:pt>
    <dgm:pt modelId="{677C667B-4305-49BD-B9F1-A3BDA66D321C}">
      <dgm:prSet phldrT="[Texto]"/>
      <dgm:spPr/>
      <dgm:t>
        <a:bodyPr/>
        <a:lstStyle/>
        <a:p>
          <a:r>
            <a:rPr lang="es-EC" dirty="0" smtClean="0"/>
            <a:t>Planta más tecnificada </a:t>
          </a:r>
          <a:endParaRPr lang="en-US" dirty="0"/>
        </a:p>
      </dgm:t>
    </dgm:pt>
    <dgm:pt modelId="{1F1B8967-BD5B-4E53-8E9F-8C4380655123}" type="parTrans" cxnId="{52F3BF0B-8F57-4BBB-BFBA-362AD20912A8}">
      <dgm:prSet/>
      <dgm:spPr/>
      <dgm:t>
        <a:bodyPr/>
        <a:lstStyle/>
        <a:p>
          <a:endParaRPr lang="en-US"/>
        </a:p>
      </dgm:t>
    </dgm:pt>
    <dgm:pt modelId="{E9EF9AAA-38AF-48B5-8BFD-F3E4CDB2DA71}" type="sibTrans" cxnId="{52F3BF0B-8F57-4BBB-BFBA-362AD20912A8}">
      <dgm:prSet/>
      <dgm:spPr/>
      <dgm:t>
        <a:bodyPr/>
        <a:lstStyle/>
        <a:p>
          <a:endParaRPr lang="en-US"/>
        </a:p>
      </dgm:t>
    </dgm:pt>
    <dgm:pt modelId="{4DA16912-C6B2-4049-8786-CE356690D676}">
      <dgm:prSet phldrT="[Texto]"/>
      <dgm:spPr/>
      <dgm:t>
        <a:bodyPr/>
        <a:lstStyle/>
        <a:p>
          <a:r>
            <a:rPr lang="es-EC" dirty="0" smtClean="0"/>
            <a:t>Gran presencia en el mercado </a:t>
          </a:r>
          <a:endParaRPr lang="en-US" dirty="0"/>
        </a:p>
      </dgm:t>
    </dgm:pt>
    <dgm:pt modelId="{5573B9E6-6BAE-40E6-8476-F26CDEFDA99A}" type="parTrans" cxnId="{E5220C8E-DB11-4145-923F-DDB32F9DCC36}">
      <dgm:prSet/>
      <dgm:spPr/>
      <dgm:t>
        <a:bodyPr/>
        <a:lstStyle/>
        <a:p>
          <a:endParaRPr lang="en-US"/>
        </a:p>
      </dgm:t>
    </dgm:pt>
    <dgm:pt modelId="{BF8E1698-CBE3-4A1D-849B-CB9AF35DFC46}" type="sibTrans" cxnId="{E5220C8E-DB11-4145-923F-DDB32F9DCC36}">
      <dgm:prSet/>
      <dgm:spPr/>
      <dgm:t>
        <a:bodyPr/>
        <a:lstStyle/>
        <a:p>
          <a:endParaRPr lang="en-US"/>
        </a:p>
      </dgm:t>
    </dgm:pt>
    <dgm:pt modelId="{25A647C7-2755-4A99-A629-DA2DADDE5771}">
      <dgm:prSet phldrT="[Texto]"/>
      <dgm:spPr/>
      <dgm:t>
        <a:bodyPr/>
        <a:lstStyle/>
        <a:p>
          <a:r>
            <a:rPr lang="es-EC" dirty="0" smtClean="0"/>
            <a:t>PRONACA </a:t>
          </a:r>
          <a:endParaRPr lang="en-US" dirty="0"/>
        </a:p>
      </dgm:t>
    </dgm:pt>
    <dgm:pt modelId="{FCBD0A83-A54A-4FFB-8705-A48EC0EBF263}" type="parTrans" cxnId="{695D364E-92AB-4B57-8D0C-6D8CEAB55E4D}">
      <dgm:prSet/>
      <dgm:spPr/>
      <dgm:t>
        <a:bodyPr/>
        <a:lstStyle/>
        <a:p>
          <a:endParaRPr lang="en-US"/>
        </a:p>
      </dgm:t>
    </dgm:pt>
    <dgm:pt modelId="{84C5021E-CB61-4C58-B816-567C2A679AFA}" type="sibTrans" cxnId="{695D364E-92AB-4B57-8D0C-6D8CEAB55E4D}">
      <dgm:prSet/>
      <dgm:spPr/>
      <dgm:t>
        <a:bodyPr/>
        <a:lstStyle/>
        <a:p>
          <a:endParaRPr lang="en-US"/>
        </a:p>
      </dgm:t>
    </dgm:pt>
    <dgm:pt modelId="{C2879387-B73D-4560-9DDE-720E62C7BBED}">
      <dgm:prSet phldrT="[Texto]"/>
      <dgm:spPr/>
      <dgm:t>
        <a:bodyPr/>
        <a:lstStyle/>
        <a:p>
          <a:r>
            <a:rPr lang="es-EC" dirty="0" smtClean="0"/>
            <a:t>Empresa tecnificada – Investigación  </a:t>
          </a:r>
          <a:endParaRPr lang="en-US" dirty="0"/>
        </a:p>
      </dgm:t>
    </dgm:pt>
    <dgm:pt modelId="{C812CAAE-17AB-4559-B7E8-689424E07D65}" type="parTrans" cxnId="{E8124054-6E30-4E8A-846D-AC4545CC53AA}">
      <dgm:prSet/>
      <dgm:spPr/>
      <dgm:t>
        <a:bodyPr/>
        <a:lstStyle/>
        <a:p>
          <a:endParaRPr lang="en-US"/>
        </a:p>
      </dgm:t>
    </dgm:pt>
    <dgm:pt modelId="{DF6EFC4D-C851-48F5-B542-21AE68A73DD7}" type="sibTrans" cxnId="{E8124054-6E30-4E8A-846D-AC4545CC53AA}">
      <dgm:prSet/>
      <dgm:spPr/>
      <dgm:t>
        <a:bodyPr/>
        <a:lstStyle/>
        <a:p>
          <a:endParaRPr lang="en-US"/>
        </a:p>
      </dgm:t>
    </dgm:pt>
    <dgm:pt modelId="{C0D600AA-8044-46F2-BED7-73B382825801}">
      <dgm:prSet phldrT="[Texto]"/>
      <dgm:spPr/>
      <dgm:t>
        <a:bodyPr/>
        <a:lstStyle/>
        <a:p>
          <a:r>
            <a:rPr lang="es-EC" dirty="0" smtClean="0"/>
            <a:t>Alto reconocimiento </a:t>
          </a:r>
          <a:endParaRPr lang="en-US" dirty="0"/>
        </a:p>
      </dgm:t>
    </dgm:pt>
    <dgm:pt modelId="{6AD8F53E-9BF3-4608-A81A-2CD89661D419}" type="parTrans" cxnId="{24564027-2875-46E6-A05D-EEF69248380E}">
      <dgm:prSet/>
      <dgm:spPr/>
      <dgm:t>
        <a:bodyPr/>
        <a:lstStyle/>
        <a:p>
          <a:endParaRPr lang="en-US"/>
        </a:p>
      </dgm:t>
    </dgm:pt>
    <dgm:pt modelId="{477FFBFE-480A-4DC1-9417-057FFCD5E0B5}" type="sibTrans" cxnId="{24564027-2875-46E6-A05D-EEF69248380E}">
      <dgm:prSet/>
      <dgm:spPr/>
      <dgm:t>
        <a:bodyPr/>
        <a:lstStyle/>
        <a:p>
          <a:endParaRPr lang="en-US"/>
        </a:p>
      </dgm:t>
    </dgm:pt>
    <dgm:pt modelId="{F24035C0-CA98-4D41-B4A4-5DC7CCE3F759}">
      <dgm:prSet phldrT="[Texto]"/>
      <dgm:spPr/>
      <dgm:t>
        <a:bodyPr/>
        <a:lstStyle/>
        <a:p>
          <a:r>
            <a:rPr lang="es-EC" dirty="0" smtClean="0"/>
            <a:t>Maneja varias líneas </a:t>
          </a:r>
          <a:endParaRPr lang="en-US" dirty="0"/>
        </a:p>
      </dgm:t>
    </dgm:pt>
    <dgm:pt modelId="{FF798301-C8E6-47DC-90A2-5A5FE3327D2D}" type="parTrans" cxnId="{16D61319-6555-412E-A281-EFBCFDCE1127}">
      <dgm:prSet/>
      <dgm:spPr/>
      <dgm:t>
        <a:bodyPr/>
        <a:lstStyle/>
        <a:p>
          <a:endParaRPr lang="en-US"/>
        </a:p>
      </dgm:t>
    </dgm:pt>
    <dgm:pt modelId="{E3219D59-7731-42F1-BAFC-0B4AC0D841BC}" type="sibTrans" cxnId="{16D61319-6555-412E-A281-EFBCFDCE1127}">
      <dgm:prSet/>
      <dgm:spPr/>
      <dgm:t>
        <a:bodyPr/>
        <a:lstStyle/>
        <a:p>
          <a:endParaRPr lang="en-US"/>
        </a:p>
      </dgm:t>
    </dgm:pt>
    <dgm:pt modelId="{CE1EBE7D-74AD-4AFE-ACE8-391FBF32085C}">
      <dgm:prSet phldrT="[Texto]"/>
      <dgm:spPr/>
      <dgm:t>
        <a:bodyPr/>
        <a:lstStyle/>
        <a:p>
          <a:r>
            <a:rPr lang="es-EC" dirty="0" smtClean="0"/>
            <a:t>Buen manejo de desperdicios </a:t>
          </a:r>
          <a:endParaRPr lang="en-US" dirty="0"/>
        </a:p>
      </dgm:t>
    </dgm:pt>
    <dgm:pt modelId="{6E64FFE5-E365-40BE-A3C4-501DA985AEEB}" type="parTrans" cxnId="{70A5FAB6-BF8B-48BD-AB28-1F6077E74157}">
      <dgm:prSet/>
      <dgm:spPr/>
      <dgm:t>
        <a:bodyPr/>
        <a:lstStyle/>
        <a:p>
          <a:endParaRPr lang="en-US"/>
        </a:p>
      </dgm:t>
    </dgm:pt>
    <dgm:pt modelId="{8E31B9F7-CC42-4281-A01F-57DB8C102C87}" type="sibTrans" cxnId="{70A5FAB6-BF8B-48BD-AB28-1F6077E74157}">
      <dgm:prSet/>
      <dgm:spPr/>
      <dgm:t>
        <a:bodyPr/>
        <a:lstStyle/>
        <a:p>
          <a:endParaRPr lang="en-US"/>
        </a:p>
      </dgm:t>
    </dgm:pt>
    <dgm:pt modelId="{68BC016C-B855-4FF7-BB2C-9158C139214F}">
      <dgm:prSet phldrT="[Texto]"/>
      <dgm:spPr/>
      <dgm:t>
        <a:bodyPr/>
        <a:lstStyle/>
        <a:p>
          <a:r>
            <a:rPr lang="es-EC" dirty="0" smtClean="0"/>
            <a:t>Certificaciones (PV. BPA. BPP. </a:t>
          </a:r>
          <a:endParaRPr lang="en-US" dirty="0"/>
        </a:p>
      </dgm:t>
    </dgm:pt>
    <dgm:pt modelId="{367ED8CB-C565-4ED4-BF41-EDB988DCF82F}" type="parTrans" cxnId="{E4810302-8EEB-4618-88AA-23DBA1E50E69}">
      <dgm:prSet/>
      <dgm:spPr/>
      <dgm:t>
        <a:bodyPr/>
        <a:lstStyle/>
        <a:p>
          <a:endParaRPr lang="en-US"/>
        </a:p>
      </dgm:t>
    </dgm:pt>
    <dgm:pt modelId="{3FBF3BDA-D55F-4E75-836C-9B82975CA39E}" type="sibTrans" cxnId="{E4810302-8EEB-4618-88AA-23DBA1E50E69}">
      <dgm:prSet/>
      <dgm:spPr/>
      <dgm:t>
        <a:bodyPr/>
        <a:lstStyle/>
        <a:p>
          <a:endParaRPr lang="en-US"/>
        </a:p>
      </dgm:t>
    </dgm:pt>
    <dgm:pt modelId="{735731BB-7C50-47E7-9DC6-7A59ACAF3397}">
      <dgm:prSet phldrT="[Texto]"/>
      <dgm:spPr/>
      <dgm:t>
        <a:bodyPr/>
        <a:lstStyle/>
        <a:p>
          <a:r>
            <a:rPr lang="es-EC" dirty="0" smtClean="0"/>
            <a:t>ECARNI S.A</a:t>
          </a:r>
          <a:endParaRPr lang="en-US" dirty="0"/>
        </a:p>
      </dgm:t>
    </dgm:pt>
    <dgm:pt modelId="{8AC354BE-93C1-41AE-A9A6-CBCE86E8122C}" type="parTrans" cxnId="{6A7907A2-215A-4EC7-8FA3-45A2F698F03B}">
      <dgm:prSet/>
      <dgm:spPr/>
      <dgm:t>
        <a:bodyPr/>
        <a:lstStyle/>
        <a:p>
          <a:endParaRPr lang="en-US"/>
        </a:p>
      </dgm:t>
    </dgm:pt>
    <dgm:pt modelId="{5109F213-21B4-4922-A6D2-697E35DFF060}" type="sibTrans" cxnId="{6A7907A2-215A-4EC7-8FA3-45A2F698F03B}">
      <dgm:prSet/>
      <dgm:spPr/>
      <dgm:t>
        <a:bodyPr/>
        <a:lstStyle/>
        <a:p>
          <a:endParaRPr lang="en-US"/>
        </a:p>
      </dgm:t>
    </dgm:pt>
    <dgm:pt modelId="{D663FC72-E97D-4329-9B7E-75AA11B25C67}">
      <dgm:prSet phldrT="[Texto]"/>
      <dgm:spPr/>
      <dgm:t>
        <a:bodyPr/>
        <a:lstStyle/>
        <a:p>
          <a:r>
            <a:rPr lang="es-EC" dirty="0" smtClean="0"/>
            <a:t>Embutidos Don Diego </a:t>
          </a:r>
          <a:endParaRPr lang="en-US" dirty="0"/>
        </a:p>
      </dgm:t>
    </dgm:pt>
    <dgm:pt modelId="{9E87848C-3D8A-4A9E-AE41-0C1DA156C462}" type="parTrans" cxnId="{FBFC88FE-9858-4E9D-B2A9-BF9E9D8EB472}">
      <dgm:prSet/>
      <dgm:spPr/>
      <dgm:t>
        <a:bodyPr/>
        <a:lstStyle/>
        <a:p>
          <a:endParaRPr lang="en-US"/>
        </a:p>
      </dgm:t>
    </dgm:pt>
    <dgm:pt modelId="{2EB1747E-39CB-4266-ACD9-17DFADF33920}" type="sibTrans" cxnId="{FBFC88FE-9858-4E9D-B2A9-BF9E9D8EB472}">
      <dgm:prSet/>
      <dgm:spPr/>
      <dgm:t>
        <a:bodyPr/>
        <a:lstStyle/>
        <a:p>
          <a:endParaRPr lang="en-US"/>
        </a:p>
      </dgm:t>
    </dgm:pt>
    <dgm:pt modelId="{DF7C4FC1-ECDF-4F9C-8FB8-AEC71074EE39}">
      <dgm:prSet phldrT="[Texto]"/>
      <dgm:spPr/>
      <dgm:t>
        <a:bodyPr/>
        <a:lstStyle/>
        <a:p>
          <a:r>
            <a:rPr lang="es-EC" dirty="0" smtClean="0"/>
            <a:t>Practicas certificadas </a:t>
          </a:r>
          <a:endParaRPr lang="en-US" dirty="0"/>
        </a:p>
      </dgm:t>
    </dgm:pt>
    <dgm:pt modelId="{6826DD27-F40F-4871-84F7-9A436055E663}" type="parTrans" cxnId="{32200B84-DD54-4C3B-8E99-D1EE3EC42FF8}">
      <dgm:prSet/>
      <dgm:spPr/>
      <dgm:t>
        <a:bodyPr/>
        <a:lstStyle/>
        <a:p>
          <a:endParaRPr lang="en-US"/>
        </a:p>
      </dgm:t>
    </dgm:pt>
    <dgm:pt modelId="{E4B19658-F517-451A-AF9D-09E689571E41}" type="sibTrans" cxnId="{32200B84-DD54-4C3B-8E99-D1EE3EC42FF8}">
      <dgm:prSet/>
      <dgm:spPr/>
      <dgm:t>
        <a:bodyPr/>
        <a:lstStyle/>
        <a:p>
          <a:endParaRPr lang="en-US"/>
        </a:p>
      </dgm:t>
    </dgm:pt>
    <dgm:pt modelId="{AA637BC0-BEC5-41D4-8E83-BD533947D728}">
      <dgm:prSet phldrT="[Texto]"/>
      <dgm:spPr/>
      <dgm:t>
        <a:bodyPr/>
        <a:lstStyle/>
        <a:p>
          <a:r>
            <a:rPr lang="es-EC" dirty="0" smtClean="0"/>
            <a:t>Reconocimiento gourmet </a:t>
          </a:r>
          <a:endParaRPr lang="en-US" dirty="0"/>
        </a:p>
      </dgm:t>
    </dgm:pt>
    <dgm:pt modelId="{1E58F026-8225-4BFB-BF3D-DC89DE49603B}" type="parTrans" cxnId="{95EE5DA5-DF0A-413C-8DF4-824F91589217}">
      <dgm:prSet/>
      <dgm:spPr/>
      <dgm:t>
        <a:bodyPr/>
        <a:lstStyle/>
        <a:p>
          <a:endParaRPr lang="en-US"/>
        </a:p>
      </dgm:t>
    </dgm:pt>
    <dgm:pt modelId="{0DA69AB0-100A-440B-9F74-80708535B4DD}" type="sibTrans" cxnId="{95EE5DA5-DF0A-413C-8DF4-824F91589217}">
      <dgm:prSet/>
      <dgm:spPr/>
      <dgm:t>
        <a:bodyPr/>
        <a:lstStyle/>
        <a:p>
          <a:endParaRPr lang="en-US"/>
        </a:p>
      </dgm:t>
    </dgm:pt>
    <dgm:pt modelId="{80D34CE1-1677-4385-A6E9-5CA0997946CD}">
      <dgm:prSet phldrT="[Texto]"/>
      <dgm:spPr/>
      <dgm:t>
        <a:bodyPr/>
        <a:lstStyle/>
        <a:p>
          <a:r>
            <a:rPr lang="es-EC" dirty="0" smtClean="0"/>
            <a:t>Presente en cadenas de supermercados</a:t>
          </a:r>
          <a:endParaRPr lang="en-US" dirty="0"/>
        </a:p>
      </dgm:t>
    </dgm:pt>
    <dgm:pt modelId="{5896AC9E-EFE6-4817-8632-566030E0E717}" type="parTrans" cxnId="{5AD20CE4-45C4-4066-B760-52C94BEF2CCB}">
      <dgm:prSet/>
      <dgm:spPr/>
      <dgm:t>
        <a:bodyPr/>
        <a:lstStyle/>
        <a:p>
          <a:endParaRPr lang="en-US"/>
        </a:p>
      </dgm:t>
    </dgm:pt>
    <dgm:pt modelId="{8CFD692F-8B37-4D9B-8FE3-21C00FE9ADC9}" type="sibTrans" cxnId="{5AD20CE4-45C4-4066-B760-52C94BEF2CCB}">
      <dgm:prSet/>
      <dgm:spPr/>
      <dgm:t>
        <a:bodyPr/>
        <a:lstStyle/>
        <a:p>
          <a:endParaRPr lang="en-US"/>
        </a:p>
      </dgm:t>
    </dgm:pt>
    <dgm:pt modelId="{CDEEDA43-3D2B-4608-9222-35F01DF59FF7}" type="pres">
      <dgm:prSet presAssocID="{36BCFFD4-F0D8-4163-A341-F2D6BC67D81D}" presName="layout" presStyleCnt="0">
        <dgm:presLayoutVars>
          <dgm:chMax/>
          <dgm:chPref/>
          <dgm:dir/>
          <dgm:resizeHandles/>
        </dgm:presLayoutVars>
      </dgm:prSet>
      <dgm:spPr/>
      <dgm:t>
        <a:bodyPr/>
        <a:lstStyle/>
        <a:p>
          <a:endParaRPr lang="en-US"/>
        </a:p>
      </dgm:t>
    </dgm:pt>
    <dgm:pt modelId="{B7E2C451-E70F-4732-A05E-9C907F7DC191}" type="pres">
      <dgm:prSet presAssocID="{176AFBBB-797A-4F3A-8C86-9B10F627B327}" presName="root" presStyleCnt="0">
        <dgm:presLayoutVars>
          <dgm:chMax/>
          <dgm:chPref/>
        </dgm:presLayoutVars>
      </dgm:prSet>
      <dgm:spPr/>
    </dgm:pt>
    <dgm:pt modelId="{F3CA5530-4A14-49B0-AB2A-961E2629C14D}" type="pres">
      <dgm:prSet presAssocID="{176AFBBB-797A-4F3A-8C86-9B10F627B327}" presName="rootComposite" presStyleCnt="0">
        <dgm:presLayoutVars/>
      </dgm:prSet>
      <dgm:spPr/>
    </dgm:pt>
    <dgm:pt modelId="{398C9616-192C-41D0-A904-8F9ADEF341D1}" type="pres">
      <dgm:prSet presAssocID="{176AFBBB-797A-4F3A-8C86-9B10F627B327}" presName="ParentAccent" presStyleLbl="alignNode1" presStyleIdx="0" presStyleCnt="3"/>
      <dgm:spPr/>
    </dgm:pt>
    <dgm:pt modelId="{3C61AF78-BC47-47AA-88F0-5DA6A520D7E1}" type="pres">
      <dgm:prSet presAssocID="{176AFBBB-797A-4F3A-8C86-9B10F627B327}" presName="ParentSmallAccent" presStyleLbl="fgAcc1" presStyleIdx="0" presStyleCnt="3"/>
      <dgm:spPr/>
    </dgm:pt>
    <dgm:pt modelId="{8E36130D-12D8-4EB8-89B9-7D65DD79A1E2}" type="pres">
      <dgm:prSet presAssocID="{176AFBBB-797A-4F3A-8C86-9B10F627B327}" presName="Parent" presStyleLbl="revTx" presStyleIdx="0" presStyleCnt="15">
        <dgm:presLayoutVars>
          <dgm:chMax/>
          <dgm:chPref val="4"/>
          <dgm:bulletEnabled val="1"/>
        </dgm:presLayoutVars>
      </dgm:prSet>
      <dgm:spPr/>
      <dgm:t>
        <a:bodyPr/>
        <a:lstStyle/>
        <a:p>
          <a:endParaRPr lang="en-US"/>
        </a:p>
      </dgm:t>
    </dgm:pt>
    <dgm:pt modelId="{5846DF73-BBBD-4E15-B67E-3B7AB56357D8}" type="pres">
      <dgm:prSet presAssocID="{176AFBBB-797A-4F3A-8C86-9B10F627B327}" presName="childShape" presStyleCnt="0">
        <dgm:presLayoutVars>
          <dgm:chMax val="0"/>
          <dgm:chPref val="0"/>
        </dgm:presLayoutVars>
      </dgm:prSet>
      <dgm:spPr/>
    </dgm:pt>
    <dgm:pt modelId="{64AFA261-20FA-41C6-B01F-F3AA846D0689}" type="pres">
      <dgm:prSet presAssocID="{5E7E51F1-E234-45E5-A47D-4FF895B7243D}" presName="childComposite" presStyleCnt="0">
        <dgm:presLayoutVars>
          <dgm:chMax val="0"/>
          <dgm:chPref val="0"/>
        </dgm:presLayoutVars>
      </dgm:prSet>
      <dgm:spPr/>
    </dgm:pt>
    <dgm:pt modelId="{75A64704-5E53-4538-9501-63C4BFAA4314}" type="pres">
      <dgm:prSet presAssocID="{5E7E51F1-E234-45E5-A47D-4FF895B7243D}" presName="ChildAccent" presStyleLbl="solidFgAcc1" presStyleIdx="0" presStyleCnt="12"/>
      <dgm:spPr/>
    </dgm:pt>
    <dgm:pt modelId="{241F523E-BB5C-4776-8054-FA8AC333331E}" type="pres">
      <dgm:prSet presAssocID="{5E7E51F1-E234-45E5-A47D-4FF895B7243D}" presName="Child" presStyleLbl="revTx" presStyleIdx="1" presStyleCnt="15">
        <dgm:presLayoutVars>
          <dgm:chMax val="0"/>
          <dgm:chPref val="0"/>
          <dgm:bulletEnabled val="1"/>
        </dgm:presLayoutVars>
      </dgm:prSet>
      <dgm:spPr/>
      <dgm:t>
        <a:bodyPr/>
        <a:lstStyle/>
        <a:p>
          <a:endParaRPr lang="en-US"/>
        </a:p>
      </dgm:t>
    </dgm:pt>
    <dgm:pt modelId="{0C4357AC-A3B4-417E-9E61-D6388E72421A}" type="pres">
      <dgm:prSet presAssocID="{677C667B-4305-49BD-B9F1-A3BDA66D321C}" presName="childComposite" presStyleCnt="0">
        <dgm:presLayoutVars>
          <dgm:chMax val="0"/>
          <dgm:chPref val="0"/>
        </dgm:presLayoutVars>
      </dgm:prSet>
      <dgm:spPr/>
    </dgm:pt>
    <dgm:pt modelId="{AB73DF79-2379-4111-8C56-26507259951C}" type="pres">
      <dgm:prSet presAssocID="{677C667B-4305-49BD-B9F1-A3BDA66D321C}" presName="ChildAccent" presStyleLbl="solidFgAcc1" presStyleIdx="1" presStyleCnt="12"/>
      <dgm:spPr/>
    </dgm:pt>
    <dgm:pt modelId="{73A1B5A5-307E-4E42-8850-1118CB404683}" type="pres">
      <dgm:prSet presAssocID="{677C667B-4305-49BD-B9F1-A3BDA66D321C}" presName="Child" presStyleLbl="revTx" presStyleIdx="2" presStyleCnt="15">
        <dgm:presLayoutVars>
          <dgm:chMax val="0"/>
          <dgm:chPref val="0"/>
          <dgm:bulletEnabled val="1"/>
        </dgm:presLayoutVars>
      </dgm:prSet>
      <dgm:spPr/>
      <dgm:t>
        <a:bodyPr/>
        <a:lstStyle/>
        <a:p>
          <a:endParaRPr lang="en-US"/>
        </a:p>
      </dgm:t>
    </dgm:pt>
    <dgm:pt modelId="{43DE01EB-4249-459D-A2C6-E6D936E68432}" type="pres">
      <dgm:prSet presAssocID="{4DA16912-C6B2-4049-8786-CE356690D676}" presName="childComposite" presStyleCnt="0">
        <dgm:presLayoutVars>
          <dgm:chMax val="0"/>
          <dgm:chPref val="0"/>
        </dgm:presLayoutVars>
      </dgm:prSet>
      <dgm:spPr/>
    </dgm:pt>
    <dgm:pt modelId="{CB4646A7-62EB-4C6A-AD2D-5EA551448217}" type="pres">
      <dgm:prSet presAssocID="{4DA16912-C6B2-4049-8786-CE356690D676}" presName="ChildAccent" presStyleLbl="solidFgAcc1" presStyleIdx="2" presStyleCnt="12"/>
      <dgm:spPr/>
    </dgm:pt>
    <dgm:pt modelId="{9A079120-258E-4DDC-8835-7F172E2B2423}" type="pres">
      <dgm:prSet presAssocID="{4DA16912-C6B2-4049-8786-CE356690D676}" presName="Child" presStyleLbl="revTx" presStyleIdx="3" presStyleCnt="15">
        <dgm:presLayoutVars>
          <dgm:chMax val="0"/>
          <dgm:chPref val="0"/>
          <dgm:bulletEnabled val="1"/>
        </dgm:presLayoutVars>
      </dgm:prSet>
      <dgm:spPr/>
      <dgm:t>
        <a:bodyPr/>
        <a:lstStyle/>
        <a:p>
          <a:endParaRPr lang="en-US"/>
        </a:p>
      </dgm:t>
    </dgm:pt>
    <dgm:pt modelId="{229AB668-1A78-4743-A0C7-424DC26EECF8}" type="pres">
      <dgm:prSet presAssocID="{CE1EBE7D-74AD-4AFE-ACE8-391FBF32085C}" presName="childComposite" presStyleCnt="0">
        <dgm:presLayoutVars>
          <dgm:chMax val="0"/>
          <dgm:chPref val="0"/>
        </dgm:presLayoutVars>
      </dgm:prSet>
      <dgm:spPr/>
    </dgm:pt>
    <dgm:pt modelId="{0639C70C-4DB8-4D30-BA57-8F851272742B}" type="pres">
      <dgm:prSet presAssocID="{CE1EBE7D-74AD-4AFE-ACE8-391FBF32085C}" presName="ChildAccent" presStyleLbl="solidFgAcc1" presStyleIdx="3" presStyleCnt="12"/>
      <dgm:spPr/>
    </dgm:pt>
    <dgm:pt modelId="{FE7B2BC5-4065-42B2-A9C2-44EE1E8EC07D}" type="pres">
      <dgm:prSet presAssocID="{CE1EBE7D-74AD-4AFE-ACE8-391FBF32085C}" presName="Child" presStyleLbl="revTx" presStyleIdx="4" presStyleCnt="15">
        <dgm:presLayoutVars>
          <dgm:chMax val="0"/>
          <dgm:chPref val="0"/>
          <dgm:bulletEnabled val="1"/>
        </dgm:presLayoutVars>
      </dgm:prSet>
      <dgm:spPr/>
      <dgm:t>
        <a:bodyPr/>
        <a:lstStyle/>
        <a:p>
          <a:endParaRPr lang="en-US"/>
        </a:p>
      </dgm:t>
    </dgm:pt>
    <dgm:pt modelId="{D2C71BA1-08FE-4F74-90DA-C6EC6E67D824}" type="pres">
      <dgm:prSet presAssocID="{25A647C7-2755-4A99-A629-DA2DADDE5771}" presName="root" presStyleCnt="0">
        <dgm:presLayoutVars>
          <dgm:chMax/>
          <dgm:chPref/>
        </dgm:presLayoutVars>
      </dgm:prSet>
      <dgm:spPr/>
    </dgm:pt>
    <dgm:pt modelId="{79DB17E3-3C35-4947-A5D1-F3B69C1DAB4E}" type="pres">
      <dgm:prSet presAssocID="{25A647C7-2755-4A99-A629-DA2DADDE5771}" presName="rootComposite" presStyleCnt="0">
        <dgm:presLayoutVars/>
      </dgm:prSet>
      <dgm:spPr/>
    </dgm:pt>
    <dgm:pt modelId="{C9AB0A10-59F6-4593-92B8-5D9D77ECC270}" type="pres">
      <dgm:prSet presAssocID="{25A647C7-2755-4A99-A629-DA2DADDE5771}" presName="ParentAccent" presStyleLbl="alignNode1" presStyleIdx="1" presStyleCnt="3"/>
      <dgm:spPr/>
    </dgm:pt>
    <dgm:pt modelId="{B4A3C390-C2CA-4663-976C-96527CBAD481}" type="pres">
      <dgm:prSet presAssocID="{25A647C7-2755-4A99-A629-DA2DADDE5771}" presName="ParentSmallAccent" presStyleLbl="fgAcc1" presStyleIdx="1" presStyleCnt="3"/>
      <dgm:spPr/>
    </dgm:pt>
    <dgm:pt modelId="{BF4A713D-EB8A-4656-BBB2-62DB06BA5F51}" type="pres">
      <dgm:prSet presAssocID="{25A647C7-2755-4A99-A629-DA2DADDE5771}" presName="Parent" presStyleLbl="revTx" presStyleIdx="5" presStyleCnt="15">
        <dgm:presLayoutVars>
          <dgm:chMax/>
          <dgm:chPref val="4"/>
          <dgm:bulletEnabled val="1"/>
        </dgm:presLayoutVars>
      </dgm:prSet>
      <dgm:spPr/>
      <dgm:t>
        <a:bodyPr/>
        <a:lstStyle/>
        <a:p>
          <a:endParaRPr lang="en-US"/>
        </a:p>
      </dgm:t>
    </dgm:pt>
    <dgm:pt modelId="{5EC28AE5-62BE-4CCE-B80E-AD127F18FD8C}" type="pres">
      <dgm:prSet presAssocID="{25A647C7-2755-4A99-A629-DA2DADDE5771}" presName="childShape" presStyleCnt="0">
        <dgm:presLayoutVars>
          <dgm:chMax val="0"/>
          <dgm:chPref val="0"/>
        </dgm:presLayoutVars>
      </dgm:prSet>
      <dgm:spPr/>
    </dgm:pt>
    <dgm:pt modelId="{557999F9-B1EC-43D9-87DD-481F0E77CB21}" type="pres">
      <dgm:prSet presAssocID="{C2879387-B73D-4560-9DDE-720E62C7BBED}" presName="childComposite" presStyleCnt="0">
        <dgm:presLayoutVars>
          <dgm:chMax val="0"/>
          <dgm:chPref val="0"/>
        </dgm:presLayoutVars>
      </dgm:prSet>
      <dgm:spPr/>
    </dgm:pt>
    <dgm:pt modelId="{9CE916B6-EDE4-492E-B12C-D64EB9DA33C6}" type="pres">
      <dgm:prSet presAssocID="{C2879387-B73D-4560-9DDE-720E62C7BBED}" presName="ChildAccent" presStyleLbl="solidFgAcc1" presStyleIdx="4" presStyleCnt="12"/>
      <dgm:spPr/>
    </dgm:pt>
    <dgm:pt modelId="{A32FCCE5-ACA8-454B-AEEC-36950AE9A210}" type="pres">
      <dgm:prSet presAssocID="{C2879387-B73D-4560-9DDE-720E62C7BBED}" presName="Child" presStyleLbl="revTx" presStyleIdx="6" presStyleCnt="15">
        <dgm:presLayoutVars>
          <dgm:chMax val="0"/>
          <dgm:chPref val="0"/>
          <dgm:bulletEnabled val="1"/>
        </dgm:presLayoutVars>
      </dgm:prSet>
      <dgm:spPr/>
      <dgm:t>
        <a:bodyPr/>
        <a:lstStyle/>
        <a:p>
          <a:endParaRPr lang="en-US"/>
        </a:p>
      </dgm:t>
    </dgm:pt>
    <dgm:pt modelId="{89154F11-E3BC-4592-B439-66D2FB8E4DFB}" type="pres">
      <dgm:prSet presAssocID="{C0D600AA-8044-46F2-BED7-73B382825801}" presName="childComposite" presStyleCnt="0">
        <dgm:presLayoutVars>
          <dgm:chMax val="0"/>
          <dgm:chPref val="0"/>
        </dgm:presLayoutVars>
      </dgm:prSet>
      <dgm:spPr/>
    </dgm:pt>
    <dgm:pt modelId="{EDCBC650-8592-4DED-AFDD-412A39BAC31B}" type="pres">
      <dgm:prSet presAssocID="{C0D600AA-8044-46F2-BED7-73B382825801}" presName="ChildAccent" presStyleLbl="solidFgAcc1" presStyleIdx="5" presStyleCnt="12"/>
      <dgm:spPr/>
    </dgm:pt>
    <dgm:pt modelId="{DAB93D0F-F1FD-42DA-B71A-50AB86D657A3}" type="pres">
      <dgm:prSet presAssocID="{C0D600AA-8044-46F2-BED7-73B382825801}" presName="Child" presStyleLbl="revTx" presStyleIdx="7" presStyleCnt="15">
        <dgm:presLayoutVars>
          <dgm:chMax val="0"/>
          <dgm:chPref val="0"/>
          <dgm:bulletEnabled val="1"/>
        </dgm:presLayoutVars>
      </dgm:prSet>
      <dgm:spPr/>
      <dgm:t>
        <a:bodyPr/>
        <a:lstStyle/>
        <a:p>
          <a:endParaRPr lang="en-US"/>
        </a:p>
      </dgm:t>
    </dgm:pt>
    <dgm:pt modelId="{182B73DD-408E-4E0E-A8FF-E5D77CECDE42}" type="pres">
      <dgm:prSet presAssocID="{F24035C0-CA98-4D41-B4A4-5DC7CCE3F759}" presName="childComposite" presStyleCnt="0">
        <dgm:presLayoutVars>
          <dgm:chMax val="0"/>
          <dgm:chPref val="0"/>
        </dgm:presLayoutVars>
      </dgm:prSet>
      <dgm:spPr/>
    </dgm:pt>
    <dgm:pt modelId="{9BF1427A-6036-4E64-89C2-46D04CEB2E1E}" type="pres">
      <dgm:prSet presAssocID="{F24035C0-CA98-4D41-B4A4-5DC7CCE3F759}" presName="ChildAccent" presStyleLbl="solidFgAcc1" presStyleIdx="6" presStyleCnt="12"/>
      <dgm:spPr/>
    </dgm:pt>
    <dgm:pt modelId="{0CB36478-26D5-4F9A-9A2E-0557BCF7C6A4}" type="pres">
      <dgm:prSet presAssocID="{F24035C0-CA98-4D41-B4A4-5DC7CCE3F759}" presName="Child" presStyleLbl="revTx" presStyleIdx="8" presStyleCnt="15">
        <dgm:presLayoutVars>
          <dgm:chMax val="0"/>
          <dgm:chPref val="0"/>
          <dgm:bulletEnabled val="1"/>
        </dgm:presLayoutVars>
      </dgm:prSet>
      <dgm:spPr/>
      <dgm:t>
        <a:bodyPr/>
        <a:lstStyle/>
        <a:p>
          <a:endParaRPr lang="en-US"/>
        </a:p>
      </dgm:t>
    </dgm:pt>
    <dgm:pt modelId="{8FDDB482-3E95-4F0D-A14A-900645433297}" type="pres">
      <dgm:prSet presAssocID="{68BC016C-B855-4FF7-BB2C-9158C139214F}" presName="childComposite" presStyleCnt="0">
        <dgm:presLayoutVars>
          <dgm:chMax val="0"/>
          <dgm:chPref val="0"/>
        </dgm:presLayoutVars>
      </dgm:prSet>
      <dgm:spPr/>
    </dgm:pt>
    <dgm:pt modelId="{578FF46A-963C-4276-B7F1-D0F484C16872}" type="pres">
      <dgm:prSet presAssocID="{68BC016C-B855-4FF7-BB2C-9158C139214F}" presName="ChildAccent" presStyleLbl="solidFgAcc1" presStyleIdx="7" presStyleCnt="12"/>
      <dgm:spPr/>
    </dgm:pt>
    <dgm:pt modelId="{24347807-5D7F-4B02-B5A3-E25D242B4D3C}" type="pres">
      <dgm:prSet presAssocID="{68BC016C-B855-4FF7-BB2C-9158C139214F}" presName="Child" presStyleLbl="revTx" presStyleIdx="9" presStyleCnt="15">
        <dgm:presLayoutVars>
          <dgm:chMax val="0"/>
          <dgm:chPref val="0"/>
          <dgm:bulletEnabled val="1"/>
        </dgm:presLayoutVars>
      </dgm:prSet>
      <dgm:spPr/>
      <dgm:t>
        <a:bodyPr/>
        <a:lstStyle/>
        <a:p>
          <a:endParaRPr lang="en-US"/>
        </a:p>
      </dgm:t>
    </dgm:pt>
    <dgm:pt modelId="{1DDB959B-911F-4439-9C89-6E342267047C}" type="pres">
      <dgm:prSet presAssocID="{735731BB-7C50-47E7-9DC6-7A59ACAF3397}" presName="root" presStyleCnt="0">
        <dgm:presLayoutVars>
          <dgm:chMax/>
          <dgm:chPref/>
        </dgm:presLayoutVars>
      </dgm:prSet>
      <dgm:spPr/>
    </dgm:pt>
    <dgm:pt modelId="{E876CD64-B3B1-4509-90EE-14353843D7DC}" type="pres">
      <dgm:prSet presAssocID="{735731BB-7C50-47E7-9DC6-7A59ACAF3397}" presName="rootComposite" presStyleCnt="0">
        <dgm:presLayoutVars/>
      </dgm:prSet>
      <dgm:spPr/>
    </dgm:pt>
    <dgm:pt modelId="{321FF89A-A1AE-48C1-80FC-CA4ED0801893}" type="pres">
      <dgm:prSet presAssocID="{735731BB-7C50-47E7-9DC6-7A59ACAF3397}" presName="ParentAccent" presStyleLbl="alignNode1" presStyleIdx="2" presStyleCnt="3"/>
      <dgm:spPr/>
    </dgm:pt>
    <dgm:pt modelId="{43A65B95-7767-4931-AE57-774FCD8D0BC6}" type="pres">
      <dgm:prSet presAssocID="{735731BB-7C50-47E7-9DC6-7A59ACAF3397}" presName="ParentSmallAccent" presStyleLbl="fgAcc1" presStyleIdx="2" presStyleCnt="3"/>
      <dgm:spPr/>
    </dgm:pt>
    <dgm:pt modelId="{6BE3CE06-07B1-4D75-B610-466764AE89BF}" type="pres">
      <dgm:prSet presAssocID="{735731BB-7C50-47E7-9DC6-7A59ACAF3397}" presName="Parent" presStyleLbl="revTx" presStyleIdx="10" presStyleCnt="15">
        <dgm:presLayoutVars>
          <dgm:chMax/>
          <dgm:chPref val="4"/>
          <dgm:bulletEnabled val="1"/>
        </dgm:presLayoutVars>
      </dgm:prSet>
      <dgm:spPr/>
      <dgm:t>
        <a:bodyPr/>
        <a:lstStyle/>
        <a:p>
          <a:endParaRPr lang="en-US"/>
        </a:p>
      </dgm:t>
    </dgm:pt>
    <dgm:pt modelId="{60804E51-6FA3-427C-922E-0D53AC95D3DE}" type="pres">
      <dgm:prSet presAssocID="{735731BB-7C50-47E7-9DC6-7A59ACAF3397}" presName="childShape" presStyleCnt="0">
        <dgm:presLayoutVars>
          <dgm:chMax val="0"/>
          <dgm:chPref val="0"/>
        </dgm:presLayoutVars>
      </dgm:prSet>
      <dgm:spPr/>
    </dgm:pt>
    <dgm:pt modelId="{27285444-522D-4D74-BA67-97772D004659}" type="pres">
      <dgm:prSet presAssocID="{D663FC72-E97D-4329-9B7E-75AA11B25C67}" presName="childComposite" presStyleCnt="0">
        <dgm:presLayoutVars>
          <dgm:chMax val="0"/>
          <dgm:chPref val="0"/>
        </dgm:presLayoutVars>
      </dgm:prSet>
      <dgm:spPr/>
    </dgm:pt>
    <dgm:pt modelId="{60BB0461-9976-486D-AA3B-023ED370088C}" type="pres">
      <dgm:prSet presAssocID="{D663FC72-E97D-4329-9B7E-75AA11B25C67}" presName="ChildAccent" presStyleLbl="solidFgAcc1" presStyleIdx="8" presStyleCnt="12"/>
      <dgm:spPr/>
    </dgm:pt>
    <dgm:pt modelId="{FA66D865-9847-453D-9F12-03A5D6EA9C46}" type="pres">
      <dgm:prSet presAssocID="{D663FC72-E97D-4329-9B7E-75AA11B25C67}" presName="Child" presStyleLbl="revTx" presStyleIdx="11" presStyleCnt="15">
        <dgm:presLayoutVars>
          <dgm:chMax val="0"/>
          <dgm:chPref val="0"/>
          <dgm:bulletEnabled val="1"/>
        </dgm:presLayoutVars>
      </dgm:prSet>
      <dgm:spPr/>
      <dgm:t>
        <a:bodyPr/>
        <a:lstStyle/>
        <a:p>
          <a:endParaRPr lang="en-US"/>
        </a:p>
      </dgm:t>
    </dgm:pt>
    <dgm:pt modelId="{B213B0B4-6D12-4920-8C96-76A39DC31FA4}" type="pres">
      <dgm:prSet presAssocID="{DF7C4FC1-ECDF-4F9C-8FB8-AEC71074EE39}" presName="childComposite" presStyleCnt="0">
        <dgm:presLayoutVars>
          <dgm:chMax val="0"/>
          <dgm:chPref val="0"/>
        </dgm:presLayoutVars>
      </dgm:prSet>
      <dgm:spPr/>
    </dgm:pt>
    <dgm:pt modelId="{CF8C0A28-DF93-40C1-9A1D-393A77365677}" type="pres">
      <dgm:prSet presAssocID="{DF7C4FC1-ECDF-4F9C-8FB8-AEC71074EE39}" presName="ChildAccent" presStyleLbl="solidFgAcc1" presStyleIdx="9" presStyleCnt="12"/>
      <dgm:spPr/>
    </dgm:pt>
    <dgm:pt modelId="{8204BB60-7F0E-46D0-A6D6-C0D03398483C}" type="pres">
      <dgm:prSet presAssocID="{DF7C4FC1-ECDF-4F9C-8FB8-AEC71074EE39}" presName="Child" presStyleLbl="revTx" presStyleIdx="12" presStyleCnt="15">
        <dgm:presLayoutVars>
          <dgm:chMax val="0"/>
          <dgm:chPref val="0"/>
          <dgm:bulletEnabled val="1"/>
        </dgm:presLayoutVars>
      </dgm:prSet>
      <dgm:spPr/>
      <dgm:t>
        <a:bodyPr/>
        <a:lstStyle/>
        <a:p>
          <a:endParaRPr lang="en-US"/>
        </a:p>
      </dgm:t>
    </dgm:pt>
    <dgm:pt modelId="{422049A9-61CB-4644-8B3D-74F1895ECB26}" type="pres">
      <dgm:prSet presAssocID="{AA637BC0-BEC5-41D4-8E83-BD533947D728}" presName="childComposite" presStyleCnt="0">
        <dgm:presLayoutVars>
          <dgm:chMax val="0"/>
          <dgm:chPref val="0"/>
        </dgm:presLayoutVars>
      </dgm:prSet>
      <dgm:spPr/>
    </dgm:pt>
    <dgm:pt modelId="{0B6B35D4-72E3-4CA2-A987-9461BA2A8123}" type="pres">
      <dgm:prSet presAssocID="{AA637BC0-BEC5-41D4-8E83-BD533947D728}" presName="ChildAccent" presStyleLbl="solidFgAcc1" presStyleIdx="10" presStyleCnt="12"/>
      <dgm:spPr/>
    </dgm:pt>
    <dgm:pt modelId="{41620E62-9F69-43B3-8C13-E8C6638C3EFF}" type="pres">
      <dgm:prSet presAssocID="{AA637BC0-BEC5-41D4-8E83-BD533947D728}" presName="Child" presStyleLbl="revTx" presStyleIdx="13" presStyleCnt="15">
        <dgm:presLayoutVars>
          <dgm:chMax val="0"/>
          <dgm:chPref val="0"/>
          <dgm:bulletEnabled val="1"/>
        </dgm:presLayoutVars>
      </dgm:prSet>
      <dgm:spPr/>
      <dgm:t>
        <a:bodyPr/>
        <a:lstStyle/>
        <a:p>
          <a:endParaRPr lang="en-US"/>
        </a:p>
      </dgm:t>
    </dgm:pt>
    <dgm:pt modelId="{6AFF460B-B94D-46C4-B78C-838629454BDD}" type="pres">
      <dgm:prSet presAssocID="{80D34CE1-1677-4385-A6E9-5CA0997946CD}" presName="childComposite" presStyleCnt="0">
        <dgm:presLayoutVars>
          <dgm:chMax val="0"/>
          <dgm:chPref val="0"/>
        </dgm:presLayoutVars>
      </dgm:prSet>
      <dgm:spPr/>
    </dgm:pt>
    <dgm:pt modelId="{4A6AFEAA-8B82-4FD4-8E9D-CCB308B7F2A6}" type="pres">
      <dgm:prSet presAssocID="{80D34CE1-1677-4385-A6E9-5CA0997946CD}" presName="ChildAccent" presStyleLbl="solidFgAcc1" presStyleIdx="11" presStyleCnt="12"/>
      <dgm:spPr/>
    </dgm:pt>
    <dgm:pt modelId="{9705CD2D-91FB-45E5-80D1-18680367B2B1}" type="pres">
      <dgm:prSet presAssocID="{80D34CE1-1677-4385-A6E9-5CA0997946CD}" presName="Child" presStyleLbl="revTx" presStyleIdx="14" presStyleCnt="15">
        <dgm:presLayoutVars>
          <dgm:chMax val="0"/>
          <dgm:chPref val="0"/>
          <dgm:bulletEnabled val="1"/>
        </dgm:presLayoutVars>
      </dgm:prSet>
      <dgm:spPr/>
      <dgm:t>
        <a:bodyPr/>
        <a:lstStyle/>
        <a:p>
          <a:endParaRPr lang="en-US"/>
        </a:p>
      </dgm:t>
    </dgm:pt>
  </dgm:ptLst>
  <dgm:cxnLst>
    <dgm:cxn modelId="{BE437F9F-366A-4CE1-B593-EA33D86F1AE6}" type="presOf" srcId="{CE1EBE7D-74AD-4AFE-ACE8-391FBF32085C}" destId="{FE7B2BC5-4065-42B2-A9C2-44EE1E8EC07D}" srcOrd="0" destOrd="0" presId="urn:microsoft.com/office/officeart/2008/layout/SquareAccentList"/>
    <dgm:cxn modelId="{E8124054-6E30-4E8A-846D-AC4545CC53AA}" srcId="{25A647C7-2755-4A99-A629-DA2DADDE5771}" destId="{C2879387-B73D-4560-9DDE-720E62C7BBED}" srcOrd="0" destOrd="0" parTransId="{C812CAAE-17AB-4559-B7E8-689424E07D65}" sibTransId="{DF6EFC4D-C851-48F5-B542-21AE68A73DD7}"/>
    <dgm:cxn modelId="{70A5FAB6-BF8B-48BD-AB28-1F6077E74157}" srcId="{176AFBBB-797A-4F3A-8C86-9B10F627B327}" destId="{CE1EBE7D-74AD-4AFE-ACE8-391FBF32085C}" srcOrd="3" destOrd="0" parTransId="{6E64FFE5-E365-40BE-A3C4-501DA985AEEB}" sibTransId="{8E31B9F7-CC42-4281-A01F-57DB8C102C87}"/>
    <dgm:cxn modelId="{24564027-2875-46E6-A05D-EEF69248380E}" srcId="{25A647C7-2755-4A99-A629-DA2DADDE5771}" destId="{C0D600AA-8044-46F2-BED7-73B382825801}" srcOrd="1" destOrd="0" parTransId="{6AD8F53E-9BF3-4608-A81A-2CD89661D419}" sibTransId="{477FFBFE-480A-4DC1-9417-057FFCD5E0B5}"/>
    <dgm:cxn modelId="{B178826B-8994-48CB-BE58-FC86C84023F5}" type="presOf" srcId="{80D34CE1-1677-4385-A6E9-5CA0997946CD}" destId="{9705CD2D-91FB-45E5-80D1-18680367B2B1}" srcOrd="0" destOrd="0" presId="urn:microsoft.com/office/officeart/2008/layout/SquareAccentList"/>
    <dgm:cxn modelId="{AD9D5459-7609-44A7-AAAB-FAF60D229404}" type="presOf" srcId="{5E7E51F1-E234-45E5-A47D-4FF895B7243D}" destId="{241F523E-BB5C-4776-8054-FA8AC333331E}" srcOrd="0" destOrd="0" presId="urn:microsoft.com/office/officeart/2008/layout/SquareAccentList"/>
    <dgm:cxn modelId="{390EDD8C-ABAC-428A-80BF-F29185BD3D59}" type="presOf" srcId="{C0D600AA-8044-46F2-BED7-73B382825801}" destId="{DAB93D0F-F1FD-42DA-B71A-50AB86D657A3}" srcOrd="0" destOrd="0" presId="urn:microsoft.com/office/officeart/2008/layout/SquareAccentList"/>
    <dgm:cxn modelId="{695D364E-92AB-4B57-8D0C-6D8CEAB55E4D}" srcId="{36BCFFD4-F0D8-4163-A341-F2D6BC67D81D}" destId="{25A647C7-2755-4A99-A629-DA2DADDE5771}" srcOrd="1" destOrd="0" parTransId="{FCBD0A83-A54A-4FFB-8705-A48EC0EBF263}" sibTransId="{84C5021E-CB61-4C58-B816-567C2A679AFA}"/>
    <dgm:cxn modelId="{F6293244-F421-4E42-9354-9F69FA3915CC}" type="presOf" srcId="{677C667B-4305-49BD-B9F1-A3BDA66D321C}" destId="{73A1B5A5-307E-4E42-8850-1118CB404683}" srcOrd="0" destOrd="0" presId="urn:microsoft.com/office/officeart/2008/layout/SquareAccentList"/>
    <dgm:cxn modelId="{1A0E4190-3D75-47F8-AFA1-224C86700AB2}" type="presOf" srcId="{AA637BC0-BEC5-41D4-8E83-BD533947D728}" destId="{41620E62-9F69-43B3-8C13-E8C6638C3EFF}" srcOrd="0" destOrd="0" presId="urn:microsoft.com/office/officeart/2008/layout/SquareAccentList"/>
    <dgm:cxn modelId="{800D9992-8FF1-40F6-879E-D1F5D6859732}" type="presOf" srcId="{DF7C4FC1-ECDF-4F9C-8FB8-AEC71074EE39}" destId="{8204BB60-7F0E-46D0-A6D6-C0D03398483C}" srcOrd="0" destOrd="0" presId="urn:microsoft.com/office/officeart/2008/layout/SquareAccentList"/>
    <dgm:cxn modelId="{2F40D2A7-34BD-4FE8-8264-99B6486AAD6A}" srcId="{176AFBBB-797A-4F3A-8C86-9B10F627B327}" destId="{5E7E51F1-E234-45E5-A47D-4FF895B7243D}" srcOrd="0" destOrd="0" parTransId="{6641AC3A-7B3F-46B3-87B5-F0DC6D551D59}" sibTransId="{58165469-E1A0-4ADE-8B9C-AD95B4209DB8}"/>
    <dgm:cxn modelId="{FBFC88FE-9858-4E9D-B2A9-BF9E9D8EB472}" srcId="{735731BB-7C50-47E7-9DC6-7A59ACAF3397}" destId="{D663FC72-E97D-4329-9B7E-75AA11B25C67}" srcOrd="0" destOrd="0" parTransId="{9E87848C-3D8A-4A9E-AE41-0C1DA156C462}" sibTransId="{2EB1747E-39CB-4266-ACD9-17DFADF33920}"/>
    <dgm:cxn modelId="{5285BC8B-6A50-490C-8B54-D25936D48BD3}" type="presOf" srcId="{4DA16912-C6B2-4049-8786-CE356690D676}" destId="{9A079120-258E-4DDC-8835-7F172E2B2423}" srcOrd="0" destOrd="0" presId="urn:microsoft.com/office/officeart/2008/layout/SquareAccentList"/>
    <dgm:cxn modelId="{A82F3AC2-4BD9-404E-B185-9AC2D5A84ADD}" type="presOf" srcId="{68BC016C-B855-4FF7-BB2C-9158C139214F}" destId="{24347807-5D7F-4B02-B5A3-E25D242B4D3C}" srcOrd="0" destOrd="0" presId="urn:microsoft.com/office/officeart/2008/layout/SquareAccentList"/>
    <dgm:cxn modelId="{D0E4ACB4-D2DD-428A-A282-462F47AD789D}" srcId="{36BCFFD4-F0D8-4163-A341-F2D6BC67D81D}" destId="{176AFBBB-797A-4F3A-8C86-9B10F627B327}" srcOrd="0" destOrd="0" parTransId="{AB8CBAFD-939A-4704-B73A-633A27B00B41}" sibTransId="{5A9DC16C-C332-4722-8D60-4625A4A0574A}"/>
    <dgm:cxn modelId="{644A6E88-F518-4B2E-8B11-311A38C39EF6}" type="presOf" srcId="{176AFBBB-797A-4F3A-8C86-9B10F627B327}" destId="{8E36130D-12D8-4EB8-89B9-7D65DD79A1E2}" srcOrd="0" destOrd="0" presId="urn:microsoft.com/office/officeart/2008/layout/SquareAccentList"/>
    <dgm:cxn modelId="{15B29BB1-0949-43F7-96A2-181A263EA548}" type="presOf" srcId="{F24035C0-CA98-4D41-B4A4-5DC7CCE3F759}" destId="{0CB36478-26D5-4F9A-9A2E-0557BCF7C6A4}" srcOrd="0" destOrd="0" presId="urn:microsoft.com/office/officeart/2008/layout/SquareAccentList"/>
    <dgm:cxn modelId="{E4810302-8EEB-4618-88AA-23DBA1E50E69}" srcId="{25A647C7-2755-4A99-A629-DA2DADDE5771}" destId="{68BC016C-B855-4FF7-BB2C-9158C139214F}" srcOrd="3" destOrd="0" parTransId="{367ED8CB-C565-4ED4-BF41-EDB988DCF82F}" sibTransId="{3FBF3BDA-D55F-4E75-836C-9B82975CA39E}"/>
    <dgm:cxn modelId="{6A7907A2-215A-4EC7-8FA3-45A2F698F03B}" srcId="{36BCFFD4-F0D8-4163-A341-F2D6BC67D81D}" destId="{735731BB-7C50-47E7-9DC6-7A59ACAF3397}" srcOrd="2" destOrd="0" parTransId="{8AC354BE-93C1-41AE-A9A6-CBCE86E8122C}" sibTransId="{5109F213-21B4-4922-A6D2-697E35DFF060}"/>
    <dgm:cxn modelId="{32200B84-DD54-4C3B-8E99-D1EE3EC42FF8}" srcId="{735731BB-7C50-47E7-9DC6-7A59ACAF3397}" destId="{DF7C4FC1-ECDF-4F9C-8FB8-AEC71074EE39}" srcOrd="1" destOrd="0" parTransId="{6826DD27-F40F-4871-84F7-9A436055E663}" sibTransId="{E4B19658-F517-451A-AF9D-09E689571E41}"/>
    <dgm:cxn modelId="{E5220C8E-DB11-4145-923F-DDB32F9DCC36}" srcId="{176AFBBB-797A-4F3A-8C86-9B10F627B327}" destId="{4DA16912-C6B2-4049-8786-CE356690D676}" srcOrd="2" destOrd="0" parTransId="{5573B9E6-6BAE-40E6-8476-F26CDEFDA99A}" sibTransId="{BF8E1698-CBE3-4A1D-849B-CB9AF35DFC46}"/>
    <dgm:cxn modelId="{0015DBA8-5E50-47BE-A358-793748EE2EF1}" type="presOf" srcId="{D663FC72-E97D-4329-9B7E-75AA11B25C67}" destId="{FA66D865-9847-453D-9F12-03A5D6EA9C46}" srcOrd="0" destOrd="0" presId="urn:microsoft.com/office/officeart/2008/layout/SquareAccentList"/>
    <dgm:cxn modelId="{16D61319-6555-412E-A281-EFBCFDCE1127}" srcId="{25A647C7-2755-4A99-A629-DA2DADDE5771}" destId="{F24035C0-CA98-4D41-B4A4-5DC7CCE3F759}" srcOrd="2" destOrd="0" parTransId="{FF798301-C8E6-47DC-90A2-5A5FE3327D2D}" sibTransId="{E3219D59-7731-42F1-BAFC-0B4AC0D841BC}"/>
    <dgm:cxn modelId="{7820E4FC-F1E8-4402-9B19-DCFDE78AA71B}" type="presOf" srcId="{C2879387-B73D-4560-9DDE-720E62C7BBED}" destId="{A32FCCE5-ACA8-454B-AEEC-36950AE9A210}" srcOrd="0" destOrd="0" presId="urn:microsoft.com/office/officeart/2008/layout/SquareAccentList"/>
    <dgm:cxn modelId="{8E15B871-D410-4A74-B796-39F94A0AEB76}" type="presOf" srcId="{36BCFFD4-F0D8-4163-A341-F2D6BC67D81D}" destId="{CDEEDA43-3D2B-4608-9222-35F01DF59FF7}" srcOrd="0" destOrd="0" presId="urn:microsoft.com/office/officeart/2008/layout/SquareAccentList"/>
    <dgm:cxn modelId="{52F3BF0B-8F57-4BBB-BFBA-362AD20912A8}" srcId="{176AFBBB-797A-4F3A-8C86-9B10F627B327}" destId="{677C667B-4305-49BD-B9F1-A3BDA66D321C}" srcOrd="1" destOrd="0" parTransId="{1F1B8967-BD5B-4E53-8E9F-8C4380655123}" sibTransId="{E9EF9AAA-38AF-48B5-8BFD-F3E4CDB2DA71}"/>
    <dgm:cxn modelId="{4CB5FBE6-FEAD-410E-9C70-5028775D42F8}" type="presOf" srcId="{735731BB-7C50-47E7-9DC6-7A59ACAF3397}" destId="{6BE3CE06-07B1-4D75-B610-466764AE89BF}" srcOrd="0" destOrd="0" presId="urn:microsoft.com/office/officeart/2008/layout/SquareAccentList"/>
    <dgm:cxn modelId="{A8532FD8-4A4A-4C08-93E8-AF9F7332F430}" type="presOf" srcId="{25A647C7-2755-4A99-A629-DA2DADDE5771}" destId="{BF4A713D-EB8A-4656-BBB2-62DB06BA5F51}" srcOrd="0" destOrd="0" presId="urn:microsoft.com/office/officeart/2008/layout/SquareAccentList"/>
    <dgm:cxn modelId="{5AD20CE4-45C4-4066-B760-52C94BEF2CCB}" srcId="{735731BB-7C50-47E7-9DC6-7A59ACAF3397}" destId="{80D34CE1-1677-4385-A6E9-5CA0997946CD}" srcOrd="3" destOrd="0" parTransId="{5896AC9E-EFE6-4817-8632-566030E0E717}" sibTransId="{8CFD692F-8B37-4D9B-8FE3-21C00FE9ADC9}"/>
    <dgm:cxn modelId="{95EE5DA5-DF0A-413C-8DF4-824F91589217}" srcId="{735731BB-7C50-47E7-9DC6-7A59ACAF3397}" destId="{AA637BC0-BEC5-41D4-8E83-BD533947D728}" srcOrd="2" destOrd="0" parTransId="{1E58F026-8225-4BFB-BF3D-DC89DE49603B}" sibTransId="{0DA69AB0-100A-440B-9F74-80708535B4DD}"/>
    <dgm:cxn modelId="{5DAAEFCF-4E64-4764-BCBD-D8697A75271B}" type="presParOf" srcId="{CDEEDA43-3D2B-4608-9222-35F01DF59FF7}" destId="{B7E2C451-E70F-4732-A05E-9C907F7DC191}" srcOrd="0" destOrd="0" presId="urn:microsoft.com/office/officeart/2008/layout/SquareAccentList"/>
    <dgm:cxn modelId="{4B890450-A743-4D82-B6CD-B0EB9F524DB4}" type="presParOf" srcId="{B7E2C451-E70F-4732-A05E-9C907F7DC191}" destId="{F3CA5530-4A14-49B0-AB2A-961E2629C14D}" srcOrd="0" destOrd="0" presId="urn:microsoft.com/office/officeart/2008/layout/SquareAccentList"/>
    <dgm:cxn modelId="{208F1C73-7EBB-4699-8F94-8E840833249A}" type="presParOf" srcId="{F3CA5530-4A14-49B0-AB2A-961E2629C14D}" destId="{398C9616-192C-41D0-A904-8F9ADEF341D1}" srcOrd="0" destOrd="0" presId="urn:microsoft.com/office/officeart/2008/layout/SquareAccentList"/>
    <dgm:cxn modelId="{AC693791-67C8-43BB-8FC5-81BD3B8AE772}" type="presParOf" srcId="{F3CA5530-4A14-49B0-AB2A-961E2629C14D}" destId="{3C61AF78-BC47-47AA-88F0-5DA6A520D7E1}" srcOrd="1" destOrd="0" presId="urn:microsoft.com/office/officeart/2008/layout/SquareAccentList"/>
    <dgm:cxn modelId="{CBDA17A2-1CCE-471B-B1E4-FD92F9B4E47C}" type="presParOf" srcId="{F3CA5530-4A14-49B0-AB2A-961E2629C14D}" destId="{8E36130D-12D8-4EB8-89B9-7D65DD79A1E2}" srcOrd="2" destOrd="0" presId="urn:microsoft.com/office/officeart/2008/layout/SquareAccentList"/>
    <dgm:cxn modelId="{062D848B-1233-48CA-AC50-39129DF75818}" type="presParOf" srcId="{B7E2C451-E70F-4732-A05E-9C907F7DC191}" destId="{5846DF73-BBBD-4E15-B67E-3B7AB56357D8}" srcOrd="1" destOrd="0" presId="urn:microsoft.com/office/officeart/2008/layout/SquareAccentList"/>
    <dgm:cxn modelId="{5B9281C6-5D32-40EC-8C95-8738F9A11C85}" type="presParOf" srcId="{5846DF73-BBBD-4E15-B67E-3B7AB56357D8}" destId="{64AFA261-20FA-41C6-B01F-F3AA846D0689}" srcOrd="0" destOrd="0" presId="urn:microsoft.com/office/officeart/2008/layout/SquareAccentList"/>
    <dgm:cxn modelId="{2B4AE41E-537C-4C55-AC1C-2F7F774257C3}" type="presParOf" srcId="{64AFA261-20FA-41C6-B01F-F3AA846D0689}" destId="{75A64704-5E53-4538-9501-63C4BFAA4314}" srcOrd="0" destOrd="0" presId="urn:microsoft.com/office/officeart/2008/layout/SquareAccentList"/>
    <dgm:cxn modelId="{1A5F3890-2440-4DA9-8F95-A59E991D71D9}" type="presParOf" srcId="{64AFA261-20FA-41C6-B01F-F3AA846D0689}" destId="{241F523E-BB5C-4776-8054-FA8AC333331E}" srcOrd="1" destOrd="0" presId="urn:microsoft.com/office/officeart/2008/layout/SquareAccentList"/>
    <dgm:cxn modelId="{CB0967B7-9CBD-44CE-B4E4-9A567934236B}" type="presParOf" srcId="{5846DF73-BBBD-4E15-B67E-3B7AB56357D8}" destId="{0C4357AC-A3B4-417E-9E61-D6388E72421A}" srcOrd="1" destOrd="0" presId="urn:microsoft.com/office/officeart/2008/layout/SquareAccentList"/>
    <dgm:cxn modelId="{880FCEF1-67D1-4D6E-ACB3-892930DFE63E}" type="presParOf" srcId="{0C4357AC-A3B4-417E-9E61-D6388E72421A}" destId="{AB73DF79-2379-4111-8C56-26507259951C}" srcOrd="0" destOrd="0" presId="urn:microsoft.com/office/officeart/2008/layout/SquareAccentList"/>
    <dgm:cxn modelId="{3229C55D-DD6F-463F-85CF-C69D06C043A2}" type="presParOf" srcId="{0C4357AC-A3B4-417E-9E61-D6388E72421A}" destId="{73A1B5A5-307E-4E42-8850-1118CB404683}" srcOrd="1" destOrd="0" presId="urn:microsoft.com/office/officeart/2008/layout/SquareAccentList"/>
    <dgm:cxn modelId="{707B27D4-77AE-4DBC-B860-63CD6281B1BD}" type="presParOf" srcId="{5846DF73-BBBD-4E15-B67E-3B7AB56357D8}" destId="{43DE01EB-4249-459D-A2C6-E6D936E68432}" srcOrd="2" destOrd="0" presId="urn:microsoft.com/office/officeart/2008/layout/SquareAccentList"/>
    <dgm:cxn modelId="{EC38F0DF-C9DA-4FA0-BF97-5363914ED2AD}" type="presParOf" srcId="{43DE01EB-4249-459D-A2C6-E6D936E68432}" destId="{CB4646A7-62EB-4C6A-AD2D-5EA551448217}" srcOrd="0" destOrd="0" presId="urn:microsoft.com/office/officeart/2008/layout/SquareAccentList"/>
    <dgm:cxn modelId="{87A1ED40-8C08-4F19-B559-40D5459711B8}" type="presParOf" srcId="{43DE01EB-4249-459D-A2C6-E6D936E68432}" destId="{9A079120-258E-4DDC-8835-7F172E2B2423}" srcOrd="1" destOrd="0" presId="urn:microsoft.com/office/officeart/2008/layout/SquareAccentList"/>
    <dgm:cxn modelId="{C289A6A7-BE6B-4D64-BCFE-14AD07C9BAE9}" type="presParOf" srcId="{5846DF73-BBBD-4E15-B67E-3B7AB56357D8}" destId="{229AB668-1A78-4743-A0C7-424DC26EECF8}" srcOrd="3" destOrd="0" presId="urn:microsoft.com/office/officeart/2008/layout/SquareAccentList"/>
    <dgm:cxn modelId="{0A776D2C-F409-4C94-8D79-B1B4BAFF91E2}" type="presParOf" srcId="{229AB668-1A78-4743-A0C7-424DC26EECF8}" destId="{0639C70C-4DB8-4D30-BA57-8F851272742B}" srcOrd="0" destOrd="0" presId="urn:microsoft.com/office/officeart/2008/layout/SquareAccentList"/>
    <dgm:cxn modelId="{CF6A783C-51C9-4F3F-AAD7-133E578458CB}" type="presParOf" srcId="{229AB668-1A78-4743-A0C7-424DC26EECF8}" destId="{FE7B2BC5-4065-42B2-A9C2-44EE1E8EC07D}" srcOrd="1" destOrd="0" presId="urn:microsoft.com/office/officeart/2008/layout/SquareAccentList"/>
    <dgm:cxn modelId="{EDA45EB6-4A89-4B1B-8A96-FC98005C1CBB}" type="presParOf" srcId="{CDEEDA43-3D2B-4608-9222-35F01DF59FF7}" destId="{D2C71BA1-08FE-4F74-90DA-C6EC6E67D824}" srcOrd="1" destOrd="0" presId="urn:microsoft.com/office/officeart/2008/layout/SquareAccentList"/>
    <dgm:cxn modelId="{F3D2F726-AA7A-41AD-9F03-A8650DDF63D3}" type="presParOf" srcId="{D2C71BA1-08FE-4F74-90DA-C6EC6E67D824}" destId="{79DB17E3-3C35-4947-A5D1-F3B69C1DAB4E}" srcOrd="0" destOrd="0" presId="urn:microsoft.com/office/officeart/2008/layout/SquareAccentList"/>
    <dgm:cxn modelId="{5CE6E903-3E1D-42C8-AFF6-EFA9FDC45C83}" type="presParOf" srcId="{79DB17E3-3C35-4947-A5D1-F3B69C1DAB4E}" destId="{C9AB0A10-59F6-4593-92B8-5D9D77ECC270}" srcOrd="0" destOrd="0" presId="urn:microsoft.com/office/officeart/2008/layout/SquareAccentList"/>
    <dgm:cxn modelId="{02E368EA-11B3-4EFE-8673-3FA20F20B3E0}" type="presParOf" srcId="{79DB17E3-3C35-4947-A5D1-F3B69C1DAB4E}" destId="{B4A3C390-C2CA-4663-976C-96527CBAD481}" srcOrd="1" destOrd="0" presId="urn:microsoft.com/office/officeart/2008/layout/SquareAccentList"/>
    <dgm:cxn modelId="{53F71E26-A4FD-4221-B822-1D1EDD1D10C8}" type="presParOf" srcId="{79DB17E3-3C35-4947-A5D1-F3B69C1DAB4E}" destId="{BF4A713D-EB8A-4656-BBB2-62DB06BA5F51}" srcOrd="2" destOrd="0" presId="urn:microsoft.com/office/officeart/2008/layout/SquareAccentList"/>
    <dgm:cxn modelId="{E0883235-EDF7-4B88-BFDE-6C252EAD2889}" type="presParOf" srcId="{D2C71BA1-08FE-4F74-90DA-C6EC6E67D824}" destId="{5EC28AE5-62BE-4CCE-B80E-AD127F18FD8C}" srcOrd="1" destOrd="0" presId="urn:microsoft.com/office/officeart/2008/layout/SquareAccentList"/>
    <dgm:cxn modelId="{4C9617E5-1F5E-4FB4-B8EB-9C04728BF90A}" type="presParOf" srcId="{5EC28AE5-62BE-4CCE-B80E-AD127F18FD8C}" destId="{557999F9-B1EC-43D9-87DD-481F0E77CB21}" srcOrd="0" destOrd="0" presId="urn:microsoft.com/office/officeart/2008/layout/SquareAccentList"/>
    <dgm:cxn modelId="{2E18617B-32A5-49C5-B54D-D2688808F2C6}" type="presParOf" srcId="{557999F9-B1EC-43D9-87DD-481F0E77CB21}" destId="{9CE916B6-EDE4-492E-B12C-D64EB9DA33C6}" srcOrd="0" destOrd="0" presId="urn:microsoft.com/office/officeart/2008/layout/SquareAccentList"/>
    <dgm:cxn modelId="{63B7B910-F8A8-4B3C-8F2A-1D5BAFB36CC5}" type="presParOf" srcId="{557999F9-B1EC-43D9-87DD-481F0E77CB21}" destId="{A32FCCE5-ACA8-454B-AEEC-36950AE9A210}" srcOrd="1" destOrd="0" presId="urn:microsoft.com/office/officeart/2008/layout/SquareAccentList"/>
    <dgm:cxn modelId="{18278FE2-93CE-402D-8914-DE4CCB773C00}" type="presParOf" srcId="{5EC28AE5-62BE-4CCE-B80E-AD127F18FD8C}" destId="{89154F11-E3BC-4592-B439-66D2FB8E4DFB}" srcOrd="1" destOrd="0" presId="urn:microsoft.com/office/officeart/2008/layout/SquareAccentList"/>
    <dgm:cxn modelId="{D9FE77EA-129B-4B34-863C-FB4F7D048F8F}" type="presParOf" srcId="{89154F11-E3BC-4592-B439-66D2FB8E4DFB}" destId="{EDCBC650-8592-4DED-AFDD-412A39BAC31B}" srcOrd="0" destOrd="0" presId="urn:microsoft.com/office/officeart/2008/layout/SquareAccentList"/>
    <dgm:cxn modelId="{51DA1EFD-C440-4F57-9C6B-C3E3679316C1}" type="presParOf" srcId="{89154F11-E3BC-4592-B439-66D2FB8E4DFB}" destId="{DAB93D0F-F1FD-42DA-B71A-50AB86D657A3}" srcOrd="1" destOrd="0" presId="urn:microsoft.com/office/officeart/2008/layout/SquareAccentList"/>
    <dgm:cxn modelId="{FD129D2B-BEA5-4EBA-B322-C45D81F4D3A5}" type="presParOf" srcId="{5EC28AE5-62BE-4CCE-B80E-AD127F18FD8C}" destId="{182B73DD-408E-4E0E-A8FF-E5D77CECDE42}" srcOrd="2" destOrd="0" presId="urn:microsoft.com/office/officeart/2008/layout/SquareAccentList"/>
    <dgm:cxn modelId="{A4B87D1B-6050-4265-BAC6-506352BED75A}" type="presParOf" srcId="{182B73DD-408E-4E0E-A8FF-E5D77CECDE42}" destId="{9BF1427A-6036-4E64-89C2-46D04CEB2E1E}" srcOrd="0" destOrd="0" presId="urn:microsoft.com/office/officeart/2008/layout/SquareAccentList"/>
    <dgm:cxn modelId="{503B600D-2559-4940-A257-8D7FA6B1AB65}" type="presParOf" srcId="{182B73DD-408E-4E0E-A8FF-E5D77CECDE42}" destId="{0CB36478-26D5-4F9A-9A2E-0557BCF7C6A4}" srcOrd="1" destOrd="0" presId="urn:microsoft.com/office/officeart/2008/layout/SquareAccentList"/>
    <dgm:cxn modelId="{A65FE3C7-CA45-4698-A0DA-BE56A48707EA}" type="presParOf" srcId="{5EC28AE5-62BE-4CCE-B80E-AD127F18FD8C}" destId="{8FDDB482-3E95-4F0D-A14A-900645433297}" srcOrd="3" destOrd="0" presId="urn:microsoft.com/office/officeart/2008/layout/SquareAccentList"/>
    <dgm:cxn modelId="{E4826DD9-65C8-428A-AECB-F36FDF56C60F}" type="presParOf" srcId="{8FDDB482-3E95-4F0D-A14A-900645433297}" destId="{578FF46A-963C-4276-B7F1-D0F484C16872}" srcOrd="0" destOrd="0" presId="urn:microsoft.com/office/officeart/2008/layout/SquareAccentList"/>
    <dgm:cxn modelId="{E9D3CC8C-8FE5-4D42-9DB8-F18717C31171}" type="presParOf" srcId="{8FDDB482-3E95-4F0D-A14A-900645433297}" destId="{24347807-5D7F-4B02-B5A3-E25D242B4D3C}" srcOrd="1" destOrd="0" presId="urn:microsoft.com/office/officeart/2008/layout/SquareAccentList"/>
    <dgm:cxn modelId="{1677A6A0-27FE-4FE7-A5C0-89E2519D6603}" type="presParOf" srcId="{CDEEDA43-3D2B-4608-9222-35F01DF59FF7}" destId="{1DDB959B-911F-4439-9C89-6E342267047C}" srcOrd="2" destOrd="0" presId="urn:microsoft.com/office/officeart/2008/layout/SquareAccentList"/>
    <dgm:cxn modelId="{18000AEA-7BCA-4309-926C-54DBD8FE61D0}" type="presParOf" srcId="{1DDB959B-911F-4439-9C89-6E342267047C}" destId="{E876CD64-B3B1-4509-90EE-14353843D7DC}" srcOrd="0" destOrd="0" presId="urn:microsoft.com/office/officeart/2008/layout/SquareAccentList"/>
    <dgm:cxn modelId="{13338232-48A8-4D4E-9590-88DAE9B7E75F}" type="presParOf" srcId="{E876CD64-B3B1-4509-90EE-14353843D7DC}" destId="{321FF89A-A1AE-48C1-80FC-CA4ED0801893}" srcOrd="0" destOrd="0" presId="urn:microsoft.com/office/officeart/2008/layout/SquareAccentList"/>
    <dgm:cxn modelId="{42248E56-2D46-4046-8544-8F35F47B32D1}" type="presParOf" srcId="{E876CD64-B3B1-4509-90EE-14353843D7DC}" destId="{43A65B95-7767-4931-AE57-774FCD8D0BC6}" srcOrd="1" destOrd="0" presId="urn:microsoft.com/office/officeart/2008/layout/SquareAccentList"/>
    <dgm:cxn modelId="{33460DFE-AB9D-47FD-A4A4-BE92FF713EC0}" type="presParOf" srcId="{E876CD64-B3B1-4509-90EE-14353843D7DC}" destId="{6BE3CE06-07B1-4D75-B610-466764AE89BF}" srcOrd="2" destOrd="0" presId="urn:microsoft.com/office/officeart/2008/layout/SquareAccentList"/>
    <dgm:cxn modelId="{0C3F085F-6DE3-40EE-9493-FA64A6A84F3B}" type="presParOf" srcId="{1DDB959B-911F-4439-9C89-6E342267047C}" destId="{60804E51-6FA3-427C-922E-0D53AC95D3DE}" srcOrd="1" destOrd="0" presId="urn:microsoft.com/office/officeart/2008/layout/SquareAccentList"/>
    <dgm:cxn modelId="{321195D2-BB7D-43E0-92D8-BB08B4DBE40B}" type="presParOf" srcId="{60804E51-6FA3-427C-922E-0D53AC95D3DE}" destId="{27285444-522D-4D74-BA67-97772D004659}" srcOrd="0" destOrd="0" presId="urn:microsoft.com/office/officeart/2008/layout/SquareAccentList"/>
    <dgm:cxn modelId="{3DB9A049-C2E2-43D4-B26D-6367C96590F0}" type="presParOf" srcId="{27285444-522D-4D74-BA67-97772D004659}" destId="{60BB0461-9976-486D-AA3B-023ED370088C}" srcOrd="0" destOrd="0" presId="urn:microsoft.com/office/officeart/2008/layout/SquareAccentList"/>
    <dgm:cxn modelId="{7B772FC6-DB19-40A1-8F1C-970A0757D94A}" type="presParOf" srcId="{27285444-522D-4D74-BA67-97772D004659}" destId="{FA66D865-9847-453D-9F12-03A5D6EA9C46}" srcOrd="1" destOrd="0" presId="urn:microsoft.com/office/officeart/2008/layout/SquareAccentList"/>
    <dgm:cxn modelId="{829EFD81-B8E0-4374-BE07-E1D195685134}" type="presParOf" srcId="{60804E51-6FA3-427C-922E-0D53AC95D3DE}" destId="{B213B0B4-6D12-4920-8C96-76A39DC31FA4}" srcOrd="1" destOrd="0" presId="urn:microsoft.com/office/officeart/2008/layout/SquareAccentList"/>
    <dgm:cxn modelId="{9D0CFEBC-DAE2-4BF6-BEC3-A93FBAFC8B6F}" type="presParOf" srcId="{B213B0B4-6D12-4920-8C96-76A39DC31FA4}" destId="{CF8C0A28-DF93-40C1-9A1D-393A77365677}" srcOrd="0" destOrd="0" presId="urn:microsoft.com/office/officeart/2008/layout/SquareAccentList"/>
    <dgm:cxn modelId="{CB1A37EC-2D32-4633-A60D-AEF68EF32BBA}" type="presParOf" srcId="{B213B0B4-6D12-4920-8C96-76A39DC31FA4}" destId="{8204BB60-7F0E-46D0-A6D6-C0D03398483C}" srcOrd="1" destOrd="0" presId="urn:microsoft.com/office/officeart/2008/layout/SquareAccentList"/>
    <dgm:cxn modelId="{D14687DD-8ABD-44E5-84DB-462688326A3E}" type="presParOf" srcId="{60804E51-6FA3-427C-922E-0D53AC95D3DE}" destId="{422049A9-61CB-4644-8B3D-74F1895ECB26}" srcOrd="2" destOrd="0" presId="urn:microsoft.com/office/officeart/2008/layout/SquareAccentList"/>
    <dgm:cxn modelId="{688F8B58-EFEA-4EAC-8FA8-DE1224C4357E}" type="presParOf" srcId="{422049A9-61CB-4644-8B3D-74F1895ECB26}" destId="{0B6B35D4-72E3-4CA2-A987-9461BA2A8123}" srcOrd="0" destOrd="0" presId="urn:microsoft.com/office/officeart/2008/layout/SquareAccentList"/>
    <dgm:cxn modelId="{EA48B526-7A49-4135-A38F-18BB45CD0EB2}" type="presParOf" srcId="{422049A9-61CB-4644-8B3D-74F1895ECB26}" destId="{41620E62-9F69-43B3-8C13-E8C6638C3EFF}" srcOrd="1" destOrd="0" presId="urn:microsoft.com/office/officeart/2008/layout/SquareAccentList"/>
    <dgm:cxn modelId="{790C5C65-6484-4B9A-8601-D291D3405B62}" type="presParOf" srcId="{60804E51-6FA3-427C-922E-0D53AC95D3DE}" destId="{6AFF460B-B94D-46C4-B78C-838629454BDD}" srcOrd="3" destOrd="0" presId="urn:microsoft.com/office/officeart/2008/layout/SquareAccentList"/>
    <dgm:cxn modelId="{E0408426-DB93-402E-A7BE-8E8F6746B97A}" type="presParOf" srcId="{6AFF460B-B94D-46C4-B78C-838629454BDD}" destId="{4A6AFEAA-8B82-4FD4-8E9D-CCB308B7F2A6}" srcOrd="0" destOrd="0" presId="urn:microsoft.com/office/officeart/2008/layout/SquareAccentList"/>
    <dgm:cxn modelId="{2F1060CA-BE33-4653-B874-CB5516A7E8BF}" type="presParOf" srcId="{6AFF460B-B94D-46C4-B78C-838629454BDD}" destId="{9705CD2D-91FB-45E5-80D1-18680367B2B1}"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BCFFD4-F0D8-4163-A341-F2D6BC67D81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176AFBBB-797A-4F3A-8C86-9B10F627B327}">
      <dgm:prSet phldrT="[Texto]"/>
      <dgm:spPr/>
      <dgm:t>
        <a:bodyPr/>
        <a:lstStyle/>
        <a:p>
          <a:r>
            <a:rPr lang="es-EC" dirty="0" smtClean="0"/>
            <a:t>LA IBÉRICA </a:t>
          </a:r>
          <a:endParaRPr lang="en-US" dirty="0"/>
        </a:p>
      </dgm:t>
    </dgm:pt>
    <dgm:pt modelId="{AB8CBAFD-939A-4704-B73A-633A27B00B41}" type="parTrans" cxnId="{D0E4ACB4-D2DD-428A-A282-462F47AD789D}">
      <dgm:prSet/>
      <dgm:spPr/>
      <dgm:t>
        <a:bodyPr/>
        <a:lstStyle/>
        <a:p>
          <a:endParaRPr lang="en-US"/>
        </a:p>
      </dgm:t>
    </dgm:pt>
    <dgm:pt modelId="{5A9DC16C-C332-4722-8D60-4625A4A0574A}" type="sibTrans" cxnId="{D0E4ACB4-D2DD-428A-A282-462F47AD789D}">
      <dgm:prSet/>
      <dgm:spPr/>
      <dgm:t>
        <a:bodyPr/>
        <a:lstStyle/>
        <a:p>
          <a:endParaRPr lang="en-US"/>
        </a:p>
      </dgm:t>
    </dgm:pt>
    <dgm:pt modelId="{5E7E51F1-E234-45E5-A47D-4FF895B7243D}">
      <dgm:prSet phldrT="[Texto]"/>
      <dgm:spPr/>
      <dgm:t>
        <a:bodyPr/>
        <a:lstStyle/>
        <a:p>
          <a:r>
            <a:rPr lang="es-EC" dirty="0" smtClean="0"/>
            <a:t>Maneja a cadena de producción completa</a:t>
          </a:r>
          <a:endParaRPr lang="en-US" dirty="0"/>
        </a:p>
      </dgm:t>
    </dgm:pt>
    <dgm:pt modelId="{6641AC3A-7B3F-46B3-87B5-F0DC6D551D59}" type="parTrans" cxnId="{2F40D2A7-34BD-4FE8-8264-99B6486AAD6A}">
      <dgm:prSet/>
      <dgm:spPr/>
      <dgm:t>
        <a:bodyPr/>
        <a:lstStyle/>
        <a:p>
          <a:endParaRPr lang="en-US"/>
        </a:p>
      </dgm:t>
    </dgm:pt>
    <dgm:pt modelId="{58165469-E1A0-4ADE-8B9C-AD95B4209DB8}" type="sibTrans" cxnId="{2F40D2A7-34BD-4FE8-8264-99B6486AAD6A}">
      <dgm:prSet/>
      <dgm:spPr/>
      <dgm:t>
        <a:bodyPr/>
        <a:lstStyle/>
        <a:p>
          <a:endParaRPr lang="en-US"/>
        </a:p>
      </dgm:t>
    </dgm:pt>
    <dgm:pt modelId="{677C667B-4305-49BD-B9F1-A3BDA66D321C}">
      <dgm:prSet phldrT="[Texto]"/>
      <dgm:spPr/>
      <dgm:t>
        <a:bodyPr/>
        <a:lstStyle/>
        <a:p>
          <a:r>
            <a:rPr lang="es-EC" dirty="0" smtClean="0"/>
            <a:t>Reducido proveedores </a:t>
          </a:r>
          <a:endParaRPr lang="en-US" dirty="0"/>
        </a:p>
      </dgm:t>
    </dgm:pt>
    <dgm:pt modelId="{1F1B8967-BD5B-4E53-8E9F-8C4380655123}" type="parTrans" cxnId="{52F3BF0B-8F57-4BBB-BFBA-362AD20912A8}">
      <dgm:prSet/>
      <dgm:spPr/>
      <dgm:t>
        <a:bodyPr/>
        <a:lstStyle/>
        <a:p>
          <a:endParaRPr lang="en-US"/>
        </a:p>
      </dgm:t>
    </dgm:pt>
    <dgm:pt modelId="{E9EF9AAA-38AF-48B5-8BFD-F3E4CDB2DA71}" type="sibTrans" cxnId="{52F3BF0B-8F57-4BBB-BFBA-362AD20912A8}">
      <dgm:prSet/>
      <dgm:spPr/>
      <dgm:t>
        <a:bodyPr/>
        <a:lstStyle/>
        <a:p>
          <a:endParaRPr lang="en-US"/>
        </a:p>
      </dgm:t>
    </dgm:pt>
    <dgm:pt modelId="{4DA16912-C6B2-4049-8786-CE356690D676}">
      <dgm:prSet phldrT="[Texto]"/>
      <dgm:spPr/>
      <dgm:t>
        <a:bodyPr/>
        <a:lstStyle/>
        <a:p>
          <a:r>
            <a:rPr lang="es-EC" dirty="0" smtClean="0"/>
            <a:t>Certificación de Agrocalidad “Buenas Prácticas Laborales” </a:t>
          </a:r>
          <a:endParaRPr lang="en-US" dirty="0"/>
        </a:p>
      </dgm:t>
    </dgm:pt>
    <dgm:pt modelId="{5573B9E6-6BAE-40E6-8476-F26CDEFDA99A}" type="parTrans" cxnId="{E5220C8E-DB11-4145-923F-DDB32F9DCC36}">
      <dgm:prSet/>
      <dgm:spPr/>
      <dgm:t>
        <a:bodyPr/>
        <a:lstStyle/>
        <a:p>
          <a:endParaRPr lang="en-US"/>
        </a:p>
      </dgm:t>
    </dgm:pt>
    <dgm:pt modelId="{BF8E1698-CBE3-4A1D-849B-CB9AF35DFC46}" type="sibTrans" cxnId="{E5220C8E-DB11-4145-923F-DDB32F9DCC36}">
      <dgm:prSet/>
      <dgm:spPr/>
      <dgm:t>
        <a:bodyPr/>
        <a:lstStyle/>
        <a:p>
          <a:endParaRPr lang="en-US"/>
        </a:p>
      </dgm:t>
    </dgm:pt>
    <dgm:pt modelId="{25A647C7-2755-4A99-A629-DA2DADDE5771}">
      <dgm:prSet phldrT="[Texto]"/>
      <dgm:spPr/>
      <dgm:t>
        <a:bodyPr/>
        <a:lstStyle/>
        <a:p>
          <a:r>
            <a:rPr lang="es-EC" dirty="0" smtClean="0"/>
            <a:t>LA ESPAÑOLA</a:t>
          </a:r>
          <a:endParaRPr lang="en-US" dirty="0"/>
        </a:p>
      </dgm:t>
    </dgm:pt>
    <dgm:pt modelId="{FCBD0A83-A54A-4FFB-8705-A48EC0EBF263}" type="parTrans" cxnId="{695D364E-92AB-4B57-8D0C-6D8CEAB55E4D}">
      <dgm:prSet/>
      <dgm:spPr/>
      <dgm:t>
        <a:bodyPr/>
        <a:lstStyle/>
        <a:p>
          <a:endParaRPr lang="en-US"/>
        </a:p>
      </dgm:t>
    </dgm:pt>
    <dgm:pt modelId="{84C5021E-CB61-4C58-B816-567C2A679AFA}" type="sibTrans" cxnId="{695D364E-92AB-4B57-8D0C-6D8CEAB55E4D}">
      <dgm:prSet/>
      <dgm:spPr/>
      <dgm:t>
        <a:bodyPr/>
        <a:lstStyle/>
        <a:p>
          <a:endParaRPr lang="en-US"/>
        </a:p>
      </dgm:t>
    </dgm:pt>
    <dgm:pt modelId="{C2879387-B73D-4560-9DDE-720E62C7BBED}">
      <dgm:prSet phldrT="[Texto]"/>
      <dgm:spPr/>
      <dgm:t>
        <a:bodyPr/>
        <a:lstStyle/>
        <a:p>
          <a:r>
            <a:rPr lang="es-EC" dirty="0" smtClean="0"/>
            <a:t>Reconocimiento gourmet </a:t>
          </a:r>
          <a:endParaRPr lang="en-US" dirty="0"/>
        </a:p>
      </dgm:t>
    </dgm:pt>
    <dgm:pt modelId="{C812CAAE-17AB-4559-B7E8-689424E07D65}" type="parTrans" cxnId="{E8124054-6E30-4E8A-846D-AC4545CC53AA}">
      <dgm:prSet/>
      <dgm:spPr/>
      <dgm:t>
        <a:bodyPr/>
        <a:lstStyle/>
        <a:p>
          <a:endParaRPr lang="en-US"/>
        </a:p>
      </dgm:t>
    </dgm:pt>
    <dgm:pt modelId="{DF6EFC4D-C851-48F5-B542-21AE68A73DD7}" type="sibTrans" cxnId="{E8124054-6E30-4E8A-846D-AC4545CC53AA}">
      <dgm:prSet/>
      <dgm:spPr/>
      <dgm:t>
        <a:bodyPr/>
        <a:lstStyle/>
        <a:p>
          <a:endParaRPr lang="en-US"/>
        </a:p>
      </dgm:t>
    </dgm:pt>
    <dgm:pt modelId="{C0D600AA-8044-46F2-BED7-73B382825801}">
      <dgm:prSet phldrT="[Texto]"/>
      <dgm:spPr/>
      <dgm:t>
        <a:bodyPr/>
        <a:lstStyle/>
        <a:p>
          <a:r>
            <a:rPr lang="es-EC" dirty="0" smtClean="0"/>
            <a:t>Sello de calidad – cortes </a:t>
          </a:r>
          <a:endParaRPr lang="en-US" dirty="0"/>
        </a:p>
      </dgm:t>
    </dgm:pt>
    <dgm:pt modelId="{6AD8F53E-9BF3-4608-A81A-2CD89661D419}" type="parTrans" cxnId="{24564027-2875-46E6-A05D-EEF69248380E}">
      <dgm:prSet/>
      <dgm:spPr/>
      <dgm:t>
        <a:bodyPr/>
        <a:lstStyle/>
        <a:p>
          <a:endParaRPr lang="en-US"/>
        </a:p>
      </dgm:t>
    </dgm:pt>
    <dgm:pt modelId="{477FFBFE-480A-4DC1-9417-057FFCD5E0B5}" type="sibTrans" cxnId="{24564027-2875-46E6-A05D-EEF69248380E}">
      <dgm:prSet/>
      <dgm:spPr/>
      <dgm:t>
        <a:bodyPr/>
        <a:lstStyle/>
        <a:p>
          <a:endParaRPr lang="en-US"/>
        </a:p>
      </dgm:t>
    </dgm:pt>
    <dgm:pt modelId="{F24035C0-CA98-4D41-B4A4-5DC7CCE3F759}">
      <dgm:prSet phldrT="[Texto]"/>
      <dgm:spPr/>
      <dgm:t>
        <a:bodyPr/>
        <a:lstStyle/>
        <a:p>
          <a:r>
            <a:rPr lang="es-EC" dirty="0" smtClean="0"/>
            <a:t>Planta tecnificada y granjas certificadas </a:t>
          </a:r>
          <a:endParaRPr lang="en-US" dirty="0"/>
        </a:p>
      </dgm:t>
    </dgm:pt>
    <dgm:pt modelId="{FF798301-C8E6-47DC-90A2-5A5FE3327D2D}" type="parTrans" cxnId="{16D61319-6555-412E-A281-EFBCFDCE1127}">
      <dgm:prSet/>
      <dgm:spPr/>
      <dgm:t>
        <a:bodyPr/>
        <a:lstStyle/>
        <a:p>
          <a:endParaRPr lang="en-US"/>
        </a:p>
      </dgm:t>
    </dgm:pt>
    <dgm:pt modelId="{E3219D59-7731-42F1-BAFC-0B4AC0D841BC}" type="sibTrans" cxnId="{16D61319-6555-412E-A281-EFBCFDCE1127}">
      <dgm:prSet/>
      <dgm:spPr/>
      <dgm:t>
        <a:bodyPr/>
        <a:lstStyle/>
        <a:p>
          <a:endParaRPr lang="en-US"/>
        </a:p>
      </dgm:t>
    </dgm:pt>
    <dgm:pt modelId="{CE1EBE7D-74AD-4AFE-ACE8-391FBF32085C}">
      <dgm:prSet phldrT="[Texto]"/>
      <dgm:spPr/>
      <dgm:t>
        <a:bodyPr/>
        <a:lstStyle/>
        <a:p>
          <a:r>
            <a:rPr lang="es-EC" dirty="0" smtClean="0"/>
            <a:t>Puntos de Venta propios </a:t>
          </a:r>
          <a:endParaRPr lang="en-US" dirty="0"/>
        </a:p>
      </dgm:t>
    </dgm:pt>
    <dgm:pt modelId="{6E64FFE5-E365-40BE-A3C4-501DA985AEEB}" type="parTrans" cxnId="{70A5FAB6-BF8B-48BD-AB28-1F6077E74157}">
      <dgm:prSet/>
      <dgm:spPr/>
      <dgm:t>
        <a:bodyPr/>
        <a:lstStyle/>
        <a:p>
          <a:endParaRPr lang="en-US"/>
        </a:p>
      </dgm:t>
    </dgm:pt>
    <dgm:pt modelId="{8E31B9F7-CC42-4281-A01F-57DB8C102C87}" type="sibTrans" cxnId="{70A5FAB6-BF8B-48BD-AB28-1F6077E74157}">
      <dgm:prSet/>
      <dgm:spPr/>
      <dgm:t>
        <a:bodyPr/>
        <a:lstStyle/>
        <a:p>
          <a:endParaRPr lang="en-US"/>
        </a:p>
      </dgm:t>
    </dgm:pt>
    <dgm:pt modelId="{68BC016C-B855-4FF7-BB2C-9158C139214F}">
      <dgm:prSet phldrT="[Texto]"/>
      <dgm:spPr/>
      <dgm:t>
        <a:bodyPr/>
        <a:lstStyle/>
        <a:p>
          <a:r>
            <a:rPr lang="es-EC" dirty="0" smtClean="0"/>
            <a:t>Innovación en nuevas líneas </a:t>
          </a:r>
          <a:endParaRPr lang="en-US" dirty="0"/>
        </a:p>
      </dgm:t>
    </dgm:pt>
    <dgm:pt modelId="{367ED8CB-C565-4ED4-BF41-EDB988DCF82F}" type="parTrans" cxnId="{E4810302-8EEB-4618-88AA-23DBA1E50E69}">
      <dgm:prSet/>
      <dgm:spPr/>
      <dgm:t>
        <a:bodyPr/>
        <a:lstStyle/>
        <a:p>
          <a:endParaRPr lang="en-US"/>
        </a:p>
      </dgm:t>
    </dgm:pt>
    <dgm:pt modelId="{3FBF3BDA-D55F-4E75-836C-9B82975CA39E}" type="sibTrans" cxnId="{E4810302-8EEB-4618-88AA-23DBA1E50E69}">
      <dgm:prSet/>
      <dgm:spPr/>
      <dgm:t>
        <a:bodyPr/>
        <a:lstStyle/>
        <a:p>
          <a:endParaRPr lang="en-US"/>
        </a:p>
      </dgm:t>
    </dgm:pt>
    <dgm:pt modelId="{735731BB-7C50-47E7-9DC6-7A59ACAF3397}">
      <dgm:prSet phldrT="[Texto]"/>
      <dgm:spPr/>
      <dgm:t>
        <a:bodyPr/>
        <a:lstStyle/>
        <a:p>
          <a:r>
            <a:rPr lang="es-EC" dirty="0" smtClean="0"/>
            <a:t>EMBUANDES S.A</a:t>
          </a:r>
          <a:endParaRPr lang="en-US" dirty="0"/>
        </a:p>
      </dgm:t>
    </dgm:pt>
    <dgm:pt modelId="{8AC354BE-93C1-41AE-A9A6-CBCE86E8122C}" type="parTrans" cxnId="{6A7907A2-215A-4EC7-8FA3-45A2F698F03B}">
      <dgm:prSet/>
      <dgm:spPr/>
      <dgm:t>
        <a:bodyPr/>
        <a:lstStyle/>
        <a:p>
          <a:endParaRPr lang="en-US"/>
        </a:p>
      </dgm:t>
    </dgm:pt>
    <dgm:pt modelId="{5109F213-21B4-4922-A6D2-697E35DFF060}" type="sibTrans" cxnId="{6A7907A2-215A-4EC7-8FA3-45A2F698F03B}">
      <dgm:prSet/>
      <dgm:spPr/>
      <dgm:t>
        <a:bodyPr/>
        <a:lstStyle/>
        <a:p>
          <a:endParaRPr lang="en-US"/>
        </a:p>
      </dgm:t>
    </dgm:pt>
    <dgm:pt modelId="{D663FC72-E97D-4329-9B7E-75AA11B25C67}">
      <dgm:prSet phldrT="[Texto]"/>
      <dgm:spPr/>
      <dgm:t>
        <a:bodyPr/>
        <a:lstStyle/>
        <a:p>
          <a:r>
            <a:rPr lang="es-EC" dirty="0" smtClean="0"/>
            <a:t>Importación de chuletas y tocino</a:t>
          </a:r>
          <a:endParaRPr lang="en-US" dirty="0"/>
        </a:p>
      </dgm:t>
    </dgm:pt>
    <dgm:pt modelId="{9E87848C-3D8A-4A9E-AE41-0C1DA156C462}" type="parTrans" cxnId="{FBFC88FE-9858-4E9D-B2A9-BF9E9D8EB472}">
      <dgm:prSet/>
      <dgm:spPr/>
      <dgm:t>
        <a:bodyPr/>
        <a:lstStyle/>
        <a:p>
          <a:endParaRPr lang="en-US"/>
        </a:p>
      </dgm:t>
    </dgm:pt>
    <dgm:pt modelId="{2EB1747E-39CB-4266-ACD9-17DFADF33920}" type="sibTrans" cxnId="{FBFC88FE-9858-4E9D-B2A9-BF9E9D8EB472}">
      <dgm:prSet/>
      <dgm:spPr/>
      <dgm:t>
        <a:bodyPr/>
        <a:lstStyle/>
        <a:p>
          <a:endParaRPr lang="en-US"/>
        </a:p>
      </dgm:t>
    </dgm:pt>
    <dgm:pt modelId="{DF7C4FC1-ECDF-4F9C-8FB8-AEC71074EE39}">
      <dgm:prSet phldrT="[Texto]"/>
      <dgm:spPr/>
      <dgm:t>
        <a:bodyPr/>
        <a:lstStyle/>
        <a:p>
          <a:r>
            <a:rPr lang="es-EC" dirty="0" smtClean="0"/>
            <a:t>Supermercados Coral Socio </a:t>
          </a:r>
          <a:endParaRPr lang="en-US" dirty="0"/>
        </a:p>
      </dgm:t>
    </dgm:pt>
    <dgm:pt modelId="{6826DD27-F40F-4871-84F7-9A436055E663}" type="parTrans" cxnId="{32200B84-DD54-4C3B-8E99-D1EE3EC42FF8}">
      <dgm:prSet/>
      <dgm:spPr/>
      <dgm:t>
        <a:bodyPr/>
        <a:lstStyle/>
        <a:p>
          <a:endParaRPr lang="en-US"/>
        </a:p>
      </dgm:t>
    </dgm:pt>
    <dgm:pt modelId="{E4B19658-F517-451A-AF9D-09E689571E41}" type="sibTrans" cxnId="{32200B84-DD54-4C3B-8E99-D1EE3EC42FF8}">
      <dgm:prSet/>
      <dgm:spPr/>
      <dgm:t>
        <a:bodyPr/>
        <a:lstStyle/>
        <a:p>
          <a:endParaRPr lang="en-US"/>
        </a:p>
      </dgm:t>
    </dgm:pt>
    <dgm:pt modelId="{AA637BC0-BEC5-41D4-8E83-BD533947D728}">
      <dgm:prSet phldrT="[Texto]"/>
      <dgm:spPr/>
      <dgm:t>
        <a:bodyPr/>
        <a:lstStyle/>
        <a:p>
          <a:r>
            <a:rPr lang="es-EC" dirty="0" smtClean="0"/>
            <a:t>Oferta gourmet </a:t>
          </a:r>
          <a:endParaRPr lang="en-US" dirty="0"/>
        </a:p>
      </dgm:t>
    </dgm:pt>
    <dgm:pt modelId="{1E58F026-8225-4BFB-BF3D-DC89DE49603B}" type="parTrans" cxnId="{95EE5DA5-DF0A-413C-8DF4-824F91589217}">
      <dgm:prSet/>
      <dgm:spPr/>
      <dgm:t>
        <a:bodyPr/>
        <a:lstStyle/>
        <a:p>
          <a:endParaRPr lang="en-US"/>
        </a:p>
      </dgm:t>
    </dgm:pt>
    <dgm:pt modelId="{0DA69AB0-100A-440B-9F74-80708535B4DD}" type="sibTrans" cxnId="{95EE5DA5-DF0A-413C-8DF4-824F91589217}">
      <dgm:prSet/>
      <dgm:spPr/>
      <dgm:t>
        <a:bodyPr/>
        <a:lstStyle/>
        <a:p>
          <a:endParaRPr lang="en-US"/>
        </a:p>
      </dgm:t>
    </dgm:pt>
    <dgm:pt modelId="{80D34CE1-1677-4385-A6E9-5CA0997946CD}">
      <dgm:prSet phldrT="[Texto]"/>
      <dgm:spPr/>
      <dgm:t>
        <a:bodyPr/>
        <a:lstStyle/>
        <a:p>
          <a:r>
            <a:rPr lang="es-EC" dirty="0" smtClean="0"/>
            <a:t>Altos controles de calidad </a:t>
          </a:r>
          <a:endParaRPr lang="en-US" dirty="0"/>
        </a:p>
      </dgm:t>
    </dgm:pt>
    <dgm:pt modelId="{5896AC9E-EFE6-4817-8632-566030E0E717}" type="parTrans" cxnId="{5AD20CE4-45C4-4066-B760-52C94BEF2CCB}">
      <dgm:prSet/>
      <dgm:spPr/>
      <dgm:t>
        <a:bodyPr/>
        <a:lstStyle/>
        <a:p>
          <a:endParaRPr lang="en-US"/>
        </a:p>
      </dgm:t>
    </dgm:pt>
    <dgm:pt modelId="{8CFD692F-8B37-4D9B-8FE3-21C00FE9ADC9}" type="sibTrans" cxnId="{5AD20CE4-45C4-4066-B760-52C94BEF2CCB}">
      <dgm:prSet/>
      <dgm:spPr/>
      <dgm:t>
        <a:bodyPr/>
        <a:lstStyle/>
        <a:p>
          <a:endParaRPr lang="en-US"/>
        </a:p>
      </dgm:t>
    </dgm:pt>
    <dgm:pt modelId="{CDEEDA43-3D2B-4608-9222-35F01DF59FF7}" type="pres">
      <dgm:prSet presAssocID="{36BCFFD4-F0D8-4163-A341-F2D6BC67D81D}" presName="layout" presStyleCnt="0">
        <dgm:presLayoutVars>
          <dgm:chMax/>
          <dgm:chPref/>
          <dgm:dir/>
          <dgm:resizeHandles/>
        </dgm:presLayoutVars>
      </dgm:prSet>
      <dgm:spPr/>
      <dgm:t>
        <a:bodyPr/>
        <a:lstStyle/>
        <a:p>
          <a:endParaRPr lang="en-US"/>
        </a:p>
      </dgm:t>
    </dgm:pt>
    <dgm:pt modelId="{B7E2C451-E70F-4732-A05E-9C907F7DC191}" type="pres">
      <dgm:prSet presAssocID="{176AFBBB-797A-4F3A-8C86-9B10F627B327}" presName="root" presStyleCnt="0">
        <dgm:presLayoutVars>
          <dgm:chMax/>
          <dgm:chPref/>
        </dgm:presLayoutVars>
      </dgm:prSet>
      <dgm:spPr/>
    </dgm:pt>
    <dgm:pt modelId="{F3CA5530-4A14-49B0-AB2A-961E2629C14D}" type="pres">
      <dgm:prSet presAssocID="{176AFBBB-797A-4F3A-8C86-9B10F627B327}" presName="rootComposite" presStyleCnt="0">
        <dgm:presLayoutVars/>
      </dgm:prSet>
      <dgm:spPr/>
    </dgm:pt>
    <dgm:pt modelId="{398C9616-192C-41D0-A904-8F9ADEF341D1}" type="pres">
      <dgm:prSet presAssocID="{176AFBBB-797A-4F3A-8C86-9B10F627B327}" presName="ParentAccent" presStyleLbl="alignNode1" presStyleIdx="0" presStyleCnt="3"/>
      <dgm:spPr/>
    </dgm:pt>
    <dgm:pt modelId="{3C61AF78-BC47-47AA-88F0-5DA6A520D7E1}" type="pres">
      <dgm:prSet presAssocID="{176AFBBB-797A-4F3A-8C86-9B10F627B327}" presName="ParentSmallAccent" presStyleLbl="fgAcc1" presStyleIdx="0" presStyleCnt="3"/>
      <dgm:spPr/>
    </dgm:pt>
    <dgm:pt modelId="{8E36130D-12D8-4EB8-89B9-7D65DD79A1E2}" type="pres">
      <dgm:prSet presAssocID="{176AFBBB-797A-4F3A-8C86-9B10F627B327}" presName="Parent" presStyleLbl="revTx" presStyleIdx="0" presStyleCnt="15">
        <dgm:presLayoutVars>
          <dgm:chMax/>
          <dgm:chPref val="4"/>
          <dgm:bulletEnabled val="1"/>
        </dgm:presLayoutVars>
      </dgm:prSet>
      <dgm:spPr/>
      <dgm:t>
        <a:bodyPr/>
        <a:lstStyle/>
        <a:p>
          <a:endParaRPr lang="en-US"/>
        </a:p>
      </dgm:t>
    </dgm:pt>
    <dgm:pt modelId="{5846DF73-BBBD-4E15-B67E-3B7AB56357D8}" type="pres">
      <dgm:prSet presAssocID="{176AFBBB-797A-4F3A-8C86-9B10F627B327}" presName="childShape" presStyleCnt="0">
        <dgm:presLayoutVars>
          <dgm:chMax val="0"/>
          <dgm:chPref val="0"/>
        </dgm:presLayoutVars>
      </dgm:prSet>
      <dgm:spPr/>
    </dgm:pt>
    <dgm:pt modelId="{64AFA261-20FA-41C6-B01F-F3AA846D0689}" type="pres">
      <dgm:prSet presAssocID="{5E7E51F1-E234-45E5-A47D-4FF895B7243D}" presName="childComposite" presStyleCnt="0">
        <dgm:presLayoutVars>
          <dgm:chMax val="0"/>
          <dgm:chPref val="0"/>
        </dgm:presLayoutVars>
      </dgm:prSet>
      <dgm:spPr/>
    </dgm:pt>
    <dgm:pt modelId="{75A64704-5E53-4538-9501-63C4BFAA4314}" type="pres">
      <dgm:prSet presAssocID="{5E7E51F1-E234-45E5-A47D-4FF895B7243D}" presName="ChildAccent" presStyleLbl="solidFgAcc1" presStyleIdx="0" presStyleCnt="12"/>
      <dgm:spPr/>
    </dgm:pt>
    <dgm:pt modelId="{241F523E-BB5C-4776-8054-FA8AC333331E}" type="pres">
      <dgm:prSet presAssocID="{5E7E51F1-E234-45E5-A47D-4FF895B7243D}" presName="Child" presStyleLbl="revTx" presStyleIdx="1" presStyleCnt="15">
        <dgm:presLayoutVars>
          <dgm:chMax val="0"/>
          <dgm:chPref val="0"/>
          <dgm:bulletEnabled val="1"/>
        </dgm:presLayoutVars>
      </dgm:prSet>
      <dgm:spPr/>
      <dgm:t>
        <a:bodyPr/>
        <a:lstStyle/>
        <a:p>
          <a:endParaRPr lang="en-US"/>
        </a:p>
      </dgm:t>
    </dgm:pt>
    <dgm:pt modelId="{0C4357AC-A3B4-417E-9E61-D6388E72421A}" type="pres">
      <dgm:prSet presAssocID="{677C667B-4305-49BD-B9F1-A3BDA66D321C}" presName="childComposite" presStyleCnt="0">
        <dgm:presLayoutVars>
          <dgm:chMax val="0"/>
          <dgm:chPref val="0"/>
        </dgm:presLayoutVars>
      </dgm:prSet>
      <dgm:spPr/>
    </dgm:pt>
    <dgm:pt modelId="{AB73DF79-2379-4111-8C56-26507259951C}" type="pres">
      <dgm:prSet presAssocID="{677C667B-4305-49BD-B9F1-A3BDA66D321C}" presName="ChildAccent" presStyleLbl="solidFgAcc1" presStyleIdx="1" presStyleCnt="12"/>
      <dgm:spPr/>
    </dgm:pt>
    <dgm:pt modelId="{73A1B5A5-307E-4E42-8850-1118CB404683}" type="pres">
      <dgm:prSet presAssocID="{677C667B-4305-49BD-B9F1-A3BDA66D321C}" presName="Child" presStyleLbl="revTx" presStyleIdx="2" presStyleCnt="15">
        <dgm:presLayoutVars>
          <dgm:chMax val="0"/>
          <dgm:chPref val="0"/>
          <dgm:bulletEnabled val="1"/>
        </dgm:presLayoutVars>
      </dgm:prSet>
      <dgm:spPr/>
      <dgm:t>
        <a:bodyPr/>
        <a:lstStyle/>
        <a:p>
          <a:endParaRPr lang="en-US"/>
        </a:p>
      </dgm:t>
    </dgm:pt>
    <dgm:pt modelId="{43DE01EB-4249-459D-A2C6-E6D936E68432}" type="pres">
      <dgm:prSet presAssocID="{4DA16912-C6B2-4049-8786-CE356690D676}" presName="childComposite" presStyleCnt="0">
        <dgm:presLayoutVars>
          <dgm:chMax val="0"/>
          <dgm:chPref val="0"/>
        </dgm:presLayoutVars>
      </dgm:prSet>
      <dgm:spPr/>
    </dgm:pt>
    <dgm:pt modelId="{CB4646A7-62EB-4C6A-AD2D-5EA551448217}" type="pres">
      <dgm:prSet presAssocID="{4DA16912-C6B2-4049-8786-CE356690D676}" presName="ChildAccent" presStyleLbl="solidFgAcc1" presStyleIdx="2" presStyleCnt="12"/>
      <dgm:spPr/>
    </dgm:pt>
    <dgm:pt modelId="{9A079120-258E-4DDC-8835-7F172E2B2423}" type="pres">
      <dgm:prSet presAssocID="{4DA16912-C6B2-4049-8786-CE356690D676}" presName="Child" presStyleLbl="revTx" presStyleIdx="3" presStyleCnt="15">
        <dgm:presLayoutVars>
          <dgm:chMax val="0"/>
          <dgm:chPref val="0"/>
          <dgm:bulletEnabled val="1"/>
        </dgm:presLayoutVars>
      </dgm:prSet>
      <dgm:spPr/>
      <dgm:t>
        <a:bodyPr/>
        <a:lstStyle/>
        <a:p>
          <a:endParaRPr lang="en-US"/>
        </a:p>
      </dgm:t>
    </dgm:pt>
    <dgm:pt modelId="{229AB668-1A78-4743-A0C7-424DC26EECF8}" type="pres">
      <dgm:prSet presAssocID="{CE1EBE7D-74AD-4AFE-ACE8-391FBF32085C}" presName="childComposite" presStyleCnt="0">
        <dgm:presLayoutVars>
          <dgm:chMax val="0"/>
          <dgm:chPref val="0"/>
        </dgm:presLayoutVars>
      </dgm:prSet>
      <dgm:spPr/>
    </dgm:pt>
    <dgm:pt modelId="{0639C70C-4DB8-4D30-BA57-8F851272742B}" type="pres">
      <dgm:prSet presAssocID="{CE1EBE7D-74AD-4AFE-ACE8-391FBF32085C}" presName="ChildAccent" presStyleLbl="solidFgAcc1" presStyleIdx="3" presStyleCnt="12"/>
      <dgm:spPr/>
    </dgm:pt>
    <dgm:pt modelId="{FE7B2BC5-4065-42B2-A9C2-44EE1E8EC07D}" type="pres">
      <dgm:prSet presAssocID="{CE1EBE7D-74AD-4AFE-ACE8-391FBF32085C}" presName="Child" presStyleLbl="revTx" presStyleIdx="4" presStyleCnt="15">
        <dgm:presLayoutVars>
          <dgm:chMax val="0"/>
          <dgm:chPref val="0"/>
          <dgm:bulletEnabled val="1"/>
        </dgm:presLayoutVars>
      </dgm:prSet>
      <dgm:spPr/>
      <dgm:t>
        <a:bodyPr/>
        <a:lstStyle/>
        <a:p>
          <a:endParaRPr lang="en-US"/>
        </a:p>
      </dgm:t>
    </dgm:pt>
    <dgm:pt modelId="{D2C71BA1-08FE-4F74-90DA-C6EC6E67D824}" type="pres">
      <dgm:prSet presAssocID="{25A647C7-2755-4A99-A629-DA2DADDE5771}" presName="root" presStyleCnt="0">
        <dgm:presLayoutVars>
          <dgm:chMax/>
          <dgm:chPref/>
        </dgm:presLayoutVars>
      </dgm:prSet>
      <dgm:spPr/>
    </dgm:pt>
    <dgm:pt modelId="{79DB17E3-3C35-4947-A5D1-F3B69C1DAB4E}" type="pres">
      <dgm:prSet presAssocID="{25A647C7-2755-4A99-A629-DA2DADDE5771}" presName="rootComposite" presStyleCnt="0">
        <dgm:presLayoutVars/>
      </dgm:prSet>
      <dgm:spPr/>
    </dgm:pt>
    <dgm:pt modelId="{C9AB0A10-59F6-4593-92B8-5D9D77ECC270}" type="pres">
      <dgm:prSet presAssocID="{25A647C7-2755-4A99-A629-DA2DADDE5771}" presName="ParentAccent" presStyleLbl="alignNode1" presStyleIdx="1" presStyleCnt="3"/>
      <dgm:spPr/>
    </dgm:pt>
    <dgm:pt modelId="{B4A3C390-C2CA-4663-976C-96527CBAD481}" type="pres">
      <dgm:prSet presAssocID="{25A647C7-2755-4A99-A629-DA2DADDE5771}" presName="ParentSmallAccent" presStyleLbl="fgAcc1" presStyleIdx="1" presStyleCnt="3"/>
      <dgm:spPr/>
    </dgm:pt>
    <dgm:pt modelId="{BF4A713D-EB8A-4656-BBB2-62DB06BA5F51}" type="pres">
      <dgm:prSet presAssocID="{25A647C7-2755-4A99-A629-DA2DADDE5771}" presName="Parent" presStyleLbl="revTx" presStyleIdx="5" presStyleCnt="15">
        <dgm:presLayoutVars>
          <dgm:chMax/>
          <dgm:chPref val="4"/>
          <dgm:bulletEnabled val="1"/>
        </dgm:presLayoutVars>
      </dgm:prSet>
      <dgm:spPr/>
      <dgm:t>
        <a:bodyPr/>
        <a:lstStyle/>
        <a:p>
          <a:endParaRPr lang="en-US"/>
        </a:p>
      </dgm:t>
    </dgm:pt>
    <dgm:pt modelId="{5EC28AE5-62BE-4CCE-B80E-AD127F18FD8C}" type="pres">
      <dgm:prSet presAssocID="{25A647C7-2755-4A99-A629-DA2DADDE5771}" presName="childShape" presStyleCnt="0">
        <dgm:presLayoutVars>
          <dgm:chMax val="0"/>
          <dgm:chPref val="0"/>
        </dgm:presLayoutVars>
      </dgm:prSet>
      <dgm:spPr/>
    </dgm:pt>
    <dgm:pt modelId="{557999F9-B1EC-43D9-87DD-481F0E77CB21}" type="pres">
      <dgm:prSet presAssocID="{C2879387-B73D-4560-9DDE-720E62C7BBED}" presName="childComposite" presStyleCnt="0">
        <dgm:presLayoutVars>
          <dgm:chMax val="0"/>
          <dgm:chPref val="0"/>
        </dgm:presLayoutVars>
      </dgm:prSet>
      <dgm:spPr/>
    </dgm:pt>
    <dgm:pt modelId="{9CE916B6-EDE4-492E-B12C-D64EB9DA33C6}" type="pres">
      <dgm:prSet presAssocID="{C2879387-B73D-4560-9DDE-720E62C7BBED}" presName="ChildAccent" presStyleLbl="solidFgAcc1" presStyleIdx="4" presStyleCnt="12"/>
      <dgm:spPr/>
    </dgm:pt>
    <dgm:pt modelId="{A32FCCE5-ACA8-454B-AEEC-36950AE9A210}" type="pres">
      <dgm:prSet presAssocID="{C2879387-B73D-4560-9DDE-720E62C7BBED}" presName="Child" presStyleLbl="revTx" presStyleIdx="6" presStyleCnt="15">
        <dgm:presLayoutVars>
          <dgm:chMax val="0"/>
          <dgm:chPref val="0"/>
          <dgm:bulletEnabled val="1"/>
        </dgm:presLayoutVars>
      </dgm:prSet>
      <dgm:spPr/>
      <dgm:t>
        <a:bodyPr/>
        <a:lstStyle/>
        <a:p>
          <a:endParaRPr lang="en-US"/>
        </a:p>
      </dgm:t>
    </dgm:pt>
    <dgm:pt modelId="{89154F11-E3BC-4592-B439-66D2FB8E4DFB}" type="pres">
      <dgm:prSet presAssocID="{C0D600AA-8044-46F2-BED7-73B382825801}" presName="childComposite" presStyleCnt="0">
        <dgm:presLayoutVars>
          <dgm:chMax val="0"/>
          <dgm:chPref val="0"/>
        </dgm:presLayoutVars>
      </dgm:prSet>
      <dgm:spPr/>
    </dgm:pt>
    <dgm:pt modelId="{EDCBC650-8592-4DED-AFDD-412A39BAC31B}" type="pres">
      <dgm:prSet presAssocID="{C0D600AA-8044-46F2-BED7-73B382825801}" presName="ChildAccent" presStyleLbl="solidFgAcc1" presStyleIdx="5" presStyleCnt="12"/>
      <dgm:spPr/>
    </dgm:pt>
    <dgm:pt modelId="{DAB93D0F-F1FD-42DA-B71A-50AB86D657A3}" type="pres">
      <dgm:prSet presAssocID="{C0D600AA-8044-46F2-BED7-73B382825801}" presName="Child" presStyleLbl="revTx" presStyleIdx="7" presStyleCnt="15">
        <dgm:presLayoutVars>
          <dgm:chMax val="0"/>
          <dgm:chPref val="0"/>
          <dgm:bulletEnabled val="1"/>
        </dgm:presLayoutVars>
      </dgm:prSet>
      <dgm:spPr/>
      <dgm:t>
        <a:bodyPr/>
        <a:lstStyle/>
        <a:p>
          <a:endParaRPr lang="en-US"/>
        </a:p>
      </dgm:t>
    </dgm:pt>
    <dgm:pt modelId="{182B73DD-408E-4E0E-A8FF-E5D77CECDE42}" type="pres">
      <dgm:prSet presAssocID="{F24035C0-CA98-4D41-B4A4-5DC7CCE3F759}" presName="childComposite" presStyleCnt="0">
        <dgm:presLayoutVars>
          <dgm:chMax val="0"/>
          <dgm:chPref val="0"/>
        </dgm:presLayoutVars>
      </dgm:prSet>
      <dgm:spPr/>
    </dgm:pt>
    <dgm:pt modelId="{9BF1427A-6036-4E64-89C2-46D04CEB2E1E}" type="pres">
      <dgm:prSet presAssocID="{F24035C0-CA98-4D41-B4A4-5DC7CCE3F759}" presName="ChildAccent" presStyleLbl="solidFgAcc1" presStyleIdx="6" presStyleCnt="12"/>
      <dgm:spPr/>
    </dgm:pt>
    <dgm:pt modelId="{0CB36478-26D5-4F9A-9A2E-0557BCF7C6A4}" type="pres">
      <dgm:prSet presAssocID="{F24035C0-CA98-4D41-B4A4-5DC7CCE3F759}" presName="Child" presStyleLbl="revTx" presStyleIdx="8" presStyleCnt="15">
        <dgm:presLayoutVars>
          <dgm:chMax val="0"/>
          <dgm:chPref val="0"/>
          <dgm:bulletEnabled val="1"/>
        </dgm:presLayoutVars>
      </dgm:prSet>
      <dgm:spPr/>
      <dgm:t>
        <a:bodyPr/>
        <a:lstStyle/>
        <a:p>
          <a:endParaRPr lang="en-US"/>
        </a:p>
      </dgm:t>
    </dgm:pt>
    <dgm:pt modelId="{8FDDB482-3E95-4F0D-A14A-900645433297}" type="pres">
      <dgm:prSet presAssocID="{68BC016C-B855-4FF7-BB2C-9158C139214F}" presName="childComposite" presStyleCnt="0">
        <dgm:presLayoutVars>
          <dgm:chMax val="0"/>
          <dgm:chPref val="0"/>
        </dgm:presLayoutVars>
      </dgm:prSet>
      <dgm:spPr/>
    </dgm:pt>
    <dgm:pt modelId="{578FF46A-963C-4276-B7F1-D0F484C16872}" type="pres">
      <dgm:prSet presAssocID="{68BC016C-B855-4FF7-BB2C-9158C139214F}" presName="ChildAccent" presStyleLbl="solidFgAcc1" presStyleIdx="7" presStyleCnt="12"/>
      <dgm:spPr/>
    </dgm:pt>
    <dgm:pt modelId="{24347807-5D7F-4B02-B5A3-E25D242B4D3C}" type="pres">
      <dgm:prSet presAssocID="{68BC016C-B855-4FF7-BB2C-9158C139214F}" presName="Child" presStyleLbl="revTx" presStyleIdx="9" presStyleCnt="15">
        <dgm:presLayoutVars>
          <dgm:chMax val="0"/>
          <dgm:chPref val="0"/>
          <dgm:bulletEnabled val="1"/>
        </dgm:presLayoutVars>
      </dgm:prSet>
      <dgm:spPr/>
      <dgm:t>
        <a:bodyPr/>
        <a:lstStyle/>
        <a:p>
          <a:endParaRPr lang="en-US"/>
        </a:p>
      </dgm:t>
    </dgm:pt>
    <dgm:pt modelId="{1DDB959B-911F-4439-9C89-6E342267047C}" type="pres">
      <dgm:prSet presAssocID="{735731BB-7C50-47E7-9DC6-7A59ACAF3397}" presName="root" presStyleCnt="0">
        <dgm:presLayoutVars>
          <dgm:chMax/>
          <dgm:chPref/>
        </dgm:presLayoutVars>
      </dgm:prSet>
      <dgm:spPr/>
    </dgm:pt>
    <dgm:pt modelId="{E876CD64-B3B1-4509-90EE-14353843D7DC}" type="pres">
      <dgm:prSet presAssocID="{735731BB-7C50-47E7-9DC6-7A59ACAF3397}" presName="rootComposite" presStyleCnt="0">
        <dgm:presLayoutVars/>
      </dgm:prSet>
      <dgm:spPr/>
    </dgm:pt>
    <dgm:pt modelId="{321FF89A-A1AE-48C1-80FC-CA4ED0801893}" type="pres">
      <dgm:prSet presAssocID="{735731BB-7C50-47E7-9DC6-7A59ACAF3397}" presName="ParentAccent" presStyleLbl="alignNode1" presStyleIdx="2" presStyleCnt="3"/>
      <dgm:spPr/>
    </dgm:pt>
    <dgm:pt modelId="{43A65B95-7767-4931-AE57-774FCD8D0BC6}" type="pres">
      <dgm:prSet presAssocID="{735731BB-7C50-47E7-9DC6-7A59ACAF3397}" presName="ParentSmallAccent" presStyleLbl="fgAcc1" presStyleIdx="2" presStyleCnt="3"/>
      <dgm:spPr/>
    </dgm:pt>
    <dgm:pt modelId="{6BE3CE06-07B1-4D75-B610-466764AE89BF}" type="pres">
      <dgm:prSet presAssocID="{735731BB-7C50-47E7-9DC6-7A59ACAF3397}" presName="Parent" presStyleLbl="revTx" presStyleIdx="10" presStyleCnt="15">
        <dgm:presLayoutVars>
          <dgm:chMax/>
          <dgm:chPref val="4"/>
          <dgm:bulletEnabled val="1"/>
        </dgm:presLayoutVars>
      </dgm:prSet>
      <dgm:spPr/>
      <dgm:t>
        <a:bodyPr/>
        <a:lstStyle/>
        <a:p>
          <a:endParaRPr lang="en-US"/>
        </a:p>
      </dgm:t>
    </dgm:pt>
    <dgm:pt modelId="{60804E51-6FA3-427C-922E-0D53AC95D3DE}" type="pres">
      <dgm:prSet presAssocID="{735731BB-7C50-47E7-9DC6-7A59ACAF3397}" presName="childShape" presStyleCnt="0">
        <dgm:presLayoutVars>
          <dgm:chMax val="0"/>
          <dgm:chPref val="0"/>
        </dgm:presLayoutVars>
      </dgm:prSet>
      <dgm:spPr/>
    </dgm:pt>
    <dgm:pt modelId="{27285444-522D-4D74-BA67-97772D004659}" type="pres">
      <dgm:prSet presAssocID="{D663FC72-E97D-4329-9B7E-75AA11B25C67}" presName="childComposite" presStyleCnt="0">
        <dgm:presLayoutVars>
          <dgm:chMax val="0"/>
          <dgm:chPref val="0"/>
        </dgm:presLayoutVars>
      </dgm:prSet>
      <dgm:spPr/>
    </dgm:pt>
    <dgm:pt modelId="{60BB0461-9976-486D-AA3B-023ED370088C}" type="pres">
      <dgm:prSet presAssocID="{D663FC72-E97D-4329-9B7E-75AA11B25C67}" presName="ChildAccent" presStyleLbl="solidFgAcc1" presStyleIdx="8" presStyleCnt="12"/>
      <dgm:spPr/>
    </dgm:pt>
    <dgm:pt modelId="{FA66D865-9847-453D-9F12-03A5D6EA9C46}" type="pres">
      <dgm:prSet presAssocID="{D663FC72-E97D-4329-9B7E-75AA11B25C67}" presName="Child" presStyleLbl="revTx" presStyleIdx="11" presStyleCnt="15">
        <dgm:presLayoutVars>
          <dgm:chMax val="0"/>
          <dgm:chPref val="0"/>
          <dgm:bulletEnabled val="1"/>
        </dgm:presLayoutVars>
      </dgm:prSet>
      <dgm:spPr/>
      <dgm:t>
        <a:bodyPr/>
        <a:lstStyle/>
        <a:p>
          <a:endParaRPr lang="en-US"/>
        </a:p>
      </dgm:t>
    </dgm:pt>
    <dgm:pt modelId="{B213B0B4-6D12-4920-8C96-76A39DC31FA4}" type="pres">
      <dgm:prSet presAssocID="{DF7C4FC1-ECDF-4F9C-8FB8-AEC71074EE39}" presName="childComposite" presStyleCnt="0">
        <dgm:presLayoutVars>
          <dgm:chMax val="0"/>
          <dgm:chPref val="0"/>
        </dgm:presLayoutVars>
      </dgm:prSet>
      <dgm:spPr/>
    </dgm:pt>
    <dgm:pt modelId="{CF8C0A28-DF93-40C1-9A1D-393A77365677}" type="pres">
      <dgm:prSet presAssocID="{DF7C4FC1-ECDF-4F9C-8FB8-AEC71074EE39}" presName="ChildAccent" presStyleLbl="solidFgAcc1" presStyleIdx="9" presStyleCnt="12"/>
      <dgm:spPr/>
    </dgm:pt>
    <dgm:pt modelId="{8204BB60-7F0E-46D0-A6D6-C0D03398483C}" type="pres">
      <dgm:prSet presAssocID="{DF7C4FC1-ECDF-4F9C-8FB8-AEC71074EE39}" presName="Child" presStyleLbl="revTx" presStyleIdx="12" presStyleCnt="15">
        <dgm:presLayoutVars>
          <dgm:chMax val="0"/>
          <dgm:chPref val="0"/>
          <dgm:bulletEnabled val="1"/>
        </dgm:presLayoutVars>
      </dgm:prSet>
      <dgm:spPr/>
      <dgm:t>
        <a:bodyPr/>
        <a:lstStyle/>
        <a:p>
          <a:endParaRPr lang="en-US"/>
        </a:p>
      </dgm:t>
    </dgm:pt>
    <dgm:pt modelId="{422049A9-61CB-4644-8B3D-74F1895ECB26}" type="pres">
      <dgm:prSet presAssocID="{AA637BC0-BEC5-41D4-8E83-BD533947D728}" presName="childComposite" presStyleCnt="0">
        <dgm:presLayoutVars>
          <dgm:chMax val="0"/>
          <dgm:chPref val="0"/>
        </dgm:presLayoutVars>
      </dgm:prSet>
      <dgm:spPr/>
    </dgm:pt>
    <dgm:pt modelId="{0B6B35D4-72E3-4CA2-A987-9461BA2A8123}" type="pres">
      <dgm:prSet presAssocID="{AA637BC0-BEC5-41D4-8E83-BD533947D728}" presName="ChildAccent" presStyleLbl="solidFgAcc1" presStyleIdx="10" presStyleCnt="12"/>
      <dgm:spPr/>
    </dgm:pt>
    <dgm:pt modelId="{41620E62-9F69-43B3-8C13-E8C6638C3EFF}" type="pres">
      <dgm:prSet presAssocID="{AA637BC0-BEC5-41D4-8E83-BD533947D728}" presName="Child" presStyleLbl="revTx" presStyleIdx="13" presStyleCnt="15">
        <dgm:presLayoutVars>
          <dgm:chMax val="0"/>
          <dgm:chPref val="0"/>
          <dgm:bulletEnabled val="1"/>
        </dgm:presLayoutVars>
      </dgm:prSet>
      <dgm:spPr/>
      <dgm:t>
        <a:bodyPr/>
        <a:lstStyle/>
        <a:p>
          <a:endParaRPr lang="en-US"/>
        </a:p>
      </dgm:t>
    </dgm:pt>
    <dgm:pt modelId="{6AFF460B-B94D-46C4-B78C-838629454BDD}" type="pres">
      <dgm:prSet presAssocID="{80D34CE1-1677-4385-A6E9-5CA0997946CD}" presName="childComposite" presStyleCnt="0">
        <dgm:presLayoutVars>
          <dgm:chMax val="0"/>
          <dgm:chPref val="0"/>
        </dgm:presLayoutVars>
      </dgm:prSet>
      <dgm:spPr/>
    </dgm:pt>
    <dgm:pt modelId="{4A6AFEAA-8B82-4FD4-8E9D-CCB308B7F2A6}" type="pres">
      <dgm:prSet presAssocID="{80D34CE1-1677-4385-A6E9-5CA0997946CD}" presName="ChildAccent" presStyleLbl="solidFgAcc1" presStyleIdx="11" presStyleCnt="12"/>
      <dgm:spPr/>
    </dgm:pt>
    <dgm:pt modelId="{9705CD2D-91FB-45E5-80D1-18680367B2B1}" type="pres">
      <dgm:prSet presAssocID="{80D34CE1-1677-4385-A6E9-5CA0997946CD}" presName="Child" presStyleLbl="revTx" presStyleIdx="14" presStyleCnt="15">
        <dgm:presLayoutVars>
          <dgm:chMax val="0"/>
          <dgm:chPref val="0"/>
          <dgm:bulletEnabled val="1"/>
        </dgm:presLayoutVars>
      </dgm:prSet>
      <dgm:spPr/>
      <dgm:t>
        <a:bodyPr/>
        <a:lstStyle/>
        <a:p>
          <a:endParaRPr lang="en-US"/>
        </a:p>
      </dgm:t>
    </dgm:pt>
  </dgm:ptLst>
  <dgm:cxnLst>
    <dgm:cxn modelId="{7A0B8020-1510-4CB3-8014-80A8317D6E0D}" type="presOf" srcId="{C0D600AA-8044-46F2-BED7-73B382825801}" destId="{DAB93D0F-F1FD-42DA-B71A-50AB86D657A3}" srcOrd="0" destOrd="0" presId="urn:microsoft.com/office/officeart/2008/layout/SquareAccentList"/>
    <dgm:cxn modelId="{E8124054-6E30-4E8A-846D-AC4545CC53AA}" srcId="{25A647C7-2755-4A99-A629-DA2DADDE5771}" destId="{C2879387-B73D-4560-9DDE-720E62C7BBED}" srcOrd="0" destOrd="0" parTransId="{C812CAAE-17AB-4559-B7E8-689424E07D65}" sibTransId="{DF6EFC4D-C851-48F5-B542-21AE68A73DD7}"/>
    <dgm:cxn modelId="{70A5FAB6-BF8B-48BD-AB28-1F6077E74157}" srcId="{176AFBBB-797A-4F3A-8C86-9B10F627B327}" destId="{CE1EBE7D-74AD-4AFE-ACE8-391FBF32085C}" srcOrd="3" destOrd="0" parTransId="{6E64FFE5-E365-40BE-A3C4-501DA985AEEB}" sibTransId="{8E31B9F7-CC42-4281-A01F-57DB8C102C87}"/>
    <dgm:cxn modelId="{24564027-2875-46E6-A05D-EEF69248380E}" srcId="{25A647C7-2755-4A99-A629-DA2DADDE5771}" destId="{C0D600AA-8044-46F2-BED7-73B382825801}" srcOrd="1" destOrd="0" parTransId="{6AD8F53E-9BF3-4608-A81A-2CD89661D419}" sibTransId="{477FFBFE-480A-4DC1-9417-057FFCD5E0B5}"/>
    <dgm:cxn modelId="{11224BE9-1152-4A61-95E0-7A225569F569}" type="presOf" srcId="{C2879387-B73D-4560-9DDE-720E62C7BBED}" destId="{A32FCCE5-ACA8-454B-AEEC-36950AE9A210}" srcOrd="0" destOrd="0" presId="urn:microsoft.com/office/officeart/2008/layout/SquareAccentList"/>
    <dgm:cxn modelId="{940D88A8-C171-4A21-8025-6094FC000A8E}" type="presOf" srcId="{68BC016C-B855-4FF7-BB2C-9158C139214F}" destId="{24347807-5D7F-4B02-B5A3-E25D242B4D3C}" srcOrd="0" destOrd="0" presId="urn:microsoft.com/office/officeart/2008/layout/SquareAccentList"/>
    <dgm:cxn modelId="{702709B7-B2B6-40BF-9E9B-0097B2DEB582}" type="presOf" srcId="{AA637BC0-BEC5-41D4-8E83-BD533947D728}" destId="{41620E62-9F69-43B3-8C13-E8C6638C3EFF}" srcOrd="0" destOrd="0" presId="urn:microsoft.com/office/officeart/2008/layout/SquareAccentList"/>
    <dgm:cxn modelId="{695D364E-92AB-4B57-8D0C-6D8CEAB55E4D}" srcId="{36BCFFD4-F0D8-4163-A341-F2D6BC67D81D}" destId="{25A647C7-2755-4A99-A629-DA2DADDE5771}" srcOrd="1" destOrd="0" parTransId="{FCBD0A83-A54A-4FFB-8705-A48EC0EBF263}" sibTransId="{84C5021E-CB61-4C58-B816-567C2A679AFA}"/>
    <dgm:cxn modelId="{CD4DB67D-1911-4689-9433-A785029C517D}" type="presOf" srcId="{25A647C7-2755-4A99-A629-DA2DADDE5771}" destId="{BF4A713D-EB8A-4656-BBB2-62DB06BA5F51}" srcOrd="0" destOrd="0" presId="urn:microsoft.com/office/officeart/2008/layout/SquareAccentList"/>
    <dgm:cxn modelId="{BA2D721E-E8F6-43B3-9651-9D3A89542EFD}" type="presOf" srcId="{36BCFFD4-F0D8-4163-A341-F2D6BC67D81D}" destId="{CDEEDA43-3D2B-4608-9222-35F01DF59FF7}" srcOrd="0" destOrd="0" presId="urn:microsoft.com/office/officeart/2008/layout/SquareAccentList"/>
    <dgm:cxn modelId="{2F40D2A7-34BD-4FE8-8264-99B6486AAD6A}" srcId="{176AFBBB-797A-4F3A-8C86-9B10F627B327}" destId="{5E7E51F1-E234-45E5-A47D-4FF895B7243D}" srcOrd="0" destOrd="0" parTransId="{6641AC3A-7B3F-46B3-87B5-F0DC6D551D59}" sibTransId="{58165469-E1A0-4ADE-8B9C-AD95B4209DB8}"/>
    <dgm:cxn modelId="{FBFC88FE-9858-4E9D-B2A9-BF9E9D8EB472}" srcId="{735731BB-7C50-47E7-9DC6-7A59ACAF3397}" destId="{D663FC72-E97D-4329-9B7E-75AA11B25C67}" srcOrd="0" destOrd="0" parTransId="{9E87848C-3D8A-4A9E-AE41-0C1DA156C462}" sibTransId="{2EB1747E-39CB-4266-ACD9-17DFADF33920}"/>
    <dgm:cxn modelId="{ACA30D2B-7FE9-457F-8B9C-FA911C45AF23}" type="presOf" srcId="{4DA16912-C6B2-4049-8786-CE356690D676}" destId="{9A079120-258E-4DDC-8835-7F172E2B2423}" srcOrd="0" destOrd="0" presId="urn:microsoft.com/office/officeart/2008/layout/SquareAccentList"/>
    <dgm:cxn modelId="{0886169E-0DC3-4A31-83E9-29579E9108B0}" type="presOf" srcId="{677C667B-4305-49BD-B9F1-A3BDA66D321C}" destId="{73A1B5A5-307E-4E42-8850-1118CB404683}" srcOrd="0" destOrd="0" presId="urn:microsoft.com/office/officeart/2008/layout/SquareAccentList"/>
    <dgm:cxn modelId="{8E73BC9B-D762-459D-B599-BFC637C5B2E7}" type="presOf" srcId="{176AFBBB-797A-4F3A-8C86-9B10F627B327}" destId="{8E36130D-12D8-4EB8-89B9-7D65DD79A1E2}" srcOrd="0" destOrd="0" presId="urn:microsoft.com/office/officeart/2008/layout/SquareAccentList"/>
    <dgm:cxn modelId="{D0E4ACB4-D2DD-428A-A282-462F47AD789D}" srcId="{36BCFFD4-F0D8-4163-A341-F2D6BC67D81D}" destId="{176AFBBB-797A-4F3A-8C86-9B10F627B327}" srcOrd="0" destOrd="0" parTransId="{AB8CBAFD-939A-4704-B73A-633A27B00B41}" sibTransId="{5A9DC16C-C332-4722-8D60-4625A4A0574A}"/>
    <dgm:cxn modelId="{3040A0CB-3448-48A9-865E-E3E4AE298B40}" type="presOf" srcId="{F24035C0-CA98-4D41-B4A4-5DC7CCE3F759}" destId="{0CB36478-26D5-4F9A-9A2E-0557BCF7C6A4}" srcOrd="0" destOrd="0" presId="urn:microsoft.com/office/officeart/2008/layout/SquareAccentList"/>
    <dgm:cxn modelId="{73628C4D-6B56-41A4-AB58-EDDFBA4D2703}" type="presOf" srcId="{735731BB-7C50-47E7-9DC6-7A59ACAF3397}" destId="{6BE3CE06-07B1-4D75-B610-466764AE89BF}" srcOrd="0" destOrd="0" presId="urn:microsoft.com/office/officeart/2008/layout/SquareAccentList"/>
    <dgm:cxn modelId="{630623EF-4DB5-411B-AEEF-5F6499E9D58F}" type="presOf" srcId="{5E7E51F1-E234-45E5-A47D-4FF895B7243D}" destId="{241F523E-BB5C-4776-8054-FA8AC333331E}" srcOrd="0" destOrd="0" presId="urn:microsoft.com/office/officeart/2008/layout/SquareAccentList"/>
    <dgm:cxn modelId="{E4810302-8EEB-4618-88AA-23DBA1E50E69}" srcId="{25A647C7-2755-4A99-A629-DA2DADDE5771}" destId="{68BC016C-B855-4FF7-BB2C-9158C139214F}" srcOrd="3" destOrd="0" parTransId="{367ED8CB-C565-4ED4-BF41-EDB988DCF82F}" sibTransId="{3FBF3BDA-D55F-4E75-836C-9B82975CA39E}"/>
    <dgm:cxn modelId="{6A7907A2-215A-4EC7-8FA3-45A2F698F03B}" srcId="{36BCFFD4-F0D8-4163-A341-F2D6BC67D81D}" destId="{735731BB-7C50-47E7-9DC6-7A59ACAF3397}" srcOrd="2" destOrd="0" parTransId="{8AC354BE-93C1-41AE-A9A6-CBCE86E8122C}" sibTransId="{5109F213-21B4-4922-A6D2-697E35DFF060}"/>
    <dgm:cxn modelId="{32200B84-DD54-4C3B-8E99-D1EE3EC42FF8}" srcId="{735731BB-7C50-47E7-9DC6-7A59ACAF3397}" destId="{DF7C4FC1-ECDF-4F9C-8FB8-AEC71074EE39}" srcOrd="1" destOrd="0" parTransId="{6826DD27-F40F-4871-84F7-9A436055E663}" sibTransId="{E4B19658-F517-451A-AF9D-09E689571E41}"/>
    <dgm:cxn modelId="{E5220C8E-DB11-4145-923F-DDB32F9DCC36}" srcId="{176AFBBB-797A-4F3A-8C86-9B10F627B327}" destId="{4DA16912-C6B2-4049-8786-CE356690D676}" srcOrd="2" destOrd="0" parTransId="{5573B9E6-6BAE-40E6-8476-F26CDEFDA99A}" sibTransId="{BF8E1698-CBE3-4A1D-849B-CB9AF35DFC46}"/>
    <dgm:cxn modelId="{16D61319-6555-412E-A281-EFBCFDCE1127}" srcId="{25A647C7-2755-4A99-A629-DA2DADDE5771}" destId="{F24035C0-CA98-4D41-B4A4-5DC7CCE3F759}" srcOrd="2" destOrd="0" parTransId="{FF798301-C8E6-47DC-90A2-5A5FE3327D2D}" sibTransId="{E3219D59-7731-42F1-BAFC-0B4AC0D841BC}"/>
    <dgm:cxn modelId="{0B0A2133-25D4-4CA4-8DDA-6C855645F402}" type="presOf" srcId="{D663FC72-E97D-4329-9B7E-75AA11B25C67}" destId="{FA66D865-9847-453D-9F12-03A5D6EA9C46}" srcOrd="0" destOrd="0" presId="urn:microsoft.com/office/officeart/2008/layout/SquareAccentList"/>
    <dgm:cxn modelId="{A4FC4DB9-626C-41BB-B27D-FA19E508FFFE}" type="presOf" srcId="{80D34CE1-1677-4385-A6E9-5CA0997946CD}" destId="{9705CD2D-91FB-45E5-80D1-18680367B2B1}" srcOrd="0" destOrd="0" presId="urn:microsoft.com/office/officeart/2008/layout/SquareAccentList"/>
    <dgm:cxn modelId="{52F3BF0B-8F57-4BBB-BFBA-362AD20912A8}" srcId="{176AFBBB-797A-4F3A-8C86-9B10F627B327}" destId="{677C667B-4305-49BD-B9F1-A3BDA66D321C}" srcOrd="1" destOrd="0" parTransId="{1F1B8967-BD5B-4E53-8E9F-8C4380655123}" sibTransId="{E9EF9AAA-38AF-48B5-8BFD-F3E4CDB2DA71}"/>
    <dgm:cxn modelId="{BED4BAB8-EB49-45BF-99DA-112EE8C3E795}" type="presOf" srcId="{DF7C4FC1-ECDF-4F9C-8FB8-AEC71074EE39}" destId="{8204BB60-7F0E-46D0-A6D6-C0D03398483C}" srcOrd="0" destOrd="0" presId="urn:microsoft.com/office/officeart/2008/layout/SquareAccentList"/>
    <dgm:cxn modelId="{BEEB0757-28C3-481A-908F-8239FA669A6C}" type="presOf" srcId="{CE1EBE7D-74AD-4AFE-ACE8-391FBF32085C}" destId="{FE7B2BC5-4065-42B2-A9C2-44EE1E8EC07D}" srcOrd="0" destOrd="0" presId="urn:microsoft.com/office/officeart/2008/layout/SquareAccentList"/>
    <dgm:cxn modelId="{5AD20CE4-45C4-4066-B760-52C94BEF2CCB}" srcId="{735731BB-7C50-47E7-9DC6-7A59ACAF3397}" destId="{80D34CE1-1677-4385-A6E9-5CA0997946CD}" srcOrd="3" destOrd="0" parTransId="{5896AC9E-EFE6-4817-8632-566030E0E717}" sibTransId="{8CFD692F-8B37-4D9B-8FE3-21C00FE9ADC9}"/>
    <dgm:cxn modelId="{95EE5DA5-DF0A-413C-8DF4-824F91589217}" srcId="{735731BB-7C50-47E7-9DC6-7A59ACAF3397}" destId="{AA637BC0-BEC5-41D4-8E83-BD533947D728}" srcOrd="2" destOrd="0" parTransId="{1E58F026-8225-4BFB-BF3D-DC89DE49603B}" sibTransId="{0DA69AB0-100A-440B-9F74-80708535B4DD}"/>
    <dgm:cxn modelId="{9E0C2D85-55FA-4A38-9220-50CB08508152}" type="presParOf" srcId="{CDEEDA43-3D2B-4608-9222-35F01DF59FF7}" destId="{B7E2C451-E70F-4732-A05E-9C907F7DC191}" srcOrd="0" destOrd="0" presId="urn:microsoft.com/office/officeart/2008/layout/SquareAccentList"/>
    <dgm:cxn modelId="{48C81402-047F-404B-9906-49FD2BB3FD7C}" type="presParOf" srcId="{B7E2C451-E70F-4732-A05E-9C907F7DC191}" destId="{F3CA5530-4A14-49B0-AB2A-961E2629C14D}" srcOrd="0" destOrd="0" presId="urn:microsoft.com/office/officeart/2008/layout/SquareAccentList"/>
    <dgm:cxn modelId="{7D0EEED7-7108-4362-A91D-C188D55A6A34}" type="presParOf" srcId="{F3CA5530-4A14-49B0-AB2A-961E2629C14D}" destId="{398C9616-192C-41D0-A904-8F9ADEF341D1}" srcOrd="0" destOrd="0" presId="urn:microsoft.com/office/officeart/2008/layout/SquareAccentList"/>
    <dgm:cxn modelId="{43B5088B-389B-4FCC-9B82-42C98CA7368E}" type="presParOf" srcId="{F3CA5530-4A14-49B0-AB2A-961E2629C14D}" destId="{3C61AF78-BC47-47AA-88F0-5DA6A520D7E1}" srcOrd="1" destOrd="0" presId="urn:microsoft.com/office/officeart/2008/layout/SquareAccentList"/>
    <dgm:cxn modelId="{5944828A-E25C-42A6-BB9F-663BBE31E9D6}" type="presParOf" srcId="{F3CA5530-4A14-49B0-AB2A-961E2629C14D}" destId="{8E36130D-12D8-4EB8-89B9-7D65DD79A1E2}" srcOrd="2" destOrd="0" presId="urn:microsoft.com/office/officeart/2008/layout/SquareAccentList"/>
    <dgm:cxn modelId="{AFCC908B-2634-459E-8D71-9232AA2D2945}" type="presParOf" srcId="{B7E2C451-E70F-4732-A05E-9C907F7DC191}" destId="{5846DF73-BBBD-4E15-B67E-3B7AB56357D8}" srcOrd="1" destOrd="0" presId="urn:microsoft.com/office/officeart/2008/layout/SquareAccentList"/>
    <dgm:cxn modelId="{5419A172-ED21-4E6C-A286-0800008FB577}" type="presParOf" srcId="{5846DF73-BBBD-4E15-B67E-3B7AB56357D8}" destId="{64AFA261-20FA-41C6-B01F-F3AA846D0689}" srcOrd="0" destOrd="0" presId="urn:microsoft.com/office/officeart/2008/layout/SquareAccentList"/>
    <dgm:cxn modelId="{6CF880F0-192A-4F07-B780-C0D063CF8A91}" type="presParOf" srcId="{64AFA261-20FA-41C6-B01F-F3AA846D0689}" destId="{75A64704-5E53-4538-9501-63C4BFAA4314}" srcOrd="0" destOrd="0" presId="urn:microsoft.com/office/officeart/2008/layout/SquareAccentList"/>
    <dgm:cxn modelId="{DFA18DA2-9FA7-45D0-8889-559DF181251B}" type="presParOf" srcId="{64AFA261-20FA-41C6-B01F-F3AA846D0689}" destId="{241F523E-BB5C-4776-8054-FA8AC333331E}" srcOrd="1" destOrd="0" presId="urn:microsoft.com/office/officeart/2008/layout/SquareAccentList"/>
    <dgm:cxn modelId="{1FC182D0-5F8D-4759-9580-AD6284D3CFE3}" type="presParOf" srcId="{5846DF73-BBBD-4E15-B67E-3B7AB56357D8}" destId="{0C4357AC-A3B4-417E-9E61-D6388E72421A}" srcOrd="1" destOrd="0" presId="urn:microsoft.com/office/officeart/2008/layout/SquareAccentList"/>
    <dgm:cxn modelId="{F587C0F5-1B65-419D-945D-5CB88579BFA3}" type="presParOf" srcId="{0C4357AC-A3B4-417E-9E61-D6388E72421A}" destId="{AB73DF79-2379-4111-8C56-26507259951C}" srcOrd="0" destOrd="0" presId="urn:microsoft.com/office/officeart/2008/layout/SquareAccentList"/>
    <dgm:cxn modelId="{92E29517-E48C-48DA-950E-F19209FA4D3E}" type="presParOf" srcId="{0C4357AC-A3B4-417E-9E61-D6388E72421A}" destId="{73A1B5A5-307E-4E42-8850-1118CB404683}" srcOrd="1" destOrd="0" presId="urn:microsoft.com/office/officeart/2008/layout/SquareAccentList"/>
    <dgm:cxn modelId="{2952A7AF-9155-45B8-A4E3-04C1EA1D8BE6}" type="presParOf" srcId="{5846DF73-BBBD-4E15-B67E-3B7AB56357D8}" destId="{43DE01EB-4249-459D-A2C6-E6D936E68432}" srcOrd="2" destOrd="0" presId="urn:microsoft.com/office/officeart/2008/layout/SquareAccentList"/>
    <dgm:cxn modelId="{02325278-1FDE-48AC-94DD-218263790EF6}" type="presParOf" srcId="{43DE01EB-4249-459D-A2C6-E6D936E68432}" destId="{CB4646A7-62EB-4C6A-AD2D-5EA551448217}" srcOrd="0" destOrd="0" presId="urn:microsoft.com/office/officeart/2008/layout/SquareAccentList"/>
    <dgm:cxn modelId="{42517082-2054-4002-90B3-D285A5EB5470}" type="presParOf" srcId="{43DE01EB-4249-459D-A2C6-E6D936E68432}" destId="{9A079120-258E-4DDC-8835-7F172E2B2423}" srcOrd="1" destOrd="0" presId="urn:microsoft.com/office/officeart/2008/layout/SquareAccentList"/>
    <dgm:cxn modelId="{06D1B9C6-C779-40FB-BB49-A209A060B598}" type="presParOf" srcId="{5846DF73-BBBD-4E15-B67E-3B7AB56357D8}" destId="{229AB668-1A78-4743-A0C7-424DC26EECF8}" srcOrd="3" destOrd="0" presId="urn:microsoft.com/office/officeart/2008/layout/SquareAccentList"/>
    <dgm:cxn modelId="{5290008D-3AAB-4993-99E4-25F2D290E992}" type="presParOf" srcId="{229AB668-1A78-4743-A0C7-424DC26EECF8}" destId="{0639C70C-4DB8-4D30-BA57-8F851272742B}" srcOrd="0" destOrd="0" presId="urn:microsoft.com/office/officeart/2008/layout/SquareAccentList"/>
    <dgm:cxn modelId="{75F107A0-1220-4F59-A644-F0E0E1C68A01}" type="presParOf" srcId="{229AB668-1A78-4743-A0C7-424DC26EECF8}" destId="{FE7B2BC5-4065-42B2-A9C2-44EE1E8EC07D}" srcOrd="1" destOrd="0" presId="urn:microsoft.com/office/officeart/2008/layout/SquareAccentList"/>
    <dgm:cxn modelId="{79EC11A1-0F5E-48CB-8083-4BC1B12A37F2}" type="presParOf" srcId="{CDEEDA43-3D2B-4608-9222-35F01DF59FF7}" destId="{D2C71BA1-08FE-4F74-90DA-C6EC6E67D824}" srcOrd="1" destOrd="0" presId="urn:microsoft.com/office/officeart/2008/layout/SquareAccentList"/>
    <dgm:cxn modelId="{6AC89F6B-AFA2-4639-AC45-C48843460D50}" type="presParOf" srcId="{D2C71BA1-08FE-4F74-90DA-C6EC6E67D824}" destId="{79DB17E3-3C35-4947-A5D1-F3B69C1DAB4E}" srcOrd="0" destOrd="0" presId="urn:microsoft.com/office/officeart/2008/layout/SquareAccentList"/>
    <dgm:cxn modelId="{0739BA6E-BCAB-49AA-86F6-B26F89A8187B}" type="presParOf" srcId="{79DB17E3-3C35-4947-A5D1-F3B69C1DAB4E}" destId="{C9AB0A10-59F6-4593-92B8-5D9D77ECC270}" srcOrd="0" destOrd="0" presId="urn:microsoft.com/office/officeart/2008/layout/SquareAccentList"/>
    <dgm:cxn modelId="{6878623F-CCF2-4B8B-88A3-FEA44F29AC3B}" type="presParOf" srcId="{79DB17E3-3C35-4947-A5D1-F3B69C1DAB4E}" destId="{B4A3C390-C2CA-4663-976C-96527CBAD481}" srcOrd="1" destOrd="0" presId="urn:microsoft.com/office/officeart/2008/layout/SquareAccentList"/>
    <dgm:cxn modelId="{E4F6716B-A187-4FAA-9B1D-AE561F42B9D0}" type="presParOf" srcId="{79DB17E3-3C35-4947-A5D1-F3B69C1DAB4E}" destId="{BF4A713D-EB8A-4656-BBB2-62DB06BA5F51}" srcOrd="2" destOrd="0" presId="urn:microsoft.com/office/officeart/2008/layout/SquareAccentList"/>
    <dgm:cxn modelId="{1DB08CD8-6824-4690-8E85-1F9C12B83C52}" type="presParOf" srcId="{D2C71BA1-08FE-4F74-90DA-C6EC6E67D824}" destId="{5EC28AE5-62BE-4CCE-B80E-AD127F18FD8C}" srcOrd="1" destOrd="0" presId="urn:microsoft.com/office/officeart/2008/layout/SquareAccentList"/>
    <dgm:cxn modelId="{56A9C2BF-2692-46E6-AEDB-BDA8AFCE5547}" type="presParOf" srcId="{5EC28AE5-62BE-4CCE-B80E-AD127F18FD8C}" destId="{557999F9-B1EC-43D9-87DD-481F0E77CB21}" srcOrd="0" destOrd="0" presId="urn:microsoft.com/office/officeart/2008/layout/SquareAccentList"/>
    <dgm:cxn modelId="{AD4D382C-2751-4FE8-BD56-17D7BEBC939D}" type="presParOf" srcId="{557999F9-B1EC-43D9-87DD-481F0E77CB21}" destId="{9CE916B6-EDE4-492E-B12C-D64EB9DA33C6}" srcOrd="0" destOrd="0" presId="urn:microsoft.com/office/officeart/2008/layout/SquareAccentList"/>
    <dgm:cxn modelId="{20044E2E-2FC7-499D-8E70-1AC698C8604A}" type="presParOf" srcId="{557999F9-B1EC-43D9-87DD-481F0E77CB21}" destId="{A32FCCE5-ACA8-454B-AEEC-36950AE9A210}" srcOrd="1" destOrd="0" presId="urn:microsoft.com/office/officeart/2008/layout/SquareAccentList"/>
    <dgm:cxn modelId="{DF094FA4-33FA-451A-825C-1FBE41160A11}" type="presParOf" srcId="{5EC28AE5-62BE-4CCE-B80E-AD127F18FD8C}" destId="{89154F11-E3BC-4592-B439-66D2FB8E4DFB}" srcOrd="1" destOrd="0" presId="urn:microsoft.com/office/officeart/2008/layout/SquareAccentList"/>
    <dgm:cxn modelId="{0CBB06AA-C5DC-4D68-8211-0E998ADB66EE}" type="presParOf" srcId="{89154F11-E3BC-4592-B439-66D2FB8E4DFB}" destId="{EDCBC650-8592-4DED-AFDD-412A39BAC31B}" srcOrd="0" destOrd="0" presId="urn:microsoft.com/office/officeart/2008/layout/SquareAccentList"/>
    <dgm:cxn modelId="{D2D5DF34-B773-48DA-BF18-772DDFDED23A}" type="presParOf" srcId="{89154F11-E3BC-4592-B439-66D2FB8E4DFB}" destId="{DAB93D0F-F1FD-42DA-B71A-50AB86D657A3}" srcOrd="1" destOrd="0" presId="urn:microsoft.com/office/officeart/2008/layout/SquareAccentList"/>
    <dgm:cxn modelId="{AD2024CA-65CB-4465-8765-8A848F5F613D}" type="presParOf" srcId="{5EC28AE5-62BE-4CCE-B80E-AD127F18FD8C}" destId="{182B73DD-408E-4E0E-A8FF-E5D77CECDE42}" srcOrd="2" destOrd="0" presId="urn:microsoft.com/office/officeart/2008/layout/SquareAccentList"/>
    <dgm:cxn modelId="{C5B9C101-C009-4202-A099-75ED2FA9F23B}" type="presParOf" srcId="{182B73DD-408E-4E0E-A8FF-E5D77CECDE42}" destId="{9BF1427A-6036-4E64-89C2-46D04CEB2E1E}" srcOrd="0" destOrd="0" presId="urn:microsoft.com/office/officeart/2008/layout/SquareAccentList"/>
    <dgm:cxn modelId="{65ACB6CA-142C-43EB-827C-133DB4B51A73}" type="presParOf" srcId="{182B73DD-408E-4E0E-A8FF-E5D77CECDE42}" destId="{0CB36478-26D5-4F9A-9A2E-0557BCF7C6A4}" srcOrd="1" destOrd="0" presId="urn:microsoft.com/office/officeart/2008/layout/SquareAccentList"/>
    <dgm:cxn modelId="{48B8E1CB-A74F-44E5-BE14-164E36BFEA7E}" type="presParOf" srcId="{5EC28AE5-62BE-4CCE-B80E-AD127F18FD8C}" destId="{8FDDB482-3E95-4F0D-A14A-900645433297}" srcOrd="3" destOrd="0" presId="urn:microsoft.com/office/officeart/2008/layout/SquareAccentList"/>
    <dgm:cxn modelId="{F4801773-C8CE-4795-BD6C-93951FCDC8AE}" type="presParOf" srcId="{8FDDB482-3E95-4F0D-A14A-900645433297}" destId="{578FF46A-963C-4276-B7F1-D0F484C16872}" srcOrd="0" destOrd="0" presId="urn:microsoft.com/office/officeart/2008/layout/SquareAccentList"/>
    <dgm:cxn modelId="{8BA6B083-33BE-4B68-B235-9CD3622640E6}" type="presParOf" srcId="{8FDDB482-3E95-4F0D-A14A-900645433297}" destId="{24347807-5D7F-4B02-B5A3-E25D242B4D3C}" srcOrd="1" destOrd="0" presId="urn:microsoft.com/office/officeart/2008/layout/SquareAccentList"/>
    <dgm:cxn modelId="{0C6F4DF1-5254-4CDD-8D95-F5DF13AB187D}" type="presParOf" srcId="{CDEEDA43-3D2B-4608-9222-35F01DF59FF7}" destId="{1DDB959B-911F-4439-9C89-6E342267047C}" srcOrd="2" destOrd="0" presId="urn:microsoft.com/office/officeart/2008/layout/SquareAccentList"/>
    <dgm:cxn modelId="{94F1D45F-470C-48B6-AD32-3CFCC31EA575}" type="presParOf" srcId="{1DDB959B-911F-4439-9C89-6E342267047C}" destId="{E876CD64-B3B1-4509-90EE-14353843D7DC}" srcOrd="0" destOrd="0" presId="urn:microsoft.com/office/officeart/2008/layout/SquareAccentList"/>
    <dgm:cxn modelId="{78FBA771-2D6A-4308-A874-CA5D94E60AB3}" type="presParOf" srcId="{E876CD64-B3B1-4509-90EE-14353843D7DC}" destId="{321FF89A-A1AE-48C1-80FC-CA4ED0801893}" srcOrd="0" destOrd="0" presId="urn:microsoft.com/office/officeart/2008/layout/SquareAccentList"/>
    <dgm:cxn modelId="{888B570F-BF79-4DC1-99E5-E82AE5B26B54}" type="presParOf" srcId="{E876CD64-B3B1-4509-90EE-14353843D7DC}" destId="{43A65B95-7767-4931-AE57-774FCD8D0BC6}" srcOrd="1" destOrd="0" presId="urn:microsoft.com/office/officeart/2008/layout/SquareAccentList"/>
    <dgm:cxn modelId="{B2E90852-7115-42F4-8BD1-3CF457AD6C67}" type="presParOf" srcId="{E876CD64-B3B1-4509-90EE-14353843D7DC}" destId="{6BE3CE06-07B1-4D75-B610-466764AE89BF}" srcOrd="2" destOrd="0" presId="urn:microsoft.com/office/officeart/2008/layout/SquareAccentList"/>
    <dgm:cxn modelId="{DFD0CB0E-D4AF-431E-8767-858D9D7BFD5C}" type="presParOf" srcId="{1DDB959B-911F-4439-9C89-6E342267047C}" destId="{60804E51-6FA3-427C-922E-0D53AC95D3DE}" srcOrd="1" destOrd="0" presId="urn:microsoft.com/office/officeart/2008/layout/SquareAccentList"/>
    <dgm:cxn modelId="{D367E371-8B99-49BF-9D54-8975CA040ADB}" type="presParOf" srcId="{60804E51-6FA3-427C-922E-0D53AC95D3DE}" destId="{27285444-522D-4D74-BA67-97772D004659}" srcOrd="0" destOrd="0" presId="urn:microsoft.com/office/officeart/2008/layout/SquareAccentList"/>
    <dgm:cxn modelId="{00B59CF2-3404-4E53-AC9D-2F3CCDB2538A}" type="presParOf" srcId="{27285444-522D-4D74-BA67-97772D004659}" destId="{60BB0461-9976-486D-AA3B-023ED370088C}" srcOrd="0" destOrd="0" presId="urn:microsoft.com/office/officeart/2008/layout/SquareAccentList"/>
    <dgm:cxn modelId="{1E0997F3-25DC-4063-AF89-4922458F34F7}" type="presParOf" srcId="{27285444-522D-4D74-BA67-97772D004659}" destId="{FA66D865-9847-453D-9F12-03A5D6EA9C46}" srcOrd="1" destOrd="0" presId="urn:microsoft.com/office/officeart/2008/layout/SquareAccentList"/>
    <dgm:cxn modelId="{40137155-08A1-4B93-93EC-EB28E56D998D}" type="presParOf" srcId="{60804E51-6FA3-427C-922E-0D53AC95D3DE}" destId="{B213B0B4-6D12-4920-8C96-76A39DC31FA4}" srcOrd="1" destOrd="0" presId="urn:microsoft.com/office/officeart/2008/layout/SquareAccentList"/>
    <dgm:cxn modelId="{4CD2DD5D-B192-4FAD-A956-E95AE4961FFC}" type="presParOf" srcId="{B213B0B4-6D12-4920-8C96-76A39DC31FA4}" destId="{CF8C0A28-DF93-40C1-9A1D-393A77365677}" srcOrd="0" destOrd="0" presId="urn:microsoft.com/office/officeart/2008/layout/SquareAccentList"/>
    <dgm:cxn modelId="{C60EFA1C-9F10-4069-9F01-784527910F05}" type="presParOf" srcId="{B213B0B4-6D12-4920-8C96-76A39DC31FA4}" destId="{8204BB60-7F0E-46D0-A6D6-C0D03398483C}" srcOrd="1" destOrd="0" presId="urn:microsoft.com/office/officeart/2008/layout/SquareAccentList"/>
    <dgm:cxn modelId="{CAC56965-202E-4C1D-817F-497A44EC4DE4}" type="presParOf" srcId="{60804E51-6FA3-427C-922E-0D53AC95D3DE}" destId="{422049A9-61CB-4644-8B3D-74F1895ECB26}" srcOrd="2" destOrd="0" presId="urn:microsoft.com/office/officeart/2008/layout/SquareAccentList"/>
    <dgm:cxn modelId="{C980A098-CFD4-45CD-BD33-E62AD9BC6AAB}" type="presParOf" srcId="{422049A9-61CB-4644-8B3D-74F1895ECB26}" destId="{0B6B35D4-72E3-4CA2-A987-9461BA2A8123}" srcOrd="0" destOrd="0" presId="urn:microsoft.com/office/officeart/2008/layout/SquareAccentList"/>
    <dgm:cxn modelId="{B89E0B2A-D074-4DD8-9C5D-D035C1B8972E}" type="presParOf" srcId="{422049A9-61CB-4644-8B3D-74F1895ECB26}" destId="{41620E62-9F69-43B3-8C13-E8C6638C3EFF}" srcOrd="1" destOrd="0" presId="urn:microsoft.com/office/officeart/2008/layout/SquareAccentList"/>
    <dgm:cxn modelId="{0A26D0E5-99DC-403C-88FC-C96586A061BB}" type="presParOf" srcId="{60804E51-6FA3-427C-922E-0D53AC95D3DE}" destId="{6AFF460B-B94D-46C4-B78C-838629454BDD}" srcOrd="3" destOrd="0" presId="urn:microsoft.com/office/officeart/2008/layout/SquareAccentList"/>
    <dgm:cxn modelId="{A5445BDD-6BCF-4A97-9B36-94B1C81D4B71}" type="presParOf" srcId="{6AFF460B-B94D-46C4-B78C-838629454BDD}" destId="{4A6AFEAA-8B82-4FD4-8E9D-CCB308B7F2A6}" srcOrd="0" destOrd="0" presId="urn:microsoft.com/office/officeart/2008/layout/SquareAccentList"/>
    <dgm:cxn modelId="{2BBC592D-E2E4-4836-92E9-C057B190364D}" type="presParOf" srcId="{6AFF460B-B94D-46C4-B78C-838629454BDD}" destId="{9705CD2D-91FB-45E5-80D1-18680367B2B1}"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6FBA33-F9E2-48E2-9049-24A7957917A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35D3D80F-5DD6-4483-AF4C-962750637E72}">
      <dgm:prSet phldrT="[Texto]"/>
      <dgm:spPr>
        <a:noFill/>
        <a:ln w="28575">
          <a:solidFill>
            <a:srgbClr val="00B0F0"/>
          </a:solidFill>
        </a:ln>
      </dgm:spPr>
      <dgm:t>
        <a:bodyPr/>
        <a:lstStyle/>
        <a:p>
          <a:r>
            <a:rPr lang="en-US" dirty="0" err="1" smtClean="0"/>
            <a:t>Maíz</a:t>
          </a:r>
          <a:r>
            <a:rPr lang="en-US" dirty="0" smtClean="0"/>
            <a:t> </a:t>
          </a:r>
          <a:r>
            <a:rPr lang="en-US" dirty="0" err="1" smtClean="0"/>
            <a:t>amarillo</a:t>
          </a:r>
          <a:r>
            <a:rPr lang="en-US" dirty="0" smtClean="0"/>
            <a:t> 1.020.000 TM (548 mil TM </a:t>
          </a:r>
          <a:r>
            <a:rPr lang="en-US" dirty="0" err="1" smtClean="0"/>
            <a:t>nacionales</a:t>
          </a:r>
          <a:r>
            <a:rPr lang="en-US" dirty="0" smtClean="0"/>
            <a:t> y 471 mil TM </a:t>
          </a:r>
          <a:r>
            <a:rPr lang="en-US" dirty="0" err="1" smtClean="0"/>
            <a:t>importadas</a:t>
          </a:r>
          <a:r>
            <a:rPr lang="en-US" dirty="0" smtClean="0"/>
            <a:t>)</a:t>
          </a:r>
          <a:endParaRPr lang="en-US" dirty="0"/>
        </a:p>
      </dgm:t>
    </dgm:pt>
    <dgm:pt modelId="{A8B529A1-CF63-491C-AAEA-B769C97B7D85}" type="parTrans" cxnId="{AD015741-15AE-4082-A4D5-F1E439AC0319}">
      <dgm:prSet/>
      <dgm:spPr/>
      <dgm:t>
        <a:bodyPr/>
        <a:lstStyle/>
        <a:p>
          <a:endParaRPr lang="en-US"/>
        </a:p>
      </dgm:t>
    </dgm:pt>
    <dgm:pt modelId="{B7EAD606-0B93-48BA-B1DC-D75B2B1F5EF3}" type="sibTrans" cxnId="{AD015741-15AE-4082-A4D5-F1E439AC0319}">
      <dgm:prSet/>
      <dgm:spPr/>
      <dgm:t>
        <a:bodyPr/>
        <a:lstStyle/>
        <a:p>
          <a:endParaRPr lang="en-US"/>
        </a:p>
      </dgm:t>
    </dgm:pt>
    <dgm:pt modelId="{25D36C53-2764-4D09-A6C3-5843F672B70F}">
      <dgm:prSet phldrT="[Texto]"/>
      <dgm:spPr>
        <a:noFill/>
        <a:ln w="28575">
          <a:solidFill>
            <a:srgbClr val="00B0F0"/>
          </a:solidFill>
        </a:ln>
      </dgm:spPr>
      <dgm:t>
        <a:bodyPr/>
        <a:lstStyle/>
        <a:p>
          <a:r>
            <a:rPr lang="en-US" dirty="0" err="1" smtClean="0"/>
            <a:t>Producción</a:t>
          </a:r>
          <a:r>
            <a:rPr lang="en-US" dirty="0" smtClean="0"/>
            <a:t> de </a:t>
          </a:r>
          <a:r>
            <a:rPr lang="en-US" dirty="0" err="1" smtClean="0"/>
            <a:t>Balanceados</a:t>
          </a:r>
          <a:r>
            <a:rPr lang="en-US" dirty="0" smtClean="0"/>
            <a:t> 1.9 </a:t>
          </a:r>
          <a:r>
            <a:rPr lang="en-US" dirty="0" err="1" smtClean="0"/>
            <a:t>millones</a:t>
          </a:r>
          <a:r>
            <a:rPr lang="en-US" dirty="0" smtClean="0"/>
            <a:t> TM</a:t>
          </a:r>
          <a:endParaRPr lang="en-US" dirty="0"/>
        </a:p>
      </dgm:t>
    </dgm:pt>
    <dgm:pt modelId="{1E5B7748-B419-4BEB-A89F-76FF4C644CB3}" type="parTrans" cxnId="{CF6D80EB-20AA-41F6-B35E-5DB2909CD2CB}">
      <dgm:prSet/>
      <dgm:spPr/>
      <dgm:t>
        <a:bodyPr/>
        <a:lstStyle/>
        <a:p>
          <a:endParaRPr lang="en-US"/>
        </a:p>
      </dgm:t>
    </dgm:pt>
    <dgm:pt modelId="{1DDFE53F-A2F8-4544-AFD0-E4CFE3221BDE}" type="sibTrans" cxnId="{CF6D80EB-20AA-41F6-B35E-5DB2909CD2CB}">
      <dgm:prSet/>
      <dgm:spPr/>
      <dgm:t>
        <a:bodyPr/>
        <a:lstStyle/>
        <a:p>
          <a:endParaRPr lang="en-US"/>
        </a:p>
      </dgm:t>
    </dgm:pt>
    <dgm:pt modelId="{F24B1B88-2B13-435E-9687-7B3B9A38A81C}">
      <dgm:prSet phldrT="[Texto]"/>
      <dgm:spPr>
        <a:noFill/>
        <a:ln w="28575">
          <a:solidFill>
            <a:srgbClr val="00B0F0"/>
          </a:solidFill>
        </a:ln>
      </dgm:spPr>
      <dgm:t>
        <a:bodyPr/>
        <a:lstStyle/>
        <a:p>
          <a:r>
            <a:rPr lang="en-US" dirty="0" smtClean="0"/>
            <a:t>Crianza de </a:t>
          </a:r>
          <a:r>
            <a:rPr lang="en-US" dirty="0" err="1" smtClean="0"/>
            <a:t>cerdos</a:t>
          </a:r>
          <a:r>
            <a:rPr lang="en-US" dirty="0" smtClean="0"/>
            <a:t> </a:t>
          </a:r>
          <a:endParaRPr lang="en-US" dirty="0"/>
        </a:p>
      </dgm:t>
    </dgm:pt>
    <dgm:pt modelId="{8E4D35DA-6B52-4F20-9B55-084AA39B3FCE}" type="parTrans" cxnId="{2A56881C-E325-4E48-907D-B703BDCAAED8}">
      <dgm:prSet/>
      <dgm:spPr/>
      <dgm:t>
        <a:bodyPr/>
        <a:lstStyle/>
        <a:p>
          <a:endParaRPr lang="en-US"/>
        </a:p>
      </dgm:t>
    </dgm:pt>
    <dgm:pt modelId="{C90C3565-AC64-4942-8F7F-05A33F4DF439}" type="sibTrans" cxnId="{2A56881C-E325-4E48-907D-B703BDCAAED8}">
      <dgm:prSet/>
      <dgm:spPr/>
      <dgm:t>
        <a:bodyPr/>
        <a:lstStyle/>
        <a:p>
          <a:endParaRPr lang="en-US"/>
        </a:p>
      </dgm:t>
    </dgm:pt>
    <dgm:pt modelId="{944D5863-8ED4-44C6-B106-86B4FAD39F0F}">
      <dgm:prSet phldrT="[Texto]"/>
      <dgm:spPr>
        <a:noFill/>
        <a:ln w="28575">
          <a:solidFill>
            <a:srgbClr val="00B0F0"/>
          </a:solidFill>
        </a:ln>
      </dgm:spPr>
      <dgm:t>
        <a:bodyPr/>
        <a:lstStyle/>
        <a:p>
          <a:r>
            <a:rPr lang="en-US" dirty="0" err="1" smtClean="0"/>
            <a:t>vacunas</a:t>
          </a:r>
          <a:r>
            <a:rPr lang="en-US" dirty="0" smtClean="0"/>
            <a:t> y </a:t>
          </a:r>
          <a:r>
            <a:rPr lang="en-US" dirty="0" err="1" smtClean="0"/>
            <a:t>certificaciones</a:t>
          </a:r>
          <a:r>
            <a:rPr lang="en-US" dirty="0" smtClean="0"/>
            <a:t> </a:t>
          </a:r>
          <a:r>
            <a:rPr lang="en-US" dirty="0" err="1" smtClean="0"/>
            <a:t>sanitarias</a:t>
          </a:r>
          <a:r>
            <a:rPr lang="en-US" dirty="0" smtClean="0"/>
            <a:t> y </a:t>
          </a:r>
          <a:r>
            <a:rPr lang="en-US" dirty="0" err="1" smtClean="0"/>
            <a:t>fitosanitarias</a:t>
          </a:r>
          <a:endParaRPr lang="en-US" dirty="0"/>
        </a:p>
      </dgm:t>
    </dgm:pt>
    <dgm:pt modelId="{7D389119-5A56-4189-AA03-468A2C8807FD}" type="parTrans" cxnId="{A6953014-9FF9-4393-A857-3F42121F86E1}">
      <dgm:prSet/>
      <dgm:spPr/>
      <dgm:t>
        <a:bodyPr/>
        <a:lstStyle/>
        <a:p>
          <a:endParaRPr lang="en-US"/>
        </a:p>
      </dgm:t>
    </dgm:pt>
    <dgm:pt modelId="{EBB6AEB8-F4B1-4718-9750-CAEAB6F47E75}" type="sibTrans" cxnId="{A6953014-9FF9-4393-A857-3F42121F86E1}">
      <dgm:prSet/>
      <dgm:spPr/>
      <dgm:t>
        <a:bodyPr/>
        <a:lstStyle/>
        <a:p>
          <a:endParaRPr lang="en-US"/>
        </a:p>
      </dgm:t>
    </dgm:pt>
    <dgm:pt modelId="{E7AD4492-C1DF-483E-B0B9-47B91ECF3D70}">
      <dgm:prSet phldrT="[Texto]"/>
      <dgm:spPr>
        <a:noFill/>
        <a:ln w="28575">
          <a:solidFill>
            <a:srgbClr val="00B0F0"/>
          </a:solidFill>
        </a:ln>
      </dgm:spPr>
      <dgm:t>
        <a:bodyPr/>
        <a:lstStyle/>
        <a:p>
          <a:r>
            <a:rPr lang="en-US" dirty="0" err="1" smtClean="0"/>
            <a:t>prevención</a:t>
          </a:r>
          <a:r>
            <a:rPr lang="en-US" dirty="0" smtClean="0"/>
            <a:t> de </a:t>
          </a:r>
          <a:r>
            <a:rPr lang="en-US" dirty="0" err="1" smtClean="0"/>
            <a:t>enfermedades</a:t>
          </a:r>
          <a:r>
            <a:rPr lang="en-US" dirty="0" smtClean="0"/>
            <a:t> </a:t>
          </a:r>
          <a:endParaRPr lang="en-US" dirty="0"/>
        </a:p>
      </dgm:t>
    </dgm:pt>
    <dgm:pt modelId="{F762AB05-B50A-406E-9EA5-9977EB615027}" type="parTrans" cxnId="{9F0FBD13-82AC-433A-A7DF-0644DDB3F5A8}">
      <dgm:prSet/>
      <dgm:spPr/>
      <dgm:t>
        <a:bodyPr/>
        <a:lstStyle/>
        <a:p>
          <a:endParaRPr lang="en-US"/>
        </a:p>
      </dgm:t>
    </dgm:pt>
    <dgm:pt modelId="{4606E54C-D699-42EC-BE1A-FAFB10C48357}" type="sibTrans" cxnId="{9F0FBD13-82AC-433A-A7DF-0644DDB3F5A8}">
      <dgm:prSet/>
      <dgm:spPr/>
      <dgm:t>
        <a:bodyPr/>
        <a:lstStyle/>
        <a:p>
          <a:endParaRPr lang="en-US"/>
        </a:p>
      </dgm:t>
    </dgm:pt>
    <dgm:pt modelId="{CF0D2723-551B-4345-BE07-3D402D79A2FF}">
      <dgm:prSet phldrT="[Texto]"/>
      <dgm:spPr>
        <a:noFill/>
        <a:ln w="28575">
          <a:solidFill>
            <a:srgbClr val="00B0F0"/>
          </a:solidFill>
        </a:ln>
      </dgm:spPr>
      <dgm:t>
        <a:bodyPr/>
        <a:lstStyle/>
        <a:p>
          <a:r>
            <a:rPr lang="es-EC" dirty="0" smtClean="0"/>
            <a:t>Transporte y comercialización </a:t>
          </a:r>
          <a:endParaRPr lang="en-US" dirty="0"/>
        </a:p>
      </dgm:t>
    </dgm:pt>
    <dgm:pt modelId="{60C634AA-DF65-4B0B-814C-BDD874C68638}" type="parTrans" cxnId="{C29E7E7F-C30A-418C-AF6E-24EF03091644}">
      <dgm:prSet/>
      <dgm:spPr/>
      <dgm:t>
        <a:bodyPr/>
        <a:lstStyle/>
        <a:p>
          <a:endParaRPr lang="en-US"/>
        </a:p>
      </dgm:t>
    </dgm:pt>
    <dgm:pt modelId="{F0FFF505-2167-4345-93DB-D3FB302A8938}" type="sibTrans" cxnId="{C29E7E7F-C30A-418C-AF6E-24EF03091644}">
      <dgm:prSet/>
      <dgm:spPr/>
      <dgm:t>
        <a:bodyPr/>
        <a:lstStyle/>
        <a:p>
          <a:endParaRPr lang="en-US"/>
        </a:p>
      </dgm:t>
    </dgm:pt>
    <dgm:pt modelId="{E423FBFF-0FF3-4EC1-9349-51BD988961A7}">
      <dgm:prSet phldrT="[Texto]"/>
      <dgm:spPr>
        <a:noFill/>
        <a:ln w="28575">
          <a:solidFill>
            <a:srgbClr val="00B0F0"/>
          </a:solidFill>
        </a:ln>
      </dgm:spPr>
      <dgm:t>
        <a:bodyPr/>
        <a:lstStyle/>
        <a:p>
          <a:r>
            <a:rPr lang="es-EC" dirty="0" err="1" smtClean="0"/>
            <a:t>Industriaización</a:t>
          </a:r>
          <a:r>
            <a:rPr lang="es-EC" dirty="0" smtClean="0"/>
            <a:t> de cerdos</a:t>
          </a:r>
          <a:endParaRPr lang="en-US" dirty="0"/>
        </a:p>
      </dgm:t>
    </dgm:pt>
    <dgm:pt modelId="{A2D2D257-372F-4D29-BD5A-F72BBC4AC475}" type="parTrans" cxnId="{A15A6A2C-8703-486E-A4CC-445DEE88FCB2}">
      <dgm:prSet/>
      <dgm:spPr/>
      <dgm:t>
        <a:bodyPr/>
        <a:lstStyle/>
        <a:p>
          <a:endParaRPr lang="en-US"/>
        </a:p>
      </dgm:t>
    </dgm:pt>
    <dgm:pt modelId="{A0FE2202-CD31-4DB4-9122-00710B1213FF}" type="sibTrans" cxnId="{A15A6A2C-8703-486E-A4CC-445DEE88FCB2}">
      <dgm:prSet/>
      <dgm:spPr/>
      <dgm:t>
        <a:bodyPr/>
        <a:lstStyle/>
        <a:p>
          <a:endParaRPr lang="en-US"/>
        </a:p>
      </dgm:t>
    </dgm:pt>
    <dgm:pt modelId="{59F21266-1D2C-4505-852B-5B643CBCBBDE}">
      <dgm:prSet phldrT="[Texto]"/>
      <dgm:spPr>
        <a:noFill/>
        <a:ln w="28575">
          <a:solidFill>
            <a:srgbClr val="00B0F0"/>
          </a:solidFill>
        </a:ln>
      </dgm:spPr>
      <dgm:t>
        <a:bodyPr/>
        <a:lstStyle/>
        <a:p>
          <a:r>
            <a:rPr lang="es-EC" dirty="0" smtClean="0"/>
            <a:t>Faenamiento y valor agregado </a:t>
          </a:r>
          <a:endParaRPr lang="en-US" dirty="0"/>
        </a:p>
      </dgm:t>
    </dgm:pt>
    <dgm:pt modelId="{FAE2D607-FE38-41D4-8A0E-5A2CC24BD206}" type="parTrans" cxnId="{86E8F6B6-4360-4E68-BEF7-EAB9B3F786B9}">
      <dgm:prSet/>
      <dgm:spPr/>
      <dgm:t>
        <a:bodyPr/>
        <a:lstStyle/>
        <a:p>
          <a:endParaRPr lang="en-US"/>
        </a:p>
      </dgm:t>
    </dgm:pt>
    <dgm:pt modelId="{1D7B5B1F-5AAB-4519-A57F-572805A35CDF}" type="sibTrans" cxnId="{86E8F6B6-4360-4E68-BEF7-EAB9B3F786B9}">
      <dgm:prSet/>
      <dgm:spPr/>
      <dgm:t>
        <a:bodyPr/>
        <a:lstStyle/>
        <a:p>
          <a:endParaRPr lang="en-US"/>
        </a:p>
      </dgm:t>
    </dgm:pt>
    <dgm:pt modelId="{326C0094-B462-4252-BBF6-13D8238B40F0}" type="pres">
      <dgm:prSet presAssocID="{076FBA33-F9E2-48E2-9049-24A7957917AD}" presName="Name0" presStyleCnt="0">
        <dgm:presLayoutVars>
          <dgm:dir/>
          <dgm:resizeHandles val="exact"/>
        </dgm:presLayoutVars>
      </dgm:prSet>
      <dgm:spPr/>
      <dgm:t>
        <a:bodyPr/>
        <a:lstStyle/>
        <a:p>
          <a:endParaRPr lang="es-ES"/>
        </a:p>
      </dgm:t>
    </dgm:pt>
    <dgm:pt modelId="{8CDF7E68-7C39-4220-94E1-0808894174AA}" type="pres">
      <dgm:prSet presAssocID="{35D3D80F-5DD6-4483-AF4C-962750637E72}" presName="node" presStyleLbl="node1" presStyleIdx="0" presStyleCnt="8">
        <dgm:presLayoutVars>
          <dgm:bulletEnabled val="1"/>
        </dgm:presLayoutVars>
      </dgm:prSet>
      <dgm:spPr/>
      <dgm:t>
        <a:bodyPr/>
        <a:lstStyle/>
        <a:p>
          <a:endParaRPr lang="en-US"/>
        </a:p>
      </dgm:t>
    </dgm:pt>
    <dgm:pt modelId="{3D1EC52F-69A1-4955-8FC3-D43E95328599}" type="pres">
      <dgm:prSet presAssocID="{B7EAD606-0B93-48BA-B1DC-D75B2B1F5EF3}" presName="sibTrans" presStyleLbl="sibTrans1D1" presStyleIdx="0" presStyleCnt="7"/>
      <dgm:spPr/>
      <dgm:t>
        <a:bodyPr/>
        <a:lstStyle/>
        <a:p>
          <a:endParaRPr lang="es-ES"/>
        </a:p>
      </dgm:t>
    </dgm:pt>
    <dgm:pt modelId="{05845962-6F09-4394-B3E5-16A624745674}" type="pres">
      <dgm:prSet presAssocID="{B7EAD606-0B93-48BA-B1DC-D75B2B1F5EF3}" presName="connectorText" presStyleLbl="sibTrans1D1" presStyleIdx="0" presStyleCnt="7"/>
      <dgm:spPr/>
      <dgm:t>
        <a:bodyPr/>
        <a:lstStyle/>
        <a:p>
          <a:endParaRPr lang="es-ES"/>
        </a:p>
      </dgm:t>
    </dgm:pt>
    <dgm:pt modelId="{16E560CF-DCD4-449F-BDAE-334A1FB36A3A}" type="pres">
      <dgm:prSet presAssocID="{25D36C53-2764-4D09-A6C3-5843F672B70F}" presName="node" presStyleLbl="node1" presStyleIdx="1" presStyleCnt="8">
        <dgm:presLayoutVars>
          <dgm:bulletEnabled val="1"/>
        </dgm:presLayoutVars>
      </dgm:prSet>
      <dgm:spPr/>
      <dgm:t>
        <a:bodyPr/>
        <a:lstStyle/>
        <a:p>
          <a:endParaRPr lang="en-US"/>
        </a:p>
      </dgm:t>
    </dgm:pt>
    <dgm:pt modelId="{8EC5567E-78FA-45B5-BB90-A762E0AB8C45}" type="pres">
      <dgm:prSet presAssocID="{1DDFE53F-A2F8-4544-AFD0-E4CFE3221BDE}" presName="sibTrans" presStyleLbl="sibTrans1D1" presStyleIdx="1" presStyleCnt="7"/>
      <dgm:spPr/>
      <dgm:t>
        <a:bodyPr/>
        <a:lstStyle/>
        <a:p>
          <a:endParaRPr lang="es-ES"/>
        </a:p>
      </dgm:t>
    </dgm:pt>
    <dgm:pt modelId="{3FE0E00D-449A-41FB-9C3F-A1A0AB984DF9}" type="pres">
      <dgm:prSet presAssocID="{1DDFE53F-A2F8-4544-AFD0-E4CFE3221BDE}" presName="connectorText" presStyleLbl="sibTrans1D1" presStyleIdx="1" presStyleCnt="7"/>
      <dgm:spPr/>
      <dgm:t>
        <a:bodyPr/>
        <a:lstStyle/>
        <a:p>
          <a:endParaRPr lang="es-ES"/>
        </a:p>
      </dgm:t>
    </dgm:pt>
    <dgm:pt modelId="{DAF7130B-8507-47AA-ABB5-71E50133AA56}" type="pres">
      <dgm:prSet presAssocID="{F24B1B88-2B13-435E-9687-7B3B9A38A81C}" presName="node" presStyleLbl="node1" presStyleIdx="2" presStyleCnt="8">
        <dgm:presLayoutVars>
          <dgm:bulletEnabled val="1"/>
        </dgm:presLayoutVars>
      </dgm:prSet>
      <dgm:spPr/>
      <dgm:t>
        <a:bodyPr/>
        <a:lstStyle/>
        <a:p>
          <a:endParaRPr lang="en-US"/>
        </a:p>
      </dgm:t>
    </dgm:pt>
    <dgm:pt modelId="{0EF6E5D1-9EFD-4395-BC57-C065A6E8CCA0}" type="pres">
      <dgm:prSet presAssocID="{C90C3565-AC64-4942-8F7F-05A33F4DF439}" presName="sibTrans" presStyleLbl="sibTrans1D1" presStyleIdx="2" presStyleCnt="7"/>
      <dgm:spPr/>
      <dgm:t>
        <a:bodyPr/>
        <a:lstStyle/>
        <a:p>
          <a:endParaRPr lang="es-ES"/>
        </a:p>
      </dgm:t>
    </dgm:pt>
    <dgm:pt modelId="{4619EEAA-7778-4FA5-9A67-162756354ECE}" type="pres">
      <dgm:prSet presAssocID="{C90C3565-AC64-4942-8F7F-05A33F4DF439}" presName="connectorText" presStyleLbl="sibTrans1D1" presStyleIdx="2" presStyleCnt="7"/>
      <dgm:spPr/>
      <dgm:t>
        <a:bodyPr/>
        <a:lstStyle/>
        <a:p>
          <a:endParaRPr lang="es-ES"/>
        </a:p>
      </dgm:t>
    </dgm:pt>
    <dgm:pt modelId="{E00BF9E2-8C64-4DD9-BAA8-A5AD62CB7EEE}" type="pres">
      <dgm:prSet presAssocID="{944D5863-8ED4-44C6-B106-86B4FAD39F0F}" presName="node" presStyleLbl="node1" presStyleIdx="3" presStyleCnt="8">
        <dgm:presLayoutVars>
          <dgm:bulletEnabled val="1"/>
        </dgm:presLayoutVars>
      </dgm:prSet>
      <dgm:spPr/>
      <dgm:t>
        <a:bodyPr/>
        <a:lstStyle/>
        <a:p>
          <a:endParaRPr lang="en-US"/>
        </a:p>
      </dgm:t>
    </dgm:pt>
    <dgm:pt modelId="{526B7DB2-1A3C-40E8-B07F-24866B5EEB4C}" type="pres">
      <dgm:prSet presAssocID="{EBB6AEB8-F4B1-4718-9750-CAEAB6F47E75}" presName="sibTrans" presStyleLbl="sibTrans1D1" presStyleIdx="3" presStyleCnt="7"/>
      <dgm:spPr/>
      <dgm:t>
        <a:bodyPr/>
        <a:lstStyle/>
        <a:p>
          <a:endParaRPr lang="es-ES"/>
        </a:p>
      </dgm:t>
    </dgm:pt>
    <dgm:pt modelId="{CEB67973-76DE-4CED-AD84-C691143C47A1}" type="pres">
      <dgm:prSet presAssocID="{EBB6AEB8-F4B1-4718-9750-CAEAB6F47E75}" presName="connectorText" presStyleLbl="sibTrans1D1" presStyleIdx="3" presStyleCnt="7"/>
      <dgm:spPr/>
      <dgm:t>
        <a:bodyPr/>
        <a:lstStyle/>
        <a:p>
          <a:endParaRPr lang="es-ES"/>
        </a:p>
      </dgm:t>
    </dgm:pt>
    <dgm:pt modelId="{81C0D44E-5733-4043-925E-DE78F9BF7D95}" type="pres">
      <dgm:prSet presAssocID="{E7AD4492-C1DF-483E-B0B9-47B91ECF3D70}" presName="node" presStyleLbl="node1" presStyleIdx="4" presStyleCnt="8">
        <dgm:presLayoutVars>
          <dgm:bulletEnabled val="1"/>
        </dgm:presLayoutVars>
      </dgm:prSet>
      <dgm:spPr/>
      <dgm:t>
        <a:bodyPr/>
        <a:lstStyle/>
        <a:p>
          <a:endParaRPr lang="en-US"/>
        </a:p>
      </dgm:t>
    </dgm:pt>
    <dgm:pt modelId="{2A23B161-1618-42D1-88E8-74A01055FE46}" type="pres">
      <dgm:prSet presAssocID="{4606E54C-D699-42EC-BE1A-FAFB10C48357}" presName="sibTrans" presStyleLbl="sibTrans1D1" presStyleIdx="4" presStyleCnt="7"/>
      <dgm:spPr/>
      <dgm:t>
        <a:bodyPr/>
        <a:lstStyle/>
        <a:p>
          <a:endParaRPr lang="es-ES"/>
        </a:p>
      </dgm:t>
    </dgm:pt>
    <dgm:pt modelId="{F826D55D-89F3-4570-B1F1-29E66B2BAE6F}" type="pres">
      <dgm:prSet presAssocID="{4606E54C-D699-42EC-BE1A-FAFB10C48357}" presName="connectorText" presStyleLbl="sibTrans1D1" presStyleIdx="4" presStyleCnt="7"/>
      <dgm:spPr/>
      <dgm:t>
        <a:bodyPr/>
        <a:lstStyle/>
        <a:p>
          <a:endParaRPr lang="es-ES"/>
        </a:p>
      </dgm:t>
    </dgm:pt>
    <dgm:pt modelId="{16FF6CAD-EBEE-4CAF-89A2-D1F510BAAD4B}" type="pres">
      <dgm:prSet presAssocID="{E423FBFF-0FF3-4EC1-9349-51BD988961A7}" presName="node" presStyleLbl="node1" presStyleIdx="5" presStyleCnt="8">
        <dgm:presLayoutVars>
          <dgm:bulletEnabled val="1"/>
        </dgm:presLayoutVars>
      </dgm:prSet>
      <dgm:spPr/>
      <dgm:t>
        <a:bodyPr/>
        <a:lstStyle/>
        <a:p>
          <a:endParaRPr lang="en-US"/>
        </a:p>
      </dgm:t>
    </dgm:pt>
    <dgm:pt modelId="{DA75C62B-195E-4647-A0D4-8F9EEAFD053B}" type="pres">
      <dgm:prSet presAssocID="{A0FE2202-CD31-4DB4-9122-00710B1213FF}" presName="sibTrans" presStyleLbl="sibTrans1D1" presStyleIdx="5" presStyleCnt="7"/>
      <dgm:spPr/>
      <dgm:t>
        <a:bodyPr/>
        <a:lstStyle/>
        <a:p>
          <a:endParaRPr lang="es-ES"/>
        </a:p>
      </dgm:t>
    </dgm:pt>
    <dgm:pt modelId="{3EC0329D-CBFD-4EC8-8EBA-E3098ABBD2FC}" type="pres">
      <dgm:prSet presAssocID="{A0FE2202-CD31-4DB4-9122-00710B1213FF}" presName="connectorText" presStyleLbl="sibTrans1D1" presStyleIdx="5" presStyleCnt="7"/>
      <dgm:spPr/>
      <dgm:t>
        <a:bodyPr/>
        <a:lstStyle/>
        <a:p>
          <a:endParaRPr lang="es-ES"/>
        </a:p>
      </dgm:t>
    </dgm:pt>
    <dgm:pt modelId="{95B1BC22-D5EF-40B4-8856-E7473D992FC4}" type="pres">
      <dgm:prSet presAssocID="{59F21266-1D2C-4505-852B-5B643CBCBBDE}" presName="node" presStyleLbl="node1" presStyleIdx="6" presStyleCnt="8">
        <dgm:presLayoutVars>
          <dgm:bulletEnabled val="1"/>
        </dgm:presLayoutVars>
      </dgm:prSet>
      <dgm:spPr/>
      <dgm:t>
        <a:bodyPr/>
        <a:lstStyle/>
        <a:p>
          <a:endParaRPr lang="en-US"/>
        </a:p>
      </dgm:t>
    </dgm:pt>
    <dgm:pt modelId="{165A284D-1C61-47C0-BB35-90AF2A3B59B1}" type="pres">
      <dgm:prSet presAssocID="{1D7B5B1F-5AAB-4519-A57F-572805A35CDF}" presName="sibTrans" presStyleLbl="sibTrans1D1" presStyleIdx="6" presStyleCnt="7"/>
      <dgm:spPr/>
      <dgm:t>
        <a:bodyPr/>
        <a:lstStyle/>
        <a:p>
          <a:endParaRPr lang="es-ES"/>
        </a:p>
      </dgm:t>
    </dgm:pt>
    <dgm:pt modelId="{0BAF497F-C7BE-42DC-89A4-CCE32841EE2F}" type="pres">
      <dgm:prSet presAssocID="{1D7B5B1F-5AAB-4519-A57F-572805A35CDF}" presName="connectorText" presStyleLbl="sibTrans1D1" presStyleIdx="6" presStyleCnt="7"/>
      <dgm:spPr/>
      <dgm:t>
        <a:bodyPr/>
        <a:lstStyle/>
        <a:p>
          <a:endParaRPr lang="es-ES"/>
        </a:p>
      </dgm:t>
    </dgm:pt>
    <dgm:pt modelId="{388DB75B-35C8-4A69-B07D-649505A41314}" type="pres">
      <dgm:prSet presAssocID="{CF0D2723-551B-4345-BE07-3D402D79A2FF}" presName="node" presStyleLbl="node1" presStyleIdx="7" presStyleCnt="8">
        <dgm:presLayoutVars>
          <dgm:bulletEnabled val="1"/>
        </dgm:presLayoutVars>
      </dgm:prSet>
      <dgm:spPr/>
      <dgm:t>
        <a:bodyPr/>
        <a:lstStyle/>
        <a:p>
          <a:endParaRPr lang="es-ES"/>
        </a:p>
      </dgm:t>
    </dgm:pt>
  </dgm:ptLst>
  <dgm:cxnLst>
    <dgm:cxn modelId="{9F0FBD13-82AC-433A-A7DF-0644DDB3F5A8}" srcId="{076FBA33-F9E2-48E2-9049-24A7957917AD}" destId="{E7AD4492-C1DF-483E-B0B9-47B91ECF3D70}" srcOrd="4" destOrd="0" parTransId="{F762AB05-B50A-406E-9EA5-9977EB615027}" sibTransId="{4606E54C-D699-42EC-BE1A-FAFB10C48357}"/>
    <dgm:cxn modelId="{A1B33AD7-10D9-4B8D-8931-8629E60C80C6}" type="presOf" srcId="{944D5863-8ED4-44C6-B106-86B4FAD39F0F}" destId="{E00BF9E2-8C64-4DD9-BAA8-A5AD62CB7EEE}" srcOrd="0" destOrd="0" presId="urn:microsoft.com/office/officeart/2005/8/layout/bProcess3"/>
    <dgm:cxn modelId="{CF6D80EB-20AA-41F6-B35E-5DB2909CD2CB}" srcId="{076FBA33-F9E2-48E2-9049-24A7957917AD}" destId="{25D36C53-2764-4D09-A6C3-5843F672B70F}" srcOrd="1" destOrd="0" parTransId="{1E5B7748-B419-4BEB-A89F-76FF4C644CB3}" sibTransId="{1DDFE53F-A2F8-4544-AFD0-E4CFE3221BDE}"/>
    <dgm:cxn modelId="{C216E239-70A9-4EF6-9345-4EDCC5673ECC}" type="presOf" srcId="{CF0D2723-551B-4345-BE07-3D402D79A2FF}" destId="{388DB75B-35C8-4A69-B07D-649505A41314}" srcOrd="0" destOrd="0" presId="urn:microsoft.com/office/officeart/2005/8/layout/bProcess3"/>
    <dgm:cxn modelId="{E50C7859-DD7D-436A-9E3E-68F65B3A2D40}" type="presOf" srcId="{35D3D80F-5DD6-4483-AF4C-962750637E72}" destId="{8CDF7E68-7C39-4220-94E1-0808894174AA}" srcOrd="0" destOrd="0" presId="urn:microsoft.com/office/officeart/2005/8/layout/bProcess3"/>
    <dgm:cxn modelId="{A6953014-9FF9-4393-A857-3F42121F86E1}" srcId="{076FBA33-F9E2-48E2-9049-24A7957917AD}" destId="{944D5863-8ED4-44C6-B106-86B4FAD39F0F}" srcOrd="3" destOrd="0" parTransId="{7D389119-5A56-4189-AA03-468A2C8807FD}" sibTransId="{EBB6AEB8-F4B1-4718-9750-CAEAB6F47E75}"/>
    <dgm:cxn modelId="{43813547-7846-42D1-92F4-82506012513F}" type="presOf" srcId="{25D36C53-2764-4D09-A6C3-5843F672B70F}" destId="{16E560CF-DCD4-449F-BDAE-334A1FB36A3A}" srcOrd="0" destOrd="0" presId="urn:microsoft.com/office/officeart/2005/8/layout/bProcess3"/>
    <dgm:cxn modelId="{E4807EC1-BBC8-4B03-A115-5A270D555315}" type="presOf" srcId="{F24B1B88-2B13-435E-9687-7B3B9A38A81C}" destId="{DAF7130B-8507-47AA-ABB5-71E50133AA56}" srcOrd="0" destOrd="0" presId="urn:microsoft.com/office/officeart/2005/8/layout/bProcess3"/>
    <dgm:cxn modelId="{54A1523A-2C6B-4F87-83BD-6FA50E2B2578}" type="presOf" srcId="{A0FE2202-CD31-4DB4-9122-00710B1213FF}" destId="{DA75C62B-195E-4647-A0D4-8F9EEAFD053B}" srcOrd="0" destOrd="0" presId="urn:microsoft.com/office/officeart/2005/8/layout/bProcess3"/>
    <dgm:cxn modelId="{178A2190-64E8-4A58-9B53-65228D6968AE}" type="presOf" srcId="{E7AD4492-C1DF-483E-B0B9-47B91ECF3D70}" destId="{81C0D44E-5733-4043-925E-DE78F9BF7D95}" srcOrd="0" destOrd="0" presId="urn:microsoft.com/office/officeart/2005/8/layout/bProcess3"/>
    <dgm:cxn modelId="{1B50309B-2F5A-4D0A-8808-9F87162481D8}" type="presOf" srcId="{4606E54C-D699-42EC-BE1A-FAFB10C48357}" destId="{2A23B161-1618-42D1-88E8-74A01055FE46}" srcOrd="0" destOrd="0" presId="urn:microsoft.com/office/officeart/2005/8/layout/bProcess3"/>
    <dgm:cxn modelId="{4612A279-B674-4E11-81EC-7F18254E66A9}" type="presOf" srcId="{B7EAD606-0B93-48BA-B1DC-D75B2B1F5EF3}" destId="{05845962-6F09-4394-B3E5-16A624745674}" srcOrd="1" destOrd="0" presId="urn:microsoft.com/office/officeart/2005/8/layout/bProcess3"/>
    <dgm:cxn modelId="{60FDEE9E-D5DC-43A8-B234-DE6AD4DA6559}" type="presOf" srcId="{B7EAD606-0B93-48BA-B1DC-D75B2B1F5EF3}" destId="{3D1EC52F-69A1-4955-8FC3-D43E95328599}" srcOrd="0" destOrd="0" presId="urn:microsoft.com/office/officeart/2005/8/layout/bProcess3"/>
    <dgm:cxn modelId="{01AFEA7C-BFF8-4BC0-BFDC-4D4C92FF0A94}" type="presOf" srcId="{C90C3565-AC64-4942-8F7F-05A33F4DF439}" destId="{4619EEAA-7778-4FA5-9A67-162756354ECE}" srcOrd="1" destOrd="0" presId="urn:microsoft.com/office/officeart/2005/8/layout/bProcess3"/>
    <dgm:cxn modelId="{C29E7E7F-C30A-418C-AF6E-24EF03091644}" srcId="{076FBA33-F9E2-48E2-9049-24A7957917AD}" destId="{CF0D2723-551B-4345-BE07-3D402D79A2FF}" srcOrd="7" destOrd="0" parTransId="{60C634AA-DF65-4B0B-814C-BDD874C68638}" sibTransId="{F0FFF505-2167-4345-93DB-D3FB302A8938}"/>
    <dgm:cxn modelId="{39AABAA4-439E-4F93-8144-97D479B07307}" type="presOf" srcId="{EBB6AEB8-F4B1-4718-9750-CAEAB6F47E75}" destId="{CEB67973-76DE-4CED-AD84-C691143C47A1}" srcOrd="1" destOrd="0" presId="urn:microsoft.com/office/officeart/2005/8/layout/bProcess3"/>
    <dgm:cxn modelId="{2A56881C-E325-4E48-907D-B703BDCAAED8}" srcId="{076FBA33-F9E2-48E2-9049-24A7957917AD}" destId="{F24B1B88-2B13-435E-9687-7B3B9A38A81C}" srcOrd="2" destOrd="0" parTransId="{8E4D35DA-6B52-4F20-9B55-084AA39B3FCE}" sibTransId="{C90C3565-AC64-4942-8F7F-05A33F4DF439}"/>
    <dgm:cxn modelId="{BD3E77FD-66A2-4468-A701-D677C73E1EFE}" type="presOf" srcId="{59F21266-1D2C-4505-852B-5B643CBCBBDE}" destId="{95B1BC22-D5EF-40B4-8856-E7473D992FC4}" srcOrd="0" destOrd="0" presId="urn:microsoft.com/office/officeart/2005/8/layout/bProcess3"/>
    <dgm:cxn modelId="{AD015741-15AE-4082-A4D5-F1E439AC0319}" srcId="{076FBA33-F9E2-48E2-9049-24A7957917AD}" destId="{35D3D80F-5DD6-4483-AF4C-962750637E72}" srcOrd="0" destOrd="0" parTransId="{A8B529A1-CF63-491C-AAEA-B769C97B7D85}" sibTransId="{B7EAD606-0B93-48BA-B1DC-D75B2B1F5EF3}"/>
    <dgm:cxn modelId="{2C865BB4-4504-4CF0-A16F-9D11B062D5F5}" type="presOf" srcId="{E423FBFF-0FF3-4EC1-9349-51BD988961A7}" destId="{16FF6CAD-EBEE-4CAF-89A2-D1F510BAAD4B}" srcOrd="0" destOrd="0" presId="urn:microsoft.com/office/officeart/2005/8/layout/bProcess3"/>
    <dgm:cxn modelId="{7B515282-FBC1-4C40-8F2F-C4B37DF77EE2}" type="presOf" srcId="{A0FE2202-CD31-4DB4-9122-00710B1213FF}" destId="{3EC0329D-CBFD-4EC8-8EBA-E3098ABBD2FC}" srcOrd="1" destOrd="0" presId="urn:microsoft.com/office/officeart/2005/8/layout/bProcess3"/>
    <dgm:cxn modelId="{61AA1956-01AE-4D49-9594-7E7CF196EA1C}" type="presOf" srcId="{C90C3565-AC64-4942-8F7F-05A33F4DF439}" destId="{0EF6E5D1-9EFD-4395-BC57-C065A6E8CCA0}" srcOrd="0" destOrd="0" presId="urn:microsoft.com/office/officeart/2005/8/layout/bProcess3"/>
    <dgm:cxn modelId="{96204CE0-5593-4872-A5D7-325A509BDD34}" type="presOf" srcId="{1DDFE53F-A2F8-4544-AFD0-E4CFE3221BDE}" destId="{3FE0E00D-449A-41FB-9C3F-A1A0AB984DF9}" srcOrd="1" destOrd="0" presId="urn:microsoft.com/office/officeart/2005/8/layout/bProcess3"/>
    <dgm:cxn modelId="{A15A6A2C-8703-486E-A4CC-445DEE88FCB2}" srcId="{076FBA33-F9E2-48E2-9049-24A7957917AD}" destId="{E423FBFF-0FF3-4EC1-9349-51BD988961A7}" srcOrd="5" destOrd="0" parTransId="{A2D2D257-372F-4D29-BD5A-F72BBC4AC475}" sibTransId="{A0FE2202-CD31-4DB4-9122-00710B1213FF}"/>
    <dgm:cxn modelId="{9A767F1B-928A-4473-A3A3-ADEB561524CB}" type="presOf" srcId="{1D7B5B1F-5AAB-4519-A57F-572805A35CDF}" destId="{165A284D-1C61-47C0-BB35-90AF2A3B59B1}" srcOrd="0" destOrd="0" presId="urn:microsoft.com/office/officeart/2005/8/layout/bProcess3"/>
    <dgm:cxn modelId="{A41F92F7-4BFE-4214-BDDF-AB384B1EAA94}" type="presOf" srcId="{1D7B5B1F-5AAB-4519-A57F-572805A35CDF}" destId="{0BAF497F-C7BE-42DC-89A4-CCE32841EE2F}" srcOrd="1" destOrd="0" presId="urn:microsoft.com/office/officeart/2005/8/layout/bProcess3"/>
    <dgm:cxn modelId="{FEF20E32-96F6-49C8-B18F-77163729271C}" type="presOf" srcId="{EBB6AEB8-F4B1-4718-9750-CAEAB6F47E75}" destId="{526B7DB2-1A3C-40E8-B07F-24866B5EEB4C}" srcOrd="0" destOrd="0" presId="urn:microsoft.com/office/officeart/2005/8/layout/bProcess3"/>
    <dgm:cxn modelId="{86E8F6B6-4360-4E68-BEF7-EAB9B3F786B9}" srcId="{076FBA33-F9E2-48E2-9049-24A7957917AD}" destId="{59F21266-1D2C-4505-852B-5B643CBCBBDE}" srcOrd="6" destOrd="0" parTransId="{FAE2D607-FE38-41D4-8A0E-5A2CC24BD206}" sibTransId="{1D7B5B1F-5AAB-4519-A57F-572805A35CDF}"/>
    <dgm:cxn modelId="{5FFF90E0-63FE-4C5C-9FB8-0100BC0A5683}" type="presOf" srcId="{1DDFE53F-A2F8-4544-AFD0-E4CFE3221BDE}" destId="{8EC5567E-78FA-45B5-BB90-A762E0AB8C45}" srcOrd="0" destOrd="0" presId="urn:microsoft.com/office/officeart/2005/8/layout/bProcess3"/>
    <dgm:cxn modelId="{78829FE3-7F12-4466-9ED8-1484DB92EEDE}" type="presOf" srcId="{076FBA33-F9E2-48E2-9049-24A7957917AD}" destId="{326C0094-B462-4252-BBF6-13D8238B40F0}" srcOrd="0" destOrd="0" presId="urn:microsoft.com/office/officeart/2005/8/layout/bProcess3"/>
    <dgm:cxn modelId="{247F8374-EA03-40A9-B7BF-9D3C3AB51F68}" type="presOf" srcId="{4606E54C-D699-42EC-BE1A-FAFB10C48357}" destId="{F826D55D-89F3-4570-B1F1-29E66B2BAE6F}" srcOrd="1" destOrd="0" presId="urn:microsoft.com/office/officeart/2005/8/layout/bProcess3"/>
    <dgm:cxn modelId="{CF64DCFA-007F-4657-90D6-748CDBAD6DD7}" type="presParOf" srcId="{326C0094-B462-4252-BBF6-13D8238B40F0}" destId="{8CDF7E68-7C39-4220-94E1-0808894174AA}" srcOrd="0" destOrd="0" presId="urn:microsoft.com/office/officeart/2005/8/layout/bProcess3"/>
    <dgm:cxn modelId="{2C916446-C15F-4CF4-9636-D142E2DED255}" type="presParOf" srcId="{326C0094-B462-4252-BBF6-13D8238B40F0}" destId="{3D1EC52F-69A1-4955-8FC3-D43E95328599}" srcOrd="1" destOrd="0" presId="urn:microsoft.com/office/officeart/2005/8/layout/bProcess3"/>
    <dgm:cxn modelId="{C29FE5B8-A594-4141-93F7-C2717FFB06C9}" type="presParOf" srcId="{3D1EC52F-69A1-4955-8FC3-D43E95328599}" destId="{05845962-6F09-4394-B3E5-16A624745674}" srcOrd="0" destOrd="0" presId="urn:microsoft.com/office/officeart/2005/8/layout/bProcess3"/>
    <dgm:cxn modelId="{689D203D-6B37-4D95-A02F-777FE1F76A73}" type="presParOf" srcId="{326C0094-B462-4252-BBF6-13D8238B40F0}" destId="{16E560CF-DCD4-449F-BDAE-334A1FB36A3A}" srcOrd="2" destOrd="0" presId="urn:microsoft.com/office/officeart/2005/8/layout/bProcess3"/>
    <dgm:cxn modelId="{82506B7A-78B9-4920-907F-262731062B20}" type="presParOf" srcId="{326C0094-B462-4252-BBF6-13D8238B40F0}" destId="{8EC5567E-78FA-45B5-BB90-A762E0AB8C45}" srcOrd="3" destOrd="0" presId="urn:microsoft.com/office/officeart/2005/8/layout/bProcess3"/>
    <dgm:cxn modelId="{CCC7A8CF-7ABA-4044-B943-89E2ABAD0D92}" type="presParOf" srcId="{8EC5567E-78FA-45B5-BB90-A762E0AB8C45}" destId="{3FE0E00D-449A-41FB-9C3F-A1A0AB984DF9}" srcOrd="0" destOrd="0" presId="urn:microsoft.com/office/officeart/2005/8/layout/bProcess3"/>
    <dgm:cxn modelId="{CA87974D-7CC2-4F34-9589-F683FD5C691D}" type="presParOf" srcId="{326C0094-B462-4252-BBF6-13D8238B40F0}" destId="{DAF7130B-8507-47AA-ABB5-71E50133AA56}" srcOrd="4" destOrd="0" presId="urn:microsoft.com/office/officeart/2005/8/layout/bProcess3"/>
    <dgm:cxn modelId="{6C3203B2-E7CE-482C-B8DF-EE1CF8CE7928}" type="presParOf" srcId="{326C0094-B462-4252-BBF6-13D8238B40F0}" destId="{0EF6E5D1-9EFD-4395-BC57-C065A6E8CCA0}" srcOrd="5" destOrd="0" presId="urn:microsoft.com/office/officeart/2005/8/layout/bProcess3"/>
    <dgm:cxn modelId="{F37E9636-482A-4C6E-89BC-2670BC90FB88}" type="presParOf" srcId="{0EF6E5D1-9EFD-4395-BC57-C065A6E8CCA0}" destId="{4619EEAA-7778-4FA5-9A67-162756354ECE}" srcOrd="0" destOrd="0" presId="urn:microsoft.com/office/officeart/2005/8/layout/bProcess3"/>
    <dgm:cxn modelId="{105B245F-7B6B-4E0F-96F5-E6F783457F66}" type="presParOf" srcId="{326C0094-B462-4252-BBF6-13D8238B40F0}" destId="{E00BF9E2-8C64-4DD9-BAA8-A5AD62CB7EEE}" srcOrd="6" destOrd="0" presId="urn:microsoft.com/office/officeart/2005/8/layout/bProcess3"/>
    <dgm:cxn modelId="{52D28463-EB48-4531-9273-13C82CAFCB53}" type="presParOf" srcId="{326C0094-B462-4252-BBF6-13D8238B40F0}" destId="{526B7DB2-1A3C-40E8-B07F-24866B5EEB4C}" srcOrd="7" destOrd="0" presId="urn:microsoft.com/office/officeart/2005/8/layout/bProcess3"/>
    <dgm:cxn modelId="{5B97CA89-ABAB-49C5-96FF-A03FC49B8A4B}" type="presParOf" srcId="{526B7DB2-1A3C-40E8-B07F-24866B5EEB4C}" destId="{CEB67973-76DE-4CED-AD84-C691143C47A1}" srcOrd="0" destOrd="0" presId="urn:microsoft.com/office/officeart/2005/8/layout/bProcess3"/>
    <dgm:cxn modelId="{876D2D72-2A3A-4AFC-9179-977093880D11}" type="presParOf" srcId="{326C0094-B462-4252-BBF6-13D8238B40F0}" destId="{81C0D44E-5733-4043-925E-DE78F9BF7D95}" srcOrd="8" destOrd="0" presId="urn:microsoft.com/office/officeart/2005/8/layout/bProcess3"/>
    <dgm:cxn modelId="{5AC3329A-08E4-4A9B-90B1-AB8D3EB9876B}" type="presParOf" srcId="{326C0094-B462-4252-BBF6-13D8238B40F0}" destId="{2A23B161-1618-42D1-88E8-74A01055FE46}" srcOrd="9" destOrd="0" presId="urn:microsoft.com/office/officeart/2005/8/layout/bProcess3"/>
    <dgm:cxn modelId="{85275C00-4B24-421D-8437-3F3EDD3D80E3}" type="presParOf" srcId="{2A23B161-1618-42D1-88E8-74A01055FE46}" destId="{F826D55D-89F3-4570-B1F1-29E66B2BAE6F}" srcOrd="0" destOrd="0" presId="urn:microsoft.com/office/officeart/2005/8/layout/bProcess3"/>
    <dgm:cxn modelId="{0EC7AF6A-E170-4B0F-9B36-CD948A656FF9}" type="presParOf" srcId="{326C0094-B462-4252-BBF6-13D8238B40F0}" destId="{16FF6CAD-EBEE-4CAF-89A2-D1F510BAAD4B}" srcOrd="10" destOrd="0" presId="urn:microsoft.com/office/officeart/2005/8/layout/bProcess3"/>
    <dgm:cxn modelId="{CCA68DB4-01CB-47D8-B943-C0AA2CA33789}" type="presParOf" srcId="{326C0094-B462-4252-BBF6-13D8238B40F0}" destId="{DA75C62B-195E-4647-A0D4-8F9EEAFD053B}" srcOrd="11" destOrd="0" presId="urn:microsoft.com/office/officeart/2005/8/layout/bProcess3"/>
    <dgm:cxn modelId="{F6F9F1A0-A13A-4632-A882-1E87473E5B1E}" type="presParOf" srcId="{DA75C62B-195E-4647-A0D4-8F9EEAFD053B}" destId="{3EC0329D-CBFD-4EC8-8EBA-E3098ABBD2FC}" srcOrd="0" destOrd="0" presId="urn:microsoft.com/office/officeart/2005/8/layout/bProcess3"/>
    <dgm:cxn modelId="{02057ABB-E7EF-48DD-9A3C-DB8908FA5A7F}" type="presParOf" srcId="{326C0094-B462-4252-BBF6-13D8238B40F0}" destId="{95B1BC22-D5EF-40B4-8856-E7473D992FC4}" srcOrd="12" destOrd="0" presId="urn:microsoft.com/office/officeart/2005/8/layout/bProcess3"/>
    <dgm:cxn modelId="{41FD96E8-4C5B-4844-B4DC-E58C213684FD}" type="presParOf" srcId="{326C0094-B462-4252-BBF6-13D8238B40F0}" destId="{165A284D-1C61-47C0-BB35-90AF2A3B59B1}" srcOrd="13" destOrd="0" presId="urn:microsoft.com/office/officeart/2005/8/layout/bProcess3"/>
    <dgm:cxn modelId="{3BAFBF70-D40B-4CE9-A04A-8DF3E338DFC8}" type="presParOf" srcId="{165A284D-1C61-47C0-BB35-90AF2A3B59B1}" destId="{0BAF497F-C7BE-42DC-89A4-CCE32841EE2F}" srcOrd="0" destOrd="0" presId="urn:microsoft.com/office/officeart/2005/8/layout/bProcess3"/>
    <dgm:cxn modelId="{0293C675-C4DF-42EF-A2CA-0278165CBA5C}" type="presParOf" srcId="{326C0094-B462-4252-BBF6-13D8238B40F0}" destId="{388DB75B-35C8-4A69-B07D-649505A41314}" srcOrd="14" destOrd="0" presId="urn:microsoft.com/office/officeart/2005/8/layout/bProcess3"/>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F5813-B2AD-485C-8680-9C8A00FD6C5E}"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2423C5C9-6CDD-4C06-A944-8BD1FA2CB606}">
      <dgm:prSet phldrT="[Texto]"/>
      <dgm:spPr/>
      <dgm:t>
        <a:bodyPr/>
        <a:lstStyle/>
        <a:p>
          <a:r>
            <a:rPr lang="es-EC" dirty="0" smtClean="0">
              <a:solidFill>
                <a:schemeClr val="bg1"/>
              </a:solidFill>
            </a:rPr>
            <a:t>Según la ASPE, la industria porcícola ecuatoriana incrementó su producción del 2010 al 2014,</a:t>
          </a:r>
          <a:endParaRPr lang="en-US" dirty="0">
            <a:solidFill>
              <a:schemeClr val="bg1"/>
            </a:solidFill>
          </a:endParaRPr>
        </a:p>
      </dgm:t>
    </dgm:pt>
    <dgm:pt modelId="{BF4168EE-3CD9-4906-B29B-1BE8E7151A6B}" type="parTrans" cxnId="{DC063F00-9BFD-4D1D-ABCB-D9B82A48380C}">
      <dgm:prSet/>
      <dgm:spPr/>
      <dgm:t>
        <a:bodyPr/>
        <a:lstStyle/>
        <a:p>
          <a:endParaRPr lang="en-US">
            <a:solidFill>
              <a:schemeClr val="bg1"/>
            </a:solidFill>
          </a:endParaRPr>
        </a:p>
      </dgm:t>
    </dgm:pt>
    <dgm:pt modelId="{2317B4F0-64EE-4AF4-98B9-7E4CBA52D197}" type="sibTrans" cxnId="{DC063F00-9BFD-4D1D-ABCB-D9B82A48380C}">
      <dgm:prSet/>
      <dgm:spPr/>
      <dgm:t>
        <a:bodyPr/>
        <a:lstStyle/>
        <a:p>
          <a:endParaRPr lang="en-US">
            <a:solidFill>
              <a:schemeClr val="bg1"/>
            </a:solidFill>
          </a:endParaRPr>
        </a:p>
      </dgm:t>
    </dgm:pt>
    <dgm:pt modelId="{0DD1103D-7D41-4B9B-B3A7-70135622F7DA}">
      <dgm:prSet phldrT="[Texto]"/>
      <dgm:spPr/>
      <dgm:t>
        <a:bodyPr/>
        <a:lstStyle/>
        <a:p>
          <a:r>
            <a:rPr lang="es-EC" dirty="0" smtClean="0">
              <a:solidFill>
                <a:schemeClr val="bg1"/>
              </a:solidFill>
            </a:rPr>
            <a:t>En el incremento esta incluido la carne de cerdo de procesos tecnificados </a:t>
          </a:r>
          <a:endParaRPr lang="en-US" dirty="0">
            <a:solidFill>
              <a:schemeClr val="bg1"/>
            </a:solidFill>
          </a:endParaRPr>
        </a:p>
      </dgm:t>
    </dgm:pt>
    <dgm:pt modelId="{C0E17695-387A-4814-B950-E8E9A6FE17A0}" type="parTrans" cxnId="{3D5882AA-981F-4809-AF35-A9FC31D3EDA2}">
      <dgm:prSet/>
      <dgm:spPr/>
      <dgm:t>
        <a:bodyPr/>
        <a:lstStyle/>
        <a:p>
          <a:endParaRPr lang="en-US">
            <a:solidFill>
              <a:schemeClr val="bg1"/>
            </a:solidFill>
          </a:endParaRPr>
        </a:p>
      </dgm:t>
    </dgm:pt>
    <dgm:pt modelId="{5B301F91-6463-4086-9427-1060DB8B1192}" type="sibTrans" cxnId="{3D5882AA-981F-4809-AF35-A9FC31D3EDA2}">
      <dgm:prSet/>
      <dgm:spPr/>
      <dgm:t>
        <a:bodyPr/>
        <a:lstStyle/>
        <a:p>
          <a:endParaRPr lang="en-US">
            <a:solidFill>
              <a:schemeClr val="bg1"/>
            </a:solidFill>
          </a:endParaRPr>
        </a:p>
      </dgm:t>
    </dgm:pt>
    <dgm:pt modelId="{70C71810-5664-4A75-B1EE-13C43FCE646B}">
      <dgm:prSet phldrT="[Texto]"/>
      <dgm:spPr/>
      <dgm:t>
        <a:bodyPr/>
        <a:lstStyle/>
        <a:p>
          <a:r>
            <a:rPr lang="es-EC" dirty="0" smtClean="0">
              <a:solidFill>
                <a:schemeClr val="bg1"/>
              </a:solidFill>
            </a:rPr>
            <a:t>Actualmente, Ecuador importa menos del 10% neto de su consumo interno de EEUU, Chile y Brasil </a:t>
          </a:r>
          <a:endParaRPr lang="en-US" dirty="0">
            <a:solidFill>
              <a:schemeClr val="bg1"/>
            </a:solidFill>
          </a:endParaRPr>
        </a:p>
      </dgm:t>
    </dgm:pt>
    <dgm:pt modelId="{F78EB7A5-F966-4BC8-97C4-62A8A719F07A}" type="parTrans" cxnId="{4A77099E-3BF9-46E3-8305-47718DE6BB0D}">
      <dgm:prSet/>
      <dgm:spPr/>
      <dgm:t>
        <a:bodyPr/>
        <a:lstStyle/>
        <a:p>
          <a:endParaRPr lang="en-US">
            <a:solidFill>
              <a:schemeClr val="bg1"/>
            </a:solidFill>
          </a:endParaRPr>
        </a:p>
      </dgm:t>
    </dgm:pt>
    <dgm:pt modelId="{CBB05F34-BA91-4373-9D05-E20C05197E69}" type="sibTrans" cxnId="{4A77099E-3BF9-46E3-8305-47718DE6BB0D}">
      <dgm:prSet/>
      <dgm:spPr/>
      <dgm:t>
        <a:bodyPr/>
        <a:lstStyle/>
        <a:p>
          <a:endParaRPr lang="en-US">
            <a:solidFill>
              <a:schemeClr val="bg1"/>
            </a:solidFill>
          </a:endParaRPr>
        </a:p>
      </dgm:t>
    </dgm:pt>
    <dgm:pt modelId="{99A518BA-E67E-47E1-9FFB-D880AF978E2C}">
      <dgm:prSet phldrT="[Texto]"/>
      <dgm:spPr/>
      <dgm:t>
        <a:bodyPr/>
        <a:lstStyle/>
        <a:p>
          <a:r>
            <a:rPr lang="es-EC" dirty="0" smtClean="0">
              <a:solidFill>
                <a:schemeClr val="bg1"/>
              </a:solidFill>
            </a:rPr>
            <a:t>Gracias al aumento del consumo interno de la carne de cerdo </a:t>
          </a:r>
          <a:endParaRPr lang="en-US" dirty="0">
            <a:solidFill>
              <a:schemeClr val="bg1"/>
            </a:solidFill>
          </a:endParaRPr>
        </a:p>
      </dgm:t>
    </dgm:pt>
    <dgm:pt modelId="{730C8995-C4C9-42D6-8A4C-BA39626C66AA}" type="parTrans" cxnId="{D00FD8B2-E5DF-4BBB-8DED-A949369CEACA}">
      <dgm:prSet/>
      <dgm:spPr/>
      <dgm:t>
        <a:bodyPr/>
        <a:lstStyle/>
        <a:p>
          <a:endParaRPr lang="en-US">
            <a:solidFill>
              <a:schemeClr val="bg1"/>
            </a:solidFill>
          </a:endParaRPr>
        </a:p>
      </dgm:t>
    </dgm:pt>
    <dgm:pt modelId="{0AF40142-FC4A-4FA7-A324-4C450C8B0318}" type="sibTrans" cxnId="{D00FD8B2-E5DF-4BBB-8DED-A949369CEACA}">
      <dgm:prSet/>
      <dgm:spPr/>
      <dgm:t>
        <a:bodyPr/>
        <a:lstStyle/>
        <a:p>
          <a:endParaRPr lang="en-US">
            <a:solidFill>
              <a:schemeClr val="bg1"/>
            </a:solidFill>
          </a:endParaRPr>
        </a:p>
      </dgm:t>
    </dgm:pt>
    <dgm:pt modelId="{B04FA417-0A30-4AFC-A69C-AA83E451D329}" type="pres">
      <dgm:prSet presAssocID="{9D0F5813-B2AD-485C-8680-9C8A00FD6C5E}" presName="Name0" presStyleCnt="0">
        <dgm:presLayoutVars>
          <dgm:dir/>
          <dgm:resizeHandles val="exact"/>
        </dgm:presLayoutVars>
      </dgm:prSet>
      <dgm:spPr/>
      <dgm:t>
        <a:bodyPr/>
        <a:lstStyle/>
        <a:p>
          <a:endParaRPr lang="en-US"/>
        </a:p>
      </dgm:t>
    </dgm:pt>
    <dgm:pt modelId="{E4A42E08-B3DC-4E93-BEAC-1F2954944B20}" type="pres">
      <dgm:prSet presAssocID="{2423C5C9-6CDD-4C06-A944-8BD1FA2CB606}" presName="node" presStyleLbl="node1" presStyleIdx="0" presStyleCnt="4">
        <dgm:presLayoutVars>
          <dgm:bulletEnabled val="1"/>
        </dgm:presLayoutVars>
      </dgm:prSet>
      <dgm:spPr/>
      <dgm:t>
        <a:bodyPr/>
        <a:lstStyle/>
        <a:p>
          <a:endParaRPr lang="en-US"/>
        </a:p>
      </dgm:t>
    </dgm:pt>
    <dgm:pt modelId="{609183A4-A6A2-4D1C-98CC-A04B2A13FCBC}" type="pres">
      <dgm:prSet presAssocID="{2317B4F0-64EE-4AF4-98B9-7E4CBA52D197}" presName="sibTrans" presStyleLbl="sibTrans1D1" presStyleIdx="0" presStyleCnt="3"/>
      <dgm:spPr/>
      <dgm:t>
        <a:bodyPr/>
        <a:lstStyle/>
        <a:p>
          <a:endParaRPr lang="en-US"/>
        </a:p>
      </dgm:t>
    </dgm:pt>
    <dgm:pt modelId="{8CBDB3FA-37CB-4D45-9077-88DAC2F09427}" type="pres">
      <dgm:prSet presAssocID="{2317B4F0-64EE-4AF4-98B9-7E4CBA52D197}" presName="connectorText" presStyleLbl="sibTrans1D1" presStyleIdx="0" presStyleCnt="3"/>
      <dgm:spPr/>
      <dgm:t>
        <a:bodyPr/>
        <a:lstStyle/>
        <a:p>
          <a:endParaRPr lang="en-US"/>
        </a:p>
      </dgm:t>
    </dgm:pt>
    <dgm:pt modelId="{4D4B43F7-BCE6-4065-8C9A-7BB01AB30803}" type="pres">
      <dgm:prSet presAssocID="{99A518BA-E67E-47E1-9FFB-D880AF978E2C}" presName="node" presStyleLbl="node1" presStyleIdx="1" presStyleCnt="4">
        <dgm:presLayoutVars>
          <dgm:bulletEnabled val="1"/>
        </dgm:presLayoutVars>
      </dgm:prSet>
      <dgm:spPr/>
      <dgm:t>
        <a:bodyPr/>
        <a:lstStyle/>
        <a:p>
          <a:endParaRPr lang="en-US"/>
        </a:p>
      </dgm:t>
    </dgm:pt>
    <dgm:pt modelId="{BD88CD8E-0DFA-42D2-8272-2B42DF7D135B}" type="pres">
      <dgm:prSet presAssocID="{0AF40142-FC4A-4FA7-A324-4C450C8B0318}" presName="sibTrans" presStyleLbl="sibTrans1D1" presStyleIdx="1" presStyleCnt="3"/>
      <dgm:spPr/>
      <dgm:t>
        <a:bodyPr/>
        <a:lstStyle/>
        <a:p>
          <a:endParaRPr lang="en-US"/>
        </a:p>
      </dgm:t>
    </dgm:pt>
    <dgm:pt modelId="{06127582-028C-4B51-943F-D44A80ECF2E4}" type="pres">
      <dgm:prSet presAssocID="{0AF40142-FC4A-4FA7-A324-4C450C8B0318}" presName="connectorText" presStyleLbl="sibTrans1D1" presStyleIdx="1" presStyleCnt="3"/>
      <dgm:spPr/>
      <dgm:t>
        <a:bodyPr/>
        <a:lstStyle/>
        <a:p>
          <a:endParaRPr lang="en-US"/>
        </a:p>
      </dgm:t>
    </dgm:pt>
    <dgm:pt modelId="{AC889A0D-C198-4F16-B06D-2D478F9C6A8D}" type="pres">
      <dgm:prSet presAssocID="{0DD1103D-7D41-4B9B-B3A7-70135622F7DA}" presName="node" presStyleLbl="node1" presStyleIdx="2" presStyleCnt="4">
        <dgm:presLayoutVars>
          <dgm:bulletEnabled val="1"/>
        </dgm:presLayoutVars>
      </dgm:prSet>
      <dgm:spPr/>
      <dgm:t>
        <a:bodyPr/>
        <a:lstStyle/>
        <a:p>
          <a:endParaRPr lang="en-US"/>
        </a:p>
      </dgm:t>
    </dgm:pt>
    <dgm:pt modelId="{C1B9AC9A-4BC3-474C-9DE3-0711026E51D3}" type="pres">
      <dgm:prSet presAssocID="{5B301F91-6463-4086-9427-1060DB8B1192}" presName="sibTrans" presStyleLbl="sibTrans1D1" presStyleIdx="2" presStyleCnt="3"/>
      <dgm:spPr/>
      <dgm:t>
        <a:bodyPr/>
        <a:lstStyle/>
        <a:p>
          <a:endParaRPr lang="en-US"/>
        </a:p>
      </dgm:t>
    </dgm:pt>
    <dgm:pt modelId="{B5ACBF93-E320-4044-9250-DDDA159CBDB2}" type="pres">
      <dgm:prSet presAssocID="{5B301F91-6463-4086-9427-1060DB8B1192}" presName="connectorText" presStyleLbl="sibTrans1D1" presStyleIdx="2" presStyleCnt="3"/>
      <dgm:spPr/>
      <dgm:t>
        <a:bodyPr/>
        <a:lstStyle/>
        <a:p>
          <a:endParaRPr lang="en-US"/>
        </a:p>
      </dgm:t>
    </dgm:pt>
    <dgm:pt modelId="{3D33293D-155C-41B3-A5BB-B69E1011E5FF}" type="pres">
      <dgm:prSet presAssocID="{70C71810-5664-4A75-B1EE-13C43FCE646B}" presName="node" presStyleLbl="node1" presStyleIdx="3" presStyleCnt="4">
        <dgm:presLayoutVars>
          <dgm:bulletEnabled val="1"/>
        </dgm:presLayoutVars>
      </dgm:prSet>
      <dgm:spPr/>
      <dgm:t>
        <a:bodyPr/>
        <a:lstStyle/>
        <a:p>
          <a:endParaRPr lang="en-US"/>
        </a:p>
      </dgm:t>
    </dgm:pt>
  </dgm:ptLst>
  <dgm:cxnLst>
    <dgm:cxn modelId="{6EDC5C63-6DDB-4D71-8D29-9CDC56DA5093}" type="presOf" srcId="{0AF40142-FC4A-4FA7-A324-4C450C8B0318}" destId="{06127582-028C-4B51-943F-D44A80ECF2E4}" srcOrd="1" destOrd="0" presId="urn:microsoft.com/office/officeart/2005/8/layout/bProcess3"/>
    <dgm:cxn modelId="{2E1FDD80-654A-4AFA-8E58-C8087FE546C9}" type="presOf" srcId="{2317B4F0-64EE-4AF4-98B9-7E4CBA52D197}" destId="{8CBDB3FA-37CB-4D45-9077-88DAC2F09427}" srcOrd="1" destOrd="0" presId="urn:microsoft.com/office/officeart/2005/8/layout/bProcess3"/>
    <dgm:cxn modelId="{82DB4C3B-6BAC-432D-BE9D-B9BE572785CD}" type="presOf" srcId="{99A518BA-E67E-47E1-9FFB-D880AF978E2C}" destId="{4D4B43F7-BCE6-4065-8C9A-7BB01AB30803}" srcOrd="0" destOrd="0" presId="urn:microsoft.com/office/officeart/2005/8/layout/bProcess3"/>
    <dgm:cxn modelId="{B073C208-7065-4CB6-BFC1-F6D7F8959C40}" type="presOf" srcId="{5B301F91-6463-4086-9427-1060DB8B1192}" destId="{C1B9AC9A-4BC3-474C-9DE3-0711026E51D3}" srcOrd="0" destOrd="0" presId="urn:microsoft.com/office/officeart/2005/8/layout/bProcess3"/>
    <dgm:cxn modelId="{52077F24-39F9-4DDF-8BDB-121E126AF525}" type="presOf" srcId="{0AF40142-FC4A-4FA7-A324-4C450C8B0318}" destId="{BD88CD8E-0DFA-42D2-8272-2B42DF7D135B}" srcOrd="0" destOrd="0" presId="urn:microsoft.com/office/officeart/2005/8/layout/bProcess3"/>
    <dgm:cxn modelId="{4A77099E-3BF9-46E3-8305-47718DE6BB0D}" srcId="{9D0F5813-B2AD-485C-8680-9C8A00FD6C5E}" destId="{70C71810-5664-4A75-B1EE-13C43FCE646B}" srcOrd="3" destOrd="0" parTransId="{F78EB7A5-F966-4BC8-97C4-62A8A719F07A}" sibTransId="{CBB05F34-BA91-4373-9D05-E20C05197E69}"/>
    <dgm:cxn modelId="{2DC04439-DC01-405F-A358-07C2E58EE122}" type="presOf" srcId="{2317B4F0-64EE-4AF4-98B9-7E4CBA52D197}" destId="{609183A4-A6A2-4D1C-98CC-A04B2A13FCBC}" srcOrd="0" destOrd="0" presId="urn:microsoft.com/office/officeart/2005/8/layout/bProcess3"/>
    <dgm:cxn modelId="{DC063F00-9BFD-4D1D-ABCB-D9B82A48380C}" srcId="{9D0F5813-B2AD-485C-8680-9C8A00FD6C5E}" destId="{2423C5C9-6CDD-4C06-A944-8BD1FA2CB606}" srcOrd="0" destOrd="0" parTransId="{BF4168EE-3CD9-4906-B29B-1BE8E7151A6B}" sibTransId="{2317B4F0-64EE-4AF4-98B9-7E4CBA52D197}"/>
    <dgm:cxn modelId="{4FDD1248-9F54-4301-A672-DE94B7C39C2C}" type="presOf" srcId="{5B301F91-6463-4086-9427-1060DB8B1192}" destId="{B5ACBF93-E320-4044-9250-DDDA159CBDB2}" srcOrd="1" destOrd="0" presId="urn:microsoft.com/office/officeart/2005/8/layout/bProcess3"/>
    <dgm:cxn modelId="{6D8B791E-6A3C-4F96-A223-98C00A427509}" type="presOf" srcId="{0DD1103D-7D41-4B9B-B3A7-70135622F7DA}" destId="{AC889A0D-C198-4F16-B06D-2D478F9C6A8D}" srcOrd="0" destOrd="0" presId="urn:microsoft.com/office/officeart/2005/8/layout/bProcess3"/>
    <dgm:cxn modelId="{3D5882AA-981F-4809-AF35-A9FC31D3EDA2}" srcId="{9D0F5813-B2AD-485C-8680-9C8A00FD6C5E}" destId="{0DD1103D-7D41-4B9B-B3A7-70135622F7DA}" srcOrd="2" destOrd="0" parTransId="{C0E17695-387A-4814-B950-E8E9A6FE17A0}" sibTransId="{5B301F91-6463-4086-9427-1060DB8B1192}"/>
    <dgm:cxn modelId="{4EB8B71C-27D1-47B8-A59F-B8DA80FA90DC}" type="presOf" srcId="{9D0F5813-B2AD-485C-8680-9C8A00FD6C5E}" destId="{B04FA417-0A30-4AFC-A69C-AA83E451D329}" srcOrd="0" destOrd="0" presId="urn:microsoft.com/office/officeart/2005/8/layout/bProcess3"/>
    <dgm:cxn modelId="{D00FD8B2-E5DF-4BBB-8DED-A949369CEACA}" srcId="{9D0F5813-B2AD-485C-8680-9C8A00FD6C5E}" destId="{99A518BA-E67E-47E1-9FFB-D880AF978E2C}" srcOrd="1" destOrd="0" parTransId="{730C8995-C4C9-42D6-8A4C-BA39626C66AA}" sibTransId="{0AF40142-FC4A-4FA7-A324-4C450C8B0318}"/>
    <dgm:cxn modelId="{DF1296F8-0251-44CD-AA5C-FA52B50CB985}" type="presOf" srcId="{2423C5C9-6CDD-4C06-A944-8BD1FA2CB606}" destId="{E4A42E08-B3DC-4E93-BEAC-1F2954944B20}" srcOrd="0" destOrd="0" presId="urn:microsoft.com/office/officeart/2005/8/layout/bProcess3"/>
    <dgm:cxn modelId="{B13B9840-536A-4A21-9F54-6606DF262285}" type="presOf" srcId="{70C71810-5664-4A75-B1EE-13C43FCE646B}" destId="{3D33293D-155C-41B3-A5BB-B69E1011E5FF}" srcOrd="0" destOrd="0" presId="urn:microsoft.com/office/officeart/2005/8/layout/bProcess3"/>
    <dgm:cxn modelId="{1358931E-E10B-4542-8951-EB2CD95187AD}" type="presParOf" srcId="{B04FA417-0A30-4AFC-A69C-AA83E451D329}" destId="{E4A42E08-B3DC-4E93-BEAC-1F2954944B20}" srcOrd="0" destOrd="0" presId="urn:microsoft.com/office/officeart/2005/8/layout/bProcess3"/>
    <dgm:cxn modelId="{C6BF7E51-787B-4FC9-8EE5-A02CC116C3EA}" type="presParOf" srcId="{B04FA417-0A30-4AFC-A69C-AA83E451D329}" destId="{609183A4-A6A2-4D1C-98CC-A04B2A13FCBC}" srcOrd="1" destOrd="0" presId="urn:microsoft.com/office/officeart/2005/8/layout/bProcess3"/>
    <dgm:cxn modelId="{F62CB5B4-E85F-4B10-97E6-50FCC6E88E41}" type="presParOf" srcId="{609183A4-A6A2-4D1C-98CC-A04B2A13FCBC}" destId="{8CBDB3FA-37CB-4D45-9077-88DAC2F09427}" srcOrd="0" destOrd="0" presId="urn:microsoft.com/office/officeart/2005/8/layout/bProcess3"/>
    <dgm:cxn modelId="{BB972F6E-ED41-4684-A1C6-023EC0450160}" type="presParOf" srcId="{B04FA417-0A30-4AFC-A69C-AA83E451D329}" destId="{4D4B43F7-BCE6-4065-8C9A-7BB01AB30803}" srcOrd="2" destOrd="0" presId="urn:microsoft.com/office/officeart/2005/8/layout/bProcess3"/>
    <dgm:cxn modelId="{A0DFCE4C-37BB-4D7C-BC6A-0C14BFD500CE}" type="presParOf" srcId="{B04FA417-0A30-4AFC-A69C-AA83E451D329}" destId="{BD88CD8E-0DFA-42D2-8272-2B42DF7D135B}" srcOrd="3" destOrd="0" presId="urn:microsoft.com/office/officeart/2005/8/layout/bProcess3"/>
    <dgm:cxn modelId="{F89BB2A8-F547-44E9-A534-0335BDBE5300}" type="presParOf" srcId="{BD88CD8E-0DFA-42D2-8272-2B42DF7D135B}" destId="{06127582-028C-4B51-943F-D44A80ECF2E4}" srcOrd="0" destOrd="0" presId="urn:microsoft.com/office/officeart/2005/8/layout/bProcess3"/>
    <dgm:cxn modelId="{77019AD7-B521-4676-A8FA-205EECC5105A}" type="presParOf" srcId="{B04FA417-0A30-4AFC-A69C-AA83E451D329}" destId="{AC889A0D-C198-4F16-B06D-2D478F9C6A8D}" srcOrd="4" destOrd="0" presId="urn:microsoft.com/office/officeart/2005/8/layout/bProcess3"/>
    <dgm:cxn modelId="{C653AF87-1E3A-40B5-9A14-A5FADED50D6E}" type="presParOf" srcId="{B04FA417-0A30-4AFC-A69C-AA83E451D329}" destId="{C1B9AC9A-4BC3-474C-9DE3-0711026E51D3}" srcOrd="5" destOrd="0" presId="urn:microsoft.com/office/officeart/2005/8/layout/bProcess3"/>
    <dgm:cxn modelId="{ECE15492-4A7B-46BE-AD01-D478581D8E6A}" type="presParOf" srcId="{C1B9AC9A-4BC3-474C-9DE3-0711026E51D3}" destId="{B5ACBF93-E320-4044-9250-DDDA159CBDB2}" srcOrd="0" destOrd="0" presId="urn:microsoft.com/office/officeart/2005/8/layout/bProcess3"/>
    <dgm:cxn modelId="{836DF22B-9CFA-43FA-9EC0-49E3055CF77E}" type="presParOf" srcId="{B04FA417-0A30-4AFC-A69C-AA83E451D329}" destId="{3D33293D-155C-41B3-A5BB-B69E1011E5FF}"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AD0509D-7BB0-46CB-9446-1BA578FC3C8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5A3890B5-9238-41DF-9763-3EF9B992FC00}">
      <dgm:prSet phldrT="[Texto]"/>
      <dgm:spPr/>
      <dgm:t>
        <a:bodyPr/>
        <a:lstStyle/>
        <a:p>
          <a:r>
            <a:rPr lang="es-EC" dirty="0" smtClean="0">
              <a:solidFill>
                <a:schemeClr val="bg1"/>
              </a:solidFill>
            </a:rPr>
            <a:t>Herramienta para diversificación </a:t>
          </a:r>
          <a:endParaRPr lang="en-US" dirty="0">
            <a:solidFill>
              <a:schemeClr val="bg1"/>
            </a:solidFill>
          </a:endParaRPr>
        </a:p>
      </dgm:t>
    </dgm:pt>
    <dgm:pt modelId="{72A77E30-87A0-4FEC-9EFD-70981C9346E0}" type="parTrans" cxnId="{DE79E707-7CAD-4E9D-BA05-CCC194F4AD71}">
      <dgm:prSet/>
      <dgm:spPr/>
      <dgm:t>
        <a:bodyPr/>
        <a:lstStyle/>
        <a:p>
          <a:endParaRPr lang="en-US">
            <a:solidFill>
              <a:schemeClr val="bg1"/>
            </a:solidFill>
          </a:endParaRPr>
        </a:p>
      </dgm:t>
    </dgm:pt>
    <dgm:pt modelId="{40C67EF8-9A6A-4EF2-BBD2-86ECFABC1C23}" type="sibTrans" cxnId="{DE79E707-7CAD-4E9D-BA05-CCC194F4AD71}">
      <dgm:prSet/>
      <dgm:spPr/>
      <dgm:t>
        <a:bodyPr/>
        <a:lstStyle/>
        <a:p>
          <a:endParaRPr lang="en-US">
            <a:solidFill>
              <a:schemeClr val="bg1"/>
            </a:solidFill>
          </a:endParaRPr>
        </a:p>
      </dgm:t>
    </dgm:pt>
    <dgm:pt modelId="{CD0047F4-8C8A-4E66-96DC-6806A048912E}">
      <dgm:prSet phldrT="[Texto]"/>
      <dgm:spPr/>
      <dgm:t>
        <a:bodyPr/>
        <a:lstStyle/>
        <a:p>
          <a:r>
            <a:rPr lang="es-EC" dirty="0" smtClean="0">
              <a:solidFill>
                <a:schemeClr val="bg1"/>
              </a:solidFill>
            </a:rPr>
            <a:t>Beneficia industrias = Balanza comercial +</a:t>
          </a:r>
          <a:endParaRPr lang="en-US" dirty="0">
            <a:solidFill>
              <a:schemeClr val="bg1"/>
            </a:solidFill>
          </a:endParaRPr>
        </a:p>
      </dgm:t>
    </dgm:pt>
    <dgm:pt modelId="{94180B28-DEDF-4CD3-8AD6-115D1AA8BAF0}" type="parTrans" cxnId="{E2A7259A-9B67-4FA5-AEFC-D7B9C1020850}">
      <dgm:prSet/>
      <dgm:spPr/>
      <dgm:t>
        <a:bodyPr/>
        <a:lstStyle/>
        <a:p>
          <a:endParaRPr lang="en-US">
            <a:solidFill>
              <a:schemeClr val="bg1"/>
            </a:solidFill>
          </a:endParaRPr>
        </a:p>
      </dgm:t>
    </dgm:pt>
    <dgm:pt modelId="{C3677574-2A44-467F-B1AA-05A863A9527B}" type="sibTrans" cxnId="{E2A7259A-9B67-4FA5-AEFC-D7B9C1020850}">
      <dgm:prSet/>
      <dgm:spPr/>
      <dgm:t>
        <a:bodyPr/>
        <a:lstStyle/>
        <a:p>
          <a:endParaRPr lang="en-US">
            <a:solidFill>
              <a:schemeClr val="bg1"/>
            </a:solidFill>
          </a:endParaRPr>
        </a:p>
      </dgm:t>
    </dgm:pt>
    <dgm:pt modelId="{2BE61BCD-A970-4B9C-AD03-BF50D7F716E6}">
      <dgm:prSet phldrT="[Texto]"/>
      <dgm:spPr/>
      <dgm:t>
        <a:bodyPr/>
        <a:lstStyle/>
        <a:p>
          <a:r>
            <a:rPr lang="es-EC" dirty="0" smtClean="0">
              <a:solidFill>
                <a:schemeClr val="bg1"/>
              </a:solidFill>
            </a:rPr>
            <a:t>Destino N° 14 de inversiones chilenas</a:t>
          </a:r>
          <a:br>
            <a:rPr lang="es-EC" dirty="0" smtClean="0">
              <a:solidFill>
                <a:schemeClr val="bg1"/>
              </a:solidFill>
            </a:rPr>
          </a:br>
          <a:r>
            <a:rPr lang="es-EC" dirty="0" smtClean="0">
              <a:solidFill>
                <a:schemeClr val="bg1"/>
              </a:solidFill>
            </a:rPr>
            <a:t>diciembre 2011</a:t>
          </a:r>
          <a:endParaRPr lang="en-US" dirty="0">
            <a:solidFill>
              <a:schemeClr val="bg1"/>
            </a:solidFill>
          </a:endParaRPr>
        </a:p>
      </dgm:t>
    </dgm:pt>
    <dgm:pt modelId="{E463A67F-BCCD-4E11-8773-1E13E4373AFE}" type="parTrans" cxnId="{1A977B40-D400-40CD-8497-56A7096DA8C4}">
      <dgm:prSet/>
      <dgm:spPr/>
      <dgm:t>
        <a:bodyPr/>
        <a:lstStyle/>
        <a:p>
          <a:endParaRPr lang="en-US">
            <a:solidFill>
              <a:schemeClr val="bg1"/>
            </a:solidFill>
          </a:endParaRPr>
        </a:p>
      </dgm:t>
    </dgm:pt>
    <dgm:pt modelId="{DBA435E2-72D7-4644-B73A-1B96C0FB0D12}" type="sibTrans" cxnId="{1A977B40-D400-40CD-8497-56A7096DA8C4}">
      <dgm:prSet/>
      <dgm:spPr/>
      <dgm:t>
        <a:bodyPr/>
        <a:lstStyle/>
        <a:p>
          <a:endParaRPr lang="en-US">
            <a:solidFill>
              <a:schemeClr val="bg1"/>
            </a:solidFill>
          </a:endParaRPr>
        </a:p>
      </dgm:t>
    </dgm:pt>
    <dgm:pt modelId="{CAA80814-9E91-4843-8FBA-F90FC6A06937}">
      <dgm:prSet phldrT="[Texto]"/>
      <dgm:spPr/>
      <dgm:t>
        <a:bodyPr/>
        <a:lstStyle/>
        <a:p>
          <a:r>
            <a:rPr lang="es-EC" dirty="0" smtClean="0">
              <a:solidFill>
                <a:schemeClr val="bg1"/>
              </a:solidFill>
            </a:rPr>
            <a:t>Comercio constante</a:t>
          </a:r>
          <a:endParaRPr lang="en-US" dirty="0">
            <a:solidFill>
              <a:schemeClr val="bg1"/>
            </a:solidFill>
          </a:endParaRPr>
        </a:p>
      </dgm:t>
    </dgm:pt>
    <dgm:pt modelId="{493D7D76-6C1D-415F-9C9F-953517B61DB4}" type="parTrans" cxnId="{2136A79E-63E8-41F4-92D7-D4322ECAD255}">
      <dgm:prSet/>
      <dgm:spPr/>
      <dgm:t>
        <a:bodyPr/>
        <a:lstStyle/>
        <a:p>
          <a:endParaRPr lang="en-US">
            <a:solidFill>
              <a:schemeClr val="bg1"/>
            </a:solidFill>
          </a:endParaRPr>
        </a:p>
      </dgm:t>
    </dgm:pt>
    <dgm:pt modelId="{46D428E8-E214-451B-BE76-C9A6FE92074C}" type="sibTrans" cxnId="{2136A79E-63E8-41F4-92D7-D4322ECAD255}">
      <dgm:prSet/>
      <dgm:spPr/>
      <dgm:t>
        <a:bodyPr/>
        <a:lstStyle/>
        <a:p>
          <a:endParaRPr lang="en-US">
            <a:solidFill>
              <a:schemeClr val="bg1"/>
            </a:solidFill>
          </a:endParaRPr>
        </a:p>
      </dgm:t>
    </dgm:pt>
    <dgm:pt modelId="{4247A72B-9BA6-44C2-8F44-506B9A502C5B}">
      <dgm:prSet phldrT="[Texto]"/>
      <dgm:spPr/>
      <dgm:t>
        <a:bodyPr/>
        <a:lstStyle/>
        <a:p>
          <a:r>
            <a:rPr lang="es-EC" dirty="0" smtClean="0">
              <a:solidFill>
                <a:schemeClr val="bg1"/>
              </a:solidFill>
            </a:rPr>
            <a:t>Industrias </a:t>
          </a:r>
          <a:endParaRPr lang="en-US" dirty="0">
            <a:solidFill>
              <a:schemeClr val="bg1"/>
            </a:solidFill>
          </a:endParaRPr>
        </a:p>
      </dgm:t>
    </dgm:pt>
    <dgm:pt modelId="{FAD008B5-0040-48E0-AA5F-A78CB2109A9F}" type="sibTrans" cxnId="{4470ED57-F686-422C-96EF-89992B5F242A}">
      <dgm:prSet/>
      <dgm:spPr/>
      <dgm:t>
        <a:bodyPr/>
        <a:lstStyle/>
        <a:p>
          <a:endParaRPr lang="en-US">
            <a:solidFill>
              <a:schemeClr val="bg1"/>
            </a:solidFill>
          </a:endParaRPr>
        </a:p>
      </dgm:t>
    </dgm:pt>
    <dgm:pt modelId="{DDB03CD6-412C-4C39-9798-C69B3989F7F7}" type="parTrans" cxnId="{4470ED57-F686-422C-96EF-89992B5F242A}">
      <dgm:prSet/>
      <dgm:spPr/>
      <dgm:t>
        <a:bodyPr/>
        <a:lstStyle/>
        <a:p>
          <a:endParaRPr lang="en-US">
            <a:solidFill>
              <a:schemeClr val="bg1"/>
            </a:solidFill>
          </a:endParaRPr>
        </a:p>
      </dgm:t>
    </dgm:pt>
    <dgm:pt modelId="{C01CE4BD-9889-4F03-8E5F-F5C127280A9B}" type="pres">
      <dgm:prSet presAssocID="{6AD0509D-7BB0-46CB-9446-1BA578FC3C80}" presName="diagram" presStyleCnt="0">
        <dgm:presLayoutVars>
          <dgm:dir/>
          <dgm:resizeHandles val="exact"/>
        </dgm:presLayoutVars>
      </dgm:prSet>
      <dgm:spPr/>
      <dgm:t>
        <a:bodyPr/>
        <a:lstStyle/>
        <a:p>
          <a:endParaRPr lang="es-ES"/>
        </a:p>
      </dgm:t>
    </dgm:pt>
    <dgm:pt modelId="{886DF64A-27C3-4938-B2F6-07592839CF46}" type="pres">
      <dgm:prSet presAssocID="{5A3890B5-9238-41DF-9763-3EF9B992FC00}" presName="node" presStyleLbl="node1" presStyleIdx="0" presStyleCnt="5">
        <dgm:presLayoutVars>
          <dgm:bulletEnabled val="1"/>
        </dgm:presLayoutVars>
      </dgm:prSet>
      <dgm:spPr/>
      <dgm:t>
        <a:bodyPr/>
        <a:lstStyle/>
        <a:p>
          <a:endParaRPr lang="en-US"/>
        </a:p>
      </dgm:t>
    </dgm:pt>
    <dgm:pt modelId="{6D82078A-EAF2-4C64-8DC5-CE090FAEB455}" type="pres">
      <dgm:prSet presAssocID="{40C67EF8-9A6A-4EF2-BBD2-86ECFABC1C23}" presName="sibTrans" presStyleCnt="0"/>
      <dgm:spPr/>
    </dgm:pt>
    <dgm:pt modelId="{5E45924E-8534-4E71-8CB5-A5DAEAFE5F7C}" type="pres">
      <dgm:prSet presAssocID="{CD0047F4-8C8A-4E66-96DC-6806A048912E}" presName="node" presStyleLbl="node1" presStyleIdx="1" presStyleCnt="5">
        <dgm:presLayoutVars>
          <dgm:bulletEnabled val="1"/>
        </dgm:presLayoutVars>
      </dgm:prSet>
      <dgm:spPr/>
      <dgm:t>
        <a:bodyPr/>
        <a:lstStyle/>
        <a:p>
          <a:endParaRPr lang="en-US"/>
        </a:p>
      </dgm:t>
    </dgm:pt>
    <dgm:pt modelId="{7A2B73A2-950A-471C-9EBF-836C1D6302E5}" type="pres">
      <dgm:prSet presAssocID="{C3677574-2A44-467F-B1AA-05A863A9527B}" presName="sibTrans" presStyleCnt="0"/>
      <dgm:spPr/>
    </dgm:pt>
    <dgm:pt modelId="{67400D04-9E3D-4A59-BF10-0A67A035C689}" type="pres">
      <dgm:prSet presAssocID="{2BE61BCD-A970-4B9C-AD03-BF50D7F716E6}" presName="node" presStyleLbl="node1" presStyleIdx="2" presStyleCnt="5">
        <dgm:presLayoutVars>
          <dgm:bulletEnabled val="1"/>
        </dgm:presLayoutVars>
      </dgm:prSet>
      <dgm:spPr/>
      <dgm:t>
        <a:bodyPr/>
        <a:lstStyle/>
        <a:p>
          <a:endParaRPr lang="en-US"/>
        </a:p>
      </dgm:t>
    </dgm:pt>
    <dgm:pt modelId="{C355B45A-6911-471C-BD90-38B66706C85F}" type="pres">
      <dgm:prSet presAssocID="{DBA435E2-72D7-4644-B73A-1B96C0FB0D12}" presName="sibTrans" presStyleCnt="0"/>
      <dgm:spPr/>
    </dgm:pt>
    <dgm:pt modelId="{6D8C27F6-3851-4806-A796-6166412CF7EF}" type="pres">
      <dgm:prSet presAssocID="{CAA80814-9E91-4843-8FBA-F90FC6A06937}" presName="node" presStyleLbl="node1" presStyleIdx="3" presStyleCnt="5">
        <dgm:presLayoutVars>
          <dgm:bulletEnabled val="1"/>
        </dgm:presLayoutVars>
      </dgm:prSet>
      <dgm:spPr/>
      <dgm:t>
        <a:bodyPr/>
        <a:lstStyle/>
        <a:p>
          <a:endParaRPr lang="en-US"/>
        </a:p>
      </dgm:t>
    </dgm:pt>
    <dgm:pt modelId="{3D1E0595-255C-46D0-ABBE-280722A0B009}" type="pres">
      <dgm:prSet presAssocID="{46D428E8-E214-451B-BE76-C9A6FE92074C}" presName="sibTrans" presStyleCnt="0"/>
      <dgm:spPr/>
    </dgm:pt>
    <dgm:pt modelId="{49E87417-9FA1-4B8D-AC90-4AE51D90D945}" type="pres">
      <dgm:prSet presAssocID="{4247A72B-9BA6-44C2-8F44-506B9A502C5B}" presName="node" presStyleLbl="node1" presStyleIdx="4" presStyleCnt="5">
        <dgm:presLayoutVars>
          <dgm:bulletEnabled val="1"/>
        </dgm:presLayoutVars>
      </dgm:prSet>
      <dgm:spPr/>
      <dgm:t>
        <a:bodyPr/>
        <a:lstStyle/>
        <a:p>
          <a:endParaRPr lang="en-US"/>
        </a:p>
      </dgm:t>
    </dgm:pt>
  </dgm:ptLst>
  <dgm:cxnLst>
    <dgm:cxn modelId="{DAB169DB-F934-4505-B8C5-3BF4ED9F0569}" type="presOf" srcId="{5A3890B5-9238-41DF-9763-3EF9B992FC00}" destId="{886DF64A-27C3-4938-B2F6-07592839CF46}" srcOrd="0" destOrd="0" presId="urn:microsoft.com/office/officeart/2005/8/layout/default"/>
    <dgm:cxn modelId="{E2A7259A-9B67-4FA5-AEFC-D7B9C1020850}" srcId="{6AD0509D-7BB0-46CB-9446-1BA578FC3C80}" destId="{CD0047F4-8C8A-4E66-96DC-6806A048912E}" srcOrd="1" destOrd="0" parTransId="{94180B28-DEDF-4CD3-8AD6-115D1AA8BAF0}" sibTransId="{C3677574-2A44-467F-B1AA-05A863A9527B}"/>
    <dgm:cxn modelId="{DE79E707-7CAD-4E9D-BA05-CCC194F4AD71}" srcId="{6AD0509D-7BB0-46CB-9446-1BA578FC3C80}" destId="{5A3890B5-9238-41DF-9763-3EF9B992FC00}" srcOrd="0" destOrd="0" parTransId="{72A77E30-87A0-4FEC-9EFD-70981C9346E0}" sibTransId="{40C67EF8-9A6A-4EF2-BBD2-86ECFABC1C23}"/>
    <dgm:cxn modelId="{D364F0A2-3479-48BB-AD65-6E3AE1EC50E7}" type="presOf" srcId="{CAA80814-9E91-4843-8FBA-F90FC6A06937}" destId="{6D8C27F6-3851-4806-A796-6166412CF7EF}" srcOrd="0" destOrd="0" presId="urn:microsoft.com/office/officeart/2005/8/layout/default"/>
    <dgm:cxn modelId="{3E88F350-86CB-4399-9F08-58466031C274}" type="presOf" srcId="{4247A72B-9BA6-44C2-8F44-506B9A502C5B}" destId="{49E87417-9FA1-4B8D-AC90-4AE51D90D945}" srcOrd="0" destOrd="0" presId="urn:microsoft.com/office/officeart/2005/8/layout/default"/>
    <dgm:cxn modelId="{BE7E06F2-CF1C-425B-80D3-B4F2C479CF2F}" type="presOf" srcId="{6AD0509D-7BB0-46CB-9446-1BA578FC3C80}" destId="{C01CE4BD-9889-4F03-8E5F-F5C127280A9B}" srcOrd="0" destOrd="0" presId="urn:microsoft.com/office/officeart/2005/8/layout/default"/>
    <dgm:cxn modelId="{4470ED57-F686-422C-96EF-89992B5F242A}" srcId="{6AD0509D-7BB0-46CB-9446-1BA578FC3C80}" destId="{4247A72B-9BA6-44C2-8F44-506B9A502C5B}" srcOrd="4" destOrd="0" parTransId="{DDB03CD6-412C-4C39-9798-C69B3989F7F7}" sibTransId="{FAD008B5-0040-48E0-AA5F-A78CB2109A9F}"/>
    <dgm:cxn modelId="{2136A79E-63E8-41F4-92D7-D4322ECAD255}" srcId="{6AD0509D-7BB0-46CB-9446-1BA578FC3C80}" destId="{CAA80814-9E91-4843-8FBA-F90FC6A06937}" srcOrd="3" destOrd="0" parTransId="{493D7D76-6C1D-415F-9C9F-953517B61DB4}" sibTransId="{46D428E8-E214-451B-BE76-C9A6FE92074C}"/>
    <dgm:cxn modelId="{309854C4-3415-4585-89CC-514B1FA69ABE}" type="presOf" srcId="{CD0047F4-8C8A-4E66-96DC-6806A048912E}" destId="{5E45924E-8534-4E71-8CB5-A5DAEAFE5F7C}" srcOrd="0" destOrd="0" presId="urn:microsoft.com/office/officeart/2005/8/layout/default"/>
    <dgm:cxn modelId="{33A8325A-8FDE-48F7-903F-BB280C077230}" type="presOf" srcId="{2BE61BCD-A970-4B9C-AD03-BF50D7F716E6}" destId="{67400D04-9E3D-4A59-BF10-0A67A035C689}" srcOrd="0" destOrd="0" presId="urn:microsoft.com/office/officeart/2005/8/layout/default"/>
    <dgm:cxn modelId="{1A977B40-D400-40CD-8497-56A7096DA8C4}" srcId="{6AD0509D-7BB0-46CB-9446-1BA578FC3C80}" destId="{2BE61BCD-A970-4B9C-AD03-BF50D7F716E6}" srcOrd="2" destOrd="0" parTransId="{E463A67F-BCCD-4E11-8773-1E13E4373AFE}" sibTransId="{DBA435E2-72D7-4644-B73A-1B96C0FB0D12}"/>
    <dgm:cxn modelId="{91FD7B97-5358-42B2-B989-3FA440170D2E}" type="presParOf" srcId="{C01CE4BD-9889-4F03-8E5F-F5C127280A9B}" destId="{886DF64A-27C3-4938-B2F6-07592839CF46}" srcOrd="0" destOrd="0" presId="urn:microsoft.com/office/officeart/2005/8/layout/default"/>
    <dgm:cxn modelId="{3597C100-A9C5-4CA5-BC08-A8206687354D}" type="presParOf" srcId="{C01CE4BD-9889-4F03-8E5F-F5C127280A9B}" destId="{6D82078A-EAF2-4C64-8DC5-CE090FAEB455}" srcOrd="1" destOrd="0" presId="urn:microsoft.com/office/officeart/2005/8/layout/default"/>
    <dgm:cxn modelId="{646F8FB4-135B-480A-8358-236F43230E68}" type="presParOf" srcId="{C01CE4BD-9889-4F03-8E5F-F5C127280A9B}" destId="{5E45924E-8534-4E71-8CB5-A5DAEAFE5F7C}" srcOrd="2" destOrd="0" presId="urn:microsoft.com/office/officeart/2005/8/layout/default"/>
    <dgm:cxn modelId="{8CE86E8D-0C9D-47EB-8BE2-DC7F575621A0}" type="presParOf" srcId="{C01CE4BD-9889-4F03-8E5F-F5C127280A9B}" destId="{7A2B73A2-950A-471C-9EBF-836C1D6302E5}" srcOrd="3" destOrd="0" presId="urn:microsoft.com/office/officeart/2005/8/layout/default"/>
    <dgm:cxn modelId="{9D2BE1B2-CC71-4300-888F-5E836730DFC9}" type="presParOf" srcId="{C01CE4BD-9889-4F03-8E5F-F5C127280A9B}" destId="{67400D04-9E3D-4A59-BF10-0A67A035C689}" srcOrd="4" destOrd="0" presId="urn:microsoft.com/office/officeart/2005/8/layout/default"/>
    <dgm:cxn modelId="{0AA28DF1-EDFA-43D5-BAB1-6B316F76A3E5}" type="presParOf" srcId="{C01CE4BD-9889-4F03-8E5F-F5C127280A9B}" destId="{C355B45A-6911-471C-BD90-38B66706C85F}" srcOrd="5" destOrd="0" presId="urn:microsoft.com/office/officeart/2005/8/layout/default"/>
    <dgm:cxn modelId="{B1EC02FC-0578-4A46-8C96-2FB906DBA626}" type="presParOf" srcId="{C01CE4BD-9889-4F03-8E5F-F5C127280A9B}" destId="{6D8C27F6-3851-4806-A796-6166412CF7EF}" srcOrd="6" destOrd="0" presId="urn:microsoft.com/office/officeart/2005/8/layout/default"/>
    <dgm:cxn modelId="{0FD4F0EC-56A5-4DCF-A2C0-C32507BA8537}" type="presParOf" srcId="{C01CE4BD-9889-4F03-8E5F-F5C127280A9B}" destId="{3D1E0595-255C-46D0-ABBE-280722A0B009}" srcOrd="7" destOrd="0" presId="urn:microsoft.com/office/officeart/2005/8/layout/default"/>
    <dgm:cxn modelId="{CA6A2A7E-D8B3-4190-8F68-1D9817C707AD}" type="presParOf" srcId="{C01CE4BD-9889-4F03-8E5F-F5C127280A9B}" destId="{49E87417-9FA1-4B8D-AC90-4AE51D90D9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8112FD-8667-4F5C-8B82-8E2B23A1A01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2675CE65-CE1F-403D-BA30-B75DF0406340}">
      <dgm:prSet phldrT="[Texto]"/>
      <dgm:spPr/>
      <dgm:t>
        <a:bodyPr/>
        <a:lstStyle/>
        <a:p>
          <a:r>
            <a:rPr lang="es-EC" dirty="0" smtClean="0"/>
            <a:t>Elimina derechos arancelarios</a:t>
          </a:r>
          <a:endParaRPr lang="en-US" dirty="0"/>
        </a:p>
      </dgm:t>
    </dgm:pt>
    <dgm:pt modelId="{0FF7F0C9-287E-4E0E-BB15-360C979E02C5}" type="parTrans" cxnId="{57727F82-DAEF-498E-9298-A991D0B3A392}">
      <dgm:prSet/>
      <dgm:spPr/>
      <dgm:t>
        <a:bodyPr/>
        <a:lstStyle/>
        <a:p>
          <a:endParaRPr lang="en-US"/>
        </a:p>
      </dgm:t>
    </dgm:pt>
    <dgm:pt modelId="{8016A223-D0A2-4205-AA75-6AF9CBD89141}" type="sibTrans" cxnId="{57727F82-DAEF-498E-9298-A991D0B3A392}">
      <dgm:prSet/>
      <dgm:spPr/>
      <dgm:t>
        <a:bodyPr/>
        <a:lstStyle/>
        <a:p>
          <a:endParaRPr lang="en-US"/>
        </a:p>
      </dgm:t>
    </dgm:pt>
    <dgm:pt modelId="{56F41512-A55C-461D-BFBB-A6F4DE40FCB2}">
      <dgm:prSet phldrT="[Texto]"/>
      <dgm:spPr/>
      <dgm:t>
        <a:bodyPr/>
        <a:lstStyle/>
        <a:p>
          <a:r>
            <a:rPr lang="es-EC" dirty="0" smtClean="0"/>
            <a:t>3 tipos de desgravación </a:t>
          </a:r>
          <a:endParaRPr lang="en-US" dirty="0"/>
        </a:p>
      </dgm:t>
    </dgm:pt>
    <dgm:pt modelId="{A65B9F2A-EF2B-4C1E-959D-6E6A867E6851}" type="parTrans" cxnId="{3A92682B-7ACC-4D38-823C-9F5F75FAB3CB}">
      <dgm:prSet/>
      <dgm:spPr/>
      <dgm:t>
        <a:bodyPr/>
        <a:lstStyle/>
        <a:p>
          <a:endParaRPr lang="en-US"/>
        </a:p>
      </dgm:t>
    </dgm:pt>
    <dgm:pt modelId="{1F56E115-6005-45AB-80E9-24958764080E}" type="sibTrans" cxnId="{3A92682B-7ACC-4D38-823C-9F5F75FAB3CB}">
      <dgm:prSet/>
      <dgm:spPr/>
      <dgm:t>
        <a:bodyPr/>
        <a:lstStyle/>
        <a:p>
          <a:endParaRPr lang="en-US"/>
        </a:p>
      </dgm:t>
    </dgm:pt>
    <dgm:pt modelId="{A6FC357C-72E2-4990-8CEC-D94B5A3D4C75}">
      <dgm:prSet phldrT="[Texto]"/>
      <dgm:spPr/>
      <dgm:t>
        <a:bodyPr/>
        <a:lstStyle/>
        <a:p>
          <a:r>
            <a:rPr lang="es-EC" dirty="0" smtClean="0"/>
            <a:t>Inmediata</a:t>
          </a:r>
          <a:br>
            <a:rPr lang="es-EC" dirty="0" smtClean="0"/>
          </a:br>
          <a:r>
            <a:rPr lang="es-EC" dirty="0" smtClean="0"/>
            <a:t>Mediana Plazo (3 años)</a:t>
          </a:r>
        </a:p>
        <a:p>
          <a:r>
            <a:rPr lang="es-EC" dirty="0" smtClean="0"/>
            <a:t>Largo Plazo (5 años +)</a:t>
          </a:r>
          <a:endParaRPr lang="en-US" dirty="0"/>
        </a:p>
      </dgm:t>
    </dgm:pt>
    <dgm:pt modelId="{F428AB57-74BB-421E-8AF9-F16FE21A0A6B}" type="parTrans" cxnId="{3AC6C3A1-A240-496C-90F7-199E32328715}">
      <dgm:prSet/>
      <dgm:spPr/>
      <dgm:t>
        <a:bodyPr/>
        <a:lstStyle/>
        <a:p>
          <a:endParaRPr lang="en-US"/>
        </a:p>
      </dgm:t>
    </dgm:pt>
    <dgm:pt modelId="{F38D51D4-519F-4284-A9F8-2C527FBC0407}" type="sibTrans" cxnId="{3AC6C3A1-A240-496C-90F7-199E32328715}">
      <dgm:prSet/>
      <dgm:spPr/>
      <dgm:t>
        <a:bodyPr/>
        <a:lstStyle/>
        <a:p>
          <a:endParaRPr lang="en-US"/>
        </a:p>
      </dgm:t>
    </dgm:pt>
    <dgm:pt modelId="{4BA518CD-9EBA-4C7A-8968-581AE293F0E0}" type="pres">
      <dgm:prSet presAssocID="{658112FD-8667-4F5C-8B82-8E2B23A1A01A}" presName="rootnode" presStyleCnt="0">
        <dgm:presLayoutVars>
          <dgm:chMax/>
          <dgm:chPref/>
          <dgm:dir/>
          <dgm:animLvl val="lvl"/>
        </dgm:presLayoutVars>
      </dgm:prSet>
      <dgm:spPr/>
      <dgm:t>
        <a:bodyPr/>
        <a:lstStyle/>
        <a:p>
          <a:endParaRPr lang="es-ES"/>
        </a:p>
      </dgm:t>
    </dgm:pt>
    <dgm:pt modelId="{1A54BA97-0E85-45F2-B6B4-15F37B619AE7}" type="pres">
      <dgm:prSet presAssocID="{2675CE65-CE1F-403D-BA30-B75DF0406340}" presName="composite" presStyleCnt="0"/>
      <dgm:spPr/>
    </dgm:pt>
    <dgm:pt modelId="{3FE6E711-ED11-4A75-B649-39BE2814CBA0}" type="pres">
      <dgm:prSet presAssocID="{2675CE65-CE1F-403D-BA30-B75DF0406340}" presName="LShape" presStyleLbl="alignNode1" presStyleIdx="0" presStyleCnt="5"/>
      <dgm:spPr/>
    </dgm:pt>
    <dgm:pt modelId="{C1A724B7-70B0-46FE-9552-402B41E0D045}" type="pres">
      <dgm:prSet presAssocID="{2675CE65-CE1F-403D-BA30-B75DF0406340}" presName="ParentText" presStyleLbl="revTx" presStyleIdx="0" presStyleCnt="3">
        <dgm:presLayoutVars>
          <dgm:chMax val="0"/>
          <dgm:chPref val="0"/>
          <dgm:bulletEnabled val="1"/>
        </dgm:presLayoutVars>
      </dgm:prSet>
      <dgm:spPr/>
      <dgm:t>
        <a:bodyPr/>
        <a:lstStyle/>
        <a:p>
          <a:endParaRPr lang="en-US"/>
        </a:p>
      </dgm:t>
    </dgm:pt>
    <dgm:pt modelId="{5B39BFFF-44A5-4C13-A41F-AB5A2D9153F9}" type="pres">
      <dgm:prSet presAssocID="{2675CE65-CE1F-403D-BA30-B75DF0406340}" presName="Triangle" presStyleLbl="alignNode1" presStyleIdx="1" presStyleCnt="5"/>
      <dgm:spPr/>
    </dgm:pt>
    <dgm:pt modelId="{5021165A-949B-468C-9F38-701E5F05BC94}" type="pres">
      <dgm:prSet presAssocID="{8016A223-D0A2-4205-AA75-6AF9CBD89141}" presName="sibTrans" presStyleCnt="0"/>
      <dgm:spPr/>
    </dgm:pt>
    <dgm:pt modelId="{E02B5EC6-FF88-48B3-9798-60E23150EBBE}" type="pres">
      <dgm:prSet presAssocID="{8016A223-D0A2-4205-AA75-6AF9CBD89141}" presName="space" presStyleCnt="0"/>
      <dgm:spPr/>
    </dgm:pt>
    <dgm:pt modelId="{732F77D0-72B4-4F64-BA4A-2D4BAD269810}" type="pres">
      <dgm:prSet presAssocID="{56F41512-A55C-461D-BFBB-A6F4DE40FCB2}" presName="composite" presStyleCnt="0"/>
      <dgm:spPr/>
    </dgm:pt>
    <dgm:pt modelId="{E8B0B4CA-054E-4C8A-A346-E07C9DA73A75}" type="pres">
      <dgm:prSet presAssocID="{56F41512-A55C-461D-BFBB-A6F4DE40FCB2}" presName="LShape" presStyleLbl="alignNode1" presStyleIdx="2" presStyleCnt="5"/>
      <dgm:spPr/>
    </dgm:pt>
    <dgm:pt modelId="{A2CF40F7-1E50-4FFC-8B35-08E449647E0A}" type="pres">
      <dgm:prSet presAssocID="{56F41512-A55C-461D-BFBB-A6F4DE40FCB2}" presName="ParentText" presStyleLbl="revTx" presStyleIdx="1" presStyleCnt="3">
        <dgm:presLayoutVars>
          <dgm:chMax val="0"/>
          <dgm:chPref val="0"/>
          <dgm:bulletEnabled val="1"/>
        </dgm:presLayoutVars>
      </dgm:prSet>
      <dgm:spPr/>
      <dgm:t>
        <a:bodyPr/>
        <a:lstStyle/>
        <a:p>
          <a:endParaRPr lang="en-US"/>
        </a:p>
      </dgm:t>
    </dgm:pt>
    <dgm:pt modelId="{BE5FE2DD-327B-42E4-9726-379A31410360}" type="pres">
      <dgm:prSet presAssocID="{56F41512-A55C-461D-BFBB-A6F4DE40FCB2}" presName="Triangle" presStyleLbl="alignNode1" presStyleIdx="3" presStyleCnt="5"/>
      <dgm:spPr/>
    </dgm:pt>
    <dgm:pt modelId="{6C47FA33-27F6-4DF4-95EF-7A3A359CAECC}" type="pres">
      <dgm:prSet presAssocID="{1F56E115-6005-45AB-80E9-24958764080E}" presName="sibTrans" presStyleCnt="0"/>
      <dgm:spPr/>
    </dgm:pt>
    <dgm:pt modelId="{2284EE9E-6200-4BAD-95DA-5A53A0C2322A}" type="pres">
      <dgm:prSet presAssocID="{1F56E115-6005-45AB-80E9-24958764080E}" presName="space" presStyleCnt="0"/>
      <dgm:spPr/>
    </dgm:pt>
    <dgm:pt modelId="{DF85CF08-659F-48B7-9280-6AD19888B605}" type="pres">
      <dgm:prSet presAssocID="{A6FC357C-72E2-4990-8CEC-D94B5A3D4C75}" presName="composite" presStyleCnt="0"/>
      <dgm:spPr/>
    </dgm:pt>
    <dgm:pt modelId="{928D6D20-52F5-4845-8B92-CEC8AE634773}" type="pres">
      <dgm:prSet presAssocID="{A6FC357C-72E2-4990-8CEC-D94B5A3D4C75}" presName="LShape" presStyleLbl="alignNode1" presStyleIdx="4" presStyleCnt="5"/>
      <dgm:spPr/>
    </dgm:pt>
    <dgm:pt modelId="{B998A6ED-DCBB-45E3-BC10-339FCCBD6311}" type="pres">
      <dgm:prSet presAssocID="{A6FC357C-72E2-4990-8CEC-D94B5A3D4C75}" presName="ParentText" presStyleLbl="revTx" presStyleIdx="2" presStyleCnt="3">
        <dgm:presLayoutVars>
          <dgm:chMax val="0"/>
          <dgm:chPref val="0"/>
          <dgm:bulletEnabled val="1"/>
        </dgm:presLayoutVars>
      </dgm:prSet>
      <dgm:spPr/>
      <dgm:t>
        <a:bodyPr/>
        <a:lstStyle/>
        <a:p>
          <a:endParaRPr lang="en-US"/>
        </a:p>
      </dgm:t>
    </dgm:pt>
  </dgm:ptLst>
  <dgm:cxnLst>
    <dgm:cxn modelId="{BC91DF51-441F-4D83-8E2A-4D8A5EF541F0}" type="presOf" srcId="{56F41512-A55C-461D-BFBB-A6F4DE40FCB2}" destId="{A2CF40F7-1E50-4FFC-8B35-08E449647E0A}" srcOrd="0" destOrd="0" presId="urn:microsoft.com/office/officeart/2009/3/layout/StepUpProcess"/>
    <dgm:cxn modelId="{5CF4A12A-65C1-4CA2-BF2C-4FA22B4DCBA0}" type="presOf" srcId="{2675CE65-CE1F-403D-BA30-B75DF0406340}" destId="{C1A724B7-70B0-46FE-9552-402B41E0D045}" srcOrd="0" destOrd="0" presId="urn:microsoft.com/office/officeart/2009/3/layout/StepUpProcess"/>
    <dgm:cxn modelId="{3AC6C3A1-A240-496C-90F7-199E32328715}" srcId="{658112FD-8667-4F5C-8B82-8E2B23A1A01A}" destId="{A6FC357C-72E2-4990-8CEC-D94B5A3D4C75}" srcOrd="2" destOrd="0" parTransId="{F428AB57-74BB-421E-8AF9-F16FE21A0A6B}" sibTransId="{F38D51D4-519F-4284-A9F8-2C527FBC0407}"/>
    <dgm:cxn modelId="{57727F82-DAEF-498E-9298-A991D0B3A392}" srcId="{658112FD-8667-4F5C-8B82-8E2B23A1A01A}" destId="{2675CE65-CE1F-403D-BA30-B75DF0406340}" srcOrd="0" destOrd="0" parTransId="{0FF7F0C9-287E-4E0E-BB15-360C979E02C5}" sibTransId="{8016A223-D0A2-4205-AA75-6AF9CBD89141}"/>
    <dgm:cxn modelId="{F3BA1BA3-C433-4505-ADAA-03874B70036D}" type="presOf" srcId="{658112FD-8667-4F5C-8B82-8E2B23A1A01A}" destId="{4BA518CD-9EBA-4C7A-8968-581AE293F0E0}" srcOrd="0" destOrd="0" presId="urn:microsoft.com/office/officeart/2009/3/layout/StepUpProcess"/>
    <dgm:cxn modelId="{436E3645-0B3A-4CF6-9820-C698F6CC1E4C}" type="presOf" srcId="{A6FC357C-72E2-4990-8CEC-D94B5A3D4C75}" destId="{B998A6ED-DCBB-45E3-BC10-339FCCBD6311}" srcOrd="0" destOrd="0" presId="urn:microsoft.com/office/officeart/2009/3/layout/StepUpProcess"/>
    <dgm:cxn modelId="{3A92682B-7ACC-4D38-823C-9F5F75FAB3CB}" srcId="{658112FD-8667-4F5C-8B82-8E2B23A1A01A}" destId="{56F41512-A55C-461D-BFBB-A6F4DE40FCB2}" srcOrd="1" destOrd="0" parTransId="{A65B9F2A-EF2B-4C1E-959D-6E6A867E6851}" sibTransId="{1F56E115-6005-45AB-80E9-24958764080E}"/>
    <dgm:cxn modelId="{D217FDD1-CF5E-4466-B052-50126D5FA767}" type="presParOf" srcId="{4BA518CD-9EBA-4C7A-8968-581AE293F0E0}" destId="{1A54BA97-0E85-45F2-B6B4-15F37B619AE7}" srcOrd="0" destOrd="0" presId="urn:microsoft.com/office/officeart/2009/3/layout/StepUpProcess"/>
    <dgm:cxn modelId="{2085F941-493C-4FD1-B7F5-8C4087D25853}" type="presParOf" srcId="{1A54BA97-0E85-45F2-B6B4-15F37B619AE7}" destId="{3FE6E711-ED11-4A75-B649-39BE2814CBA0}" srcOrd="0" destOrd="0" presId="urn:microsoft.com/office/officeart/2009/3/layout/StepUpProcess"/>
    <dgm:cxn modelId="{A340BB9E-335E-4117-A425-8B83350FF5CC}" type="presParOf" srcId="{1A54BA97-0E85-45F2-B6B4-15F37B619AE7}" destId="{C1A724B7-70B0-46FE-9552-402B41E0D045}" srcOrd="1" destOrd="0" presId="urn:microsoft.com/office/officeart/2009/3/layout/StepUpProcess"/>
    <dgm:cxn modelId="{F483389A-1CE8-4883-8C69-78F569629C52}" type="presParOf" srcId="{1A54BA97-0E85-45F2-B6B4-15F37B619AE7}" destId="{5B39BFFF-44A5-4C13-A41F-AB5A2D9153F9}" srcOrd="2" destOrd="0" presId="urn:microsoft.com/office/officeart/2009/3/layout/StepUpProcess"/>
    <dgm:cxn modelId="{B1CA5CD9-42E7-4A92-867D-AB884A8BC77C}" type="presParOf" srcId="{4BA518CD-9EBA-4C7A-8968-581AE293F0E0}" destId="{5021165A-949B-468C-9F38-701E5F05BC94}" srcOrd="1" destOrd="0" presId="urn:microsoft.com/office/officeart/2009/3/layout/StepUpProcess"/>
    <dgm:cxn modelId="{AE9FFB8E-9200-49CB-BA3E-3EFD16C9E385}" type="presParOf" srcId="{5021165A-949B-468C-9F38-701E5F05BC94}" destId="{E02B5EC6-FF88-48B3-9798-60E23150EBBE}" srcOrd="0" destOrd="0" presId="urn:microsoft.com/office/officeart/2009/3/layout/StepUpProcess"/>
    <dgm:cxn modelId="{17016788-876A-435D-934F-46F0B9F7E4F2}" type="presParOf" srcId="{4BA518CD-9EBA-4C7A-8968-581AE293F0E0}" destId="{732F77D0-72B4-4F64-BA4A-2D4BAD269810}" srcOrd="2" destOrd="0" presId="urn:microsoft.com/office/officeart/2009/3/layout/StepUpProcess"/>
    <dgm:cxn modelId="{90A39C38-AE98-4CA9-822E-D550B4B0085E}" type="presParOf" srcId="{732F77D0-72B4-4F64-BA4A-2D4BAD269810}" destId="{E8B0B4CA-054E-4C8A-A346-E07C9DA73A75}" srcOrd="0" destOrd="0" presId="urn:microsoft.com/office/officeart/2009/3/layout/StepUpProcess"/>
    <dgm:cxn modelId="{E67EC724-1A4C-49F7-B0EB-891C4DBC358D}" type="presParOf" srcId="{732F77D0-72B4-4F64-BA4A-2D4BAD269810}" destId="{A2CF40F7-1E50-4FFC-8B35-08E449647E0A}" srcOrd="1" destOrd="0" presId="urn:microsoft.com/office/officeart/2009/3/layout/StepUpProcess"/>
    <dgm:cxn modelId="{2FD62A65-BF7B-4C78-AE55-FFF9112F92AF}" type="presParOf" srcId="{732F77D0-72B4-4F64-BA4A-2D4BAD269810}" destId="{BE5FE2DD-327B-42E4-9726-379A31410360}" srcOrd="2" destOrd="0" presId="urn:microsoft.com/office/officeart/2009/3/layout/StepUpProcess"/>
    <dgm:cxn modelId="{318C9323-200D-445B-83E8-047981670CB0}" type="presParOf" srcId="{4BA518CD-9EBA-4C7A-8968-581AE293F0E0}" destId="{6C47FA33-27F6-4DF4-95EF-7A3A359CAECC}" srcOrd="3" destOrd="0" presId="urn:microsoft.com/office/officeart/2009/3/layout/StepUpProcess"/>
    <dgm:cxn modelId="{704F7BE4-DD01-4872-AD1D-8662AA901C9B}" type="presParOf" srcId="{6C47FA33-27F6-4DF4-95EF-7A3A359CAECC}" destId="{2284EE9E-6200-4BAD-95DA-5A53A0C2322A}" srcOrd="0" destOrd="0" presId="urn:microsoft.com/office/officeart/2009/3/layout/StepUpProcess"/>
    <dgm:cxn modelId="{46F3B454-F3AB-4E3B-8EE8-92D7D8F9B7DC}" type="presParOf" srcId="{4BA518CD-9EBA-4C7A-8968-581AE293F0E0}" destId="{DF85CF08-659F-48B7-9280-6AD19888B605}" srcOrd="4" destOrd="0" presId="urn:microsoft.com/office/officeart/2009/3/layout/StepUpProcess"/>
    <dgm:cxn modelId="{A7C305A7-7277-40F6-90B0-034C5BB73499}" type="presParOf" srcId="{DF85CF08-659F-48B7-9280-6AD19888B605}" destId="{928D6D20-52F5-4845-8B92-CEC8AE634773}" srcOrd="0" destOrd="0" presId="urn:microsoft.com/office/officeart/2009/3/layout/StepUpProcess"/>
    <dgm:cxn modelId="{513667ED-3FA6-4041-9C6E-32003454CFC9}" type="presParOf" srcId="{DF85CF08-659F-48B7-9280-6AD19888B605}" destId="{B998A6ED-DCBB-45E3-BC10-339FCCBD631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9C63BB0-8F60-4D40-982C-6C9C7237DE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16F0B9-AED1-4DC2-BAC9-10525246F242}">
      <dgm:prSet phldrT="[Texto]" custT="1"/>
      <dgm:spPr/>
      <dgm:t>
        <a:bodyPr/>
        <a:lstStyle/>
        <a:p>
          <a:r>
            <a:rPr lang="es-EC" sz="2400" b="1" dirty="0" smtClean="0"/>
            <a:t>Tasas, otros cargos y restricciones expresados en el ACE No. 65</a:t>
          </a:r>
          <a:endParaRPr lang="en-US" sz="2400" dirty="0"/>
        </a:p>
      </dgm:t>
    </dgm:pt>
    <dgm:pt modelId="{6DDC883E-6796-4A3E-AB78-3E15FA46AE9E}" type="parTrans" cxnId="{0E083D0A-04FD-4644-99F5-A9B909FF6E97}">
      <dgm:prSet/>
      <dgm:spPr/>
      <dgm:t>
        <a:bodyPr/>
        <a:lstStyle/>
        <a:p>
          <a:endParaRPr lang="en-US"/>
        </a:p>
      </dgm:t>
    </dgm:pt>
    <dgm:pt modelId="{7CE4EA3D-6D7E-4D6D-A4C3-5A02887AD82E}" type="sibTrans" cxnId="{0E083D0A-04FD-4644-99F5-A9B909FF6E97}">
      <dgm:prSet/>
      <dgm:spPr/>
      <dgm:t>
        <a:bodyPr/>
        <a:lstStyle/>
        <a:p>
          <a:endParaRPr lang="en-US"/>
        </a:p>
      </dgm:t>
    </dgm:pt>
    <dgm:pt modelId="{98F815F5-8FBA-4572-B677-68A2DD982DDE}">
      <dgm:prSet phldrT="[Texto]"/>
      <dgm:spPr/>
      <dgm:t>
        <a:bodyPr/>
        <a:lstStyle/>
        <a:p>
          <a:r>
            <a:rPr lang="es-ES" dirty="0" smtClean="0"/>
            <a:t>Pagará tasas y cargos de servicio de aduana que no son considerados derechos arancelarios o proteccionistas. Solo existen importaciones </a:t>
          </a:r>
          <a:endParaRPr lang="en-US" dirty="0"/>
        </a:p>
      </dgm:t>
    </dgm:pt>
    <dgm:pt modelId="{269574A6-108F-4A75-BB37-FEE1187830BA}" type="parTrans" cxnId="{C7260003-0260-41F0-96F0-3382085C5397}">
      <dgm:prSet/>
      <dgm:spPr/>
      <dgm:t>
        <a:bodyPr/>
        <a:lstStyle/>
        <a:p>
          <a:endParaRPr lang="en-US"/>
        </a:p>
      </dgm:t>
    </dgm:pt>
    <dgm:pt modelId="{6B1089C6-247A-4D5D-8932-E7D50FE99857}" type="sibTrans" cxnId="{C7260003-0260-41F0-96F0-3382085C5397}">
      <dgm:prSet/>
      <dgm:spPr/>
      <dgm:t>
        <a:bodyPr/>
        <a:lstStyle/>
        <a:p>
          <a:endParaRPr lang="en-US"/>
        </a:p>
      </dgm:t>
    </dgm:pt>
    <dgm:pt modelId="{174740B9-D8D3-4D49-AAE1-9521D0F46D88}">
      <dgm:prSet phldrT="[Texto]"/>
      <dgm:spPr/>
      <dgm:t>
        <a:bodyPr/>
        <a:lstStyle/>
        <a:p>
          <a:r>
            <a:rPr lang="es-EC" b="1" dirty="0" smtClean="0"/>
            <a:t>Subsidios en exportaciones agropecuarias </a:t>
          </a:r>
          <a:endParaRPr lang="en-US" b="1" dirty="0"/>
        </a:p>
      </dgm:t>
    </dgm:pt>
    <dgm:pt modelId="{A1473B2A-E86F-4B2D-9F37-D8F1C3C8D4D2}" type="parTrans" cxnId="{88F1C539-97BC-47BF-B5F8-D0D7F3A2CA0C}">
      <dgm:prSet/>
      <dgm:spPr/>
      <dgm:t>
        <a:bodyPr/>
        <a:lstStyle/>
        <a:p>
          <a:endParaRPr lang="en-US"/>
        </a:p>
      </dgm:t>
    </dgm:pt>
    <dgm:pt modelId="{C9CF5710-79C9-47A4-A6FD-6827340757EA}" type="sibTrans" cxnId="{88F1C539-97BC-47BF-B5F8-D0D7F3A2CA0C}">
      <dgm:prSet/>
      <dgm:spPr/>
      <dgm:t>
        <a:bodyPr/>
        <a:lstStyle/>
        <a:p>
          <a:endParaRPr lang="en-US"/>
        </a:p>
      </dgm:t>
    </dgm:pt>
    <dgm:pt modelId="{EAA65B6E-BA1F-4D05-97AF-CAE892E7C8C6}">
      <dgm:prSet phldrT="[Texto]"/>
      <dgm:spPr/>
      <dgm:t>
        <a:bodyPr/>
        <a:lstStyle/>
        <a:p>
          <a:r>
            <a:rPr lang="es-EC" dirty="0" smtClean="0"/>
            <a:t>Las partes no brindan subsidios a sus industrias agropecuarias.</a:t>
          </a:r>
          <a:br>
            <a:rPr lang="es-EC" dirty="0" smtClean="0"/>
          </a:br>
          <a:r>
            <a:rPr lang="es-EC" dirty="0" smtClean="0"/>
            <a:t>No compiten por precio, compiten por calidad.</a:t>
          </a:r>
          <a:br>
            <a:rPr lang="es-EC" dirty="0" smtClean="0"/>
          </a:br>
          <a:r>
            <a:rPr lang="es-EC" dirty="0" smtClean="0"/>
            <a:t>Igual calidad y diferente precio</a:t>
          </a:r>
          <a:endParaRPr lang="en-US" dirty="0"/>
        </a:p>
      </dgm:t>
    </dgm:pt>
    <dgm:pt modelId="{52CAB0B0-F3E8-4074-BACC-F8A5E36411B6}" type="parTrans" cxnId="{297A97CB-C9D6-4FE8-821C-3FD4B72AAE69}">
      <dgm:prSet/>
      <dgm:spPr/>
      <dgm:t>
        <a:bodyPr/>
        <a:lstStyle/>
        <a:p>
          <a:endParaRPr lang="en-US"/>
        </a:p>
      </dgm:t>
    </dgm:pt>
    <dgm:pt modelId="{915F4655-CC72-44A6-ADFC-1C195409F051}" type="sibTrans" cxnId="{297A97CB-C9D6-4FE8-821C-3FD4B72AAE69}">
      <dgm:prSet/>
      <dgm:spPr/>
      <dgm:t>
        <a:bodyPr/>
        <a:lstStyle/>
        <a:p>
          <a:endParaRPr lang="en-US"/>
        </a:p>
      </dgm:t>
    </dgm:pt>
    <dgm:pt modelId="{AC95FC59-951B-4D9C-B2F6-F75A341B9C47}" type="pres">
      <dgm:prSet presAssocID="{B9C63BB0-8F60-4D40-982C-6C9C7237DE1B}" presName="linear" presStyleCnt="0">
        <dgm:presLayoutVars>
          <dgm:animLvl val="lvl"/>
          <dgm:resizeHandles val="exact"/>
        </dgm:presLayoutVars>
      </dgm:prSet>
      <dgm:spPr/>
      <dgm:t>
        <a:bodyPr/>
        <a:lstStyle/>
        <a:p>
          <a:endParaRPr lang="es-ES"/>
        </a:p>
      </dgm:t>
    </dgm:pt>
    <dgm:pt modelId="{9A5CBCB2-AF6B-417C-A636-64024552ED80}" type="pres">
      <dgm:prSet presAssocID="{2916F0B9-AED1-4DC2-BAC9-10525246F242}" presName="parentText" presStyleLbl="node1" presStyleIdx="0" presStyleCnt="2">
        <dgm:presLayoutVars>
          <dgm:chMax val="0"/>
          <dgm:bulletEnabled val="1"/>
        </dgm:presLayoutVars>
      </dgm:prSet>
      <dgm:spPr/>
      <dgm:t>
        <a:bodyPr/>
        <a:lstStyle/>
        <a:p>
          <a:endParaRPr lang="en-US"/>
        </a:p>
      </dgm:t>
    </dgm:pt>
    <dgm:pt modelId="{41CBB96F-A448-49C9-AAA1-73468726C43A}" type="pres">
      <dgm:prSet presAssocID="{2916F0B9-AED1-4DC2-BAC9-10525246F242}" presName="childText" presStyleLbl="revTx" presStyleIdx="0" presStyleCnt="2">
        <dgm:presLayoutVars>
          <dgm:bulletEnabled val="1"/>
        </dgm:presLayoutVars>
      </dgm:prSet>
      <dgm:spPr/>
      <dgm:t>
        <a:bodyPr/>
        <a:lstStyle/>
        <a:p>
          <a:endParaRPr lang="en-US"/>
        </a:p>
      </dgm:t>
    </dgm:pt>
    <dgm:pt modelId="{5FE1F4C4-B022-4882-829B-1C6A8EB4604C}" type="pres">
      <dgm:prSet presAssocID="{174740B9-D8D3-4D49-AAE1-9521D0F46D88}" presName="parentText" presStyleLbl="node1" presStyleIdx="1" presStyleCnt="2">
        <dgm:presLayoutVars>
          <dgm:chMax val="0"/>
          <dgm:bulletEnabled val="1"/>
        </dgm:presLayoutVars>
      </dgm:prSet>
      <dgm:spPr/>
      <dgm:t>
        <a:bodyPr/>
        <a:lstStyle/>
        <a:p>
          <a:endParaRPr lang="en-US"/>
        </a:p>
      </dgm:t>
    </dgm:pt>
    <dgm:pt modelId="{927E9292-074A-4BE1-9536-3F76480D0587}" type="pres">
      <dgm:prSet presAssocID="{174740B9-D8D3-4D49-AAE1-9521D0F46D88}" presName="childText" presStyleLbl="revTx" presStyleIdx="1" presStyleCnt="2">
        <dgm:presLayoutVars>
          <dgm:bulletEnabled val="1"/>
        </dgm:presLayoutVars>
      </dgm:prSet>
      <dgm:spPr/>
      <dgm:t>
        <a:bodyPr/>
        <a:lstStyle/>
        <a:p>
          <a:endParaRPr lang="en-US"/>
        </a:p>
      </dgm:t>
    </dgm:pt>
  </dgm:ptLst>
  <dgm:cxnLst>
    <dgm:cxn modelId="{2845E118-DE48-4B3B-848A-54367B03065F}" type="presOf" srcId="{EAA65B6E-BA1F-4D05-97AF-CAE892E7C8C6}" destId="{927E9292-074A-4BE1-9536-3F76480D0587}" srcOrd="0" destOrd="0" presId="urn:microsoft.com/office/officeart/2005/8/layout/vList2"/>
    <dgm:cxn modelId="{C7260003-0260-41F0-96F0-3382085C5397}" srcId="{2916F0B9-AED1-4DC2-BAC9-10525246F242}" destId="{98F815F5-8FBA-4572-B677-68A2DD982DDE}" srcOrd="0" destOrd="0" parTransId="{269574A6-108F-4A75-BB37-FEE1187830BA}" sibTransId="{6B1089C6-247A-4D5D-8932-E7D50FE99857}"/>
    <dgm:cxn modelId="{0E083D0A-04FD-4644-99F5-A9B909FF6E97}" srcId="{B9C63BB0-8F60-4D40-982C-6C9C7237DE1B}" destId="{2916F0B9-AED1-4DC2-BAC9-10525246F242}" srcOrd="0" destOrd="0" parTransId="{6DDC883E-6796-4A3E-AB78-3E15FA46AE9E}" sibTransId="{7CE4EA3D-6D7E-4D6D-A4C3-5A02887AD82E}"/>
    <dgm:cxn modelId="{297A97CB-C9D6-4FE8-821C-3FD4B72AAE69}" srcId="{174740B9-D8D3-4D49-AAE1-9521D0F46D88}" destId="{EAA65B6E-BA1F-4D05-97AF-CAE892E7C8C6}" srcOrd="0" destOrd="0" parTransId="{52CAB0B0-F3E8-4074-BACC-F8A5E36411B6}" sibTransId="{915F4655-CC72-44A6-ADFC-1C195409F051}"/>
    <dgm:cxn modelId="{D4E78762-0556-497E-A905-D0FA0366948A}" type="presOf" srcId="{174740B9-D8D3-4D49-AAE1-9521D0F46D88}" destId="{5FE1F4C4-B022-4882-829B-1C6A8EB4604C}" srcOrd="0" destOrd="0" presId="urn:microsoft.com/office/officeart/2005/8/layout/vList2"/>
    <dgm:cxn modelId="{88F1C539-97BC-47BF-B5F8-D0D7F3A2CA0C}" srcId="{B9C63BB0-8F60-4D40-982C-6C9C7237DE1B}" destId="{174740B9-D8D3-4D49-AAE1-9521D0F46D88}" srcOrd="1" destOrd="0" parTransId="{A1473B2A-E86F-4B2D-9F37-D8F1C3C8D4D2}" sibTransId="{C9CF5710-79C9-47A4-A6FD-6827340757EA}"/>
    <dgm:cxn modelId="{F932813C-C18A-4298-829B-FE23D0C682FA}" type="presOf" srcId="{B9C63BB0-8F60-4D40-982C-6C9C7237DE1B}" destId="{AC95FC59-951B-4D9C-B2F6-F75A341B9C47}" srcOrd="0" destOrd="0" presId="urn:microsoft.com/office/officeart/2005/8/layout/vList2"/>
    <dgm:cxn modelId="{F0E614F1-2CEE-4370-BD1E-B3AB53E27629}" type="presOf" srcId="{98F815F5-8FBA-4572-B677-68A2DD982DDE}" destId="{41CBB96F-A448-49C9-AAA1-73468726C43A}" srcOrd="0" destOrd="0" presId="urn:microsoft.com/office/officeart/2005/8/layout/vList2"/>
    <dgm:cxn modelId="{18C0792A-C6DE-4F89-99B4-34522249FCA8}" type="presOf" srcId="{2916F0B9-AED1-4DC2-BAC9-10525246F242}" destId="{9A5CBCB2-AF6B-417C-A636-64024552ED80}" srcOrd="0" destOrd="0" presId="urn:microsoft.com/office/officeart/2005/8/layout/vList2"/>
    <dgm:cxn modelId="{53375C60-A72E-49D1-99CE-7FFD8C21AA11}" type="presParOf" srcId="{AC95FC59-951B-4D9C-B2F6-F75A341B9C47}" destId="{9A5CBCB2-AF6B-417C-A636-64024552ED80}" srcOrd="0" destOrd="0" presId="urn:microsoft.com/office/officeart/2005/8/layout/vList2"/>
    <dgm:cxn modelId="{809442E2-A600-42F3-9887-3BAFBE1B84C2}" type="presParOf" srcId="{AC95FC59-951B-4D9C-B2F6-F75A341B9C47}" destId="{41CBB96F-A448-49C9-AAA1-73468726C43A}" srcOrd="1" destOrd="0" presId="urn:microsoft.com/office/officeart/2005/8/layout/vList2"/>
    <dgm:cxn modelId="{88F37779-8AC4-4192-A45C-21C796E6689B}" type="presParOf" srcId="{AC95FC59-951B-4D9C-B2F6-F75A341B9C47}" destId="{5FE1F4C4-B022-4882-829B-1C6A8EB4604C}" srcOrd="2" destOrd="0" presId="urn:microsoft.com/office/officeart/2005/8/layout/vList2"/>
    <dgm:cxn modelId="{EB95D1C9-7705-4DD8-BEBF-B3FDE5099C63}" type="presParOf" srcId="{AC95FC59-951B-4D9C-B2F6-F75A341B9C47}" destId="{927E9292-074A-4BE1-9536-3F76480D058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0883B2-10EC-4427-A4F8-AAD589A932F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9D4FFF3-BE3E-438B-8745-A03A82C04483}">
      <dgm:prSet phldrT="[Texto]"/>
      <dgm:spPr/>
      <dgm:t>
        <a:bodyPr/>
        <a:lstStyle/>
        <a:p>
          <a:r>
            <a:rPr lang="es-EC" dirty="0" smtClean="0"/>
            <a:t>El Exportador debe ser de una de las partes </a:t>
          </a:r>
          <a:endParaRPr lang="en-US" dirty="0"/>
        </a:p>
      </dgm:t>
    </dgm:pt>
    <dgm:pt modelId="{0E995369-B639-4842-9A4F-86BF488E9A8A}" type="parTrans" cxnId="{95D32DFC-BC74-420D-B28D-F57837B83BE5}">
      <dgm:prSet/>
      <dgm:spPr/>
      <dgm:t>
        <a:bodyPr/>
        <a:lstStyle/>
        <a:p>
          <a:endParaRPr lang="en-US"/>
        </a:p>
      </dgm:t>
    </dgm:pt>
    <dgm:pt modelId="{A5776F22-6F67-4C1A-AAB3-33B5EE2E500D}" type="sibTrans" cxnId="{95D32DFC-BC74-420D-B28D-F57837B83BE5}">
      <dgm:prSet/>
      <dgm:spPr/>
      <dgm:t>
        <a:bodyPr/>
        <a:lstStyle/>
        <a:p>
          <a:endParaRPr lang="en-US"/>
        </a:p>
      </dgm:t>
    </dgm:pt>
    <dgm:pt modelId="{CAE09AF5-3FB0-4549-B770-26A4CFF8B511}">
      <dgm:prSet phldrT="[Texto]"/>
      <dgm:spPr/>
      <dgm:t>
        <a:bodyPr/>
        <a:lstStyle/>
        <a:p>
          <a:r>
            <a:rPr lang="es-EC" dirty="0" smtClean="0"/>
            <a:t>Solo el exportador puede realizar la venta </a:t>
          </a:r>
          <a:endParaRPr lang="en-US" dirty="0"/>
        </a:p>
      </dgm:t>
    </dgm:pt>
    <dgm:pt modelId="{89BF94C3-DE65-44F1-B1EF-AAA10B973C77}" type="parTrans" cxnId="{65524AAF-3B4D-4CE2-BF9F-BE1A422685B3}">
      <dgm:prSet/>
      <dgm:spPr/>
      <dgm:t>
        <a:bodyPr/>
        <a:lstStyle/>
        <a:p>
          <a:endParaRPr lang="en-US"/>
        </a:p>
      </dgm:t>
    </dgm:pt>
    <dgm:pt modelId="{19A2ED7A-89C1-45B3-B8C5-5C92EA01398D}" type="sibTrans" cxnId="{65524AAF-3B4D-4CE2-BF9F-BE1A422685B3}">
      <dgm:prSet/>
      <dgm:spPr/>
      <dgm:t>
        <a:bodyPr/>
        <a:lstStyle/>
        <a:p>
          <a:endParaRPr lang="en-US"/>
        </a:p>
      </dgm:t>
    </dgm:pt>
    <dgm:pt modelId="{C9BB9872-0967-4944-89B6-88731B23885D}">
      <dgm:prSet phldrT="[Texto]"/>
      <dgm:spPr/>
      <dgm:t>
        <a:bodyPr/>
        <a:lstStyle/>
        <a:p>
          <a:r>
            <a:rPr lang="es-EC" dirty="0" smtClean="0"/>
            <a:t>El envío debe ser inmediato </a:t>
          </a:r>
        </a:p>
      </dgm:t>
    </dgm:pt>
    <dgm:pt modelId="{C8612990-24ED-4358-94DC-4E8F4B6F5809}" type="parTrans" cxnId="{424A7A34-C304-4776-A4FE-E20506FEB2E1}">
      <dgm:prSet/>
      <dgm:spPr/>
      <dgm:t>
        <a:bodyPr/>
        <a:lstStyle/>
        <a:p>
          <a:endParaRPr lang="en-US"/>
        </a:p>
      </dgm:t>
    </dgm:pt>
    <dgm:pt modelId="{614D7C1B-E732-49EA-B5C1-86C1A34623CE}" type="sibTrans" cxnId="{424A7A34-C304-4776-A4FE-E20506FEB2E1}">
      <dgm:prSet/>
      <dgm:spPr/>
      <dgm:t>
        <a:bodyPr/>
        <a:lstStyle/>
        <a:p>
          <a:endParaRPr lang="en-US"/>
        </a:p>
      </dgm:t>
    </dgm:pt>
    <dgm:pt modelId="{A9A80C50-EC14-4372-9169-2403E962318B}">
      <dgm:prSet phldrT="[Texto]"/>
      <dgm:spPr/>
      <dgm:t>
        <a:bodyPr/>
        <a:lstStyle/>
        <a:p>
          <a:r>
            <a:rPr lang="es-EC" dirty="0" smtClean="0"/>
            <a:t>Control de autoridades aduaneras</a:t>
          </a:r>
        </a:p>
      </dgm:t>
    </dgm:pt>
    <dgm:pt modelId="{D0B9CA6B-3DFE-4412-AE2D-DF14EFDF1339}" type="parTrans" cxnId="{96A92964-B7CA-4C6F-8D4E-19667A055D80}">
      <dgm:prSet/>
      <dgm:spPr/>
      <dgm:t>
        <a:bodyPr/>
        <a:lstStyle/>
        <a:p>
          <a:endParaRPr lang="en-US"/>
        </a:p>
      </dgm:t>
    </dgm:pt>
    <dgm:pt modelId="{7782C967-70B5-4E83-BC8E-E021AD58AA09}" type="sibTrans" cxnId="{96A92964-B7CA-4C6F-8D4E-19667A055D80}">
      <dgm:prSet/>
      <dgm:spPr/>
      <dgm:t>
        <a:bodyPr/>
        <a:lstStyle/>
        <a:p>
          <a:endParaRPr lang="en-US"/>
        </a:p>
      </dgm:t>
    </dgm:pt>
    <dgm:pt modelId="{B57F188C-A6F1-4AF4-9B63-1FC2C4C1487E}" type="pres">
      <dgm:prSet presAssocID="{BC0883B2-10EC-4427-A4F8-AAD589A932FC}" presName="Name0" presStyleCnt="0">
        <dgm:presLayoutVars>
          <dgm:dir/>
          <dgm:resizeHandles val="exact"/>
        </dgm:presLayoutVars>
      </dgm:prSet>
      <dgm:spPr/>
      <dgm:t>
        <a:bodyPr/>
        <a:lstStyle/>
        <a:p>
          <a:endParaRPr lang="es-ES"/>
        </a:p>
      </dgm:t>
    </dgm:pt>
    <dgm:pt modelId="{83FCE977-4926-471D-A434-6749A03CBDAB}" type="pres">
      <dgm:prSet presAssocID="{D9D4FFF3-BE3E-438B-8745-A03A82C04483}" presName="composite" presStyleCnt="0"/>
      <dgm:spPr/>
    </dgm:pt>
    <dgm:pt modelId="{AA1777D1-FB26-4BDC-A227-C65624172E5B}" type="pres">
      <dgm:prSet presAssocID="{D9D4FFF3-BE3E-438B-8745-A03A82C04483}" presName="rect1" presStyleLbl="trAlignAcc1" presStyleIdx="0" presStyleCnt="4">
        <dgm:presLayoutVars>
          <dgm:bulletEnabled val="1"/>
        </dgm:presLayoutVars>
      </dgm:prSet>
      <dgm:spPr/>
      <dgm:t>
        <a:bodyPr/>
        <a:lstStyle/>
        <a:p>
          <a:endParaRPr lang="en-US"/>
        </a:p>
      </dgm:t>
    </dgm:pt>
    <dgm:pt modelId="{E7320540-B699-4743-98BC-7E612BD4B7A3}" type="pres">
      <dgm:prSet presAssocID="{D9D4FFF3-BE3E-438B-8745-A03A82C04483}" presName="rect2" presStyleLbl="fgImgPlace1" presStyleIdx="0" presStyleCnt="4"/>
      <dgm:spPr/>
    </dgm:pt>
    <dgm:pt modelId="{F62CA50F-ED16-4752-8812-33360E3E1F97}" type="pres">
      <dgm:prSet presAssocID="{A5776F22-6F67-4C1A-AAB3-33B5EE2E500D}" presName="sibTrans" presStyleCnt="0"/>
      <dgm:spPr/>
    </dgm:pt>
    <dgm:pt modelId="{6BC31EC4-7A7B-4CF2-B293-68C1D636505E}" type="pres">
      <dgm:prSet presAssocID="{CAE09AF5-3FB0-4549-B770-26A4CFF8B511}" presName="composite" presStyleCnt="0"/>
      <dgm:spPr/>
    </dgm:pt>
    <dgm:pt modelId="{76B42105-205B-4024-994B-52B0225DB16F}" type="pres">
      <dgm:prSet presAssocID="{CAE09AF5-3FB0-4549-B770-26A4CFF8B511}" presName="rect1" presStyleLbl="trAlignAcc1" presStyleIdx="1" presStyleCnt="4">
        <dgm:presLayoutVars>
          <dgm:bulletEnabled val="1"/>
        </dgm:presLayoutVars>
      </dgm:prSet>
      <dgm:spPr/>
      <dgm:t>
        <a:bodyPr/>
        <a:lstStyle/>
        <a:p>
          <a:endParaRPr lang="en-US"/>
        </a:p>
      </dgm:t>
    </dgm:pt>
    <dgm:pt modelId="{1C9B93DE-2FCD-48BC-88A4-5E90F34D3C44}" type="pres">
      <dgm:prSet presAssocID="{CAE09AF5-3FB0-4549-B770-26A4CFF8B511}" presName="rect2" presStyleLbl="fgImgPlace1" presStyleIdx="1" presStyleCnt="4"/>
      <dgm:spPr/>
    </dgm:pt>
    <dgm:pt modelId="{9A800D16-79DF-4BF0-9C96-6DF500E5857A}" type="pres">
      <dgm:prSet presAssocID="{19A2ED7A-89C1-45B3-B8C5-5C92EA01398D}" presName="sibTrans" presStyleCnt="0"/>
      <dgm:spPr/>
    </dgm:pt>
    <dgm:pt modelId="{958F94E5-6E52-46F9-B925-DD220E8326CF}" type="pres">
      <dgm:prSet presAssocID="{C9BB9872-0967-4944-89B6-88731B23885D}" presName="composite" presStyleCnt="0"/>
      <dgm:spPr/>
    </dgm:pt>
    <dgm:pt modelId="{7E4ED38B-3CE9-4E20-9987-8AEB868FDA39}" type="pres">
      <dgm:prSet presAssocID="{C9BB9872-0967-4944-89B6-88731B23885D}" presName="rect1" presStyleLbl="trAlignAcc1" presStyleIdx="2" presStyleCnt="4">
        <dgm:presLayoutVars>
          <dgm:bulletEnabled val="1"/>
        </dgm:presLayoutVars>
      </dgm:prSet>
      <dgm:spPr/>
      <dgm:t>
        <a:bodyPr/>
        <a:lstStyle/>
        <a:p>
          <a:endParaRPr lang="en-US"/>
        </a:p>
      </dgm:t>
    </dgm:pt>
    <dgm:pt modelId="{8298BD35-028D-474E-8910-E7DA3BED6820}" type="pres">
      <dgm:prSet presAssocID="{C9BB9872-0967-4944-89B6-88731B23885D}" presName="rect2" presStyleLbl="fgImgPlace1" presStyleIdx="2" presStyleCnt="4"/>
      <dgm:spPr/>
    </dgm:pt>
    <dgm:pt modelId="{3D2D594D-94FC-43B4-936A-B8C99814D60A}" type="pres">
      <dgm:prSet presAssocID="{614D7C1B-E732-49EA-B5C1-86C1A34623CE}" presName="sibTrans" presStyleCnt="0"/>
      <dgm:spPr/>
    </dgm:pt>
    <dgm:pt modelId="{DC4C6FF4-940A-4272-B381-312890C4D4D4}" type="pres">
      <dgm:prSet presAssocID="{A9A80C50-EC14-4372-9169-2403E962318B}" presName="composite" presStyleCnt="0"/>
      <dgm:spPr/>
    </dgm:pt>
    <dgm:pt modelId="{E32C4135-54B4-4B19-B385-C4C04945683C}" type="pres">
      <dgm:prSet presAssocID="{A9A80C50-EC14-4372-9169-2403E962318B}" presName="rect1" presStyleLbl="trAlignAcc1" presStyleIdx="3" presStyleCnt="4">
        <dgm:presLayoutVars>
          <dgm:bulletEnabled val="1"/>
        </dgm:presLayoutVars>
      </dgm:prSet>
      <dgm:spPr/>
      <dgm:t>
        <a:bodyPr/>
        <a:lstStyle/>
        <a:p>
          <a:endParaRPr lang="en-US"/>
        </a:p>
      </dgm:t>
    </dgm:pt>
    <dgm:pt modelId="{7F6C6F86-9BF6-4EDF-A0ED-C953A412AD99}" type="pres">
      <dgm:prSet presAssocID="{A9A80C50-EC14-4372-9169-2403E962318B}" presName="rect2" presStyleLbl="fgImgPlace1" presStyleIdx="3" presStyleCnt="4"/>
      <dgm:spPr/>
    </dgm:pt>
  </dgm:ptLst>
  <dgm:cxnLst>
    <dgm:cxn modelId="{96A92964-B7CA-4C6F-8D4E-19667A055D80}" srcId="{BC0883B2-10EC-4427-A4F8-AAD589A932FC}" destId="{A9A80C50-EC14-4372-9169-2403E962318B}" srcOrd="3" destOrd="0" parTransId="{D0B9CA6B-3DFE-4412-AE2D-DF14EFDF1339}" sibTransId="{7782C967-70B5-4E83-BC8E-E021AD58AA09}"/>
    <dgm:cxn modelId="{95D32DFC-BC74-420D-B28D-F57837B83BE5}" srcId="{BC0883B2-10EC-4427-A4F8-AAD589A932FC}" destId="{D9D4FFF3-BE3E-438B-8745-A03A82C04483}" srcOrd="0" destOrd="0" parTransId="{0E995369-B639-4842-9A4F-86BF488E9A8A}" sibTransId="{A5776F22-6F67-4C1A-AAB3-33B5EE2E500D}"/>
    <dgm:cxn modelId="{40801DC8-8F97-4D07-8E94-9F2485AAFE8B}" type="presOf" srcId="{CAE09AF5-3FB0-4549-B770-26A4CFF8B511}" destId="{76B42105-205B-4024-994B-52B0225DB16F}" srcOrd="0" destOrd="0" presId="urn:microsoft.com/office/officeart/2008/layout/PictureStrips"/>
    <dgm:cxn modelId="{060C6628-35A5-4962-B105-E00EB6554384}" type="presOf" srcId="{BC0883B2-10EC-4427-A4F8-AAD589A932FC}" destId="{B57F188C-A6F1-4AF4-9B63-1FC2C4C1487E}" srcOrd="0" destOrd="0" presId="urn:microsoft.com/office/officeart/2008/layout/PictureStrips"/>
    <dgm:cxn modelId="{424A7A34-C304-4776-A4FE-E20506FEB2E1}" srcId="{BC0883B2-10EC-4427-A4F8-AAD589A932FC}" destId="{C9BB9872-0967-4944-89B6-88731B23885D}" srcOrd="2" destOrd="0" parTransId="{C8612990-24ED-4358-94DC-4E8F4B6F5809}" sibTransId="{614D7C1B-E732-49EA-B5C1-86C1A34623CE}"/>
    <dgm:cxn modelId="{00E767D5-3FEA-4D4A-BD51-9A92FE2C5D93}" type="presOf" srcId="{C9BB9872-0967-4944-89B6-88731B23885D}" destId="{7E4ED38B-3CE9-4E20-9987-8AEB868FDA39}" srcOrd="0" destOrd="0" presId="urn:microsoft.com/office/officeart/2008/layout/PictureStrips"/>
    <dgm:cxn modelId="{65524AAF-3B4D-4CE2-BF9F-BE1A422685B3}" srcId="{BC0883B2-10EC-4427-A4F8-AAD589A932FC}" destId="{CAE09AF5-3FB0-4549-B770-26A4CFF8B511}" srcOrd="1" destOrd="0" parTransId="{89BF94C3-DE65-44F1-B1EF-AAA10B973C77}" sibTransId="{19A2ED7A-89C1-45B3-B8C5-5C92EA01398D}"/>
    <dgm:cxn modelId="{D5267E9E-BA51-4B26-B112-C35FE75AD098}" type="presOf" srcId="{D9D4FFF3-BE3E-438B-8745-A03A82C04483}" destId="{AA1777D1-FB26-4BDC-A227-C65624172E5B}" srcOrd="0" destOrd="0" presId="urn:microsoft.com/office/officeart/2008/layout/PictureStrips"/>
    <dgm:cxn modelId="{C458629F-16B9-4832-9E0C-14B6461E5CC5}" type="presOf" srcId="{A9A80C50-EC14-4372-9169-2403E962318B}" destId="{E32C4135-54B4-4B19-B385-C4C04945683C}" srcOrd="0" destOrd="0" presId="urn:microsoft.com/office/officeart/2008/layout/PictureStrips"/>
    <dgm:cxn modelId="{6F361079-C15D-48EB-B38F-203072011355}" type="presParOf" srcId="{B57F188C-A6F1-4AF4-9B63-1FC2C4C1487E}" destId="{83FCE977-4926-471D-A434-6749A03CBDAB}" srcOrd="0" destOrd="0" presId="urn:microsoft.com/office/officeart/2008/layout/PictureStrips"/>
    <dgm:cxn modelId="{486CE99D-6ADF-484E-A14C-A6D0D78C99FA}" type="presParOf" srcId="{83FCE977-4926-471D-A434-6749A03CBDAB}" destId="{AA1777D1-FB26-4BDC-A227-C65624172E5B}" srcOrd="0" destOrd="0" presId="urn:microsoft.com/office/officeart/2008/layout/PictureStrips"/>
    <dgm:cxn modelId="{94F0DCD7-DC4F-4BA9-8745-68D5BC30BBC7}" type="presParOf" srcId="{83FCE977-4926-471D-A434-6749A03CBDAB}" destId="{E7320540-B699-4743-98BC-7E612BD4B7A3}" srcOrd="1" destOrd="0" presId="urn:microsoft.com/office/officeart/2008/layout/PictureStrips"/>
    <dgm:cxn modelId="{631B3563-04A2-4115-A3A1-0E8A5E406C9B}" type="presParOf" srcId="{B57F188C-A6F1-4AF4-9B63-1FC2C4C1487E}" destId="{F62CA50F-ED16-4752-8812-33360E3E1F97}" srcOrd="1" destOrd="0" presId="urn:microsoft.com/office/officeart/2008/layout/PictureStrips"/>
    <dgm:cxn modelId="{E953FD60-B37D-49EC-941D-84164D00B4FC}" type="presParOf" srcId="{B57F188C-A6F1-4AF4-9B63-1FC2C4C1487E}" destId="{6BC31EC4-7A7B-4CF2-B293-68C1D636505E}" srcOrd="2" destOrd="0" presId="urn:microsoft.com/office/officeart/2008/layout/PictureStrips"/>
    <dgm:cxn modelId="{FC9CEB07-6E81-4B90-BEA3-113EE50163A0}" type="presParOf" srcId="{6BC31EC4-7A7B-4CF2-B293-68C1D636505E}" destId="{76B42105-205B-4024-994B-52B0225DB16F}" srcOrd="0" destOrd="0" presId="urn:microsoft.com/office/officeart/2008/layout/PictureStrips"/>
    <dgm:cxn modelId="{CC02CBE2-843E-4AA7-9D90-08C6D7AB5936}" type="presParOf" srcId="{6BC31EC4-7A7B-4CF2-B293-68C1D636505E}" destId="{1C9B93DE-2FCD-48BC-88A4-5E90F34D3C44}" srcOrd="1" destOrd="0" presId="urn:microsoft.com/office/officeart/2008/layout/PictureStrips"/>
    <dgm:cxn modelId="{0505C76D-C347-40FA-AC3D-85F085AB402C}" type="presParOf" srcId="{B57F188C-A6F1-4AF4-9B63-1FC2C4C1487E}" destId="{9A800D16-79DF-4BF0-9C96-6DF500E5857A}" srcOrd="3" destOrd="0" presId="urn:microsoft.com/office/officeart/2008/layout/PictureStrips"/>
    <dgm:cxn modelId="{0D379077-B22A-4D23-BAAC-EA49E96CBFE8}" type="presParOf" srcId="{B57F188C-A6F1-4AF4-9B63-1FC2C4C1487E}" destId="{958F94E5-6E52-46F9-B925-DD220E8326CF}" srcOrd="4" destOrd="0" presId="urn:microsoft.com/office/officeart/2008/layout/PictureStrips"/>
    <dgm:cxn modelId="{918A2F95-BBEB-485E-A090-A13ED381F908}" type="presParOf" srcId="{958F94E5-6E52-46F9-B925-DD220E8326CF}" destId="{7E4ED38B-3CE9-4E20-9987-8AEB868FDA39}" srcOrd="0" destOrd="0" presId="urn:microsoft.com/office/officeart/2008/layout/PictureStrips"/>
    <dgm:cxn modelId="{62D14441-C502-442A-9793-C491087C356F}" type="presParOf" srcId="{958F94E5-6E52-46F9-B925-DD220E8326CF}" destId="{8298BD35-028D-474E-8910-E7DA3BED6820}" srcOrd="1" destOrd="0" presId="urn:microsoft.com/office/officeart/2008/layout/PictureStrips"/>
    <dgm:cxn modelId="{C4D45960-96C6-4EDC-8A2B-F2DBAEBA771F}" type="presParOf" srcId="{B57F188C-A6F1-4AF4-9B63-1FC2C4C1487E}" destId="{3D2D594D-94FC-43B4-936A-B8C99814D60A}" srcOrd="5" destOrd="0" presId="urn:microsoft.com/office/officeart/2008/layout/PictureStrips"/>
    <dgm:cxn modelId="{AECA75A5-E3DD-47B6-AF3B-A35FCCAAA2AD}" type="presParOf" srcId="{B57F188C-A6F1-4AF4-9B63-1FC2C4C1487E}" destId="{DC4C6FF4-940A-4272-B381-312890C4D4D4}" srcOrd="6" destOrd="0" presId="urn:microsoft.com/office/officeart/2008/layout/PictureStrips"/>
    <dgm:cxn modelId="{598C3D58-CC89-4CA4-8330-B955E54BB5DB}" type="presParOf" srcId="{DC4C6FF4-940A-4272-B381-312890C4D4D4}" destId="{E32C4135-54B4-4B19-B385-C4C04945683C}" srcOrd="0" destOrd="0" presId="urn:microsoft.com/office/officeart/2008/layout/PictureStrips"/>
    <dgm:cxn modelId="{F82582B9-144E-49DB-AC0D-EAB47C23853E}" type="presParOf" srcId="{DC4C6FF4-940A-4272-B381-312890C4D4D4}" destId="{7F6C6F86-9BF6-4EDF-A0ED-C953A412AD9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C0883B2-10EC-4427-A4F8-AAD589A932F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9D4FFF3-BE3E-438B-8745-A03A82C04483}">
      <dgm:prSet phldrT="[Texto]"/>
      <dgm:spPr/>
      <dgm:t>
        <a:bodyPr/>
        <a:lstStyle/>
        <a:p>
          <a:r>
            <a:rPr lang="es-EC" dirty="0" smtClean="0"/>
            <a:t>Publicar sus leyes </a:t>
          </a:r>
          <a:endParaRPr lang="en-US" dirty="0"/>
        </a:p>
      </dgm:t>
    </dgm:pt>
    <dgm:pt modelId="{0E995369-B639-4842-9A4F-86BF488E9A8A}" type="parTrans" cxnId="{95D32DFC-BC74-420D-B28D-F57837B83BE5}">
      <dgm:prSet/>
      <dgm:spPr/>
      <dgm:t>
        <a:bodyPr/>
        <a:lstStyle/>
        <a:p>
          <a:endParaRPr lang="en-US"/>
        </a:p>
      </dgm:t>
    </dgm:pt>
    <dgm:pt modelId="{A5776F22-6F67-4C1A-AAB3-33B5EE2E500D}" type="sibTrans" cxnId="{95D32DFC-BC74-420D-B28D-F57837B83BE5}">
      <dgm:prSet/>
      <dgm:spPr/>
      <dgm:t>
        <a:bodyPr/>
        <a:lstStyle/>
        <a:p>
          <a:endParaRPr lang="en-US"/>
        </a:p>
      </dgm:t>
    </dgm:pt>
    <dgm:pt modelId="{CAE09AF5-3FB0-4549-B770-26A4CFF8B511}">
      <dgm:prSet phldrT="[Texto]"/>
      <dgm:spPr/>
      <dgm:t>
        <a:bodyPr/>
        <a:lstStyle/>
        <a:p>
          <a:r>
            <a:rPr lang="es-EC" dirty="0" smtClean="0"/>
            <a:t>Puntos de consulta </a:t>
          </a:r>
          <a:endParaRPr lang="en-US" dirty="0"/>
        </a:p>
      </dgm:t>
    </dgm:pt>
    <dgm:pt modelId="{89BF94C3-DE65-44F1-B1EF-AAA10B973C77}" type="parTrans" cxnId="{65524AAF-3B4D-4CE2-BF9F-BE1A422685B3}">
      <dgm:prSet/>
      <dgm:spPr/>
      <dgm:t>
        <a:bodyPr/>
        <a:lstStyle/>
        <a:p>
          <a:endParaRPr lang="en-US"/>
        </a:p>
      </dgm:t>
    </dgm:pt>
    <dgm:pt modelId="{19A2ED7A-89C1-45B3-B8C5-5C92EA01398D}" type="sibTrans" cxnId="{65524AAF-3B4D-4CE2-BF9F-BE1A422685B3}">
      <dgm:prSet/>
      <dgm:spPr/>
      <dgm:t>
        <a:bodyPr/>
        <a:lstStyle/>
        <a:p>
          <a:endParaRPr lang="en-US"/>
        </a:p>
      </dgm:t>
    </dgm:pt>
    <dgm:pt modelId="{C9BB9872-0967-4944-89B6-88731B23885D}">
      <dgm:prSet phldrT="[Texto]"/>
      <dgm:spPr/>
      <dgm:t>
        <a:bodyPr/>
        <a:lstStyle/>
        <a:p>
          <a:r>
            <a:rPr lang="es-EC" dirty="0" smtClean="0"/>
            <a:t>Procedimientos </a:t>
          </a:r>
        </a:p>
      </dgm:t>
    </dgm:pt>
    <dgm:pt modelId="{C8612990-24ED-4358-94DC-4E8F4B6F5809}" type="parTrans" cxnId="{424A7A34-C304-4776-A4FE-E20506FEB2E1}">
      <dgm:prSet/>
      <dgm:spPr/>
      <dgm:t>
        <a:bodyPr/>
        <a:lstStyle/>
        <a:p>
          <a:endParaRPr lang="en-US"/>
        </a:p>
      </dgm:t>
    </dgm:pt>
    <dgm:pt modelId="{614D7C1B-E732-49EA-B5C1-86C1A34623CE}" type="sibTrans" cxnId="{424A7A34-C304-4776-A4FE-E20506FEB2E1}">
      <dgm:prSet/>
      <dgm:spPr/>
      <dgm:t>
        <a:bodyPr/>
        <a:lstStyle/>
        <a:p>
          <a:endParaRPr lang="en-US"/>
        </a:p>
      </dgm:t>
    </dgm:pt>
    <dgm:pt modelId="{A9A80C50-EC14-4372-9169-2403E962318B}">
      <dgm:prSet phldrT="[Texto]"/>
      <dgm:spPr/>
      <dgm:t>
        <a:bodyPr/>
        <a:lstStyle/>
        <a:p>
          <a:r>
            <a:rPr lang="es-EC" dirty="0" smtClean="0"/>
            <a:t>Requisitos </a:t>
          </a:r>
        </a:p>
      </dgm:t>
    </dgm:pt>
    <dgm:pt modelId="{D0B9CA6B-3DFE-4412-AE2D-DF14EFDF1339}" type="parTrans" cxnId="{96A92964-B7CA-4C6F-8D4E-19667A055D80}">
      <dgm:prSet/>
      <dgm:spPr/>
      <dgm:t>
        <a:bodyPr/>
        <a:lstStyle/>
        <a:p>
          <a:endParaRPr lang="en-US"/>
        </a:p>
      </dgm:t>
    </dgm:pt>
    <dgm:pt modelId="{7782C967-70B5-4E83-BC8E-E021AD58AA09}" type="sibTrans" cxnId="{96A92964-B7CA-4C6F-8D4E-19667A055D80}">
      <dgm:prSet/>
      <dgm:spPr/>
      <dgm:t>
        <a:bodyPr/>
        <a:lstStyle/>
        <a:p>
          <a:endParaRPr lang="en-US"/>
        </a:p>
      </dgm:t>
    </dgm:pt>
    <dgm:pt modelId="{B57F188C-A6F1-4AF4-9B63-1FC2C4C1487E}" type="pres">
      <dgm:prSet presAssocID="{BC0883B2-10EC-4427-A4F8-AAD589A932FC}" presName="Name0" presStyleCnt="0">
        <dgm:presLayoutVars>
          <dgm:dir/>
          <dgm:resizeHandles val="exact"/>
        </dgm:presLayoutVars>
      </dgm:prSet>
      <dgm:spPr/>
      <dgm:t>
        <a:bodyPr/>
        <a:lstStyle/>
        <a:p>
          <a:endParaRPr lang="es-ES"/>
        </a:p>
      </dgm:t>
    </dgm:pt>
    <dgm:pt modelId="{83FCE977-4926-471D-A434-6749A03CBDAB}" type="pres">
      <dgm:prSet presAssocID="{D9D4FFF3-BE3E-438B-8745-A03A82C04483}" presName="composite" presStyleCnt="0"/>
      <dgm:spPr/>
    </dgm:pt>
    <dgm:pt modelId="{AA1777D1-FB26-4BDC-A227-C65624172E5B}" type="pres">
      <dgm:prSet presAssocID="{D9D4FFF3-BE3E-438B-8745-A03A82C04483}" presName="rect1" presStyleLbl="trAlignAcc1" presStyleIdx="0" presStyleCnt="4">
        <dgm:presLayoutVars>
          <dgm:bulletEnabled val="1"/>
        </dgm:presLayoutVars>
      </dgm:prSet>
      <dgm:spPr/>
      <dgm:t>
        <a:bodyPr/>
        <a:lstStyle/>
        <a:p>
          <a:endParaRPr lang="en-US"/>
        </a:p>
      </dgm:t>
    </dgm:pt>
    <dgm:pt modelId="{E7320540-B699-4743-98BC-7E612BD4B7A3}" type="pres">
      <dgm:prSet presAssocID="{D9D4FFF3-BE3E-438B-8745-A03A82C04483}" presName="rect2" presStyleLbl="fgImgPlace1" presStyleIdx="0" presStyleCnt="4"/>
      <dgm:spPr/>
    </dgm:pt>
    <dgm:pt modelId="{F62CA50F-ED16-4752-8812-33360E3E1F97}" type="pres">
      <dgm:prSet presAssocID="{A5776F22-6F67-4C1A-AAB3-33B5EE2E500D}" presName="sibTrans" presStyleCnt="0"/>
      <dgm:spPr/>
    </dgm:pt>
    <dgm:pt modelId="{6BC31EC4-7A7B-4CF2-B293-68C1D636505E}" type="pres">
      <dgm:prSet presAssocID="{CAE09AF5-3FB0-4549-B770-26A4CFF8B511}" presName="composite" presStyleCnt="0"/>
      <dgm:spPr/>
    </dgm:pt>
    <dgm:pt modelId="{76B42105-205B-4024-994B-52B0225DB16F}" type="pres">
      <dgm:prSet presAssocID="{CAE09AF5-3FB0-4549-B770-26A4CFF8B511}" presName="rect1" presStyleLbl="trAlignAcc1" presStyleIdx="1" presStyleCnt="4">
        <dgm:presLayoutVars>
          <dgm:bulletEnabled val="1"/>
        </dgm:presLayoutVars>
      </dgm:prSet>
      <dgm:spPr/>
      <dgm:t>
        <a:bodyPr/>
        <a:lstStyle/>
        <a:p>
          <a:endParaRPr lang="en-US"/>
        </a:p>
      </dgm:t>
    </dgm:pt>
    <dgm:pt modelId="{1C9B93DE-2FCD-48BC-88A4-5E90F34D3C44}" type="pres">
      <dgm:prSet presAssocID="{CAE09AF5-3FB0-4549-B770-26A4CFF8B511}" presName="rect2" presStyleLbl="fgImgPlace1" presStyleIdx="1" presStyleCnt="4"/>
      <dgm:spPr/>
    </dgm:pt>
    <dgm:pt modelId="{9A800D16-79DF-4BF0-9C96-6DF500E5857A}" type="pres">
      <dgm:prSet presAssocID="{19A2ED7A-89C1-45B3-B8C5-5C92EA01398D}" presName="sibTrans" presStyleCnt="0"/>
      <dgm:spPr/>
    </dgm:pt>
    <dgm:pt modelId="{958F94E5-6E52-46F9-B925-DD220E8326CF}" type="pres">
      <dgm:prSet presAssocID="{C9BB9872-0967-4944-89B6-88731B23885D}" presName="composite" presStyleCnt="0"/>
      <dgm:spPr/>
    </dgm:pt>
    <dgm:pt modelId="{7E4ED38B-3CE9-4E20-9987-8AEB868FDA39}" type="pres">
      <dgm:prSet presAssocID="{C9BB9872-0967-4944-89B6-88731B23885D}" presName="rect1" presStyleLbl="trAlignAcc1" presStyleIdx="2" presStyleCnt="4">
        <dgm:presLayoutVars>
          <dgm:bulletEnabled val="1"/>
        </dgm:presLayoutVars>
      </dgm:prSet>
      <dgm:spPr/>
      <dgm:t>
        <a:bodyPr/>
        <a:lstStyle/>
        <a:p>
          <a:endParaRPr lang="en-US"/>
        </a:p>
      </dgm:t>
    </dgm:pt>
    <dgm:pt modelId="{8298BD35-028D-474E-8910-E7DA3BED6820}" type="pres">
      <dgm:prSet presAssocID="{C9BB9872-0967-4944-89B6-88731B23885D}" presName="rect2" presStyleLbl="fgImgPlace1" presStyleIdx="2" presStyleCnt="4"/>
      <dgm:spPr/>
    </dgm:pt>
    <dgm:pt modelId="{3D2D594D-94FC-43B4-936A-B8C99814D60A}" type="pres">
      <dgm:prSet presAssocID="{614D7C1B-E732-49EA-B5C1-86C1A34623CE}" presName="sibTrans" presStyleCnt="0"/>
      <dgm:spPr/>
    </dgm:pt>
    <dgm:pt modelId="{DC4C6FF4-940A-4272-B381-312890C4D4D4}" type="pres">
      <dgm:prSet presAssocID="{A9A80C50-EC14-4372-9169-2403E962318B}" presName="composite" presStyleCnt="0"/>
      <dgm:spPr/>
    </dgm:pt>
    <dgm:pt modelId="{E32C4135-54B4-4B19-B385-C4C04945683C}" type="pres">
      <dgm:prSet presAssocID="{A9A80C50-EC14-4372-9169-2403E962318B}" presName="rect1" presStyleLbl="trAlignAcc1" presStyleIdx="3" presStyleCnt="4">
        <dgm:presLayoutVars>
          <dgm:bulletEnabled val="1"/>
        </dgm:presLayoutVars>
      </dgm:prSet>
      <dgm:spPr/>
      <dgm:t>
        <a:bodyPr/>
        <a:lstStyle/>
        <a:p>
          <a:endParaRPr lang="en-US"/>
        </a:p>
      </dgm:t>
    </dgm:pt>
    <dgm:pt modelId="{7F6C6F86-9BF6-4EDF-A0ED-C953A412AD99}" type="pres">
      <dgm:prSet presAssocID="{A9A80C50-EC14-4372-9169-2403E962318B}" presName="rect2" presStyleLbl="fgImgPlace1" presStyleIdx="3" presStyleCnt="4"/>
      <dgm:spPr/>
    </dgm:pt>
  </dgm:ptLst>
  <dgm:cxnLst>
    <dgm:cxn modelId="{9D23D82E-9433-432D-A25A-AB5C5CC00A80}" type="presOf" srcId="{CAE09AF5-3FB0-4549-B770-26A4CFF8B511}" destId="{76B42105-205B-4024-994B-52B0225DB16F}" srcOrd="0" destOrd="0" presId="urn:microsoft.com/office/officeart/2008/layout/PictureStrips"/>
    <dgm:cxn modelId="{424A7A34-C304-4776-A4FE-E20506FEB2E1}" srcId="{BC0883B2-10EC-4427-A4F8-AAD589A932FC}" destId="{C9BB9872-0967-4944-89B6-88731B23885D}" srcOrd="2" destOrd="0" parTransId="{C8612990-24ED-4358-94DC-4E8F4B6F5809}" sibTransId="{614D7C1B-E732-49EA-B5C1-86C1A34623CE}"/>
    <dgm:cxn modelId="{EC883C8C-6785-4065-B8E4-0E3604B0A832}" type="presOf" srcId="{D9D4FFF3-BE3E-438B-8745-A03A82C04483}" destId="{AA1777D1-FB26-4BDC-A227-C65624172E5B}" srcOrd="0" destOrd="0" presId="urn:microsoft.com/office/officeart/2008/layout/PictureStrips"/>
    <dgm:cxn modelId="{96A92964-B7CA-4C6F-8D4E-19667A055D80}" srcId="{BC0883B2-10EC-4427-A4F8-AAD589A932FC}" destId="{A9A80C50-EC14-4372-9169-2403E962318B}" srcOrd="3" destOrd="0" parTransId="{D0B9CA6B-3DFE-4412-AE2D-DF14EFDF1339}" sibTransId="{7782C967-70B5-4E83-BC8E-E021AD58AA09}"/>
    <dgm:cxn modelId="{65524AAF-3B4D-4CE2-BF9F-BE1A422685B3}" srcId="{BC0883B2-10EC-4427-A4F8-AAD589A932FC}" destId="{CAE09AF5-3FB0-4549-B770-26A4CFF8B511}" srcOrd="1" destOrd="0" parTransId="{89BF94C3-DE65-44F1-B1EF-AAA10B973C77}" sibTransId="{19A2ED7A-89C1-45B3-B8C5-5C92EA01398D}"/>
    <dgm:cxn modelId="{408DB116-CBFA-45AF-8D2D-1B1932D59E4A}" type="presOf" srcId="{C9BB9872-0967-4944-89B6-88731B23885D}" destId="{7E4ED38B-3CE9-4E20-9987-8AEB868FDA39}" srcOrd="0" destOrd="0" presId="urn:microsoft.com/office/officeart/2008/layout/PictureStrips"/>
    <dgm:cxn modelId="{D5D95656-1771-4BAE-A486-9747DF626B6E}" type="presOf" srcId="{A9A80C50-EC14-4372-9169-2403E962318B}" destId="{E32C4135-54B4-4B19-B385-C4C04945683C}" srcOrd="0" destOrd="0" presId="urn:microsoft.com/office/officeart/2008/layout/PictureStrips"/>
    <dgm:cxn modelId="{95D32DFC-BC74-420D-B28D-F57837B83BE5}" srcId="{BC0883B2-10EC-4427-A4F8-AAD589A932FC}" destId="{D9D4FFF3-BE3E-438B-8745-A03A82C04483}" srcOrd="0" destOrd="0" parTransId="{0E995369-B639-4842-9A4F-86BF488E9A8A}" sibTransId="{A5776F22-6F67-4C1A-AAB3-33B5EE2E500D}"/>
    <dgm:cxn modelId="{C37C4546-7579-4B8A-AF8F-E5DFFE439711}" type="presOf" srcId="{BC0883B2-10EC-4427-A4F8-AAD589A932FC}" destId="{B57F188C-A6F1-4AF4-9B63-1FC2C4C1487E}" srcOrd="0" destOrd="0" presId="urn:microsoft.com/office/officeart/2008/layout/PictureStrips"/>
    <dgm:cxn modelId="{8EDA3EEE-65E6-443B-AFE4-EF626EA59CBD}" type="presParOf" srcId="{B57F188C-A6F1-4AF4-9B63-1FC2C4C1487E}" destId="{83FCE977-4926-471D-A434-6749A03CBDAB}" srcOrd="0" destOrd="0" presId="urn:microsoft.com/office/officeart/2008/layout/PictureStrips"/>
    <dgm:cxn modelId="{AABD7771-D279-4B5F-9E99-DD9C3383E52A}" type="presParOf" srcId="{83FCE977-4926-471D-A434-6749A03CBDAB}" destId="{AA1777D1-FB26-4BDC-A227-C65624172E5B}" srcOrd="0" destOrd="0" presId="urn:microsoft.com/office/officeart/2008/layout/PictureStrips"/>
    <dgm:cxn modelId="{8CDF51CA-A983-4B99-A9F8-88299EA8F402}" type="presParOf" srcId="{83FCE977-4926-471D-A434-6749A03CBDAB}" destId="{E7320540-B699-4743-98BC-7E612BD4B7A3}" srcOrd="1" destOrd="0" presId="urn:microsoft.com/office/officeart/2008/layout/PictureStrips"/>
    <dgm:cxn modelId="{E78E54BA-7AE0-4B5C-A76C-6D6204D65DE4}" type="presParOf" srcId="{B57F188C-A6F1-4AF4-9B63-1FC2C4C1487E}" destId="{F62CA50F-ED16-4752-8812-33360E3E1F97}" srcOrd="1" destOrd="0" presId="urn:microsoft.com/office/officeart/2008/layout/PictureStrips"/>
    <dgm:cxn modelId="{0AB6D11F-51AE-4463-A48D-E5D2C693F1C4}" type="presParOf" srcId="{B57F188C-A6F1-4AF4-9B63-1FC2C4C1487E}" destId="{6BC31EC4-7A7B-4CF2-B293-68C1D636505E}" srcOrd="2" destOrd="0" presId="urn:microsoft.com/office/officeart/2008/layout/PictureStrips"/>
    <dgm:cxn modelId="{71D9282E-579C-4FB3-8106-C7B984076D66}" type="presParOf" srcId="{6BC31EC4-7A7B-4CF2-B293-68C1D636505E}" destId="{76B42105-205B-4024-994B-52B0225DB16F}" srcOrd="0" destOrd="0" presId="urn:microsoft.com/office/officeart/2008/layout/PictureStrips"/>
    <dgm:cxn modelId="{F0D8FDBF-FB0B-4996-B534-DD0325C9E3A5}" type="presParOf" srcId="{6BC31EC4-7A7B-4CF2-B293-68C1D636505E}" destId="{1C9B93DE-2FCD-48BC-88A4-5E90F34D3C44}" srcOrd="1" destOrd="0" presId="urn:microsoft.com/office/officeart/2008/layout/PictureStrips"/>
    <dgm:cxn modelId="{2345C366-9EE9-47A6-8A14-44A2151FA01D}" type="presParOf" srcId="{B57F188C-A6F1-4AF4-9B63-1FC2C4C1487E}" destId="{9A800D16-79DF-4BF0-9C96-6DF500E5857A}" srcOrd="3" destOrd="0" presId="urn:microsoft.com/office/officeart/2008/layout/PictureStrips"/>
    <dgm:cxn modelId="{63A1402F-00AE-4878-94E1-24850D661150}" type="presParOf" srcId="{B57F188C-A6F1-4AF4-9B63-1FC2C4C1487E}" destId="{958F94E5-6E52-46F9-B925-DD220E8326CF}" srcOrd="4" destOrd="0" presId="urn:microsoft.com/office/officeart/2008/layout/PictureStrips"/>
    <dgm:cxn modelId="{1D9055E8-0336-4215-BEB9-B28D041FEBFE}" type="presParOf" srcId="{958F94E5-6E52-46F9-B925-DD220E8326CF}" destId="{7E4ED38B-3CE9-4E20-9987-8AEB868FDA39}" srcOrd="0" destOrd="0" presId="urn:microsoft.com/office/officeart/2008/layout/PictureStrips"/>
    <dgm:cxn modelId="{6DD01F70-B49E-4BC6-8260-5CF47D9F323B}" type="presParOf" srcId="{958F94E5-6E52-46F9-B925-DD220E8326CF}" destId="{8298BD35-028D-474E-8910-E7DA3BED6820}" srcOrd="1" destOrd="0" presId="urn:microsoft.com/office/officeart/2008/layout/PictureStrips"/>
    <dgm:cxn modelId="{E23FA951-3CF9-4A79-BE18-2F2B76A65925}" type="presParOf" srcId="{B57F188C-A6F1-4AF4-9B63-1FC2C4C1487E}" destId="{3D2D594D-94FC-43B4-936A-B8C99814D60A}" srcOrd="5" destOrd="0" presId="urn:microsoft.com/office/officeart/2008/layout/PictureStrips"/>
    <dgm:cxn modelId="{2CE4090B-873F-4BE6-850B-859CEB74E993}" type="presParOf" srcId="{B57F188C-A6F1-4AF4-9B63-1FC2C4C1487E}" destId="{DC4C6FF4-940A-4272-B381-312890C4D4D4}" srcOrd="6" destOrd="0" presId="urn:microsoft.com/office/officeart/2008/layout/PictureStrips"/>
    <dgm:cxn modelId="{FD0E3997-5FC2-4E19-BEFF-8ABAA6F7FBC8}" type="presParOf" srcId="{DC4C6FF4-940A-4272-B381-312890C4D4D4}" destId="{E32C4135-54B4-4B19-B385-C4C04945683C}" srcOrd="0" destOrd="0" presId="urn:microsoft.com/office/officeart/2008/layout/PictureStrips"/>
    <dgm:cxn modelId="{EFED114C-B330-4BA2-9EA9-9CF38BC27967}" type="presParOf" srcId="{DC4C6FF4-940A-4272-B381-312890C4D4D4}" destId="{7F6C6F86-9BF6-4EDF-A0ED-C953A412AD99}"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C0883B2-10EC-4427-A4F8-AAD589A932F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9D4FFF3-BE3E-438B-8745-A03A82C04483}">
      <dgm:prSet phldrT="[Texto]"/>
      <dgm:spPr/>
      <dgm:t>
        <a:bodyPr/>
        <a:lstStyle/>
        <a:p>
          <a:r>
            <a:rPr lang="es-EC" dirty="0" smtClean="0"/>
            <a:t>Normativa aduanera </a:t>
          </a:r>
          <a:endParaRPr lang="en-US" dirty="0"/>
        </a:p>
      </dgm:t>
    </dgm:pt>
    <dgm:pt modelId="{0E995369-B639-4842-9A4F-86BF488E9A8A}" type="parTrans" cxnId="{95D32DFC-BC74-420D-B28D-F57837B83BE5}">
      <dgm:prSet/>
      <dgm:spPr/>
      <dgm:t>
        <a:bodyPr/>
        <a:lstStyle/>
        <a:p>
          <a:endParaRPr lang="en-US"/>
        </a:p>
      </dgm:t>
    </dgm:pt>
    <dgm:pt modelId="{A5776F22-6F67-4C1A-AAB3-33B5EE2E500D}" type="sibTrans" cxnId="{95D32DFC-BC74-420D-B28D-F57837B83BE5}">
      <dgm:prSet/>
      <dgm:spPr/>
      <dgm:t>
        <a:bodyPr/>
        <a:lstStyle/>
        <a:p>
          <a:endParaRPr lang="en-US"/>
        </a:p>
      </dgm:t>
    </dgm:pt>
    <dgm:pt modelId="{CAE09AF5-3FB0-4549-B770-26A4CFF8B511}">
      <dgm:prSet phldrT="[Texto]"/>
      <dgm:spPr/>
      <dgm:t>
        <a:bodyPr/>
        <a:lstStyle/>
        <a:p>
          <a:r>
            <a:rPr lang="es-EC" dirty="0" smtClean="0"/>
            <a:t>Métodos para evitar errores</a:t>
          </a:r>
          <a:endParaRPr lang="en-US" dirty="0"/>
        </a:p>
      </dgm:t>
    </dgm:pt>
    <dgm:pt modelId="{89BF94C3-DE65-44F1-B1EF-AAA10B973C77}" type="parTrans" cxnId="{65524AAF-3B4D-4CE2-BF9F-BE1A422685B3}">
      <dgm:prSet/>
      <dgm:spPr/>
      <dgm:t>
        <a:bodyPr/>
        <a:lstStyle/>
        <a:p>
          <a:endParaRPr lang="en-US"/>
        </a:p>
      </dgm:t>
    </dgm:pt>
    <dgm:pt modelId="{19A2ED7A-89C1-45B3-B8C5-5C92EA01398D}" type="sibTrans" cxnId="{65524AAF-3B4D-4CE2-BF9F-BE1A422685B3}">
      <dgm:prSet/>
      <dgm:spPr/>
      <dgm:t>
        <a:bodyPr/>
        <a:lstStyle/>
        <a:p>
          <a:endParaRPr lang="en-US"/>
        </a:p>
      </dgm:t>
    </dgm:pt>
    <dgm:pt modelId="{C9BB9872-0967-4944-89B6-88731B23885D}">
      <dgm:prSet phldrT="[Texto]"/>
      <dgm:spPr/>
      <dgm:t>
        <a:bodyPr/>
        <a:lstStyle/>
        <a:p>
          <a:r>
            <a:rPr lang="es-EC" dirty="0" smtClean="0"/>
            <a:t>Agentes de comercio y mercancías </a:t>
          </a:r>
        </a:p>
      </dgm:t>
    </dgm:pt>
    <dgm:pt modelId="{C8612990-24ED-4358-94DC-4E8F4B6F5809}" type="parTrans" cxnId="{424A7A34-C304-4776-A4FE-E20506FEB2E1}">
      <dgm:prSet/>
      <dgm:spPr/>
      <dgm:t>
        <a:bodyPr/>
        <a:lstStyle/>
        <a:p>
          <a:endParaRPr lang="en-US"/>
        </a:p>
      </dgm:t>
    </dgm:pt>
    <dgm:pt modelId="{614D7C1B-E732-49EA-B5C1-86C1A34623CE}" type="sibTrans" cxnId="{424A7A34-C304-4776-A4FE-E20506FEB2E1}">
      <dgm:prSet/>
      <dgm:spPr/>
      <dgm:t>
        <a:bodyPr/>
        <a:lstStyle/>
        <a:p>
          <a:endParaRPr lang="en-US"/>
        </a:p>
      </dgm:t>
    </dgm:pt>
    <dgm:pt modelId="{A9A80C50-EC14-4372-9169-2403E962318B}">
      <dgm:prSet phldrT="[Texto]"/>
      <dgm:spPr/>
      <dgm:t>
        <a:bodyPr/>
        <a:lstStyle/>
        <a:p>
          <a:r>
            <a:rPr lang="es-EC" dirty="0" smtClean="0"/>
            <a:t>Medios de transportes </a:t>
          </a:r>
        </a:p>
      </dgm:t>
    </dgm:pt>
    <dgm:pt modelId="{D0B9CA6B-3DFE-4412-AE2D-DF14EFDF1339}" type="parTrans" cxnId="{96A92964-B7CA-4C6F-8D4E-19667A055D80}">
      <dgm:prSet/>
      <dgm:spPr/>
      <dgm:t>
        <a:bodyPr/>
        <a:lstStyle/>
        <a:p>
          <a:endParaRPr lang="en-US"/>
        </a:p>
      </dgm:t>
    </dgm:pt>
    <dgm:pt modelId="{7782C967-70B5-4E83-BC8E-E021AD58AA09}" type="sibTrans" cxnId="{96A92964-B7CA-4C6F-8D4E-19667A055D80}">
      <dgm:prSet/>
      <dgm:spPr/>
      <dgm:t>
        <a:bodyPr/>
        <a:lstStyle/>
        <a:p>
          <a:endParaRPr lang="en-US"/>
        </a:p>
      </dgm:t>
    </dgm:pt>
    <dgm:pt modelId="{F2EB9A23-476A-4BAE-A302-FB25E2B7B1C0}">
      <dgm:prSet phldrT="[Texto]"/>
      <dgm:spPr/>
      <dgm:t>
        <a:bodyPr/>
        <a:lstStyle/>
        <a:p>
          <a:r>
            <a:rPr lang="es-EC" dirty="0" smtClean="0"/>
            <a:t>Indicadores </a:t>
          </a:r>
        </a:p>
      </dgm:t>
    </dgm:pt>
    <dgm:pt modelId="{43F2E521-ED60-44A8-81BA-D163FC19F83B}" type="parTrans" cxnId="{F28D47CC-B21A-4915-A26C-A19FAEAFF154}">
      <dgm:prSet/>
      <dgm:spPr/>
      <dgm:t>
        <a:bodyPr/>
        <a:lstStyle/>
        <a:p>
          <a:endParaRPr lang="en-US"/>
        </a:p>
      </dgm:t>
    </dgm:pt>
    <dgm:pt modelId="{E50FFC84-4168-48BD-8E6E-FEB3CFA29002}" type="sibTrans" cxnId="{F28D47CC-B21A-4915-A26C-A19FAEAFF154}">
      <dgm:prSet/>
      <dgm:spPr/>
      <dgm:t>
        <a:bodyPr/>
        <a:lstStyle/>
        <a:p>
          <a:endParaRPr lang="en-US"/>
        </a:p>
      </dgm:t>
    </dgm:pt>
    <dgm:pt modelId="{CCB04FFF-00CC-47D6-B9C3-775DE80AA121}">
      <dgm:prSet phldrT="[Texto]"/>
      <dgm:spPr/>
      <dgm:t>
        <a:bodyPr/>
        <a:lstStyle/>
        <a:p>
          <a:r>
            <a:rPr lang="es-EC" dirty="0" smtClean="0"/>
            <a:t>Nuevas publicaciones </a:t>
          </a:r>
        </a:p>
      </dgm:t>
    </dgm:pt>
    <dgm:pt modelId="{EE4607A5-A819-48F8-9F2F-5ADE5F09B74F}" type="parTrans" cxnId="{256B6076-CA4E-4D74-A767-6A3F6B2EE9D1}">
      <dgm:prSet/>
      <dgm:spPr/>
      <dgm:t>
        <a:bodyPr/>
        <a:lstStyle/>
        <a:p>
          <a:endParaRPr lang="en-US"/>
        </a:p>
      </dgm:t>
    </dgm:pt>
    <dgm:pt modelId="{B5D7BCBB-F10E-4FA1-A5ED-FBF33050C477}" type="sibTrans" cxnId="{256B6076-CA4E-4D74-A767-6A3F6B2EE9D1}">
      <dgm:prSet/>
      <dgm:spPr/>
      <dgm:t>
        <a:bodyPr/>
        <a:lstStyle/>
        <a:p>
          <a:endParaRPr lang="en-US"/>
        </a:p>
      </dgm:t>
    </dgm:pt>
    <dgm:pt modelId="{B57F188C-A6F1-4AF4-9B63-1FC2C4C1487E}" type="pres">
      <dgm:prSet presAssocID="{BC0883B2-10EC-4427-A4F8-AAD589A932FC}" presName="Name0" presStyleCnt="0">
        <dgm:presLayoutVars>
          <dgm:dir/>
          <dgm:resizeHandles val="exact"/>
        </dgm:presLayoutVars>
      </dgm:prSet>
      <dgm:spPr/>
      <dgm:t>
        <a:bodyPr/>
        <a:lstStyle/>
        <a:p>
          <a:endParaRPr lang="es-ES"/>
        </a:p>
      </dgm:t>
    </dgm:pt>
    <dgm:pt modelId="{83FCE977-4926-471D-A434-6749A03CBDAB}" type="pres">
      <dgm:prSet presAssocID="{D9D4FFF3-BE3E-438B-8745-A03A82C04483}" presName="composite" presStyleCnt="0"/>
      <dgm:spPr/>
    </dgm:pt>
    <dgm:pt modelId="{AA1777D1-FB26-4BDC-A227-C65624172E5B}" type="pres">
      <dgm:prSet presAssocID="{D9D4FFF3-BE3E-438B-8745-A03A82C04483}" presName="rect1" presStyleLbl="trAlignAcc1" presStyleIdx="0" presStyleCnt="6">
        <dgm:presLayoutVars>
          <dgm:bulletEnabled val="1"/>
        </dgm:presLayoutVars>
      </dgm:prSet>
      <dgm:spPr/>
      <dgm:t>
        <a:bodyPr/>
        <a:lstStyle/>
        <a:p>
          <a:endParaRPr lang="en-US"/>
        </a:p>
      </dgm:t>
    </dgm:pt>
    <dgm:pt modelId="{E7320540-B699-4743-98BC-7E612BD4B7A3}" type="pres">
      <dgm:prSet presAssocID="{D9D4FFF3-BE3E-438B-8745-A03A82C04483}" presName="rect2" presStyleLbl="fgImgPlace1" presStyleIdx="0" presStyleCnt="6"/>
      <dgm:spPr/>
    </dgm:pt>
    <dgm:pt modelId="{F62CA50F-ED16-4752-8812-33360E3E1F97}" type="pres">
      <dgm:prSet presAssocID="{A5776F22-6F67-4C1A-AAB3-33B5EE2E500D}" presName="sibTrans" presStyleCnt="0"/>
      <dgm:spPr/>
    </dgm:pt>
    <dgm:pt modelId="{6BC31EC4-7A7B-4CF2-B293-68C1D636505E}" type="pres">
      <dgm:prSet presAssocID="{CAE09AF5-3FB0-4549-B770-26A4CFF8B511}" presName="composite" presStyleCnt="0"/>
      <dgm:spPr/>
    </dgm:pt>
    <dgm:pt modelId="{76B42105-205B-4024-994B-52B0225DB16F}" type="pres">
      <dgm:prSet presAssocID="{CAE09AF5-3FB0-4549-B770-26A4CFF8B511}" presName="rect1" presStyleLbl="trAlignAcc1" presStyleIdx="1" presStyleCnt="6">
        <dgm:presLayoutVars>
          <dgm:bulletEnabled val="1"/>
        </dgm:presLayoutVars>
      </dgm:prSet>
      <dgm:spPr/>
      <dgm:t>
        <a:bodyPr/>
        <a:lstStyle/>
        <a:p>
          <a:endParaRPr lang="en-US"/>
        </a:p>
      </dgm:t>
    </dgm:pt>
    <dgm:pt modelId="{1C9B93DE-2FCD-48BC-88A4-5E90F34D3C44}" type="pres">
      <dgm:prSet presAssocID="{CAE09AF5-3FB0-4549-B770-26A4CFF8B511}" presName="rect2" presStyleLbl="fgImgPlace1" presStyleIdx="1" presStyleCnt="6"/>
      <dgm:spPr/>
    </dgm:pt>
    <dgm:pt modelId="{9A800D16-79DF-4BF0-9C96-6DF500E5857A}" type="pres">
      <dgm:prSet presAssocID="{19A2ED7A-89C1-45B3-B8C5-5C92EA01398D}" presName="sibTrans" presStyleCnt="0"/>
      <dgm:spPr/>
    </dgm:pt>
    <dgm:pt modelId="{958F94E5-6E52-46F9-B925-DD220E8326CF}" type="pres">
      <dgm:prSet presAssocID="{C9BB9872-0967-4944-89B6-88731B23885D}" presName="composite" presStyleCnt="0"/>
      <dgm:spPr/>
    </dgm:pt>
    <dgm:pt modelId="{7E4ED38B-3CE9-4E20-9987-8AEB868FDA39}" type="pres">
      <dgm:prSet presAssocID="{C9BB9872-0967-4944-89B6-88731B23885D}" presName="rect1" presStyleLbl="trAlignAcc1" presStyleIdx="2" presStyleCnt="6">
        <dgm:presLayoutVars>
          <dgm:bulletEnabled val="1"/>
        </dgm:presLayoutVars>
      </dgm:prSet>
      <dgm:spPr/>
      <dgm:t>
        <a:bodyPr/>
        <a:lstStyle/>
        <a:p>
          <a:endParaRPr lang="en-US"/>
        </a:p>
      </dgm:t>
    </dgm:pt>
    <dgm:pt modelId="{8298BD35-028D-474E-8910-E7DA3BED6820}" type="pres">
      <dgm:prSet presAssocID="{C9BB9872-0967-4944-89B6-88731B23885D}" presName="rect2" presStyleLbl="fgImgPlace1" presStyleIdx="2" presStyleCnt="6"/>
      <dgm:spPr/>
    </dgm:pt>
    <dgm:pt modelId="{3D2D594D-94FC-43B4-936A-B8C99814D60A}" type="pres">
      <dgm:prSet presAssocID="{614D7C1B-E732-49EA-B5C1-86C1A34623CE}" presName="sibTrans" presStyleCnt="0"/>
      <dgm:spPr/>
    </dgm:pt>
    <dgm:pt modelId="{DC4C6FF4-940A-4272-B381-312890C4D4D4}" type="pres">
      <dgm:prSet presAssocID="{A9A80C50-EC14-4372-9169-2403E962318B}" presName="composite" presStyleCnt="0"/>
      <dgm:spPr/>
    </dgm:pt>
    <dgm:pt modelId="{E32C4135-54B4-4B19-B385-C4C04945683C}" type="pres">
      <dgm:prSet presAssocID="{A9A80C50-EC14-4372-9169-2403E962318B}" presName="rect1" presStyleLbl="trAlignAcc1" presStyleIdx="3" presStyleCnt="6">
        <dgm:presLayoutVars>
          <dgm:bulletEnabled val="1"/>
        </dgm:presLayoutVars>
      </dgm:prSet>
      <dgm:spPr/>
      <dgm:t>
        <a:bodyPr/>
        <a:lstStyle/>
        <a:p>
          <a:endParaRPr lang="en-US"/>
        </a:p>
      </dgm:t>
    </dgm:pt>
    <dgm:pt modelId="{7F6C6F86-9BF6-4EDF-A0ED-C953A412AD99}" type="pres">
      <dgm:prSet presAssocID="{A9A80C50-EC14-4372-9169-2403E962318B}" presName="rect2" presStyleLbl="fgImgPlace1" presStyleIdx="3" presStyleCnt="6"/>
      <dgm:spPr/>
    </dgm:pt>
    <dgm:pt modelId="{5DA9B3A8-3CBD-4D3B-8E9A-F285D614ECA1}" type="pres">
      <dgm:prSet presAssocID="{7782C967-70B5-4E83-BC8E-E021AD58AA09}" presName="sibTrans" presStyleCnt="0"/>
      <dgm:spPr/>
    </dgm:pt>
    <dgm:pt modelId="{3951EDD3-4AFB-487E-83A7-74E7C6CDFF62}" type="pres">
      <dgm:prSet presAssocID="{F2EB9A23-476A-4BAE-A302-FB25E2B7B1C0}" presName="composite" presStyleCnt="0"/>
      <dgm:spPr/>
    </dgm:pt>
    <dgm:pt modelId="{637920BF-F879-4370-A6B7-281E158E0746}" type="pres">
      <dgm:prSet presAssocID="{F2EB9A23-476A-4BAE-A302-FB25E2B7B1C0}" presName="rect1" presStyleLbl="trAlignAcc1" presStyleIdx="4" presStyleCnt="6">
        <dgm:presLayoutVars>
          <dgm:bulletEnabled val="1"/>
        </dgm:presLayoutVars>
      </dgm:prSet>
      <dgm:spPr/>
      <dgm:t>
        <a:bodyPr/>
        <a:lstStyle/>
        <a:p>
          <a:endParaRPr lang="en-US"/>
        </a:p>
      </dgm:t>
    </dgm:pt>
    <dgm:pt modelId="{0B418B29-3084-4F27-A843-8796F7F36DDC}" type="pres">
      <dgm:prSet presAssocID="{F2EB9A23-476A-4BAE-A302-FB25E2B7B1C0}" presName="rect2" presStyleLbl="fgImgPlace1" presStyleIdx="4" presStyleCnt="6"/>
      <dgm:spPr/>
    </dgm:pt>
    <dgm:pt modelId="{EDB02F80-36AE-444D-834F-851CE38936AE}" type="pres">
      <dgm:prSet presAssocID="{E50FFC84-4168-48BD-8E6E-FEB3CFA29002}" presName="sibTrans" presStyleCnt="0"/>
      <dgm:spPr/>
    </dgm:pt>
    <dgm:pt modelId="{8F98BE76-5854-4BE3-B8BB-5B4132A96C68}" type="pres">
      <dgm:prSet presAssocID="{CCB04FFF-00CC-47D6-B9C3-775DE80AA121}" presName="composite" presStyleCnt="0"/>
      <dgm:spPr/>
    </dgm:pt>
    <dgm:pt modelId="{1153A690-11AD-4A4B-8DA9-E77A0D207E49}" type="pres">
      <dgm:prSet presAssocID="{CCB04FFF-00CC-47D6-B9C3-775DE80AA121}" presName="rect1" presStyleLbl="trAlignAcc1" presStyleIdx="5" presStyleCnt="6">
        <dgm:presLayoutVars>
          <dgm:bulletEnabled val="1"/>
        </dgm:presLayoutVars>
      </dgm:prSet>
      <dgm:spPr/>
      <dgm:t>
        <a:bodyPr/>
        <a:lstStyle/>
        <a:p>
          <a:endParaRPr lang="en-US"/>
        </a:p>
      </dgm:t>
    </dgm:pt>
    <dgm:pt modelId="{06999CF7-3F7F-401F-8A1B-9024E13898F4}" type="pres">
      <dgm:prSet presAssocID="{CCB04FFF-00CC-47D6-B9C3-775DE80AA121}" presName="rect2" presStyleLbl="fgImgPlace1" presStyleIdx="5" presStyleCnt="6"/>
      <dgm:spPr/>
    </dgm:pt>
  </dgm:ptLst>
  <dgm:cxnLst>
    <dgm:cxn modelId="{73A7C226-B44C-40A2-8EBB-6E2D12198FEE}" type="presOf" srcId="{CCB04FFF-00CC-47D6-B9C3-775DE80AA121}" destId="{1153A690-11AD-4A4B-8DA9-E77A0D207E49}" srcOrd="0" destOrd="0" presId="urn:microsoft.com/office/officeart/2008/layout/PictureStrips"/>
    <dgm:cxn modelId="{380DAA87-831E-4F7B-B79E-F09D8F6D4001}" type="presOf" srcId="{F2EB9A23-476A-4BAE-A302-FB25E2B7B1C0}" destId="{637920BF-F879-4370-A6B7-281E158E0746}" srcOrd="0" destOrd="0" presId="urn:microsoft.com/office/officeart/2008/layout/PictureStrips"/>
    <dgm:cxn modelId="{424A7A34-C304-4776-A4FE-E20506FEB2E1}" srcId="{BC0883B2-10EC-4427-A4F8-AAD589A932FC}" destId="{C9BB9872-0967-4944-89B6-88731B23885D}" srcOrd="2" destOrd="0" parTransId="{C8612990-24ED-4358-94DC-4E8F4B6F5809}" sibTransId="{614D7C1B-E732-49EA-B5C1-86C1A34623CE}"/>
    <dgm:cxn modelId="{211FE631-DBF0-4A68-88DA-7E56D7C0D3B2}" type="presOf" srcId="{D9D4FFF3-BE3E-438B-8745-A03A82C04483}" destId="{AA1777D1-FB26-4BDC-A227-C65624172E5B}" srcOrd="0" destOrd="0" presId="urn:microsoft.com/office/officeart/2008/layout/PictureStrips"/>
    <dgm:cxn modelId="{96A92964-B7CA-4C6F-8D4E-19667A055D80}" srcId="{BC0883B2-10EC-4427-A4F8-AAD589A932FC}" destId="{A9A80C50-EC14-4372-9169-2403E962318B}" srcOrd="3" destOrd="0" parTransId="{D0B9CA6B-3DFE-4412-AE2D-DF14EFDF1339}" sibTransId="{7782C967-70B5-4E83-BC8E-E021AD58AA09}"/>
    <dgm:cxn modelId="{AA4BD31E-4B2E-4C85-8E47-DFBAF998B873}" type="presOf" srcId="{BC0883B2-10EC-4427-A4F8-AAD589A932FC}" destId="{B57F188C-A6F1-4AF4-9B63-1FC2C4C1487E}" srcOrd="0" destOrd="0" presId="urn:microsoft.com/office/officeart/2008/layout/PictureStrips"/>
    <dgm:cxn modelId="{256B6076-CA4E-4D74-A767-6A3F6B2EE9D1}" srcId="{BC0883B2-10EC-4427-A4F8-AAD589A932FC}" destId="{CCB04FFF-00CC-47D6-B9C3-775DE80AA121}" srcOrd="5" destOrd="0" parTransId="{EE4607A5-A819-48F8-9F2F-5ADE5F09B74F}" sibTransId="{B5D7BCBB-F10E-4FA1-A5ED-FBF33050C477}"/>
    <dgm:cxn modelId="{0D209DB3-00DB-4169-AA1D-075C4AE78A66}" type="presOf" srcId="{CAE09AF5-3FB0-4549-B770-26A4CFF8B511}" destId="{76B42105-205B-4024-994B-52B0225DB16F}" srcOrd="0" destOrd="0" presId="urn:microsoft.com/office/officeart/2008/layout/PictureStrips"/>
    <dgm:cxn modelId="{DD7B7D7E-0487-4F51-8B3E-6A00FDD2CA48}" type="presOf" srcId="{A9A80C50-EC14-4372-9169-2403E962318B}" destId="{E32C4135-54B4-4B19-B385-C4C04945683C}" srcOrd="0" destOrd="0" presId="urn:microsoft.com/office/officeart/2008/layout/PictureStrips"/>
    <dgm:cxn modelId="{65524AAF-3B4D-4CE2-BF9F-BE1A422685B3}" srcId="{BC0883B2-10EC-4427-A4F8-AAD589A932FC}" destId="{CAE09AF5-3FB0-4549-B770-26A4CFF8B511}" srcOrd="1" destOrd="0" parTransId="{89BF94C3-DE65-44F1-B1EF-AAA10B973C77}" sibTransId="{19A2ED7A-89C1-45B3-B8C5-5C92EA01398D}"/>
    <dgm:cxn modelId="{F28D47CC-B21A-4915-A26C-A19FAEAFF154}" srcId="{BC0883B2-10EC-4427-A4F8-AAD589A932FC}" destId="{F2EB9A23-476A-4BAE-A302-FB25E2B7B1C0}" srcOrd="4" destOrd="0" parTransId="{43F2E521-ED60-44A8-81BA-D163FC19F83B}" sibTransId="{E50FFC84-4168-48BD-8E6E-FEB3CFA29002}"/>
    <dgm:cxn modelId="{95D32DFC-BC74-420D-B28D-F57837B83BE5}" srcId="{BC0883B2-10EC-4427-A4F8-AAD589A932FC}" destId="{D9D4FFF3-BE3E-438B-8745-A03A82C04483}" srcOrd="0" destOrd="0" parTransId="{0E995369-B639-4842-9A4F-86BF488E9A8A}" sibTransId="{A5776F22-6F67-4C1A-AAB3-33B5EE2E500D}"/>
    <dgm:cxn modelId="{9916180C-A10C-42A4-8CF1-B73E8DC4FBE0}" type="presOf" srcId="{C9BB9872-0967-4944-89B6-88731B23885D}" destId="{7E4ED38B-3CE9-4E20-9987-8AEB868FDA39}" srcOrd="0" destOrd="0" presId="urn:microsoft.com/office/officeart/2008/layout/PictureStrips"/>
    <dgm:cxn modelId="{135CEC47-2FDC-44CA-9736-CF36A3EAAF7C}" type="presParOf" srcId="{B57F188C-A6F1-4AF4-9B63-1FC2C4C1487E}" destId="{83FCE977-4926-471D-A434-6749A03CBDAB}" srcOrd="0" destOrd="0" presId="urn:microsoft.com/office/officeart/2008/layout/PictureStrips"/>
    <dgm:cxn modelId="{AF692665-0A60-42DD-812B-B1F97FEA0CB4}" type="presParOf" srcId="{83FCE977-4926-471D-A434-6749A03CBDAB}" destId="{AA1777D1-FB26-4BDC-A227-C65624172E5B}" srcOrd="0" destOrd="0" presId="urn:microsoft.com/office/officeart/2008/layout/PictureStrips"/>
    <dgm:cxn modelId="{751985A5-5286-4BEE-82E7-9AE28BB3CEA5}" type="presParOf" srcId="{83FCE977-4926-471D-A434-6749A03CBDAB}" destId="{E7320540-B699-4743-98BC-7E612BD4B7A3}" srcOrd="1" destOrd="0" presId="urn:microsoft.com/office/officeart/2008/layout/PictureStrips"/>
    <dgm:cxn modelId="{B39AE44D-D593-40EA-903B-3ACD30D68B33}" type="presParOf" srcId="{B57F188C-A6F1-4AF4-9B63-1FC2C4C1487E}" destId="{F62CA50F-ED16-4752-8812-33360E3E1F97}" srcOrd="1" destOrd="0" presId="urn:microsoft.com/office/officeart/2008/layout/PictureStrips"/>
    <dgm:cxn modelId="{6406DE2B-B2BB-48B3-A08F-6573A331A24C}" type="presParOf" srcId="{B57F188C-A6F1-4AF4-9B63-1FC2C4C1487E}" destId="{6BC31EC4-7A7B-4CF2-B293-68C1D636505E}" srcOrd="2" destOrd="0" presId="urn:microsoft.com/office/officeart/2008/layout/PictureStrips"/>
    <dgm:cxn modelId="{A074447E-9C14-4E4F-AECF-11C51C31EB49}" type="presParOf" srcId="{6BC31EC4-7A7B-4CF2-B293-68C1D636505E}" destId="{76B42105-205B-4024-994B-52B0225DB16F}" srcOrd="0" destOrd="0" presId="urn:microsoft.com/office/officeart/2008/layout/PictureStrips"/>
    <dgm:cxn modelId="{8AA1F589-5732-4716-B233-BC0CBD99948A}" type="presParOf" srcId="{6BC31EC4-7A7B-4CF2-B293-68C1D636505E}" destId="{1C9B93DE-2FCD-48BC-88A4-5E90F34D3C44}" srcOrd="1" destOrd="0" presId="urn:microsoft.com/office/officeart/2008/layout/PictureStrips"/>
    <dgm:cxn modelId="{78B48FF3-3C7C-4584-A703-94D52EAF4224}" type="presParOf" srcId="{B57F188C-A6F1-4AF4-9B63-1FC2C4C1487E}" destId="{9A800D16-79DF-4BF0-9C96-6DF500E5857A}" srcOrd="3" destOrd="0" presId="urn:microsoft.com/office/officeart/2008/layout/PictureStrips"/>
    <dgm:cxn modelId="{FB8FA309-F394-4C91-B7C8-18B7795BCD57}" type="presParOf" srcId="{B57F188C-A6F1-4AF4-9B63-1FC2C4C1487E}" destId="{958F94E5-6E52-46F9-B925-DD220E8326CF}" srcOrd="4" destOrd="0" presId="urn:microsoft.com/office/officeart/2008/layout/PictureStrips"/>
    <dgm:cxn modelId="{E453B672-10AA-4BAC-B780-9D65D7BD66AF}" type="presParOf" srcId="{958F94E5-6E52-46F9-B925-DD220E8326CF}" destId="{7E4ED38B-3CE9-4E20-9987-8AEB868FDA39}" srcOrd="0" destOrd="0" presId="urn:microsoft.com/office/officeart/2008/layout/PictureStrips"/>
    <dgm:cxn modelId="{13018B56-AE96-476F-A8B5-7C241A568AA8}" type="presParOf" srcId="{958F94E5-6E52-46F9-B925-DD220E8326CF}" destId="{8298BD35-028D-474E-8910-E7DA3BED6820}" srcOrd="1" destOrd="0" presId="urn:microsoft.com/office/officeart/2008/layout/PictureStrips"/>
    <dgm:cxn modelId="{41A00FFD-F151-43AC-8408-FF58FE925566}" type="presParOf" srcId="{B57F188C-A6F1-4AF4-9B63-1FC2C4C1487E}" destId="{3D2D594D-94FC-43B4-936A-B8C99814D60A}" srcOrd="5" destOrd="0" presId="urn:microsoft.com/office/officeart/2008/layout/PictureStrips"/>
    <dgm:cxn modelId="{95A5CA36-2567-4065-8A29-37CB93556EED}" type="presParOf" srcId="{B57F188C-A6F1-4AF4-9B63-1FC2C4C1487E}" destId="{DC4C6FF4-940A-4272-B381-312890C4D4D4}" srcOrd="6" destOrd="0" presId="urn:microsoft.com/office/officeart/2008/layout/PictureStrips"/>
    <dgm:cxn modelId="{FB0CF91C-9423-44A6-AE43-3A7A6ED7D339}" type="presParOf" srcId="{DC4C6FF4-940A-4272-B381-312890C4D4D4}" destId="{E32C4135-54B4-4B19-B385-C4C04945683C}" srcOrd="0" destOrd="0" presId="urn:microsoft.com/office/officeart/2008/layout/PictureStrips"/>
    <dgm:cxn modelId="{30723FAC-2B8B-4014-839A-4B04DD426684}" type="presParOf" srcId="{DC4C6FF4-940A-4272-B381-312890C4D4D4}" destId="{7F6C6F86-9BF6-4EDF-A0ED-C953A412AD99}" srcOrd="1" destOrd="0" presId="urn:microsoft.com/office/officeart/2008/layout/PictureStrips"/>
    <dgm:cxn modelId="{79D38F6D-A1AF-4B5B-9EBB-0C0C9D8C139B}" type="presParOf" srcId="{B57F188C-A6F1-4AF4-9B63-1FC2C4C1487E}" destId="{5DA9B3A8-3CBD-4D3B-8E9A-F285D614ECA1}" srcOrd="7" destOrd="0" presId="urn:microsoft.com/office/officeart/2008/layout/PictureStrips"/>
    <dgm:cxn modelId="{07FF3E32-ED8A-4C10-BD8C-E4EF0AEED04F}" type="presParOf" srcId="{B57F188C-A6F1-4AF4-9B63-1FC2C4C1487E}" destId="{3951EDD3-4AFB-487E-83A7-74E7C6CDFF62}" srcOrd="8" destOrd="0" presId="urn:microsoft.com/office/officeart/2008/layout/PictureStrips"/>
    <dgm:cxn modelId="{20597EB4-8643-4647-A50E-31C384E9260F}" type="presParOf" srcId="{3951EDD3-4AFB-487E-83A7-74E7C6CDFF62}" destId="{637920BF-F879-4370-A6B7-281E158E0746}" srcOrd="0" destOrd="0" presId="urn:microsoft.com/office/officeart/2008/layout/PictureStrips"/>
    <dgm:cxn modelId="{B2D4707E-0162-47D5-BC92-7A6DA365AAED}" type="presParOf" srcId="{3951EDD3-4AFB-487E-83A7-74E7C6CDFF62}" destId="{0B418B29-3084-4F27-A843-8796F7F36DDC}" srcOrd="1" destOrd="0" presId="urn:microsoft.com/office/officeart/2008/layout/PictureStrips"/>
    <dgm:cxn modelId="{03446804-9287-4725-B7C0-DAD2A02B742C}" type="presParOf" srcId="{B57F188C-A6F1-4AF4-9B63-1FC2C4C1487E}" destId="{EDB02F80-36AE-444D-834F-851CE38936AE}" srcOrd="9" destOrd="0" presId="urn:microsoft.com/office/officeart/2008/layout/PictureStrips"/>
    <dgm:cxn modelId="{FF4A7AB7-4D59-4E0E-9E5E-C07BCD01722B}" type="presParOf" srcId="{B57F188C-A6F1-4AF4-9B63-1FC2C4C1487E}" destId="{8F98BE76-5854-4BE3-B8BB-5B4132A96C68}" srcOrd="10" destOrd="0" presId="urn:microsoft.com/office/officeart/2008/layout/PictureStrips"/>
    <dgm:cxn modelId="{01D38A3F-54C6-4828-8C55-A6EE7C52ACE5}" type="presParOf" srcId="{8F98BE76-5854-4BE3-B8BB-5B4132A96C68}" destId="{1153A690-11AD-4A4B-8DA9-E77A0D207E49}" srcOrd="0" destOrd="0" presId="urn:microsoft.com/office/officeart/2008/layout/PictureStrips"/>
    <dgm:cxn modelId="{99C52C60-A074-448B-9F9B-0EEF2AF0338B}" type="presParOf" srcId="{8F98BE76-5854-4BE3-B8BB-5B4132A96C68}" destId="{06999CF7-3F7F-401F-8A1B-9024E13898F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C0883B2-10EC-4427-A4F8-AAD589A932F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9D4FFF3-BE3E-438B-8745-A03A82C04483}">
      <dgm:prSet phldrT="[Texto]"/>
      <dgm:spPr/>
      <dgm:t>
        <a:bodyPr/>
        <a:lstStyle/>
        <a:p>
          <a:r>
            <a:rPr lang="es-EC" dirty="0" smtClean="0"/>
            <a:t>Proteger salud humana</a:t>
          </a:r>
          <a:endParaRPr lang="en-US" dirty="0"/>
        </a:p>
      </dgm:t>
    </dgm:pt>
    <dgm:pt modelId="{0E995369-B639-4842-9A4F-86BF488E9A8A}" type="parTrans" cxnId="{95D32DFC-BC74-420D-B28D-F57837B83BE5}">
      <dgm:prSet/>
      <dgm:spPr/>
      <dgm:t>
        <a:bodyPr/>
        <a:lstStyle/>
        <a:p>
          <a:endParaRPr lang="en-US"/>
        </a:p>
      </dgm:t>
    </dgm:pt>
    <dgm:pt modelId="{A5776F22-6F67-4C1A-AAB3-33B5EE2E500D}" type="sibTrans" cxnId="{95D32DFC-BC74-420D-B28D-F57837B83BE5}">
      <dgm:prSet/>
      <dgm:spPr/>
      <dgm:t>
        <a:bodyPr/>
        <a:lstStyle/>
        <a:p>
          <a:endParaRPr lang="en-US"/>
        </a:p>
      </dgm:t>
    </dgm:pt>
    <dgm:pt modelId="{CAE09AF5-3FB0-4549-B770-26A4CFF8B511}">
      <dgm:prSet phldrT="[Texto]"/>
      <dgm:spPr/>
      <dgm:t>
        <a:bodyPr/>
        <a:lstStyle/>
        <a:p>
          <a:r>
            <a:rPr lang="es-EC" dirty="0" smtClean="0"/>
            <a:t>Comité MSF</a:t>
          </a:r>
          <a:endParaRPr lang="en-US" dirty="0"/>
        </a:p>
      </dgm:t>
    </dgm:pt>
    <dgm:pt modelId="{89BF94C3-DE65-44F1-B1EF-AAA10B973C77}" type="parTrans" cxnId="{65524AAF-3B4D-4CE2-BF9F-BE1A422685B3}">
      <dgm:prSet/>
      <dgm:spPr/>
      <dgm:t>
        <a:bodyPr/>
        <a:lstStyle/>
        <a:p>
          <a:endParaRPr lang="en-US"/>
        </a:p>
      </dgm:t>
    </dgm:pt>
    <dgm:pt modelId="{19A2ED7A-89C1-45B3-B8C5-5C92EA01398D}" type="sibTrans" cxnId="{65524AAF-3B4D-4CE2-BF9F-BE1A422685B3}">
      <dgm:prSet/>
      <dgm:spPr/>
      <dgm:t>
        <a:bodyPr/>
        <a:lstStyle/>
        <a:p>
          <a:endParaRPr lang="en-US"/>
        </a:p>
      </dgm:t>
    </dgm:pt>
    <dgm:pt modelId="{C9BB9872-0967-4944-89B6-88731B23885D}">
      <dgm:prSet phldrT="[Texto]"/>
      <dgm:spPr/>
      <dgm:t>
        <a:bodyPr/>
        <a:lstStyle/>
        <a:p>
          <a:r>
            <a:rPr lang="es-EC" dirty="0" smtClean="0"/>
            <a:t>Importaciones bajas </a:t>
          </a:r>
        </a:p>
      </dgm:t>
    </dgm:pt>
    <dgm:pt modelId="{C8612990-24ED-4358-94DC-4E8F4B6F5809}" type="parTrans" cxnId="{424A7A34-C304-4776-A4FE-E20506FEB2E1}">
      <dgm:prSet/>
      <dgm:spPr/>
      <dgm:t>
        <a:bodyPr/>
        <a:lstStyle/>
        <a:p>
          <a:endParaRPr lang="en-US"/>
        </a:p>
      </dgm:t>
    </dgm:pt>
    <dgm:pt modelId="{614D7C1B-E732-49EA-B5C1-86C1A34623CE}" type="sibTrans" cxnId="{424A7A34-C304-4776-A4FE-E20506FEB2E1}">
      <dgm:prSet/>
      <dgm:spPr/>
      <dgm:t>
        <a:bodyPr/>
        <a:lstStyle/>
        <a:p>
          <a:endParaRPr lang="en-US"/>
        </a:p>
      </dgm:t>
    </dgm:pt>
    <dgm:pt modelId="{A9A80C50-EC14-4372-9169-2403E962318B}">
      <dgm:prSet phldrT="[Texto]"/>
      <dgm:spPr/>
      <dgm:t>
        <a:bodyPr/>
        <a:lstStyle/>
        <a:p>
          <a:r>
            <a:rPr lang="es-EC" dirty="0" smtClean="0"/>
            <a:t>Exportaciones nulas </a:t>
          </a:r>
        </a:p>
      </dgm:t>
    </dgm:pt>
    <dgm:pt modelId="{D0B9CA6B-3DFE-4412-AE2D-DF14EFDF1339}" type="parTrans" cxnId="{96A92964-B7CA-4C6F-8D4E-19667A055D80}">
      <dgm:prSet/>
      <dgm:spPr/>
      <dgm:t>
        <a:bodyPr/>
        <a:lstStyle/>
        <a:p>
          <a:endParaRPr lang="en-US"/>
        </a:p>
      </dgm:t>
    </dgm:pt>
    <dgm:pt modelId="{7782C967-70B5-4E83-BC8E-E021AD58AA09}" type="sibTrans" cxnId="{96A92964-B7CA-4C6F-8D4E-19667A055D80}">
      <dgm:prSet/>
      <dgm:spPr/>
      <dgm:t>
        <a:bodyPr/>
        <a:lstStyle/>
        <a:p>
          <a:endParaRPr lang="en-US"/>
        </a:p>
      </dgm:t>
    </dgm:pt>
    <dgm:pt modelId="{F2EB9A23-476A-4BAE-A302-FB25E2B7B1C0}">
      <dgm:prSet phldrT="[Texto]"/>
      <dgm:spPr/>
      <dgm:t>
        <a:bodyPr/>
        <a:lstStyle/>
        <a:p>
          <a:r>
            <a:rPr lang="es-EC" dirty="0" smtClean="0"/>
            <a:t>Enfocado en otras industrias </a:t>
          </a:r>
        </a:p>
      </dgm:t>
    </dgm:pt>
    <dgm:pt modelId="{43F2E521-ED60-44A8-81BA-D163FC19F83B}" type="parTrans" cxnId="{F28D47CC-B21A-4915-A26C-A19FAEAFF154}">
      <dgm:prSet/>
      <dgm:spPr/>
      <dgm:t>
        <a:bodyPr/>
        <a:lstStyle/>
        <a:p>
          <a:endParaRPr lang="en-US"/>
        </a:p>
      </dgm:t>
    </dgm:pt>
    <dgm:pt modelId="{E50FFC84-4168-48BD-8E6E-FEB3CFA29002}" type="sibTrans" cxnId="{F28D47CC-B21A-4915-A26C-A19FAEAFF154}">
      <dgm:prSet/>
      <dgm:spPr/>
      <dgm:t>
        <a:bodyPr/>
        <a:lstStyle/>
        <a:p>
          <a:endParaRPr lang="en-US"/>
        </a:p>
      </dgm:t>
    </dgm:pt>
    <dgm:pt modelId="{CCB04FFF-00CC-47D6-B9C3-775DE80AA121}">
      <dgm:prSet phldrT="[Texto]"/>
      <dgm:spPr/>
      <dgm:t>
        <a:bodyPr/>
        <a:lstStyle/>
        <a:p>
          <a:r>
            <a:rPr lang="es-EC" dirty="0" smtClean="0"/>
            <a:t>PRONACA Y AGROPESA, </a:t>
          </a:r>
          <a:r>
            <a:rPr lang="es-EC" dirty="0" err="1" smtClean="0"/>
            <a:t>cert</a:t>
          </a:r>
          <a:r>
            <a:rPr lang="es-EC" dirty="0" smtClean="0"/>
            <a:t>. </a:t>
          </a:r>
          <a:r>
            <a:rPr lang="es-EC" dirty="0" err="1" smtClean="0"/>
            <a:t>interneacionaes</a:t>
          </a:r>
          <a:endParaRPr lang="es-EC" dirty="0" smtClean="0"/>
        </a:p>
      </dgm:t>
    </dgm:pt>
    <dgm:pt modelId="{EE4607A5-A819-48F8-9F2F-5ADE5F09B74F}" type="parTrans" cxnId="{256B6076-CA4E-4D74-A767-6A3F6B2EE9D1}">
      <dgm:prSet/>
      <dgm:spPr/>
      <dgm:t>
        <a:bodyPr/>
        <a:lstStyle/>
        <a:p>
          <a:endParaRPr lang="en-US"/>
        </a:p>
      </dgm:t>
    </dgm:pt>
    <dgm:pt modelId="{B5D7BCBB-F10E-4FA1-A5ED-FBF33050C477}" type="sibTrans" cxnId="{256B6076-CA4E-4D74-A767-6A3F6B2EE9D1}">
      <dgm:prSet/>
      <dgm:spPr/>
      <dgm:t>
        <a:bodyPr/>
        <a:lstStyle/>
        <a:p>
          <a:endParaRPr lang="en-US"/>
        </a:p>
      </dgm:t>
    </dgm:pt>
    <dgm:pt modelId="{B57F188C-A6F1-4AF4-9B63-1FC2C4C1487E}" type="pres">
      <dgm:prSet presAssocID="{BC0883B2-10EC-4427-A4F8-AAD589A932FC}" presName="Name0" presStyleCnt="0">
        <dgm:presLayoutVars>
          <dgm:dir/>
          <dgm:resizeHandles val="exact"/>
        </dgm:presLayoutVars>
      </dgm:prSet>
      <dgm:spPr/>
      <dgm:t>
        <a:bodyPr/>
        <a:lstStyle/>
        <a:p>
          <a:endParaRPr lang="es-ES"/>
        </a:p>
      </dgm:t>
    </dgm:pt>
    <dgm:pt modelId="{83FCE977-4926-471D-A434-6749A03CBDAB}" type="pres">
      <dgm:prSet presAssocID="{D9D4FFF3-BE3E-438B-8745-A03A82C04483}" presName="composite" presStyleCnt="0"/>
      <dgm:spPr/>
    </dgm:pt>
    <dgm:pt modelId="{AA1777D1-FB26-4BDC-A227-C65624172E5B}" type="pres">
      <dgm:prSet presAssocID="{D9D4FFF3-BE3E-438B-8745-A03A82C04483}" presName="rect1" presStyleLbl="trAlignAcc1" presStyleIdx="0" presStyleCnt="6">
        <dgm:presLayoutVars>
          <dgm:bulletEnabled val="1"/>
        </dgm:presLayoutVars>
      </dgm:prSet>
      <dgm:spPr/>
      <dgm:t>
        <a:bodyPr/>
        <a:lstStyle/>
        <a:p>
          <a:endParaRPr lang="en-US"/>
        </a:p>
      </dgm:t>
    </dgm:pt>
    <dgm:pt modelId="{E7320540-B699-4743-98BC-7E612BD4B7A3}" type="pres">
      <dgm:prSet presAssocID="{D9D4FFF3-BE3E-438B-8745-A03A82C04483}" presName="rect2" presStyleLbl="fgImgPlace1" presStyleIdx="0" presStyleCnt="6"/>
      <dgm:spPr/>
    </dgm:pt>
    <dgm:pt modelId="{F62CA50F-ED16-4752-8812-33360E3E1F97}" type="pres">
      <dgm:prSet presAssocID="{A5776F22-6F67-4C1A-AAB3-33B5EE2E500D}" presName="sibTrans" presStyleCnt="0"/>
      <dgm:spPr/>
    </dgm:pt>
    <dgm:pt modelId="{6BC31EC4-7A7B-4CF2-B293-68C1D636505E}" type="pres">
      <dgm:prSet presAssocID="{CAE09AF5-3FB0-4549-B770-26A4CFF8B511}" presName="composite" presStyleCnt="0"/>
      <dgm:spPr/>
    </dgm:pt>
    <dgm:pt modelId="{76B42105-205B-4024-994B-52B0225DB16F}" type="pres">
      <dgm:prSet presAssocID="{CAE09AF5-3FB0-4549-B770-26A4CFF8B511}" presName="rect1" presStyleLbl="trAlignAcc1" presStyleIdx="1" presStyleCnt="6">
        <dgm:presLayoutVars>
          <dgm:bulletEnabled val="1"/>
        </dgm:presLayoutVars>
      </dgm:prSet>
      <dgm:spPr/>
      <dgm:t>
        <a:bodyPr/>
        <a:lstStyle/>
        <a:p>
          <a:endParaRPr lang="en-US"/>
        </a:p>
      </dgm:t>
    </dgm:pt>
    <dgm:pt modelId="{1C9B93DE-2FCD-48BC-88A4-5E90F34D3C44}" type="pres">
      <dgm:prSet presAssocID="{CAE09AF5-3FB0-4549-B770-26A4CFF8B511}" presName="rect2" presStyleLbl="fgImgPlace1" presStyleIdx="1" presStyleCnt="6"/>
      <dgm:spPr/>
    </dgm:pt>
    <dgm:pt modelId="{9A800D16-79DF-4BF0-9C96-6DF500E5857A}" type="pres">
      <dgm:prSet presAssocID="{19A2ED7A-89C1-45B3-B8C5-5C92EA01398D}" presName="sibTrans" presStyleCnt="0"/>
      <dgm:spPr/>
    </dgm:pt>
    <dgm:pt modelId="{958F94E5-6E52-46F9-B925-DD220E8326CF}" type="pres">
      <dgm:prSet presAssocID="{C9BB9872-0967-4944-89B6-88731B23885D}" presName="composite" presStyleCnt="0"/>
      <dgm:spPr/>
    </dgm:pt>
    <dgm:pt modelId="{7E4ED38B-3CE9-4E20-9987-8AEB868FDA39}" type="pres">
      <dgm:prSet presAssocID="{C9BB9872-0967-4944-89B6-88731B23885D}" presName="rect1" presStyleLbl="trAlignAcc1" presStyleIdx="2" presStyleCnt="6">
        <dgm:presLayoutVars>
          <dgm:bulletEnabled val="1"/>
        </dgm:presLayoutVars>
      </dgm:prSet>
      <dgm:spPr/>
      <dgm:t>
        <a:bodyPr/>
        <a:lstStyle/>
        <a:p>
          <a:endParaRPr lang="en-US"/>
        </a:p>
      </dgm:t>
    </dgm:pt>
    <dgm:pt modelId="{8298BD35-028D-474E-8910-E7DA3BED6820}" type="pres">
      <dgm:prSet presAssocID="{C9BB9872-0967-4944-89B6-88731B23885D}" presName="rect2" presStyleLbl="fgImgPlace1" presStyleIdx="2" presStyleCnt="6"/>
      <dgm:spPr/>
    </dgm:pt>
    <dgm:pt modelId="{3D2D594D-94FC-43B4-936A-B8C99814D60A}" type="pres">
      <dgm:prSet presAssocID="{614D7C1B-E732-49EA-B5C1-86C1A34623CE}" presName="sibTrans" presStyleCnt="0"/>
      <dgm:spPr/>
    </dgm:pt>
    <dgm:pt modelId="{DC4C6FF4-940A-4272-B381-312890C4D4D4}" type="pres">
      <dgm:prSet presAssocID="{A9A80C50-EC14-4372-9169-2403E962318B}" presName="composite" presStyleCnt="0"/>
      <dgm:spPr/>
    </dgm:pt>
    <dgm:pt modelId="{E32C4135-54B4-4B19-B385-C4C04945683C}" type="pres">
      <dgm:prSet presAssocID="{A9A80C50-EC14-4372-9169-2403E962318B}" presName="rect1" presStyleLbl="trAlignAcc1" presStyleIdx="3" presStyleCnt="6">
        <dgm:presLayoutVars>
          <dgm:bulletEnabled val="1"/>
        </dgm:presLayoutVars>
      </dgm:prSet>
      <dgm:spPr/>
      <dgm:t>
        <a:bodyPr/>
        <a:lstStyle/>
        <a:p>
          <a:endParaRPr lang="en-US"/>
        </a:p>
      </dgm:t>
    </dgm:pt>
    <dgm:pt modelId="{7F6C6F86-9BF6-4EDF-A0ED-C953A412AD99}" type="pres">
      <dgm:prSet presAssocID="{A9A80C50-EC14-4372-9169-2403E962318B}" presName="rect2" presStyleLbl="fgImgPlace1" presStyleIdx="3" presStyleCnt="6"/>
      <dgm:spPr/>
    </dgm:pt>
    <dgm:pt modelId="{5DA9B3A8-3CBD-4D3B-8E9A-F285D614ECA1}" type="pres">
      <dgm:prSet presAssocID="{7782C967-70B5-4E83-BC8E-E021AD58AA09}" presName="sibTrans" presStyleCnt="0"/>
      <dgm:spPr/>
    </dgm:pt>
    <dgm:pt modelId="{3951EDD3-4AFB-487E-83A7-74E7C6CDFF62}" type="pres">
      <dgm:prSet presAssocID="{F2EB9A23-476A-4BAE-A302-FB25E2B7B1C0}" presName="composite" presStyleCnt="0"/>
      <dgm:spPr/>
    </dgm:pt>
    <dgm:pt modelId="{637920BF-F879-4370-A6B7-281E158E0746}" type="pres">
      <dgm:prSet presAssocID="{F2EB9A23-476A-4BAE-A302-FB25E2B7B1C0}" presName="rect1" presStyleLbl="trAlignAcc1" presStyleIdx="4" presStyleCnt="6">
        <dgm:presLayoutVars>
          <dgm:bulletEnabled val="1"/>
        </dgm:presLayoutVars>
      </dgm:prSet>
      <dgm:spPr/>
      <dgm:t>
        <a:bodyPr/>
        <a:lstStyle/>
        <a:p>
          <a:endParaRPr lang="en-US"/>
        </a:p>
      </dgm:t>
    </dgm:pt>
    <dgm:pt modelId="{0B418B29-3084-4F27-A843-8796F7F36DDC}" type="pres">
      <dgm:prSet presAssocID="{F2EB9A23-476A-4BAE-A302-FB25E2B7B1C0}" presName="rect2" presStyleLbl="fgImgPlace1" presStyleIdx="4" presStyleCnt="6"/>
      <dgm:spPr/>
    </dgm:pt>
    <dgm:pt modelId="{EDB02F80-36AE-444D-834F-851CE38936AE}" type="pres">
      <dgm:prSet presAssocID="{E50FFC84-4168-48BD-8E6E-FEB3CFA29002}" presName="sibTrans" presStyleCnt="0"/>
      <dgm:spPr/>
    </dgm:pt>
    <dgm:pt modelId="{8F98BE76-5854-4BE3-B8BB-5B4132A96C68}" type="pres">
      <dgm:prSet presAssocID="{CCB04FFF-00CC-47D6-B9C3-775DE80AA121}" presName="composite" presStyleCnt="0"/>
      <dgm:spPr/>
    </dgm:pt>
    <dgm:pt modelId="{1153A690-11AD-4A4B-8DA9-E77A0D207E49}" type="pres">
      <dgm:prSet presAssocID="{CCB04FFF-00CC-47D6-B9C3-775DE80AA121}" presName="rect1" presStyleLbl="trAlignAcc1" presStyleIdx="5" presStyleCnt="6">
        <dgm:presLayoutVars>
          <dgm:bulletEnabled val="1"/>
        </dgm:presLayoutVars>
      </dgm:prSet>
      <dgm:spPr/>
      <dgm:t>
        <a:bodyPr/>
        <a:lstStyle/>
        <a:p>
          <a:endParaRPr lang="en-US"/>
        </a:p>
      </dgm:t>
    </dgm:pt>
    <dgm:pt modelId="{06999CF7-3F7F-401F-8A1B-9024E13898F4}" type="pres">
      <dgm:prSet presAssocID="{CCB04FFF-00CC-47D6-B9C3-775DE80AA121}" presName="rect2" presStyleLbl="fgImgPlace1" presStyleIdx="5" presStyleCnt="6"/>
      <dgm:spPr/>
    </dgm:pt>
  </dgm:ptLst>
  <dgm:cxnLst>
    <dgm:cxn modelId="{29CF1EFC-E434-48CC-80CE-C4C1BFA5D873}" type="presOf" srcId="{D9D4FFF3-BE3E-438B-8745-A03A82C04483}" destId="{AA1777D1-FB26-4BDC-A227-C65624172E5B}" srcOrd="0" destOrd="0" presId="urn:microsoft.com/office/officeart/2008/layout/PictureStrips"/>
    <dgm:cxn modelId="{424A7A34-C304-4776-A4FE-E20506FEB2E1}" srcId="{BC0883B2-10EC-4427-A4F8-AAD589A932FC}" destId="{C9BB9872-0967-4944-89B6-88731B23885D}" srcOrd="2" destOrd="0" parTransId="{C8612990-24ED-4358-94DC-4E8F4B6F5809}" sibTransId="{614D7C1B-E732-49EA-B5C1-86C1A34623CE}"/>
    <dgm:cxn modelId="{251DDEF4-D3F1-42D2-A5BE-18A4F639D3BF}" type="presOf" srcId="{A9A80C50-EC14-4372-9169-2403E962318B}" destId="{E32C4135-54B4-4B19-B385-C4C04945683C}" srcOrd="0" destOrd="0" presId="urn:microsoft.com/office/officeart/2008/layout/PictureStrips"/>
    <dgm:cxn modelId="{96A92964-B7CA-4C6F-8D4E-19667A055D80}" srcId="{BC0883B2-10EC-4427-A4F8-AAD589A932FC}" destId="{A9A80C50-EC14-4372-9169-2403E962318B}" srcOrd="3" destOrd="0" parTransId="{D0B9CA6B-3DFE-4412-AE2D-DF14EFDF1339}" sibTransId="{7782C967-70B5-4E83-BC8E-E021AD58AA09}"/>
    <dgm:cxn modelId="{E48E25DE-02B4-49E1-98E3-14B84853EF82}" type="presOf" srcId="{CCB04FFF-00CC-47D6-B9C3-775DE80AA121}" destId="{1153A690-11AD-4A4B-8DA9-E77A0D207E49}" srcOrd="0" destOrd="0" presId="urn:microsoft.com/office/officeart/2008/layout/PictureStrips"/>
    <dgm:cxn modelId="{256B6076-CA4E-4D74-A767-6A3F6B2EE9D1}" srcId="{BC0883B2-10EC-4427-A4F8-AAD589A932FC}" destId="{CCB04FFF-00CC-47D6-B9C3-775DE80AA121}" srcOrd="5" destOrd="0" parTransId="{EE4607A5-A819-48F8-9F2F-5ADE5F09B74F}" sibTransId="{B5D7BCBB-F10E-4FA1-A5ED-FBF33050C477}"/>
    <dgm:cxn modelId="{65524AAF-3B4D-4CE2-BF9F-BE1A422685B3}" srcId="{BC0883B2-10EC-4427-A4F8-AAD589A932FC}" destId="{CAE09AF5-3FB0-4549-B770-26A4CFF8B511}" srcOrd="1" destOrd="0" parTransId="{89BF94C3-DE65-44F1-B1EF-AAA10B973C77}" sibTransId="{19A2ED7A-89C1-45B3-B8C5-5C92EA01398D}"/>
    <dgm:cxn modelId="{F28D47CC-B21A-4915-A26C-A19FAEAFF154}" srcId="{BC0883B2-10EC-4427-A4F8-AAD589A932FC}" destId="{F2EB9A23-476A-4BAE-A302-FB25E2B7B1C0}" srcOrd="4" destOrd="0" parTransId="{43F2E521-ED60-44A8-81BA-D163FC19F83B}" sibTransId="{E50FFC84-4168-48BD-8E6E-FEB3CFA29002}"/>
    <dgm:cxn modelId="{4DAA7543-5B10-494C-BC6D-87264A939F4E}" type="presOf" srcId="{CAE09AF5-3FB0-4549-B770-26A4CFF8B511}" destId="{76B42105-205B-4024-994B-52B0225DB16F}" srcOrd="0" destOrd="0" presId="urn:microsoft.com/office/officeart/2008/layout/PictureStrips"/>
    <dgm:cxn modelId="{95D32DFC-BC74-420D-B28D-F57837B83BE5}" srcId="{BC0883B2-10EC-4427-A4F8-AAD589A932FC}" destId="{D9D4FFF3-BE3E-438B-8745-A03A82C04483}" srcOrd="0" destOrd="0" parTransId="{0E995369-B639-4842-9A4F-86BF488E9A8A}" sibTransId="{A5776F22-6F67-4C1A-AAB3-33B5EE2E500D}"/>
    <dgm:cxn modelId="{FF675063-FA1C-4489-9462-38B911E3BFFD}" type="presOf" srcId="{F2EB9A23-476A-4BAE-A302-FB25E2B7B1C0}" destId="{637920BF-F879-4370-A6B7-281E158E0746}" srcOrd="0" destOrd="0" presId="urn:microsoft.com/office/officeart/2008/layout/PictureStrips"/>
    <dgm:cxn modelId="{4A12A140-833D-44FB-B48C-7189C128A1FF}" type="presOf" srcId="{BC0883B2-10EC-4427-A4F8-AAD589A932FC}" destId="{B57F188C-A6F1-4AF4-9B63-1FC2C4C1487E}" srcOrd="0" destOrd="0" presId="urn:microsoft.com/office/officeart/2008/layout/PictureStrips"/>
    <dgm:cxn modelId="{D1DCB8D2-C3CA-411C-8DE4-4EE68F8B2BBE}" type="presOf" srcId="{C9BB9872-0967-4944-89B6-88731B23885D}" destId="{7E4ED38B-3CE9-4E20-9987-8AEB868FDA39}" srcOrd="0" destOrd="0" presId="urn:microsoft.com/office/officeart/2008/layout/PictureStrips"/>
    <dgm:cxn modelId="{4BF206BA-CEF5-440D-84B3-D22F558EA05D}" type="presParOf" srcId="{B57F188C-A6F1-4AF4-9B63-1FC2C4C1487E}" destId="{83FCE977-4926-471D-A434-6749A03CBDAB}" srcOrd="0" destOrd="0" presId="urn:microsoft.com/office/officeart/2008/layout/PictureStrips"/>
    <dgm:cxn modelId="{230F6962-EAD5-44D9-841D-66D069E39FCD}" type="presParOf" srcId="{83FCE977-4926-471D-A434-6749A03CBDAB}" destId="{AA1777D1-FB26-4BDC-A227-C65624172E5B}" srcOrd="0" destOrd="0" presId="urn:microsoft.com/office/officeart/2008/layout/PictureStrips"/>
    <dgm:cxn modelId="{02E61BD8-499E-4B7C-A2FE-D2541761E6DF}" type="presParOf" srcId="{83FCE977-4926-471D-A434-6749A03CBDAB}" destId="{E7320540-B699-4743-98BC-7E612BD4B7A3}" srcOrd="1" destOrd="0" presId="urn:microsoft.com/office/officeart/2008/layout/PictureStrips"/>
    <dgm:cxn modelId="{E2EA71B6-3759-4157-9864-A7017CCAA62C}" type="presParOf" srcId="{B57F188C-A6F1-4AF4-9B63-1FC2C4C1487E}" destId="{F62CA50F-ED16-4752-8812-33360E3E1F97}" srcOrd="1" destOrd="0" presId="urn:microsoft.com/office/officeart/2008/layout/PictureStrips"/>
    <dgm:cxn modelId="{E32AC34C-D19B-4626-9274-4889B619E314}" type="presParOf" srcId="{B57F188C-A6F1-4AF4-9B63-1FC2C4C1487E}" destId="{6BC31EC4-7A7B-4CF2-B293-68C1D636505E}" srcOrd="2" destOrd="0" presId="urn:microsoft.com/office/officeart/2008/layout/PictureStrips"/>
    <dgm:cxn modelId="{5062E99D-3C86-462A-B056-B62B425658C9}" type="presParOf" srcId="{6BC31EC4-7A7B-4CF2-B293-68C1D636505E}" destId="{76B42105-205B-4024-994B-52B0225DB16F}" srcOrd="0" destOrd="0" presId="urn:microsoft.com/office/officeart/2008/layout/PictureStrips"/>
    <dgm:cxn modelId="{4E4F0D90-1FAA-4C89-8394-DD573CC2CB55}" type="presParOf" srcId="{6BC31EC4-7A7B-4CF2-B293-68C1D636505E}" destId="{1C9B93DE-2FCD-48BC-88A4-5E90F34D3C44}" srcOrd="1" destOrd="0" presId="urn:microsoft.com/office/officeart/2008/layout/PictureStrips"/>
    <dgm:cxn modelId="{58F17493-02C5-4BE4-B635-5B6858A528D1}" type="presParOf" srcId="{B57F188C-A6F1-4AF4-9B63-1FC2C4C1487E}" destId="{9A800D16-79DF-4BF0-9C96-6DF500E5857A}" srcOrd="3" destOrd="0" presId="urn:microsoft.com/office/officeart/2008/layout/PictureStrips"/>
    <dgm:cxn modelId="{E1D64554-D138-4058-B194-E29D9E907483}" type="presParOf" srcId="{B57F188C-A6F1-4AF4-9B63-1FC2C4C1487E}" destId="{958F94E5-6E52-46F9-B925-DD220E8326CF}" srcOrd="4" destOrd="0" presId="urn:microsoft.com/office/officeart/2008/layout/PictureStrips"/>
    <dgm:cxn modelId="{CD96155C-6035-4F3C-8602-1638F98777BE}" type="presParOf" srcId="{958F94E5-6E52-46F9-B925-DD220E8326CF}" destId="{7E4ED38B-3CE9-4E20-9987-8AEB868FDA39}" srcOrd="0" destOrd="0" presId="urn:microsoft.com/office/officeart/2008/layout/PictureStrips"/>
    <dgm:cxn modelId="{34D3D792-2794-41D2-B045-1E8EC66793A4}" type="presParOf" srcId="{958F94E5-6E52-46F9-B925-DD220E8326CF}" destId="{8298BD35-028D-474E-8910-E7DA3BED6820}" srcOrd="1" destOrd="0" presId="urn:microsoft.com/office/officeart/2008/layout/PictureStrips"/>
    <dgm:cxn modelId="{16BDD399-51F4-487B-91FC-A08DC7ADE8FB}" type="presParOf" srcId="{B57F188C-A6F1-4AF4-9B63-1FC2C4C1487E}" destId="{3D2D594D-94FC-43B4-936A-B8C99814D60A}" srcOrd="5" destOrd="0" presId="urn:microsoft.com/office/officeart/2008/layout/PictureStrips"/>
    <dgm:cxn modelId="{7D90B998-7A76-4D61-B0B2-20B9BB51DEC6}" type="presParOf" srcId="{B57F188C-A6F1-4AF4-9B63-1FC2C4C1487E}" destId="{DC4C6FF4-940A-4272-B381-312890C4D4D4}" srcOrd="6" destOrd="0" presId="urn:microsoft.com/office/officeart/2008/layout/PictureStrips"/>
    <dgm:cxn modelId="{27C3B7F1-786E-4039-BF4D-3CFF8B1EC8EE}" type="presParOf" srcId="{DC4C6FF4-940A-4272-B381-312890C4D4D4}" destId="{E32C4135-54B4-4B19-B385-C4C04945683C}" srcOrd="0" destOrd="0" presId="urn:microsoft.com/office/officeart/2008/layout/PictureStrips"/>
    <dgm:cxn modelId="{9AB844B8-168A-4912-A001-B2482D80FD87}" type="presParOf" srcId="{DC4C6FF4-940A-4272-B381-312890C4D4D4}" destId="{7F6C6F86-9BF6-4EDF-A0ED-C953A412AD99}" srcOrd="1" destOrd="0" presId="urn:microsoft.com/office/officeart/2008/layout/PictureStrips"/>
    <dgm:cxn modelId="{4E7E77AD-842E-468A-B2CE-68162011B8DA}" type="presParOf" srcId="{B57F188C-A6F1-4AF4-9B63-1FC2C4C1487E}" destId="{5DA9B3A8-3CBD-4D3B-8E9A-F285D614ECA1}" srcOrd="7" destOrd="0" presId="urn:microsoft.com/office/officeart/2008/layout/PictureStrips"/>
    <dgm:cxn modelId="{CF8848D5-2934-481E-8763-1D1E79885701}" type="presParOf" srcId="{B57F188C-A6F1-4AF4-9B63-1FC2C4C1487E}" destId="{3951EDD3-4AFB-487E-83A7-74E7C6CDFF62}" srcOrd="8" destOrd="0" presId="urn:microsoft.com/office/officeart/2008/layout/PictureStrips"/>
    <dgm:cxn modelId="{321D4799-67E6-4386-BBD9-F0F5176DD886}" type="presParOf" srcId="{3951EDD3-4AFB-487E-83A7-74E7C6CDFF62}" destId="{637920BF-F879-4370-A6B7-281E158E0746}" srcOrd="0" destOrd="0" presId="urn:microsoft.com/office/officeart/2008/layout/PictureStrips"/>
    <dgm:cxn modelId="{85E8A329-B60F-454F-9039-9C018CD57962}" type="presParOf" srcId="{3951EDD3-4AFB-487E-83A7-74E7C6CDFF62}" destId="{0B418B29-3084-4F27-A843-8796F7F36DDC}" srcOrd="1" destOrd="0" presId="urn:microsoft.com/office/officeart/2008/layout/PictureStrips"/>
    <dgm:cxn modelId="{79A9441B-3345-4DB4-A217-B7C3439C7549}" type="presParOf" srcId="{B57F188C-A6F1-4AF4-9B63-1FC2C4C1487E}" destId="{EDB02F80-36AE-444D-834F-851CE38936AE}" srcOrd="9" destOrd="0" presId="urn:microsoft.com/office/officeart/2008/layout/PictureStrips"/>
    <dgm:cxn modelId="{3615283C-6904-4875-A4A5-E18CF0A17FB3}" type="presParOf" srcId="{B57F188C-A6F1-4AF4-9B63-1FC2C4C1487E}" destId="{8F98BE76-5854-4BE3-B8BB-5B4132A96C68}" srcOrd="10" destOrd="0" presId="urn:microsoft.com/office/officeart/2008/layout/PictureStrips"/>
    <dgm:cxn modelId="{4E3185A0-3DEA-47DA-9C94-1B8821A45431}" type="presParOf" srcId="{8F98BE76-5854-4BE3-B8BB-5B4132A96C68}" destId="{1153A690-11AD-4A4B-8DA9-E77A0D207E49}" srcOrd="0" destOrd="0" presId="urn:microsoft.com/office/officeart/2008/layout/PictureStrips"/>
    <dgm:cxn modelId="{AB3BDB85-AE69-43D7-A8BE-7C65A4343A5A}" type="presParOf" srcId="{8F98BE76-5854-4BE3-B8BB-5B4132A96C68}" destId="{06999CF7-3F7F-401F-8A1B-9024E13898F4}"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F929762-3CF5-4DEE-ACDA-E9353E68941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91177DFF-54FC-4631-927B-00E5A1E3C48A}">
      <dgm:prSet phldrT="[Texto]"/>
      <dgm:spPr/>
      <dgm:t>
        <a:bodyPr/>
        <a:lstStyle/>
        <a:p>
          <a:r>
            <a:rPr lang="es-EC" dirty="0" smtClean="0"/>
            <a:t>XNP ecuatorianas -30% BC </a:t>
          </a:r>
          <a:endParaRPr lang="en-US" dirty="0"/>
        </a:p>
      </dgm:t>
    </dgm:pt>
    <dgm:pt modelId="{1B6A5873-D43C-48C8-B583-CC28B11B7A76}" type="parTrans" cxnId="{BBA103BA-DF1F-4828-B622-0A020D9C6473}">
      <dgm:prSet/>
      <dgm:spPr/>
      <dgm:t>
        <a:bodyPr/>
        <a:lstStyle/>
        <a:p>
          <a:endParaRPr lang="en-US"/>
        </a:p>
      </dgm:t>
    </dgm:pt>
    <dgm:pt modelId="{22679BCA-7E3C-4B77-A6D3-725ACD2E381B}" type="sibTrans" cxnId="{BBA103BA-DF1F-4828-B622-0A020D9C6473}">
      <dgm:prSet/>
      <dgm:spPr/>
      <dgm:t>
        <a:bodyPr/>
        <a:lstStyle/>
        <a:p>
          <a:endParaRPr lang="en-US"/>
        </a:p>
      </dgm:t>
    </dgm:pt>
    <dgm:pt modelId="{D9E5336E-80C1-44B8-B362-82024635CEC4}">
      <dgm:prSet phldrT="[Texto]"/>
      <dgm:spPr/>
      <dgm:t>
        <a:bodyPr/>
        <a:lstStyle/>
        <a:p>
          <a:r>
            <a:rPr lang="es-EC" dirty="0" smtClean="0"/>
            <a:t>PROECUADOR: no existe diversidad </a:t>
          </a:r>
          <a:endParaRPr lang="en-US" dirty="0"/>
        </a:p>
      </dgm:t>
    </dgm:pt>
    <dgm:pt modelId="{904B9D67-37E5-4E70-92A1-7B5471B51A3F}" type="parTrans" cxnId="{29A0D219-E46C-4557-B996-FA6362B01997}">
      <dgm:prSet/>
      <dgm:spPr/>
      <dgm:t>
        <a:bodyPr/>
        <a:lstStyle/>
        <a:p>
          <a:endParaRPr lang="en-US"/>
        </a:p>
      </dgm:t>
    </dgm:pt>
    <dgm:pt modelId="{C67C7439-4CC0-4B82-80EC-C4B9B8CD02EC}" type="sibTrans" cxnId="{29A0D219-E46C-4557-B996-FA6362B01997}">
      <dgm:prSet/>
      <dgm:spPr/>
      <dgm:t>
        <a:bodyPr/>
        <a:lstStyle/>
        <a:p>
          <a:endParaRPr lang="en-US"/>
        </a:p>
      </dgm:t>
    </dgm:pt>
    <dgm:pt modelId="{4C59071E-86E8-4F81-94DE-4277F279BFB0}">
      <dgm:prSet phldrT="[Texto]"/>
      <dgm:spPr/>
      <dgm:t>
        <a:bodyPr/>
        <a:lstStyle/>
        <a:p>
          <a:r>
            <a:rPr lang="es-EC" dirty="0" smtClean="0"/>
            <a:t>No son economías complementarias </a:t>
          </a:r>
          <a:endParaRPr lang="en-US" dirty="0"/>
        </a:p>
      </dgm:t>
    </dgm:pt>
    <dgm:pt modelId="{E5C6D7F0-F4B2-421C-8D0D-8AE6AD2FB105}" type="parTrans" cxnId="{42565A0B-2E2D-48A4-85CB-CE9BB9EFAFDD}">
      <dgm:prSet/>
      <dgm:spPr/>
      <dgm:t>
        <a:bodyPr/>
        <a:lstStyle/>
        <a:p>
          <a:endParaRPr lang="en-US"/>
        </a:p>
      </dgm:t>
    </dgm:pt>
    <dgm:pt modelId="{93D15FAC-8B2A-4F01-9D1E-F382719A0D15}" type="sibTrans" cxnId="{42565A0B-2E2D-48A4-85CB-CE9BB9EFAFDD}">
      <dgm:prSet/>
      <dgm:spPr/>
      <dgm:t>
        <a:bodyPr/>
        <a:lstStyle/>
        <a:p>
          <a:endParaRPr lang="en-US"/>
        </a:p>
      </dgm:t>
    </dgm:pt>
    <dgm:pt modelId="{DD7443D5-BF7B-4FD0-ACB7-5B6EA3328B0A}">
      <dgm:prSet phldrT="[Texto]"/>
      <dgm:spPr/>
      <dgm:t>
        <a:bodyPr/>
        <a:lstStyle/>
        <a:p>
          <a:r>
            <a:rPr lang="es-EC" dirty="0" err="1" smtClean="0"/>
            <a:t>PROEcuador</a:t>
          </a:r>
          <a:r>
            <a:rPr lang="es-EC" dirty="0" smtClean="0"/>
            <a:t>: Chile importa 10 productos </a:t>
          </a:r>
          <a:endParaRPr lang="en-US" dirty="0"/>
        </a:p>
      </dgm:t>
    </dgm:pt>
    <dgm:pt modelId="{7B36B2AA-2329-4D59-B3A8-AC47CC04E62E}" type="parTrans" cxnId="{8AB6EF79-E7CC-4A75-B4FD-2BD0775D24EF}">
      <dgm:prSet/>
      <dgm:spPr/>
      <dgm:t>
        <a:bodyPr/>
        <a:lstStyle/>
        <a:p>
          <a:endParaRPr lang="en-US"/>
        </a:p>
      </dgm:t>
    </dgm:pt>
    <dgm:pt modelId="{77962519-831E-43AB-8B09-4CBEFA6ADF7A}" type="sibTrans" cxnId="{8AB6EF79-E7CC-4A75-B4FD-2BD0775D24EF}">
      <dgm:prSet/>
      <dgm:spPr/>
      <dgm:t>
        <a:bodyPr/>
        <a:lstStyle/>
        <a:p>
          <a:endParaRPr lang="en-US"/>
        </a:p>
      </dgm:t>
    </dgm:pt>
    <dgm:pt modelId="{C7406F92-D9A7-4659-A70D-70D74A20BBA7}">
      <dgm:prSet phldrT="[Texto]"/>
      <dgm:spPr/>
      <dgm:t>
        <a:bodyPr/>
        <a:lstStyle/>
        <a:p>
          <a:r>
            <a:rPr lang="es-EC" dirty="0" smtClean="0"/>
            <a:t>Oferta exportable de productos primarios </a:t>
          </a:r>
          <a:endParaRPr lang="en-US" dirty="0"/>
        </a:p>
      </dgm:t>
    </dgm:pt>
    <dgm:pt modelId="{AD18700A-6011-44F3-AF0E-3C2385091D62}" type="parTrans" cxnId="{334BEC2D-5F78-4782-ACD8-4BA477CB8092}">
      <dgm:prSet/>
      <dgm:spPr/>
      <dgm:t>
        <a:bodyPr/>
        <a:lstStyle/>
        <a:p>
          <a:endParaRPr lang="en-US"/>
        </a:p>
      </dgm:t>
    </dgm:pt>
    <dgm:pt modelId="{28D52529-F55C-41AE-B947-A32D1AFDA037}" type="sibTrans" cxnId="{334BEC2D-5F78-4782-ACD8-4BA477CB8092}">
      <dgm:prSet/>
      <dgm:spPr/>
      <dgm:t>
        <a:bodyPr/>
        <a:lstStyle/>
        <a:p>
          <a:endParaRPr lang="en-US"/>
        </a:p>
      </dgm:t>
    </dgm:pt>
    <dgm:pt modelId="{356A4F63-9E10-4BAD-BD58-307FBC9F9D7F}">
      <dgm:prSet phldrT="[Texto]"/>
      <dgm:spPr/>
      <dgm:t>
        <a:bodyPr/>
        <a:lstStyle/>
        <a:p>
          <a:r>
            <a:rPr lang="es-EC" dirty="0" smtClean="0"/>
            <a:t>Sin valor agregado o diferenciador, alta calidad</a:t>
          </a:r>
          <a:endParaRPr lang="en-US" dirty="0"/>
        </a:p>
      </dgm:t>
    </dgm:pt>
    <dgm:pt modelId="{A1E0F127-6370-4352-BFC9-8CC72846B2D9}" type="parTrans" cxnId="{1403B718-ADDB-48A0-B6B4-F963856A935E}">
      <dgm:prSet/>
      <dgm:spPr/>
      <dgm:t>
        <a:bodyPr/>
        <a:lstStyle/>
        <a:p>
          <a:endParaRPr lang="en-US"/>
        </a:p>
      </dgm:t>
    </dgm:pt>
    <dgm:pt modelId="{DDAF1E29-A8AE-4761-A341-ADB1A6CB7738}" type="sibTrans" cxnId="{1403B718-ADDB-48A0-B6B4-F963856A935E}">
      <dgm:prSet/>
      <dgm:spPr/>
      <dgm:t>
        <a:bodyPr/>
        <a:lstStyle/>
        <a:p>
          <a:endParaRPr lang="en-US"/>
        </a:p>
      </dgm:t>
    </dgm:pt>
    <dgm:pt modelId="{5C0FB884-1558-4917-8CCC-4F70EF906AD7}" type="pres">
      <dgm:prSet presAssocID="{EF929762-3CF5-4DEE-ACDA-E9353E68941B}" presName="diagram" presStyleCnt="0">
        <dgm:presLayoutVars>
          <dgm:dir/>
          <dgm:resizeHandles val="exact"/>
        </dgm:presLayoutVars>
      </dgm:prSet>
      <dgm:spPr/>
      <dgm:t>
        <a:bodyPr/>
        <a:lstStyle/>
        <a:p>
          <a:endParaRPr lang="es-ES"/>
        </a:p>
      </dgm:t>
    </dgm:pt>
    <dgm:pt modelId="{914A3FD0-7021-402E-80CE-D924A7D69852}" type="pres">
      <dgm:prSet presAssocID="{91177DFF-54FC-4631-927B-00E5A1E3C48A}" presName="node" presStyleLbl="node1" presStyleIdx="0" presStyleCnt="6">
        <dgm:presLayoutVars>
          <dgm:bulletEnabled val="1"/>
        </dgm:presLayoutVars>
      </dgm:prSet>
      <dgm:spPr/>
      <dgm:t>
        <a:bodyPr/>
        <a:lstStyle/>
        <a:p>
          <a:endParaRPr lang="en-US"/>
        </a:p>
      </dgm:t>
    </dgm:pt>
    <dgm:pt modelId="{9B85A480-BCEC-4FF6-BA15-746582F2D5BC}" type="pres">
      <dgm:prSet presAssocID="{22679BCA-7E3C-4B77-A6D3-725ACD2E381B}" presName="sibTrans" presStyleCnt="0"/>
      <dgm:spPr/>
    </dgm:pt>
    <dgm:pt modelId="{57D786C0-2503-46F4-9B92-643BD25468EB}" type="pres">
      <dgm:prSet presAssocID="{D9E5336E-80C1-44B8-B362-82024635CEC4}" presName="node" presStyleLbl="node1" presStyleIdx="1" presStyleCnt="6">
        <dgm:presLayoutVars>
          <dgm:bulletEnabled val="1"/>
        </dgm:presLayoutVars>
      </dgm:prSet>
      <dgm:spPr/>
      <dgm:t>
        <a:bodyPr/>
        <a:lstStyle/>
        <a:p>
          <a:endParaRPr lang="en-US"/>
        </a:p>
      </dgm:t>
    </dgm:pt>
    <dgm:pt modelId="{FE343F24-5878-475F-92CF-89D3F682D2F2}" type="pres">
      <dgm:prSet presAssocID="{C67C7439-4CC0-4B82-80EC-C4B9B8CD02EC}" presName="sibTrans" presStyleCnt="0"/>
      <dgm:spPr/>
    </dgm:pt>
    <dgm:pt modelId="{97AC3CCE-879C-476F-8E86-4435D3E1BDA1}" type="pres">
      <dgm:prSet presAssocID="{4C59071E-86E8-4F81-94DE-4277F279BFB0}" presName="node" presStyleLbl="node1" presStyleIdx="2" presStyleCnt="6">
        <dgm:presLayoutVars>
          <dgm:bulletEnabled val="1"/>
        </dgm:presLayoutVars>
      </dgm:prSet>
      <dgm:spPr/>
      <dgm:t>
        <a:bodyPr/>
        <a:lstStyle/>
        <a:p>
          <a:endParaRPr lang="en-US"/>
        </a:p>
      </dgm:t>
    </dgm:pt>
    <dgm:pt modelId="{706EF1FF-24B7-4446-9AE5-1B5B1FB765E1}" type="pres">
      <dgm:prSet presAssocID="{93D15FAC-8B2A-4F01-9D1E-F382719A0D15}" presName="sibTrans" presStyleCnt="0"/>
      <dgm:spPr/>
    </dgm:pt>
    <dgm:pt modelId="{0E5B58A0-67DC-4CA9-9A10-92B223E0A5F8}" type="pres">
      <dgm:prSet presAssocID="{DD7443D5-BF7B-4FD0-ACB7-5B6EA3328B0A}" presName="node" presStyleLbl="node1" presStyleIdx="3" presStyleCnt="6">
        <dgm:presLayoutVars>
          <dgm:bulletEnabled val="1"/>
        </dgm:presLayoutVars>
      </dgm:prSet>
      <dgm:spPr/>
      <dgm:t>
        <a:bodyPr/>
        <a:lstStyle/>
        <a:p>
          <a:endParaRPr lang="en-US"/>
        </a:p>
      </dgm:t>
    </dgm:pt>
    <dgm:pt modelId="{CAAD9581-F2FF-4E20-9D27-A0E66483887E}" type="pres">
      <dgm:prSet presAssocID="{77962519-831E-43AB-8B09-4CBEFA6ADF7A}" presName="sibTrans" presStyleCnt="0"/>
      <dgm:spPr/>
    </dgm:pt>
    <dgm:pt modelId="{997DB581-90F7-43D8-AE3D-D90072F058F7}" type="pres">
      <dgm:prSet presAssocID="{C7406F92-D9A7-4659-A70D-70D74A20BBA7}" presName="node" presStyleLbl="node1" presStyleIdx="4" presStyleCnt="6">
        <dgm:presLayoutVars>
          <dgm:bulletEnabled val="1"/>
        </dgm:presLayoutVars>
      </dgm:prSet>
      <dgm:spPr/>
      <dgm:t>
        <a:bodyPr/>
        <a:lstStyle/>
        <a:p>
          <a:endParaRPr lang="en-US"/>
        </a:p>
      </dgm:t>
    </dgm:pt>
    <dgm:pt modelId="{7D2B5305-569F-4953-94AE-68C4AC55380F}" type="pres">
      <dgm:prSet presAssocID="{28D52529-F55C-41AE-B947-A32D1AFDA037}" presName="sibTrans" presStyleCnt="0"/>
      <dgm:spPr/>
    </dgm:pt>
    <dgm:pt modelId="{3E2A4F2B-4B74-47B1-9342-D87D7BF0A3E0}" type="pres">
      <dgm:prSet presAssocID="{356A4F63-9E10-4BAD-BD58-307FBC9F9D7F}" presName="node" presStyleLbl="node1" presStyleIdx="5" presStyleCnt="6">
        <dgm:presLayoutVars>
          <dgm:bulletEnabled val="1"/>
        </dgm:presLayoutVars>
      </dgm:prSet>
      <dgm:spPr/>
      <dgm:t>
        <a:bodyPr/>
        <a:lstStyle/>
        <a:p>
          <a:endParaRPr lang="en-US"/>
        </a:p>
      </dgm:t>
    </dgm:pt>
  </dgm:ptLst>
  <dgm:cxnLst>
    <dgm:cxn modelId="{29A0D219-E46C-4557-B996-FA6362B01997}" srcId="{EF929762-3CF5-4DEE-ACDA-E9353E68941B}" destId="{D9E5336E-80C1-44B8-B362-82024635CEC4}" srcOrd="1" destOrd="0" parTransId="{904B9D67-37E5-4E70-92A1-7B5471B51A3F}" sibTransId="{C67C7439-4CC0-4B82-80EC-C4B9B8CD02EC}"/>
    <dgm:cxn modelId="{1D805166-EA8C-4039-B9D1-0990EF47605E}" type="presOf" srcId="{EF929762-3CF5-4DEE-ACDA-E9353E68941B}" destId="{5C0FB884-1558-4917-8CCC-4F70EF906AD7}" srcOrd="0" destOrd="0" presId="urn:microsoft.com/office/officeart/2005/8/layout/default"/>
    <dgm:cxn modelId="{FC2FF1D1-E3A5-418D-849C-E1419DC1410B}" type="presOf" srcId="{C7406F92-D9A7-4659-A70D-70D74A20BBA7}" destId="{997DB581-90F7-43D8-AE3D-D90072F058F7}" srcOrd="0" destOrd="0" presId="urn:microsoft.com/office/officeart/2005/8/layout/default"/>
    <dgm:cxn modelId="{BBA103BA-DF1F-4828-B622-0A020D9C6473}" srcId="{EF929762-3CF5-4DEE-ACDA-E9353E68941B}" destId="{91177DFF-54FC-4631-927B-00E5A1E3C48A}" srcOrd="0" destOrd="0" parTransId="{1B6A5873-D43C-48C8-B583-CC28B11B7A76}" sibTransId="{22679BCA-7E3C-4B77-A6D3-725ACD2E381B}"/>
    <dgm:cxn modelId="{334BEC2D-5F78-4782-ACD8-4BA477CB8092}" srcId="{EF929762-3CF5-4DEE-ACDA-E9353E68941B}" destId="{C7406F92-D9A7-4659-A70D-70D74A20BBA7}" srcOrd="4" destOrd="0" parTransId="{AD18700A-6011-44F3-AF0E-3C2385091D62}" sibTransId="{28D52529-F55C-41AE-B947-A32D1AFDA037}"/>
    <dgm:cxn modelId="{1403B718-ADDB-48A0-B6B4-F963856A935E}" srcId="{EF929762-3CF5-4DEE-ACDA-E9353E68941B}" destId="{356A4F63-9E10-4BAD-BD58-307FBC9F9D7F}" srcOrd="5" destOrd="0" parTransId="{A1E0F127-6370-4352-BFC9-8CC72846B2D9}" sibTransId="{DDAF1E29-A8AE-4761-A341-ADB1A6CB7738}"/>
    <dgm:cxn modelId="{1D3A1D2A-3C73-4507-BD9E-457CC154EE75}" type="presOf" srcId="{D9E5336E-80C1-44B8-B362-82024635CEC4}" destId="{57D786C0-2503-46F4-9B92-643BD25468EB}" srcOrd="0" destOrd="0" presId="urn:microsoft.com/office/officeart/2005/8/layout/default"/>
    <dgm:cxn modelId="{4649CC66-0C89-4177-9EB2-2AA572B0C922}" type="presOf" srcId="{91177DFF-54FC-4631-927B-00E5A1E3C48A}" destId="{914A3FD0-7021-402E-80CE-D924A7D69852}" srcOrd="0" destOrd="0" presId="urn:microsoft.com/office/officeart/2005/8/layout/default"/>
    <dgm:cxn modelId="{5DEE898E-7553-4555-93AA-0AF2429EA655}" type="presOf" srcId="{4C59071E-86E8-4F81-94DE-4277F279BFB0}" destId="{97AC3CCE-879C-476F-8E86-4435D3E1BDA1}" srcOrd="0" destOrd="0" presId="urn:microsoft.com/office/officeart/2005/8/layout/default"/>
    <dgm:cxn modelId="{42565A0B-2E2D-48A4-85CB-CE9BB9EFAFDD}" srcId="{EF929762-3CF5-4DEE-ACDA-E9353E68941B}" destId="{4C59071E-86E8-4F81-94DE-4277F279BFB0}" srcOrd="2" destOrd="0" parTransId="{E5C6D7F0-F4B2-421C-8D0D-8AE6AD2FB105}" sibTransId="{93D15FAC-8B2A-4F01-9D1E-F382719A0D15}"/>
    <dgm:cxn modelId="{3B1C6450-2808-4CC5-AE0E-FC6E3D959FE5}" type="presOf" srcId="{DD7443D5-BF7B-4FD0-ACB7-5B6EA3328B0A}" destId="{0E5B58A0-67DC-4CA9-9A10-92B223E0A5F8}" srcOrd="0" destOrd="0" presId="urn:microsoft.com/office/officeart/2005/8/layout/default"/>
    <dgm:cxn modelId="{AB2A9141-6B2E-435F-B7C3-706C69405975}" type="presOf" srcId="{356A4F63-9E10-4BAD-BD58-307FBC9F9D7F}" destId="{3E2A4F2B-4B74-47B1-9342-D87D7BF0A3E0}" srcOrd="0" destOrd="0" presId="urn:microsoft.com/office/officeart/2005/8/layout/default"/>
    <dgm:cxn modelId="{8AB6EF79-E7CC-4A75-B4FD-2BD0775D24EF}" srcId="{EF929762-3CF5-4DEE-ACDA-E9353E68941B}" destId="{DD7443D5-BF7B-4FD0-ACB7-5B6EA3328B0A}" srcOrd="3" destOrd="0" parTransId="{7B36B2AA-2329-4D59-B3A8-AC47CC04E62E}" sibTransId="{77962519-831E-43AB-8B09-4CBEFA6ADF7A}"/>
    <dgm:cxn modelId="{D4306A4E-DAD7-4E3E-825B-154702975E27}" type="presParOf" srcId="{5C0FB884-1558-4917-8CCC-4F70EF906AD7}" destId="{914A3FD0-7021-402E-80CE-D924A7D69852}" srcOrd="0" destOrd="0" presId="urn:microsoft.com/office/officeart/2005/8/layout/default"/>
    <dgm:cxn modelId="{D1A1F4D2-ED9C-40D7-9E00-DFD4BFD07A53}" type="presParOf" srcId="{5C0FB884-1558-4917-8CCC-4F70EF906AD7}" destId="{9B85A480-BCEC-4FF6-BA15-746582F2D5BC}" srcOrd="1" destOrd="0" presId="urn:microsoft.com/office/officeart/2005/8/layout/default"/>
    <dgm:cxn modelId="{C8C49E98-A46A-456A-8C6E-4378BA2D227D}" type="presParOf" srcId="{5C0FB884-1558-4917-8CCC-4F70EF906AD7}" destId="{57D786C0-2503-46F4-9B92-643BD25468EB}" srcOrd="2" destOrd="0" presId="urn:microsoft.com/office/officeart/2005/8/layout/default"/>
    <dgm:cxn modelId="{20ED3274-8417-42E2-B6B6-295F39807E5A}" type="presParOf" srcId="{5C0FB884-1558-4917-8CCC-4F70EF906AD7}" destId="{FE343F24-5878-475F-92CF-89D3F682D2F2}" srcOrd="3" destOrd="0" presId="urn:microsoft.com/office/officeart/2005/8/layout/default"/>
    <dgm:cxn modelId="{8CB5839A-8EE4-422D-8939-164338CBEE75}" type="presParOf" srcId="{5C0FB884-1558-4917-8CCC-4F70EF906AD7}" destId="{97AC3CCE-879C-476F-8E86-4435D3E1BDA1}" srcOrd="4" destOrd="0" presId="urn:microsoft.com/office/officeart/2005/8/layout/default"/>
    <dgm:cxn modelId="{C6EFB53C-EF2E-454F-80D3-D00D9E6A8A6E}" type="presParOf" srcId="{5C0FB884-1558-4917-8CCC-4F70EF906AD7}" destId="{706EF1FF-24B7-4446-9AE5-1B5B1FB765E1}" srcOrd="5" destOrd="0" presId="urn:microsoft.com/office/officeart/2005/8/layout/default"/>
    <dgm:cxn modelId="{35F33338-C74A-462C-A558-3F8E95B1C8C7}" type="presParOf" srcId="{5C0FB884-1558-4917-8CCC-4F70EF906AD7}" destId="{0E5B58A0-67DC-4CA9-9A10-92B223E0A5F8}" srcOrd="6" destOrd="0" presId="urn:microsoft.com/office/officeart/2005/8/layout/default"/>
    <dgm:cxn modelId="{EE873E13-5716-4904-AFE5-C790BC4E2755}" type="presParOf" srcId="{5C0FB884-1558-4917-8CCC-4F70EF906AD7}" destId="{CAAD9581-F2FF-4E20-9D27-A0E66483887E}" srcOrd="7" destOrd="0" presId="urn:microsoft.com/office/officeart/2005/8/layout/default"/>
    <dgm:cxn modelId="{3810975E-2E8B-4895-AE3E-0F2FD6A4F05B}" type="presParOf" srcId="{5C0FB884-1558-4917-8CCC-4F70EF906AD7}" destId="{997DB581-90F7-43D8-AE3D-D90072F058F7}" srcOrd="8" destOrd="0" presId="urn:microsoft.com/office/officeart/2005/8/layout/default"/>
    <dgm:cxn modelId="{F1400A00-3CFE-4134-9552-0C45A2C9A547}" type="presParOf" srcId="{5C0FB884-1558-4917-8CCC-4F70EF906AD7}" destId="{7D2B5305-569F-4953-94AE-68C4AC55380F}" srcOrd="9" destOrd="0" presId="urn:microsoft.com/office/officeart/2005/8/layout/default"/>
    <dgm:cxn modelId="{3CD39EFD-1B46-44A0-8BAF-11A7CE14CCBF}" type="presParOf" srcId="{5C0FB884-1558-4917-8CCC-4F70EF906AD7}" destId="{3E2A4F2B-4B74-47B1-9342-D87D7BF0A3E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AA43AF0-D697-4567-8952-41006867D477}" type="doc">
      <dgm:prSet loTypeId="urn:microsoft.com/office/officeart/2005/8/layout/process2" loCatId="process" qsTypeId="urn:microsoft.com/office/officeart/2005/8/quickstyle/simple1" qsCatId="simple" csTypeId="urn:microsoft.com/office/officeart/2005/8/colors/colorful2" csCatId="colorful" phldr="1"/>
      <dgm:spPr/>
    </dgm:pt>
    <dgm:pt modelId="{82FF3B2B-F0AD-42FD-8E85-9DD1B1F3110A}">
      <dgm:prSet phldrT="[Texto]"/>
      <dgm:spPr/>
      <dgm:t>
        <a:bodyPr/>
        <a:lstStyle/>
        <a:p>
          <a:r>
            <a:rPr lang="es-EC" dirty="0" smtClean="0"/>
            <a:t>Estacionalidad de producción chilena</a:t>
          </a:r>
          <a:endParaRPr lang="en-US" dirty="0"/>
        </a:p>
      </dgm:t>
    </dgm:pt>
    <dgm:pt modelId="{9B6BA18D-5171-4704-8625-9457BF9E3AEA}" type="parTrans" cxnId="{C0CC4F46-6B58-4BA4-8862-163964676011}">
      <dgm:prSet/>
      <dgm:spPr/>
      <dgm:t>
        <a:bodyPr/>
        <a:lstStyle/>
        <a:p>
          <a:endParaRPr lang="en-US"/>
        </a:p>
      </dgm:t>
    </dgm:pt>
    <dgm:pt modelId="{DA3CFA80-AD5B-4C15-A620-D0C9896D493B}" type="sibTrans" cxnId="{C0CC4F46-6B58-4BA4-8862-163964676011}">
      <dgm:prSet/>
      <dgm:spPr/>
      <dgm:t>
        <a:bodyPr/>
        <a:lstStyle/>
        <a:p>
          <a:endParaRPr lang="en-US"/>
        </a:p>
      </dgm:t>
    </dgm:pt>
    <dgm:pt modelId="{46F1C239-CB4A-42F8-B534-178975598C98}">
      <dgm:prSet phldrT="[Texto]"/>
      <dgm:spPr/>
      <dgm:t>
        <a:bodyPr/>
        <a:lstStyle/>
        <a:p>
          <a:r>
            <a:rPr lang="es-EC" dirty="0" smtClean="0"/>
            <a:t>Estudiar su cadena de producción </a:t>
          </a:r>
          <a:endParaRPr lang="en-US" dirty="0"/>
        </a:p>
      </dgm:t>
    </dgm:pt>
    <dgm:pt modelId="{DC58624E-EB44-4F8D-BE4E-B91029B9CA3E}" type="parTrans" cxnId="{ED799EFC-5A56-4152-B486-C23BDB1B97BC}">
      <dgm:prSet/>
      <dgm:spPr/>
      <dgm:t>
        <a:bodyPr/>
        <a:lstStyle/>
        <a:p>
          <a:endParaRPr lang="en-US"/>
        </a:p>
      </dgm:t>
    </dgm:pt>
    <dgm:pt modelId="{FF84ED9D-EA9C-4755-A23A-9F0F43D59431}" type="sibTrans" cxnId="{ED799EFC-5A56-4152-B486-C23BDB1B97BC}">
      <dgm:prSet/>
      <dgm:spPr/>
      <dgm:t>
        <a:bodyPr/>
        <a:lstStyle/>
        <a:p>
          <a:endParaRPr lang="en-US"/>
        </a:p>
      </dgm:t>
    </dgm:pt>
    <dgm:pt modelId="{33BEA23F-7178-4C0E-B149-CCA8C8498825}">
      <dgm:prSet phldrT="[Texto]"/>
      <dgm:spPr/>
      <dgm:t>
        <a:bodyPr/>
        <a:lstStyle/>
        <a:p>
          <a:r>
            <a:rPr lang="es-EC" dirty="0" smtClean="0"/>
            <a:t>Cadena de abastecimiento y distribución</a:t>
          </a:r>
          <a:endParaRPr lang="en-US" dirty="0"/>
        </a:p>
      </dgm:t>
    </dgm:pt>
    <dgm:pt modelId="{E42D1B80-1F6C-450C-ABE2-4FE54F60615B}" type="parTrans" cxnId="{CE993736-E35F-456D-B4CC-6C113D8F588B}">
      <dgm:prSet/>
      <dgm:spPr/>
      <dgm:t>
        <a:bodyPr/>
        <a:lstStyle/>
        <a:p>
          <a:endParaRPr lang="en-US"/>
        </a:p>
      </dgm:t>
    </dgm:pt>
    <dgm:pt modelId="{1358B5FD-460A-4E3A-BDEB-2958C549E3B9}" type="sibTrans" cxnId="{CE993736-E35F-456D-B4CC-6C113D8F588B}">
      <dgm:prSet/>
      <dgm:spPr/>
      <dgm:t>
        <a:bodyPr/>
        <a:lstStyle/>
        <a:p>
          <a:endParaRPr lang="en-US"/>
        </a:p>
      </dgm:t>
    </dgm:pt>
    <dgm:pt modelId="{9A07C7CD-B2BA-4F4C-89D4-10AA593F36C5}" type="pres">
      <dgm:prSet presAssocID="{FAA43AF0-D697-4567-8952-41006867D477}" presName="linearFlow" presStyleCnt="0">
        <dgm:presLayoutVars>
          <dgm:resizeHandles val="exact"/>
        </dgm:presLayoutVars>
      </dgm:prSet>
      <dgm:spPr/>
    </dgm:pt>
    <dgm:pt modelId="{41239D59-0E84-466D-86D8-01A2E054EEE7}" type="pres">
      <dgm:prSet presAssocID="{82FF3B2B-F0AD-42FD-8E85-9DD1B1F3110A}" presName="node" presStyleLbl="node1" presStyleIdx="0" presStyleCnt="3">
        <dgm:presLayoutVars>
          <dgm:bulletEnabled val="1"/>
        </dgm:presLayoutVars>
      </dgm:prSet>
      <dgm:spPr/>
      <dgm:t>
        <a:bodyPr/>
        <a:lstStyle/>
        <a:p>
          <a:endParaRPr lang="en-US"/>
        </a:p>
      </dgm:t>
    </dgm:pt>
    <dgm:pt modelId="{C5075D95-276B-4378-A32D-E15B8D55DF56}" type="pres">
      <dgm:prSet presAssocID="{DA3CFA80-AD5B-4C15-A620-D0C9896D493B}" presName="sibTrans" presStyleLbl="sibTrans2D1" presStyleIdx="0" presStyleCnt="2"/>
      <dgm:spPr/>
      <dgm:t>
        <a:bodyPr/>
        <a:lstStyle/>
        <a:p>
          <a:endParaRPr lang="es-ES"/>
        </a:p>
      </dgm:t>
    </dgm:pt>
    <dgm:pt modelId="{7AF9789E-0AD8-4A22-B431-D73C6F4AF6C7}" type="pres">
      <dgm:prSet presAssocID="{DA3CFA80-AD5B-4C15-A620-D0C9896D493B}" presName="connectorText" presStyleLbl="sibTrans2D1" presStyleIdx="0" presStyleCnt="2"/>
      <dgm:spPr/>
      <dgm:t>
        <a:bodyPr/>
        <a:lstStyle/>
        <a:p>
          <a:endParaRPr lang="es-ES"/>
        </a:p>
      </dgm:t>
    </dgm:pt>
    <dgm:pt modelId="{72B8E8EF-C6B4-45A8-8830-7AF8A56FBA06}" type="pres">
      <dgm:prSet presAssocID="{46F1C239-CB4A-42F8-B534-178975598C98}" presName="node" presStyleLbl="node1" presStyleIdx="1" presStyleCnt="3">
        <dgm:presLayoutVars>
          <dgm:bulletEnabled val="1"/>
        </dgm:presLayoutVars>
      </dgm:prSet>
      <dgm:spPr/>
      <dgm:t>
        <a:bodyPr/>
        <a:lstStyle/>
        <a:p>
          <a:endParaRPr lang="en-US"/>
        </a:p>
      </dgm:t>
    </dgm:pt>
    <dgm:pt modelId="{7E588ED4-A50D-44B3-9FCB-60437CF85CB2}" type="pres">
      <dgm:prSet presAssocID="{FF84ED9D-EA9C-4755-A23A-9F0F43D59431}" presName="sibTrans" presStyleLbl="sibTrans2D1" presStyleIdx="1" presStyleCnt="2"/>
      <dgm:spPr/>
      <dgm:t>
        <a:bodyPr/>
        <a:lstStyle/>
        <a:p>
          <a:endParaRPr lang="es-ES"/>
        </a:p>
      </dgm:t>
    </dgm:pt>
    <dgm:pt modelId="{ED828C0C-9FCE-4146-9CEB-B3567A4BFCC0}" type="pres">
      <dgm:prSet presAssocID="{FF84ED9D-EA9C-4755-A23A-9F0F43D59431}" presName="connectorText" presStyleLbl="sibTrans2D1" presStyleIdx="1" presStyleCnt="2"/>
      <dgm:spPr/>
      <dgm:t>
        <a:bodyPr/>
        <a:lstStyle/>
        <a:p>
          <a:endParaRPr lang="es-ES"/>
        </a:p>
      </dgm:t>
    </dgm:pt>
    <dgm:pt modelId="{1B59BC0B-0581-4F9E-A60F-F5E7F4D61BD1}" type="pres">
      <dgm:prSet presAssocID="{33BEA23F-7178-4C0E-B149-CCA8C8498825}" presName="node" presStyleLbl="node1" presStyleIdx="2" presStyleCnt="3">
        <dgm:presLayoutVars>
          <dgm:bulletEnabled val="1"/>
        </dgm:presLayoutVars>
      </dgm:prSet>
      <dgm:spPr/>
      <dgm:t>
        <a:bodyPr/>
        <a:lstStyle/>
        <a:p>
          <a:endParaRPr lang="en-US"/>
        </a:p>
      </dgm:t>
    </dgm:pt>
  </dgm:ptLst>
  <dgm:cxnLst>
    <dgm:cxn modelId="{C0CC4F46-6B58-4BA4-8862-163964676011}" srcId="{FAA43AF0-D697-4567-8952-41006867D477}" destId="{82FF3B2B-F0AD-42FD-8E85-9DD1B1F3110A}" srcOrd="0" destOrd="0" parTransId="{9B6BA18D-5171-4704-8625-9457BF9E3AEA}" sibTransId="{DA3CFA80-AD5B-4C15-A620-D0C9896D493B}"/>
    <dgm:cxn modelId="{2E019BD8-8740-457D-8D0F-452E38E99E11}" type="presOf" srcId="{FF84ED9D-EA9C-4755-A23A-9F0F43D59431}" destId="{ED828C0C-9FCE-4146-9CEB-B3567A4BFCC0}" srcOrd="1" destOrd="0" presId="urn:microsoft.com/office/officeart/2005/8/layout/process2"/>
    <dgm:cxn modelId="{5C7440D2-A8FF-4E30-B275-2C1C48FC0AB4}" type="presOf" srcId="{FF84ED9D-EA9C-4755-A23A-9F0F43D59431}" destId="{7E588ED4-A50D-44B3-9FCB-60437CF85CB2}" srcOrd="0" destOrd="0" presId="urn:microsoft.com/office/officeart/2005/8/layout/process2"/>
    <dgm:cxn modelId="{1C003F4B-E92A-4842-B6EA-AF6704A268BC}" type="presOf" srcId="{FAA43AF0-D697-4567-8952-41006867D477}" destId="{9A07C7CD-B2BA-4F4C-89D4-10AA593F36C5}" srcOrd="0" destOrd="0" presId="urn:microsoft.com/office/officeart/2005/8/layout/process2"/>
    <dgm:cxn modelId="{CE993736-E35F-456D-B4CC-6C113D8F588B}" srcId="{FAA43AF0-D697-4567-8952-41006867D477}" destId="{33BEA23F-7178-4C0E-B149-CCA8C8498825}" srcOrd="2" destOrd="0" parTransId="{E42D1B80-1F6C-450C-ABE2-4FE54F60615B}" sibTransId="{1358B5FD-460A-4E3A-BDEB-2958C549E3B9}"/>
    <dgm:cxn modelId="{7A10CFC1-2BAF-4FBE-9637-E6DF1A43BCC7}" type="presOf" srcId="{DA3CFA80-AD5B-4C15-A620-D0C9896D493B}" destId="{C5075D95-276B-4378-A32D-E15B8D55DF56}" srcOrd="0" destOrd="0" presId="urn:microsoft.com/office/officeart/2005/8/layout/process2"/>
    <dgm:cxn modelId="{ED799EFC-5A56-4152-B486-C23BDB1B97BC}" srcId="{FAA43AF0-D697-4567-8952-41006867D477}" destId="{46F1C239-CB4A-42F8-B534-178975598C98}" srcOrd="1" destOrd="0" parTransId="{DC58624E-EB44-4F8D-BE4E-B91029B9CA3E}" sibTransId="{FF84ED9D-EA9C-4755-A23A-9F0F43D59431}"/>
    <dgm:cxn modelId="{AD3FBE54-6FDA-434A-B75B-4FFEFAD74C2F}" type="presOf" srcId="{46F1C239-CB4A-42F8-B534-178975598C98}" destId="{72B8E8EF-C6B4-45A8-8830-7AF8A56FBA06}" srcOrd="0" destOrd="0" presId="urn:microsoft.com/office/officeart/2005/8/layout/process2"/>
    <dgm:cxn modelId="{30089758-FFC0-4677-AAA2-6346D5A5367F}" type="presOf" srcId="{DA3CFA80-AD5B-4C15-A620-D0C9896D493B}" destId="{7AF9789E-0AD8-4A22-B431-D73C6F4AF6C7}" srcOrd="1" destOrd="0" presId="urn:microsoft.com/office/officeart/2005/8/layout/process2"/>
    <dgm:cxn modelId="{2EC24ACE-B299-4C94-9C50-B1A6FFFDDE5F}" type="presOf" srcId="{82FF3B2B-F0AD-42FD-8E85-9DD1B1F3110A}" destId="{41239D59-0E84-466D-86D8-01A2E054EEE7}" srcOrd="0" destOrd="0" presId="urn:microsoft.com/office/officeart/2005/8/layout/process2"/>
    <dgm:cxn modelId="{F25357B7-7F66-4142-881D-101B2FD676D4}" type="presOf" srcId="{33BEA23F-7178-4C0E-B149-CCA8C8498825}" destId="{1B59BC0B-0581-4F9E-A60F-F5E7F4D61BD1}" srcOrd="0" destOrd="0" presId="urn:microsoft.com/office/officeart/2005/8/layout/process2"/>
    <dgm:cxn modelId="{683A5A30-5A83-4236-97A2-BCF3EBE6861F}" type="presParOf" srcId="{9A07C7CD-B2BA-4F4C-89D4-10AA593F36C5}" destId="{41239D59-0E84-466D-86D8-01A2E054EEE7}" srcOrd="0" destOrd="0" presId="urn:microsoft.com/office/officeart/2005/8/layout/process2"/>
    <dgm:cxn modelId="{FB0BEC7D-5146-4E6F-9161-3CD535FB4E84}" type="presParOf" srcId="{9A07C7CD-B2BA-4F4C-89D4-10AA593F36C5}" destId="{C5075D95-276B-4378-A32D-E15B8D55DF56}" srcOrd="1" destOrd="0" presId="urn:microsoft.com/office/officeart/2005/8/layout/process2"/>
    <dgm:cxn modelId="{57A85CEC-5662-46A2-9B03-741B834BD2F0}" type="presParOf" srcId="{C5075D95-276B-4378-A32D-E15B8D55DF56}" destId="{7AF9789E-0AD8-4A22-B431-D73C6F4AF6C7}" srcOrd="0" destOrd="0" presId="urn:microsoft.com/office/officeart/2005/8/layout/process2"/>
    <dgm:cxn modelId="{AF08E9E7-8CBA-47E6-AD4A-FAD7ED5F8B8F}" type="presParOf" srcId="{9A07C7CD-B2BA-4F4C-89D4-10AA593F36C5}" destId="{72B8E8EF-C6B4-45A8-8830-7AF8A56FBA06}" srcOrd="2" destOrd="0" presId="urn:microsoft.com/office/officeart/2005/8/layout/process2"/>
    <dgm:cxn modelId="{F12912FE-03F7-4DBD-A5D9-01D9E07DF2A5}" type="presParOf" srcId="{9A07C7CD-B2BA-4F4C-89D4-10AA593F36C5}" destId="{7E588ED4-A50D-44B3-9FCB-60437CF85CB2}" srcOrd="3" destOrd="0" presId="urn:microsoft.com/office/officeart/2005/8/layout/process2"/>
    <dgm:cxn modelId="{6390D532-09C1-4CC6-B7EB-1EB120A06928}" type="presParOf" srcId="{7E588ED4-A50D-44B3-9FCB-60437CF85CB2}" destId="{ED828C0C-9FCE-4146-9CEB-B3567A4BFCC0}" srcOrd="0" destOrd="0" presId="urn:microsoft.com/office/officeart/2005/8/layout/process2"/>
    <dgm:cxn modelId="{4570934D-1A0A-4468-992E-E000668922E4}" type="presParOf" srcId="{9A07C7CD-B2BA-4F4C-89D4-10AA593F36C5}" destId="{1B59BC0B-0581-4F9E-A60F-F5E7F4D61BD1}"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44370C4-E699-47F5-9347-B73FD475530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8E5534-D282-4EF7-A510-BD597EE909A7}">
      <dgm:prSet phldrT="[Texto]"/>
      <dgm:spPr>
        <a:noFill/>
        <a:ln w="38100">
          <a:solidFill>
            <a:srgbClr val="00B0F0"/>
          </a:solidFill>
        </a:ln>
      </dgm:spPr>
      <dgm:t>
        <a:bodyPr/>
        <a:lstStyle/>
        <a:p>
          <a:r>
            <a:rPr lang="es-EC" dirty="0" smtClean="0"/>
            <a:t>Los Acuerdos comerciales, los bloques económicos y las alianzas estratégicas entre países vecinos mejoran lo comercial, político, social. Si son  inclusivos y beneficiosos con todas las industrias.</a:t>
          </a:r>
          <a:endParaRPr lang="en-US" dirty="0"/>
        </a:p>
      </dgm:t>
    </dgm:pt>
    <dgm:pt modelId="{0D24AB98-68B0-470A-A24E-F098FC80B809}" type="parTrans" cxnId="{3C153A1E-AA57-457A-89D4-A7D06ABECD46}">
      <dgm:prSet/>
      <dgm:spPr/>
      <dgm:t>
        <a:bodyPr/>
        <a:lstStyle/>
        <a:p>
          <a:endParaRPr lang="en-US"/>
        </a:p>
      </dgm:t>
    </dgm:pt>
    <dgm:pt modelId="{6EF6A910-0E09-43E9-B30E-3A9613C06888}" type="sibTrans" cxnId="{3C153A1E-AA57-457A-89D4-A7D06ABECD46}">
      <dgm:prSet/>
      <dgm:spPr/>
      <dgm:t>
        <a:bodyPr/>
        <a:lstStyle/>
        <a:p>
          <a:endParaRPr lang="en-US"/>
        </a:p>
      </dgm:t>
    </dgm:pt>
    <dgm:pt modelId="{403066FE-0FC7-4963-83AF-19921A7F0F97}">
      <dgm:prSet phldrT="[Texto]"/>
      <dgm:spPr>
        <a:noFill/>
        <a:ln w="38100">
          <a:solidFill>
            <a:srgbClr val="00B0F0"/>
          </a:solidFill>
        </a:ln>
      </dgm:spPr>
      <dgm:t>
        <a:bodyPr/>
        <a:lstStyle/>
        <a:p>
          <a:r>
            <a:rPr lang="es-EC" dirty="0" smtClean="0"/>
            <a:t>La carne de cerdo es la 3° más consumida en el Ecuador. Del 2010 al 2014, la producción de carne de cerdo se incrementó en un 37% reduciendo a casi nulas las importaciones desde Chile.</a:t>
          </a:r>
          <a:endParaRPr lang="en-US" dirty="0"/>
        </a:p>
      </dgm:t>
    </dgm:pt>
    <dgm:pt modelId="{7DEC466E-9521-460A-B248-AC1090741C7E}" type="parTrans" cxnId="{9913A486-FF6A-413C-9497-6100D406B234}">
      <dgm:prSet/>
      <dgm:spPr/>
      <dgm:t>
        <a:bodyPr/>
        <a:lstStyle/>
        <a:p>
          <a:endParaRPr lang="en-US"/>
        </a:p>
      </dgm:t>
    </dgm:pt>
    <dgm:pt modelId="{7A3241A3-7ECD-4BBC-8A0E-3896B33DE6E4}" type="sibTrans" cxnId="{9913A486-FF6A-413C-9497-6100D406B234}">
      <dgm:prSet/>
      <dgm:spPr/>
      <dgm:t>
        <a:bodyPr/>
        <a:lstStyle/>
        <a:p>
          <a:endParaRPr lang="en-US"/>
        </a:p>
      </dgm:t>
    </dgm:pt>
    <dgm:pt modelId="{C5874047-A728-4D25-BBA3-64E4D36BBC1A}">
      <dgm:prSet phldrT="[Texto]"/>
      <dgm:spPr>
        <a:noFill/>
        <a:ln w="38100">
          <a:solidFill>
            <a:srgbClr val="00B0F0"/>
          </a:solidFill>
        </a:ln>
      </dgm:spPr>
      <dgm:t>
        <a:bodyPr/>
        <a:lstStyle/>
        <a:p>
          <a:r>
            <a:rPr lang="es-EC" dirty="0" smtClean="0"/>
            <a:t>No se puede decir que el ACE No. 65 haya sido beneficioso para la I. porcícola ecuatoriana o para otra industria que no fuese la petrolera, solo con analizar la B.C., si esta es determinada por las exportaciones de petróleo, </a:t>
          </a:r>
          <a:endParaRPr lang="en-US" dirty="0"/>
        </a:p>
      </dgm:t>
    </dgm:pt>
    <dgm:pt modelId="{45D02D8D-6478-46AD-9D0C-5D57D610FE6E}" type="parTrans" cxnId="{0769BAE5-26DC-49DC-9731-0BDC4CB782DD}">
      <dgm:prSet/>
      <dgm:spPr/>
      <dgm:t>
        <a:bodyPr/>
        <a:lstStyle/>
        <a:p>
          <a:endParaRPr lang="en-US"/>
        </a:p>
      </dgm:t>
    </dgm:pt>
    <dgm:pt modelId="{6F1FE299-8BB6-4D15-AEC8-8A63A96058C3}" type="sibTrans" cxnId="{0769BAE5-26DC-49DC-9731-0BDC4CB782DD}">
      <dgm:prSet/>
      <dgm:spPr/>
      <dgm:t>
        <a:bodyPr/>
        <a:lstStyle/>
        <a:p>
          <a:endParaRPr lang="en-US"/>
        </a:p>
      </dgm:t>
    </dgm:pt>
    <dgm:pt modelId="{0EB05948-BDF2-4753-AC52-1B47551F8359}">
      <dgm:prSet phldrT="[Texto]"/>
      <dgm:spPr>
        <a:noFill/>
        <a:ln w="38100">
          <a:solidFill>
            <a:srgbClr val="00B0F0"/>
          </a:solidFill>
        </a:ln>
      </dgm:spPr>
      <dgm:t>
        <a:bodyPr/>
        <a:lstStyle/>
        <a:p>
          <a:r>
            <a:rPr lang="es-EC" dirty="0" smtClean="0"/>
            <a:t>Desde el año 2010, la BCT entre ambos países comenzó a ser a positiva gracias al incremento de exportaciones de petróleo, al mismo tiempo la BCNP , incrementó en forma significativa.</a:t>
          </a:r>
          <a:endParaRPr lang="en-US" dirty="0"/>
        </a:p>
      </dgm:t>
    </dgm:pt>
    <dgm:pt modelId="{2FD0D6A7-E5BF-45B3-992B-7D89DA3F205F}" type="parTrans" cxnId="{8FB97DA6-3A01-483D-B745-22F4F30D0340}">
      <dgm:prSet/>
      <dgm:spPr/>
      <dgm:t>
        <a:bodyPr/>
        <a:lstStyle/>
        <a:p>
          <a:endParaRPr lang="en-US"/>
        </a:p>
      </dgm:t>
    </dgm:pt>
    <dgm:pt modelId="{636924AA-5FD1-43B5-A449-AC8155F0EC2A}" type="sibTrans" cxnId="{8FB97DA6-3A01-483D-B745-22F4F30D0340}">
      <dgm:prSet/>
      <dgm:spPr/>
      <dgm:t>
        <a:bodyPr/>
        <a:lstStyle/>
        <a:p>
          <a:endParaRPr lang="en-US"/>
        </a:p>
      </dgm:t>
    </dgm:pt>
    <dgm:pt modelId="{86E65EAE-8EBC-478E-8B3C-F08779778B9A}">
      <dgm:prSet phldrT="[Texto]"/>
      <dgm:spPr>
        <a:noFill/>
        <a:ln w="38100">
          <a:solidFill>
            <a:srgbClr val="00B0F0"/>
          </a:solidFill>
        </a:ln>
      </dgm:spPr>
      <dgm:t>
        <a:bodyPr/>
        <a:lstStyle/>
        <a:p>
          <a:r>
            <a:rPr lang="es-EC" dirty="0" smtClean="0"/>
            <a:t>Los productores y las empresas de la Industria porcícola ecuatoriana no están interesados en exportar sus productos a Chile por la diferencia en costos de producción, está interesada en buscar inversión extranjera para la tecnificación de sus procesos y diversificación de productos. </a:t>
          </a:r>
          <a:endParaRPr lang="en-US" dirty="0"/>
        </a:p>
      </dgm:t>
    </dgm:pt>
    <dgm:pt modelId="{E41AEA3C-D6C3-42E2-85B2-EECE63904D65}" type="parTrans" cxnId="{1772DBDE-EE6E-4131-BF47-44EEEC39E06A}">
      <dgm:prSet/>
      <dgm:spPr/>
      <dgm:t>
        <a:bodyPr/>
        <a:lstStyle/>
        <a:p>
          <a:endParaRPr lang="en-US"/>
        </a:p>
      </dgm:t>
    </dgm:pt>
    <dgm:pt modelId="{8C6F3813-2F59-489E-A503-DA8865A122E6}" type="sibTrans" cxnId="{1772DBDE-EE6E-4131-BF47-44EEEC39E06A}">
      <dgm:prSet/>
      <dgm:spPr/>
      <dgm:t>
        <a:bodyPr/>
        <a:lstStyle/>
        <a:p>
          <a:endParaRPr lang="en-US"/>
        </a:p>
      </dgm:t>
    </dgm:pt>
    <dgm:pt modelId="{C630B5EF-6EB3-4FB6-8422-446D8E3055E5}">
      <dgm:prSet phldrT="[Texto]"/>
      <dgm:spPr>
        <a:noFill/>
        <a:ln w="38100">
          <a:solidFill>
            <a:srgbClr val="00B0F0"/>
          </a:solidFill>
        </a:ln>
      </dgm:spPr>
      <dgm:t>
        <a:bodyPr/>
        <a:lstStyle/>
        <a:p>
          <a:r>
            <a:rPr lang="es-EC" dirty="0" smtClean="0"/>
            <a:t>Un ACE en teoría sería más efectivo si fuese aplicado para dos naciones que son mutuamente complementarias. Para buscar  la diversificación de mercados y productos, dando la oportunidad de ofertar a otros países y ser reconocidos en el proceso. </a:t>
          </a:r>
          <a:endParaRPr lang="en-US" dirty="0"/>
        </a:p>
      </dgm:t>
    </dgm:pt>
    <dgm:pt modelId="{DA468B76-1217-43EE-9881-FF708F37AEDD}" type="parTrans" cxnId="{103CB37C-8F74-4E73-BB1F-CC4C4AC6E38F}">
      <dgm:prSet/>
      <dgm:spPr/>
      <dgm:t>
        <a:bodyPr/>
        <a:lstStyle/>
        <a:p>
          <a:endParaRPr lang="en-US"/>
        </a:p>
      </dgm:t>
    </dgm:pt>
    <dgm:pt modelId="{9CEF006E-FEB8-4093-B4C6-20ABE938806E}" type="sibTrans" cxnId="{103CB37C-8F74-4E73-BB1F-CC4C4AC6E38F}">
      <dgm:prSet/>
      <dgm:spPr/>
      <dgm:t>
        <a:bodyPr/>
        <a:lstStyle/>
        <a:p>
          <a:endParaRPr lang="en-US"/>
        </a:p>
      </dgm:t>
    </dgm:pt>
    <dgm:pt modelId="{EDA8F2C6-BEC9-4D81-87BF-C77478C0057E}" type="pres">
      <dgm:prSet presAssocID="{A44370C4-E699-47F5-9347-B73FD4755307}" presName="diagram" presStyleCnt="0">
        <dgm:presLayoutVars>
          <dgm:dir/>
          <dgm:resizeHandles val="exact"/>
        </dgm:presLayoutVars>
      </dgm:prSet>
      <dgm:spPr/>
      <dgm:t>
        <a:bodyPr/>
        <a:lstStyle/>
        <a:p>
          <a:endParaRPr lang="es-ES"/>
        </a:p>
      </dgm:t>
    </dgm:pt>
    <dgm:pt modelId="{CB8593FA-43B3-431D-B4BC-5455CF27118E}" type="pres">
      <dgm:prSet presAssocID="{5E8E5534-D282-4EF7-A510-BD597EE909A7}" presName="node" presStyleLbl="node1" presStyleIdx="0" presStyleCnt="6">
        <dgm:presLayoutVars>
          <dgm:bulletEnabled val="1"/>
        </dgm:presLayoutVars>
      </dgm:prSet>
      <dgm:spPr/>
      <dgm:t>
        <a:bodyPr/>
        <a:lstStyle/>
        <a:p>
          <a:endParaRPr lang="en-US"/>
        </a:p>
      </dgm:t>
    </dgm:pt>
    <dgm:pt modelId="{FFB275C3-4AA3-4C4D-81CF-F7D09333EE3F}" type="pres">
      <dgm:prSet presAssocID="{6EF6A910-0E09-43E9-B30E-3A9613C06888}" presName="sibTrans" presStyleCnt="0"/>
      <dgm:spPr/>
    </dgm:pt>
    <dgm:pt modelId="{DF4EF9BC-F8BF-4C16-9AEA-E332891E4E3E}" type="pres">
      <dgm:prSet presAssocID="{403066FE-0FC7-4963-83AF-19921A7F0F97}" presName="node" presStyleLbl="node1" presStyleIdx="1" presStyleCnt="6">
        <dgm:presLayoutVars>
          <dgm:bulletEnabled val="1"/>
        </dgm:presLayoutVars>
      </dgm:prSet>
      <dgm:spPr/>
      <dgm:t>
        <a:bodyPr/>
        <a:lstStyle/>
        <a:p>
          <a:endParaRPr lang="en-US"/>
        </a:p>
      </dgm:t>
    </dgm:pt>
    <dgm:pt modelId="{CDBBB630-03C1-4E06-9CBF-513655DB98F8}" type="pres">
      <dgm:prSet presAssocID="{7A3241A3-7ECD-4BBC-8A0E-3896B33DE6E4}" presName="sibTrans" presStyleCnt="0"/>
      <dgm:spPr/>
    </dgm:pt>
    <dgm:pt modelId="{0B44CDFB-A1A2-41B5-BE61-86FBD8D17722}" type="pres">
      <dgm:prSet presAssocID="{C5874047-A728-4D25-BBA3-64E4D36BBC1A}" presName="node" presStyleLbl="node1" presStyleIdx="2" presStyleCnt="6">
        <dgm:presLayoutVars>
          <dgm:bulletEnabled val="1"/>
        </dgm:presLayoutVars>
      </dgm:prSet>
      <dgm:spPr/>
      <dgm:t>
        <a:bodyPr/>
        <a:lstStyle/>
        <a:p>
          <a:endParaRPr lang="en-US"/>
        </a:p>
      </dgm:t>
    </dgm:pt>
    <dgm:pt modelId="{8E02288D-0F1B-4A2D-AA44-F129F72672B8}" type="pres">
      <dgm:prSet presAssocID="{6F1FE299-8BB6-4D15-AEC8-8A63A96058C3}" presName="sibTrans" presStyleCnt="0"/>
      <dgm:spPr/>
    </dgm:pt>
    <dgm:pt modelId="{6A166719-316C-4186-9556-5BE7A0962297}" type="pres">
      <dgm:prSet presAssocID="{0EB05948-BDF2-4753-AC52-1B47551F8359}" presName="node" presStyleLbl="node1" presStyleIdx="3" presStyleCnt="6">
        <dgm:presLayoutVars>
          <dgm:bulletEnabled val="1"/>
        </dgm:presLayoutVars>
      </dgm:prSet>
      <dgm:spPr/>
      <dgm:t>
        <a:bodyPr/>
        <a:lstStyle/>
        <a:p>
          <a:endParaRPr lang="en-US"/>
        </a:p>
      </dgm:t>
    </dgm:pt>
    <dgm:pt modelId="{F57C5350-D901-4981-9286-C69619E66C79}" type="pres">
      <dgm:prSet presAssocID="{636924AA-5FD1-43B5-A449-AC8155F0EC2A}" presName="sibTrans" presStyleCnt="0"/>
      <dgm:spPr/>
    </dgm:pt>
    <dgm:pt modelId="{A70608BE-FA9D-4E3B-98B9-41A01F94E918}" type="pres">
      <dgm:prSet presAssocID="{86E65EAE-8EBC-478E-8B3C-F08779778B9A}" presName="node" presStyleLbl="node1" presStyleIdx="4" presStyleCnt="6">
        <dgm:presLayoutVars>
          <dgm:bulletEnabled val="1"/>
        </dgm:presLayoutVars>
      </dgm:prSet>
      <dgm:spPr/>
      <dgm:t>
        <a:bodyPr/>
        <a:lstStyle/>
        <a:p>
          <a:endParaRPr lang="en-US"/>
        </a:p>
      </dgm:t>
    </dgm:pt>
    <dgm:pt modelId="{948EF2CA-FD5F-4A1A-9FC3-ACEF48B26563}" type="pres">
      <dgm:prSet presAssocID="{8C6F3813-2F59-489E-A503-DA8865A122E6}" presName="sibTrans" presStyleCnt="0"/>
      <dgm:spPr/>
    </dgm:pt>
    <dgm:pt modelId="{DBC84C7E-836E-44CB-BE9D-F2D255F2471D}" type="pres">
      <dgm:prSet presAssocID="{C630B5EF-6EB3-4FB6-8422-446D8E3055E5}" presName="node" presStyleLbl="node1" presStyleIdx="5" presStyleCnt="6">
        <dgm:presLayoutVars>
          <dgm:bulletEnabled val="1"/>
        </dgm:presLayoutVars>
      </dgm:prSet>
      <dgm:spPr/>
      <dgm:t>
        <a:bodyPr/>
        <a:lstStyle/>
        <a:p>
          <a:endParaRPr lang="en-US"/>
        </a:p>
      </dgm:t>
    </dgm:pt>
  </dgm:ptLst>
  <dgm:cxnLst>
    <dgm:cxn modelId="{0769BAE5-26DC-49DC-9731-0BDC4CB782DD}" srcId="{A44370C4-E699-47F5-9347-B73FD4755307}" destId="{C5874047-A728-4D25-BBA3-64E4D36BBC1A}" srcOrd="2" destOrd="0" parTransId="{45D02D8D-6478-46AD-9D0C-5D57D610FE6E}" sibTransId="{6F1FE299-8BB6-4D15-AEC8-8A63A96058C3}"/>
    <dgm:cxn modelId="{103CB37C-8F74-4E73-BB1F-CC4C4AC6E38F}" srcId="{A44370C4-E699-47F5-9347-B73FD4755307}" destId="{C630B5EF-6EB3-4FB6-8422-446D8E3055E5}" srcOrd="5" destOrd="0" parTransId="{DA468B76-1217-43EE-9881-FF708F37AEDD}" sibTransId="{9CEF006E-FEB8-4093-B4C6-20ABE938806E}"/>
    <dgm:cxn modelId="{4B49232A-DE2B-4EFB-A7DA-A1A7B5D89067}" type="presOf" srcId="{0EB05948-BDF2-4753-AC52-1B47551F8359}" destId="{6A166719-316C-4186-9556-5BE7A0962297}" srcOrd="0" destOrd="0" presId="urn:microsoft.com/office/officeart/2005/8/layout/default"/>
    <dgm:cxn modelId="{1772DBDE-EE6E-4131-BF47-44EEEC39E06A}" srcId="{A44370C4-E699-47F5-9347-B73FD4755307}" destId="{86E65EAE-8EBC-478E-8B3C-F08779778B9A}" srcOrd="4" destOrd="0" parTransId="{E41AEA3C-D6C3-42E2-85B2-EECE63904D65}" sibTransId="{8C6F3813-2F59-489E-A503-DA8865A122E6}"/>
    <dgm:cxn modelId="{4D5CD864-6E35-4465-8BB9-799FF6CF617B}" type="presOf" srcId="{C5874047-A728-4D25-BBA3-64E4D36BBC1A}" destId="{0B44CDFB-A1A2-41B5-BE61-86FBD8D17722}" srcOrd="0" destOrd="0" presId="urn:microsoft.com/office/officeart/2005/8/layout/default"/>
    <dgm:cxn modelId="{AA23F896-E24A-4118-B7CF-708464126781}" type="presOf" srcId="{403066FE-0FC7-4963-83AF-19921A7F0F97}" destId="{DF4EF9BC-F8BF-4C16-9AEA-E332891E4E3E}" srcOrd="0" destOrd="0" presId="urn:microsoft.com/office/officeart/2005/8/layout/default"/>
    <dgm:cxn modelId="{8FB97DA6-3A01-483D-B745-22F4F30D0340}" srcId="{A44370C4-E699-47F5-9347-B73FD4755307}" destId="{0EB05948-BDF2-4753-AC52-1B47551F8359}" srcOrd="3" destOrd="0" parTransId="{2FD0D6A7-E5BF-45B3-992B-7D89DA3F205F}" sibTransId="{636924AA-5FD1-43B5-A449-AC8155F0EC2A}"/>
    <dgm:cxn modelId="{D4B47C5C-AB44-407C-9665-688093CED5B5}" type="presOf" srcId="{C630B5EF-6EB3-4FB6-8422-446D8E3055E5}" destId="{DBC84C7E-836E-44CB-BE9D-F2D255F2471D}" srcOrd="0" destOrd="0" presId="urn:microsoft.com/office/officeart/2005/8/layout/default"/>
    <dgm:cxn modelId="{5ED7EB05-CFD4-4A43-9E76-C6638C655A0C}" type="presOf" srcId="{A44370C4-E699-47F5-9347-B73FD4755307}" destId="{EDA8F2C6-BEC9-4D81-87BF-C77478C0057E}" srcOrd="0" destOrd="0" presId="urn:microsoft.com/office/officeart/2005/8/layout/default"/>
    <dgm:cxn modelId="{9913A486-FF6A-413C-9497-6100D406B234}" srcId="{A44370C4-E699-47F5-9347-B73FD4755307}" destId="{403066FE-0FC7-4963-83AF-19921A7F0F97}" srcOrd="1" destOrd="0" parTransId="{7DEC466E-9521-460A-B248-AC1090741C7E}" sibTransId="{7A3241A3-7ECD-4BBC-8A0E-3896B33DE6E4}"/>
    <dgm:cxn modelId="{3C153A1E-AA57-457A-89D4-A7D06ABECD46}" srcId="{A44370C4-E699-47F5-9347-B73FD4755307}" destId="{5E8E5534-D282-4EF7-A510-BD597EE909A7}" srcOrd="0" destOrd="0" parTransId="{0D24AB98-68B0-470A-A24E-F098FC80B809}" sibTransId="{6EF6A910-0E09-43E9-B30E-3A9613C06888}"/>
    <dgm:cxn modelId="{62EDFD23-6B2D-470B-9C41-40E7CF65D0B2}" type="presOf" srcId="{5E8E5534-D282-4EF7-A510-BD597EE909A7}" destId="{CB8593FA-43B3-431D-B4BC-5455CF27118E}" srcOrd="0" destOrd="0" presId="urn:microsoft.com/office/officeart/2005/8/layout/default"/>
    <dgm:cxn modelId="{7E979C6E-0A65-4CC8-9A26-44D213DA9F48}" type="presOf" srcId="{86E65EAE-8EBC-478E-8B3C-F08779778B9A}" destId="{A70608BE-FA9D-4E3B-98B9-41A01F94E918}" srcOrd="0" destOrd="0" presId="urn:microsoft.com/office/officeart/2005/8/layout/default"/>
    <dgm:cxn modelId="{F2909BBB-CC78-4461-87C3-FA82FECD3C1C}" type="presParOf" srcId="{EDA8F2C6-BEC9-4D81-87BF-C77478C0057E}" destId="{CB8593FA-43B3-431D-B4BC-5455CF27118E}" srcOrd="0" destOrd="0" presId="urn:microsoft.com/office/officeart/2005/8/layout/default"/>
    <dgm:cxn modelId="{586D174C-39B9-4E17-9651-05FB04B2C184}" type="presParOf" srcId="{EDA8F2C6-BEC9-4D81-87BF-C77478C0057E}" destId="{FFB275C3-4AA3-4C4D-81CF-F7D09333EE3F}" srcOrd="1" destOrd="0" presId="urn:microsoft.com/office/officeart/2005/8/layout/default"/>
    <dgm:cxn modelId="{899DF1C0-25B5-45EC-8FD9-5C0A145ABD6B}" type="presParOf" srcId="{EDA8F2C6-BEC9-4D81-87BF-C77478C0057E}" destId="{DF4EF9BC-F8BF-4C16-9AEA-E332891E4E3E}" srcOrd="2" destOrd="0" presId="urn:microsoft.com/office/officeart/2005/8/layout/default"/>
    <dgm:cxn modelId="{7C6E698C-6DAA-487E-9B7A-5AF9B8C4ADE2}" type="presParOf" srcId="{EDA8F2C6-BEC9-4D81-87BF-C77478C0057E}" destId="{CDBBB630-03C1-4E06-9CBF-513655DB98F8}" srcOrd="3" destOrd="0" presId="urn:microsoft.com/office/officeart/2005/8/layout/default"/>
    <dgm:cxn modelId="{8D1B856A-5499-4576-B807-025E4793F7E4}" type="presParOf" srcId="{EDA8F2C6-BEC9-4D81-87BF-C77478C0057E}" destId="{0B44CDFB-A1A2-41B5-BE61-86FBD8D17722}" srcOrd="4" destOrd="0" presId="urn:microsoft.com/office/officeart/2005/8/layout/default"/>
    <dgm:cxn modelId="{6DF6ED9D-6DC8-45FF-B7AC-84C18183722A}" type="presParOf" srcId="{EDA8F2C6-BEC9-4D81-87BF-C77478C0057E}" destId="{8E02288D-0F1B-4A2D-AA44-F129F72672B8}" srcOrd="5" destOrd="0" presId="urn:microsoft.com/office/officeart/2005/8/layout/default"/>
    <dgm:cxn modelId="{21CA294B-6070-41DB-998D-95A3066064BC}" type="presParOf" srcId="{EDA8F2C6-BEC9-4D81-87BF-C77478C0057E}" destId="{6A166719-316C-4186-9556-5BE7A0962297}" srcOrd="6" destOrd="0" presId="urn:microsoft.com/office/officeart/2005/8/layout/default"/>
    <dgm:cxn modelId="{5C67FD80-EDE6-44A0-8D2E-8ADBCF198FC0}" type="presParOf" srcId="{EDA8F2C6-BEC9-4D81-87BF-C77478C0057E}" destId="{F57C5350-D901-4981-9286-C69619E66C79}" srcOrd="7" destOrd="0" presId="urn:microsoft.com/office/officeart/2005/8/layout/default"/>
    <dgm:cxn modelId="{3B486BE7-A9F0-4581-B74C-6FC66692AD9F}" type="presParOf" srcId="{EDA8F2C6-BEC9-4D81-87BF-C77478C0057E}" destId="{A70608BE-FA9D-4E3B-98B9-41A01F94E918}" srcOrd="8" destOrd="0" presId="urn:microsoft.com/office/officeart/2005/8/layout/default"/>
    <dgm:cxn modelId="{01E0D5C2-7242-4C22-B990-1E3912599E4B}" type="presParOf" srcId="{EDA8F2C6-BEC9-4D81-87BF-C77478C0057E}" destId="{948EF2CA-FD5F-4A1A-9FC3-ACEF48B26563}" srcOrd="9" destOrd="0" presId="urn:microsoft.com/office/officeart/2005/8/layout/default"/>
    <dgm:cxn modelId="{F4754E3B-C2AE-4F7E-84E5-72E348DB2DAD}" type="presParOf" srcId="{EDA8F2C6-BEC9-4D81-87BF-C77478C0057E}" destId="{DBC84C7E-836E-44CB-BE9D-F2D255F2471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6A941A-4B9B-46F6-B7FA-5EE3BA05F71C}"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7B90668D-79C4-4893-A25C-E032BDAD1290}">
      <dgm:prSet phldrT="[Texto]"/>
      <dgm:spPr/>
      <dgm:t>
        <a:bodyPr/>
        <a:lstStyle/>
        <a:p>
          <a:r>
            <a:rPr lang="es-EC" dirty="0" smtClean="0">
              <a:solidFill>
                <a:schemeClr val="bg1"/>
              </a:solidFill>
            </a:rPr>
            <a:t>El ACE No. 65</a:t>
          </a:r>
          <a:endParaRPr lang="en-US" dirty="0">
            <a:solidFill>
              <a:schemeClr val="bg1"/>
            </a:solidFill>
          </a:endParaRPr>
        </a:p>
      </dgm:t>
    </dgm:pt>
    <dgm:pt modelId="{A548540B-A373-472C-B835-CAC52A520FB1}" type="parTrans" cxnId="{B8CAE713-C751-4432-8703-8E1F63E441F1}">
      <dgm:prSet/>
      <dgm:spPr/>
      <dgm:t>
        <a:bodyPr/>
        <a:lstStyle/>
        <a:p>
          <a:endParaRPr lang="en-US">
            <a:solidFill>
              <a:schemeClr val="bg1"/>
            </a:solidFill>
          </a:endParaRPr>
        </a:p>
      </dgm:t>
    </dgm:pt>
    <dgm:pt modelId="{617A1AF4-8316-4748-BEFA-5CF03A32DAC8}" type="sibTrans" cxnId="{B8CAE713-C751-4432-8703-8E1F63E441F1}">
      <dgm:prSet/>
      <dgm:spPr/>
      <dgm:t>
        <a:bodyPr/>
        <a:lstStyle/>
        <a:p>
          <a:endParaRPr lang="en-US">
            <a:solidFill>
              <a:schemeClr val="bg1"/>
            </a:solidFill>
          </a:endParaRPr>
        </a:p>
      </dgm:t>
    </dgm:pt>
    <dgm:pt modelId="{4F32FA7A-67A8-4971-995A-E81E3C5F5B24}">
      <dgm:prSet phldrT="[Texto]"/>
      <dgm:spPr/>
      <dgm:t>
        <a:bodyPr/>
        <a:lstStyle/>
        <a:p>
          <a:r>
            <a:rPr lang="es-EC" dirty="0" smtClean="0">
              <a:solidFill>
                <a:schemeClr val="bg1"/>
              </a:solidFill>
            </a:rPr>
            <a:t>Se firma para mejorar la cooperación entre naciones,</a:t>
          </a:r>
          <a:endParaRPr lang="en-US" dirty="0">
            <a:solidFill>
              <a:schemeClr val="bg1"/>
            </a:solidFill>
          </a:endParaRPr>
        </a:p>
      </dgm:t>
    </dgm:pt>
    <dgm:pt modelId="{B69A1924-0B72-4D02-BEF8-16752ACDAD7B}" type="parTrans" cxnId="{AC775DE4-22E8-4521-A6A9-D088CF57625E}">
      <dgm:prSet/>
      <dgm:spPr/>
      <dgm:t>
        <a:bodyPr/>
        <a:lstStyle/>
        <a:p>
          <a:endParaRPr lang="en-US">
            <a:solidFill>
              <a:schemeClr val="bg1"/>
            </a:solidFill>
          </a:endParaRPr>
        </a:p>
      </dgm:t>
    </dgm:pt>
    <dgm:pt modelId="{8CE8BF65-AB46-4740-BB23-B11E23915400}" type="sibTrans" cxnId="{AC775DE4-22E8-4521-A6A9-D088CF57625E}">
      <dgm:prSet/>
      <dgm:spPr/>
      <dgm:t>
        <a:bodyPr/>
        <a:lstStyle/>
        <a:p>
          <a:endParaRPr lang="en-US">
            <a:solidFill>
              <a:schemeClr val="bg1"/>
            </a:solidFill>
          </a:endParaRPr>
        </a:p>
      </dgm:t>
    </dgm:pt>
    <dgm:pt modelId="{8DF09F3B-F8CF-4B86-A89C-E9FA3B8895EC}">
      <dgm:prSet phldrT="[Texto]"/>
      <dgm:spPr/>
      <dgm:t>
        <a:bodyPr/>
        <a:lstStyle/>
        <a:p>
          <a:r>
            <a:rPr lang="es-EC" dirty="0" smtClean="0">
              <a:solidFill>
                <a:schemeClr val="bg1"/>
              </a:solidFill>
            </a:rPr>
            <a:t>La Industria porcícola </a:t>
          </a:r>
          <a:endParaRPr lang="en-US" dirty="0">
            <a:solidFill>
              <a:schemeClr val="bg1"/>
            </a:solidFill>
          </a:endParaRPr>
        </a:p>
      </dgm:t>
    </dgm:pt>
    <dgm:pt modelId="{5591A05D-9445-4E8F-A8D7-7F8B9F291165}" type="parTrans" cxnId="{0AE54079-1932-46F8-BFF6-61A2EBFB92EA}">
      <dgm:prSet/>
      <dgm:spPr/>
      <dgm:t>
        <a:bodyPr/>
        <a:lstStyle/>
        <a:p>
          <a:endParaRPr lang="en-US">
            <a:solidFill>
              <a:schemeClr val="bg1"/>
            </a:solidFill>
          </a:endParaRPr>
        </a:p>
      </dgm:t>
    </dgm:pt>
    <dgm:pt modelId="{A203B6CC-F47E-4671-9DC4-E16CB641762F}" type="sibTrans" cxnId="{0AE54079-1932-46F8-BFF6-61A2EBFB92EA}">
      <dgm:prSet/>
      <dgm:spPr/>
      <dgm:t>
        <a:bodyPr/>
        <a:lstStyle/>
        <a:p>
          <a:endParaRPr lang="en-US">
            <a:solidFill>
              <a:schemeClr val="bg1"/>
            </a:solidFill>
          </a:endParaRPr>
        </a:p>
      </dgm:t>
    </dgm:pt>
    <dgm:pt modelId="{25357841-879A-49FA-B14A-1100501ACBC3}">
      <dgm:prSet phldrT="[Texto]"/>
      <dgm:spPr/>
      <dgm:t>
        <a:bodyPr/>
        <a:lstStyle/>
        <a:p>
          <a:r>
            <a:rPr lang="es-EC" dirty="0" smtClean="0">
              <a:solidFill>
                <a:schemeClr val="bg1"/>
              </a:solidFill>
            </a:rPr>
            <a:t>La producción de aumentó gracias a la demanda</a:t>
          </a:r>
          <a:endParaRPr lang="en-US" dirty="0">
            <a:solidFill>
              <a:schemeClr val="bg1"/>
            </a:solidFill>
          </a:endParaRPr>
        </a:p>
      </dgm:t>
    </dgm:pt>
    <dgm:pt modelId="{793E1988-C58C-4F7F-9F07-4068921E5EAE}" type="parTrans" cxnId="{8D99E2B3-BE54-4C03-AC52-D28A31C7B29A}">
      <dgm:prSet/>
      <dgm:spPr/>
      <dgm:t>
        <a:bodyPr/>
        <a:lstStyle/>
        <a:p>
          <a:endParaRPr lang="en-US">
            <a:solidFill>
              <a:schemeClr val="bg1"/>
            </a:solidFill>
          </a:endParaRPr>
        </a:p>
      </dgm:t>
    </dgm:pt>
    <dgm:pt modelId="{4509ADE2-8ECE-44F3-9F23-5B6EC791C0EB}" type="sibTrans" cxnId="{8D99E2B3-BE54-4C03-AC52-D28A31C7B29A}">
      <dgm:prSet/>
      <dgm:spPr/>
      <dgm:t>
        <a:bodyPr/>
        <a:lstStyle/>
        <a:p>
          <a:endParaRPr lang="en-US">
            <a:solidFill>
              <a:schemeClr val="bg1"/>
            </a:solidFill>
          </a:endParaRPr>
        </a:p>
      </dgm:t>
    </dgm:pt>
    <dgm:pt modelId="{77EA0E1A-FCB6-4A46-948A-EE99493AD943}">
      <dgm:prSet phldrT="[Texto]"/>
      <dgm:spPr/>
      <dgm:t>
        <a:bodyPr/>
        <a:lstStyle/>
        <a:p>
          <a:r>
            <a:rPr lang="es-EC" dirty="0" smtClean="0">
              <a:solidFill>
                <a:schemeClr val="bg1"/>
              </a:solidFill>
            </a:rPr>
            <a:t>El costo de producción fue el principal factor para cerrar o granjas</a:t>
          </a:r>
          <a:endParaRPr lang="en-US" dirty="0">
            <a:solidFill>
              <a:schemeClr val="bg1"/>
            </a:solidFill>
          </a:endParaRPr>
        </a:p>
      </dgm:t>
    </dgm:pt>
    <dgm:pt modelId="{7F2DAC31-1148-4F33-B1D3-FF14C49089BB}" type="parTrans" cxnId="{A295B9C0-8C1B-416E-8ED9-4B64959D0CEB}">
      <dgm:prSet/>
      <dgm:spPr/>
      <dgm:t>
        <a:bodyPr/>
        <a:lstStyle/>
        <a:p>
          <a:endParaRPr lang="en-US">
            <a:solidFill>
              <a:schemeClr val="bg1"/>
            </a:solidFill>
          </a:endParaRPr>
        </a:p>
      </dgm:t>
    </dgm:pt>
    <dgm:pt modelId="{A88C7EBC-5F32-45B5-B341-1B44134A1721}" type="sibTrans" cxnId="{A295B9C0-8C1B-416E-8ED9-4B64959D0CEB}">
      <dgm:prSet/>
      <dgm:spPr/>
      <dgm:t>
        <a:bodyPr/>
        <a:lstStyle/>
        <a:p>
          <a:endParaRPr lang="en-US">
            <a:solidFill>
              <a:schemeClr val="bg1"/>
            </a:solidFill>
          </a:endParaRPr>
        </a:p>
      </dgm:t>
    </dgm:pt>
    <dgm:pt modelId="{6E96E493-AB79-4DC2-87F4-EF4E28E58D70}">
      <dgm:prSet phldrT="[Texto]"/>
      <dgm:spPr/>
      <dgm:t>
        <a:bodyPr/>
        <a:lstStyle/>
        <a:p>
          <a:r>
            <a:rPr lang="es-EC" dirty="0" smtClean="0">
              <a:solidFill>
                <a:schemeClr val="bg1"/>
              </a:solidFill>
            </a:rPr>
            <a:t>Realidad </a:t>
          </a:r>
          <a:endParaRPr lang="en-US" dirty="0">
            <a:solidFill>
              <a:schemeClr val="bg1"/>
            </a:solidFill>
          </a:endParaRPr>
        </a:p>
      </dgm:t>
    </dgm:pt>
    <dgm:pt modelId="{ABF3AD02-B8C8-4A77-BC97-D6D91D8069E8}" type="parTrans" cxnId="{92B9E197-383E-4CDD-93CD-2E8532929276}">
      <dgm:prSet/>
      <dgm:spPr/>
      <dgm:t>
        <a:bodyPr/>
        <a:lstStyle/>
        <a:p>
          <a:endParaRPr lang="en-US">
            <a:solidFill>
              <a:schemeClr val="bg1"/>
            </a:solidFill>
          </a:endParaRPr>
        </a:p>
      </dgm:t>
    </dgm:pt>
    <dgm:pt modelId="{B2CE48E5-C5B2-452C-B1A1-AB8677D3FAB2}" type="sibTrans" cxnId="{92B9E197-383E-4CDD-93CD-2E8532929276}">
      <dgm:prSet/>
      <dgm:spPr/>
      <dgm:t>
        <a:bodyPr/>
        <a:lstStyle/>
        <a:p>
          <a:endParaRPr lang="en-US">
            <a:solidFill>
              <a:schemeClr val="bg1"/>
            </a:solidFill>
          </a:endParaRPr>
        </a:p>
      </dgm:t>
    </dgm:pt>
    <dgm:pt modelId="{AE21FC52-8621-41AA-B11A-E6C5D733E02B}">
      <dgm:prSet phldrT="[Texto]"/>
      <dgm:spPr/>
      <dgm:t>
        <a:bodyPr/>
        <a:lstStyle/>
        <a:p>
          <a:r>
            <a:rPr lang="es-EC" dirty="0" smtClean="0">
              <a:solidFill>
                <a:schemeClr val="bg1"/>
              </a:solidFill>
            </a:rPr>
            <a:t>La carne de cerdo esta contemplada en el ACE No. 65 pero no participa en el mercado chileno</a:t>
          </a:r>
          <a:endParaRPr lang="en-US" dirty="0">
            <a:solidFill>
              <a:schemeClr val="bg1"/>
            </a:solidFill>
          </a:endParaRPr>
        </a:p>
      </dgm:t>
    </dgm:pt>
    <dgm:pt modelId="{44A84BCD-E485-4872-ADB4-43F63BD56300}" type="parTrans" cxnId="{4E0E5761-C654-4CC0-A34B-C8D16BBB53AD}">
      <dgm:prSet/>
      <dgm:spPr/>
      <dgm:t>
        <a:bodyPr/>
        <a:lstStyle/>
        <a:p>
          <a:endParaRPr lang="en-US">
            <a:solidFill>
              <a:schemeClr val="bg1"/>
            </a:solidFill>
          </a:endParaRPr>
        </a:p>
      </dgm:t>
    </dgm:pt>
    <dgm:pt modelId="{5D969F3F-88C1-441A-BCE8-C0E819D66A1C}" type="sibTrans" cxnId="{4E0E5761-C654-4CC0-A34B-C8D16BBB53AD}">
      <dgm:prSet/>
      <dgm:spPr/>
      <dgm:t>
        <a:bodyPr/>
        <a:lstStyle/>
        <a:p>
          <a:endParaRPr lang="en-US">
            <a:solidFill>
              <a:schemeClr val="bg1"/>
            </a:solidFill>
          </a:endParaRPr>
        </a:p>
      </dgm:t>
    </dgm:pt>
    <dgm:pt modelId="{39EB1EC2-4AFE-4BC9-B978-D31BC729A733}">
      <dgm:prSet phldrT="[Texto]"/>
      <dgm:spPr/>
      <dgm:t>
        <a:bodyPr/>
        <a:lstStyle/>
        <a:p>
          <a:r>
            <a:rPr lang="es-EC" dirty="0" smtClean="0">
              <a:solidFill>
                <a:schemeClr val="bg1"/>
              </a:solidFill>
            </a:rPr>
            <a:t>Las importaciones de carne de cerdo que hace Ecuador, se están reduciendo por completo</a:t>
          </a:r>
          <a:endParaRPr lang="en-US" dirty="0">
            <a:solidFill>
              <a:schemeClr val="bg1"/>
            </a:solidFill>
          </a:endParaRPr>
        </a:p>
      </dgm:t>
    </dgm:pt>
    <dgm:pt modelId="{7552B553-C1AC-49D8-8A63-243179C16FFB}" type="parTrans" cxnId="{6B2ED8BC-60D5-4AF9-B2EF-58DC2CA79471}">
      <dgm:prSet/>
      <dgm:spPr/>
      <dgm:t>
        <a:bodyPr/>
        <a:lstStyle/>
        <a:p>
          <a:endParaRPr lang="en-US">
            <a:solidFill>
              <a:schemeClr val="bg1"/>
            </a:solidFill>
          </a:endParaRPr>
        </a:p>
      </dgm:t>
    </dgm:pt>
    <dgm:pt modelId="{318476AF-C022-4C15-9E33-868FC48EBE15}" type="sibTrans" cxnId="{6B2ED8BC-60D5-4AF9-B2EF-58DC2CA79471}">
      <dgm:prSet/>
      <dgm:spPr/>
      <dgm:t>
        <a:bodyPr/>
        <a:lstStyle/>
        <a:p>
          <a:endParaRPr lang="en-US">
            <a:solidFill>
              <a:schemeClr val="bg1"/>
            </a:solidFill>
          </a:endParaRPr>
        </a:p>
      </dgm:t>
    </dgm:pt>
    <dgm:pt modelId="{A22EBEA6-A44B-4D4F-9EA5-1DEF228C3255}">
      <dgm:prSet phldrT="[Texto]"/>
      <dgm:spPr/>
      <dgm:t>
        <a:bodyPr/>
        <a:lstStyle/>
        <a:p>
          <a:r>
            <a:rPr lang="es-EC" dirty="0" smtClean="0">
              <a:solidFill>
                <a:schemeClr val="bg1"/>
              </a:solidFill>
            </a:rPr>
            <a:t>Estimular la diversificación y expansión de las industrias.</a:t>
          </a:r>
          <a:endParaRPr lang="en-US" dirty="0">
            <a:solidFill>
              <a:schemeClr val="bg1"/>
            </a:solidFill>
          </a:endParaRPr>
        </a:p>
      </dgm:t>
    </dgm:pt>
    <dgm:pt modelId="{3757F30A-8E2C-4ACA-93A4-BC219FFC025D}" type="parTrans" cxnId="{F213CB10-FFC3-4DC8-9144-71201F14EB91}">
      <dgm:prSet/>
      <dgm:spPr/>
      <dgm:t>
        <a:bodyPr/>
        <a:lstStyle/>
        <a:p>
          <a:endParaRPr lang="en-US">
            <a:solidFill>
              <a:schemeClr val="bg1"/>
            </a:solidFill>
          </a:endParaRPr>
        </a:p>
      </dgm:t>
    </dgm:pt>
    <dgm:pt modelId="{2DD3D9C0-8E0C-44D5-B011-8444978E5F49}" type="sibTrans" cxnId="{F213CB10-FFC3-4DC8-9144-71201F14EB91}">
      <dgm:prSet/>
      <dgm:spPr/>
      <dgm:t>
        <a:bodyPr/>
        <a:lstStyle/>
        <a:p>
          <a:endParaRPr lang="en-US">
            <a:solidFill>
              <a:schemeClr val="bg1"/>
            </a:solidFill>
          </a:endParaRPr>
        </a:p>
      </dgm:t>
    </dgm:pt>
    <dgm:pt modelId="{F42904F0-E34C-4CC9-8005-2C9EEE345649}">
      <dgm:prSet phldrT="[Texto]"/>
      <dgm:spPr/>
      <dgm:t>
        <a:bodyPr/>
        <a:lstStyle/>
        <a:p>
          <a:r>
            <a:rPr lang="es-EC" dirty="0" smtClean="0">
              <a:solidFill>
                <a:schemeClr val="bg1"/>
              </a:solidFill>
            </a:rPr>
            <a:t>Mediante la eliminación de obstáculos al comercio internacional</a:t>
          </a:r>
          <a:endParaRPr lang="en-US" dirty="0">
            <a:solidFill>
              <a:schemeClr val="bg1"/>
            </a:solidFill>
          </a:endParaRPr>
        </a:p>
      </dgm:t>
    </dgm:pt>
    <dgm:pt modelId="{2468C605-CAF1-40FB-BFBB-DA9473D4A2E2}" type="parTrans" cxnId="{FB39DA4C-BF27-4493-9488-504DF52847EC}">
      <dgm:prSet/>
      <dgm:spPr/>
      <dgm:t>
        <a:bodyPr/>
        <a:lstStyle/>
        <a:p>
          <a:endParaRPr lang="en-US">
            <a:solidFill>
              <a:schemeClr val="bg1"/>
            </a:solidFill>
          </a:endParaRPr>
        </a:p>
      </dgm:t>
    </dgm:pt>
    <dgm:pt modelId="{515AD9D3-7475-416F-8CF0-8B0595FEDA4C}" type="sibTrans" cxnId="{FB39DA4C-BF27-4493-9488-504DF52847EC}">
      <dgm:prSet/>
      <dgm:spPr/>
      <dgm:t>
        <a:bodyPr/>
        <a:lstStyle/>
        <a:p>
          <a:endParaRPr lang="en-US">
            <a:solidFill>
              <a:schemeClr val="bg1"/>
            </a:solidFill>
          </a:endParaRPr>
        </a:p>
      </dgm:t>
    </dgm:pt>
    <dgm:pt modelId="{5DC291A5-9AA6-4AE6-9A38-5EA7339EFC4D}">
      <dgm:prSet phldrT="[Texto]"/>
      <dgm:spPr/>
      <dgm:t>
        <a:bodyPr/>
        <a:lstStyle/>
        <a:p>
          <a:r>
            <a:rPr lang="es-EC" dirty="0" smtClean="0">
              <a:solidFill>
                <a:schemeClr val="bg1"/>
              </a:solidFill>
            </a:rPr>
            <a:t>El mercado es manejado por industrias productoras tecnificadas grandes</a:t>
          </a:r>
          <a:endParaRPr lang="en-US" dirty="0">
            <a:solidFill>
              <a:schemeClr val="bg1"/>
            </a:solidFill>
          </a:endParaRPr>
        </a:p>
      </dgm:t>
    </dgm:pt>
    <dgm:pt modelId="{F7D0EA36-1D93-4BD1-BEE2-D580CA544F22}" type="parTrans" cxnId="{35B1D0E5-B998-428A-80B4-2854B1847EFF}">
      <dgm:prSet/>
      <dgm:spPr/>
      <dgm:t>
        <a:bodyPr/>
        <a:lstStyle/>
        <a:p>
          <a:endParaRPr lang="en-US">
            <a:solidFill>
              <a:schemeClr val="bg1"/>
            </a:solidFill>
          </a:endParaRPr>
        </a:p>
      </dgm:t>
    </dgm:pt>
    <dgm:pt modelId="{0BE6BE9F-F395-4BB3-A385-3C83030B345C}" type="sibTrans" cxnId="{35B1D0E5-B998-428A-80B4-2854B1847EFF}">
      <dgm:prSet/>
      <dgm:spPr/>
      <dgm:t>
        <a:bodyPr/>
        <a:lstStyle/>
        <a:p>
          <a:endParaRPr lang="en-US">
            <a:solidFill>
              <a:schemeClr val="bg1"/>
            </a:solidFill>
          </a:endParaRPr>
        </a:p>
      </dgm:t>
    </dgm:pt>
    <dgm:pt modelId="{B8B96D6D-73B0-4001-8DC0-07C5C1948791}" type="pres">
      <dgm:prSet presAssocID="{AC6A941A-4B9B-46F6-B7FA-5EE3BA05F71C}" presName="Name0" presStyleCnt="0">
        <dgm:presLayoutVars>
          <dgm:dir/>
          <dgm:animLvl val="lvl"/>
          <dgm:resizeHandles val="exact"/>
        </dgm:presLayoutVars>
      </dgm:prSet>
      <dgm:spPr/>
      <dgm:t>
        <a:bodyPr/>
        <a:lstStyle/>
        <a:p>
          <a:endParaRPr lang="en-US"/>
        </a:p>
      </dgm:t>
    </dgm:pt>
    <dgm:pt modelId="{BBDF1832-DC04-4B00-BAD9-734566F70E26}" type="pres">
      <dgm:prSet presAssocID="{AC6A941A-4B9B-46F6-B7FA-5EE3BA05F71C}" presName="tSp" presStyleCnt="0"/>
      <dgm:spPr/>
    </dgm:pt>
    <dgm:pt modelId="{B8E21EEC-AC88-42BD-A3E9-76938BCFFA68}" type="pres">
      <dgm:prSet presAssocID="{AC6A941A-4B9B-46F6-B7FA-5EE3BA05F71C}" presName="bSp" presStyleCnt="0"/>
      <dgm:spPr/>
    </dgm:pt>
    <dgm:pt modelId="{01F06007-7C04-43D9-87AF-AA9157D1FF3C}" type="pres">
      <dgm:prSet presAssocID="{AC6A941A-4B9B-46F6-B7FA-5EE3BA05F71C}" presName="process" presStyleCnt="0"/>
      <dgm:spPr/>
    </dgm:pt>
    <dgm:pt modelId="{FC4DC9F4-F546-4558-B59A-62250F954884}" type="pres">
      <dgm:prSet presAssocID="{7B90668D-79C4-4893-A25C-E032BDAD1290}" presName="composite1" presStyleCnt="0"/>
      <dgm:spPr/>
    </dgm:pt>
    <dgm:pt modelId="{EDE96C72-7DCE-4E17-9B5B-904B446A3075}" type="pres">
      <dgm:prSet presAssocID="{7B90668D-79C4-4893-A25C-E032BDAD1290}" presName="dummyNode1" presStyleLbl="node1" presStyleIdx="0" presStyleCnt="3"/>
      <dgm:spPr/>
    </dgm:pt>
    <dgm:pt modelId="{7AD05485-114B-40AD-8B62-28D32428A3F6}" type="pres">
      <dgm:prSet presAssocID="{7B90668D-79C4-4893-A25C-E032BDAD1290}" presName="childNode1" presStyleLbl="bgAcc1" presStyleIdx="0" presStyleCnt="3">
        <dgm:presLayoutVars>
          <dgm:bulletEnabled val="1"/>
        </dgm:presLayoutVars>
      </dgm:prSet>
      <dgm:spPr/>
      <dgm:t>
        <a:bodyPr/>
        <a:lstStyle/>
        <a:p>
          <a:endParaRPr lang="en-US"/>
        </a:p>
      </dgm:t>
    </dgm:pt>
    <dgm:pt modelId="{2497BA95-5BC9-45FB-B893-A7319D888B17}" type="pres">
      <dgm:prSet presAssocID="{7B90668D-79C4-4893-A25C-E032BDAD1290}" presName="childNode1tx" presStyleLbl="bgAcc1" presStyleIdx="0" presStyleCnt="3">
        <dgm:presLayoutVars>
          <dgm:bulletEnabled val="1"/>
        </dgm:presLayoutVars>
      </dgm:prSet>
      <dgm:spPr/>
      <dgm:t>
        <a:bodyPr/>
        <a:lstStyle/>
        <a:p>
          <a:endParaRPr lang="en-US"/>
        </a:p>
      </dgm:t>
    </dgm:pt>
    <dgm:pt modelId="{C2ABCC9B-2BDC-42A1-B9A0-0A96088FC03A}" type="pres">
      <dgm:prSet presAssocID="{7B90668D-79C4-4893-A25C-E032BDAD1290}" presName="parentNode1" presStyleLbl="node1" presStyleIdx="0" presStyleCnt="3">
        <dgm:presLayoutVars>
          <dgm:chMax val="1"/>
          <dgm:bulletEnabled val="1"/>
        </dgm:presLayoutVars>
      </dgm:prSet>
      <dgm:spPr/>
      <dgm:t>
        <a:bodyPr/>
        <a:lstStyle/>
        <a:p>
          <a:endParaRPr lang="en-US"/>
        </a:p>
      </dgm:t>
    </dgm:pt>
    <dgm:pt modelId="{E35F78D6-6C6C-4A4F-A022-BEDF887BCF62}" type="pres">
      <dgm:prSet presAssocID="{7B90668D-79C4-4893-A25C-E032BDAD1290}" presName="connSite1" presStyleCnt="0"/>
      <dgm:spPr/>
    </dgm:pt>
    <dgm:pt modelId="{C583ECAC-394D-45AC-9406-9F798B017BA8}" type="pres">
      <dgm:prSet presAssocID="{617A1AF4-8316-4748-BEFA-5CF03A32DAC8}" presName="Name9" presStyleLbl="sibTrans2D1" presStyleIdx="0" presStyleCnt="2"/>
      <dgm:spPr/>
      <dgm:t>
        <a:bodyPr/>
        <a:lstStyle/>
        <a:p>
          <a:endParaRPr lang="en-US"/>
        </a:p>
      </dgm:t>
    </dgm:pt>
    <dgm:pt modelId="{7772FFEE-0A2B-4801-8498-EB516E73FAF1}" type="pres">
      <dgm:prSet presAssocID="{8DF09F3B-F8CF-4B86-A89C-E9FA3B8895EC}" presName="composite2" presStyleCnt="0"/>
      <dgm:spPr/>
    </dgm:pt>
    <dgm:pt modelId="{5C0381DA-9824-46EB-A253-5C98A4E2FAA9}" type="pres">
      <dgm:prSet presAssocID="{8DF09F3B-F8CF-4B86-A89C-E9FA3B8895EC}" presName="dummyNode2" presStyleLbl="node1" presStyleIdx="0" presStyleCnt="3"/>
      <dgm:spPr/>
    </dgm:pt>
    <dgm:pt modelId="{4D1EEA60-323F-47D9-8E86-4F42A282C6D2}" type="pres">
      <dgm:prSet presAssocID="{8DF09F3B-F8CF-4B86-A89C-E9FA3B8895EC}" presName="childNode2" presStyleLbl="bgAcc1" presStyleIdx="1" presStyleCnt="3">
        <dgm:presLayoutVars>
          <dgm:bulletEnabled val="1"/>
        </dgm:presLayoutVars>
      </dgm:prSet>
      <dgm:spPr/>
      <dgm:t>
        <a:bodyPr/>
        <a:lstStyle/>
        <a:p>
          <a:endParaRPr lang="en-US"/>
        </a:p>
      </dgm:t>
    </dgm:pt>
    <dgm:pt modelId="{171B2970-6D52-45B2-8058-56085EA986D6}" type="pres">
      <dgm:prSet presAssocID="{8DF09F3B-F8CF-4B86-A89C-E9FA3B8895EC}" presName="childNode2tx" presStyleLbl="bgAcc1" presStyleIdx="1" presStyleCnt="3">
        <dgm:presLayoutVars>
          <dgm:bulletEnabled val="1"/>
        </dgm:presLayoutVars>
      </dgm:prSet>
      <dgm:spPr/>
      <dgm:t>
        <a:bodyPr/>
        <a:lstStyle/>
        <a:p>
          <a:endParaRPr lang="en-US"/>
        </a:p>
      </dgm:t>
    </dgm:pt>
    <dgm:pt modelId="{2E2199E4-36FE-4C3B-88EF-FB1C8B8404B5}" type="pres">
      <dgm:prSet presAssocID="{8DF09F3B-F8CF-4B86-A89C-E9FA3B8895EC}" presName="parentNode2" presStyleLbl="node1" presStyleIdx="1" presStyleCnt="3">
        <dgm:presLayoutVars>
          <dgm:chMax val="0"/>
          <dgm:bulletEnabled val="1"/>
        </dgm:presLayoutVars>
      </dgm:prSet>
      <dgm:spPr/>
      <dgm:t>
        <a:bodyPr/>
        <a:lstStyle/>
        <a:p>
          <a:endParaRPr lang="en-US"/>
        </a:p>
      </dgm:t>
    </dgm:pt>
    <dgm:pt modelId="{2D7BCA08-84F4-4508-A93F-46B90558C10B}" type="pres">
      <dgm:prSet presAssocID="{8DF09F3B-F8CF-4B86-A89C-E9FA3B8895EC}" presName="connSite2" presStyleCnt="0"/>
      <dgm:spPr/>
    </dgm:pt>
    <dgm:pt modelId="{6DFB643F-FA8B-40EE-AC49-6BCF571EFD89}" type="pres">
      <dgm:prSet presAssocID="{A203B6CC-F47E-4671-9DC4-E16CB641762F}" presName="Name18" presStyleLbl="sibTrans2D1" presStyleIdx="1" presStyleCnt="2"/>
      <dgm:spPr/>
      <dgm:t>
        <a:bodyPr/>
        <a:lstStyle/>
        <a:p>
          <a:endParaRPr lang="en-US"/>
        </a:p>
      </dgm:t>
    </dgm:pt>
    <dgm:pt modelId="{E74C62CA-AB9B-4331-917B-945DB316F45B}" type="pres">
      <dgm:prSet presAssocID="{6E96E493-AB79-4DC2-87F4-EF4E28E58D70}" presName="composite1" presStyleCnt="0"/>
      <dgm:spPr/>
    </dgm:pt>
    <dgm:pt modelId="{E8ED58DE-DE1A-417B-9B1D-809CE6A220DB}" type="pres">
      <dgm:prSet presAssocID="{6E96E493-AB79-4DC2-87F4-EF4E28E58D70}" presName="dummyNode1" presStyleLbl="node1" presStyleIdx="1" presStyleCnt="3"/>
      <dgm:spPr/>
    </dgm:pt>
    <dgm:pt modelId="{849C6CE9-DB6F-4740-9EC6-84582B9DB802}" type="pres">
      <dgm:prSet presAssocID="{6E96E493-AB79-4DC2-87F4-EF4E28E58D70}" presName="childNode1" presStyleLbl="bgAcc1" presStyleIdx="2" presStyleCnt="3">
        <dgm:presLayoutVars>
          <dgm:bulletEnabled val="1"/>
        </dgm:presLayoutVars>
      </dgm:prSet>
      <dgm:spPr/>
      <dgm:t>
        <a:bodyPr/>
        <a:lstStyle/>
        <a:p>
          <a:endParaRPr lang="en-US"/>
        </a:p>
      </dgm:t>
    </dgm:pt>
    <dgm:pt modelId="{6294C5B9-914C-4FCF-A8BE-BAA10B165881}" type="pres">
      <dgm:prSet presAssocID="{6E96E493-AB79-4DC2-87F4-EF4E28E58D70}" presName="childNode1tx" presStyleLbl="bgAcc1" presStyleIdx="2" presStyleCnt="3">
        <dgm:presLayoutVars>
          <dgm:bulletEnabled val="1"/>
        </dgm:presLayoutVars>
      </dgm:prSet>
      <dgm:spPr/>
      <dgm:t>
        <a:bodyPr/>
        <a:lstStyle/>
        <a:p>
          <a:endParaRPr lang="en-US"/>
        </a:p>
      </dgm:t>
    </dgm:pt>
    <dgm:pt modelId="{E318D0BB-B01D-4A48-B48B-8F163618D366}" type="pres">
      <dgm:prSet presAssocID="{6E96E493-AB79-4DC2-87F4-EF4E28E58D70}" presName="parentNode1" presStyleLbl="node1" presStyleIdx="2" presStyleCnt="3">
        <dgm:presLayoutVars>
          <dgm:chMax val="1"/>
          <dgm:bulletEnabled val="1"/>
        </dgm:presLayoutVars>
      </dgm:prSet>
      <dgm:spPr/>
      <dgm:t>
        <a:bodyPr/>
        <a:lstStyle/>
        <a:p>
          <a:endParaRPr lang="en-US"/>
        </a:p>
      </dgm:t>
    </dgm:pt>
    <dgm:pt modelId="{18BED980-49FD-4FD9-B251-52402DF018A3}" type="pres">
      <dgm:prSet presAssocID="{6E96E493-AB79-4DC2-87F4-EF4E28E58D70}" presName="connSite1" presStyleCnt="0"/>
      <dgm:spPr/>
    </dgm:pt>
  </dgm:ptLst>
  <dgm:cxnLst>
    <dgm:cxn modelId="{B8CAE713-C751-4432-8703-8E1F63E441F1}" srcId="{AC6A941A-4B9B-46F6-B7FA-5EE3BA05F71C}" destId="{7B90668D-79C4-4893-A25C-E032BDAD1290}" srcOrd="0" destOrd="0" parTransId="{A548540B-A373-472C-B835-CAC52A520FB1}" sibTransId="{617A1AF4-8316-4748-BEFA-5CF03A32DAC8}"/>
    <dgm:cxn modelId="{9943D28F-A991-4CFA-AE67-96EFDA21A655}" type="presOf" srcId="{25357841-879A-49FA-B14A-1100501ACBC3}" destId="{4D1EEA60-323F-47D9-8E86-4F42A282C6D2}" srcOrd="0" destOrd="0" presId="urn:microsoft.com/office/officeart/2005/8/layout/hProcess4"/>
    <dgm:cxn modelId="{7EE66A0D-A209-45A8-B849-EC2CA7BC2389}" type="presOf" srcId="{6E96E493-AB79-4DC2-87F4-EF4E28E58D70}" destId="{E318D0BB-B01D-4A48-B48B-8F163618D366}" srcOrd="0" destOrd="0" presId="urn:microsoft.com/office/officeart/2005/8/layout/hProcess4"/>
    <dgm:cxn modelId="{CDA1B85E-0AA1-4D78-918C-AA3155A89D53}" type="presOf" srcId="{4F32FA7A-67A8-4971-995A-E81E3C5F5B24}" destId="{2497BA95-5BC9-45FB-B893-A7319D888B17}" srcOrd="1" destOrd="0" presId="urn:microsoft.com/office/officeart/2005/8/layout/hProcess4"/>
    <dgm:cxn modelId="{BA4A3F81-EE3F-47CB-8153-6C72D8D29EB8}" type="presOf" srcId="{AE21FC52-8621-41AA-B11A-E6C5D733E02B}" destId="{849C6CE9-DB6F-4740-9EC6-84582B9DB802}" srcOrd="0" destOrd="0" presId="urn:microsoft.com/office/officeart/2005/8/layout/hProcess4"/>
    <dgm:cxn modelId="{8D99E2B3-BE54-4C03-AC52-D28A31C7B29A}" srcId="{8DF09F3B-F8CF-4B86-A89C-E9FA3B8895EC}" destId="{25357841-879A-49FA-B14A-1100501ACBC3}" srcOrd="0" destOrd="0" parTransId="{793E1988-C58C-4F7F-9F07-4068921E5EAE}" sibTransId="{4509ADE2-8ECE-44F3-9F23-5B6EC791C0EB}"/>
    <dgm:cxn modelId="{AC775DE4-22E8-4521-A6A9-D088CF57625E}" srcId="{7B90668D-79C4-4893-A25C-E032BDAD1290}" destId="{4F32FA7A-67A8-4971-995A-E81E3C5F5B24}" srcOrd="0" destOrd="0" parTransId="{B69A1924-0B72-4D02-BEF8-16752ACDAD7B}" sibTransId="{8CE8BF65-AB46-4740-BB23-B11E23915400}"/>
    <dgm:cxn modelId="{41C63027-ACE3-422C-94FD-F3884231638E}" type="presOf" srcId="{F42904F0-E34C-4CC9-8005-2C9EEE345649}" destId="{7AD05485-114B-40AD-8B62-28D32428A3F6}" srcOrd="0" destOrd="2" presId="urn:microsoft.com/office/officeart/2005/8/layout/hProcess4"/>
    <dgm:cxn modelId="{32E12F60-FA86-4BEE-A2BF-720D27F3717A}" type="presOf" srcId="{617A1AF4-8316-4748-BEFA-5CF03A32DAC8}" destId="{C583ECAC-394D-45AC-9406-9F798B017BA8}" srcOrd="0" destOrd="0" presId="urn:microsoft.com/office/officeart/2005/8/layout/hProcess4"/>
    <dgm:cxn modelId="{2A920725-FEE0-45CE-ADF5-79473C761580}" type="presOf" srcId="{5DC291A5-9AA6-4AE6-9A38-5EA7339EFC4D}" destId="{4D1EEA60-323F-47D9-8E86-4F42A282C6D2}" srcOrd="0" destOrd="2" presId="urn:microsoft.com/office/officeart/2005/8/layout/hProcess4"/>
    <dgm:cxn modelId="{4651DCF5-686A-48BF-ADBC-A192B3EA0826}" type="presOf" srcId="{A22EBEA6-A44B-4D4F-9EA5-1DEF228C3255}" destId="{7AD05485-114B-40AD-8B62-28D32428A3F6}" srcOrd="0" destOrd="1" presId="urn:microsoft.com/office/officeart/2005/8/layout/hProcess4"/>
    <dgm:cxn modelId="{0AE54079-1932-46F8-BFF6-61A2EBFB92EA}" srcId="{AC6A941A-4B9B-46F6-B7FA-5EE3BA05F71C}" destId="{8DF09F3B-F8CF-4B86-A89C-E9FA3B8895EC}" srcOrd="1" destOrd="0" parTransId="{5591A05D-9445-4E8F-A8D7-7F8B9F291165}" sibTransId="{A203B6CC-F47E-4671-9DC4-E16CB641762F}"/>
    <dgm:cxn modelId="{C3DE115F-C571-4D57-BD28-60C398F3D0EA}" type="presOf" srcId="{4F32FA7A-67A8-4971-995A-E81E3C5F5B24}" destId="{7AD05485-114B-40AD-8B62-28D32428A3F6}" srcOrd="0" destOrd="0" presId="urn:microsoft.com/office/officeart/2005/8/layout/hProcess4"/>
    <dgm:cxn modelId="{4E0E5761-C654-4CC0-A34B-C8D16BBB53AD}" srcId="{6E96E493-AB79-4DC2-87F4-EF4E28E58D70}" destId="{AE21FC52-8621-41AA-B11A-E6C5D733E02B}" srcOrd="0" destOrd="0" parTransId="{44A84BCD-E485-4872-ADB4-43F63BD56300}" sibTransId="{5D969F3F-88C1-441A-BCE8-C0E819D66A1C}"/>
    <dgm:cxn modelId="{352AE102-8A96-477C-8B54-0A1225C38888}" type="presOf" srcId="{25357841-879A-49FA-B14A-1100501ACBC3}" destId="{171B2970-6D52-45B2-8058-56085EA986D6}" srcOrd="1" destOrd="0" presId="urn:microsoft.com/office/officeart/2005/8/layout/hProcess4"/>
    <dgm:cxn modelId="{A295B9C0-8C1B-416E-8ED9-4B64959D0CEB}" srcId="{8DF09F3B-F8CF-4B86-A89C-E9FA3B8895EC}" destId="{77EA0E1A-FCB6-4A46-948A-EE99493AD943}" srcOrd="1" destOrd="0" parTransId="{7F2DAC31-1148-4F33-B1D3-FF14C49089BB}" sibTransId="{A88C7EBC-5F32-45B5-B341-1B44134A1721}"/>
    <dgm:cxn modelId="{9C415609-C187-4880-B196-6E4A43BAD796}" type="presOf" srcId="{39EB1EC2-4AFE-4BC9-B978-D31BC729A733}" destId="{849C6CE9-DB6F-4740-9EC6-84582B9DB802}" srcOrd="0" destOrd="1" presId="urn:microsoft.com/office/officeart/2005/8/layout/hProcess4"/>
    <dgm:cxn modelId="{423B709C-6DC3-4C92-949B-C4948A9E721E}" type="presOf" srcId="{F42904F0-E34C-4CC9-8005-2C9EEE345649}" destId="{2497BA95-5BC9-45FB-B893-A7319D888B17}" srcOrd="1" destOrd="2" presId="urn:microsoft.com/office/officeart/2005/8/layout/hProcess4"/>
    <dgm:cxn modelId="{92B9E197-383E-4CDD-93CD-2E8532929276}" srcId="{AC6A941A-4B9B-46F6-B7FA-5EE3BA05F71C}" destId="{6E96E493-AB79-4DC2-87F4-EF4E28E58D70}" srcOrd="2" destOrd="0" parTransId="{ABF3AD02-B8C8-4A77-BC97-D6D91D8069E8}" sibTransId="{B2CE48E5-C5B2-452C-B1A1-AB8677D3FAB2}"/>
    <dgm:cxn modelId="{1E6637A8-4503-40FA-B2D1-6044CEBBBD1C}" type="presOf" srcId="{AE21FC52-8621-41AA-B11A-E6C5D733E02B}" destId="{6294C5B9-914C-4FCF-A8BE-BAA10B165881}" srcOrd="1" destOrd="0" presId="urn:microsoft.com/office/officeart/2005/8/layout/hProcess4"/>
    <dgm:cxn modelId="{FB39DA4C-BF27-4493-9488-504DF52847EC}" srcId="{7B90668D-79C4-4893-A25C-E032BDAD1290}" destId="{F42904F0-E34C-4CC9-8005-2C9EEE345649}" srcOrd="2" destOrd="0" parTransId="{2468C605-CAF1-40FB-BFBB-DA9473D4A2E2}" sibTransId="{515AD9D3-7475-416F-8CF0-8B0595FEDA4C}"/>
    <dgm:cxn modelId="{D5532FFE-26D1-41A5-A827-3D2FC1805376}" type="presOf" srcId="{8DF09F3B-F8CF-4B86-A89C-E9FA3B8895EC}" destId="{2E2199E4-36FE-4C3B-88EF-FB1C8B8404B5}" srcOrd="0" destOrd="0" presId="urn:microsoft.com/office/officeart/2005/8/layout/hProcess4"/>
    <dgm:cxn modelId="{D6CFE945-C459-4EB7-8F2B-4011363109A1}" type="presOf" srcId="{5DC291A5-9AA6-4AE6-9A38-5EA7339EFC4D}" destId="{171B2970-6D52-45B2-8058-56085EA986D6}" srcOrd="1" destOrd="2" presId="urn:microsoft.com/office/officeart/2005/8/layout/hProcess4"/>
    <dgm:cxn modelId="{F213CB10-FFC3-4DC8-9144-71201F14EB91}" srcId="{7B90668D-79C4-4893-A25C-E032BDAD1290}" destId="{A22EBEA6-A44B-4D4F-9EA5-1DEF228C3255}" srcOrd="1" destOrd="0" parTransId="{3757F30A-8E2C-4ACA-93A4-BC219FFC025D}" sibTransId="{2DD3D9C0-8E0C-44D5-B011-8444978E5F49}"/>
    <dgm:cxn modelId="{3957D2E7-963B-44EC-BF12-8F02725670BC}" type="presOf" srcId="{77EA0E1A-FCB6-4A46-948A-EE99493AD943}" destId="{4D1EEA60-323F-47D9-8E86-4F42A282C6D2}" srcOrd="0" destOrd="1" presId="urn:microsoft.com/office/officeart/2005/8/layout/hProcess4"/>
    <dgm:cxn modelId="{8140C6C1-7FB2-447B-99CF-C53509604358}" type="presOf" srcId="{77EA0E1A-FCB6-4A46-948A-EE99493AD943}" destId="{171B2970-6D52-45B2-8058-56085EA986D6}" srcOrd="1" destOrd="1" presId="urn:microsoft.com/office/officeart/2005/8/layout/hProcess4"/>
    <dgm:cxn modelId="{70BD7D28-226D-45D8-83DF-CE7C542F8D20}" type="presOf" srcId="{A203B6CC-F47E-4671-9DC4-E16CB641762F}" destId="{6DFB643F-FA8B-40EE-AC49-6BCF571EFD89}" srcOrd="0" destOrd="0" presId="urn:microsoft.com/office/officeart/2005/8/layout/hProcess4"/>
    <dgm:cxn modelId="{AF406A40-EAA5-4949-A180-474BB4042DCA}" type="presOf" srcId="{AC6A941A-4B9B-46F6-B7FA-5EE3BA05F71C}" destId="{B8B96D6D-73B0-4001-8DC0-07C5C1948791}" srcOrd="0" destOrd="0" presId="urn:microsoft.com/office/officeart/2005/8/layout/hProcess4"/>
    <dgm:cxn modelId="{E00DB83A-519C-4B53-935A-AC7E74D9B248}" type="presOf" srcId="{39EB1EC2-4AFE-4BC9-B978-D31BC729A733}" destId="{6294C5B9-914C-4FCF-A8BE-BAA10B165881}" srcOrd="1" destOrd="1" presId="urn:microsoft.com/office/officeart/2005/8/layout/hProcess4"/>
    <dgm:cxn modelId="{6B2ED8BC-60D5-4AF9-B2EF-58DC2CA79471}" srcId="{6E96E493-AB79-4DC2-87F4-EF4E28E58D70}" destId="{39EB1EC2-4AFE-4BC9-B978-D31BC729A733}" srcOrd="1" destOrd="0" parTransId="{7552B553-C1AC-49D8-8A63-243179C16FFB}" sibTransId="{318476AF-C022-4C15-9E33-868FC48EBE15}"/>
    <dgm:cxn modelId="{64FF7EDB-33F1-43E1-928D-CBDF7BCC7795}" type="presOf" srcId="{A22EBEA6-A44B-4D4F-9EA5-1DEF228C3255}" destId="{2497BA95-5BC9-45FB-B893-A7319D888B17}" srcOrd="1" destOrd="1" presId="urn:microsoft.com/office/officeart/2005/8/layout/hProcess4"/>
    <dgm:cxn modelId="{FE490827-BCF2-42C8-ACE3-293118EE8616}" type="presOf" srcId="{7B90668D-79C4-4893-A25C-E032BDAD1290}" destId="{C2ABCC9B-2BDC-42A1-B9A0-0A96088FC03A}" srcOrd="0" destOrd="0" presId="urn:microsoft.com/office/officeart/2005/8/layout/hProcess4"/>
    <dgm:cxn modelId="{35B1D0E5-B998-428A-80B4-2854B1847EFF}" srcId="{8DF09F3B-F8CF-4B86-A89C-E9FA3B8895EC}" destId="{5DC291A5-9AA6-4AE6-9A38-5EA7339EFC4D}" srcOrd="2" destOrd="0" parTransId="{F7D0EA36-1D93-4BD1-BEE2-D580CA544F22}" sibTransId="{0BE6BE9F-F395-4BB3-A385-3C83030B345C}"/>
    <dgm:cxn modelId="{F90E8A03-6574-4FAF-82A4-4F95C5862D85}" type="presParOf" srcId="{B8B96D6D-73B0-4001-8DC0-07C5C1948791}" destId="{BBDF1832-DC04-4B00-BAD9-734566F70E26}" srcOrd="0" destOrd="0" presId="urn:microsoft.com/office/officeart/2005/8/layout/hProcess4"/>
    <dgm:cxn modelId="{3CC94D21-9968-45C9-B126-A83EB911C85D}" type="presParOf" srcId="{B8B96D6D-73B0-4001-8DC0-07C5C1948791}" destId="{B8E21EEC-AC88-42BD-A3E9-76938BCFFA68}" srcOrd="1" destOrd="0" presId="urn:microsoft.com/office/officeart/2005/8/layout/hProcess4"/>
    <dgm:cxn modelId="{8D192D98-4E3B-43D7-8195-561D7FC70890}" type="presParOf" srcId="{B8B96D6D-73B0-4001-8DC0-07C5C1948791}" destId="{01F06007-7C04-43D9-87AF-AA9157D1FF3C}" srcOrd="2" destOrd="0" presId="urn:microsoft.com/office/officeart/2005/8/layout/hProcess4"/>
    <dgm:cxn modelId="{98695C1A-D916-4C62-BA30-F6650E6B5572}" type="presParOf" srcId="{01F06007-7C04-43D9-87AF-AA9157D1FF3C}" destId="{FC4DC9F4-F546-4558-B59A-62250F954884}" srcOrd="0" destOrd="0" presId="urn:microsoft.com/office/officeart/2005/8/layout/hProcess4"/>
    <dgm:cxn modelId="{D71F8D9A-4D13-4FA7-A079-D9EF2A850572}" type="presParOf" srcId="{FC4DC9F4-F546-4558-B59A-62250F954884}" destId="{EDE96C72-7DCE-4E17-9B5B-904B446A3075}" srcOrd="0" destOrd="0" presId="urn:microsoft.com/office/officeart/2005/8/layout/hProcess4"/>
    <dgm:cxn modelId="{27BC8A33-87B6-4FC2-A443-2120CF438E56}" type="presParOf" srcId="{FC4DC9F4-F546-4558-B59A-62250F954884}" destId="{7AD05485-114B-40AD-8B62-28D32428A3F6}" srcOrd="1" destOrd="0" presId="urn:microsoft.com/office/officeart/2005/8/layout/hProcess4"/>
    <dgm:cxn modelId="{B9E14021-7045-4A83-9979-20006131BC7B}" type="presParOf" srcId="{FC4DC9F4-F546-4558-B59A-62250F954884}" destId="{2497BA95-5BC9-45FB-B893-A7319D888B17}" srcOrd="2" destOrd="0" presId="urn:microsoft.com/office/officeart/2005/8/layout/hProcess4"/>
    <dgm:cxn modelId="{66E3C037-76E7-4FA0-B177-920B7AE84EB8}" type="presParOf" srcId="{FC4DC9F4-F546-4558-B59A-62250F954884}" destId="{C2ABCC9B-2BDC-42A1-B9A0-0A96088FC03A}" srcOrd="3" destOrd="0" presId="urn:microsoft.com/office/officeart/2005/8/layout/hProcess4"/>
    <dgm:cxn modelId="{DFF5170F-59D3-4571-9703-FECA6F21B8D2}" type="presParOf" srcId="{FC4DC9F4-F546-4558-B59A-62250F954884}" destId="{E35F78D6-6C6C-4A4F-A022-BEDF887BCF62}" srcOrd="4" destOrd="0" presId="urn:microsoft.com/office/officeart/2005/8/layout/hProcess4"/>
    <dgm:cxn modelId="{330A2709-77B4-4AB6-9A1C-EAF061072E20}" type="presParOf" srcId="{01F06007-7C04-43D9-87AF-AA9157D1FF3C}" destId="{C583ECAC-394D-45AC-9406-9F798B017BA8}" srcOrd="1" destOrd="0" presId="urn:microsoft.com/office/officeart/2005/8/layout/hProcess4"/>
    <dgm:cxn modelId="{6F21880F-6F77-4435-8683-75F0953FE79E}" type="presParOf" srcId="{01F06007-7C04-43D9-87AF-AA9157D1FF3C}" destId="{7772FFEE-0A2B-4801-8498-EB516E73FAF1}" srcOrd="2" destOrd="0" presId="urn:microsoft.com/office/officeart/2005/8/layout/hProcess4"/>
    <dgm:cxn modelId="{3BDDD476-690F-49DC-BE30-C12F66D7BE22}" type="presParOf" srcId="{7772FFEE-0A2B-4801-8498-EB516E73FAF1}" destId="{5C0381DA-9824-46EB-A253-5C98A4E2FAA9}" srcOrd="0" destOrd="0" presId="urn:microsoft.com/office/officeart/2005/8/layout/hProcess4"/>
    <dgm:cxn modelId="{47955562-D96F-4284-A209-FD6665860D56}" type="presParOf" srcId="{7772FFEE-0A2B-4801-8498-EB516E73FAF1}" destId="{4D1EEA60-323F-47D9-8E86-4F42A282C6D2}" srcOrd="1" destOrd="0" presId="urn:microsoft.com/office/officeart/2005/8/layout/hProcess4"/>
    <dgm:cxn modelId="{8ECB221C-FC4E-4E03-902A-37A9BE93F123}" type="presParOf" srcId="{7772FFEE-0A2B-4801-8498-EB516E73FAF1}" destId="{171B2970-6D52-45B2-8058-56085EA986D6}" srcOrd="2" destOrd="0" presId="urn:microsoft.com/office/officeart/2005/8/layout/hProcess4"/>
    <dgm:cxn modelId="{2FD0AB26-14DD-4AF9-8032-1276E3FD6922}" type="presParOf" srcId="{7772FFEE-0A2B-4801-8498-EB516E73FAF1}" destId="{2E2199E4-36FE-4C3B-88EF-FB1C8B8404B5}" srcOrd="3" destOrd="0" presId="urn:microsoft.com/office/officeart/2005/8/layout/hProcess4"/>
    <dgm:cxn modelId="{37CC26E7-49A7-4891-845C-8E6854FAA8B2}" type="presParOf" srcId="{7772FFEE-0A2B-4801-8498-EB516E73FAF1}" destId="{2D7BCA08-84F4-4508-A93F-46B90558C10B}" srcOrd="4" destOrd="0" presId="urn:microsoft.com/office/officeart/2005/8/layout/hProcess4"/>
    <dgm:cxn modelId="{72DF38B9-74F4-4A72-A111-FFE529425748}" type="presParOf" srcId="{01F06007-7C04-43D9-87AF-AA9157D1FF3C}" destId="{6DFB643F-FA8B-40EE-AC49-6BCF571EFD89}" srcOrd="3" destOrd="0" presId="urn:microsoft.com/office/officeart/2005/8/layout/hProcess4"/>
    <dgm:cxn modelId="{D6554234-5444-4529-B6B5-DE56ECD690D4}" type="presParOf" srcId="{01F06007-7C04-43D9-87AF-AA9157D1FF3C}" destId="{E74C62CA-AB9B-4331-917B-945DB316F45B}" srcOrd="4" destOrd="0" presId="urn:microsoft.com/office/officeart/2005/8/layout/hProcess4"/>
    <dgm:cxn modelId="{608D9E78-3A29-41B4-A337-F4F2C9C6984E}" type="presParOf" srcId="{E74C62CA-AB9B-4331-917B-945DB316F45B}" destId="{E8ED58DE-DE1A-417B-9B1D-809CE6A220DB}" srcOrd="0" destOrd="0" presId="urn:microsoft.com/office/officeart/2005/8/layout/hProcess4"/>
    <dgm:cxn modelId="{6C22D2B9-6BFF-4398-948D-33B192F079A1}" type="presParOf" srcId="{E74C62CA-AB9B-4331-917B-945DB316F45B}" destId="{849C6CE9-DB6F-4740-9EC6-84582B9DB802}" srcOrd="1" destOrd="0" presId="urn:microsoft.com/office/officeart/2005/8/layout/hProcess4"/>
    <dgm:cxn modelId="{536E9E84-9784-41AE-98B0-0B8EFC671578}" type="presParOf" srcId="{E74C62CA-AB9B-4331-917B-945DB316F45B}" destId="{6294C5B9-914C-4FCF-A8BE-BAA10B165881}" srcOrd="2" destOrd="0" presId="urn:microsoft.com/office/officeart/2005/8/layout/hProcess4"/>
    <dgm:cxn modelId="{2FAF90D7-AD83-4B67-9ABA-7CA3AE4E4561}" type="presParOf" srcId="{E74C62CA-AB9B-4331-917B-945DB316F45B}" destId="{E318D0BB-B01D-4A48-B48B-8F163618D366}" srcOrd="3" destOrd="0" presId="urn:microsoft.com/office/officeart/2005/8/layout/hProcess4"/>
    <dgm:cxn modelId="{3A06B2FC-DEC4-497D-9423-86207787AD29}" type="presParOf" srcId="{E74C62CA-AB9B-4331-917B-945DB316F45B}" destId="{18BED980-49FD-4FD9-B251-52402DF018A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44370C4-E699-47F5-9347-B73FD475530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8E5534-D282-4EF7-A510-BD597EE909A7}">
      <dgm:prSet phldrT="[Texto]"/>
      <dgm:spPr>
        <a:noFill/>
        <a:ln w="38100">
          <a:solidFill>
            <a:srgbClr val="00B0F0"/>
          </a:solidFill>
        </a:ln>
      </dgm:spPr>
      <dgm:t>
        <a:bodyPr/>
        <a:lstStyle/>
        <a:p>
          <a:r>
            <a:rPr lang="es-EC" dirty="0" smtClean="0"/>
            <a:t>El Ecuador debería planificar nuevas negociaciones de futuros acuerdos comerciales con países que sean considerados complementarios poniendo especial énfasis en la oferta de productos no tradicionales. </a:t>
          </a:r>
          <a:endParaRPr lang="en-US" dirty="0"/>
        </a:p>
      </dgm:t>
    </dgm:pt>
    <dgm:pt modelId="{0D24AB98-68B0-470A-A24E-F098FC80B809}" type="parTrans" cxnId="{3C153A1E-AA57-457A-89D4-A7D06ABECD46}">
      <dgm:prSet/>
      <dgm:spPr/>
      <dgm:t>
        <a:bodyPr/>
        <a:lstStyle/>
        <a:p>
          <a:endParaRPr lang="en-US"/>
        </a:p>
      </dgm:t>
    </dgm:pt>
    <dgm:pt modelId="{6EF6A910-0E09-43E9-B30E-3A9613C06888}" type="sibTrans" cxnId="{3C153A1E-AA57-457A-89D4-A7D06ABECD46}">
      <dgm:prSet/>
      <dgm:spPr/>
      <dgm:t>
        <a:bodyPr/>
        <a:lstStyle/>
        <a:p>
          <a:endParaRPr lang="en-US"/>
        </a:p>
      </dgm:t>
    </dgm:pt>
    <dgm:pt modelId="{403066FE-0FC7-4963-83AF-19921A7F0F97}">
      <dgm:prSet phldrT="[Texto]"/>
      <dgm:spPr>
        <a:noFill/>
        <a:ln w="38100">
          <a:solidFill>
            <a:srgbClr val="00B0F0"/>
          </a:solidFill>
        </a:ln>
      </dgm:spPr>
      <dgm:t>
        <a:bodyPr/>
        <a:lstStyle/>
        <a:p>
          <a:r>
            <a:rPr lang="es-EC" dirty="0" smtClean="0"/>
            <a:t>El Gobierno ecuatoriano debería apoyar el crecimiento de la industria porcícola, la certificación internacional, proyectarla a la exportación de sus productos con la posible ayuda de clústers en la cadena de producción para la obtención de materia prima.  </a:t>
          </a:r>
          <a:endParaRPr lang="en-US" dirty="0"/>
        </a:p>
      </dgm:t>
    </dgm:pt>
    <dgm:pt modelId="{7DEC466E-9521-460A-B248-AC1090741C7E}" type="parTrans" cxnId="{9913A486-FF6A-413C-9497-6100D406B234}">
      <dgm:prSet/>
      <dgm:spPr/>
      <dgm:t>
        <a:bodyPr/>
        <a:lstStyle/>
        <a:p>
          <a:endParaRPr lang="en-US"/>
        </a:p>
      </dgm:t>
    </dgm:pt>
    <dgm:pt modelId="{7A3241A3-7ECD-4BBC-8A0E-3896B33DE6E4}" type="sibTrans" cxnId="{9913A486-FF6A-413C-9497-6100D406B234}">
      <dgm:prSet/>
      <dgm:spPr/>
      <dgm:t>
        <a:bodyPr/>
        <a:lstStyle/>
        <a:p>
          <a:endParaRPr lang="en-US"/>
        </a:p>
      </dgm:t>
    </dgm:pt>
    <dgm:pt modelId="{C5874047-A728-4D25-BBA3-64E4D36BBC1A}">
      <dgm:prSet phldrT="[Texto]"/>
      <dgm:spPr>
        <a:noFill/>
        <a:ln w="38100">
          <a:solidFill>
            <a:srgbClr val="00B0F0"/>
          </a:solidFill>
        </a:ln>
      </dgm:spPr>
      <dgm:t>
        <a:bodyPr/>
        <a:lstStyle/>
        <a:p>
          <a:r>
            <a:rPr lang="es-EC" dirty="0" smtClean="0"/>
            <a:t>Es recomendable que se brinden capacitaciones especializadas en el ACE N° 65 y su aplicabilidad, dirigidas hacia los productores y empresas de la industria porcícola ecuatoriana, apuntando a que el acuerdo se utilizado de la mejor manera. </a:t>
          </a:r>
          <a:endParaRPr lang="en-US" dirty="0"/>
        </a:p>
      </dgm:t>
    </dgm:pt>
    <dgm:pt modelId="{45D02D8D-6478-46AD-9D0C-5D57D610FE6E}" type="parTrans" cxnId="{0769BAE5-26DC-49DC-9731-0BDC4CB782DD}">
      <dgm:prSet/>
      <dgm:spPr/>
      <dgm:t>
        <a:bodyPr/>
        <a:lstStyle/>
        <a:p>
          <a:endParaRPr lang="en-US"/>
        </a:p>
      </dgm:t>
    </dgm:pt>
    <dgm:pt modelId="{6F1FE299-8BB6-4D15-AEC8-8A63A96058C3}" type="sibTrans" cxnId="{0769BAE5-26DC-49DC-9731-0BDC4CB782DD}">
      <dgm:prSet/>
      <dgm:spPr/>
      <dgm:t>
        <a:bodyPr/>
        <a:lstStyle/>
        <a:p>
          <a:endParaRPr lang="en-US"/>
        </a:p>
      </dgm:t>
    </dgm:pt>
    <dgm:pt modelId="{0EB05948-BDF2-4753-AC52-1B47551F8359}">
      <dgm:prSet phldrT="[Texto]"/>
      <dgm:spPr>
        <a:noFill/>
        <a:ln w="38100">
          <a:solidFill>
            <a:srgbClr val="00B0F0"/>
          </a:solidFill>
        </a:ln>
      </dgm:spPr>
      <dgm:t>
        <a:bodyPr/>
        <a:lstStyle/>
        <a:p>
          <a:r>
            <a:rPr lang="es-EC" dirty="0" smtClean="0"/>
            <a:t>Todas las industrias del país deberían trabajar en conjunto por una proyección a las exportaciones de diferentes productos, principalmente los no tradicionales, de los cuales queda mucho por estudiar pues son productos que están contribuyendo a la mejorar la imagen externa del país. .</a:t>
          </a:r>
          <a:endParaRPr lang="en-US" dirty="0"/>
        </a:p>
      </dgm:t>
    </dgm:pt>
    <dgm:pt modelId="{2FD0D6A7-E5BF-45B3-992B-7D89DA3F205F}" type="parTrans" cxnId="{8FB97DA6-3A01-483D-B745-22F4F30D0340}">
      <dgm:prSet/>
      <dgm:spPr/>
      <dgm:t>
        <a:bodyPr/>
        <a:lstStyle/>
        <a:p>
          <a:endParaRPr lang="en-US"/>
        </a:p>
      </dgm:t>
    </dgm:pt>
    <dgm:pt modelId="{636924AA-5FD1-43B5-A449-AC8155F0EC2A}" type="sibTrans" cxnId="{8FB97DA6-3A01-483D-B745-22F4F30D0340}">
      <dgm:prSet/>
      <dgm:spPr/>
      <dgm:t>
        <a:bodyPr/>
        <a:lstStyle/>
        <a:p>
          <a:endParaRPr lang="en-US"/>
        </a:p>
      </dgm:t>
    </dgm:pt>
    <dgm:pt modelId="{86E65EAE-8EBC-478E-8B3C-F08779778B9A}">
      <dgm:prSet phldrT="[Texto]"/>
      <dgm:spPr>
        <a:noFill/>
        <a:ln w="38100">
          <a:solidFill>
            <a:srgbClr val="00B0F0"/>
          </a:solidFill>
        </a:ln>
      </dgm:spPr>
      <dgm:t>
        <a:bodyPr/>
        <a:lstStyle/>
        <a:p>
          <a:r>
            <a:rPr lang="es-EC" dirty="0" smtClean="0"/>
            <a:t>Las empresas ecuatorianas productoras y comercializadoras de carne de cerdo deberían seguir el ejemplo de PRONACA y apuntar por la inversión extranjera que ayude a diversificar sus productos. Dedicar inversiones a investigaciones para mejorar costos e incrementar facilidad al consumidor.</a:t>
          </a:r>
          <a:endParaRPr lang="en-US" dirty="0"/>
        </a:p>
      </dgm:t>
    </dgm:pt>
    <dgm:pt modelId="{E41AEA3C-D6C3-42E2-85B2-EECE63904D65}" type="parTrans" cxnId="{1772DBDE-EE6E-4131-BF47-44EEEC39E06A}">
      <dgm:prSet/>
      <dgm:spPr/>
      <dgm:t>
        <a:bodyPr/>
        <a:lstStyle/>
        <a:p>
          <a:endParaRPr lang="en-US"/>
        </a:p>
      </dgm:t>
    </dgm:pt>
    <dgm:pt modelId="{8C6F3813-2F59-489E-A503-DA8865A122E6}" type="sibTrans" cxnId="{1772DBDE-EE6E-4131-BF47-44EEEC39E06A}">
      <dgm:prSet/>
      <dgm:spPr/>
      <dgm:t>
        <a:bodyPr/>
        <a:lstStyle/>
        <a:p>
          <a:endParaRPr lang="en-US"/>
        </a:p>
      </dgm:t>
    </dgm:pt>
    <dgm:pt modelId="{C630B5EF-6EB3-4FB6-8422-446D8E3055E5}">
      <dgm:prSet phldrT="[Texto]"/>
      <dgm:spPr>
        <a:noFill/>
        <a:ln w="38100">
          <a:solidFill>
            <a:srgbClr val="00B0F0"/>
          </a:solidFill>
        </a:ln>
      </dgm:spPr>
      <dgm:t>
        <a:bodyPr/>
        <a:lstStyle/>
        <a:p>
          <a:r>
            <a:rPr lang="es-EC" dirty="0" smtClean="0"/>
            <a:t>El ACE No. 65 podría servir como base fundamental para formar una alianza estratégica que cree una oferta exportable unificada entre ambos países para las industrias con producciones menores, brindándoles fuerza en mercados internacionales.</a:t>
          </a:r>
          <a:endParaRPr lang="en-US" dirty="0"/>
        </a:p>
      </dgm:t>
    </dgm:pt>
    <dgm:pt modelId="{DA468B76-1217-43EE-9881-FF708F37AEDD}" type="parTrans" cxnId="{103CB37C-8F74-4E73-BB1F-CC4C4AC6E38F}">
      <dgm:prSet/>
      <dgm:spPr/>
      <dgm:t>
        <a:bodyPr/>
        <a:lstStyle/>
        <a:p>
          <a:endParaRPr lang="en-US"/>
        </a:p>
      </dgm:t>
    </dgm:pt>
    <dgm:pt modelId="{9CEF006E-FEB8-4093-B4C6-20ABE938806E}" type="sibTrans" cxnId="{103CB37C-8F74-4E73-BB1F-CC4C4AC6E38F}">
      <dgm:prSet/>
      <dgm:spPr/>
      <dgm:t>
        <a:bodyPr/>
        <a:lstStyle/>
        <a:p>
          <a:endParaRPr lang="en-US"/>
        </a:p>
      </dgm:t>
    </dgm:pt>
    <dgm:pt modelId="{EDA8F2C6-BEC9-4D81-87BF-C77478C0057E}" type="pres">
      <dgm:prSet presAssocID="{A44370C4-E699-47F5-9347-B73FD4755307}" presName="diagram" presStyleCnt="0">
        <dgm:presLayoutVars>
          <dgm:dir/>
          <dgm:resizeHandles val="exact"/>
        </dgm:presLayoutVars>
      </dgm:prSet>
      <dgm:spPr/>
      <dgm:t>
        <a:bodyPr/>
        <a:lstStyle/>
        <a:p>
          <a:endParaRPr lang="es-ES"/>
        </a:p>
      </dgm:t>
    </dgm:pt>
    <dgm:pt modelId="{CB8593FA-43B3-431D-B4BC-5455CF27118E}" type="pres">
      <dgm:prSet presAssocID="{5E8E5534-D282-4EF7-A510-BD597EE909A7}" presName="node" presStyleLbl="node1" presStyleIdx="0" presStyleCnt="6">
        <dgm:presLayoutVars>
          <dgm:bulletEnabled val="1"/>
        </dgm:presLayoutVars>
      </dgm:prSet>
      <dgm:spPr/>
      <dgm:t>
        <a:bodyPr/>
        <a:lstStyle/>
        <a:p>
          <a:endParaRPr lang="en-US"/>
        </a:p>
      </dgm:t>
    </dgm:pt>
    <dgm:pt modelId="{FFB275C3-4AA3-4C4D-81CF-F7D09333EE3F}" type="pres">
      <dgm:prSet presAssocID="{6EF6A910-0E09-43E9-B30E-3A9613C06888}" presName="sibTrans" presStyleCnt="0"/>
      <dgm:spPr/>
    </dgm:pt>
    <dgm:pt modelId="{DF4EF9BC-F8BF-4C16-9AEA-E332891E4E3E}" type="pres">
      <dgm:prSet presAssocID="{403066FE-0FC7-4963-83AF-19921A7F0F97}" presName="node" presStyleLbl="node1" presStyleIdx="1" presStyleCnt="6">
        <dgm:presLayoutVars>
          <dgm:bulletEnabled val="1"/>
        </dgm:presLayoutVars>
      </dgm:prSet>
      <dgm:spPr/>
      <dgm:t>
        <a:bodyPr/>
        <a:lstStyle/>
        <a:p>
          <a:endParaRPr lang="en-US"/>
        </a:p>
      </dgm:t>
    </dgm:pt>
    <dgm:pt modelId="{CDBBB630-03C1-4E06-9CBF-513655DB98F8}" type="pres">
      <dgm:prSet presAssocID="{7A3241A3-7ECD-4BBC-8A0E-3896B33DE6E4}" presName="sibTrans" presStyleCnt="0"/>
      <dgm:spPr/>
    </dgm:pt>
    <dgm:pt modelId="{0B44CDFB-A1A2-41B5-BE61-86FBD8D17722}" type="pres">
      <dgm:prSet presAssocID="{C5874047-A728-4D25-BBA3-64E4D36BBC1A}" presName="node" presStyleLbl="node1" presStyleIdx="2" presStyleCnt="6">
        <dgm:presLayoutVars>
          <dgm:bulletEnabled val="1"/>
        </dgm:presLayoutVars>
      </dgm:prSet>
      <dgm:spPr/>
      <dgm:t>
        <a:bodyPr/>
        <a:lstStyle/>
        <a:p>
          <a:endParaRPr lang="en-US"/>
        </a:p>
      </dgm:t>
    </dgm:pt>
    <dgm:pt modelId="{8E02288D-0F1B-4A2D-AA44-F129F72672B8}" type="pres">
      <dgm:prSet presAssocID="{6F1FE299-8BB6-4D15-AEC8-8A63A96058C3}" presName="sibTrans" presStyleCnt="0"/>
      <dgm:spPr/>
    </dgm:pt>
    <dgm:pt modelId="{6A166719-316C-4186-9556-5BE7A0962297}" type="pres">
      <dgm:prSet presAssocID="{0EB05948-BDF2-4753-AC52-1B47551F8359}" presName="node" presStyleLbl="node1" presStyleIdx="3" presStyleCnt="6">
        <dgm:presLayoutVars>
          <dgm:bulletEnabled val="1"/>
        </dgm:presLayoutVars>
      </dgm:prSet>
      <dgm:spPr/>
      <dgm:t>
        <a:bodyPr/>
        <a:lstStyle/>
        <a:p>
          <a:endParaRPr lang="en-US"/>
        </a:p>
      </dgm:t>
    </dgm:pt>
    <dgm:pt modelId="{F57C5350-D901-4981-9286-C69619E66C79}" type="pres">
      <dgm:prSet presAssocID="{636924AA-5FD1-43B5-A449-AC8155F0EC2A}" presName="sibTrans" presStyleCnt="0"/>
      <dgm:spPr/>
    </dgm:pt>
    <dgm:pt modelId="{A70608BE-FA9D-4E3B-98B9-41A01F94E918}" type="pres">
      <dgm:prSet presAssocID="{86E65EAE-8EBC-478E-8B3C-F08779778B9A}" presName="node" presStyleLbl="node1" presStyleIdx="4" presStyleCnt="6">
        <dgm:presLayoutVars>
          <dgm:bulletEnabled val="1"/>
        </dgm:presLayoutVars>
      </dgm:prSet>
      <dgm:spPr/>
      <dgm:t>
        <a:bodyPr/>
        <a:lstStyle/>
        <a:p>
          <a:endParaRPr lang="en-US"/>
        </a:p>
      </dgm:t>
    </dgm:pt>
    <dgm:pt modelId="{948EF2CA-FD5F-4A1A-9FC3-ACEF48B26563}" type="pres">
      <dgm:prSet presAssocID="{8C6F3813-2F59-489E-A503-DA8865A122E6}" presName="sibTrans" presStyleCnt="0"/>
      <dgm:spPr/>
    </dgm:pt>
    <dgm:pt modelId="{DBC84C7E-836E-44CB-BE9D-F2D255F2471D}" type="pres">
      <dgm:prSet presAssocID="{C630B5EF-6EB3-4FB6-8422-446D8E3055E5}" presName="node" presStyleLbl="node1" presStyleIdx="5" presStyleCnt="6">
        <dgm:presLayoutVars>
          <dgm:bulletEnabled val="1"/>
        </dgm:presLayoutVars>
      </dgm:prSet>
      <dgm:spPr/>
      <dgm:t>
        <a:bodyPr/>
        <a:lstStyle/>
        <a:p>
          <a:endParaRPr lang="en-US"/>
        </a:p>
      </dgm:t>
    </dgm:pt>
  </dgm:ptLst>
  <dgm:cxnLst>
    <dgm:cxn modelId="{AD251204-81C9-4120-8949-CF3CFED74B8C}" type="presOf" srcId="{403066FE-0FC7-4963-83AF-19921A7F0F97}" destId="{DF4EF9BC-F8BF-4C16-9AEA-E332891E4E3E}" srcOrd="0" destOrd="0" presId="urn:microsoft.com/office/officeart/2005/8/layout/default"/>
    <dgm:cxn modelId="{9913A486-FF6A-413C-9497-6100D406B234}" srcId="{A44370C4-E699-47F5-9347-B73FD4755307}" destId="{403066FE-0FC7-4963-83AF-19921A7F0F97}" srcOrd="1" destOrd="0" parTransId="{7DEC466E-9521-460A-B248-AC1090741C7E}" sibTransId="{7A3241A3-7ECD-4BBC-8A0E-3896B33DE6E4}"/>
    <dgm:cxn modelId="{07F9CF0B-DED4-40DE-A2ED-218900EF9462}" type="presOf" srcId="{5E8E5534-D282-4EF7-A510-BD597EE909A7}" destId="{CB8593FA-43B3-431D-B4BC-5455CF27118E}" srcOrd="0" destOrd="0" presId="urn:microsoft.com/office/officeart/2005/8/layout/default"/>
    <dgm:cxn modelId="{D211E636-D891-4A16-AF26-749D0E45174F}" type="presOf" srcId="{0EB05948-BDF2-4753-AC52-1B47551F8359}" destId="{6A166719-316C-4186-9556-5BE7A0962297}" srcOrd="0" destOrd="0" presId="urn:microsoft.com/office/officeart/2005/8/layout/default"/>
    <dgm:cxn modelId="{3C153A1E-AA57-457A-89D4-A7D06ABECD46}" srcId="{A44370C4-E699-47F5-9347-B73FD4755307}" destId="{5E8E5534-D282-4EF7-A510-BD597EE909A7}" srcOrd="0" destOrd="0" parTransId="{0D24AB98-68B0-470A-A24E-F098FC80B809}" sibTransId="{6EF6A910-0E09-43E9-B30E-3A9613C06888}"/>
    <dgm:cxn modelId="{103CB37C-8F74-4E73-BB1F-CC4C4AC6E38F}" srcId="{A44370C4-E699-47F5-9347-B73FD4755307}" destId="{C630B5EF-6EB3-4FB6-8422-446D8E3055E5}" srcOrd="5" destOrd="0" parTransId="{DA468B76-1217-43EE-9881-FF708F37AEDD}" sibTransId="{9CEF006E-FEB8-4093-B4C6-20ABE938806E}"/>
    <dgm:cxn modelId="{20575D1F-4CA7-429D-8CD3-E0BAAD5E2F2D}" type="presOf" srcId="{86E65EAE-8EBC-478E-8B3C-F08779778B9A}" destId="{A70608BE-FA9D-4E3B-98B9-41A01F94E918}" srcOrd="0" destOrd="0" presId="urn:microsoft.com/office/officeart/2005/8/layout/default"/>
    <dgm:cxn modelId="{DF0AEC5D-D127-4C91-800D-15EED21B5917}" type="presOf" srcId="{C630B5EF-6EB3-4FB6-8422-446D8E3055E5}" destId="{DBC84C7E-836E-44CB-BE9D-F2D255F2471D}" srcOrd="0" destOrd="0" presId="urn:microsoft.com/office/officeart/2005/8/layout/default"/>
    <dgm:cxn modelId="{8FB97DA6-3A01-483D-B745-22F4F30D0340}" srcId="{A44370C4-E699-47F5-9347-B73FD4755307}" destId="{0EB05948-BDF2-4753-AC52-1B47551F8359}" srcOrd="3" destOrd="0" parTransId="{2FD0D6A7-E5BF-45B3-992B-7D89DA3F205F}" sibTransId="{636924AA-5FD1-43B5-A449-AC8155F0EC2A}"/>
    <dgm:cxn modelId="{1772DBDE-EE6E-4131-BF47-44EEEC39E06A}" srcId="{A44370C4-E699-47F5-9347-B73FD4755307}" destId="{86E65EAE-8EBC-478E-8B3C-F08779778B9A}" srcOrd="4" destOrd="0" parTransId="{E41AEA3C-D6C3-42E2-85B2-EECE63904D65}" sibTransId="{8C6F3813-2F59-489E-A503-DA8865A122E6}"/>
    <dgm:cxn modelId="{452470D3-E91C-48F9-829F-1074FBAA26D8}" type="presOf" srcId="{C5874047-A728-4D25-BBA3-64E4D36BBC1A}" destId="{0B44CDFB-A1A2-41B5-BE61-86FBD8D17722}" srcOrd="0" destOrd="0" presId="urn:microsoft.com/office/officeart/2005/8/layout/default"/>
    <dgm:cxn modelId="{0769BAE5-26DC-49DC-9731-0BDC4CB782DD}" srcId="{A44370C4-E699-47F5-9347-B73FD4755307}" destId="{C5874047-A728-4D25-BBA3-64E4D36BBC1A}" srcOrd="2" destOrd="0" parTransId="{45D02D8D-6478-46AD-9D0C-5D57D610FE6E}" sibTransId="{6F1FE299-8BB6-4D15-AEC8-8A63A96058C3}"/>
    <dgm:cxn modelId="{7800AE38-7557-4217-91A4-E14783260091}" type="presOf" srcId="{A44370C4-E699-47F5-9347-B73FD4755307}" destId="{EDA8F2C6-BEC9-4D81-87BF-C77478C0057E}" srcOrd="0" destOrd="0" presId="urn:microsoft.com/office/officeart/2005/8/layout/default"/>
    <dgm:cxn modelId="{3EE963C7-C110-4A9F-BC47-58837C5F8B7D}" type="presParOf" srcId="{EDA8F2C6-BEC9-4D81-87BF-C77478C0057E}" destId="{CB8593FA-43B3-431D-B4BC-5455CF27118E}" srcOrd="0" destOrd="0" presId="urn:microsoft.com/office/officeart/2005/8/layout/default"/>
    <dgm:cxn modelId="{B321F675-1E2B-48E7-B2D0-AD6F04927C01}" type="presParOf" srcId="{EDA8F2C6-BEC9-4D81-87BF-C77478C0057E}" destId="{FFB275C3-4AA3-4C4D-81CF-F7D09333EE3F}" srcOrd="1" destOrd="0" presId="urn:microsoft.com/office/officeart/2005/8/layout/default"/>
    <dgm:cxn modelId="{D56D5D07-9F3A-414D-A7D7-ED023CF4A9B8}" type="presParOf" srcId="{EDA8F2C6-BEC9-4D81-87BF-C77478C0057E}" destId="{DF4EF9BC-F8BF-4C16-9AEA-E332891E4E3E}" srcOrd="2" destOrd="0" presId="urn:microsoft.com/office/officeart/2005/8/layout/default"/>
    <dgm:cxn modelId="{2CDC660F-440B-41A6-83AD-14153E62E9DA}" type="presParOf" srcId="{EDA8F2C6-BEC9-4D81-87BF-C77478C0057E}" destId="{CDBBB630-03C1-4E06-9CBF-513655DB98F8}" srcOrd="3" destOrd="0" presId="urn:microsoft.com/office/officeart/2005/8/layout/default"/>
    <dgm:cxn modelId="{241DD804-1E28-4817-B11D-1CB9079A2C3B}" type="presParOf" srcId="{EDA8F2C6-BEC9-4D81-87BF-C77478C0057E}" destId="{0B44CDFB-A1A2-41B5-BE61-86FBD8D17722}" srcOrd="4" destOrd="0" presId="urn:microsoft.com/office/officeart/2005/8/layout/default"/>
    <dgm:cxn modelId="{5F5DED72-9AAF-4683-A61C-A63328BC4D44}" type="presParOf" srcId="{EDA8F2C6-BEC9-4D81-87BF-C77478C0057E}" destId="{8E02288D-0F1B-4A2D-AA44-F129F72672B8}" srcOrd="5" destOrd="0" presId="urn:microsoft.com/office/officeart/2005/8/layout/default"/>
    <dgm:cxn modelId="{B5F79452-C73F-4562-BCE4-5E5E944BD098}" type="presParOf" srcId="{EDA8F2C6-BEC9-4D81-87BF-C77478C0057E}" destId="{6A166719-316C-4186-9556-5BE7A0962297}" srcOrd="6" destOrd="0" presId="urn:microsoft.com/office/officeart/2005/8/layout/default"/>
    <dgm:cxn modelId="{3BFA99A6-8751-41C8-BCCF-F8934E057A92}" type="presParOf" srcId="{EDA8F2C6-BEC9-4D81-87BF-C77478C0057E}" destId="{F57C5350-D901-4981-9286-C69619E66C79}" srcOrd="7" destOrd="0" presId="urn:microsoft.com/office/officeart/2005/8/layout/default"/>
    <dgm:cxn modelId="{31CA5A1F-9993-459A-B812-50A6AA395CD1}" type="presParOf" srcId="{EDA8F2C6-BEC9-4D81-87BF-C77478C0057E}" destId="{A70608BE-FA9D-4E3B-98B9-41A01F94E918}" srcOrd="8" destOrd="0" presId="urn:microsoft.com/office/officeart/2005/8/layout/default"/>
    <dgm:cxn modelId="{C04C6385-8E14-4FB8-BB06-8024BB3C18CA}" type="presParOf" srcId="{EDA8F2C6-BEC9-4D81-87BF-C77478C0057E}" destId="{948EF2CA-FD5F-4A1A-9FC3-ACEF48B26563}" srcOrd="9" destOrd="0" presId="urn:microsoft.com/office/officeart/2005/8/layout/default"/>
    <dgm:cxn modelId="{E5D3CD3D-E061-4713-9034-2F30E4EF5A3B}" type="presParOf" srcId="{EDA8F2C6-BEC9-4D81-87BF-C77478C0057E}" destId="{DBC84C7E-836E-44CB-BE9D-F2D255F2471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A58D0-BCF9-4842-B2A8-435FD5775E76}"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6F3E7E82-91B5-48F7-9D9D-4C2C2D989E56}">
      <dgm:prSet phldrT="[Texto]"/>
      <dgm:spPr/>
      <dgm:t>
        <a:bodyPr/>
        <a:lstStyle/>
        <a:p>
          <a:r>
            <a:rPr lang="es-EC" dirty="0" smtClean="0">
              <a:solidFill>
                <a:schemeClr val="bg1"/>
              </a:solidFill>
            </a:rPr>
            <a:t>Reunir información actual del comercio exterior y la industria porcícola ecuatoriana</a:t>
          </a:r>
          <a:endParaRPr lang="en-US" dirty="0">
            <a:solidFill>
              <a:schemeClr val="bg1"/>
            </a:solidFill>
          </a:endParaRPr>
        </a:p>
      </dgm:t>
    </dgm:pt>
    <dgm:pt modelId="{35798728-2665-401B-A03D-C96D0169F231}" type="parTrans" cxnId="{0DE941F5-16E1-43BB-8C79-15E2FC122D87}">
      <dgm:prSet/>
      <dgm:spPr/>
      <dgm:t>
        <a:bodyPr/>
        <a:lstStyle/>
        <a:p>
          <a:endParaRPr lang="en-US">
            <a:solidFill>
              <a:schemeClr val="bg1"/>
            </a:solidFill>
          </a:endParaRPr>
        </a:p>
      </dgm:t>
    </dgm:pt>
    <dgm:pt modelId="{13526B63-77E4-429C-B4A0-E1C1FEC20BC1}" type="sibTrans" cxnId="{0DE941F5-16E1-43BB-8C79-15E2FC122D87}">
      <dgm:prSet/>
      <dgm:spPr/>
      <dgm:t>
        <a:bodyPr/>
        <a:lstStyle/>
        <a:p>
          <a:endParaRPr lang="en-US">
            <a:solidFill>
              <a:schemeClr val="bg1"/>
            </a:solidFill>
          </a:endParaRPr>
        </a:p>
      </dgm:t>
    </dgm:pt>
    <dgm:pt modelId="{13529909-5D1F-4C84-B688-6FBF4C3AFE8C}">
      <dgm:prSet phldrT="[Texto]"/>
      <dgm:spPr/>
      <dgm:t>
        <a:bodyPr/>
        <a:lstStyle/>
        <a:p>
          <a:r>
            <a:rPr lang="es-EC" dirty="0" smtClean="0">
              <a:solidFill>
                <a:schemeClr val="bg1"/>
              </a:solidFill>
            </a:rPr>
            <a:t>Identificar el desarrollo de la industria porcícola ecuatoriana a partir del ACE No. 65</a:t>
          </a:r>
          <a:endParaRPr lang="en-US" dirty="0">
            <a:solidFill>
              <a:schemeClr val="bg1"/>
            </a:solidFill>
          </a:endParaRPr>
        </a:p>
      </dgm:t>
    </dgm:pt>
    <dgm:pt modelId="{A3787CEB-3A5F-45D8-B3DF-30EB174ADB90}" type="parTrans" cxnId="{CDB2F2AA-CE3E-4A8C-AA36-FC7963229C38}">
      <dgm:prSet/>
      <dgm:spPr/>
      <dgm:t>
        <a:bodyPr/>
        <a:lstStyle/>
        <a:p>
          <a:endParaRPr lang="en-US">
            <a:solidFill>
              <a:schemeClr val="bg1"/>
            </a:solidFill>
          </a:endParaRPr>
        </a:p>
      </dgm:t>
    </dgm:pt>
    <dgm:pt modelId="{D7445867-DEC5-4B82-BE76-622E381ABB35}" type="sibTrans" cxnId="{CDB2F2AA-CE3E-4A8C-AA36-FC7963229C38}">
      <dgm:prSet/>
      <dgm:spPr/>
      <dgm:t>
        <a:bodyPr/>
        <a:lstStyle/>
        <a:p>
          <a:endParaRPr lang="en-US">
            <a:solidFill>
              <a:schemeClr val="bg1"/>
            </a:solidFill>
          </a:endParaRPr>
        </a:p>
      </dgm:t>
    </dgm:pt>
    <dgm:pt modelId="{B7842749-00E6-41FD-A2E4-63B0C8B9CE88}">
      <dgm:prSet phldrT="[Texto]"/>
      <dgm:spPr/>
      <dgm:t>
        <a:bodyPr/>
        <a:lstStyle/>
        <a:p>
          <a:r>
            <a:rPr lang="es-EC" dirty="0" smtClean="0">
              <a:solidFill>
                <a:schemeClr val="bg1"/>
              </a:solidFill>
            </a:rPr>
            <a:t>Dar paso a nuevas investigaciones de oportunidades comerciales</a:t>
          </a:r>
          <a:endParaRPr lang="en-US" dirty="0">
            <a:solidFill>
              <a:schemeClr val="bg1"/>
            </a:solidFill>
          </a:endParaRPr>
        </a:p>
      </dgm:t>
    </dgm:pt>
    <dgm:pt modelId="{51610D99-8790-4B15-B7AB-90EE2122078D}" type="parTrans" cxnId="{D7C4B118-9D30-4B42-A000-0B52543E8344}">
      <dgm:prSet/>
      <dgm:spPr/>
      <dgm:t>
        <a:bodyPr/>
        <a:lstStyle/>
        <a:p>
          <a:endParaRPr lang="en-US">
            <a:solidFill>
              <a:schemeClr val="bg1"/>
            </a:solidFill>
          </a:endParaRPr>
        </a:p>
      </dgm:t>
    </dgm:pt>
    <dgm:pt modelId="{9EAF019C-4D49-47B2-88E9-3928A6909361}" type="sibTrans" cxnId="{D7C4B118-9D30-4B42-A000-0B52543E8344}">
      <dgm:prSet/>
      <dgm:spPr/>
      <dgm:t>
        <a:bodyPr/>
        <a:lstStyle/>
        <a:p>
          <a:endParaRPr lang="en-US">
            <a:solidFill>
              <a:schemeClr val="bg1"/>
            </a:solidFill>
          </a:endParaRPr>
        </a:p>
      </dgm:t>
    </dgm:pt>
    <dgm:pt modelId="{6D197D01-C726-4CFF-B076-E3F2FC30829D}">
      <dgm:prSet phldrT="[Texto]"/>
      <dgm:spPr/>
      <dgm:t>
        <a:bodyPr/>
        <a:lstStyle/>
        <a:p>
          <a:r>
            <a:rPr lang="es-EC" dirty="0" smtClean="0">
              <a:solidFill>
                <a:schemeClr val="bg1"/>
              </a:solidFill>
            </a:rPr>
            <a:t>Es suficiente que la industria este contemplada en el ACE No. 65 para que se beneficie.</a:t>
          </a:r>
          <a:endParaRPr lang="en-US" dirty="0">
            <a:solidFill>
              <a:schemeClr val="bg1"/>
            </a:solidFill>
          </a:endParaRPr>
        </a:p>
      </dgm:t>
    </dgm:pt>
    <dgm:pt modelId="{3F5179E5-0497-43DC-83B3-DAAAE87F3F45}" type="parTrans" cxnId="{150E7CA9-0A3B-4CA3-89D2-CFCC8929BCD3}">
      <dgm:prSet/>
      <dgm:spPr/>
      <dgm:t>
        <a:bodyPr/>
        <a:lstStyle/>
        <a:p>
          <a:endParaRPr lang="en-US">
            <a:solidFill>
              <a:schemeClr val="bg1"/>
            </a:solidFill>
          </a:endParaRPr>
        </a:p>
      </dgm:t>
    </dgm:pt>
    <dgm:pt modelId="{697300DA-B00E-4674-93E2-29529DB99946}" type="sibTrans" cxnId="{150E7CA9-0A3B-4CA3-89D2-CFCC8929BCD3}">
      <dgm:prSet/>
      <dgm:spPr/>
      <dgm:t>
        <a:bodyPr/>
        <a:lstStyle/>
        <a:p>
          <a:endParaRPr lang="en-US">
            <a:solidFill>
              <a:schemeClr val="bg1"/>
            </a:solidFill>
          </a:endParaRPr>
        </a:p>
      </dgm:t>
    </dgm:pt>
    <dgm:pt modelId="{2C337EB0-2D3D-49CF-BB66-13D80523B4E0}" type="pres">
      <dgm:prSet presAssocID="{D0CA58D0-BCF9-4842-B2A8-435FD5775E76}" presName="matrix" presStyleCnt="0">
        <dgm:presLayoutVars>
          <dgm:chMax val="1"/>
          <dgm:dir/>
          <dgm:resizeHandles val="exact"/>
        </dgm:presLayoutVars>
      </dgm:prSet>
      <dgm:spPr/>
      <dgm:t>
        <a:bodyPr/>
        <a:lstStyle/>
        <a:p>
          <a:endParaRPr lang="en-US"/>
        </a:p>
      </dgm:t>
    </dgm:pt>
    <dgm:pt modelId="{B02D30B8-1B0D-4327-9B9A-CAE0D3BE2DD4}" type="pres">
      <dgm:prSet presAssocID="{D0CA58D0-BCF9-4842-B2A8-435FD5775E76}" presName="diamond" presStyleLbl="bgShp" presStyleIdx="0" presStyleCnt="1"/>
      <dgm:spPr/>
    </dgm:pt>
    <dgm:pt modelId="{77DF3F78-4271-4DCC-98C2-0EA5B016B6BF}" type="pres">
      <dgm:prSet presAssocID="{D0CA58D0-BCF9-4842-B2A8-435FD5775E76}" presName="quad1" presStyleLbl="node1" presStyleIdx="0" presStyleCnt="4">
        <dgm:presLayoutVars>
          <dgm:chMax val="0"/>
          <dgm:chPref val="0"/>
          <dgm:bulletEnabled val="1"/>
        </dgm:presLayoutVars>
      </dgm:prSet>
      <dgm:spPr/>
      <dgm:t>
        <a:bodyPr/>
        <a:lstStyle/>
        <a:p>
          <a:endParaRPr lang="en-US"/>
        </a:p>
      </dgm:t>
    </dgm:pt>
    <dgm:pt modelId="{860C51C3-F32C-4472-92AA-870A059CAC5E}" type="pres">
      <dgm:prSet presAssocID="{D0CA58D0-BCF9-4842-B2A8-435FD5775E76}" presName="quad2" presStyleLbl="node1" presStyleIdx="1" presStyleCnt="4">
        <dgm:presLayoutVars>
          <dgm:chMax val="0"/>
          <dgm:chPref val="0"/>
          <dgm:bulletEnabled val="1"/>
        </dgm:presLayoutVars>
      </dgm:prSet>
      <dgm:spPr/>
      <dgm:t>
        <a:bodyPr/>
        <a:lstStyle/>
        <a:p>
          <a:endParaRPr lang="en-US"/>
        </a:p>
      </dgm:t>
    </dgm:pt>
    <dgm:pt modelId="{80A4182E-1D04-4A03-9CC0-DDEF60FF801C}" type="pres">
      <dgm:prSet presAssocID="{D0CA58D0-BCF9-4842-B2A8-435FD5775E76}" presName="quad3" presStyleLbl="node1" presStyleIdx="2" presStyleCnt="4">
        <dgm:presLayoutVars>
          <dgm:chMax val="0"/>
          <dgm:chPref val="0"/>
          <dgm:bulletEnabled val="1"/>
        </dgm:presLayoutVars>
      </dgm:prSet>
      <dgm:spPr/>
      <dgm:t>
        <a:bodyPr/>
        <a:lstStyle/>
        <a:p>
          <a:endParaRPr lang="en-US"/>
        </a:p>
      </dgm:t>
    </dgm:pt>
    <dgm:pt modelId="{6EA79176-47D5-44A5-9EF0-03355D2FE5D9}" type="pres">
      <dgm:prSet presAssocID="{D0CA58D0-BCF9-4842-B2A8-435FD5775E76}" presName="quad4" presStyleLbl="node1" presStyleIdx="3" presStyleCnt="4">
        <dgm:presLayoutVars>
          <dgm:chMax val="0"/>
          <dgm:chPref val="0"/>
          <dgm:bulletEnabled val="1"/>
        </dgm:presLayoutVars>
      </dgm:prSet>
      <dgm:spPr/>
      <dgm:t>
        <a:bodyPr/>
        <a:lstStyle/>
        <a:p>
          <a:endParaRPr lang="en-US"/>
        </a:p>
      </dgm:t>
    </dgm:pt>
  </dgm:ptLst>
  <dgm:cxnLst>
    <dgm:cxn modelId="{150E7CA9-0A3B-4CA3-89D2-CFCC8929BCD3}" srcId="{D0CA58D0-BCF9-4842-B2A8-435FD5775E76}" destId="{6D197D01-C726-4CFF-B076-E3F2FC30829D}" srcOrd="3" destOrd="0" parTransId="{3F5179E5-0497-43DC-83B3-DAAAE87F3F45}" sibTransId="{697300DA-B00E-4674-93E2-29529DB99946}"/>
    <dgm:cxn modelId="{1C87165B-72CE-404E-A530-12BEE2E0B2E3}" type="presOf" srcId="{13529909-5D1F-4C84-B688-6FBF4C3AFE8C}" destId="{860C51C3-F32C-4472-92AA-870A059CAC5E}" srcOrd="0" destOrd="0" presId="urn:microsoft.com/office/officeart/2005/8/layout/matrix3"/>
    <dgm:cxn modelId="{0DE941F5-16E1-43BB-8C79-15E2FC122D87}" srcId="{D0CA58D0-BCF9-4842-B2A8-435FD5775E76}" destId="{6F3E7E82-91B5-48F7-9D9D-4C2C2D989E56}" srcOrd="0" destOrd="0" parTransId="{35798728-2665-401B-A03D-C96D0169F231}" sibTransId="{13526B63-77E4-429C-B4A0-E1C1FEC20BC1}"/>
    <dgm:cxn modelId="{B7777B8E-A77C-4FA3-9E76-C29AD084A597}" type="presOf" srcId="{6D197D01-C726-4CFF-B076-E3F2FC30829D}" destId="{6EA79176-47D5-44A5-9EF0-03355D2FE5D9}" srcOrd="0" destOrd="0" presId="urn:microsoft.com/office/officeart/2005/8/layout/matrix3"/>
    <dgm:cxn modelId="{D7C4B118-9D30-4B42-A000-0B52543E8344}" srcId="{D0CA58D0-BCF9-4842-B2A8-435FD5775E76}" destId="{B7842749-00E6-41FD-A2E4-63B0C8B9CE88}" srcOrd="2" destOrd="0" parTransId="{51610D99-8790-4B15-B7AB-90EE2122078D}" sibTransId="{9EAF019C-4D49-47B2-88E9-3928A6909361}"/>
    <dgm:cxn modelId="{5FD7837C-3972-4542-A2D3-F1BF03EDBD70}" type="presOf" srcId="{6F3E7E82-91B5-48F7-9D9D-4C2C2D989E56}" destId="{77DF3F78-4271-4DCC-98C2-0EA5B016B6BF}" srcOrd="0" destOrd="0" presId="urn:microsoft.com/office/officeart/2005/8/layout/matrix3"/>
    <dgm:cxn modelId="{C2FE264A-8CF6-4E21-832B-2F3AE3CA8355}" type="presOf" srcId="{D0CA58D0-BCF9-4842-B2A8-435FD5775E76}" destId="{2C337EB0-2D3D-49CF-BB66-13D80523B4E0}" srcOrd="0" destOrd="0" presId="urn:microsoft.com/office/officeart/2005/8/layout/matrix3"/>
    <dgm:cxn modelId="{4F07CFCF-1DE8-442F-87CF-587130E426B6}" type="presOf" srcId="{B7842749-00E6-41FD-A2E4-63B0C8B9CE88}" destId="{80A4182E-1D04-4A03-9CC0-DDEF60FF801C}" srcOrd="0" destOrd="0" presId="urn:microsoft.com/office/officeart/2005/8/layout/matrix3"/>
    <dgm:cxn modelId="{CDB2F2AA-CE3E-4A8C-AA36-FC7963229C38}" srcId="{D0CA58D0-BCF9-4842-B2A8-435FD5775E76}" destId="{13529909-5D1F-4C84-B688-6FBF4C3AFE8C}" srcOrd="1" destOrd="0" parTransId="{A3787CEB-3A5F-45D8-B3DF-30EB174ADB90}" sibTransId="{D7445867-DEC5-4B82-BE76-622E381ABB35}"/>
    <dgm:cxn modelId="{B99006C9-A063-4C16-9331-F45AC47A8C5F}" type="presParOf" srcId="{2C337EB0-2D3D-49CF-BB66-13D80523B4E0}" destId="{B02D30B8-1B0D-4327-9B9A-CAE0D3BE2DD4}" srcOrd="0" destOrd="0" presId="urn:microsoft.com/office/officeart/2005/8/layout/matrix3"/>
    <dgm:cxn modelId="{78E775CB-8222-4577-A3BB-54766DE9D44D}" type="presParOf" srcId="{2C337EB0-2D3D-49CF-BB66-13D80523B4E0}" destId="{77DF3F78-4271-4DCC-98C2-0EA5B016B6BF}" srcOrd="1" destOrd="0" presId="urn:microsoft.com/office/officeart/2005/8/layout/matrix3"/>
    <dgm:cxn modelId="{B0C1D23E-DF55-46F8-8542-B1B681EF1776}" type="presParOf" srcId="{2C337EB0-2D3D-49CF-BB66-13D80523B4E0}" destId="{860C51C3-F32C-4472-92AA-870A059CAC5E}" srcOrd="2" destOrd="0" presId="urn:microsoft.com/office/officeart/2005/8/layout/matrix3"/>
    <dgm:cxn modelId="{7E39DA08-9FA6-4AA8-8445-1971E166ECBD}" type="presParOf" srcId="{2C337EB0-2D3D-49CF-BB66-13D80523B4E0}" destId="{80A4182E-1D04-4A03-9CC0-DDEF60FF801C}" srcOrd="3" destOrd="0" presId="urn:microsoft.com/office/officeart/2005/8/layout/matrix3"/>
    <dgm:cxn modelId="{53995FBA-C559-48FB-883E-F6A542A7451B}" type="presParOf" srcId="{2C337EB0-2D3D-49CF-BB66-13D80523B4E0}" destId="{6EA79176-47D5-44A5-9EF0-03355D2FE5D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87C6D-203E-460F-9B97-670C87CF500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7523BAF6-6C22-4A8E-BCC4-67A6CE029E25}">
      <dgm:prSet phldrT="[Texto]" custT="1"/>
      <dgm:spPr/>
      <dgm:t>
        <a:bodyPr/>
        <a:lstStyle/>
        <a:p>
          <a:r>
            <a:rPr lang="es-EC" sz="2000" b="1" dirty="0" smtClean="0">
              <a:solidFill>
                <a:schemeClr val="bg1"/>
              </a:solidFill>
            </a:rPr>
            <a:t>Teoría del Comercio Internacional                </a:t>
          </a:r>
          <a:r>
            <a:rPr lang="es-EC" sz="1400" dirty="0" smtClean="0">
              <a:solidFill>
                <a:schemeClr val="bg1"/>
              </a:solidFill>
            </a:rPr>
            <a:t>(ventaja absoluta y ventaja comparativa)</a:t>
          </a:r>
          <a:endParaRPr lang="en-US" sz="1400" dirty="0">
            <a:solidFill>
              <a:schemeClr val="bg1"/>
            </a:solidFill>
          </a:endParaRPr>
        </a:p>
      </dgm:t>
    </dgm:pt>
    <dgm:pt modelId="{9CEBA9F9-7A08-4653-9677-7F76AAFC396E}" type="parTrans" cxnId="{00B3B597-6703-4D9E-B0C0-CDE561BB46C6}">
      <dgm:prSet/>
      <dgm:spPr/>
      <dgm:t>
        <a:bodyPr/>
        <a:lstStyle/>
        <a:p>
          <a:endParaRPr lang="en-US">
            <a:solidFill>
              <a:schemeClr val="bg1"/>
            </a:solidFill>
          </a:endParaRPr>
        </a:p>
      </dgm:t>
    </dgm:pt>
    <dgm:pt modelId="{B43EA00D-BE73-404D-A69C-30F276816BE4}" type="sibTrans" cxnId="{00B3B597-6703-4D9E-B0C0-CDE561BB46C6}">
      <dgm:prSet/>
      <dgm:spPr/>
      <dgm:t>
        <a:bodyPr/>
        <a:lstStyle/>
        <a:p>
          <a:endParaRPr lang="en-US">
            <a:solidFill>
              <a:schemeClr val="bg1"/>
            </a:solidFill>
          </a:endParaRPr>
        </a:p>
      </dgm:t>
    </dgm:pt>
    <dgm:pt modelId="{1C46C0CD-97EE-4311-899A-FD618573210B}">
      <dgm:prSet phldrT="[Texto]" custT="1"/>
      <dgm:spPr/>
      <dgm:t>
        <a:bodyPr/>
        <a:lstStyle/>
        <a:p>
          <a:r>
            <a:rPr lang="es-EC" sz="2000" b="1" dirty="0" smtClean="0">
              <a:solidFill>
                <a:schemeClr val="bg1"/>
              </a:solidFill>
            </a:rPr>
            <a:t>Teoría neoclásica del Comercio Internacional </a:t>
          </a:r>
          <a:r>
            <a:rPr lang="es-EC" sz="1400" dirty="0" smtClean="0">
              <a:solidFill>
                <a:schemeClr val="bg1"/>
              </a:solidFill>
            </a:rPr>
            <a:t>(ventajas comparativas dinámicas) </a:t>
          </a:r>
          <a:endParaRPr lang="en-US" sz="1400" dirty="0">
            <a:solidFill>
              <a:schemeClr val="bg1"/>
            </a:solidFill>
          </a:endParaRPr>
        </a:p>
      </dgm:t>
    </dgm:pt>
    <dgm:pt modelId="{298803B5-7D11-4C66-B6AC-689B321B32A9}" type="parTrans" cxnId="{DE32FDBB-6032-45A2-B1A0-39462FC5CD89}">
      <dgm:prSet/>
      <dgm:spPr/>
      <dgm:t>
        <a:bodyPr/>
        <a:lstStyle/>
        <a:p>
          <a:endParaRPr lang="en-US">
            <a:solidFill>
              <a:schemeClr val="bg1"/>
            </a:solidFill>
          </a:endParaRPr>
        </a:p>
      </dgm:t>
    </dgm:pt>
    <dgm:pt modelId="{203191FB-D02D-4B60-AFBE-C95871DA29BB}" type="sibTrans" cxnId="{DE32FDBB-6032-45A2-B1A0-39462FC5CD89}">
      <dgm:prSet/>
      <dgm:spPr/>
      <dgm:t>
        <a:bodyPr/>
        <a:lstStyle/>
        <a:p>
          <a:endParaRPr lang="en-US">
            <a:solidFill>
              <a:schemeClr val="bg1"/>
            </a:solidFill>
          </a:endParaRPr>
        </a:p>
      </dgm:t>
    </dgm:pt>
    <dgm:pt modelId="{D011F0BB-8880-41CF-81DF-C3DCE3515EEE}">
      <dgm:prSet phldrT="[Texto]" custT="1"/>
      <dgm:spPr/>
      <dgm:t>
        <a:bodyPr/>
        <a:lstStyle/>
        <a:p>
          <a:r>
            <a:rPr lang="es-EC" sz="2000" b="1" smtClean="0">
              <a:solidFill>
                <a:schemeClr val="bg1"/>
              </a:solidFill>
            </a:rPr>
            <a:t>Teoría del libre comercio                   </a:t>
          </a:r>
          <a:r>
            <a:rPr lang="es-EC" sz="1400" b="0" smtClean="0">
              <a:solidFill>
                <a:schemeClr val="bg1"/>
              </a:solidFill>
            </a:rPr>
            <a:t>(economías y globalización)</a:t>
          </a:r>
          <a:endParaRPr lang="en-US" sz="1400" b="0" dirty="0">
            <a:solidFill>
              <a:schemeClr val="bg1"/>
            </a:solidFill>
          </a:endParaRPr>
        </a:p>
      </dgm:t>
    </dgm:pt>
    <dgm:pt modelId="{62B93F96-470B-4E47-917D-2AEB5788F54E}" type="parTrans" cxnId="{99BC10C8-DF2E-43E5-BBC9-B5574649735B}">
      <dgm:prSet/>
      <dgm:spPr/>
      <dgm:t>
        <a:bodyPr/>
        <a:lstStyle/>
        <a:p>
          <a:endParaRPr lang="en-US">
            <a:solidFill>
              <a:schemeClr val="bg1"/>
            </a:solidFill>
          </a:endParaRPr>
        </a:p>
      </dgm:t>
    </dgm:pt>
    <dgm:pt modelId="{225A0817-04D8-4A83-8DF8-B33CCB18ACED}" type="sibTrans" cxnId="{99BC10C8-DF2E-43E5-BBC9-B5574649735B}">
      <dgm:prSet/>
      <dgm:spPr/>
      <dgm:t>
        <a:bodyPr/>
        <a:lstStyle/>
        <a:p>
          <a:endParaRPr lang="en-US">
            <a:solidFill>
              <a:schemeClr val="bg1"/>
            </a:solidFill>
          </a:endParaRPr>
        </a:p>
      </dgm:t>
    </dgm:pt>
    <dgm:pt modelId="{F27D913D-B075-4E51-A6A4-AE7EE51D83B4}">
      <dgm:prSet phldrT="[Texto]" custT="1"/>
      <dgm:spPr/>
      <dgm:t>
        <a:bodyPr/>
        <a:lstStyle/>
        <a:p>
          <a:r>
            <a:rPr lang="es-EC" sz="2300" b="1" smtClean="0">
              <a:solidFill>
                <a:schemeClr val="bg1"/>
              </a:solidFill>
            </a:rPr>
            <a:t>Teoría de la integración                 </a:t>
          </a:r>
          <a:r>
            <a:rPr lang="es-EC" sz="1400" smtClean="0">
              <a:solidFill>
                <a:schemeClr val="bg1"/>
              </a:solidFill>
            </a:rPr>
            <a:t>(eliminación barreras económicas)</a:t>
          </a:r>
          <a:endParaRPr lang="en-US" sz="1400" dirty="0">
            <a:solidFill>
              <a:schemeClr val="bg1"/>
            </a:solidFill>
          </a:endParaRPr>
        </a:p>
      </dgm:t>
    </dgm:pt>
    <dgm:pt modelId="{9B14F191-6803-45E7-8D7C-7372B96EEBC0}" type="parTrans" cxnId="{FF4B8626-2718-417B-840E-AB1217DD1999}">
      <dgm:prSet/>
      <dgm:spPr/>
      <dgm:t>
        <a:bodyPr/>
        <a:lstStyle/>
        <a:p>
          <a:endParaRPr lang="en-US">
            <a:solidFill>
              <a:schemeClr val="bg1"/>
            </a:solidFill>
          </a:endParaRPr>
        </a:p>
      </dgm:t>
    </dgm:pt>
    <dgm:pt modelId="{B69473DC-3562-4E02-9635-D26EEDC50DDA}" type="sibTrans" cxnId="{FF4B8626-2718-417B-840E-AB1217DD1999}">
      <dgm:prSet/>
      <dgm:spPr/>
      <dgm:t>
        <a:bodyPr/>
        <a:lstStyle/>
        <a:p>
          <a:endParaRPr lang="en-US">
            <a:solidFill>
              <a:schemeClr val="bg1"/>
            </a:solidFill>
          </a:endParaRPr>
        </a:p>
      </dgm:t>
    </dgm:pt>
    <dgm:pt modelId="{3C5E547B-8B8D-4D23-9A18-30AE5403E559}">
      <dgm:prSet phldrT="[Texto]" custT="1"/>
      <dgm:spPr/>
      <dgm:t>
        <a:bodyPr/>
        <a:lstStyle/>
        <a:p>
          <a:r>
            <a:rPr lang="es-EC" sz="2000" b="1" smtClean="0">
              <a:solidFill>
                <a:schemeClr val="bg1"/>
              </a:solidFill>
            </a:rPr>
            <a:t>Teoría económica oferta y demanda</a:t>
          </a:r>
          <a:endParaRPr lang="en-US" sz="2000" b="1" dirty="0">
            <a:solidFill>
              <a:schemeClr val="bg1"/>
            </a:solidFill>
          </a:endParaRPr>
        </a:p>
      </dgm:t>
    </dgm:pt>
    <dgm:pt modelId="{31F459CA-2CE2-4558-AD66-66A8BAEB3277}" type="parTrans" cxnId="{4CD81660-A452-49D0-8304-E264C427B012}">
      <dgm:prSet/>
      <dgm:spPr/>
      <dgm:t>
        <a:bodyPr/>
        <a:lstStyle/>
        <a:p>
          <a:endParaRPr lang="en-US">
            <a:solidFill>
              <a:schemeClr val="bg1"/>
            </a:solidFill>
          </a:endParaRPr>
        </a:p>
      </dgm:t>
    </dgm:pt>
    <dgm:pt modelId="{6E662E04-DD33-4902-883B-C7014C819E76}" type="sibTrans" cxnId="{4CD81660-A452-49D0-8304-E264C427B012}">
      <dgm:prSet/>
      <dgm:spPr/>
      <dgm:t>
        <a:bodyPr/>
        <a:lstStyle/>
        <a:p>
          <a:endParaRPr lang="en-US">
            <a:solidFill>
              <a:schemeClr val="bg1"/>
            </a:solidFill>
          </a:endParaRPr>
        </a:p>
      </dgm:t>
    </dgm:pt>
    <dgm:pt modelId="{1478AF57-06E2-4610-A5BB-61C0A5194074}" type="pres">
      <dgm:prSet presAssocID="{DA887C6D-203E-460F-9B97-670C87CF500D}" presName="diagram" presStyleCnt="0">
        <dgm:presLayoutVars>
          <dgm:dir/>
          <dgm:resizeHandles val="exact"/>
        </dgm:presLayoutVars>
      </dgm:prSet>
      <dgm:spPr/>
      <dgm:t>
        <a:bodyPr/>
        <a:lstStyle/>
        <a:p>
          <a:endParaRPr lang="en-US"/>
        </a:p>
      </dgm:t>
    </dgm:pt>
    <dgm:pt modelId="{DCC586C1-AB61-49D4-8B21-4B49D2ED9566}" type="pres">
      <dgm:prSet presAssocID="{7523BAF6-6C22-4A8E-BCC4-67A6CE029E25}" presName="node" presStyleLbl="node1" presStyleIdx="0" presStyleCnt="5">
        <dgm:presLayoutVars>
          <dgm:bulletEnabled val="1"/>
        </dgm:presLayoutVars>
      </dgm:prSet>
      <dgm:spPr/>
      <dgm:t>
        <a:bodyPr/>
        <a:lstStyle/>
        <a:p>
          <a:endParaRPr lang="en-US"/>
        </a:p>
      </dgm:t>
    </dgm:pt>
    <dgm:pt modelId="{CE360FC6-FD11-426C-8BBE-AD55315F094E}" type="pres">
      <dgm:prSet presAssocID="{B43EA00D-BE73-404D-A69C-30F276816BE4}" presName="sibTrans" presStyleCnt="0"/>
      <dgm:spPr/>
    </dgm:pt>
    <dgm:pt modelId="{86F55A1E-F688-4312-A426-62CDEE63ECBB}" type="pres">
      <dgm:prSet presAssocID="{1C46C0CD-97EE-4311-899A-FD618573210B}" presName="node" presStyleLbl="node1" presStyleIdx="1" presStyleCnt="5">
        <dgm:presLayoutVars>
          <dgm:bulletEnabled val="1"/>
        </dgm:presLayoutVars>
      </dgm:prSet>
      <dgm:spPr/>
      <dgm:t>
        <a:bodyPr/>
        <a:lstStyle/>
        <a:p>
          <a:endParaRPr lang="en-US"/>
        </a:p>
      </dgm:t>
    </dgm:pt>
    <dgm:pt modelId="{3AE3741D-FEDF-440F-B655-39E67F0B227C}" type="pres">
      <dgm:prSet presAssocID="{203191FB-D02D-4B60-AFBE-C95871DA29BB}" presName="sibTrans" presStyleCnt="0"/>
      <dgm:spPr/>
    </dgm:pt>
    <dgm:pt modelId="{C86E2943-7CA0-4781-A734-1ADFF076D4E7}" type="pres">
      <dgm:prSet presAssocID="{D011F0BB-8880-41CF-81DF-C3DCE3515EEE}" presName="node" presStyleLbl="node1" presStyleIdx="2" presStyleCnt="5">
        <dgm:presLayoutVars>
          <dgm:bulletEnabled val="1"/>
        </dgm:presLayoutVars>
      </dgm:prSet>
      <dgm:spPr/>
      <dgm:t>
        <a:bodyPr/>
        <a:lstStyle/>
        <a:p>
          <a:endParaRPr lang="en-US"/>
        </a:p>
      </dgm:t>
    </dgm:pt>
    <dgm:pt modelId="{C34FCF15-44B4-4119-980D-49EE8F529EBF}" type="pres">
      <dgm:prSet presAssocID="{225A0817-04D8-4A83-8DF8-B33CCB18ACED}" presName="sibTrans" presStyleCnt="0"/>
      <dgm:spPr/>
    </dgm:pt>
    <dgm:pt modelId="{18D522CC-4F3E-44B2-8916-90DFD0006E46}" type="pres">
      <dgm:prSet presAssocID="{F27D913D-B075-4E51-A6A4-AE7EE51D83B4}" presName="node" presStyleLbl="node1" presStyleIdx="3" presStyleCnt="5">
        <dgm:presLayoutVars>
          <dgm:bulletEnabled val="1"/>
        </dgm:presLayoutVars>
      </dgm:prSet>
      <dgm:spPr/>
      <dgm:t>
        <a:bodyPr/>
        <a:lstStyle/>
        <a:p>
          <a:endParaRPr lang="en-US"/>
        </a:p>
      </dgm:t>
    </dgm:pt>
    <dgm:pt modelId="{67F98682-1848-4FC0-A342-C1C94C82A3C7}" type="pres">
      <dgm:prSet presAssocID="{B69473DC-3562-4E02-9635-D26EEDC50DDA}" presName="sibTrans" presStyleCnt="0"/>
      <dgm:spPr/>
    </dgm:pt>
    <dgm:pt modelId="{1B64C631-3BF6-4F78-B4EB-2A3025D238C4}" type="pres">
      <dgm:prSet presAssocID="{3C5E547B-8B8D-4D23-9A18-30AE5403E559}" presName="node" presStyleLbl="node1" presStyleIdx="4" presStyleCnt="5">
        <dgm:presLayoutVars>
          <dgm:bulletEnabled val="1"/>
        </dgm:presLayoutVars>
      </dgm:prSet>
      <dgm:spPr/>
      <dgm:t>
        <a:bodyPr/>
        <a:lstStyle/>
        <a:p>
          <a:endParaRPr lang="en-US"/>
        </a:p>
      </dgm:t>
    </dgm:pt>
  </dgm:ptLst>
  <dgm:cxnLst>
    <dgm:cxn modelId="{4CD81660-A452-49D0-8304-E264C427B012}" srcId="{DA887C6D-203E-460F-9B97-670C87CF500D}" destId="{3C5E547B-8B8D-4D23-9A18-30AE5403E559}" srcOrd="4" destOrd="0" parTransId="{31F459CA-2CE2-4558-AD66-66A8BAEB3277}" sibTransId="{6E662E04-DD33-4902-883B-C7014C819E76}"/>
    <dgm:cxn modelId="{931A83B4-4DF3-4390-9783-234D61186F3C}" type="presOf" srcId="{F27D913D-B075-4E51-A6A4-AE7EE51D83B4}" destId="{18D522CC-4F3E-44B2-8916-90DFD0006E46}" srcOrd="0" destOrd="0" presId="urn:microsoft.com/office/officeart/2005/8/layout/default"/>
    <dgm:cxn modelId="{FF4B8626-2718-417B-840E-AB1217DD1999}" srcId="{DA887C6D-203E-460F-9B97-670C87CF500D}" destId="{F27D913D-B075-4E51-A6A4-AE7EE51D83B4}" srcOrd="3" destOrd="0" parTransId="{9B14F191-6803-45E7-8D7C-7372B96EEBC0}" sibTransId="{B69473DC-3562-4E02-9635-D26EEDC50DDA}"/>
    <dgm:cxn modelId="{6D57F6AA-894E-4065-B7AC-1364F338710E}" type="presOf" srcId="{7523BAF6-6C22-4A8E-BCC4-67A6CE029E25}" destId="{DCC586C1-AB61-49D4-8B21-4B49D2ED9566}" srcOrd="0" destOrd="0" presId="urn:microsoft.com/office/officeart/2005/8/layout/default"/>
    <dgm:cxn modelId="{6EEF414C-09B1-4EC6-B576-2F4E51A8355F}" type="presOf" srcId="{DA887C6D-203E-460F-9B97-670C87CF500D}" destId="{1478AF57-06E2-4610-A5BB-61C0A5194074}" srcOrd="0" destOrd="0" presId="urn:microsoft.com/office/officeart/2005/8/layout/default"/>
    <dgm:cxn modelId="{B0967BE1-81F2-4056-A1A1-7A70A9BEF997}" type="presOf" srcId="{1C46C0CD-97EE-4311-899A-FD618573210B}" destId="{86F55A1E-F688-4312-A426-62CDEE63ECBB}" srcOrd="0" destOrd="0" presId="urn:microsoft.com/office/officeart/2005/8/layout/default"/>
    <dgm:cxn modelId="{DD1F8FF1-71FD-4908-8909-680BD50FD00E}" type="presOf" srcId="{3C5E547B-8B8D-4D23-9A18-30AE5403E559}" destId="{1B64C631-3BF6-4F78-B4EB-2A3025D238C4}" srcOrd="0" destOrd="0" presId="urn:microsoft.com/office/officeart/2005/8/layout/default"/>
    <dgm:cxn modelId="{00B3B597-6703-4D9E-B0C0-CDE561BB46C6}" srcId="{DA887C6D-203E-460F-9B97-670C87CF500D}" destId="{7523BAF6-6C22-4A8E-BCC4-67A6CE029E25}" srcOrd="0" destOrd="0" parTransId="{9CEBA9F9-7A08-4653-9677-7F76AAFC396E}" sibTransId="{B43EA00D-BE73-404D-A69C-30F276816BE4}"/>
    <dgm:cxn modelId="{0882D7DF-B622-468B-8980-43BE6220A142}" type="presOf" srcId="{D011F0BB-8880-41CF-81DF-C3DCE3515EEE}" destId="{C86E2943-7CA0-4781-A734-1ADFF076D4E7}" srcOrd="0" destOrd="0" presId="urn:microsoft.com/office/officeart/2005/8/layout/default"/>
    <dgm:cxn modelId="{DE32FDBB-6032-45A2-B1A0-39462FC5CD89}" srcId="{DA887C6D-203E-460F-9B97-670C87CF500D}" destId="{1C46C0CD-97EE-4311-899A-FD618573210B}" srcOrd="1" destOrd="0" parTransId="{298803B5-7D11-4C66-B6AC-689B321B32A9}" sibTransId="{203191FB-D02D-4B60-AFBE-C95871DA29BB}"/>
    <dgm:cxn modelId="{99BC10C8-DF2E-43E5-BBC9-B5574649735B}" srcId="{DA887C6D-203E-460F-9B97-670C87CF500D}" destId="{D011F0BB-8880-41CF-81DF-C3DCE3515EEE}" srcOrd="2" destOrd="0" parTransId="{62B93F96-470B-4E47-917D-2AEB5788F54E}" sibTransId="{225A0817-04D8-4A83-8DF8-B33CCB18ACED}"/>
    <dgm:cxn modelId="{EFA93F74-AB93-4279-A103-F56299C30072}" type="presParOf" srcId="{1478AF57-06E2-4610-A5BB-61C0A5194074}" destId="{DCC586C1-AB61-49D4-8B21-4B49D2ED9566}" srcOrd="0" destOrd="0" presId="urn:microsoft.com/office/officeart/2005/8/layout/default"/>
    <dgm:cxn modelId="{413DF0D6-A540-4AF0-A362-88FF4577B628}" type="presParOf" srcId="{1478AF57-06E2-4610-A5BB-61C0A5194074}" destId="{CE360FC6-FD11-426C-8BBE-AD55315F094E}" srcOrd="1" destOrd="0" presId="urn:microsoft.com/office/officeart/2005/8/layout/default"/>
    <dgm:cxn modelId="{D111AE82-AAC7-4D91-8C51-ED676364CF9B}" type="presParOf" srcId="{1478AF57-06E2-4610-A5BB-61C0A5194074}" destId="{86F55A1E-F688-4312-A426-62CDEE63ECBB}" srcOrd="2" destOrd="0" presId="urn:microsoft.com/office/officeart/2005/8/layout/default"/>
    <dgm:cxn modelId="{DB71839C-26F7-4805-AB3C-8F081AD9A8FF}" type="presParOf" srcId="{1478AF57-06E2-4610-A5BB-61C0A5194074}" destId="{3AE3741D-FEDF-440F-B655-39E67F0B227C}" srcOrd="3" destOrd="0" presId="urn:microsoft.com/office/officeart/2005/8/layout/default"/>
    <dgm:cxn modelId="{249C88B6-C952-4184-AF20-87DCC3898CF9}" type="presParOf" srcId="{1478AF57-06E2-4610-A5BB-61C0A5194074}" destId="{C86E2943-7CA0-4781-A734-1ADFF076D4E7}" srcOrd="4" destOrd="0" presId="urn:microsoft.com/office/officeart/2005/8/layout/default"/>
    <dgm:cxn modelId="{A03BC3E8-92F7-4150-BDFD-5677F0427915}" type="presParOf" srcId="{1478AF57-06E2-4610-A5BB-61C0A5194074}" destId="{C34FCF15-44B4-4119-980D-49EE8F529EBF}" srcOrd="5" destOrd="0" presId="urn:microsoft.com/office/officeart/2005/8/layout/default"/>
    <dgm:cxn modelId="{8DAC6A30-8D3B-4D94-92C0-8DF0FE0E08DD}" type="presParOf" srcId="{1478AF57-06E2-4610-A5BB-61C0A5194074}" destId="{18D522CC-4F3E-44B2-8916-90DFD0006E46}" srcOrd="6" destOrd="0" presId="urn:microsoft.com/office/officeart/2005/8/layout/default"/>
    <dgm:cxn modelId="{1255FDF9-B8D3-4108-9803-65791B98D859}" type="presParOf" srcId="{1478AF57-06E2-4610-A5BB-61C0A5194074}" destId="{67F98682-1848-4FC0-A342-C1C94C82A3C7}" srcOrd="7" destOrd="0" presId="urn:microsoft.com/office/officeart/2005/8/layout/default"/>
    <dgm:cxn modelId="{FAB313BD-99C5-48BA-85FD-D4E4857D97CF}" type="presParOf" srcId="{1478AF57-06E2-4610-A5BB-61C0A5194074}" destId="{1B64C631-3BF6-4F78-B4EB-2A3025D238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FD0C2F-FB1C-4680-827E-27CF26117374}"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8F40821C-FABF-4024-A8B8-A65C59A27A58}">
      <dgm:prSet phldrT="[Texto]"/>
      <dgm:spPr/>
      <dgm:t>
        <a:bodyPr/>
        <a:lstStyle/>
        <a:p>
          <a:r>
            <a:rPr lang="es-EC" dirty="0" smtClean="0">
              <a:solidFill>
                <a:schemeClr val="bg1"/>
              </a:solidFill>
            </a:rPr>
            <a:t>CONTEXTO Y LUGAR	</a:t>
          </a:r>
          <a:endParaRPr lang="en-US" dirty="0">
            <a:solidFill>
              <a:schemeClr val="bg1"/>
            </a:solidFill>
          </a:endParaRPr>
        </a:p>
      </dgm:t>
    </dgm:pt>
    <dgm:pt modelId="{875E9101-3A70-49F5-ABAA-09BC0A04D830}" type="parTrans" cxnId="{30A01B3E-AE40-4893-B3EC-D04FE275C853}">
      <dgm:prSet/>
      <dgm:spPr/>
      <dgm:t>
        <a:bodyPr/>
        <a:lstStyle/>
        <a:p>
          <a:endParaRPr lang="en-US">
            <a:solidFill>
              <a:schemeClr val="bg1"/>
            </a:solidFill>
          </a:endParaRPr>
        </a:p>
      </dgm:t>
    </dgm:pt>
    <dgm:pt modelId="{A849A717-2617-45B4-9659-9D6F3B4B3CB5}" type="sibTrans" cxnId="{30A01B3E-AE40-4893-B3EC-D04FE275C853}">
      <dgm:prSet/>
      <dgm:spPr/>
      <dgm:t>
        <a:bodyPr/>
        <a:lstStyle/>
        <a:p>
          <a:endParaRPr lang="en-US">
            <a:solidFill>
              <a:schemeClr val="bg1"/>
            </a:solidFill>
          </a:endParaRPr>
        </a:p>
      </dgm:t>
    </dgm:pt>
    <dgm:pt modelId="{96EBC3F4-D96F-4640-A7E1-704075EDE85C}">
      <dgm:prSet phldrT="[Texto]"/>
      <dgm:spPr/>
      <dgm:t>
        <a:bodyPr/>
        <a:lstStyle/>
        <a:p>
          <a:r>
            <a:rPr lang="es-EC" dirty="0" smtClean="0">
              <a:solidFill>
                <a:schemeClr val="bg1"/>
              </a:solidFill>
            </a:rPr>
            <a:t>IPE partida 02.03</a:t>
          </a:r>
          <a:endParaRPr lang="en-US" dirty="0">
            <a:solidFill>
              <a:schemeClr val="bg1"/>
            </a:solidFill>
          </a:endParaRPr>
        </a:p>
      </dgm:t>
    </dgm:pt>
    <dgm:pt modelId="{31B62064-4997-4456-A837-A6D02C026632}" type="parTrans" cxnId="{FB4875A3-B2B5-41EA-9865-49FC50D7DF29}">
      <dgm:prSet/>
      <dgm:spPr/>
      <dgm:t>
        <a:bodyPr/>
        <a:lstStyle/>
        <a:p>
          <a:endParaRPr lang="en-US">
            <a:solidFill>
              <a:schemeClr val="bg1"/>
            </a:solidFill>
          </a:endParaRPr>
        </a:p>
      </dgm:t>
    </dgm:pt>
    <dgm:pt modelId="{C1398556-B7D3-44FF-A6A5-42BE6B5B4CF5}" type="sibTrans" cxnId="{FB4875A3-B2B5-41EA-9865-49FC50D7DF29}">
      <dgm:prSet/>
      <dgm:spPr/>
      <dgm:t>
        <a:bodyPr/>
        <a:lstStyle/>
        <a:p>
          <a:endParaRPr lang="en-US">
            <a:solidFill>
              <a:schemeClr val="bg1"/>
            </a:solidFill>
          </a:endParaRPr>
        </a:p>
      </dgm:t>
    </dgm:pt>
    <dgm:pt modelId="{9390D8CC-6BE6-4032-ACA3-A490469FFB44}">
      <dgm:prSet phldrT="[Texto]"/>
      <dgm:spPr/>
      <dgm:t>
        <a:bodyPr/>
        <a:lstStyle/>
        <a:p>
          <a:r>
            <a:rPr lang="es-EC" dirty="0" smtClean="0">
              <a:solidFill>
                <a:schemeClr val="bg1"/>
              </a:solidFill>
            </a:rPr>
            <a:t>TEMPORAL</a:t>
          </a:r>
          <a:endParaRPr lang="en-US" dirty="0">
            <a:solidFill>
              <a:schemeClr val="bg1"/>
            </a:solidFill>
          </a:endParaRPr>
        </a:p>
      </dgm:t>
    </dgm:pt>
    <dgm:pt modelId="{8A32A9F8-F7EA-40F2-9191-2E127E5BEF65}" type="parTrans" cxnId="{04618232-3B6E-47CA-BB43-3E53D2A9EF6E}">
      <dgm:prSet/>
      <dgm:spPr/>
      <dgm:t>
        <a:bodyPr/>
        <a:lstStyle/>
        <a:p>
          <a:endParaRPr lang="en-US">
            <a:solidFill>
              <a:schemeClr val="bg1"/>
            </a:solidFill>
          </a:endParaRPr>
        </a:p>
      </dgm:t>
    </dgm:pt>
    <dgm:pt modelId="{57CEB15F-F374-40F2-BE30-F8A33C1FC903}" type="sibTrans" cxnId="{04618232-3B6E-47CA-BB43-3E53D2A9EF6E}">
      <dgm:prSet/>
      <dgm:spPr/>
      <dgm:t>
        <a:bodyPr/>
        <a:lstStyle/>
        <a:p>
          <a:endParaRPr lang="en-US">
            <a:solidFill>
              <a:schemeClr val="bg1"/>
            </a:solidFill>
          </a:endParaRPr>
        </a:p>
      </dgm:t>
    </dgm:pt>
    <dgm:pt modelId="{C7A3A061-FBA7-4240-8AEC-AA8D77A0BD0A}">
      <dgm:prSet phldrT="[Texto]"/>
      <dgm:spPr/>
      <dgm:t>
        <a:bodyPr/>
        <a:lstStyle/>
        <a:p>
          <a:r>
            <a:rPr lang="es-EC" dirty="0" smtClean="0">
              <a:solidFill>
                <a:schemeClr val="bg1"/>
              </a:solidFill>
            </a:rPr>
            <a:t>2010 – 2014</a:t>
          </a:r>
          <a:endParaRPr lang="en-US" dirty="0">
            <a:solidFill>
              <a:schemeClr val="bg1"/>
            </a:solidFill>
          </a:endParaRPr>
        </a:p>
      </dgm:t>
    </dgm:pt>
    <dgm:pt modelId="{E32B1F5F-5CF6-491B-A8CB-53BE6801D52C}" type="parTrans" cxnId="{391349A6-3323-40F4-AB8A-F9EFF6F53118}">
      <dgm:prSet/>
      <dgm:spPr/>
      <dgm:t>
        <a:bodyPr/>
        <a:lstStyle/>
        <a:p>
          <a:endParaRPr lang="en-US">
            <a:solidFill>
              <a:schemeClr val="bg1"/>
            </a:solidFill>
          </a:endParaRPr>
        </a:p>
      </dgm:t>
    </dgm:pt>
    <dgm:pt modelId="{24AB5177-7D9E-469B-A679-3B08A92C6689}" type="sibTrans" cxnId="{391349A6-3323-40F4-AB8A-F9EFF6F53118}">
      <dgm:prSet/>
      <dgm:spPr/>
      <dgm:t>
        <a:bodyPr/>
        <a:lstStyle/>
        <a:p>
          <a:endParaRPr lang="en-US">
            <a:solidFill>
              <a:schemeClr val="bg1"/>
            </a:solidFill>
          </a:endParaRPr>
        </a:p>
      </dgm:t>
    </dgm:pt>
    <dgm:pt modelId="{B3CC112D-CC4D-4301-9EDF-EF1A998E66E7}">
      <dgm:prSet phldrT="[Texto]"/>
      <dgm:spPr/>
      <dgm:t>
        <a:bodyPr/>
        <a:lstStyle/>
        <a:p>
          <a:r>
            <a:rPr lang="es-EC" dirty="0" smtClean="0">
              <a:solidFill>
                <a:schemeClr val="bg1"/>
              </a:solidFill>
            </a:rPr>
            <a:t>Enfoque </a:t>
          </a:r>
          <a:endParaRPr lang="en-US" dirty="0">
            <a:solidFill>
              <a:schemeClr val="bg1"/>
            </a:solidFill>
          </a:endParaRPr>
        </a:p>
      </dgm:t>
    </dgm:pt>
    <dgm:pt modelId="{0CF69838-4C6A-453B-A2C1-5935610CFB09}" type="parTrans" cxnId="{66834EA4-F595-46A8-BCBA-86C9073D50FE}">
      <dgm:prSet/>
      <dgm:spPr/>
      <dgm:t>
        <a:bodyPr/>
        <a:lstStyle/>
        <a:p>
          <a:endParaRPr lang="en-US">
            <a:solidFill>
              <a:schemeClr val="bg1"/>
            </a:solidFill>
          </a:endParaRPr>
        </a:p>
      </dgm:t>
    </dgm:pt>
    <dgm:pt modelId="{8AA65AC4-6D2E-43F7-9A3C-D49F43F9C9BC}" type="sibTrans" cxnId="{66834EA4-F595-46A8-BCBA-86C9073D50FE}">
      <dgm:prSet/>
      <dgm:spPr/>
      <dgm:t>
        <a:bodyPr/>
        <a:lstStyle/>
        <a:p>
          <a:endParaRPr lang="en-US">
            <a:solidFill>
              <a:schemeClr val="bg1"/>
            </a:solidFill>
          </a:endParaRPr>
        </a:p>
      </dgm:t>
    </dgm:pt>
    <dgm:pt modelId="{14886E60-7B20-441F-B104-49E20F5FFEC8}">
      <dgm:prSet phldrT="[Texto]"/>
      <dgm:spPr/>
      <dgm:t>
        <a:bodyPr/>
        <a:lstStyle/>
        <a:p>
          <a:r>
            <a:rPr lang="es-EC" dirty="0" smtClean="0">
              <a:solidFill>
                <a:schemeClr val="bg1"/>
              </a:solidFill>
            </a:rPr>
            <a:t>Mixto</a:t>
          </a:r>
          <a:endParaRPr lang="en-US" dirty="0">
            <a:solidFill>
              <a:schemeClr val="bg1"/>
            </a:solidFill>
          </a:endParaRPr>
        </a:p>
      </dgm:t>
    </dgm:pt>
    <dgm:pt modelId="{212D3FB7-7E15-46FB-B56D-0A4965A90581}" type="parTrans" cxnId="{68F13AF6-DF7F-4D77-8102-D319AD77E5FD}">
      <dgm:prSet/>
      <dgm:spPr/>
      <dgm:t>
        <a:bodyPr/>
        <a:lstStyle/>
        <a:p>
          <a:endParaRPr lang="en-US">
            <a:solidFill>
              <a:schemeClr val="bg1"/>
            </a:solidFill>
          </a:endParaRPr>
        </a:p>
      </dgm:t>
    </dgm:pt>
    <dgm:pt modelId="{35EC7530-6DBE-4B0C-BE6F-7686F1B4AF13}" type="sibTrans" cxnId="{68F13AF6-DF7F-4D77-8102-D319AD77E5FD}">
      <dgm:prSet/>
      <dgm:spPr/>
      <dgm:t>
        <a:bodyPr/>
        <a:lstStyle/>
        <a:p>
          <a:endParaRPr lang="en-US">
            <a:solidFill>
              <a:schemeClr val="bg1"/>
            </a:solidFill>
          </a:endParaRPr>
        </a:p>
      </dgm:t>
    </dgm:pt>
    <dgm:pt modelId="{216F0FC8-E186-48F9-BB42-6D559669618E}" type="pres">
      <dgm:prSet presAssocID="{CDFD0C2F-FB1C-4680-827E-27CF26117374}" presName="diagram" presStyleCnt="0">
        <dgm:presLayoutVars>
          <dgm:chPref val="1"/>
          <dgm:dir/>
          <dgm:animOne val="branch"/>
          <dgm:animLvl val="lvl"/>
          <dgm:resizeHandles/>
        </dgm:presLayoutVars>
      </dgm:prSet>
      <dgm:spPr/>
      <dgm:t>
        <a:bodyPr/>
        <a:lstStyle/>
        <a:p>
          <a:endParaRPr lang="en-US"/>
        </a:p>
      </dgm:t>
    </dgm:pt>
    <dgm:pt modelId="{1731916D-CBC9-4665-A6A3-6E2EA0DA76BE}" type="pres">
      <dgm:prSet presAssocID="{8F40821C-FABF-4024-A8B8-A65C59A27A58}" presName="root" presStyleCnt="0"/>
      <dgm:spPr/>
    </dgm:pt>
    <dgm:pt modelId="{57D4B0A8-906C-4E1C-9608-A70CD97667BD}" type="pres">
      <dgm:prSet presAssocID="{8F40821C-FABF-4024-A8B8-A65C59A27A58}" presName="rootComposite" presStyleCnt="0"/>
      <dgm:spPr/>
    </dgm:pt>
    <dgm:pt modelId="{537E7068-8A12-4EC1-B627-9E5C70812531}" type="pres">
      <dgm:prSet presAssocID="{8F40821C-FABF-4024-A8B8-A65C59A27A58}" presName="rootText" presStyleLbl="node1" presStyleIdx="0" presStyleCnt="3"/>
      <dgm:spPr/>
      <dgm:t>
        <a:bodyPr/>
        <a:lstStyle/>
        <a:p>
          <a:endParaRPr lang="en-US"/>
        </a:p>
      </dgm:t>
    </dgm:pt>
    <dgm:pt modelId="{3C119BC3-9C86-4613-AF8B-F9FBC7BA9601}" type="pres">
      <dgm:prSet presAssocID="{8F40821C-FABF-4024-A8B8-A65C59A27A58}" presName="rootConnector" presStyleLbl="node1" presStyleIdx="0" presStyleCnt="3"/>
      <dgm:spPr/>
      <dgm:t>
        <a:bodyPr/>
        <a:lstStyle/>
        <a:p>
          <a:endParaRPr lang="en-US"/>
        </a:p>
      </dgm:t>
    </dgm:pt>
    <dgm:pt modelId="{6482741F-F301-4CAD-AAB1-E7537CB9AD77}" type="pres">
      <dgm:prSet presAssocID="{8F40821C-FABF-4024-A8B8-A65C59A27A58}" presName="childShape" presStyleCnt="0"/>
      <dgm:spPr/>
    </dgm:pt>
    <dgm:pt modelId="{D7E33E1A-DACE-43B0-8F24-85C636D2D3FF}" type="pres">
      <dgm:prSet presAssocID="{31B62064-4997-4456-A837-A6D02C026632}" presName="Name13" presStyleLbl="parChTrans1D2" presStyleIdx="0" presStyleCnt="3"/>
      <dgm:spPr/>
      <dgm:t>
        <a:bodyPr/>
        <a:lstStyle/>
        <a:p>
          <a:endParaRPr lang="en-US"/>
        </a:p>
      </dgm:t>
    </dgm:pt>
    <dgm:pt modelId="{4C26C981-3EB8-48A8-831E-24CB45C4518C}" type="pres">
      <dgm:prSet presAssocID="{96EBC3F4-D96F-4640-A7E1-704075EDE85C}" presName="childText" presStyleLbl="bgAcc1" presStyleIdx="0" presStyleCnt="3">
        <dgm:presLayoutVars>
          <dgm:bulletEnabled val="1"/>
        </dgm:presLayoutVars>
      </dgm:prSet>
      <dgm:spPr/>
      <dgm:t>
        <a:bodyPr/>
        <a:lstStyle/>
        <a:p>
          <a:endParaRPr lang="en-US"/>
        </a:p>
      </dgm:t>
    </dgm:pt>
    <dgm:pt modelId="{8CFBE0C2-EAE3-4DA0-93A9-C1587E111F8D}" type="pres">
      <dgm:prSet presAssocID="{9390D8CC-6BE6-4032-ACA3-A490469FFB44}" presName="root" presStyleCnt="0"/>
      <dgm:spPr/>
    </dgm:pt>
    <dgm:pt modelId="{BF678B96-CAF1-4C7C-A8AD-5A53B6D29D8D}" type="pres">
      <dgm:prSet presAssocID="{9390D8CC-6BE6-4032-ACA3-A490469FFB44}" presName="rootComposite" presStyleCnt="0"/>
      <dgm:spPr/>
    </dgm:pt>
    <dgm:pt modelId="{1A2B3B0C-DC14-4B68-876F-489CDC697154}" type="pres">
      <dgm:prSet presAssocID="{9390D8CC-6BE6-4032-ACA3-A490469FFB44}" presName="rootText" presStyleLbl="node1" presStyleIdx="1" presStyleCnt="3"/>
      <dgm:spPr/>
      <dgm:t>
        <a:bodyPr/>
        <a:lstStyle/>
        <a:p>
          <a:endParaRPr lang="en-US"/>
        </a:p>
      </dgm:t>
    </dgm:pt>
    <dgm:pt modelId="{794BA934-8D3A-4BA8-BD03-3DF32892AD42}" type="pres">
      <dgm:prSet presAssocID="{9390D8CC-6BE6-4032-ACA3-A490469FFB44}" presName="rootConnector" presStyleLbl="node1" presStyleIdx="1" presStyleCnt="3"/>
      <dgm:spPr/>
      <dgm:t>
        <a:bodyPr/>
        <a:lstStyle/>
        <a:p>
          <a:endParaRPr lang="en-US"/>
        </a:p>
      </dgm:t>
    </dgm:pt>
    <dgm:pt modelId="{8B3290CB-2C34-4E5B-8762-4CCAC6350C2C}" type="pres">
      <dgm:prSet presAssocID="{9390D8CC-6BE6-4032-ACA3-A490469FFB44}" presName="childShape" presStyleCnt="0"/>
      <dgm:spPr/>
    </dgm:pt>
    <dgm:pt modelId="{1C53B313-F21D-4A6E-8823-F0D8F3DA6514}" type="pres">
      <dgm:prSet presAssocID="{E32B1F5F-5CF6-491B-A8CB-53BE6801D52C}" presName="Name13" presStyleLbl="parChTrans1D2" presStyleIdx="1" presStyleCnt="3"/>
      <dgm:spPr/>
      <dgm:t>
        <a:bodyPr/>
        <a:lstStyle/>
        <a:p>
          <a:endParaRPr lang="en-US"/>
        </a:p>
      </dgm:t>
    </dgm:pt>
    <dgm:pt modelId="{881C3605-8513-4C49-B083-4AA0401F5BEE}" type="pres">
      <dgm:prSet presAssocID="{C7A3A061-FBA7-4240-8AEC-AA8D77A0BD0A}" presName="childText" presStyleLbl="bgAcc1" presStyleIdx="1" presStyleCnt="3">
        <dgm:presLayoutVars>
          <dgm:bulletEnabled val="1"/>
        </dgm:presLayoutVars>
      </dgm:prSet>
      <dgm:spPr/>
      <dgm:t>
        <a:bodyPr/>
        <a:lstStyle/>
        <a:p>
          <a:endParaRPr lang="en-US"/>
        </a:p>
      </dgm:t>
    </dgm:pt>
    <dgm:pt modelId="{81037618-47E1-4328-95AC-E1EF4F290471}" type="pres">
      <dgm:prSet presAssocID="{B3CC112D-CC4D-4301-9EDF-EF1A998E66E7}" presName="root" presStyleCnt="0"/>
      <dgm:spPr/>
    </dgm:pt>
    <dgm:pt modelId="{4E90C443-09E4-461A-8E2D-3AD6525C0C3A}" type="pres">
      <dgm:prSet presAssocID="{B3CC112D-CC4D-4301-9EDF-EF1A998E66E7}" presName="rootComposite" presStyleCnt="0"/>
      <dgm:spPr/>
    </dgm:pt>
    <dgm:pt modelId="{4EA97990-4F26-4E23-A6D8-B7350D5B4F01}" type="pres">
      <dgm:prSet presAssocID="{B3CC112D-CC4D-4301-9EDF-EF1A998E66E7}" presName="rootText" presStyleLbl="node1" presStyleIdx="2" presStyleCnt="3"/>
      <dgm:spPr/>
      <dgm:t>
        <a:bodyPr/>
        <a:lstStyle/>
        <a:p>
          <a:endParaRPr lang="en-US"/>
        </a:p>
      </dgm:t>
    </dgm:pt>
    <dgm:pt modelId="{6FA0E1E8-8EE2-47E7-8AF9-35EFDE3BC2A2}" type="pres">
      <dgm:prSet presAssocID="{B3CC112D-CC4D-4301-9EDF-EF1A998E66E7}" presName="rootConnector" presStyleLbl="node1" presStyleIdx="2" presStyleCnt="3"/>
      <dgm:spPr/>
      <dgm:t>
        <a:bodyPr/>
        <a:lstStyle/>
        <a:p>
          <a:endParaRPr lang="en-US"/>
        </a:p>
      </dgm:t>
    </dgm:pt>
    <dgm:pt modelId="{74FE1A0A-8B73-40A6-B8F9-61A470BFB566}" type="pres">
      <dgm:prSet presAssocID="{B3CC112D-CC4D-4301-9EDF-EF1A998E66E7}" presName="childShape" presStyleCnt="0"/>
      <dgm:spPr/>
    </dgm:pt>
    <dgm:pt modelId="{16522B66-3D51-4CBA-82D7-94B07C9AABBE}" type="pres">
      <dgm:prSet presAssocID="{212D3FB7-7E15-46FB-B56D-0A4965A90581}" presName="Name13" presStyleLbl="parChTrans1D2" presStyleIdx="2" presStyleCnt="3"/>
      <dgm:spPr/>
      <dgm:t>
        <a:bodyPr/>
        <a:lstStyle/>
        <a:p>
          <a:endParaRPr lang="en-US"/>
        </a:p>
      </dgm:t>
    </dgm:pt>
    <dgm:pt modelId="{E0687F23-AAC7-42CB-8E87-9DBDA4746CE0}" type="pres">
      <dgm:prSet presAssocID="{14886E60-7B20-441F-B104-49E20F5FFEC8}" presName="childText" presStyleLbl="bgAcc1" presStyleIdx="2" presStyleCnt="3">
        <dgm:presLayoutVars>
          <dgm:bulletEnabled val="1"/>
        </dgm:presLayoutVars>
      </dgm:prSet>
      <dgm:spPr/>
      <dgm:t>
        <a:bodyPr/>
        <a:lstStyle/>
        <a:p>
          <a:endParaRPr lang="en-US"/>
        </a:p>
      </dgm:t>
    </dgm:pt>
  </dgm:ptLst>
  <dgm:cxnLst>
    <dgm:cxn modelId="{8D8AE1B3-992B-421B-AFA5-A40BFC89BBE5}" type="presOf" srcId="{9390D8CC-6BE6-4032-ACA3-A490469FFB44}" destId="{794BA934-8D3A-4BA8-BD03-3DF32892AD42}" srcOrd="1" destOrd="0" presId="urn:microsoft.com/office/officeart/2005/8/layout/hierarchy3"/>
    <dgm:cxn modelId="{189187B0-D265-4CA0-831F-0E71E921C657}" type="presOf" srcId="{212D3FB7-7E15-46FB-B56D-0A4965A90581}" destId="{16522B66-3D51-4CBA-82D7-94B07C9AABBE}" srcOrd="0" destOrd="0" presId="urn:microsoft.com/office/officeart/2005/8/layout/hierarchy3"/>
    <dgm:cxn modelId="{F4F6B84A-F1F2-4035-9A7D-9B93801CC97A}" type="presOf" srcId="{B3CC112D-CC4D-4301-9EDF-EF1A998E66E7}" destId="{6FA0E1E8-8EE2-47E7-8AF9-35EFDE3BC2A2}" srcOrd="1" destOrd="0" presId="urn:microsoft.com/office/officeart/2005/8/layout/hierarchy3"/>
    <dgm:cxn modelId="{BA03778D-2568-4C36-AC3A-B030C10033CE}" type="presOf" srcId="{E32B1F5F-5CF6-491B-A8CB-53BE6801D52C}" destId="{1C53B313-F21D-4A6E-8823-F0D8F3DA6514}" srcOrd="0" destOrd="0" presId="urn:microsoft.com/office/officeart/2005/8/layout/hierarchy3"/>
    <dgm:cxn modelId="{E7B31AE4-2A70-4DD9-A134-75036E40E3B7}" type="presOf" srcId="{B3CC112D-CC4D-4301-9EDF-EF1A998E66E7}" destId="{4EA97990-4F26-4E23-A6D8-B7350D5B4F01}" srcOrd="0" destOrd="0" presId="urn:microsoft.com/office/officeart/2005/8/layout/hierarchy3"/>
    <dgm:cxn modelId="{AD32690D-EE51-4FD9-BD48-61231A554822}" type="presOf" srcId="{96EBC3F4-D96F-4640-A7E1-704075EDE85C}" destId="{4C26C981-3EB8-48A8-831E-24CB45C4518C}" srcOrd="0" destOrd="0" presId="urn:microsoft.com/office/officeart/2005/8/layout/hierarchy3"/>
    <dgm:cxn modelId="{A611B1BF-7C2F-47E0-A849-3B551CA3BC46}" type="presOf" srcId="{8F40821C-FABF-4024-A8B8-A65C59A27A58}" destId="{3C119BC3-9C86-4613-AF8B-F9FBC7BA9601}" srcOrd="1" destOrd="0" presId="urn:microsoft.com/office/officeart/2005/8/layout/hierarchy3"/>
    <dgm:cxn modelId="{C5ED0C66-5E36-4C55-B300-B803FD902E18}" type="presOf" srcId="{9390D8CC-6BE6-4032-ACA3-A490469FFB44}" destId="{1A2B3B0C-DC14-4B68-876F-489CDC697154}" srcOrd="0" destOrd="0" presId="urn:microsoft.com/office/officeart/2005/8/layout/hierarchy3"/>
    <dgm:cxn modelId="{F2D1768B-FD2A-4CB9-B4BF-18CF17893649}" type="presOf" srcId="{CDFD0C2F-FB1C-4680-827E-27CF26117374}" destId="{216F0FC8-E186-48F9-BB42-6D559669618E}" srcOrd="0" destOrd="0" presId="urn:microsoft.com/office/officeart/2005/8/layout/hierarchy3"/>
    <dgm:cxn modelId="{66834EA4-F595-46A8-BCBA-86C9073D50FE}" srcId="{CDFD0C2F-FB1C-4680-827E-27CF26117374}" destId="{B3CC112D-CC4D-4301-9EDF-EF1A998E66E7}" srcOrd="2" destOrd="0" parTransId="{0CF69838-4C6A-453B-A2C1-5935610CFB09}" sibTransId="{8AA65AC4-6D2E-43F7-9A3C-D49F43F9C9BC}"/>
    <dgm:cxn modelId="{391349A6-3323-40F4-AB8A-F9EFF6F53118}" srcId="{9390D8CC-6BE6-4032-ACA3-A490469FFB44}" destId="{C7A3A061-FBA7-4240-8AEC-AA8D77A0BD0A}" srcOrd="0" destOrd="0" parTransId="{E32B1F5F-5CF6-491B-A8CB-53BE6801D52C}" sibTransId="{24AB5177-7D9E-469B-A679-3B08A92C6689}"/>
    <dgm:cxn modelId="{04618232-3B6E-47CA-BB43-3E53D2A9EF6E}" srcId="{CDFD0C2F-FB1C-4680-827E-27CF26117374}" destId="{9390D8CC-6BE6-4032-ACA3-A490469FFB44}" srcOrd="1" destOrd="0" parTransId="{8A32A9F8-F7EA-40F2-9191-2E127E5BEF65}" sibTransId="{57CEB15F-F374-40F2-BE30-F8A33C1FC903}"/>
    <dgm:cxn modelId="{296783CF-5117-43C2-B5C9-45BC9CE368BB}" type="presOf" srcId="{14886E60-7B20-441F-B104-49E20F5FFEC8}" destId="{E0687F23-AAC7-42CB-8E87-9DBDA4746CE0}" srcOrd="0" destOrd="0" presId="urn:microsoft.com/office/officeart/2005/8/layout/hierarchy3"/>
    <dgm:cxn modelId="{F9C9FBDE-1325-4784-B3E0-006F509ED5C5}" type="presOf" srcId="{31B62064-4997-4456-A837-A6D02C026632}" destId="{D7E33E1A-DACE-43B0-8F24-85C636D2D3FF}" srcOrd="0" destOrd="0" presId="urn:microsoft.com/office/officeart/2005/8/layout/hierarchy3"/>
    <dgm:cxn modelId="{6784542A-1636-47E3-B8D0-586F49B302CA}" type="presOf" srcId="{8F40821C-FABF-4024-A8B8-A65C59A27A58}" destId="{537E7068-8A12-4EC1-B627-9E5C70812531}" srcOrd="0" destOrd="0" presId="urn:microsoft.com/office/officeart/2005/8/layout/hierarchy3"/>
    <dgm:cxn modelId="{FB4875A3-B2B5-41EA-9865-49FC50D7DF29}" srcId="{8F40821C-FABF-4024-A8B8-A65C59A27A58}" destId="{96EBC3F4-D96F-4640-A7E1-704075EDE85C}" srcOrd="0" destOrd="0" parTransId="{31B62064-4997-4456-A837-A6D02C026632}" sibTransId="{C1398556-B7D3-44FF-A6A5-42BE6B5B4CF5}"/>
    <dgm:cxn modelId="{1815C5DA-01FB-47EE-A328-6FBD626D6B7C}" type="presOf" srcId="{C7A3A061-FBA7-4240-8AEC-AA8D77A0BD0A}" destId="{881C3605-8513-4C49-B083-4AA0401F5BEE}" srcOrd="0" destOrd="0" presId="urn:microsoft.com/office/officeart/2005/8/layout/hierarchy3"/>
    <dgm:cxn modelId="{68F13AF6-DF7F-4D77-8102-D319AD77E5FD}" srcId="{B3CC112D-CC4D-4301-9EDF-EF1A998E66E7}" destId="{14886E60-7B20-441F-B104-49E20F5FFEC8}" srcOrd="0" destOrd="0" parTransId="{212D3FB7-7E15-46FB-B56D-0A4965A90581}" sibTransId="{35EC7530-6DBE-4B0C-BE6F-7686F1B4AF13}"/>
    <dgm:cxn modelId="{30A01B3E-AE40-4893-B3EC-D04FE275C853}" srcId="{CDFD0C2F-FB1C-4680-827E-27CF26117374}" destId="{8F40821C-FABF-4024-A8B8-A65C59A27A58}" srcOrd="0" destOrd="0" parTransId="{875E9101-3A70-49F5-ABAA-09BC0A04D830}" sibTransId="{A849A717-2617-45B4-9659-9D6F3B4B3CB5}"/>
    <dgm:cxn modelId="{5A0AF481-E412-407C-AB91-267A8B9F9E8F}" type="presParOf" srcId="{216F0FC8-E186-48F9-BB42-6D559669618E}" destId="{1731916D-CBC9-4665-A6A3-6E2EA0DA76BE}" srcOrd="0" destOrd="0" presId="urn:microsoft.com/office/officeart/2005/8/layout/hierarchy3"/>
    <dgm:cxn modelId="{468AA3DA-20D7-468C-96E6-69EBB5671DF0}" type="presParOf" srcId="{1731916D-CBC9-4665-A6A3-6E2EA0DA76BE}" destId="{57D4B0A8-906C-4E1C-9608-A70CD97667BD}" srcOrd="0" destOrd="0" presId="urn:microsoft.com/office/officeart/2005/8/layout/hierarchy3"/>
    <dgm:cxn modelId="{38683BA4-09AB-4015-AE27-942198A4A746}" type="presParOf" srcId="{57D4B0A8-906C-4E1C-9608-A70CD97667BD}" destId="{537E7068-8A12-4EC1-B627-9E5C70812531}" srcOrd="0" destOrd="0" presId="urn:microsoft.com/office/officeart/2005/8/layout/hierarchy3"/>
    <dgm:cxn modelId="{A2E9B776-DBAD-4124-B9E1-DB996199AC54}" type="presParOf" srcId="{57D4B0A8-906C-4E1C-9608-A70CD97667BD}" destId="{3C119BC3-9C86-4613-AF8B-F9FBC7BA9601}" srcOrd="1" destOrd="0" presId="urn:microsoft.com/office/officeart/2005/8/layout/hierarchy3"/>
    <dgm:cxn modelId="{A8B432C3-9A54-49B4-8E2F-667787261C2B}" type="presParOf" srcId="{1731916D-CBC9-4665-A6A3-6E2EA0DA76BE}" destId="{6482741F-F301-4CAD-AAB1-E7537CB9AD77}" srcOrd="1" destOrd="0" presId="urn:microsoft.com/office/officeart/2005/8/layout/hierarchy3"/>
    <dgm:cxn modelId="{989B68D6-418A-4A11-8D3F-F2B76F884E74}" type="presParOf" srcId="{6482741F-F301-4CAD-AAB1-E7537CB9AD77}" destId="{D7E33E1A-DACE-43B0-8F24-85C636D2D3FF}" srcOrd="0" destOrd="0" presId="urn:microsoft.com/office/officeart/2005/8/layout/hierarchy3"/>
    <dgm:cxn modelId="{E1201C13-20A2-4D70-9B75-3F9045514C72}" type="presParOf" srcId="{6482741F-F301-4CAD-AAB1-E7537CB9AD77}" destId="{4C26C981-3EB8-48A8-831E-24CB45C4518C}" srcOrd="1" destOrd="0" presId="urn:microsoft.com/office/officeart/2005/8/layout/hierarchy3"/>
    <dgm:cxn modelId="{83750248-B070-4FE1-82B5-20215E2AD1B2}" type="presParOf" srcId="{216F0FC8-E186-48F9-BB42-6D559669618E}" destId="{8CFBE0C2-EAE3-4DA0-93A9-C1587E111F8D}" srcOrd="1" destOrd="0" presId="urn:microsoft.com/office/officeart/2005/8/layout/hierarchy3"/>
    <dgm:cxn modelId="{AFD0CCF5-CEF4-478D-B551-9EEAF2A759FD}" type="presParOf" srcId="{8CFBE0C2-EAE3-4DA0-93A9-C1587E111F8D}" destId="{BF678B96-CAF1-4C7C-A8AD-5A53B6D29D8D}" srcOrd="0" destOrd="0" presId="urn:microsoft.com/office/officeart/2005/8/layout/hierarchy3"/>
    <dgm:cxn modelId="{170EDE8E-04B7-4842-9D97-7D0DFD644DC1}" type="presParOf" srcId="{BF678B96-CAF1-4C7C-A8AD-5A53B6D29D8D}" destId="{1A2B3B0C-DC14-4B68-876F-489CDC697154}" srcOrd="0" destOrd="0" presId="urn:microsoft.com/office/officeart/2005/8/layout/hierarchy3"/>
    <dgm:cxn modelId="{90E1313C-2AEE-40FA-8694-1A337B9CA388}" type="presParOf" srcId="{BF678B96-CAF1-4C7C-A8AD-5A53B6D29D8D}" destId="{794BA934-8D3A-4BA8-BD03-3DF32892AD42}" srcOrd="1" destOrd="0" presId="urn:microsoft.com/office/officeart/2005/8/layout/hierarchy3"/>
    <dgm:cxn modelId="{92D7A65A-FA75-4381-A7BD-841FD95BF7D6}" type="presParOf" srcId="{8CFBE0C2-EAE3-4DA0-93A9-C1587E111F8D}" destId="{8B3290CB-2C34-4E5B-8762-4CCAC6350C2C}" srcOrd="1" destOrd="0" presId="urn:microsoft.com/office/officeart/2005/8/layout/hierarchy3"/>
    <dgm:cxn modelId="{E4CCCD71-950C-46F5-B42F-E7D52AD31A90}" type="presParOf" srcId="{8B3290CB-2C34-4E5B-8762-4CCAC6350C2C}" destId="{1C53B313-F21D-4A6E-8823-F0D8F3DA6514}" srcOrd="0" destOrd="0" presId="urn:microsoft.com/office/officeart/2005/8/layout/hierarchy3"/>
    <dgm:cxn modelId="{6035CBAE-F78A-4130-8A79-929B342FC64B}" type="presParOf" srcId="{8B3290CB-2C34-4E5B-8762-4CCAC6350C2C}" destId="{881C3605-8513-4C49-B083-4AA0401F5BEE}" srcOrd="1" destOrd="0" presId="urn:microsoft.com/office/officeart/2005/8/layout/hierarchy3"/>
    <dgm:cxn modelId="{B7595623-3947-4D6B-9288-542A8C4A0A33}" type="presParOf" srcId="{216F0FC8-E186-48F9-BB42-6D559669618E}" destId="{81037618-47E1-4328-95AC-E1EF4F290471}" srcOrd="2" destOrd="0" presId="urn:microsoft.com/office/officeart/2005/8/layout/hierarchy3"/>
    <dgm:cxn modelId="{4EBD7141-E1DA-418A-BF34-4FAC6164DE29}" type="presParOf" srcId="{81037618-47E1-4328-95AC-E1EF4F290471}" destId="{4E90C443-09E4-461A-8E2D-3AD6525C0C3A}" srcOrd="0" destOrd="0" presId="urn:microsoft.com/office/officeart/2005/8/layout/hierarchy3"/>
    <dgm:cxn modelId="{0051575A-8883-4E72-B37A-6010BC1F0970}" type="presParOf" srcId="{4E90C443-09E4-461A-8E2D-3AD6525C0C3A}" destId="{4EA97990-4F26-4E23-A6D8-B7350D5B4F01}" srcOrd="0" destOrd="0" presId="urn:microsoft.com/office/officeart/2005/8/layout/hierarchy3"/>
    <dgm:cxn modelId="{8DFF7EBF-7617-4D54-9BD3-B8F03F390E5F}" type="presParOf" srcId="{4E90C443-09E4-461A-8E2D-3AD6525C0C3A}" destId="{6FA0E1E8-8EE2-47E7-8AF9-35EFDE3BC2A2}" srcOrd="1" destOrd="0" presId="urn:microsoft.com/office/officeart/2005/8/layout/hierarchy3"/>
    <dgm:cxn modelId="{949EAD98-FA08-4E00-B661-A64A6B5FF464}" type="presParOf" srcId="{81037618-47E1-4328-95AC-E1EF4F290471}" destId="{74FE1A0A-8B73-40A6-B8F9-61A470BFB566}" srcOrd="1" destOrd="0" presId="urn:microsoft.com/office/officeart/2005/8/layout/hierarchy3"/>
    <dgm:cxn modelId="{72869E57-516B-45ED-8CB3-249AFB796DD3}" type="presParOf" srcId="{74FE1A0A-8B73-40A6-B8F9-61A470BFB566}" destId="{16522B66-3D51-4CBA-82D7-94B07C9AABBE}" srcOrd="0" destOrd="0" presId="urn:microsoft.com/office/officeart/2005/8/layout/hierarchy3"/>
    <dgm:cxn modelId="{89B5EE05-2665-46D9-ABEA-5096198018BB}" type="presParOf" srcId="{74FE1A0A-8B73-40A6-B8F9-61A470BFB566}" destId="{E0687F23-AAC7-42CB-8E87-9DBDA4746CE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FD0C2F-FB1C-4680-827E-27CF26117374}"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8F40821C-FABF-4024-A8B8-A65C59A27A58}">
      <dgm:prSet phldrT="[Texto]"/>
      <dgm:spPr/>
      <dgm:t>
        <a:bodyPr/>
        <a:lstStyle/>
        <a:p>
          <a:r>
            <a:rPr lang="es-EC" dirty="0" smtClean="0">
              <a:solidFill>
                <a:schemeClr val="bg1"/>
              </a:solidFill>
            </a:rPr>
            <a:t>FINALIDAD</a:t>
          </a:r>
          <a:endParaRPr lang="en-US" dirty="0">
            <a:solidFill>
              <a:schemeClr val="bg1"/>
            </a:solidFill>
          </a:endParaRPr>
        </a:p>
      </dgm:t>
    </dgm:pt>
    <dgm:pt modelId="{875E9101-3A70-49F5-ABAA-09BC0A04D830}" type="parTrans" cxnId="{30A01B3E-AE40-4893-B3EC-D04FE275C853}">
      <dgm:prSet/>
      <dgm:spPr/>
      <dgm:t>
        <a:bodyPr/>
        <a:lstStyle/>
        <a:p>
          <a:endParaRPr lang="en-US">
            <a:solidFill>
              <a:schemeClr val="bg1"/>
            </a:solidFill>
          </a:endParaRPr>
        </a:p>
      </dgm:t>
    </dgm:pt>
    <dgm:pt modelId="{A849A717-2617-45B4-9659-9D6F3B4B3CB5}" type="sibTrans" cxnId="{30A01B3E-AE40-4893-B3EC-D04FE275C853}">
      <dgm:prSet/>
      <dgm:spPr/>
      <dgm:t>
        <a:bodyPr/>
        <a:lstStyle/>
        <a:p>
          <a:endParaRPr lang="en-US">
            <a:solidFill>
              <a:schemeClr val="bg1"/>
            </a:solidFill>
          </a:endParaRPr>
        </a:p>
      </dgm:t>
    </dgm:pt>
    <dgm:pt modelId="{96EBC3F4-D96F-4640-A7E1-704075EDE85C}">
      <dgm:prSet phldrT="[Texto]"/>
      <dgm:spPr/>
      <dgm:t>
        <a:bodyPr/>
        <a:lstStyle/>
        <a:p>
          <a:r>
            <a:rPr lang="es-EC" dirty="0" smtClean="0">
              <a:solidFill>
                <a:schemeClr val="bg1"/>
              </a:solidFill>
            </a:rPr>
            <a:t>Descriptiva </a:t>
          </a:r>
          <a:endParaRPr lang="en-US" dirty="0">
            <a:solidFill>
              <a:schemeClr val="bg1"/>
            </a:solidFill>
          </a:endParaRPr>
        </a:p>
      </dgm:t>
    </dgm:pt>
    <dgm:pt modelId="{31B62064-4997-4456-A837-A6D02C026632}" type="parTrans" cxnId="{FB4875A3-B2B5-41EA-9865-49FC50D7DF29}">
      <dgm:prSet/>
      <dgm:spPr/>
      <dgm:t>
        <a:bodyPr/>
        <a:lstStyle/>
        <a:p>
          <a:endParaRPr lang="en-US">
            <a:solidFill>
              <a:schemeClr val="bg1"/>
            </a:solidFill>
          </a:endParaRPr>
        </a:p>
      </dgm:t>
    </dgm:pt>
    <dgm:pt modelId="{C1398556-B7D3-44FF-A6A5-42BE6B5B4CF5}" type="sibTrans" cxnId="{FB4875A3-B2B5-41EA-9865-49FC50D7DF29}">
      <dgm:prSet/>
      <dgm:spPr/>
      <dgm:t>
        <a:bodyPr/>
        <a:lstStyle/>
        <a:p>
          <a:endParaRPr lang="en-US">
            <a:solidFill>
              <a:schemeClr val="bg1"/>
            </a:solidFill>
          </a:endParaRPr>
        </a:p>
      </dgm:t>
    </dgm:pt>
    <dgm:pt modelId="{9390D8CC-6BE6-4032-ACA3-A490469FFB44}">
      <dgm:prSet phldrT="[Texto]"/>
      <dgm:spPr/>
      <dgm:t>
        <a:bodyPr/>
        <a:lstStyle/>
        <a:p>
          <a:r>
            <a:rPr lang="es-EC" dirty="0" smtClean="0">
              <a:solidFill>
                <a:schemeClr val="bg1"/>
              </a:solidFill>
            </a:rPr>
            <a:t>FUENTES</a:t>
          </a:r>
          <a:endParaRPr lang="en-US" dirty="0">
            <a:solidFill>
              <a:schemeClr val="bg1"/>
            </a:solidFill>
          </a:endParaRPr>
        </a:p>
      </dgm:t>
    </dgm:pt>
    <dgm:pt modelId="{8A32A9F8-F7EA-40F2-9191-2E127E5BEF65}" type="parTrans" cxnId="{04618232-3B6E-47CA-BB43-3E53D2A9EF6E}">
      <dgm:prSet/>
      <dgm:spPr/>
      <dgm:t>
        <a:bodyPr/>
        <a:lstStyle/>
        <a:p>
          <a:endParaRPr lang="en-US">
            <a:solidFill>
              <a:schemeClr val="bg1"/>
            </a:solidFill>
          </a:endParaRPr>
        </a:p>
      </dgm:t>
    </dgm:pt>
    <dgm:pt modelId="{57CEB15F-F374-40F2-BE30-F8A33C1FC903}" type="sibTrans" cxnId="{04618232-3B6E-47CA-BB43-3E53D2A9EF6E}">
      <dgm:prSet/>
      <dgm:spPr/>
      <dgm:t>
        <a:bodyPr/>
        <a:lstStyle/>
        <a:p>
          <a:endParaRPr lang="en-US">
            <a:solidFill>
              <a:schemeClr val="bg1"/>
            </a:solidFill>
          </a:endParaRPr>
        </a:p>
      </dgm:t>
    </dgm:pt>
    <dgm:pt modelId="{C7A3A061-FBA7-4240-8AEC-AA8D77A0BD0A}">
      <dgm:prSet phldrT="[Texto]"/>
      <dgm:spPr/>
      <dgm:t>
        <a:bodyPr/>
        <a:lstStyle/>
        <a:p>
          <a:r>
            <a:rPr lang="es-EC" dirty="0" smtClean="0">
              <a:solidFill>
                <a:schemeClr val="bg1"/>
              </a:solidFill>
            </a:rPr>
            <a:t>Documental y de campo</a:t>
          </a:r>
          <a:endParaRPr lang="en-US" dirty="0">
            <a:solidFill>
              <a:schemeClr val="bg1"/>
            </a:solidFill>
          </a:endParaRPr>
        </a:p>
      </dgm:t>
    </dgm:pt>
    <dgm:pt modelId="{E32B1F5F-5CF6-491B-A8CB-53BE6801D52C}" type="parTrans" cxnId="{391349A6-3323-40F4-AB8A-F9EFF6F53118}">
      <dgm:prSet/>
      <dgm:spPr/>
      <dgm:t>
        <a:bodyPr/>
        <a:lstStyle/>
        <a:p>
          <a:endParaRPr lang="en-US">
            <a:solidFill>
              <a:schemeClr val="bg1"/>
            </a:solidFill>
          </a:endParaRPr>
        </a:p>
      </dgm:t>
    </dgm:pt>
    <dgm:pt modelId="{24AB5177-7D9E-469B-A679-3B08A92C6689}" type="sibTrans" cxnId="{391349A6-3323-40F4-AB8A-F9EFF6F53118}">
      <dgm:prSet/>
      <dgm:spPr/>
      <dgm:t>
        <a:bodyPr/>
        <a:lstStyle/>
        <a:p>
          <a:endParaRPr lang="en-US">
            <a:solidFill>
              <a:schemeClr val="bg1"/>
            </a:solidFill>
          </a:endParaRPr>
        </a:p>
      </dgm:t>
    </dgm:pt>
    <dgm:pt modelId="{DD17786A-EF87-4660-B54D-7CDAF8509418}">
      <dgm:prSet phldrT="[Texto]"/>
      <dgm:spPr/>
      <dgm:t>
        <a:bodyPr/>
        <a:lstStyle/>
        <a:p>
          <a:r>
            <a:rPr lang="es-EC" dirty="0" smtClean="0">
              <a:solidFill>
                <a:schemeClr val="bg1"/>
              </a:solidFill>
            </a:rPr>
            <a:t>Unidades de análisis </a:t>
          </a:r>
          <a:endParaRPr lang="en-US" dirty="0">
            <a:solidFill>
              <a:schemeClr val="bg1"/>
            </a:solidFill>
          </a:endParaRPr>
        </a:p>
      </dgm:t>
    </dgm:pt>
    <dgm:pt modelId="{090B8549-EFF3-4CFC-A443-5E915EF1B2F6}" type="parTrans" cxnId="{1F697A1B-D8AC-422E-B1EC-9A12A94F6655}">
      <dgm:prSet/>
      <dgm:spPr/>
      <dgm:t>
        <a:bodyPr/>
        <a:lstStyle/>
        <a:p>
          <a:endParaRPr lang="en-US">
            <a:solidFill>
              <a:schemeClr val="bg1"/>
            </a:solidFill>
          </a:endParaRPr>
        </a:p>
      </dgm:t>
    </dgm:pt>
    <dgm:pt modelId="{0889D57C-11E0-4ED4-8305-976C678200C3}" type="sibTrans" cxnId="{1F697A1B-D8AC-422E-B1EC-9A12A94F6655}">
      <dgm:prSet/>
      <dgm:spPr/>
      <dgm:t>
        <a:bodyPr/>
        <a:lstStyle/>
        <a:p>
          <a:endParaRPr lang="en-US">
            <a:solidFill>
              <a:schemeClr val="bg1"/>
            </a:solidFill>
          </a:endParaRPr>
        </a:p>
      </dgm:t>
    </dgm:pt>
    <dgm:pt modelId="{51F890D6-0FC3-4AFD-9412-C7046343287A}">
      <dgm:prSet phldrT="[Texto]"/>
      <dgm:spPr/>
      <dgm:t>
        <a:bodyPr/>
        <a:lstStyle/>
        <a:p>
          <a:r>
            <a:rPr lang="es-EC" dirty="0" err="1" smtClean="0">
              <a:solidFill>
                <a:schemeClr val="bg1"/>
              </a:solidFill>
            </a:rPr>
            <a:t>Insitu</a:t>
          </a:r>
          <a:endParaRPr lang="en-US" dirty="0">
            <a:solidFill>
              <a:schemeClr val="bg1"/>
            </a:solidFill>
          </a:endParaRPr>
        </a:p>
      </dgm:t>
    </dgm:pt>
    <dgm:pt modelId="{AAC5930B-68B4-4255-ACA3-8CF82A3269DB}" type="parTrans" cxnId="{FCA6F889-A937-4C7F-AF8A-F6B8B81FAA4B}">
      <dgm:prSet/>
      <dgm:spPr/>
      <dgm:t>
        <a:bodyPr/>
        <a:lstStyle/>
        <a:p>
          <a:endParaRPr lang="en-US">
            <a:solidFill>
              <a:schemeClr val="bg1"/>
            </a:solidFill>
          </a:endParaRPr>
        </a:p>
      </dgm:t>
    </dgm:pt>
    <dgm:pt modelId="{80F43E2E-4913-44DC-81F8-CEE34C550029}" type="sibTrans" cxnId="{FCA6F889-A937-4C7F-AF8A-F6B8B81FAA4B}">
      <dgm:prSet/>
      <dgm:spPr/>
      <dgm:t>
        <a:bodyPr/>
        <a:lstStyle/>
        <a:p>
          <a:endParaRPr lang="en-US">
            <a:solidFill>
              <a:schemeClr val="bg1"/>
            </a:solidFill>
          </a:endParaRPr>
        </a:p>
      </dgm:t>
    </dgm:pt>
    <dgm:pt modelId="{6B19CA6E-273F-4282-B879-812342F3FDB8}">
      <dgm:prSet phldrT="[Texto]"/>
      <dgm:spPr/>
      <dgm:t>
        <a:bodyPr/>
        <a:lstStyle/>
        <a:p>
          <a:r>
            <a:rPr lang="es-EC" dirty="0" smtClean="0">
              <a:solidFill>
                <a:schemeClr val="bg1"/>
              </a:solidFill>
            </a:rPr>
            <a:t>Variables</a:t>
          </a:r>
          <a:endParaRPr lang="en-US" dirty="0">
            <a:solidFill>
              <a:schemeClr val="bg1"/>
            </a:solidFill>
          </a:endParaRPr>
        </a:p>
      </dgm:t>
    </dgm:pt>
    <dgm:pt modelId="{2DF90D09-15BC-4920-B9DC-6CE65D046B66}" type="parTrans" cxnId="{CD44BD8A-1F09-4871-9905-29778FA86EE8}">
      <dgm:prSet/>
      <dgm:spPr/>
      <dgm:t>
        <a:bodyPr/>
        <a:lstStyle/>
        <a:p>
          <a:endParaRPr lang="en-US">
            <a:solidFill>
              <a:schemeClr val="bg1"/>
            </a:solidFill>
          </a:endParaRPr>
        </a:p>
      </dgm:t>
    </dgm:pt>
    <dgm:pt modelId="{46862532-25E6-4F36-875D-B0AA5747A8A0}" type="sibTrans" cxnId="{CD44BD8A-1F09-4871-9905-29778FA86EE8}">
      <dgm:prSet/>
      <dgm:spPr/>
      <dgm:t>
        <a:bodyPr/>
        <a:lstStyle/>
        <a:p>
          <a:endParaRPr lang="en-US">
            <a:solidFill>
              <a:schemeClr val="bg1"/>
            </a:solidFill>
          </a:endParaRPr>
        </a:p>
      </dgm:t>
    </dgm:pt>
    <dgm:pt modelId="{9CDDF751-281C-4C2F-BFE9-36E2D78DC908}">
      <dgm:prSet phldrT="[Texto]"/>
      <dgm:spPr/>
      <dgm:t>
        <a:bodyPr/>
        <a:lstStyle/>
        <a:p>
          <a:r>
            <a:rPr lang="es-EC" dirty="0" smtClean="0">
              <a:solidFill>
                <a:schemeClr val="bg1"/>
              </a:solidFill>
            </a:rPr>
            <a:t>No experimental </a:t>
          </a:r>
          <a:endParaRPr lang="en-US" dirty="0">
            <a:solidFill>
              <a:schemeClr val="bg1"/>
            </a:solidFill>
          </a:endParaRPr>
        </a:p>
      </dgm:t>
    </dgm:pt>
    <dgm:pt modelId="{6C8E7E1C-8526-40E9-B7A4-780364F9200C}" type="parTrans" cxnId="{63A3F19B-8C9D-4E14-98F7-F82254D44D13}">
      <dgm:prSet/>
      <dgm:spPr/>
      <dgm:t>
        <a:bodyPr/>
        <a:lstStyle/>
        <a:p>
          <a:endParaRPr lang="en-US">
            <a:solidFill>
              <a:schemeClr val="bg1"/>
            </a:solidFill>
          </a:endParaRPr>
        </a:p>
      </dgm:t>
    </dgm:pt>
    <dgm:pt modelId="{AC90EDF7-CDF8-4C30-B7AB-6C3BB548F2B1}" type="sibTrans" cxnId="{63A3F19B-8C9D-4E14-98F7-F82254D44D13}">
      <dgm:prSet/>
      <dgm:spPr/>
      <dgm:t>
        <a:bodyPr/>
        <a:lstStyle/>
        <a:p>
          <a:endParaRPr lang="en-US">
            <a:solidFill>
              <a:schemeClr val="bg1"/>
            </a:solidFill>
          </a:endParaRPr>
        </a:p>
      </dgm:t>
    </dgm:pt>
    <dgm:pt modelId="{65AA8E72-1D15-48CB-B05B-6B949823B8C8}">
      <dgm:prSet phldrT="[Texto]"/>
      <dgm:spPr/>
      <dgm:t>
        <a:bodyPr/>
        <a:lstStyle/>
        <a:p>
          <a:r>
            <a:rPr lang="es-EC" dirty="0" smtClean="0">
              <a:solidFill>
                <a:schemeClr val="bg1"/>
              </a:solidFill>
            </a:rPr>
            <a:t>Alcance</a:t>
          </a:r>
          <a:endParaRPr lang="en-US" dirty="0">
            <a:solidFill>
              <a:schemeClr val="bg1"/>
            </a:solidFill>
          </a:endParaRPr>
        </a:p>
      </dgm:t>
    </dgm:pt>
    <dgm:pt modelId="{747DD660-410F-432F-85CB-073E3003A472}" type="parTrans" cxnId="{76DEB526-2183-45E3-9D1B-18B38E156764}">
      <dgm:prSet/>
      <dgm:spPr/>
      <dgm:t>
        <a:bodyPr/>
        <a:lstStyle/>
        <a:p>
          <a:endParaRPr lang="en-US">
            <a:solidFill>
              <a:schemeClr val="bg1"/>
            </a:solidFill>
          </a:endParaRPr>
        </a:p>
      </dgm:t>
    </dgm:pt>
    <dgm:pt modelId="{C1DCF965-3BD4-4E24-B0AC-11A3005510B9}" type="sibTrans" cxnId="{76DEB526-2183-45E3-9D1B-18B38E156764}">
      <dgm:prSet/>
      <dgm:spPr/>
      <dgm:t>
        <a:bodyPr/>
        <a:lstStyle/>
        <a:p>
          <a:endParaRPr lang="en-US">
            <a:solidFill>
              <a:schemeClr val="bg1"/>
            </a:solidFill>
          </a:endParaRPr>
        </a:p>
      </dgm:t>
    </dgm:pt>
    <dgm:pt modelId="{8E251934-3AF2-4EF5-B3AA-815FA915AF0B}">
      <dgm:prSet phldrT="[Texto]"/>
      <dgm:spPr/>
      <dgm:t>
        <a:bodyPr/>
        <a:lstStyle/>
        <a:p>
          <a:r>
            <a:rPr lang="es-EC" dirty="0" smtClean="0">
              <a:solidFill>
                <a:schemeClr val="bg1"/>
              </a:solidFill>
            </a:rPr>
            <a:t>Correlacional </a:t>
          </a:r>
          <a:endParaRPr lang="en-US" dirty="0">
            <a:solidFill>
              <a:schemeClr val="bg1"/>
            </a:solidFill>
          </a:endParaRPr>
        </a:p>
      </dgm:t>
    </dgm:pt>
    <dgm:pt modelId="{8158E17A-E6A3-451D-8027-ED1B505F3211}" type="parTrans" cxnId="{18887AFF-30B1-485F-A80E-109BDA0FBA8F}">
      <dgm:prSet/>
      <dgm:spPr/>
      <dgm:t>
        <a:bodyPr/>
        <a:lstStyle/>
        <a:p>
          <a:endParaRPr lang="en-US">
            <a:solidFill>
              <a:schemeClr val="bg1"/>
            </a:solidFill>
          </a:endParaRPr>
        </a:p>
      </dgm:t>
    </dgm:pt>
    <dgm:pt modelId="{A2C9FD8F-FB47-4294-B520-419F38F701D6}" type="sibTrans" cxnId="{18887AFF-30B1-485F-A80E-109BDA0FBA8F}">
      <dgm:prSet/>
      <dgm:spPr/>
      <dgm:t>
        <a:bodyPr/>
        <a:lstStyle/>
        <a:p>
          <a:endParaRPr lang="en-US">
            <a:solidFill>
              <a:schemeClr val="bg1"/>
            </a:solidFill>
          </a:endParaRPr>
        </a:p>
      </dgm:t>
    </dgm:pt>
    <dgm:pt modelId="{216F0FC8-E186-48F9-BB42-6D559669618E}" type="pres">
      <dgm:prSet presAssocID="{CDFD0C2F-FB1C-4680-827E-27CF26117374}" presName="diagram" presStyleCnt="0">
        <dgm:presLayoutVars>
          <dgm:chPref val="1"/>
          <dgm:dir/>
          <dgm:animOne val="branch"/>
          <dgm:animLvl val="lvl"/>
          <dgm:resizeHandles/>
        </dgm:presLayoutVars>
      </dgm:prSet>
      <dgm:spPr/>
      <dgm:t>
        <a:bodyPr/>
        <a:lstStyle/>
        <a:p>
          <a:endParaRPr lang="en-US"/>
        </a:p>
      </dgm:t>
    </dgm:pt>
    <dgm:pt modelId="{1731916D-CBC9-4665-A6A3-6E2EA0DA76BE}" type="pres">
      <dgm:prSet presAssocID="{8F40821C-FABF-4024-A8B8-A65C59A27A58}" presName="root" presStyleCnt="0"/>
      <dgm:spPr/>
    </dgm:pt>
    <dgm:pt modelId="{57D4B0A8-906C-4E1C-9608-A70CD97667BD}" type="pres">
      <dgm:prSet presAssocID="{8F40821C-FABF-4024-A8B8-A65C59A27A58}" presName="rootComposite" presStyleCnt="0"/>
      <dgm:spPr/>
    </dgm:pt>
    <dgm:pt modelId="{537E7068-8A12-4EC1-B627-9E5C70812531}" type="pres">
      <dgm:prSet presAssocID="{8F40821C-FABF-4024-A8B8-A65C59A27A58}" presName="rootText" presStyleLbl="node1" presStyleIdx="0" presStyleCnt="5"/>
      <dgm:spPr/>
      <dgm:t>
        <a:bodyPr/>
        <a:lstStyle/>
        <a:p>
          <a:endParaRPr lang="en-US"/>
        </a:p>
      </dgm:t>
    </dgm:pt>
    <dgm:pt modelId="{3C119BC3-9C86-4613-AF8B-F9FBC7BA9601}" type="pres">
      <dgm:prSet presAssocID="{8F40821C-FABF-4024-A8B8-A65C59A27A58}" presName="rootConnector" presStyleLbl="node1" presStyleIdx="0" presStyleCnt="5"/>
      <dgm:spPr/>
      <dgm:t>
        <a:bodyPr/>
        <a:lstStyle/>
        <a:p>
          <a:endParaRPr lang="en-US"/>
        </a:p>
      </dgm:t>
    </dgm:pt>
    <dgm:pt modelId="{6482741F-F301-4CAD-AAB1-E7537CB9AD77}" type="pres">
      <dgm:prSet presAssocID="{8F40821C-FABF-4024-A8B8-A65C59A27A58}" presName="childShape" presStyleCnt="0"/>
      <dgm:spPr/>
    </dgm:pt>
    <dgm:pt modelId="{D7E33E1A-DACE-43B0-8F24-85C636D2D3FF}" type="pres">
      <dgm:prSet presAssocID="{31B62064-4997-4456-A837-A6D02C026632}" presName="Name13" presStyleLbl="parChTrans1D2" presStyleIdx="0" presStyleCnt="5"/>
      <dgm:spPr/>
      <dgm:t>
        <a:bodyPr/>
        <a:lstStyle/>
        <a:p>
          <a:endParaRPr lang="en-US"/>
        </a:p>
      </dgm:t>
    </dgm:pt>
    <dgm:pt modelId="{4C26C981-3EB8-48A8-831E-24CB45C4518C}" type="pres">
      <dgm:prSet presAssocID="{96EBC3F4-D96F-4640-A7E1-704075EDE85C}" presName="childText" presStyleLbl="bgAcc1" presStyleIdx="0" presStyleCnt="5">
        <dgm:presLayoutVars>
          <dgm:bulletEnabled val="1"/>
        </dgm:presLayoutVars>
      </dgm:prSet>
      <dgm:spPr/>
      <dgm:t>
        <a:bodyPr/>
        <a:lstStyle/>
        <a:p>
          <a:endParaRPr lang="en-US"/>
        </a:p>
      </dgm:t>
    </dgm:pt>
    <dgm:pt modelId="{8CFBE0C2-EAE3-4DA0-93A9-C1587E111F8D}" type="pres">
      <dgm:prSet presAssocID="{9390D8CC-6BE6-4032-ACA3-A490469FFB44}" presName="root" presStyleCnt="0"/>
      <dgm:spPr/>
    </dgm:pt>
    <dgm:pt modelId="{BF678B96-CAF1-4C7C-A8AD-5A53B6D29D8D}" type="pres">
      <dgm:prSet presAssocID="{9390D8CC-6BE6-4032-ACA3-A490469FFB44}" presName="rootComposite" presStyleCnt="0"/>
      <dgm:spPr/>
    </dgm:pt>
    <dgm:pt modelId="{1A2B3B0C-DC14-4B68-876F-489CDC697154}" type="pres">
      <dgm:prSet presAssocID="{9390D8CC-6BE6-4032-ACA3-A490469FFB44}" presName="rootText" presStyleLbl="node1" presStyleIdx="1" presStyleCnt="5"/>
      <dgm:spPr/>
      <dgm:t>
        <a:bodyPr/>
        <a:lstStyle/>
        <a:p>
          <a:endParaRPr lang="en-US"/>
        </a:p>
      </dgm:t>
    </dgm:pt>
    <dgm:pt modelId="{794BA934-8D3A-4BA8-BD03-3DF32892AD42}" type="pres">
      <dgm:prSet presAssocID="{9390D8CC-6BE6-4032-ACA3-A490469FFB44}" presName="rootConnector" presStyleLbl="node1" presStyleIdx="1" presStyleCnt="5"/>
      <dgm:spPr/>
      <dgm:t>
        <a:bodyPr/>
        <a:lstStyle/>
        <a:p>
          <a:endParaRPr lang="en-US"/>
        </a:p>
      </dgm:t>
    </dgm:pt>
    <dgm:pt modelId="{8B3290CB-2C34-4E5B-8762-4CCAC6350C2C}" type="pres">
      <dgm:prSet presAssocID="{9390D8CC-6BE6-4032-ACA3-A490469FFB44}" presName="childShape" presStyleCnt="0"/>
      <dgm:spPr/>
    </dgm:pt>
    <dgm:pt modelId="{1C53B313-F21D-4A6E-8823-F0D8F3DA6514}" type="pres">
      <dgm:prSet presAssocID="{E32B1F5F-5CF6-491B-A8CB-53BE6801D52C}" presName="Name13" presStyleLbl="parChTrans1D2" presStyleIdx="1" presStyleCnt="5"/>
      <dgm:spPr/>
      <dgm:t>
        <a:bodyPr/>
        <a:lstStyle/>
        <a:p>
          <a:endParaRPr lang="en-US"/>
        </a:p>
      </dgm:t>
    </dgm:pt>
    <dgm:pt modelId="{881C3605-8513-4C49-B083-4AA0401F5BEE}" type="pres">
      <dgm:prSet presAssocID="{C7A3A061-FBA7-4240-8AEC-AA8D77A0BD0A}" presName="childText" presStyleLbl="bgAcc1" presStyleIdx="1" presStyleCnt="5">
        <dgm:presLayoutVars>
          <dgm:bulletEnabled val="1"/>
        </dgm:presLayoutVars>
      </dgm:prSet>
      <dgm:spPr/>
      <dgm:t>
        <a:bodyPr/>
        <a:lstStyle/>
        <a:p>
          <a:endParaRPr lang="en-US"/>
        </a:p>
      </dgm:t>
    </dgm:pt>
    <dgm:pt modelId="{A3419E65-E336-4D23-AC3D-C6B2ED4ED35E}" type="pres">
      <dgm:prSet presAssocID="{DD17786A-EF87-4660-B54D-7CDAF8509418}" presName="root" presStyleCnt="0"/>
      <dgm:spPr/>
    </dgm:pt>
    <dgm:pt modelId="{FD905929-1DE7-4228-AE89-F11581468498}" type="pres">
      <dgm:prSet presAssocID="{DD17786A-EF87-4660-B54D-7CDAF8509418}" presName="rootComposite" presStyleCnt="0"/>
      <dgm:spPr/>
    </dgm:pt>
    <dgm:pt modelId="{2797F022-FF9F-402F-8AC3-9DD8EEAC5637}" type="pres">
      <dgm:prSet presAssocID="{DD17786A-EF87-4660-B54D-7CDAF8509418}" presName="rootText" presStyleLbl="node1" presStyleIdx="2" presStyleCnt="5"/>
      <dgm:spPr/>
      <dgm:t>
        <a:bodyPr/>
        <a:lstStyle/>
        <a:p>
          <a:endParaRPr lang="en-US"/>
        </a:p>
      </dgm:t>
    </dgm:pt>
    <dgm:pt modelId="{3A76A71F-3404-4DFC-B864-6AE42F74F1BB}" type="pres">
      <dgm:prSet presAssocID="{DD17786A-EF87-4660-B54D-7CDAF8509418}" presName="rootConnector" presStyleLbl="node1" presStyleIdx="2" presStyleCnt="5"/>
      <dgm:spPr/>
      <dgm:t>
        <a:bodyPr/>
        <a:lstStyle/>
        <a:p>
          <a:endParaRPr lang="en-US"/>
        </a:p>
      </dgm:t>
    </dgm:pt>
    <dgm:pt modelId="{4B913AEC-0241-4CF8-967F-F540967190CB}" type="pres">
      <dgm:prSet presAssocID="{DD17786A-EF87-4660-B54D-7CDAF8509418}" presName="childShape" presStyleCnt="0"/>
      <dgm:spPr/>
    </dgm:pt>
    <dgm:pt modelId="{7DE73E03-3D51-44FE-B349-4BEF41DC2A31}" type="pres">
      <dgm:prSet presAssocID="{AAC5930B-68B4-4255-ACA3-8CF82A3269DB}" presName="Name13" presStyleLbl="parChTrans1D2" presStyleIdx="2" presStyleCnt="5"/>
      <dgm:spPr/>
      <dgm:t>
        <a:bodyPr/>
        <a:lstStyle/>
        <a:p>
          <a:endParaRPr lang="en-US"/>
        </a:p>
      </dgm:t>
    </dgm:pt>
    <dgm:pt modelId="{FEF61C57-28FE-42C0-A43F-C2A66F9A948B}" type="pres">
      <dgm:prSet presAssocID="{51F890D6-0FC3-4AFD-9412-C7046343287A}" presName="childText" presStyleLbl="bgAcc1" presStyleIdx="2" presStyleCnt="5">
        <dgm:presLayoutVars>
          <dgm:bulletEnabled val="1"/>
        </dgm:presLayoutVars>
      </dgm:prSet>
      <dgm:spPr/>
      <dgm:t>
        <a:bodyPr/>
        <a:lstStyle/>
        <a:p>
          <a:endParaRPr lang="en-US"/>
        </a:p>
      </dgm:t>
    </dgm:pt>
    <dgm:pt modelId="{3D00AD68-156C-4D59-9CDB-E4135BB1322A}" type="pres">
      <dgm:prSet presAssocID="{6B19CA6E-273F-4282-B879-812342F3FDB8}" presName="root" presStyleCnt="0"/>
      <dgm:spPr/>
    </dgm:pt>
    <dgm:pt modelId="{8B6F345B-1AA9-4D1C-A14A-3F68F5477ACD}" type="pres">
      <dgm:prSet presAssocID="{6B19CA6E-273F-4282-B879-812342F3FDB8}" presName="rootComposite" presStyleCnt="0"/>
      <dgm:spPr/>
    </dgm:pt>
    <dgm:pt modelId="{349E0216-487B-424F-8376-2B8C36A850DD}" type="pres">
      <dgm:prSet presAssocID="{6B19CA6E-273F-4282-B879-812342F3FDB8}" presName="rootText" presStyleLbl="node1" presStyleIdx="3" presStyleCnt="5"/>
      <dgm:spPr/>
      <dgm:t>
        <a:bodyPr/>
        <a:lstStyle/>
        <a:p>
          <a:endParaRPr lang="en-US"/>
        </a:p>
      </dgm:t>
    </dgm:pt>
    <dgm:pt modelId="{24B80D80-519D-4735-A542-7E54EC02531A}" type="pres">
      <dgm:prSet presAssocID="{6B19CA6E-273F-4282-B879-812342F3FDB8}" presName="rootConnector" presStyleLbl="node1" presStyleIdx="3" presStyleCnt="5"/>
      <dgm:spPr/>
      <dgm:t>
        <a:bodyPr/>
        <a:lstStyle/>
        <a:p>
          <a:endParaRPr lang="en-US"/>
        </a:p>
      </dgm:t>
    </dgm:pt>
    <dgm:pt modelId="{EFC62B3F-D76D-49B0-923B-4D48ABD7FFE8}" type="pres">
      <dgm:prSet presAssocID="{6B19CA6E-273F-4282-B879-812342F3FDB8}" presName="childShape" presStyleCnt="0"/>
      <dgm:spPr/>
    </dgm:pt>
    <dgm:pt modelId="{15CA2D44-4EF7-4F54-B6C2-A2808CDF6388}" type="pres">
      <dgm:prSet presAssocID="{6C8E7E1C-8526-40E9-B7A4-780364F9200C}" presName="Name13" presStyleLbl="parChTrans1D2" presStyleIdx="3" presStyleCnt="5"/>
      <dgm:spPr/>
      <dgm:t>
        <a:bodyPr/>
        <a:lstStyle/>
        <a:p>
          <a:endParaRPr lang="en-US"/>
        </a:p>
      </dgm:t>
    </dgm:pt>
    <dgm:pt modelId="{A929217D-3068-4EB0-8C44-B7D9D8D08624}" type="pres">
      <dgm:prSet presAssocID="{9CDDF751-281C-4C2F-BFE9-36E2D78DC908}" presName="childText" presStyleLbl="bgAcc1" presStyleIdx="3" presStyleCnt="5">
        <dgm:presLayoutVars>
          <dgm:bulletEnabled val="1"/>
        </dgm:presLayoutVars>
      </dgm:prSet>
      <dgm:spPr/>
      <dgm:t>
        <a:bodyPr/>
        <a:lstStyle/>
        <a:p>
          <a:endParaRPr lang="en-US"/>
        </a:p>
      </dgm:t>
    </dgm:pt>
    <dgm:pt modelId="{16D09D08-0143-42EE-9F6B-BFA6F017862D}" type="pres">
      <dgm:prSet presAssocID="{65AA8E72-1D15-48CB-B05B-6B949823B8C8}" presName="root" presStyleCnt="0"/>
      <dgm:spPr/>
    </dgm:pt>
    <dgm:pt modelId="{2DFEDABB-9D13-499A-BD2A-A0F081E918E4}" type="pres">
      <dgm:prSet presAssocID="{65AA8E72-1D15-48CB-B05B-6B949823B8C8}" presName="rootComposite" presStyleCnt="0"/>
      <dgm:spPr/>
    </dgm:pt>
    <dgm:pt modelId="{1F489A71-4B6E-4C1A-B184-8DBE9721D98B}" type="pres">
      <dgm:prSet presAssocID="{65AA8E72-1D15-48CB-B05B-6B949823B8C8}" presName="rootText" presStyleLbl="node1" presStyleIdx="4" presStyleCnt="5"/>
      <dgm:spPr/>
      <dgm:t>
        <a:bodyPr/>
        <a:lstStyle/>
        <a:p>
          <a:endParaRPr lang="en-US"/>
        </a:p>
      </dgm:t>
    </dgm:pt>
    <dgm:pt modelId="{0037AC31-8E74-47F1-9C64-DE8C51EBBCE8}" type="pres">
      <dgm:prSet presAssocID="{65AA8E72-1D15-48CB-B05B-6B949823B8C8}" presName="rootConnector" presStyleLbl="node1" presStyleIdx="4" presStyleCnt="5"/>
      <dgm:spPr/>
      <dgm:t>
        <a:bodyPr/>
        <a:lstStyle/>
        <a:p>
          <a:endParaRPr lang="en-US"/>
        </a:p>
      </dgm:t>
    </dgm:pt>
    <dgm:pt modelId="{F78D1E36-66BE-46BB-91AA-1982E1FE1B55}" type="pres">
      <dgm:prSet presAssocID="{65AA8E72-1D15-48CB-B05B-6B949823B8C8}" presName="childShape" presStyleCnt="0"/>
      <dgm:spPr/>
    </dgm:pt>
    <dgm:pt modelId="{83FC78DE-829E-4107-AAE2-A39070B5C0F1}" type="pres">
      <dgm:prSet presAssocID="{8158E17A-E6A3-451D-8027-ED1B505F3211}" presName="Name13" presStyleLbl="parChTrans1D2" presStyleIdx="4" presStyleCnt="5"/>
      <dgm:spPr/>
      <dgm:t>
        <a:bodyPr/>
        <a:lstStyle/>
        <a:p>
          <a:endParaRPr lang="en-US"/>
        </a:p>
      </dgm:t>
    </dgm:pt>
    <dgm:pt modelId="{81C39911-8461-443B-B98B-91ABA9C09266}" type="pres">
      <dgm:prSet presAssocID="{8E251934-3AF2-4EF5-B3AA-815FA915AF0B}" presName="childText" presStyleLbl="bgAcc1" presStyleIdx="4" presStyleCnt="5">
        <dgm:presLayoutVars>
          <dgm:bulletEnabled val="1"/>
        </dgm:presLayoutVars>
      </dgm:prSet>
      <dgm:spPr/>
      <dgm:t>
        <a:bodyPr/>
        <a:lstStyle/>
        <a:p>
          <a:endParaRPr lang="en-US"/>
        </a:p>
      </dgm:t>
    </dgm:pt>
  </dgm:ptLst>
  <dgm:cxnLst>
    <dgm:cxn modelId="{FCA6F889-A937-4C7F-AF8A-F6B8B81FAA4B}" srcId="{DD17786A-EF87-4660-B54D-7CDAF8509418}" destId="{51F890D6-0FC3-4AFD-9412-C7046343287A}" srcOrd="0" destOrd="0" parTransId="{AAC5930B-68B4-4255-ACA3-8CF82A3269DB}" sibTransId="{80F43E2E-4913-44DC-81F8-CEE34C550029}"/>
    <dgm:cxn modelId="{1F697A1B-D8AC-422E-B1EC-9A12A94F6655}" srcId="{CDFD0C2F-FB1C-4680-827E-27CF26117374}" destId="{DD17786A-EF87-4660-B54D-7CDAF8509418}" srcOrd="2" destOrd="0" parTransId="{090B8549-EFF3-4CFC-A443-5E915EF1B2F6}" sibTransId="{0889D57C-11E0-4ED4-8305-976C678200C3}"/>
    <dgm:cxn modelId="{FBB11C29-5CE9-4470-8DEC-27737FC3400E}" type="presOf" srcId="{CDFD0C2F-FB1C-4680-827E-27CF26117374}" destId="{216F0FC8-E186-48F9-BB42-6D559669618E}" srcOrd="0" destOrd="0" presId="urn:microsoft.com/office/officeart/2005/8/layout/hierarchy3"/>
    <dgm:cxn modelId="{7A7216EE-EEBA-4DBC-9795-43E96CC2938D}" type="presOf" srcId="{E32B1F5F-5CF6-491B-A8CB-53BE6801D52C}" destId="{1C53B313-F21D-4A6E-8823-F0D8F3DA6514}" srcOrd="0" destOrd="0" presId="urn:microsoft.com/office/officeart/2005/8/layout/hierarchy3"/>
    <dgm:cxn modelId="{30A01B3E-AE40-4893-B3EC-D04FE275C853}" srcId="{CDFD0C2F-FB1C-4680-827E-27CF26117374}" destId="{8F40821C-FABF-4024-A8B8-A65C59A27A58}" srcOrd="0" destOrd="0" parTransId="{875E9101-3A70-49F5-ABAA-09BC0A04D830}" sibTransId="{A849A717-2617-45B4-9659-9D6F3B4B3CB5}"/>
    <dgm:cxn modelId="{4E9F6FFB-44C9-4F8C-915A-802C6B5F6F5D}" type="presOf" srcId="{65AA8E72-1D15-48CB-B05B-6B949823B8C8}" destId="{1F489A71-4B6E-4C1A-B184-8DBE9721D98B}" srcOrd="0" destOrd="0" presId="urn:microsoft.com/office/officeart/2005/8/layout/hierarchy3"/>
    <dgm:cxn modelId="{215592E6-0DAE-4E32-953B-E61611DA693B}" type="presOf" srcId="{DD17786A-EF87-4660-B54D-7CDAF8509418}" destId="{2797F022-FF9F-402F-8AC3-9DD8EEAC5637}" srcOrd="0" destOrd="0" presId="urn:microsoft.com/office/officeart/2005/8/layout/hierarchy3"/>
    <dgm:cxn modelId="{7B51312D-5E54-47BE-B5AC-FF299D11CA9F}" type="presOf" srcId="{6B19CA6E-273F-4282-B879-812342F3FDB8}" destId="{24B80D80-519D-4735-A542-7E54EC02531A}" srcOrd="1" destOrd="0" presId="urn:microsoft.com/office/officeart/2005/8/layout/hierarchy3"/>
    <dgm:cxn modelId="{92D6CF28-AA36-497C-BB16-D29D842B96C2}" type="presOf" srcId="{9390D8CC-6BE6-4032-ACA3-A490469FFB44}" destId="{794BA934-8D3A-4BA8-BD03-3DF32892AD42}" srcOrd="1" destOrd="0" presId="urn:microsoft.com/office/officeart/2005/8/layout/hierarchy3"/>
    <dgm:cxn modelId="{FB4875A3-B2B5-41EA-9865-49FC50D7DF29}" srcId="{8F40821C-FABF-4024-A8B8-A65C59A27A58}" destId="{96EBC3F4-D96F-4640-A7E1-704075EDE85C}" srcOrd="0" destOrd="0" parTransId="{31B62064-4997-4456-A837-A6D02C026632}" sibTransId="{C1398556-B7D3-44FF-A6A5-42BE6B5B4CF5}"/>
    <dgm:cxn modelId="{0648F61F-1207-4D0D-A071-8E9FC06CCBA2}" type="presOf" srcId="{65AA8E72-1D15-48CB-B05B-6B949823B8C8}" destId="{0037AC31-8E74-47F1-9C64-DE8C51EBBCE8}" srcOrd="1" destOrd="0" presId="urn:microsoft.com/office/officeart/2005/8/layout/hierarchy3"/>
    <dgm:cxn modelId="{59476BCF-30DA-402C-8628-84CABEDD5C3C}" type="presOf" srcId="{DD17786A-EF87-4660-B54D-7CDAF8509418}" destId="{3A76A71F-3404-4DFC-B864-6AE42F74F1BB}" srcOrd="1" destOrd="0" presId="urn:microsoft.com/office/officeart/2005/8/layout/hierarchy3"/>
    <dgm:cxn modelId="{57371C4D-ECA8-4E2D-9190-968E2A6F445B}" type="presOf" srcId="{8F40821C-FABF-4024-A8B8-A65C59A27A58}" destId="{537E7068-8A12-4EC1-B627-9E5C70812531}" srcOrd="0" destOrd="0" presId="urn:microsoft.com/office/officeart/2005/8/layout/hierarchy3"/>
    <dgm:cxn modelId="{4D7821FA-E8D5-488C-830C-B398E6AA404E}" type="presOf" srcId="{96EBC3F4-D96F-4640-A7E1-704075EDE85C}" destId="{4C26C981-3EB8-48A8-831E-24CB45C4518C}" srcOrd="0" destOrd="0" presId="urn:microsoft.com/office/officeart/2005/8/layout/hierarchy3"/>
    <dgm:cxn modelId="{06AEA01E-49DA-45C3-B0D6-FD3A0CF8D689}" type="presOf" srcId="{51F890D6-0FC3-4AFD-9412-C7046343287A}" destId="{FEF61C57-28FE-42C0-A43F-C2A66F9A948B}" srcOrd="0" destOrd="0" presId="urn:microsoft.com/office/officeart/2005/8/layout/hierarchy3"/>
    <dgm:cxn modelId="{1C1D93B0-1CDB-41FA-973B-FE94E49D9A93}" type="presOf" srcId="{6C8E7E1C-8526-40E9-B7A4-780364F9200C}" destId="{15CA2D44-4EF7-4F54-B6C2-A2808CDF6388}" srcOrd="0" destOrd="0" presId="urn:microsoft.com/office/officeart/2005/8/layout/hierarchy3"/>
    <dgm:cxn modelId="{752343D6-9919-4D3C-B392-1BF05C887C22}" type="presOf" srcId="{8F40821C-FABF-4024-A8B8-A65C59A27A58}" destId="{3C119BC3-9C86-4613-AF8B-F9FBC7BA9601}" srcOrd="1" destOrd="0" presId="urn:microsoft.com/office/officeart/2005/8/layout/hierarchy3"/>
    <dgm:cxn modelId="{754DFA22-D8DF-4BEB-8718-4A7C3DEC7E2D}" type="presOf" srcId="{31B62064-4997-4456-A837-A6D02C026632}" destId="{D7E33E1A-DACE-43B0-8F24-85C636D2D3FF}" srcOrd="0" destOrd="0" presId="urn:microsoft.com/office/officeart/2005/8/layout/hierarchy3"/>
    <dgm:cxn modelId="{CD44BD8A-1F09-4871-9905-29778FA86EE8}" srcId="{CDFD0C2F-FB1C-4680-827E-27CF26117374}" destId="{6B19CA6E-273F-4282-B879-812342F3FDB8}" srcOrd="3" destOrd="0" parTransId="{2DF90D09-15BC-4920-B9DC-6CE65D046B66}" sibTransId="{46862532-25E6-4F36-875D-B0AA5747A8A0}"/>
    <dgm:cxn modelId="{37812852-AD86-48FB-AC0E-69D514410DC0}" type="presOf" srcId="{9CDDF751-281C-4C2F-BFE9-36E2D78DC908}" destId="{A929217D-3068-4EB0-8C44-B7D9D8D08624}" srcOrd="0" destOrd="0" presId="urn:microsoft.com/office/officeart/2005/8/layout/hierarchy3"/>
    <dgm:cxn modelId="{04618232-3B6E-47CA-BB43-3E53D2A9EF6E}" srcId="{CDFD0C2F-FB1C-4680-827E-27CF26117374}" destId="{9390D8CC-6BE6-4032-ACA3-A490469FFB44}" srcOrd="1" destOrd="0" parTransId="{8A32A9F8-F7EA-40F2-9191-2E127E5BEF65}" sibTransId="{57CEB15F-F374-40F2-BE30-F8A33C1FC903}"/>
    <dgm:cxn modelId="{63D10A03-EB84-4F87-84CB-5E75B47DF8AA}" type="presOf" srcId="{AAC5930B-68B4-4255-ACA3-8CF82A3269DB}" destId="{7DE73E03-3D51-44FE-B349-4BEF41DC2A31}" srcOrd="0" destOrd="0" presId="urn:microsoft.com/office/officeart/2005/8/layout/hierarchy3"/>
    <dgm:cxn modelId="{9FE85030-256A-4A09-9D38-F15DD8ED2622}" type="presOf" srcId="{6B19CA6E-273F-4282-B879-812342F3FDB8}" destId="{349E0216-487B-424F-8376-2B8C36A850DD}" srcOrd="0" destOrd="0" presId="urn:microsoft.com/office/officeart/2005/8/layout/hierarchy3"/>
    <dgm:cxn modelId="{18887AFF-30B1-485F-A80E-109BDA0FBA8F}" srcId="{65AA8E72-1D15-48CB-B05B-6B949823B8C8}" destId="{8E251934-3AF2-4EF5-B3AA-815FA915AF0B}" srcOrd="0" destOrd="0" parTransId="{8158E17A-E6A3-451D-8027-ED1B505F3211}" sibTransId="{A2C9FD8F-FB47-4294-B520-419F38F701D6}"/>
    <dgm:cxn modelId="{C42FFB34-8D00-436C-8C31-20D9E6962461}" type="presOf" srcId="{8E251934-3AF2-4EF5-B3AA-815FA915AF0B}" destId="{81C39911-8461-443B-B98B-91ABA9C09266}" srcOrd="0" destOrd="0" presId="urn:microsoft.com/office/officeart/2005/8/layout/hierarchy3"/>
    <dgm:cxn modelId="{B4A1CD3E-BA09-475A-B666-F1D7220E8290}" type="presOf" srcId="{C7A3A061-FBA7-4240-8AEC-AA8D77A0BD0A}" destId="{881C3605-8513-4C49-B083-4AA0401F5BEE}" srcOrd="0" destOrd="0" presId="urn:microsoft.com/office/officeart/2005/8/layout/hierarchy3"/>
    <dgm:cxn modelId="{2A9AB759-4206-4989-84C8-4EF75FD2B1E8}" type="presOf" srcId="{9390D8CC-6BE6-4032-ACA3-A490469FFB44}" destId="{1A2B3B0C-DC14-4B68-876F-489CDC697154}" srcOrd="0" destOrd="0" presId="urn:microsoft.com/office/officeart/2005/8/layout/hierarchy3"/>
    <dgm:cxn modelId="{63A3F19B-8C9D-4E14-98F7-F82254D44D13}" srcId="{6B19CA6E-273F-4282-B879-812342F3FDB8}" destId="{9CDDF751-281C-4C2F-BFE9-36E2D78DC908}" srcOrd="0" destOrd="0" parTransId="{6C8E7E1C-8526-40E9-B7A4-780364F9200C}" sibTransId="{AC90EDF7-CDF8-4C30-B7AB-6C3BB548F2B1}"/>
    <dgm:cxn modelId="{391349A6-3323-40F4-AB8A-F9EFF6F53118}" srcId="{9390D8CC-6BE6-4032-ACA3-A490469FFB44}" destId="{C7A3A061-FBA7-4240-8AEC-AA8D77A0BD0A}" srcOrd="0" destOrd="0" parTransId="{E32B1F5F-5CF6-491B-A8CB-53BE6801D52C}" sibTransId="{24AB5177-7D9E-469B-A679-3B08A92C6689}"/>
    <dgm:cxn modelId="{76DEB526-2183-45E3-9D1B-18B38E156764}" srcId="{CDFD0C2F-FB1C-4680-827E-27CF26117374}" destId="{65AA8E72-1D15-48CB-B05B-6B949823B8C8}" srcOrd="4" destOrd="0" parTransId="{747DD660-410F-432F-85CB-073E3003A472}" sibTransId="{C1DCF965-3BD4-4E24-B0AC-11A3005510B9}"/>
    <dgm:cxn modelId="{EB04CC11-1373-4EF9-9501-4F8F6F6A0374}" type="presOf" srcId="{8158E17A-E6A3-451D-8027-ED1B505F3211}" destId="{83FC78DE-829E-4107-AAE2-A39070B5C0F1}" srcOrd="0" destOrd="0" presId="urn:microsoft.com/office/officeart/2005/8/layout/hierarchy3"/>
    <dgm:cxn modelId="{56B56FD3-E3EB-41A2-B6CE-8735D25CFE1C}" type="presParOf" srcId="{216F0FC8-E186-48F9-BB42-6D559669618E}" destId="{1731916D-CBC9-4665-A6A3-6E2EA0DA76BE}" srcOrd="0" destOrd="0" presId="urn:microsoft.com/office/officeart/2005/8/layout/hierarchy3"/>
    <dgm:cxn modelId="{996FDE7D-991D-44E7-8BA6-D92860210301}" type="presParOf" srcId="{1731916D-CBC9-4665-A6A3-6E2EA0DA76BE}" destId="{57D4B0A8-906C-4E1C-9608-A70CD97667BD}" srcOrd="0" destOrd="0" presId="urn:microsoft.com/office/officeart/2005/8/layout/hierarchy3"/>
    <dgm:cxn modelId="{A648DD45-5F67-4CBF-AE33-DE66F8395ECE}" type="presParOf" srcId="{57D4B0A8-906C-4E1C-9608-A70CD97667BD}" destId="{537E7068-8A12-4EC1-B627-9E5C70812531}" srcOrd="0" destOrd="0" presId="urn:microsoft.com/office/officeart/2005/8/layout/hierarchy3"/>
    <dgm:cxn modelId="{5384449D-8DF6-4E4B-9CBF-9C68B6D897B5}" type="presParOf" srcId="{57D4B0A8-906C-4E1C-9608-A70CD97667BD}" destId="{3C119BC3-9C86-4613-AF8B-F9FBC7BA9601}" srcOrd="1" destOrd="0" presId="urn:microsoft.com/office/officeart/2005/8/layout/hierarchy3"/>
    <dgm:cxn modelId="{31550803-7BE0-4445-9A6F-FC0C228F8564}" type="presParOf" srcId="{1731916D-CBC9-4665-A6A3-6E2EA0DA76BE}" destId="{6482741F-F301-4CAD-AAB1-E7537CB9AD77}" srcOrd="1" destOrd="0" presId="urn:microsoft.com/office/officeart/2005/8/layout/hierarchy3"/>
    <dgm:cxn modelId="{2CEFE083-1A08-46ED-BCF7-16EE15F3EB25}" type="presParOf" srcId="{6482741F-F301-4CAD-AAB1-E7537CB9AD77}" destId="{D7E33E1A-DACE-43B0-8F24-85C636D2D3FF}" srcOrd="0" destOrd="0" presId="urn:microsoft.com/office/officeart/2005/8/layout/hierarchy3"/>
    <dgm:cxn modelId="{D385546F-05FE-4ED9-853B-455C4EE35F6D}" type="presParOf" srcId="{6482741F-F301-4CAD-AAB1-E7537CB9AD77}" destId="{4C26C981-3EB8-48A8-831E-24CB45C4518C}" srcOrd="1" destOrd="0" presId="urn:microsoft.com/office/officeart/2005/8/layout/hierarchy3"/>
    <dgm:cxn modelId="{DEC57CC0-668D-463F-9BDD-EBC6FFF932D2}" type="presParOf" srcId="{216F0FC8-E186-48F9-BB42-6D559669618E}" destId="{8CFBE0C2-EAE3-4DA0-93A9-C1587E111F8D}" srcOrd="1" destOrd="0" presId="urn:microsoft.com/office/officeart/2005/8/layout/hierarchy3"/>
    <dgm:cxn modelId="{D93C6B2C-12D3-435D-A643-2099A4ED569F}" type="presParOf" srcId="{8CFBE0C2-EAE3-4DA0-93A9-C1587E111F8D}" destId="{BF678B96-CAF1-4C7C-A8AD-5A53B6D29D8D}" srcOrd="0" destOrd="0" presId="urn:microsoft.com/office/officeart/2005/8/layout/hierarchy3"/>
    <dgm:cxn modelId="{49123E59-C80E-4353-BFA5-5CAC8E4A1764}" type="presParOf" srcId="{BF678B96-CAF1-4C7C-A8AD-5A53B6D29D8D}" destId="{1A2B3B0C-DC14-4B68-876F-489CDC697154}" srcOrd="0" destOrd="0" presId="urn:microsoft.com/office/officeart/2005/8/layout/hierarchy3"/>
    <dgm:cxn modelId="{A6A5665D-F5E2-4827-9E87-F8C1732C6B2C}" type="presParOf" srcId="{BF678B96-CAF1-4C7C-A8AD-5A53B6D29D8D}" destId="{794BA934-8D3A-4BA8-BD03-3DF32892AD42}" srcOrd="1" destOrd="0" presId="urn:microsoft.com/office/officeart/2005/8/layout/hierarchy3"/>
    <dgm:cxn modelId="{611A737D-02C8-45DF-9C8A-935973CB8B09}" type="presParOf" srcId="{8CFBE0C2-EAE3-4DA0-93A9-C1587E111F8D}" destId="{8B3290CB-2C34-4E5B-8762-4CCAC6350C2C}" srcOrd="1" destOrd="0" presId="urn:microsoft.com/office/officeart/2005/8/layout/hierarchy3"/>
    <dgm:cxn modelId="{1D1F002A-CE9A-4781-BB1C-1CFD299FB627}" type="presParOf" srcId="{8B3290CB-2C34-4E5B-8762-4CCAC6350C2C}" destId="{1C53B313-F21D-4A6E-8823-F0D8F3DA6514}" srcOrd="0" destOrd="0" presId="urn:microsoft.com/office/officeart/2005/8/layout/hierarchy3"/>
    <dgm:cxn modelId="{33693595-1F61-47D9-8141-480EEC9E29D3}" type="presParOf" srcId="{8B3290CB-2C34-4E5B-8762-4CCAC6350C2C}" destId="{881C3605-8513-4C49-B083-4AA0401F5BEE}" srcOrd="1" destOrd="0" presId="urn:microsoft.com/office/officeart/2005/8/layout/hierarchy3"/>
    <dgm:cxn modelId="{A3F9D69E-F3A4-46C3-A75E-6B3272E2552B}" type="presParOf" srcId="{216F0FC8-E186-48F9-BB42-6D559669618E}" destId="{A3419E65-E336-4D23-AC3D-C6B2ED4ED35E}" srcOrd="2" destOrd="0" presId="urn:microsoft.com/office/officeart/2005/8/layout/hierarchy3"/>
    <dgm:cxn modelId="{5EE3C957-8410-41B1-B5EF-8C8742291E24}" type="presParOf" srcId="{A3419E65-E336-4D23-AC3D-C6B2ED4ED35E}" destId="{FD905929-1DE7-4228-AE89-F11581468498}" srcOrd="0" destOrd="0" presId="urn:microsoft.com/office/officeart/2005/8/layout/hierarchy3"/>
    <dgm:cxn modelId="{1DB1D07D-1DD2-4EB1-B9E6-4F6CC78C5C49}" type="presParOf" srcId="{FD905929-1DE7-4228-AE89-F11581468498}" destId="{2797F022-FF9F-402F-8AC3-9DD8EEAC5637}" srcOrd="0" destOrd="0" presId="urn:microsoft.com/office/officeart/2005/8/layout/hierarchy3"/>
    <dgm:cxn modelId="{20A07F07-A516-4D0E-B371-AD7C7FE2466B}" type="presParOf" srcId="{FD905929-1DE7-4228-AE89-F11581468498}" destId="{3A76A71F-3404-4DFC-B864-6AE42F74F1BB}" srcOrd="1" destOrd="0" presId="urn:microsoft.com/office/officeart/2005/8/layout/hierarchy3"/>
    <dgm:cxn modelId="{A139DDB3-4981-410F-8CC3-852A7D0FF946}" type="presParOf" srcId="{A3419E65-E336-4D23-AC3D-C6B2ED4ED35E}" destId="{4B913AEC-0241-4CF8-967F-F540967190CB}" srcOrd="1" destOrd="0" presId="urn:microsoft.com/office/officeart/2005/8/layout/hierarchy3"/>
    <dgm:cxn modelId="{8FD6F83E-8C9D-4348-B0A5-BAC9055D32D0}" type="presParOf" srcId="{4B913AEC-0241-4CF8-967F-F540967190CB}" destId="{7DE73E03-3D51-44FE-B349-4BEF41DC2A31}" srcOrd="0" destOrd="0" presId="urn:microsoft.com/office/officeart/2005/8/layout/hierarchy3"/>
    <dgm:cxn modelId="{8C5259EA-06CE-44FA-9701-EF90FEBB485D}" type="presParOf" srcId="{4B913AEC-0241-4CF8-967F-F540967190CB}" destId="{FEF61C57-28FE-42C0-A43F-C2A66F9A948B}" srcOrd="1" destOrd="0" presId="urn:microsoft.com/office/officeart/2005/8/layout/hierarchy3"/>
    <dgm:cxn modelId="{F193191A-30B6-47FA-B971-A86751B1D5EB}" type="presParOf" srcId="{216F0FC8-E186-48F9-BB42-6D559669618E}" destId="{3D00AD68-156C-4D59-9CDB-E4135BB1322A}" srcOrd="3" destOrd="0" presId="urn:microsoft.com/office/officeart/2005/8/layout/hierarchy3"/>
    <dgm:cxn modelId="{67BAC6E2-BF62-4694-AEED-A507C9E43211}" type="presParOf" srcId="{3D00AD68-156C-4D59-9CDB-E4135BB1322A}" destId="{8B6F345B-1AA9-4D1C-A14A-3F68F5477ACD}" srcOrd="0" destOrd="0" presId="urn:microsoft.com/office/officeart/2005/8/layout/hierarchy3"/>
    <dgm:cxn modelId="{0D0BEBE5-0CC4-49A1-BB56-EFE6289E39B3}" type="presParOf" srcId="{8B6F345B-1AA9-4D1C-A14A-3F68F5477ACD}" destId="{349E0216-487B-424F-8376-2B8C36A850DD}" srcOrd="0" destOrd="0" presId="urn:microsoft.com/office/officeart/2005/8/layout/hierarchy3"/>
    <dgm:cxn modelId="{79EBF5E5-66F3-4202-8340-29767B9A47AB}" type="presParOf" srcId="{8B6F345B-1AA9-4D1C-A14A-3F68F5477ACD}" destId="{24B80D80-519D-4735-A542-7E54EC02531A}" srcOrd="1" destOrd="0" presId="urn:microsoft.com/office/officeart/2005/8/layout/hierarchy3"/>
    <dgm:cxn modelId="{BA898D44-3CCA-4E8C-9819-3C981080EFAA}" type="presParOf" srcId="{3D00AD68-156C-4D59-9CDB-E4135BB1322A}" destId="{EFC62B3F-D76D-49B0-923B-4D48ABD7FFE8}" srcOrd="1" destOrd="0" presId="urn:microsoft.com/office/officeart/2005/8/layout/hierarchy3"/>
    <dgm:cxn modelId="{67EF8C07-69D5-4636-B589-0250D8136A8E}" type="presParOf" srcId="{EFC62B3F-D76D-49B0-923B-4D48ABD7FFE8}" destId="{15CA2D44-4EF7-4F54-B6C2-A2808CDF6388}" srcOrd="0" destOrd="0" presId="urn:microsoft.com/office/officeart/2005/8/layout/hierarchy3"/>
    <dgm:cxn modelId="{CDE40950-1D22-4C1F-ADB1-1F67DB69E28B}" type="presParOf" srcId="{EFC62B3F-D76D-49B0-923B-4D48ABD7FFE8}" destId="{A929217D-3068-4EB0-8C44-B7D9D8D08624}" srcOrd="1" destOrd="0" presId="urn:microsoft.com/office/officeart/2005/8/layout/hierarchy3"/>
    <dgm:cxn modelId="{55BD3930-E2D4-40EA-8C67-0E156C2CC103}" type="presParOf" srcId="{216F0FC8-E186-48F9-BB42-6D559669618E}" destId="{16D09D08-0143-42EE-9F6B-BFA6F017862D}" srcOrd="4" destOrd="0" presId="urn:microsoft.com/office/officeart/2005/8/layout/hierarchy3"/>
    <dgm:cxn modelId="{77818E6F-82F6-4EC1-9C6B-E56CD7867A6E}" type="presParOf" srcId="{16D09D08-0143-42EE-9F6B-BFA6F017862D}" destId="{2DFEDABB-9D13-499A-BD2A-A0F081E918E4}" srcOrd="0" destOrd="0" presId="urn:microsoft.com/office/officeart/2005/8/layout/hierarchy3"/>
    <dgm:cxn modelId="{5D89FA32-D6FA-4874-9E38-839A476BF440}" type="presParOf" srcId="{2DFEDABB-9D13-499A-BD2A-A0F081E918E4}" destId="{1F489A71-4B6E-4C1A-B184-8DBE9721D98B}" srcOrd="0" destOrd="0" presId="urn:microsoft.com/office/officeart/2005/8/layout/hierarchy3"/>
    <dgm:cxn modelId="{048A1E0A-5DDA-49D8-87CC-4F326C313ED2}" type="presParOf" srcId="{2DFEDABB-9D13-499A-BD2A-A0F081E918E4}" destId="{0037AC31-8E74-47F1-9C64-DE8C51EBBCE8}" srcOrd="1" destOrd="0" presId="urn:microsoft.com/office/officeart/2005/8/layout/hierarchy3"/>
    <dgm:cxn modelId="{26284E99-BC30-43C4-A6EF-5C4625BD8385}" type="presParOf" srcId="{16D09D08-0143-42EE-9F6B-BFA6F017862D}" destId="{F78D1E36-66BE-46BB-91AA-1982E1FE1B55}" srcOrd="1" destOrd="0" presId="urn:microsoft.com/office/officeart/2005/8/layout/hierarchy3"/>
    <dgm:cxn modelId="{AB07EDFA-B7B7-40A4-9866-728FE0AF4EE4}" type="presParOf" srcId="{F78D1E36-66BE-46BB-91AA-1982E1FE1B55}" destId="{83FC78DE-829E-4107-AAE2-A39070B5C0F1}" srcOrd="0" destOrd="0" presId="urn:microsoft.com/office/officeart/2005/8/layout/hierarchy3"/>
    <dgm:cxn modelId="{7F7E8235-0DD5-45BC-919D-551A10A9209B}" type="presParOf" srcId="{F78D1E36-66BE-46BB-91AA-1982E1FE1B55}" destId="{81C39911-8461-443B-B98B-91ABA9C0926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05011A-223D-450A-8BF0-76E52FBBA8CE}"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31F1D0B3-87FC-4F5E-848B-C485EBFB6C31}">
      <dgm:prSet phldrT="[Texto]"/>
      <dgm:spPr/>
      <dgm:t>
        <a:bodyPr/>
        <a:lstStyle/>
        <a:p>
          <a:r>
            <a:rPr lang="es-EC" dirty="0" smtClean="0">
              <a:solidFill>
                <a:schemeClr val="bg1"/>
              </a:solidFill>
            </a:rPr>
            <a:t>ALADI busca crean un mercado común LA</a:t>
          </a:r>
          <a:endParaRPr lang="en-US" dirty="0">
            <a:solidFill>
              <a:schemeClr val="bg1"/>
            </a:solidFill>
          </a:endParaRPr>
        </a:p>
      </dgm:t>
    </dgm:pt>
    <dgm:pt modelId="{010280B7-6C49-4C20-BB61-820E84A6E6E4}" type="parTrans" cxnId="{0AE1D271-4420-457D-81F7-9185365D42C1}">
      <dgm:prSet/>
      <dgm:spPr/>
      <dgm:t>
        <a:bodyPr/>
        <a:lstStyle/>
        <a:p>
          <a:endParaRPr lang="en-US">
            <a:solidFill>
              <a:schemeClr val="bg1"/>
            </a:solidFill>
          </a:endParaRPr>
        </a:p>
      </dgm:t>
    </dgm:pt>
    <dgm:pt modelId="{5124CD50-1692-41A6-BFCC-E16C5D93C144}" type="sibTrans" cxnId="{0AE1D271-4420-457D-81F7-9185365D42C1}">
      <dgm:prSet/>
      <dgm:spPr/>
      <dgm:t>
        <a:bodyPr/>
        <a:lstStyle/>
        <a:p>
          <a:endParaRPr lang="en-US">
            <a:solidFill>
              <a:schemeClr val="bg1"/>
            </a:solidFill>
          </a:endParaRPr>
        </a:p>
      </dgm:t>
    </dgm:pt>
    <dgm:pt modelId="{E49353BF-FF4F-4C82-8A3D-85C19F6FC371}">
      <dgm:prSet phldrT="[Texto]"/>
      <dgm:spPr/>
      <dgm:t>
        <a:bodyPr/>
        <a:lstStyle/>
        <a:p>
          <a:r>
            <a:rPr lang="es-EC" dirty="0" smtClean="0">
              <a:solidFill>
                <a:schemeClr val="bg1"/>
              </a:solidFill>
            </a:rPr>
            <a:t>ACE No. 32</a:t>
          </a:r>
          <a:endParaRPr lang="en-US" dirty="0">
            <a:solidFill>
              <a:schemeClr val="bg1"/>
            </a:solidFill>
          </a:endParaRPr>
        </a:p>
      </dgm:t>
    </dgm:pt>
    <dgm:pt modelId="{ACAD981A-AA27-412A-A8C8-FF8F11DFB220}" type="parTrans" cxnId="{9467473E-DE41-4D19-9E3A-4A7FE75889A1}">
      <dgm:prSet/>
      <dgm:spPr/>
      <dgm:t>
        <a:bodyPr/>
        <a:lstStyle/>
        <a:p>
          <a:endParaRPr lang="en-US">
            <a:solidFill>
              <a:schemeClr val="bg1"/>
            </a:solidFill>
          </a:endParaRPr>
        </a:p>
      </dgm:t>
    </dgm:pt>
    <dgm:pt modelId="{9B94F446-5F29-4206-9BCF-CD63AEA28BA5}" type="sibTrans" cxnId="{9467473E-DE41-4D19-9E3A-4A7FE75889A1}">
      <dgm:prSet/>
      <dgm:spPr/>
      <dgm:t>
        <a:bodyPr/>
        <a:lstStyle/>
        <a:p>
          <a:endParaRPr lang="en-US">
            <a:solidFill>
              <a:schemeClr val="bg1"/>
            </a:solidFill>
          </a:endParaRPr>
        </a:p>
      </dgm:t>
    </dgm:pt>
    <dgm:pt modelId="{B7DBC37D-D128-4D69-8FA7-8A06A97AF28A}">
      <dgm:prSet phldrT="[Texto]"/>
      <dgm:spPr/>
      <dgm:t>
        <a:bodyPr/>
        <a:lstStyle/>
        <a:p>
          <a:r>
            <a:rPr lang="es-EC" dirty="0" smtClean="0">
              <a:solidFill>
                <a:schemeClr val="bg1"/>
              </a:solidFill>
            </a:rPr>
            <a:t>Fortalece relaciones comerciales </a:t>
          </a:r>
          <a:endParaRPr lang="en-US" dirty="0">
            <a:solidFill>
              <a:schemeClr val="bg1"/>
            </a:solidFill>
          </a:endParaRPr>
        </a:p>
      </dgm:t>
    </dgm:pt>
    <dgm:pt modelId="{4E046689-1C44-4606-87EF-8125EC6DFF37}" type="parTrans" cxnId="{8B4A0097-F856-4F75-BD46-FAFC71223AE4}">
      <dgm:prSet/>
      <dgm:spPr/>
      <dgm:t>
        <a:bodyPr/>
        <a:lstStyle/>
        <a:p>
          <a:endParaRPr lang="en-US">
            <a:solidFill>
              <a:schemeClr val="bg1"/>
            </a:solidFill>
          </a:endParaRPr>
        </a:p>
      </dgm:t>
    </dgm:pt>
    <dgm:pt modelId="{4859B477-B394-486D-82D5-B223FDDFB547}" type="sibTrans" cxnId="{8B4A0097-F856-4F75-BD46-FAFC71223AE4}">
      <dgm:prSet/>
      <dgm:spPr/>
      <dgm:t>
        <a:bodyPr/>
        <a:lstStyle/>
        <a:p>
          <a:endParaRPr lang="en-US">
            <a:solidFill>
              <a:schemeClr val="bg1"/>
            </a:solidFill>
          </a:endParaRPr>
        </a:p>
      </dgm:t>
    </dgm:pt>
    <dgm:pt modelId="{3B1A39BF-8570-486E-95F9-58136AE99289}">
      <dgm:prSet phldrT="[Texto]"/>
      <dgm:spPr/>
      <dgm:t>
        <a:bodyPr/>
        <a:lstStyle/>
        <a:p>
          <a:r>
            <a:rPr lang="es-EC" dirty="0" smtClean="0">
              <a:solidFill>
                <a:schemeClr val="bg1"/>
              </a:solidFill>
            </a:rPr>
            <a:t>Posible TLC</a:t>
          </a:r>
          <a:endParaRPr lang="en-US" dirty="0">
            <a:solidFill>
              <a:schemeClr val="bg1"/>
            </a:solidFill>
          </a:endParaRPr>
        </a:p>
      </dgm:t>
    </dgm:pt>
    <dgm:pt modelId="{CC32A6AE-CE8A-4FB2-BEE6-11AA7DC7DD55}" type="parTrans" cxnId="{70B1F6BF-BFA6-4CDC-A7C0-1C75B7F1067B}">
      <dgm:prSet/>
      <dgm:spPr/>
      <dgm:t>
        <a:bodyPr/>
        <a:lstStyle/>
        <a:p>
          <a:endParaRPr lang="en-US">
            <a:solidFill>
              <a:schemeClr val="bg1"/>
            </a:solidFill>
          </a:endParaRPr>
        </a:p>
      </dgm:t>
    </dgm:pt>
    <dgm:pt modelId="{A8F35008-2400-4CE6-9E61-F2E006EBBD90}" type="sibTrans" cxnId="{70B1F6BF-BFA6-4CDC-A7C0-1C75B7F1067B}">
      <dgm:prSet/>
      <dgm:spPr/>
      <dgm:t>
        <a:bodyPr/>
        <a:lstStyle/>
        <a:p>
          <a:endParaRPr lang="en-US">
            <a:solidFill>
              <a:schemeClr val="bg1"/>
            </a:solidFill>
          </a:endParaRPr>
        </a:p>
      </dgm:t>
    </dgm:pt>
    <dgm:pt modelId="{AC27B783-8FAE-4496-923D-8844900AB106}">
      <dgm:prSet phldrT="[Texto]"/>
      <dgm:spPr/>
      <dgm:t>
        <a:bodyPr/>
        <a:lstStyle/>
        <a:p>
          <a:r>
            <a:rPr lang="es-EC" dirty="0" smtClean="0">
              <a:solidFill>
                <a:schemeClr val="bg1"/>
              </a:solidFill>
            </a:rPr>
            <a:t>Ampliar, actualizar y redefinir prioridades</a:t>
          </a:r>
          <a:endParaRPr lang="en-US" dirty="0">
            <a:solidFill>
              <a:schemeClr val="bg1"/>
            </a:solidFill>
          </a:endParaRPr>
        </a:p>
      </dgm:t>
    </dgm:pt>
    <dgm:pt modelId="{5E7977A2-8173-44CF-A1EB-8498E84896AB}" type="parTrans" cxnId="{B74D6BE0-57F4-4583-9D35-BB5078C28571}">
      <dgm:prSet/>
      <dgm:spPr/>
      <dgm:t>
        <a:bodyPr/>
        <a:lstStyle/>
        <a:p>
          <a:endParaRPr lang="en-US">
            <a:solidFill>
              <a:schemeClr val="bg1"/>
            </a:solidFill>
          </a:endParaRPr>
        </a:p>
      </dgm:t>
    </dgm:pt>
    <dgm:pt modelId="{E5936BBA-DC93-4CF6-BC23-A0F7B62FAF86}" type="sibTrans" cxnId="{B74D6BE0-57F4-4583-9D35-BB5078C28571}">
      <dgm:prSet/>
      <dgm:spPr/>
      <dgm:t>
        <a:bodyPr/>
        <a:lstStyle/>
        <a:p>
          <a:endParaRPr lang="en-US">
            <a:solidFill>
              <a:schemeClr val="bg1"/>
            </a:solidFill>
          </a:endParaRPr>
        </a:p>
      </dgm:t>
    </dgm:pt>
    <dgm:pt modelId="{2EE9272D-E50F-4AAE-A759-A9646CCE0B16}">
      <dgm:prSet phldrT="[Texto]"/>
      <dgm:spPr/>
      <dgm:t>
        <a:bodyPr/>
        <a:lstStyle/>
        <a:p>
          <a:r>
            <a:rPr lang="es-EC" dirty="0" smtClean="0">
              <a:solidFill>
                <a:schemeClr val="bg1"/>
              </a:solidFill>
            </a:rPr>
            <a:t>ACE No. 65</a:t>
          </a:r>
          <a:endParaRPr lang="en-US" dirty="0">
            <a:solidFill>
              <a:schemeClr val="bg1"/>
            </a:solidFill>
          </a:endParaRPr>
        </a:p>
      </dgm:t>
    </dgm:pt>
    <dgm:pt modelId="{869B7B57-D357-4DD4-8B7A-BE88ED906351}" type="parTrans" cxnId="{8C0F44D2-7C25-4556-B837-99A197CA9091}">
      <dgm:prSet/>
      <dgm:spPr/>
      <dgm:t>
        <a:bodyPr/>
        <a:lstStyle/>
        <a:p>
          <a:endParaRPr lang="en-US">
            <a:solidFill>
              <a:schemeClr val="bg1"/>
            </a:solidFill>
          </a:endParaRPr>
        </a:p>
      </dgm:t>
    </dgm:pt>
    <dgm:pt modelId="{A2B65B4E-D508-48FE-BC9D-028810CB9621}" type="sibTrans" cxnId="{8C0F44D2-7C25-4556-B837-99A197CA9091}">
      <dgm:prSet/>
      <dgm:spPr/>
      <dgm:t>
        <a:bodyPr/>
        <a:lstStyle/>
        <a:p>
          <a:endParaRPr lang="en-US">
            <a:solidFill>
              <a:schemeClr val="bg1"/>
            </a:solidFill>
          </a:endParaRPr>
        </a:p>
      </dgm:t>
    </dgm:pt>
    <dgm:pt modelId="{3F81DD19-5A37-45D3-910B-EC6E62D5CCAA}" type="pres">
      <dgm:prSet presAssocID="{8805011A-223D-450A-8BF0-76E52FBBA8CE}" presName="Name0" presStyleCnt="0">
        <dgm:presLayoutVars>
          <dgm:dir/>
          <dgm:resizeHandles val="exact"/>
        </dgm:presLayoutVars>
      </dgm:prSet>
      <dgm:spPr/>
      <dgm:t>
        <a:bodyPr/>
        <a:lstStyle/>
        <a:p>
          <a:endParaRPr lang="en-US"/>
        </a:p>
      </dgm:t>
    </dgm:pt>
    <dgm:pt modelId="{45867B7F-9C16-4B98-884D-621DEB8ED120}" type="pres">
      <dgm:prSet presAssocID="{31F1D0B3-87FC-4F5E-848B-C485EBFB6C31}" presName="node" presStyleLbl="node1" presStyleIdx="0" presStyleCnt="6">
        <dgm:presLayoutVars>
          <dgm:bulletEnabled val="1"/>
        </dgm:presLayoutVars>
      </dgm:prSet>
      <dgm:spPr/>
      <dgm:t>
        <a:bodyPr/>
        <a:lstStyle/>
        <a:p>
          <a:endParaRPr lang="en-US"/>
        </a:p>
      </dgm:t>
    </dgm:pt>
    <dgm:pt modelId="{1DFD7E17-75BF-46FA-80F3-CB651ADC680C}" type="pres">
      <dgm:prSet presAssocID="{5124CD50-1692-41A6-BFCC-E16C5D93C144}" presName="sibTrans" presStyleLbl="sibTrans1D1" presStyleIdx="0" presStyleCnt="5"/>
      <dgm:spPr/>
      <dgm:t>
        <a:bodyPr/>
        <a:lstStyle/>
        <a:p>
          <a:endParaRPr lang="en-US"/>
        </a:p>
      </dgm:t>
    </dgm:pt>
    <dgm:pt modelId="{ED9FF7A1-9960-4825-AB93-A4E4E93EF8B5}" type="pres">
      <dgm:prSet presAssocID="{5124CD50-1692-41A6-BFCC-E16C5D93C144}" presName="connectorText" presStyleLbl="sibTrans1D1" presStyleIdx="0" presStyleCnt="5"/>
      <dgm:spPr/>
      <dgm:t>
        <a:bodyPr/>
        <a:lstStyle/>
        <a:p>
          <a:endParaRPr lang="en-US"/>
        </a:p>
      </dgm:t>
    </dgm:pt>
    <dgm:pt modelId="{2090D119-AA24-43A1-8DB8-E51177F2EF9B}" type="pres">
      <dgm:prSet presAssocID="{E49353BF-FF4F-4C82-8A3D-85C19F6FC371}" presName="node" presStyleLbl="node1" presStyleIdx="1" presStyleCnt="6">
        <dgm:presLayoutVars>
          <dgm:bulletEnabled val="1"/>
        </dgm:presLayoutVars>
      </dgm:prSet>
      <dgm:spPr/>
      <dgm:t>
        <a:bodyPr/>
        <a:lstStyle/>
        <a:p>
          <a:endParaRPr lang="en-US"/>
        </a:p>
      </dgm:t>
    </dgm:pt>
    <dgm:pt modelId="{56543632-8295-4D03-9EBE-D1F4B1B7922B}" type="pres">
      <dgm:prSet presAssocID="{9B94F446-5F29-4206-9BCF-CD63AEA28BA5}" presName="sibTrans" presStyleLbl="sibTrans1D1" presStyleIdx="1" presStyleCnt="5"/>
      <dgm:spPr/>
      <dgm:t>
        <a:bodyPr/>
        <a:lstStyle/>
        <a:p>
          <a:endParaRPr lang="en-US"/>
        </a:p>
      </dgm:t>
    </dgm:pt>
    <dgm:pt modelId="{D9507974-AE0B-4B7C-8BDE-C9C897673CD6}" type="pres">
      <dgm:prSet presAssocID="{9B94F446-5F29-4206-9BCF-CD63AEA28BA5}" presName="connectorText" presStyleLbl="sibTrans1D1" presStyleIdx="1" presStyleCnt="5"/>
      <dgm:spPr/>
      <dgm:t>
        <a:bodyPr/>
        <a:lstStyle/>
        <a:p>
          <a:endParaRPr lang="en-US"/>
        </a:p>
      </dgm:t>
    </dgm:pt>
    <dgm:pt modelId="{D73F154A-229A-4E1D-9110-189497A9AF20}" type="pres">
      <dgm:prSet presAssocID="{B7DBC37D-D128-4D69-8FA7-8A06A97AF28A}" presName="node" presStyleLbl="node1" presStyleIdx="2" presStyleCnt="6">
        <dgm:presLayoutVars>
          <dgm:bulletEnabled val="1"/>
        </dgm:presLayoutVars>
      </dgm:prSet>
      <dgm:spPr/>
      <dgm:t>
        <a:bodyPr/>
        <a:lstStyle/>
        <a:p>
          <a:endParaRPr lang="en-US"/>
        </a:p>
      </dgm:t>
    </dgm:pt>
    <dgm:pt modelId="{5D8265E2-D1E0-435D-9A75-6785EA95E764}" type="pres">
      <dgm:prSet presAssocID="{4859B477-B394-486D-82D5-B223FDDFB547}" presName="sibTrans" presStyleLbl="sibTrans1D1" presStyleIdx="2" presStyleCnt="5"/>
      <dgm:spPr/>
      <dgm:t>
        <a:bodyPr/>
        <a:lstStyle/>
        <a:p>
          <a:endParaRPr lang="en-US"/>
        </a:p>
      </dgm:t>
    </dgm:pt>
    <dgm:pt modelId="{7EE5F2B3-CF08-453C-B45B-8517D76F39F3}" type="pres">
      <dgm:prSet presAssocID="{4859B477-B394-486D-82D5-B223FDDFB547}" presName="connectorText" presStyleLbl="sibTrans1D1" presStyleIdx="2" presStyleCnt="5"/>
      <dgm:spPr/>
      <dgm:t>
        <a:bodyPr/>
        <a:lstStyle/>
        <a:p>
          <a:endParaRPr lang="en-US"/>
        </a:p>
      </dgm:t>
    </dgm:pt>
    <dgm:pt modelId="{44EF5BD0-10F7-4BA9-901D-8383A211A177}" type="pres">
      <dgm:prSet presAssocID="{3B1A39BF-8570-486E-95F9-58136AE99289}" presName="node" presStyleLbl="node1" presStyleIdx="3" presStyleCnt="6">
        <dgm:presLayoutVars>
          <dgm:bulletEnabled val="1"/>
        </dgm:presLayoutVars>
      </dgm:prSet>
      <dgm:spPr/>
      <dgm:t>
        <a:bodyPr/>
        <a:lstStyle/>
        <a:p>
          <a:endParaRPr lang="en-US"/>
        </a:p>
      </dgm:t>
    </dgm:pt>
    <dgm:pt modelId="{CD7AC62B-C7EA-42A8-83FB-DC9D2D7710C5}" type="pres">
      <dgm:prSet presAssocID="{A8F35008-2400-4CE6-9E61-F2E006EBBD90}" presName="sibTrans" presStyleLbl="sibTrans1D1" presStyleIdx="3" presStyleCnt="5"/>
      <dgm:spPr/>
      <dgm:t>
        <a:bodyPr/>
        <a:lstStyle/>
        <a:p>
          <a:endParaRPr lang="en-US"/>
        </a:p>
      </dgm:t>
    </dgm:pt>
    <dgm:pt modelId="{D9CC0061-1157-40B4-8A62-C743088482CA}" type="pres">
      <dgm:prSet presAssocID="{A8F35008-2400-4CE6-9E61-F2E006EBBD90}" presName="connectorText" presStyleLbl="sibTrans1D1" presStyleIdx="3" presStyleCnt="5"/>
      <dgm:spPr/>
      <dgm:t>
        <a:bodyPr/>
        <a:lstStyle/>
        <a:p>
          <a:endParaRPr lang="en-US"/>
        </a:p>
      </dgm:t>
    </dgm:pt>
    <dgm:pt modelId="{FCBBCEA2-194D-4C7B-862B-1834C44263B5}" type="pres">
      <dgm:prSet presAssocID="{AC27B783-8FAE-4496-923D-8844900AB106}" presName="node" presStyleLbl="node1" presStyleIdx="4" presStyleCnt="6">
        <dgm:presLayoutVars>
          <dgm:bulletEnabled val="1"/>
        </dgm:presLayoutVars>
      </dgm:prSet>
      <dgm:spPr/>
      <dgm:t>
        <a:bodyPr/>
        <a:lstStyle/>
        <a:p>
          <a:endParaRPr lang="en-US"/>
        </a:p>
      </dgm:t>
    </dgm:pt>
    <dgm:pt modelId="{0B5D3D9E-A7F9-4977-A476-4A74AC5272D3}" type="pres">
      <dgm:prSet presAssocID="{E5936BBA-DC93-4CF6-BC23-A0F7B62FAF86}" presName="sibTrans" presStyleLbl="sibTrans1D1" presStyleIdx="4" presStyleCnt="5"/>
      <dgm:spPr/>
      <dgm:t>
        <a:bodyPr/>
        <a:lstStyle/>
        <a:p>
          <a:endParaRPr lang="en-US"/>
        </a:p>
      </dgm:t>
    </dgm:pt>
    <dgm:pt modelId="{115A10A2-F3C5-411F-854B-DC7C96266855}" type="pres">
      <dgm:prSet presAssocID="{E5936BBA-DC93-4CF6-BC23-A0F7B62FAF86}" presName="connectorText" presStyleLbl="sibTrans1D1" presStyleIdx="4" presStyleCnt="5"/>
      <dgm:spPr/>
      <dgm:t>
        <a:bodyPr/>
        <a:lstStyle/>
        <a:p>
          <a:endParaRPr lang="en-US"/>
        </a:p>
      </dgm:t>
    </dgm:pt>
    <dgm:pt modelId="{5AF50305-25BD-4F10-A8A5-45A3927D213D}" type="pres">
      <dgm:prSet presAssocID="{2EE9272D-E50F-4AAE-A759-A9646CCE0B16}" presName="node" presStyleLbl="node1" presStyleIdx="5" presStyleCnt="6">
        <dgm:presLayoutVars>
          <dgm:bulletEnabled val="1"/>
        </dgm:presLayoutVars>
      </dgm:prSet>
      <dgm:spPr/>
      <dgm:t>
        <a:bodyPr/>
        <a:lstStyle/>
        <a:p>
          <a:endParaRPr lang="en-US"/>
        </a:p>
      </dgm:t>
    </dgm:pt>
  </dgm:ptLst>
  <dgm:cxnLst>
    <dgm:cxn modelId="{37F21096-5BE7-4D5E-A3CB-56D5DC00BE73}" type="presOf" srcId="{2EE9272D-E50F-4AAE-A759-A9646CCE0B16}" destId="{5AF50305-25BD-4F10-A8A5-45A3927D213D}" srcOrd="0" destOrd="0" presId="urn:microsoft.com/office/officeart/2005/8/layout/bProcess3"/>
    <dgm:cxn modelId="{AE2C28DF-5C96-47C1-9213-405AD8E7D305}" type="presOf" srcId="{A8F35008-2400-4CE6-9E61-F2E006EBBD90}" destId="{D9CC0061-1157-40B4-8A62-C743088482CA}" srcOrd="1" destOrd="0" presId="urn:microsoft.com/office/officeart/2005/8/layout/bProcess3"/>
    <dgm:cxn modelId="{8C0F44D2-7C25-4556-B837-99A197CA9091}" srcId="{8805011A-223D-450A-8BF0-76E52FBBA8CE}" destId="{2EE9272D-E50F-4AAE-A759-A9646CCE0B16}" srcOrd="5" destOrd="0" parTransId="{869B7B57-D357-4DD4-8B7A-BE88ED906351}" sibTransId="{A2B65B4E-D508-48FE-BC9D-028810CB9621}"/>
    <dgm:cxn modelId="{274EE575-7C6E-4F36-8564-CAD4273AB646}" type="presOf" srcId="{A8F35008-2400-4CE6-9E61-F2E006EBBD90}" destId="{CD7AC62B-C7EA-42A8-83FB-DC9D2D7710C5}" srcOrd="0" destOrd="0" presId="urn:microsoft.com/office/officeart/2005/8/layout/bProcess3"/>
    <dgm:cxn modelId="{C7057BE6-7099-4E4A-B218-8BCA202CEDFA}" type="presOf" srcId="{E49353BF-FF4F-4C82-8A3D-85C19F6FC371}" destId="{2090D119-AA24-43A1-8DB8-E51177F2EF9B}" srcOrd="0" destOrd="0" presId="urn:microsoft.com/office/officeart/2005/8/layout/bProcess3"/>
    <dgm:cxn modelId="{9467473E-DE41-4D19-9E3A-4A7FE75889A1}" srcId="{8805011A-223D-450A-8BF0-76E52FBBA8CE}" destId="{E49353BF-FF4F-4C82-8A3D-85C19F6FC371}" srcOrd="1" destOrd="0" parTransId="{ACAD981A-AA27-412A-A8C8-FF8F11DFB220}" sibTransId="{9B94F446-5F29-4206-9BCF-CD63AEA28BA5}"/>
    <dgm:cxn modelId="{7F73B2BF-EEF5-4398-97D4-33D2B47B1F79}" type="presOf" srcId="{B7DBC37D-D128-4D69-8FA7-8A06A97AF28A}" destId="{D73F154A-229A-4E1D-9110-189497A9AF20}" srcOrd="0" destOrd="0" presId="urn:microsoft.com/office/officeart/2005/8/layout/bProcess3"/>
    <dgm:cxn modelId="{487D6F0B-CE40-48F5-BDB1-4B167D0C6FDC}" type="presOf" srcId="{9B94F446-5F29-4206-9BCF-CD63AEA28BA5}" destId="{56543632-8295-4D03-9EBE-D1F4B1B7922B}" srcOrd="0" destOrd="0" presId="urn:microsoft.com/office/officeart/2005/8/layout/bProcess3"/>
    <dgm:cxn modelId="{B74D6BE0-57F4-4583-9D35-BB5078C28571}" srcId="{8805011A-223D-450A-8BF0-76E52FBBA8CE}" destId="{AC27B783-8FAE-4496-923D-8844900AB106}" srcOrd="4" destOrd="0" parTransId="{5E7977A2-8173-44CF-A1EB-8498E84896AB}" sibTransId="{E5936BBA-DC93-4CF6-BC23-A0F7B62FAF86}"/>
    <dgm:cxn modelId="{0528365B-0632-4D7E-BD1E-81453BF218AD}" type="presOf" srcId="{9B94F446-5F29-4206-9BCF-CD63AEA28BA5}" destId="{D9507974-AE0B-4B7C-8BDE-C9C897673CD6}" srcOrd="1" destOrd="0" presId="urn:microsoft.com/office/officeart/2005/8/layout/bProcess3"/>
    <dgm:cxn modelId="{5822296F-2550-4350-8F78-6ED6BECCC3B0}" type="presOf" srcId="{E5936BBA-DC93-4CF6-BC23-A0F7B62FAF86}" destId="{115A10A2-F3C5-411F-854B-DC7C96266855}" srcOrd="1" destOrd="0" presId="urn:microsoft.com/office/officeart/2005/8/layout/bProcess3"/>
    <dgm:cxn modelId="{F7387BD5-6AD1-4064-9736-A98BC26F2A04}" type="presOf" srcId="{E5936BBA-DC93-4CF6-BC23-A0F7B62FAF86}" destId="{0B5D3D9E-A7F9-4977-A476-4A74AC5272D3}" srcOrd="0" destOrd="0" presId="urn:microsoft.com/office/officeart/2005/8/layout/bProcess3"/>
    <dgm:cxn modelId="{286DBA6A-B4F8-4CD9-A985-530A39C835D3}" type="presOf" srcId="{8805011A-223D-450A-8BF0-76E52FBBA8CE}" destId="{3F81DD19-5A37-45D3-910B-EC6E62D5CCAA}" srcOrd="0" destOrd="0" presId="urn:microsoft.com/office/officeart/2005/8/layout/bProcess3"/>
    <dgm:cxn modelId="{8B4A0097-F856-4F75-BD46-FAFC71223AE4}" srcId="{8805011A-223D-450A-8BF0-76E52FBBA8CE}" destId="{B7DBC37D-D128-4D69-8FA7-8A06A97AF28A}" srcOrd="2" destOrd="0" parTransId="{4E046689-1C44-4606-87EF-8125EC6DFF37}" sibTransId="{4859B477-B394-486D-82D5-B223FDDFB547}"/>
    <dgm:cxn modelId="{7A204718-EBB8-4BF8-A347-0AA2E43F8828}" type="presOf" srcId="{4859B477-B394-486D-82D5-B223FDDFB547}" destId="{5D8265E2-D1E0-435D-9A75-6785EA95E764}" srcOrd="0" destOrd="0" presId="urn:microsoft.com/office/officeart/2005/8/layout/bProcess3"/>
    <dgm:cxn modelId="{CA52A22F-E1C7-44E0-B956-5A53A7202634}" type="presOf" srcId="{4859B477-B394-486D-82D5-B223FDDFB547}" destId="{7EE5F2B3-CF08-453C-B45B-8517D76F39F3}" srcOrd="1" destOrd="0" presId="urn:microsoft.com/office/officeart/2005/8/layout/bProcess3"/>
    <dgm:cxn modelId="{C2920F79-25B8-4E51-9C43-D9EA2378379E}" type="presOf" srcId="{3B1A39BF-8570-486E-95F9-58136AE99289}" destId="{44EF5BD0-10F7-4BA9-901D-8383A211A177}" srcOrd="0" destOrd="0" presId="urn:microsoft.com/office/officeart/2005/8/layout/bProcess3"/>
    <dgm:cxn modelId="{70B1F6BF-BFA6-4CDC-A7C0-1C75B7F1067B}" srcId="{8805011A-223D-450A-8BF0-76E52FBBA8CE}" destId="{3B1A39BF-8570-486E-95F9-58136AE99289}" srcOrd="3" destOrd="0" parTransId="{CC32A6AE-CE8A-4FB2-BEE6-11AA7DC7DD55}" sibTransId="{A8F35008-2400-4CE6-9E61-F2E006EBBD90}"/>
    <dgm:cxn modelId="{5741987D-D986-4C33-B221-DADB68214C79}" type="presOf" srcId="{5124CD50-1692-41A6-BFCC-E16C5D93C144}" destId="{1DFD7E17-75BF-46FA-80F3-CB651ADC680C}" srcOrd="0" destOrd="0" presId="urn:microsoft.com/office/officeart/2005/8/layout/bProcess3"/>
    <dgm:cxn modelId="{B9919110-2E8A-4284-9B61-6C35AD8D5CF8}" type="presOf" srcId="{AC27B783-8FAE-4496-923D-8844900AB106}" destId="{FCBBCEA2-194D-4C7B-862B-1834C44263B5}" srcOrd="0" destOrd="0" presId="urn:microsoft.com/office/officeart/2005/8/layout/bProcess3"/>
    <dgm:cxn modelId="{9D81FF7C-C8FA-4403-A2F6-6ACB11BAC60E}" type="presOf" srcId="{5124CD50-1692-41A6-BFCC-E16C5D93C144}" destId="{ED9FF7A1-9960-4825-AB93-A4E4E93EF8B5}" srcOrd="1" destOrd="0" presId="urn:microsoft.com/office/officeart/2005/8/layout/bProcess3"/>
    <dgm:cxn modelId="{0AE1D271-4420-457D-81F7-9185365D42C1}" srcId="{8805011A-223D-450A-8BF0-76E52FBBA8CE}" destId="{31F1D0B3-87FC-4F5E-848B-C485EBFB6C31}" srcOrd="0" destOrd="0" parTransId="{010280B7-6C49-4C20-BB61-820E84A6E6E4}" sibTransId="{5124CD50-1692-41A6-BFCC-E16C5D93C144}"/>
    <dgm:cxn modelId="{84FB5C12-810F-48B1-B7BF-D7CAA5C33B24}" type="presOf" srcId="{31F1D0B3-87FC-4F5E-848B-C485EBFB6C31}" destId="{45867B7F-9C16-4B98-884D-621DEB8ED120}" srcOrd="0" destOrd="0" presId="urn:microsoft.com/office/officeart/2005/8/layout/bProcess3"/>
    <dgm:cxn modelId="{3EC949CF-DA6B-4492-9DBC-2DC79D548711}" type="presParOf" srcId="{3F81DD19-5A37-45D3-910B-EC6E62D5CCAA}" destId="{45867B7F-9C16-4B98-884D-621DEB8ED120}" srcOrd="0" destOrd="0" presId="urn:microsoft.com/office/officeart/2005/8/layout/bProcess3"/>
    <dgm:cxn modelId="{F9EBB161-BB05-40D4-8992-E23DCDA0440B}" type="presParOf" srcId="{3F81DD19-5A37-45D3-910B-EC6E62D5CCAA}" destId="{1DFD7E17-75BF-46FA-80F3-CB651ADC680C}" srcOrd="1" destOrd="0" presId="urn:microsoft.com/office/officeart/2005/8/layout/bProcess3"/>
    <dgm:cxn modelId="{557DA23A-1542-4DBA-B25C-CC42D6875D45}" type="presParOf" srcId="{1DFD7E17-75BF-46FA-80F3-CB651ADC680C}" destId="{ED9FF7A1-9960-4825-AB93-A4E4E93EF8B5}" srcOrd="0" destOrd="0" presId="urn:microsoft.com/office/officeart/2005/8/layout/bProcess3"/>
    <dgm:cxn modelId="{CD098ADF-1E26-4019-A3A2-754A16ECC6AC}" type="presParOf" srcId="{3F81DD19-5A37-45D3-910B-EC6E62D5CCAA}" destId="{2090D119-AA24-43A1-8DB8-E51177F2EF9B}" srcOrd="2" destOrd="0" presId="urn:microsoft.com/office/officeart/2005/8/layout/bProcess3"/>
    <dgm:cxn modelId="{A344B41A-F9F1-4A98-950A-BA3783A68386}" type="presParOf" srcId="{3F81DD19-5A37-45D3-910B-EC6E62D5CCAA}" destId="{56543632-8295-4D03-9EBE-D1F4B1B7922B}" srcOrd="3" destOrd="0" presId="urn:microsoft.com/office/officeart/2005/8/layout/bProcess3"/>
    <dgm:cxn modelId="{2BDA820C-BA15-44B0-B90B-7D0FA24A1440}" type="presParOf" srcId="{56543632-8295-4D03-9EBE-D1F4B1B7922B}" destId="{D9507974-AE0B-4B7C-8BDE-C9C897673CD6}" srcOrd="0" destOrd="0" presId="urn:microsoft.com/office/officeart/2005/8/layout/bProcess3"/>
    <dgm:cxn modelId="{026A0601-C8CF-46E3-9D38-8EE250DA7C88}" type="presParOf" srcId="{3F81DD19-5A37-45D3-910B-EC6E62D5CCAA}" destId="{D73F154A-229A-4E1D-9110-189497A9AF20}" srcOrd="4" destOrd="0" presId="urn:microsoft.com/office/officeart/2005/8/layout/bProcess3"/>
    <dgm:cxn modelId="{5DDCE820-D712-4630-BB80-0B59740EC767}" type="presParOf" srcId="{3F81DD19-5A37-45D3-910B-EC6E62D5CCAA}" destId="{5D8265E2-D1E0-435D-9A75-6785EA95E764}" srcOrd="5" destOrd="0" presId="urn:microsoft.com/office/officeart/2005/8/layout/bProcess3"/>
    <dgm:cxn modelId="{CD42D954-2941-4174-A71A-FDBCD58D3283}" type="presParOf" srcId="{5D8265E2-D1E0-435D-9A75-6785EA95E764}" destId="{7EE5F2B3-CF08-453C-B45B-8517D76F39F3}" srcOrd="0" destOrd="0" presId="urn:microsoft.com/office/officeart/2005/8/layout/bProcess3"/>
    <dgm:cxn modelId="{E3DB9498-B618-4B95-B239-250B871B90EA}" type="presParOf" srcId="{3F81DD19-5A37-45D3-910B-EC6E62D5CCAA}" destId="{44EF5BD0-10F7-4BA9-901D-8383A211A177}" srcOrd="6" destOrd="0" presId="urn:microsoft.com/office/officeart/2005/8/layout/bProcess3"/>
    <dgm:cxn modelId="{016DCFEF-B4A5-4DB5-831E-855957EEDDDF}" type="presParOf" srcId="{3F81DD19-5A37-45D3-910B-EC6E62D5CCAA}" destId="{CD7AC62B-C7EA-42A8-83FB-DC9D2D7710C5}" srcOrd="7" destOrd="0" presId="urn:microsoft.com/office/officeart/2005/8/layout/bProcess3"/>
    <dgm:cxn modelId="{CB9E1802-EA6C-46C9-A135-DCE859B409A8}" type="presParOf" srcId="{CD7AC62B-C7EA-42A8-83FB-DC9D2D7710C5}" destId="{D9CC0061-1157-40B4-8A62-C743088482CA}" srcOrd="0" destOrd="0" presId="urn:microsoft.com/office/officeart/2005/8/layout/bProcess3"/>
    <dgm:cxn modelId="{86D3D9A1-3956-4ABB-8BE5-F1AC2E31C40D}" type="presParOf" srcId="{3F81DD19-5A37-45D3-910B-EC6E62D5CCAA}" destId="{FCBBCEA2-194D-4C7B-862B-1834C44263B5}" srcOrd="8" destOrd="0" presId="urn:microsoft.com/office/officeart/2005/8/layout/bProcess3"/>
    <dgm:cxn modelId="{274B5766-4309-4B93-802C-87D132C1A794}" type="presParOf" srcId="{3F81DD19-5A37-45D3-910B-EC6E62D5CCAA}" destId="{0B5D3D9E-A7F9-4977-A476-4A74AC5272D3}" srcOrd="9" destOrd="0" presId="urn:microsoft.com/office/officeart/2005/8/layout/bProcess3"/>
    <dgm:cxn modelId="{89D93D1C-FA22-4A97-85C4-FF8A50638466}" type="presParOf" srcId="{0B5D3D9E-A7F9-4977-A476-4A74AC5272D3}" destId="{115A10A2-F3C5-411F-854B-DC7C96266855}" srcOrd="0" destOrd="0" presId="urn:microsoft.com/office/officeart/2005/8/layout/bProcess3"/>
    <dgm:cxn modelId="{4E04DFC6-B6DA-4F0E-81ED-252B3D07003B}" type="presParOf" srcId="{3F81DD19-5A37-45D3-910B-EC6E62D5CCAA}" destId="{5AF50305-25BD-4F10-A8A5-45A3927D213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034BFE-79F2-4ADC-90AB-4EB7950E74B8}"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US"/>
        </a:p>
      </dgm:t>
    </dgm:pt>
    <dgm:pt modelId="{72CD99E3-0151-4018-930C-0C669BDA81D2}">
      <dgm:prSet phldrT="[Texto]"/>
      <dgm:spPr/>
      <dgm:t>
        <a:bodyPr/>
        <a:lstStyle/>
        <a:p>
          <a:r>
            <a:rPr lang="es-EC" dirty="0" smtClean="0"/>
            <a:t>Negociación entre dos partes</a:t>
          </a:r>
          <a:endParaRPr lang="en-US" dirty="0"/>
        </a:p>
      </dgm:t>
    </dgm:pt>
    <dgm:pt modelId="{1C34D3B5-9447-4474-8219-B08B461F304C}" type="parTrans" cxnId="{7352627B-3AB0-4332-B610-883E5A817E75}">
      <dgm:prSet/>
      <dgm:spPr/>
      <dgm:t>
        <a:bodyPr/>
        <a:lstStyle/>
        <a:p>
          <a:endParaRPr lang="en-US"/>
        </a:p>
      </dgm:t>
    </dgm:pt>
    <dgm:pt modelId="{F2651FB8-06C2-44CB-A535-DBB7F22EDDA7}" type="sibTrans" cxnId="{7352627B-3AB0-4332-B610-883E5A817E75}">
      <dgm:prSet/>
      <dgm:spPr/>
      <dgm:t>
        <a:bodyPr/>
        <a:lstStyle/>
        <a:p>
          <a:endParaRPr lang="en-US"/>
        </a:p>
      </dgm:t>
    </dgm:pt>
    <dgm:pt modelId="{13BC40B9-553F-4D0E-B0A3-6B65284B2101}">
      <dgm:prSet phldrT="[Texto]"/>
      <dgm:spPr/>
      <dgm:t>
        <a:bodyPr/>
        <a:lstStyle/>
        <a:p>
          <a:r>
            <a:rPr lang="es-EC" dirty="0" smtClean="0"/>
            <a:t>crea obligaciones reciprocas</a:t>
          </a:r>
          <a:endParaRPr lang="en-US" dirty="0"/>
        </a:p>
      </dgm:t>
    </dgm:pt>
    <dgm:pt modelId="{0D3E46AC-3EE0-49B8-A432-BDC6B6A71088}" type="parTrans" cxnId="{9F260C3D-7736-4573-8F98-016239C9908B}">
      <dgm:prSet/>
      <dgm:spPr/>
      <dgm:t>
        <a:bodyPr/>
        <a:lstStyle/>
        <a:p>
          <a:endParaRPr lang="en-US"/>
        </a:p>
      </dgm:t>
    </dgm:pt>
    <dgm:pt modelId="{6E147851-31C8-4DDC-A3D6-DA73F48506B5}" type="sibTrans" cxnId="{9F260C3D-7736-4573-8F98-016239C9908B}">
      <dgm:prSet/>
      <dgm:spPr/>
      <dgm:t>
        <a:bodyPr/>
        <a:lstStyle/>
        <a:p>
          <a:endParaRPr lang="en-US"/>
        </a:p>
      </dgm:t>
    </dgm:pt>
    <dgm:pt modelId="{3774AA73-A7B8-4508-8C84-18E5F2BC8909}">
      <dgm:prSet phldrT="[Texto]"/>
      <dgm:spPr/>
      <dgm:t>
        <a:bodyPr/>
        <a:lstStyle/>
        <a:p>
          <a:r>
            <a:rPr lang="es-EC" dirty="0" smtClean="0"/>
            <a:t>comercial, político o económico</a:t>
          </a:r>
          <a:endParaRPr lang="en-US" dirty="0"/>
        </a:p>
      </dgm:t>
    </dgm:pt>
    <dgm:pt modelId="{17716D59-4171-4395-8FA0-4F0EDE59B27B}" type="parTrans" cxnId="{B8780146-BCC0-4D18-9819-16D6DECD57DB}">
      <dgm:prSet/>
      <dgm:spPr/>
      <dgm:t>
        <a:bodyPr/>
        <a:lstStyle/>
        <a:p>
          <a:endParaRPr lang="en-US"/>
        </a:p>
      </dgm:t>
    </dgm:pt>
    <dgm:pt modelId="{DB1EDA5D-14A7-45DF-93E9-E07484412F8B}" type="sibTrans" cxnId="{B8780146-BCC0-4D18-9819-16D6DECD57DB}">
      <dgm:prSet/>
      <dgm:spPr/>
      <dgm:t>
        <a:bodyPr/>
        <a:lstStyle/>
        <a:p>
          <a:endParaRPr lang="en-US"/>
        </a:p>
      </dgm:t>
    </dgm:pt>
    <dgm:pt modelId="{5AF3DFF7-E2D3-4189-916C-B45AE712D27E}" type="pres">
      <dgm:prSet presAssocID="{5C034BFE-79F2-4ADC-90AB-4EB7950E74B8}" presName="Name0" presStyleCnt="0">
        <dgm:presLayoutVars>
          <dgm:chMax val="7"/>
          <dgm:chPref val="7"/>
          <dgm:dir/>
          <dgm:animLvl val="lvl"/>
        </dgm:presLayoutVars>
      </dgm:prSet>
      <dgm:spPr/>
      <dgm:t>
        <a:bodyPr/>
        <a:lstStyle/>
        <a:p>
          <a:endParaRPr lang="en-US"/>
        </a:p>
      </dgm:t>
    </dgm:pt>
    <dgm:pt modelId="{8F441C84-8029-4E2C-AEEF-34DCF43AA6DF}" type="pres">
      <dgm:prSet presAssocID="{72CD99E3-0151-4018-930C-0C669BDA81D2}" presName="Accent1" presStyleCnt="0"/>
      <dgm:spPr/>
    </dgm:pt>
    <dgm:pt modelId="{ED37B0D9-7DCD-4878-829B-EA737821FD8F}" type="pres">
      <dgm:prSet presAssocID="{72CD99E3-0151-4018-930C-0C669BDA81D2}" presName="Accent" presStyleLbl="node1" presStyleIdx="0" presStyleCnt="3"/>
      <dgm:spPr/>
    </dgm:pt>
    <dgm:pt modelId="{F2F5F853-F884-4091-9FAB-5CA51B249244}" type="pres">
      <dgm:prSet presAssocID="{72CD99E3-0151-4018-930C-0C669BDA81D2}" presName="Parent1" presStyleLbl="revTx" presStyleIdx="0" presStyleCnt="3">
        <dgm:presLayoutVars>
          <dgm:chMax val="1"/>
          <dgm:chPref val="1"/>
          <dgm:bulletEnabled val="1"/>
        </dgm:presLayoutVars>
      </dgm:prSet>
      <dgm:spPr/>
      <dgm:t>
        <a:bodyPr/>
        <a:lstStyle/>
        <a:p>
          <a:endParaRPr lang="en-US"/>
        </a:p>
      </dgm:t>
    </dgm:pt>
    <dgm:pt modelId="{BE01B780-CD80-47B6-9050-23A43FFFED15}" type="pres">
      <dgm:prSet presAssocID="{13BC40B9-553F-4D0E-B0A3-6B65284B2101}" presName="Accent2" presStyleCnt="0"/>
      <dgm:spPr/>
    </dgm:pt>
    <dgm:pt modelId="{684BA1D2-6B9C-4C4B-916D-E5107F145C81}" type="pres">
      <dgm:prSet presAssocID="{13BC40B9-553F-4D0E-B0A3-6B65284B2101}" presName="Accent" presStyleLbl="node1" presStyleIdx="1" presStyleCnt="3"/>
      <dgm:spPr/>
    </dgm:pt>
    <dgm:pt modelId="{02A57369-1A11-4905-A433-5BED6B4F36A1}" type="pres">
      <dgm:prSet presAssocID="{13BC40B9-553F-4D0E-B0A3-6B65284B2101}" presName="Parent2" presStyleLbl="revTx" presStyleIdx="1" presStyleCnt="3">
        <dgm:presLayoutVars>
          <dgm:chMax val="1"/>
          <dgm:chPref val="1"/>
          <dgm:bulletEnabled val="1"/>
        </dgm:presLayoutVars>
      </dgm:prSet>
      <dgm:spPr/>
      <dgm:t>
        <a:bodyPr/>
        <a:lstStyle/>
        <a:p>
          <a:endParaRPr lang="en-US"/>
        </a:p>
      </dgm:t>
    </dgm:pt>
    <dgm:pt modelId="{B5174DA6-951B-4867-8799-8D1763C80827}" type="pres">
      <dgm:prSet presAssocID="{3774AA73-A7B8-4508-8C84-18E5F2BC8909}" presName="Accent3" presStyleCnt="0"/>
      <dgm:spPr/>
    </dgm:pt>
    <dgm:pt modelId="{2562F37D-74C6-427E-BFE9-F8ABAB530B20}" type="pres">
      <dgm:prSet presAssocID="{3774AA73-A7B8-4508-8C84-18E5F2BC8909}" presName="Accent" presStyleLbl="node1" presStyleIdx="2" presStyleCnt="3"/>
      <dgm:spPr/>
    </dgm:pt>
    <dgm:pt modelId="{84974649-E3CA-4D5B-BA93-1EE09FB3349D}" type="pres">
      <dgm:prSet presAssocID="{3774AA73-A7B8-4508-8C84-18E5F2BC8909}" presName="Parent3" presStyleLbl="revTx" presStyleIdx="2" presStyleCnt="3">
        <dgm:presLayoutVars>
          <dgm:chMax val="1"/>
          <dgm:chPref val="1"/>
          <dgm:bulletEnabled val="1"/>
        </dgm:presLayoutVars>
      </dgm:prSet>
      <dgm:spPr/>
      <dgm:t>
        <a:bodyPr/>
        <a:lstStyle/>
        <a:p>
          <a:endParaRPr lang="en-US"/>
        </a:p>
      </dgm:t>
    </dgm:pt>
  </dgm:ptLst>
  <dgm:cxnLst>
    <dgm:cxn modelId="{E9B7C030-36A9-48D0-BD3F-3854EC15927A}" type="presOf" srcId="{72CD99E3-0151-4018-930C-0C669BDA81D2}" destId="{F2F5F853-F884-4091-9FAB-5CA51B249244}" srcOrd="0" destOrd="0" presId="urn:microsoft.com/office/officeart/2009/layout/CircleArrowProcess"/>
    <dgm:cxn modelId="{EE08A50E-D4AC-42A1-84BE-D617C76E508B}" type="presOf" srcId="{3774AA73-A7B8-4508-8C84-18E5F2BC8909}" destId="{84974649-E3CA-4D5B-BA93-1EE09FB3349D}" srcOrd="0" destOrd="0" presId="urn:microsoft.com/office/officeart/2009/layout/CircleArrowProcess"/>
    <dgm:cxn modelId="{45CDDB2D-3E82-486C-A6B2-18A35C75CA1E}" type="presOf" srcId="{13BC40B9-553F-4D0E-B0A3-6B65284B2101}" destId="{02A57369-1A11-4905-A433-5BED6B4F36A1}" srcOrd="0" destOrd="0" presId="urn:microsoft.com/office/officeart/2009/layout/CircleArrowProcess"/>
    <dgm:cxn modelId="{7352627B-3AB0-4332-B610-883E5A817E75}" srcId="{5C034BFE-79F2-4ADC-90AB-4EB7950E74B8}" destId="{72CD99E3-0151-4018-930C-0C669BDA81D2}" srcOrd="0" destOrd="0" parTransId="{1C34D3B5-9447-4474-8219-B08B461F304C}" sibTransId="{F2651FB8-06C2-44CB-A535-DBB7F22EDDA7}"/>
    <dgm:cxn modelId="{B5348EF0-51E2-41AA-96A9-4AEA520C926A}" type="presOf" srcId="{5C034BFE-79F2-4ADC-90AB-4EB7950E74B8}" destId="{5AF3DFF7-E2D3-4189-916C-B45AE712D27E}" srcOrd="0" destOrd="0" presId="urn:microsoft.com/office/officeart/2009/layout/CircleArrowProcess"/>
    <dgm:cxn modelId="{9F260C3D-7736-4573-8F98-016239C9908B}" srcId="{5C034BFE-79F2-4ADC-90AB-4EB7950E74B8}" destId="{13BC40B9-553F-4D0E-B0A3-6B65284B2101}" srcOrd="1" destOrd="0" parTransId="{0D3E46AC-3EE0-49B8-A432-BDC6B6A71088}" sibTransId="{6E147851-31C8-4DDC-A3D6-DA73F48506B5}"/>
    <dgm:cxn modelId="{B8780146-BCC0-4D18-9819-16D6DECD57DB}" srcId="{5C034BFE-79F2-4ADC-90AB-4EB7950E74B8}" destId="{3774AA73-A7B8-4508-8C84-18E5F2BC8909}" srcOrd="2" destOrd="0" parTransId="{17716D59-4171-4395-8FA0-4F0EDE59B27B}" sibTransId="{DB1EDA5D-14A7-45DF-93E9-E07484412F8B}"/>
    <dgm:cxn modelId="{D374DB63-4B19-4C63-91CF-5BE437F2084E}" type="presParOf" srcId="{5AF3DFF7-E2D3-4189-916C-B45AE712D27E}" destId="{8F441C84-8029-4E2C-AEEF-34DCF43AA6DF}" srcOrd="0" destOrd="0" presId="urn:microsoft.com/office/officeart/2009/layout/CircleArrowProcess"/>
    <dgm:cxn modelId="{2B338EC1-02BE-4FC8-98DF-18A309798108}" type="presParOf" srcId="{8F441C84-8029-4E2C-AEEF-34DCF43AA6DF}" destId="{ED37B0D9-7DCD-4878-829B-EA737821FD8F}" srcOrd="0" destOrd="0" presId="urn:microsoft.com/office/officeart/2009/layout/CircleArrowProcess"/>
    <dgm:cxn modelId="{A23D1B07-58F0-4C5A-8007-8F59B2C7AB8C}" type="presParOf" srcId="{5AF3DFF7-E2D3-4189-916C-B45AE712D27E}" destId="{F2F5F853-F884-4091-9FAB-5CA51B249244}" srcOrd="1" destOrd="0" presId="urn:microsoft.com/office/officeart/2009/layout/CircleArrowProcess"/>
    <dgm:cxn modelId="{D7C24D3C-CE01-4EA1-8B70-73E18E1387D6}" type="presParOf" srcId="{5AF3DFF7-E2D3-4189-916C-B45AE712D27E}" destId="{BE01B780-CD80-47B6-9050-23A43FFFED15}" srcOrd="2" destOrd="0" presId="urn:microsoft.com/office/officeart/2009/layout/CircleArrowProcess"/>
    <dgm:cxn modelId="{5B8EB167-F1D8-46B5-B4EB-12A4D50FE87B}" type="presParOf" srcId="{BE01B780-CD80-47B6-9050-23A43FFFED15}" destId="{684BA1D2-6B9C-4C4B-916D-E5107F145C81}" srcOrd="0" destOrd="0" presId="urn:microsoft.com/office/officeart/2009/layout/CircleArrowProcess"/>
    <dgm:cxn modelId="{3B1C09D0-6BD6-4423-A800-E43489A2952F}" type="presParOf" srcId="{5AF3DFF7-E2D3-4189-916C-B45AE712D27E}" destId="{02A57369-1A11-4905-A433-5BED6B4F36A1}" srcOrd="3" destOrd="0" presId="urn:microsoft.com/office/officeart/2009/layout/CircleArrowProcess"/>
    <dgm:cxn modelId="{9D6187AF-8B70-4D15-8BD1-40E046E6DC0E}" type="presParOf" srcId="{5AF3DFF7-E2D3-4189-916C-B45AE712D27E}" destId="{B5174DA6-951B-4867-8799-8D1763C80827}" srcOrd="4" destOrd="0" presId="urn:microsoft.com/office/officeart/2009/layout/CircleArrowProcess"/>
    <dgm:cxn modelId="{D840DB9B-B2D4-4025-AC6C-286520CD3DF4}" type="presParOf" srcId="{B5174DA6-951B-4867-8799-8D1763C80827}" destId="{2562F37D-74C6-427E-BFE9-F8ABAB530B20}" srcOrd="0" destOrd="0" presId="urn:microsoft.com/office/officeart/2009/layout/CircleArrowProcess"/>
    <dgm:cxn modelId="{4B5152A3-40C0-4130-9313-B6BC3E5F0F67}" type="presParOf" srcId="{5AF3DFF7-E2D3-4189-916C-B45AE712D27E}" destId="{84974649-E3CA-4D5B-BA93-1EE09FB3349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7/10/2018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0.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pe 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741" y="150792"/>
            <a:ext cx="4397962" cy="113585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7"/>
          <p:cNvSpPr txBox="1">
            <a:spLocks noChangeArrowheads="1"/>
          </p:cNvSpPr>
          <p:nvPr/>
        </p:nvSpPr>
        <p:spPr bwMode="auto">
          <a:xfrm>
            <a:off x="651478" y="337499"/>
            <a:ext cx="11012488"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C" altLang="es-ES" sz="24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s-EC" altLang="es-ES" sz="24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s-EC" altLang="es-ES" sz="20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s-EC" altLang="es-ES" sz="2000" dirty="0">
                <a:latin typeface="Arial" panose="020B0604020202020204" pitchFamily="34" charset="0"/>
                <a:cs typeface="Arial" panose="020B0604020202020204" pitchFamily="34" charset="0"/>
              </a:rPr>
              <a:t>DEPARTAMENTO DE CIENCIAS ECONÓMICAS, ADMINISTRATIVAS Y DE COMERCIO</a:t>
            </a:r>
            <a:endParaRPr lang="es-ES" altLang="es-ES" sz="2000" dirty="0">
              <a:latin typeface="Arial" panose="020B0604020202020204" pitchFamily="34" charset="0"/>
              <a:cs typeface="Arial" panose="020B0604020202020204" pitchFamily="34" charset="0"/>
            </a:endParaRPr>
          </a:p>
          <a:p>
            <a:pPr algn="ctr" eaLnBrk="1" hangingPunct="1">
              <a:lnSpc>
                <a:spcPct val="150000"/>
              </a:lnSpc>
              <a:spcBef>
                <a:spcPct val="0"/>
              </a:spcBef>
              <a:buFontTx/>
              <a:buNone/>
            </a:pPr>
            <a:endParaRPr lang="es-EC" altLang="es-ES" sz="20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s-EC" altLang="es-ES" sz="2000" dirty="0"/>
              <a:t>CARRERA DE INGENIERÍA EN COMERCIO EXTERIOR Y NEGOCIACIÓN INTERNACIONAL </a:t>
            </a:r>
            <a:endParaRPr lang="es-ES" altLang="es-ES" sz="2000" dirty="0"/>
          </a:p>
          <a:p>
            <a:pPr algn="ctr" eaLnBrk="1" hangingPunct="1">
              <a:lnSpc>
                <a:spcPct val="100000"/>
              </a:lnSpc>
              <a:spcBef>
                <a:spcPct val="0"/>
              </a:spcBef>
              <a:buFontTx/>
              <a:buNone/>
            </a:pPr>
            <a:r>
              <a:rPr lang="es-EC" altLang="es-ES" sz="2000" dirty="0"/>
              <a:t>Tesis presentada como requisito previo a la obtención del grado de:</a:t>
            </a:r>
          </a:p>
          <a:p>
            <a:pPr algn="ctr" eaLnBrk="1" hangingPunct="1">
              <a:lnSpc>
                <a:spcPct val="150000"/>
              </a:lnSpc>
              <a:spcBef>
                <a:spcPct val="0"/>
              </a:spcBef>
              <a:buFontTx/>
              <a:buNone/>
            </a:pPr>
            <a:r>
              <a:rPr lang="es-EC" altLang="es-ES" sz="2000" dirty="0"/>
              <a:t> </a:t>
            </a:r>
          </a:p>
          <a:p>
            <a:pPr algn="ctr" eaLnBrk="1" hangingPunct="1">
              <a:lnSpc>
                <a:spcPct val="100000"/>
              </a:lnSpc>
              <a:spcBef>
                <a:spcPct val="0"/>
              </a:spcBef>
              <a:buFontTx/>
              <a:buNone/>
            </a:pPr>
            <a:r>
              <a:rPr lang="es-EC" altLang="es-ES" sz="2000" dirty="0"/>
              <a:t> </a:t>
            </a:r>
            <a:r>
              <a:rPr lang="es-EC" altLang="es-ES" sz="2000" dirty="0" smtClean="0"/>
              <a:t>INGENIERA </a:t>
            </a:r>
            <a:r>
              <a:rPr lang="es-EC" altLang="es-ES" sz="2000" dirty="0"/>
              <a:t>EN COMERCIO EXTERIOR Y NEGOCIACIÓN INTERNACIONAL </a:t>
            </a:r>
          </a:p>
          <a:p>
            <a:pPr algn="ctr" eaLnBrk="1" hangingPunct="1">
              <a:spcBef>
                <a:spcPct val="0"/>
              </a:spcBef>
              <a:buFontTx/>
              <a:buNone/>
            </a:pPr>
            <a:endParaRPr lang="es-EC" altLang="es-ES" sz="20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s-EC" altLang="es-ES" sz="2000" dirty="0" smtClean="0">
                <a:latin typeface="Arial" panose="020B0604020202020204" pitchFamily="34" charset="0"/>
                <a:cs typeface="Arial" panose="020B0604020202020204" pitchFamily="34" charset="0"/>
              </a:rPr>
              <a:t>“</a:t>
            </a:r>
            <a:r>
              <a:rPr lang="es-EC" altLang="es-ES" sz="2000" b="1" dirty="0" smtClean="0"/>
              <a:t>BENEFICIOS DEL ACUERDO DE COMPLEMETACIÓN ECONÓMICA ENTRE ECUADOR-CHILE EN LA INDUSTRIA PORCÍCOLA ECUATORIANA</a:t>
            </a:r>
            <a:r>
              <a:rPr lang="es-EC" altLang="es-ES" sz="2000" dirty="0" smtClean="0">
                <a:latin typeface="Arial" panose="020B0604020202020204" pitchFamily="34" charset="0"/>
                <a:cs typeface="Arial" panose="020B0604020202020204" pitchFamily="34" charset="0"/>
              </a:rPr>
              <a:t>”</a:t>
            </a:r>
            <a:endParaRPr lang="es-EC" altLang="es-ES" sz="20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s-EC" altLang="es-ES" sz="20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s-EC" altLang="es-ES" sz="1800" dirty="0">
                <a:latin typeface="Arial" panose="020B0604020202020204" pitchFamily="34" charset="0"/>
                <a:cs typeface="Arial" panose="020B0604020202020204" pitchFamily="34" charset="0"/>
              </a:rPr>
              <a:t>Autor:</a:t>
            </a:r>
          </a:p>
          <a:p>
            <a:pPr algn="ctr" eaLnBrk="1" hangingPunct="1">
              <a:lnSpc>
                <a:spcPct val="100000"/>
              </a:lnSpc>
              <a:spcBef>
                <a:spcPct val="0"/>
              </a:spcBef>
              <a:buFontTx/>
              <a:buNone/>
            </a:pPr>
            <a:r>
              <a:rPr lang="es-EC" altLang="es-ES" sz="2000" dirty="0" smtClean="0"/>
              <a:t>PALACIOS LEMA, TANIA GISSELA</a:t>
            </a:r>
          </a:p>
          <a:p>
            <a:pPr algn="ctr" eaLnBrk="1" hangingPunct="1">
              <a:lnSpc>
                <a:spcPct val="100000"/>
              </a:lnSpc>
              <a:spcBef>
                <a:spcPct val="0"/>
              </a:spcBef>
              <a:buFontTx/>
              <a:buNone/>
            </a:pPr>
            <a:endParaRPr lang="es-EC" altLang="es-ES" sz="800" dirty="0" smtClean="0"/>
          </a:p>
          <a:p>
            <a:pPr algn="ctr" eaLnBrk="1" hangingPunct="1">
              <a:lnSpc>
                <a:spcPct val="100000"/>
              </a:lnSpc>
              <a:spcBef>
                <a:spcPct val="0"/>
              </a:spcBef>
              <a:buFontTx/>
              <a:buNone/>
            </a:pPr>
            <a:r>
              <a:rPr lang="es-EC" altLang="es-ES" sz="1800" dirty="0" smtClean="0">
                <a:latin typeface="Arial" panose="020B0604020202020204" pitchFamily="34" charset="0"/>
                <a:cs typeface="Arial" panose="020B0604020202020204" pitchFamily="34" charset="0"/>
              </a:rPr>
              <a:t>Director: </a:t>
            </a:r>
          </a:p>
          <a:p>
            <a:pPr algn="ctr" eaLnBrk="1" hangingPunct="1">
              <a:lnSpc>
                <a:spcPct val="100000"/>
              </a:lnSpc>
              <a:spcBef>
                <a:spcPct val="0"/>
              </a:spcBef>
              <a:buFontTx/>
              <a:buNone/>
            </a:pPr>
            <a:r>
              <a:rPr lang="es-EC" altLang="es-ES" sz="1800" dirty="0"/>
              <a:t>CANGUI VELASCO, RODRIGO PATRICIO </a:t>
            </a:r>
            <a:endParaRPr lang="es-EC" altLang="es-ES" sz="1800" dirty="0"/>
          </a:p>
          <a:p>
            <a:pPr algn="ctr" eaLnBrk="1" hangingPunct="1">
              <a:lnSpc>
                <a:spcPct val="100000"/>
              </a:lnSpc>
              <a:spcBef>
                <a:spcPct val="0"/>
              </a:spcBef>
              <a:buFontTx/>
              <a:buNone/>
            </a:pPr>
            <a:endParaRPr lang="es-EC" altLang="es-ES" sz="2000" dirty="0" smtClean="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s-EC" altLang="es-ES" sz="1800" dirty="0" smtClean="0">
                <a:latin typeface="Arial" panose="020B0604020202020204" pitchFamily="34" charset="0"/>
                <a:cs typeface="Arial" panose="020B0604020202020204" pitchFamily="34" charset="0"/>
              </a:rPr>
              <a:t>SANGOLQUÍ</a:t>
            </a:r>
            <a:endParaRPr lang="es-EC" altLang="es-ES" sz="18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s-EC" altLang="es-ES" sz="1800" dirty="0" smtClean="0">
                <a:latin typeface="Arial" panose="020B0604020202020204" pitchFamily="34" charset="0"/>
                <a:cs typeface="Arial" panose="020B0604020202020204" pitchFamily="34" charset="0"/>
              </a:rPr>
              <a:t>JULIO </a:t>
            </a:r>
            <a:r>
              <a:rPr lang="es-EC" altLang="es-ES" sz="1800" dirty="0" smtClean="0">
                <a:latin typeface="Arial" panose="020B0604020202020204" pitchFamily="34" charset="0"/>
                <a:cs typeface="Arial" panose="020B0604020202020204" pitchFamily="34" charset="0"/>
              </a:rPr>
              <a:t>2018</a:t>
            </a:r>
            <a:endParaRPr lang="es-ES" altLang="es-ES" sz="1800" dirty="0"/>
          </a:p>
        </p:txBody>
      </p:sp>
    </p:spTree>
    <p:extLst>
      <p:ext uri="{BB962C8B-B14F-4D97-AF65-F5344CB8AC3E}">
        <p14:creationId xmlns:p14="http://schemas.microsoft.com/office/powerpoint/2010/main" val="83805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154806"/>
          </a:xfrm>
        </p:spPr>
        <p:txBody>
          <a:bodyPr/>
          <a:lstStyle/>
          <a:p>
            <a:r>
              <a:rPr lang="es-ES" dirty="0" smtClean="0">
                <a:effectLst/>
              </a:rPr>
              <a:t>Estudio de la EVOLUCIÓN </a:t>
            </a:r>
            <a:r>
              <a:rPr lang="es-ES" dirty="0">
                <a:effectLst/>
              </a:rPr>
              <a:t>DE LA RELACIÓN COMERCIAL BILATERAL ECUADOR - </a:t>
            </a:r>
            <a:r>
              <a:rPr lang="es-ES" dirty="0" smtClean="0">
                <a:effectLst/>
              </a:rPr>
              <a:t>CHILE</a:t>
            </a:r>
            <a:endParaRPr lang="en-US" dirty="0"/>
          </a:p>
        </p:txBody>
      </p:sp>
      <p:sp>
        <p:nvSpPr>
          <p:cNvPr id="4"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tx1"/>
                </a:solidFill>
              </a:rPr>
              <a:t>Capitulo iii</a:t>
            </a:r>
            <a:endParaRPr lang="en-US" sz="2000" b="1" dirty="0">
              <a:solidFill>
                <a:schemeClr val="tx1"/>
              </a:solidFill>
            </a:endParaRPr>
          </a:p>
        </p:txBody>
      </p:sp>
      <p:sp>
        <p:nvSpPr>
          <p:cNvPr id="8" name="Rectángulo 7"/>
          <p:cNvSpPr/>
          <p:nvPr/>
        </p:nvSpPr>
        <p:spPr>
          <a:xfrm>
            <a:off x="852321" y="4124050"/>
            <a:ext cx="5203065" cy="457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1141413" y="4031087"/>
            <a:ext cx="193183" cy="206062"/>
          </a:xfrm>
          <a:prstGeom prst="ellipse">
            <a:avLst/>
          </a:prstGeom>
          <a:solidFill>
            <a:schemeClr val="tx1">
              <a:lumMod val="95000"/>
            </a:schemeClr>
          </a:solidFill>
          <a:ln>
            <a:solidFill>
              <a:schemeClr val="tx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CuadroTexto 9"/>
          <p:cNvSpPr txBox="1"/>
          <p:nvPr/>
        </p:nvSpPr>
        <p:spPr>
          <a:xfrm>
            <a:off x="852321" y="3395506"/>
            <a:ext cx="771365" cy="400110"/>
          </a:xfrm>
          <a:prstGeom prst="rect">
            <a:avLst/>
          </a:prstGeom>
          <a:noFill/>
        </p:spPr>
        <p:txBody>
          <a:bodyPr wrap="none" rtlCol="0">
            <a:spAutoFit/>
          </a:bodyPr>
          <a:lstStyle/>
          <a:p>
            <a:r>
              <a:rPr lang="es-EC" sz="2000" b="1" dirty="0" smtClean="0"/>
              <a:t>CAN</a:t>
            </a:r>
            <a:endParaRPr lang="en-US" sz="2000" b="1" dirty="0"/>
          </a:p>
        </p:txBody>
      </p:sp>
      <p:sp>
        <p:nvSpPr>
          <p:cNvPr id="11" name="CuadroTexto 10"/>
          <p:cNvSpPr txBox="1"/>
          <p:nvPr/>
        </p:nvSpPr>
        <p:spPr>
          <a:xfrm>
            <a:off x="173864" y="4472619"/>
            <a:ext cx="2321468" cy="800219"/>
          </a:xfrm>
          <a:prstGeom prst="rect">
            <a:avLst/>
          </a:prstGeom>
          <a:noFill/>
        </p:spPr>
        <p:txBody>
          <a:bodyPr wrap="none" rtlCol="0">
            <a:spAutoFit/>
          </a:bodyPr>
          <a:lstStyle/>
          <a:p>
            <a:pPr algn="ctr"/>
            <a:r>
              <a:rPr lang="es-EC" dirty="0" smtClean="0"/>
              <a:t>1969</a:t>
            </a:r>
            <a:endParaRPr lang="en-US" dirty="0" smtClean="0"/>
          </a:p>
          <a:p>
            <a:pPr algn="ctr"/>
            <a:r>
              <a:rPr lang="es-EC" sz="1400" dirty="0" smtClean="0"/>
              <a:t>Chile (1976)</a:t>
            </a:r>
          </a:p>
          <a:p>
            <a:pPr algn="ctr"/>
            <a:r>
              <a:rPr lang="es-EC" sz="1400" dirty="0" smtClean="0"/>
              <a:t>Acuerdo de Cartagena </a:t>
            </a:r>
          </a:p>
        </p:txBody>
      </p:sp>
      <p:sp>
        <p:nvSpPr>
          <p:cNvPr id="12" name="Elipse 11"/>
          <p:cNvSpPr/>
          <p:nvPr/>
        </p:nvSpPr>
        <p:spPr>
          <a:xfrm>
            <a:off x="3109844" y="4031086"/>
            <a:ext cx="193183" cy="206062"/>
          </a:xfrm>
          <a:prstGeom prst="ellipse">
            <a:avLst/>
          </a:prstGeom>
          <a:solidFill>
            <a:schemeClr val="tx1">
              <a:lumMod val="95000"/>
            </a:schemeClr>
          </a:solidFill>
          <a:ln>
            <a:solidFill>
              <a:schemeClr val="tx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uadroTexto 12"/>
          <p:cNvSpPr txBox="1"/>
          <p:nvPr/>
        </p:nvSpPr>
        <p:spPr>
          <a:xfrm>
            <a:off x="2749809" y="4465745"/>
            <a:ext cx="987771" cy="400110"/>
          </a:xfrm>
          <a:prstGeom prst="rect">
            <a:avLst/>
          </a:prstGeom>
          <a:noFill/>
        </p:spPr>
        <p:txBody>
          <a:bodyPr wrap="none" rtlCol="0">
            <a:spAutoFit/>
          </a:bodyPr>
          <a:lstStyle/>
          <a:p>
            <a:r>
              <a:rPr lang="es-EC" sz="2000" b="1" dirty="0" smtClean="0"/>
              <a:t>ALALC</a:t>
            </a:r>
            <a:endParaRPr lang="en-US" sz="2000" b="1" dirty="0"/>
          </a:p>
        </p:txBody>
      </p:sp>
      <p:sp>
        <p:nvSpPr>
          <p:cNvPr id="14" name="CuadroTexto 13"/>
          <p:cNvSpPr txBox="1"/>
          <p:nvPr/>
        </p:nvSpPr>
        <p:spPr>
          <a:xfrm>
            <a:off x="2130659" y="3026806"/>
            <a:ext cx="2151551" cy="861774"/>
          </a:xfrm>
          <a:prstGeom prst="rect">
            <a:avLst/>
          </a:prstGeom>
          <a:noFill/>
        </p:spPr>
        <p:txBody>
          <a:bodyPr wrap="none" rtlCol="0">
            <a:spAutoFit/>
          </a:bodyPr>
          <a:lstStyle/>
          <a:p>
            <a:pPr algn="ctr"/>
            <a:r>
              <a:rPr lang="es-EC" dirty="0" smtClean="0"/>
              <a:t>T. de Montevideo</a:t>
            </a:r>
          </a:p>
          <a:p>
            <a:pPr algn="ctr"/>
            <a:r>
              <a:rPr lang="es-EC" dirty="0" smtClean="0"/>
              <a:t>1960</a:t>
            </a:r>
          </a:p>
          <a:p>
            <a:pPr algn="ctr"/>
            <a:endParaRPr lang="es-EC" sz="1400" dirty="0" smtClean="0"/>
          </a:p>
        </p:txBody>
      </p:sp>
      <p:sp>
        <p:nvSpPr>
          <p:cNvPr id="15" name="Elipse 14"/>
          <p:cNvSpPr/>
          <p:nvPr/>
        </p:nvSpPr>
        <p:spPr>
          <a:xfrm>
            <a:off x="5078275" y="4039132"/>
            <a:ext cx="193183" cy="206062"/>
          </a:xfrm>
          <a:prstGeom prst="ellipse">
            <a:avLst/>
          </a:prstGeom>
          <a:solidFill>
            <a:schemeClr val="tx1">
              <a:lumMod val="95000"/>
            </a:schemeClr>
          </a:solidFill>
          <a:ln>
            <a:solidFill>
              <a:schemeClr val="tx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CuadroTexto 15"/>
          <p:cNvSpPr txBox="1"/>
          <p:nvPr/>
        </p:nvSpPr>
        <p:spPr>
          <a:xfrm>
            <a:off x="4680980" y="3488470"/>
            <a:ext cx="926857" cy="400110"/>
          </a:xfrm>
          <a:prstGeom prst="rect">
            <a:avLst/>
          </a:prstGeom>
          <a:noFill/>
        </p:spPr>
        <p:txBody>
          <a:bodyPr wrap="none" rtlCol="0">
            <a:spAutoFit/>
          </a:bodyPr>
          <a:lstStyle/>
          <a:p>
            <a:r>
              <a:rPr lang="es-EC" sz="2000" b="1" dirty="0" smtClean="0"/>
              <a:t>ALADI</a:t>
            </a:r>
            <a:endParaRPr lang="en-US" sz="2000" b="1" dirty="0"/>
          </a:p>
        </p:txBody>
      </p:sp>
      <p:sp>
        <p:nvSpPr>
          <p:cNvPr id="17" name="CuadroTexto 16"/>
          <p:cNvSpPr txBox="1"/>
          <p:nvPr/>
        </p:nvSpPr>
        <p:spPr>
          <a:xfrm>
            <a:off x="4367183" y="4472619"/>
            <a:ext cx="1422185" cy="800219"/>
          </a:xfrm>
          <a:prstGeom prst="rect">
            <a:avLst/>
          </a:prstGeom>
          <a:noFill/>
        </p:spPr>
        <p:txBody>
          <a:bodyPr wrap="none" rtlCol="0">
            <a:spAutoFit/>
          </a:bodyPr>
          <a:lstStyle/>
          <a:p>
            <a:pPr algn="ctr"/>
            <a:r>
              <a:rPr lang="es-EC" dirty="0" smtClean="0"/>
              <a:t>1980</a:t>
            </a:r>
            <a:endParaRPr lang="en-US" dirty="0" smtClean="0"/>
          </a:p>
          <a:p>
            <a:pPr algn="ctr"/>
            <a:r>
              <a:rPr lang="es-EC" sz="1400" dirty="0" smtClean="0"/>
              <a:t>Chile (1976)</a:t>
            </a:r>
          </a:p>
          <a:p>
            <a:pPr algn="ctr"/>
            <a:r>
              <a:rPr lang="es-EC" sz="1400" dirty="0" smtClean="0"/>
              <a:t>T. Montevideo</a:t>
            </a:r>
          </a:p>
        </p:txBody>
      </p:sp>
      <p:sp>
        <p:nvSpPr>
          <p:cNvPr id="18" name="Rectángulo 17"/>
          <p:cNvSpPr/>
          <p:nvPr/>
        </p:nvSpPr>
        <p:spPr>
          <a:xfrm rot="19242717">
            <a:off x="5954457" y="3913033"/>
            <a:ext cx="682810" cy="457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6574576" y="3702015"/>
            <a:ext cx="4217920" cy="457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e 19"/>
          <p:cNvSpPr/>
          <p:nvPr/>
        </p:nvSpPr>
        <p:spPr>
          <a:xfrm>
            <a:off x="7182886" y="3621843"/>
            <a:ext cx="193183" cy="206062"/>
          </a:xfrm>
          <a:prstGeom prst="ellipse">
            <a:avLst/>
          </a:prstGeom>
          <a:solidFill>
            <a:schemeClr val="tx1">
              <a:lumMod val="95000"/>
            </a:schemeClr>
          </a:solidFill>
          <a:ln>
            <a:solidFill>
              <a:schemeClr val="tx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CuadroTexto 20"/>
          <p:cNvSpPr txBox="1"/>
          <p:nvPr/>
        </p:nvSpPr>
        <p:spPr>
          <a:xfrm>
            <a:off x="6497051" y="3923995"/>
            <a:ext cx="1564852" cy="400110"/>
          </a:xfrm>
          <a:prstGeom prst="rect">
            <a:avLst/>
          </a:prstGeom>
          <a:noFill/>
        </p:spPr>
        <p:txBody>
          <a:bodyPr wrap="none" rtlCol="0">
            <a:spAutoFit/>
          </a:bodyPr>
          <a:lstStyle/>
          <a:p>
            <a:r>
              <a:rPr lang="es-EC" sz="2000" b="1" dirty="0" smtClean="0"/>
              <a:t>ACE No. 32</a:t>
            </a:r>
            <a:endParaRPr lang="en-US" sz="2000" b="1" dirty="0"/>
          </a:p>
        </p:txBody>
      </p:sp>
      <p:sp>
        <p:nvSpPr>
          <p:cNvPr id="22" name="CuadroTexto 21"/>
          <p:cNvSpPr txBox="1"/>
          <p:nvPr/>
        </p:nvSpPr>
        <p:spPr>
          <a:xfrm>
            <a:off x="6323926" y="2587523"/>
            <a:ext cx="1911101" cy="923330"/>
          </a:xfrm>
          <a:prstGeom prst="rect">
            <a:avLst/>
          </a:prstGeom>
          <a:noFill/>
        </p:spPr>
        <p:txBody>
          <a:bodyPr wrap="none" rtlCol="0">
            <a:spAutoFit/>
          </a:bodyPr>
          <a:lstStyle/>
          <a:p>
            <a:pPr algn="ctr"/>
            <a:r>
              <a:rPr lang="es-EC" dirty="0" smtClean="0"/>
              <a:t>Marco ALADI</a:t>
            </a:r>
          </a:p>
          <a:p>
            <a:pPr algn="ctr"/>
            <a:r>
              <a:rPr lang="es-EC" dirty="0" smtClean="0"/>
              <a:t>Chile - Ecuador</a:t>
            </a:r>
          </a:p>
          <a:p>
            <a:pPr algn="ctr"/>
            <a:r>
              <a:rPr lang="es-EC" dirty="0" smtClean="0"/>
              <a:t>1994</a:t>
            </a:r>
          </a:p>
        </p:txBody>
      </p:sp>
      <p:sp>
        <p:nvSpPr>
          <p:cNvPr id="23" name="Elipse 22"/>
          <p:cNvSpPr/>
          <p:nvPr/>
        </p:nvSpPr>
        <p:spPr>
          <a:xfrm>
            <a:off x="9288697" y="3621843"/>
            <a:ext cx="193183" cy="206062"/>
          </a:xfrm>
          <a:prstGeom prst="ellipse">
            <a:avLst/>
          </a:prstGeom>
          <a:solidFill>
            <a:schemeClr val="tx1">
              <a:lumMod val="95000"/>
            </a:schemeClr>
          </a:solidFill>
          <a:ln>
            <a:solidFill>
              <a:schemeClr val="tx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CuadroTexto 23"/>
          <p:cNvSpPr txBox="1"/>
          <p:nvPr/>
        </p:nvSpPr>
        <p:spPr>
          <a:xfrm>
            <a:off x="8602862" y="3068241"/>
            <a:ext cx="1564852" cy="400110"/>
          </a:xfrm>
          <a:prstGeom prst="rect">
            <a:avLst/>
          </a:prstGeom>
          <a:noFill/>
        </p:spPr>
        <p:txBody>
          <a:bodyPr wrap="none" rtlCol="0">
            <a:spAutoFit/>
          </a:bodyPr>
          <a:lstStyle/>
          <a:p>
            <a:r>
              <a:rPr lang="es-EC" sz="2000" b="1" dirty="0" smtClean="0"/>
              <a:t>ACE No. 65</a:t>
            </a:r>
            <a:endParaRPr lang="en-US" sz="2000" b="1" dirty="0"/>
          </a:p>
        </p:txBody>
      </p:sp>
      <p:sp>
        <p:nvSpPr>
          <p:cNvPr id="28" name="CuadroTexto 27"/>
          <p:cNvSpPr txBox="1"/>
          <p:nvPr/>
        </p:nvSpPr>
        <p:spPr>
          <a:xfrm>
            <a:off x="8420922" y="4019067"/>
            <a:ext cx="1928734" cy="800219"/>
          </a:xfrm>
          <a:prstGeom prst="rect">
            <a:avLst/>
          </a:prstGeom>
          <a:noFill/>
        </p:spPr>
        <p:txBody>
          <a:bodyPr wrap="none" rtlCol="0">
            <a:spAutoFit/>
          </a:bodyPr>
          <a:lstStyle/>
          <a:p>
            <a:pPr algn="ctr"/>
            <a:r>
              <a:rPr lang="es-EC" dirty="0" smtClean="0"/>
              <a:t>2008</a:t>
            </a:r>
            <a:endParaRPr lang="en-US" dirty="0" smtClean="0"/>
          </a:p>
          <a:p>
            <a:pPr algn="ctr"/>
            <a:r>
              <a:rPr lang="es-EC" sz="1400" dirty="0" smtClean="0"/>
              <a:t>Remplazo el ACE 32</a:t>
            </a:r>
          </a:p>
          <a:p>
            <a:pPr algn="ctr"/>
            <a:r>
              <a:rPr lang="es-EC" sz="1400" dirty="0" smtClean="0"/>
              <a:t>Actual </a:t>
            </a:r>
          </a:p>
        </p:txBody>
      </p:sp>
      <p:sp>
        <p:nvSpPr>
          <p:cNvPr id="29" name="Flecha derecha 28"/>
          <p:cNvSpPr/>
          <p:nvPr/>
        </p:nvSpPr>
        <p:spPr>
          <a:xfrm>
            <a:off x="10792496" y="3685696"/>
            <a:ext cx="399245" cy="7835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390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502023"/>
            <a:ext cx="9905998" cy="1326776"/>
          </a:xfrm>
        </p:spPr>
        <p:txBody>
          <a:bodyPr/>
          <a:lstStyle/>
          <a:p>
            <a:r>
              <a:rPr lang="es-ES" dirty="0">
                <a:effectLst/>
              </a:rPr>
              <a:t>RELACIÓN COMERCIAL BILATERAL ECUADOR - CHILE</a:t>
            </a:r>
            <a:endParaRPr lang="en-US" dirty="0"/>
          </a:p>
        </p:txBody>
      </p:sp>
      <p:pic>
        <p:nvPicPr>
          <p:cNvPr id="4" name="Imagen 3"/>
          <p:cNvPicPr>
            <a:picLocks noChangeAspect="1"/>
          </p:cNvPicPr>
          <p:nvPr/>
        </p:nvPicPr>
        <p:blipFill rotWithShape="1">
          <a:blip r:embed="rId2"/>
          <a:srcRect l="28456" t="32148" r="27427" b="12923"/>
          <a:stretch/>
        </p:blipFill>
        <p:spPr>
          <a:xfrm>
            <a:off x="549742" y="1828799"/>
            <a:ext cx="6569848" cy="4598895"/>
          </a:xfrm>
          <a:prstGeom prst="rect">
            <a:avLst/>
          </a:prstGeom>
        </p:spPr>
      </p:pic>
      <p:graphicFrame>
        <p:nvGraphicFramePr>
          <p:cNvPr id="5" name="Marcador de contenido 3"/>
          <p:cNvGraphicFramePr>
            <a:graphicFrameLocks noGrp="1"/>
          </p:cNvGraphicFramePr>
          <p:nvPr>
            <p:ph idx="1"/>
            <p:extLst>
              <p:ext uri="{D42A27DB-BD31-4B8C-83A1-F6EECF244321}">
                <p14:modId xmlns:p14="http://schemas.microsoft.com/office/powerpoint/2010/main" val="137566711"/>
              </p:ext>
            </p:extLst>
          </p:nvPr>
        </p:nvGraphicFramePr>
        <p:xfrm>
          <a:off x="7409329" y="2003610"/>
          <a:ext cx="4356846" cy="424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330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4444" y="493690"/>
            <a:ext cx="9905998" cy="665408"/>
          </a:xfrm>
        </p:spPr>
        <p:txBody>
          <a:bodyPr>
            <a:normAutofit fontScale="90000"/>
          </a:bodyPr>
          <a:lstStyle/>
          <a:p>
            <a:r>
              <a:rPr lang="es-EC" dirty="0" smtClean="0"/>
              <a:t>Acuerdos comerciales entre ecuador y chile </a:t>
            </a:r>
            <a:endParaRPr lang="en-US"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421274003"/>
              </p:ext>
            </p:extLst>
          </p:nvPr>
        </p:nvGraphicFramePr>
        <p:xfrm>
          <a:off x="-790420" y="-875763"/>
          <a:ext cx="4357867" cy="905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380281628"/>
              </p:ext>
            </p:extLst>
          </p:nvPr>
        </p:nvGraphicFramePr>
        <p:xfrm>
          <a:off x="2859110" y="1004552"/>
          <a:ext cx="9028090" cy="5784081"/>
        </p:xfrm>
        <a:graphic>
          <a:graphicData uri="http://schemas.openxmlformats.org/drawingml/2006/table">
            <a:tbl>
              <a:tblPr firstRow="1" firstCol="1" bandRow="1">
                <a:tableStyleId>{BDBED569-4797-4DF1-A0F4-6AAB3CD982D8}</a:tableStyleId>
              </a:tblPr>
              <a:tblGrid>
                <a:gridCol w="3009363">
                  <a:extLst>
                    <a:ext uri="{9D8B030D-6E8A-4147-A177-3AD203B41FA5}">
                      <a16:colId xmlns:a16="http://schemas.microsoft.com/office/drawing/2014/main" xmlns="" val="20000"/>
                    </a:ext>
                  </a:extLst>
                </a:gridCol>
                <a:gridCol w="4159247">
                  <a:extLst>
                    <a:ext uri="{9D8B030D-6E8A-4147-A177-3AD203B41FA5}">
                      <a16:colId xmlns:a16="http://schemas.microsoft.com/office/drawing/2014/main" xmlns="" val="20001"/>
                    </a:ext>
                  </a:extLst>
                </a:gridCol>
                <a:gridCol w="1859480">
                  <a:extLst>
                    <a:ext uri="{9D8B030D-6E8A-4147-A177-3AD203B41FA5}">
                      <a16:colId xmlns:a16="http://schemas.microsoft.com/office/drawing/2014/main" xmlns="" val="20002"/>
                    </a:ext>
                  </a:extLst>
                </a:gridCol>
              </a:tblGrid>
              <a:tr h="253714">
                <a:tc>
                  <a:txBody>
                    <a:bodyPr/>
                    <a:lstStyle/>
                    <a:p>
                      <a:pPr marL="0" marR="0" indent="180340">
                        <a:lnSpc>
                          <a:spcPct val="150000"/>
                        </a:lnSpc>
                        <a:spcBef>
                          <a:spcPts val="0"/>
                        </a:spcBef>
                        <a:spcAft>
                          <a:spcPts val="0"/>
                        </a:spcAft>
                      </a:pPr>
                      <a:r>
                        <a:rPr lang="es-EC" sz="1200" dirty="0">
                          <a:effectLst/>
                        </a:rPr>
                        <a:t>Acuerdo</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indent="180340">
                        <a:lnSpc>
                          <a:spcPct val="150000"/>
                        </a:lnSpc>
                        <a:spcBef>
                          <a:spcPts val="0"/>
                        </a:spcBef>
                        <a:spcAft>
                          <a:spcPts val="0"/>
                        </a:spcAft>
                      </a:pPr>
                      <a:r>
                        <a:rPr lang="es-EC" sz="1200" dirty="0">
                          <a:effectLst/>
                        </a:rPr>
                        <a:t>Objetivo</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indent="180340">
                        <a:lnSpc>
                          <a:spcPct val="150000"/>
                        </a:lnSpc>
                        <a:spcBef>
                          <a:spcPts val="0"/>
                        </a:spcBef>
                        <a:spcAft>
                          <a:spcPts val="0"/>
                        </a:spcAft>
                      </a:pPr>
                      <a:r>
                        <a:rPr lang="es-EC" sz="1200" dirty="0">
                          <a:effectLst/>
                        </a:rPr>
                        <a:t>Fecha</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0"/>
                  </a:ext>
                </a:extLst>
              </a:tr>
              <a:tr h="538458">
                <a:tc>
                  <a:txBody>
                    <a:bodyPr/>
                    <a:lstStyle/>
                    <a:p>
                      <a:pPr marL="0" marR="0" indent="180340">
                        <a:lnSpc>
                          <a:spcPct val="150000"/>
                        </a:lnSpc>
                        <a:spcBef>
                          <a:spcPts val="0"/>
                        </a:spcBef>
                        <a:spcAft>
                          <a:spcPts val="0"/>
                        </a:spcAft>
                      </a:pPr>
                      <a:r>
                        <a:rPr lang="es-EC" sz="1200" dirty="0">
                          <a:effectLst/>
                        </a:rPr>
                        <a:t>Convenio Cultural.</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indent="180340">
                        <a:lnSpc>
                          <a:spcPct val="150000"/>
                        </a:lnSpc>
                        <a:spcBef>
                          <a:spcPts val="0"/>
                        </a:spcBef>
                        <a:spcAft>
                          <a:spcPts val="0"/>
                        </a:spcAft>
                      </a:pPr>
                      <a:r>
                        <a:rPr lang="es-EC" sz="1200">
                          <a:effectLst/>
                        </a:rPr>
                        <a:t>Facilitar el intercambio de profesores, propiedad intelectual.</a:t>
                      </a:r>
                      <a:endParaRPr lang="en-US"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200">
                          <a:effectLst/>
                        </a:rPr>
                        <a:t>Suscrito en 1943.</a:t>
                      </a:r>
                      <a:endParaRPr lang="en-US"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1"/>
                  </a:ext>
                </a:extLst>
              </a:tr>
              <a:tr h="576347">
                <a:tc>
                  <a:txBody>
                    <a:bodyPr/>
                    <a:lstStyle/>
                    <a:p>
                      <a:pPr marL="0" marR="0">
                        <a:lnSpc>
                          <a:spcPct val="150000"/>
                        </a:lnSpc>
                        <a:spcBef>
                          <a:spcPts val="0"/>
                        </a:spcBef>
                        <a:spcAft>
                          <a:spcPts val="0"/>
                        </a:spcAft>
                      </a:pPr>
                      <a:r>
                        <a:rPr lang="es-EC" sz="1200" dirty="0">
                          <a:effectLst/>
                        </a:rPr>
                        <a:t>Convenio de Extradición.</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200" dirty="0" smtClean="0">
                          <a:effectLst/>
                        </a:rPr>
                        <a:t>La</a:t>
                      </a:r>
                      <a:r>
                        <a:rPr lang="es-EC" sz="1200" baseline="0" dirty="0" smtClean="0">
                          <a:effectLst/>
                        </a:rPr>
                        <a:t> </a:t>
                      </a:r>
                      <a:r>
                        <a:rPr lang="es-EC" sz="1200" dirty="0" smtClean="0">
                          <a:effectLst/>
                        </a:rPr>
                        <a:t>detención </a:t>
                      </a:r>
                      <a:r>
                        <a:rPr lang="es-EC" sz="1200" dirty="0">
                          <a:effectLst/>
                        </a:rPr>
                        <a:t>de individuos refugiados </a:t>
                      </a:r>
                      <a:r>
                        <a:rPr lang="es-EC" sz="1200" dirty="0" smtClean="0">
                          <a:effectLst/>
                        </a:rPr>
                        <a:t>tras </a:t>
                      </a:r>
                      <a:r>
                        <a:rPr lang="es-EC" sz="1200" dirty="0">
                          <a:effectLst/>
                        </a:rPr>
                        <a:t>delinquir en el otro.</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200">
                          <a:effectLst/>
                        </a:rPr>
                        <a:t>Suscrito del 10 de noviembre de 1987.</a:t>
                      </a:r>
                      <a:endParaRPr lang="en-US"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2"/>
                  </a:ext>
                </a:extLst>
              </a:tr>
              <a:tr h="538458">
                <a:tc>
                  <a:txBody>
                    <a:bodyPr/>
                    <a:lstStyle/>
                    <a:p>
                      <a:pPr marL="0" marR="0">
                        <a:lnSpc>
                          <a:spcPct val="150000"/>
                        </a:lnSpc>
                        <a:spcBef>
                          <a:spcPts val="0"/>
                        </a:spcBef>
                        <a:spcAft>
                          <a:spcPts val="0"/>
                        </a:spcAft>
                      </a:pPr>
                      <a:r>
                        <a:rPr lang="es-EC" sz="1200" dirty="0">
                          <a:effectLst/>
                        </a:rPr>
                        <a:t>Convenio Mutuo de Reconocimiento de Títulos y Grados Académicos.</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200">
                          <a:effectLst/>
                        </a:rPr>
                        <a:t>Asegurar la validez de los certificados de los ciudadanos de ambos países.</a:t>
                      </a:r>
                      <a:endParaRPr lang="en-US"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200" dirty="0">
                          <a:effectLst/>
                        </a:rPr>
                        <a:t>Vigente desde 1917.</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3"/>
                  </a:ext>
                </a:extLst>
              </a:tr>
              <a:tr h="538326">
                <a:tc>
                  <a:txBody>
                    <a:bodyPr/>
                    <a:lstStyle/>
                    <a:p>
                      <a:pPr marL="0" marR="0">
                        <a:lnSpc>
                          <a:spcPct val="150000"/>
                        </a:lnSpc>
                        <a:spcBef>
                          <a:spcPts val="0"/>
                        </a:spcBef>
                        <a:spcAft>
                          <a:spcPts val="0"/>
                        </a:spcAft>
                      </a:pPr>
                      <a:r>
                        <a:rPr lang="es-EC" sz="1200" dirty="0">
                          <a:effectLst/>
                        </a:rPr>
                        <a:t>Convenio de Promoción y Protección recíproca de Inversiones.</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Fomenta inversiones extranjeras y nacionales.</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Suscrito el 20 de diciembre de 1994</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4"/>
                  </a:ext>
                </a:extLst>
              </a:tr>
              <a:tr h="538326">
                <a:tc>
                  <a:txBody>
                    <a:bodyPr/>
                    <a:lstStyle/>
                    <a:p>
                      <a:pPr marL="0" marR="0">
                        <a:lnSpc>
                          <a:spcPct val="150000"/>
                        </a:lnSpc>
                        <a:spcBef>
                          <a:spcPts val="0"/>
                        </a:spcBef>
                        <a:spcAft>
                          <a:spcPts val="0"/>
                        </a:spcAft>
                      </a:pPr>
                      <a:r>
                        <a:rPr lang="es-EC" sz="1200" dirty="0">
                          <a:effectLst/>
                        </a:rPr>
                        <a:t>Acuerdo de Complementación Económica ACE N°32.</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Crear un espacio económico entre Chile y Ecuador.</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Suscrito en 1994 en el marco de la ALADI.</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5"/>
                  </a:ext>
                </a:extLst>
              </a:tr>
              <a:tr h="538326">
                <a:tc>
                  <a:txBody>
                    <a:bodyPr/>
                    <a:lstStyle/>
                    <a:p>
                      <a:pPr marL="0" marR="0">
                        <a:lnSpc>
                          <a:spcPct val="150000"/>
                        </a:lnSpc>
                        <a:spcBef>
                          <a:spcPts val="0"/>
                        </a:spcBef>
                        <a:spcAft>
                          <a:spcPts val="0"/>
                        </a:spcAft>
                      </a:pPr>
                      <a:r>
                        <a:rPr lang="es-EC" sz="1200" dirty="0">
                          <a:effectLst/>
                        </a:rPr>
                        <a:t>Convenio para evitar la doble tributación.</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Eliminar la evasión fiscal y tributaria.</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Suscrito el 26 de agosto de 1999.</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6"/>
                  </a:ext>
                </a:extLst>
              </a:tr>
              <a:tr h="538326">
                <a:tc>
                  <a:txBody>
                    <a:bodyPr/>
                    <a:lstStyle/>
                    <a:p>
                      <a:pPr marL="0" marR="0">
                        <a:lnSpc>
                          <a:spcPct val="150000"/>
                        </a:lnSpc>
                        <a:spcBef>
                          <a:spcPts val="0"/>
                        </a:spcBef>
                        <a:spcAft>
                          <a:spcPts val="0"/>
                        </a:spcAft>
                      </a:pPr>
                      <a:r>
                        <a:rPr lang="es-EC" sz="1200" dirty="0">
                          <a:effectLst/>
                        </a:rPr>
                        <a:t>Comisión Especial </a:t>
                      </a:r>
                      <a:r>
                        <a:rPr lang="es-EC" sz="1200" dirty="0" smtClean="0">
                          <a:effectLst/>
                        </a:rPr>
                        <a:t>de </a:t>
                      </a:r>
                      <a:r>
                        <a:rPr lang="es-EC" sz="1200" dirty="0">
                          <a:effectLst/>
                        </a:rPr>
                        <a:t>Derecho del Mar y los Límites Marítimos.</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Cooperar en asuntos aduaneros y fortalecer los interese marítimos.</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Creada el 2004.</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7"/>
                  </a:ext>
                </a:extLst>
              </a:tr>
              <a:tr h="493526">
                <a:tc>
                  <a:txBody>
                    <a:bodyPr/>
                    <a:lstStyle/>
                    <a:p>
                      <a:pPr marL="0" marR="0">
                        <a:lnSpc>
                          <a:spcPct val="150000"/>
                        </a:lnSpc>
                        <a:spcBef>
                          <a:spcPts val="0"/>
                        </a:spcBef>
                        <a:spcAft>
                          <a:spcPts val="0"/>
                        </a:spcAft>
                      </a:pPr>
                      <a:r>
                        <a:rPr lang="es-EC" sz="1200" dirty="0">
                          <a:effectLst/>
                        </a:rPr>
                        <a:t>Acuerdo de Asociación.</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Fortalecer y alentar la relación bilateral cuidando de los intereses y los principios de solidaridad.</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dirty="0">
                          <a:effectLst/>
                        </a:rPr>
                        <a:t>Suscrito el 10 de Marzo 2008.</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8"/>
                  </a:ext>
                </a:extLst>
              </a:tr>
              <a:tr h="754421">
                <a:tc>
                  <a:txBody>
                    <a:bodyPr/>
                    <a:lstStyle/>
                    <a:p>
                      <a:pPr marL="0" marR="0">
                        <a:lnSpc>
                          <a:spcPct val="150000"/>
                        </a:lnSpc>
                        <a:spcBef>
                          <a:spcPts val="0"/>
                        </a:spcBef>
                        <a:spcAft>
                          <a:spcPts val="0"/>
                        </a:spcAft>
                      </a:pPr>
                      <a:r>
                        <a:rPr lang="es-EC" sz="1200" dirty="0">
                          <a:effectLst/>
                        </a:rPr>
                        <a:t>Acuerdo de Complementación Económica N.65 Ecuador – Chile.</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Crear un espacio económico equitativo y justo entre ambos países permitiendo la libre comercialización de ciertos bienes y servicios.</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Suscrito el 10 de Marzo de 2008, en vigor desde el 2010.</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09"/>
                  </a:ext>
                </a:extLst>
              </a:tr>
              <a:tr h="384233">
                <a:tc>
                  <a:txBody>
                    <a:bodyPr/>
                    <a:lstStyle/>
                    <a:p>
                      <a:pPr marL="0" marR="0">
                        <a:lnSpc>
                          <a:spcPct val="150000"/>
                        </a:lnSpc>
                        <a:spcBef>
                          <a:spcPts val="0"/>
                        </a:spcBef>
                        <a:spcAft>
                          <a:spcPts val="0"/>
                        </a:spcAft>
                      </a:pPr>
                      <a:r>
                        <a:rPr lang="es-EC" sz="1200" dirty="0">
                          <a:effectLst/>
                        </a:rPr>
                        <a:t>Convenio de Cooperación Económica.</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a:effectLst/>
                        </a:rPr>
                        <a:t>Integrar las áreas agropecuarias, industriales o forestales.</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tc>
                  <a:txBody>
                    <a:bodyPr/>
                    <a:lstStyle/>
                    <a:p>
                      <a:pPr marL="0" marR="0">
                        <a:lnSpc>
                          <a:spcPct val="150000"/>
                        </a:lnSpc>
                        <a:spcBef>
                          <a:spcPts val="0"/>
                        </a:spcBef>
                        <a:spcAft>
                          <a:spcPts val="0"/>
                        </a:spcAft>
                      </a:pPr>
                      <a:r>
                        <a:rPr lang="es-EC" sz="1100" dirty="0">
                          <a:effectLst/>
                        </a:rPr>
                        <a:t>Suscrito en 1955.</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713" marR="34713"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436157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12669" y="377780"/>
            <a:ext cx="2722249" cy="1000259"/>
          </a:xfrm>
        </p:spPr>
        <p:txBody>
          <a:bodyPr/>
          <a:lstStyle/>
          <a:p>
            <a:r>
              <a:rPr lang="es-EC" b="1" dirty="0" smtClean="0"/>
              <a:t>ACE N° 65</a:t>
            </a:r>
            <a:endParaRPr lang="en-US"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15070594"/>
              </p:ext>
            </p:extLst>
          </p:nvPr>
        </p:nvGraphicFramePr>
        <p:xfrm>
          <a:off x="523227" y="1378038"/>
          <a:ext cx="5001810" cy="485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332450" y="377779"/>
            <a:ext cx="2722249" cy="100025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ACE N° 32</a:t>
            </a:r>
            <a:endParaRPr lang="en-US" b="1" dirty="0"/>
          </a:p>
        </p:txBody>
      </p:sp>
      <p:graphicFrame>
        <p:nvGraphicFramePr>
          <p:cNvPr id="7" name="Marcador de contenido 5"/>
          <p:cNvGraphicFramePr>
            <a:graphicFrameLocks/>
          </p:cNvGraphicFramePr>
          <p:nvPr>
            <p:extLst>
              <p:ext uri="{D42A27DB-BD31-4B8C-83A1-F6EECF244321}">
                <p14:modId xmlns:p14="http://schemas.microsoft.com/office/powerpoint/2010/main" val="1035667799"/>
              </p:ext>
            </p:extLst>
          </p:nvPr>
        </p:nvGraphicFramePr>
        <p:xfrm>
          <a:off x="6334260" y="1378037"/>
          <a:ext cx="5001810" cy="48553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3752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72451" y="1366176"/>
            <a:ext cx="3474591" cy="768439"/>
          </a:xfrm>
        </p:spPr>
        <p:txBody>
          <a:bodyPr/>
          <a:lstStyle/>
          <a:p>
            <a:r>
              <a:rPr lang="es-EC" b="1" dirty="0" smtClean="0"/>
              <a:t>ecuatoriana</a:t>
            </a:r>
            <a:endParaRPr lang="en-US" b="1" dirty="0"/>
          </a:p>
        </p:txBody>
      </p:sp>
      <p:sp>
        <p:nvSpPr>
          <p:cNvPr id="4"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tx1"/>
                </a:solidFill>
              </a:rPr>
              <a:t>Capitulo iv</a:t>
            </a:r>
            <a:endParaRPr lang="en-US" sz="2000" b="1" dirty="0">
              <a:solidFill>
                <a:schemeClr val="tx1"/>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931729972"/>
              </p:ext>
            </p:extLst>
          </p:nvPr>
        </p:nvGraphicFramePr>
        <p:xfrm>
          <a:off x="845200" y="1249251"/>
          <a:ext cx="4615442" cy="5203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830173" y="646091"/>
            <a:ext cx="9905998" cy="7684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smtClean="0"/>
              <a:t>La industria porcícola </a:t>
            </a:r>
            <a:endParaRPr lang="en-US" b="1" dirty="0"/>
          </a:p>
        </p:txBody>
      </p:sp>
      <p:sp>
        <p:nvSpPr>
          <p:cNvPr id="9" name="Título 1"/>
          <p:cNvSpPr txBox="1">
            <a:spLocks/>
          </p:cNvSpPr>
          <p:nvPr/>
        </p:nvSpPr>
        <p:spPr>
          <a:xfrm>
            <a:off x="7987606" y="3755265"/>
            <a:ext cx="2444280" cy="7684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chilena</a:t>
            </a:r>
            <a:endParaRPr lang="en-US" b="1" dirty="0"/>
          </a:p>
        </p:txBody>
      </p:sp>
      <p:pic>
        <p:nvPicPr>
          <p:cNvPr id="1026" name="Picture 2" descr="Resultado de imagen para ecuador bande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2451" y="2125015"/>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hile 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4349" y="4815102"/>
            <a:ext cx="2453704" cy="163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08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781318"/>
          </a:xfrm>
        </p:spPr>
        <p:txBody>
          <a:bodyPr/>
          <a:lstStyle/>
          <a:p>
            <a:r>
              <a:rPr lang="es-EC" b="1" dirty="0" smtClean="0"/>
              <a:t>Industria porcícola chilena</a:t>
            </a:r>
            <a:endParaRPr lang="en-U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64447502"/>
              </p:ext>
            </p:extLst>
          </p:nvPr>
        </p:nvGraphicFramePr>
        <p:xfrm>
          <a:off x="613380" y="1526146"/>
          <a:ext cx="4924536" cy="338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rotWithShape="1">
          <a:blip r:embed="rId7"/>
          <a:srcRect l="29472" t="20079" r="22676" b="14348"/>
          <a:stretch/>
        </p:blipFill>
        <p:spPr>
          <a:xfrm>
            <a:off x="5357611" y="1526146"/>
            <a:ext cx="6436445" cy="4958763"/>
          </a:xfrm>
          <a:prstGeom prst="rect">
            <a:avLst/>
          </a:prstGeom>
        </p:spPr>
      </p:pic>
      <p:sp>
        <p:nvSpPr>
          <p:cNvPr id="8" name="Rectángulo 7"/>
          <p:cNvSpPr/>
          <p:nvPr/>
        </p:nvSpPr>
        <p:spPr>
          <a:xfrm>
            <a:off x="977206" y="5155292"/>
            <a:ext cx="4380405" cy="1061829"/>
          </a:xfrm>
          <a:prstGeom prst="rect">
            <a:avLst/>
          </a:prstGeom>
        </p:spPr>
        <p:txBody>
          <a:bodyPr wrap="square">
            <a:spAutoFit/>
          </a:bodyPr>
          <a:lstStyle/>
          <a:p>
            <a:pPr indent="449580" algn="just">
              <a:lnSpc>
                <a:spcPct val="150000"/>
              </a:lnSpc>
            </a:pPr>
            <a:r>
              <a:rPr lang="es-EC" sz="1400" dirty="0" smtClean="0">
                <a:latin typeface="Arial" panose="020B0604020202020204" pitchFamily="34" charset="0"/>
                <a:ea typeface="Arial" panose="020B0604020202020204" pitchFamily="34" charset="0"/>
              </a:rPr>
              <a:t>Las importaciones </a:t>
            </a:r>
            <a:r>
              <a:rPr lang="es-EC" sz="1400" dirty="0">
                <a:latin typeface="Arial" panose="020B0604020202020204" pitchFamily="34" charset="0"/>
                <a:ea typeface="Arial" panose="020B0604020202020204" pitchFamily="34" charset="0"/>
              </a:rPr>
              <a:t>de este producto </a:t>
            </a:r>
            <a:r>
              <a:rPr lang="es-EC" sz="1400" dirty="0" smtClean="0">
                <a:latin typeface="Arial" panose="020B0604020202020204" pitchFamily="34" charset="0"/>
                <a:ea typeface="Arial" panose="020B0604020202020204" pitchFamily="34" charset="0"/>
              </a:rPr>
              <a:t>crecieron </a:t>
            </a:r>
            <a:r>
              <a:rPr lang="es-EC" sz="1400" dirty="0">
                <a:latin typeface="Arial" panose="020B0604020202020204" pitchFamily="34" charset="0"/>
                <a:ea typeface="Arial" panose="020B0604020202020204" pitchFamily="34" charset="0"/>
              </a:rPr>
              <a:t>en un 23% equivalente a 109 mil TN </a:t>
            </a:r>
            <a:r>
              <a:rPr lang="es-EC" sz="1400" dirty="0" smtClean="0">
                <a:latin typeface="Arial" panose="020B0604020202020204" pitchFamily="34" charset="0"/>
                <a:ea typeface="Arial" panose="020B0604020202020204" pitchFamily="34" charset="0"/>
              </a:rPr>
              <a:t>al 2017, por </a:t>
            </a:r>
            <a:r>
              <a:rPr lang="es-EC" sz="1400" dirty="0">
                <a:latin typeface="Arial" panose="020B0604020202020204" pitchFamily="34" charset="0"/>
                <a:ea typeface="Arial" panose="020B0604020202020204" pitchFamily="34" charset="0"/>
              </a:rPr>
              <a:t>la creciente demanda de carne de </a:t>
            </a:r>
            <a:r>
              <a:rPr lang="es-EC" sz="1400" dirty="0" smtClean="0">
                <a:latin typeface="Arial" panose="020B0604020202020204" pitchFamily="34" charset="0"/>
                <a:ea typeface="Arial" panose="020B0604020202020204" pitchFamily="34" charset="0"/>
              </a:rPr>
              <a:t>cerdo</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5180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67932"/>
            <a:ext cx="9905998" cy="1270715"/>
          </a:xfrm>
        </p:spPr>
        <p:txBody>
          <a:bodyPr/>
          <a:lstStyle/>
          <a:p>
            <a:r>
              <a:rPr lang="es-EC" b="1" dirty="0" smtClean="0"/>
              <a:t>Principales empresas competidoras en el mercado porcino en Chile</a:t>
            </a:r>
            <a:endParaRPr lang="en-US" b="1" dirty="0"/>
          </a:p>
        </p:txBody>
      </p:sp>
      <p:sp>
        <p:nvSpPr>
          <p:cNvPr id="4" name="Rectángulo 3"/>
          <p:cNvSpPr/>
          <p:nvPr/>
        </p:nvSpPr>
        <p:spPr>
          <a:xfrm>
            <a:off x="-141667" y="5779222"/>
            <a:ext cx="5576552" cy="830997"/>
          </a:xfrm>
          <a:prstGeom prst="rect">
            <a:avLst/>
          </a:prstGeom>
        </p:spPr>
        <p:txBody>
          <a:bodyPr wrap="square">
            <a:spAutoFit/>
          </a:bodyPr>
          <a:lstStyle/>
          <a:p>
            <a:pPr indent="449580" algn="ctr">
              <a:lnSpc>
                <a:spcPct val="150000"/>
              </a:lnSpc>
            </a:pPr>
            <a:r>
              <a:rPr lang="es-EC" sz="1600" dirty="0" smtClean="0">
                <a:latin typeface="Arial" panose="020B0604020202020204" pitchFamily="34" charset="0"/>
                <a:ea typeface="Arial" panose="020B0604020202020204" pitchFamily="34" charset="0"/>
              </a:rPr>
              <a:t>Sus costos </a:t>
            </a:r>
            <a:r>
              <a:rPr lang="es-EC" sz="1600" dirty="0">
                <a:latin typeface="Arial" panose="020B0604020202020204" pitchFamily="34" charset="0"/>
                <a:ea typeface="Arial" panose="020B0604020202020204" pitchFamily="34" charset="0"/>
              </a:rPr>
              <a:t>son </a:t>
            </a:r>
            <a:r>
              <a:rPr lang="es-EC" sz="1600" dirty="0" smtClean="0">
                <a:latin typeface="Arial" panose="020B0604020202020204" pitchFamily="34" charset="0"/>
                <a:ea typeface="Arial" panose="020B0604020202020204" pitchFamily="34" charset="0"/>
              </a:rPr>
              <a:t>competitivos</a:t>
            </a:r>
            <a:r>
              <a:rPr lang="es-EC" sz="1600" dirty="0">
                <a:latin typeface="Arial" panose="020B0604020202020204" pitchFamily="34" charset="0"/>
                <a:ea typeface="Arial" panose="020B0604020202020204" pitchFamily="34" charset="0"/>
              </a:rPr>
              <a:t>, el mercado </a:t>
            </a:r>
            <a:r>
              <a:rPr lang="es-EC" sz="1600" dirty="0" smtClean="0">
                <a:latin typeface="Arial" panose="020B0604020202020204" pitchFamily="34" charset="0"/>
                <a:ea typeface="Arial" panose="020B0604020202020204" pitchFamily="34" charset="0"/>
              </a:rPr>
              <a:t>ecuatoriano tiene preferencia </a:t>
            </a:r>
            <a:r>
              <a:rPr lang="es-EC" sz="1600" dirty="0">
                <a:latin typeface="Arial" panose="020B0604020202020204" pitchFamily="34" charset="0"/>
                <a:ea typeface="Arial" panose="020B0604020202020204" pitchFamily="34" charset="0"/>
              </a:rPr>
              <a:t>sobre marcas conocidas. </a:t>
            </a:r>
            <a:endParaRPr lang="en-US" sz="1600" dirty="0">
              <a:effectLst/>
              <a:latin typeface="Arial" panose="020B0604020202020204" pitchFamily="34" charset="0"/>
              <a:ea typeface="Arial" panose="020B0604020202020204" pitchFamily="34"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61341636"/>
              </p:ext>
            </p:extLst>
          </p:nvPr>
        </p:nvGraphicFramePr>
        <p:xfrm>
          <a:off x="1025760" y="1894095"/>
          <a:ext cx="10436694" cy="3885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6244107" y="5779222"/>
            <a:ext cx="5576552" cy="830997"/>
          </a:xfrm>
          <a:prstGeom prst="rect">
            <a:avLst/>
          </a:prstGeom>
        </p:spPr>
        <p:txBody>
          <a:bodyPr wrap="square">
            <a:spAutoFit/>
          </a:bodyPr>
          <a:lstStyle/>
          <a:p>
            <a:pPr indent="449580" algn="ctr">
              <a:lnSpc>
                <a:spcPct val="150000"/>
              </a:lnSpc>
            </a:pPr>
            <a:r>
              <a:rPr lang="es-EC" sz="1600" dirty="0" smtClean="0">
                <a:latin typeface="Arial" panose="020B0604020202020204" pitchFamily="34" charset="0"/>
                <a:ea typeface="Arial" panose="020B0604020202020204" pitchFamily="34" charset="0"/>
              </a:rPr>
              <a:t>Diferentes oferta, promoción y distribución. Similar cadena de producción </a:t>
            </a:r>
            <a:endParaRPr lang="en-US" sz="1600" dirty="0">
              <a:effectLst/>
              <a:latin typeface="Arial" panose="020B0604020202020204" pitchFamily="34" charset="0"/>
              <a:ea typeface="Arial" panose="020B0604020202020204" pitchFamily="34" charset="0"/>
            </a:endParaRPr>
          </a:p>
        </p:txBody>
      </p:sp>
      <p:sp>
        <p:nvSpPr>
          <p:cNvPr id="9" name="CuadroTexto 8"/>
          <p:cNvSpPr txBox="1"/>
          <p:nvPr/>
        </p:nvSpPr>
        <p:spPr>
          <a:xfrm rot="16200000">
            <a:off x="-1537393" y="3598587"/>
            <a:ext cx="3778317" cy="369332"/>
          </a:xfrm>
          <a:prstGeom prst="rect">
            <a:avLst/>
          </a:prstGeom>
          <a:solidFill>
            <a:schemeClr val="accent4">
              <a:lumMod val="20000"/>
              <a:lumOff val="80000"/>
            </a:schemeClr>
          </a:solidFill>
        </p:spPr>
        <p:txBody>
          <a:bodyPr wrap="square" rtlCol="0">
            <a:spAutoFit/>
          </a:bodyPr>
          <a:lstStyle/>
          <a:p>
            <a:pPr algn="ctr"/>
            <a:r>
              <a:rPr lang="es-EC" dirty="0" smtClean="0">
                <a:solidFill>
                  <a:schemeClr val="bg1"/>
                </a:solidFill>
              </a:rPr>
              <a:t>FAO</a:t>
            </a:r>
            <a:endParaRPr lang="en-US" dirty="0">
              <a:solidFill>
                <a:schemeClr val="bg1"/>
              </a:solidFill>
            </a:endParaRPr>
          </a:p>
        </p:txBody>
      </p:sp>
    </p:spTree>
    <p:extLst>
      <p:ext uri="{BB962C8B-B14F-4D97-AF65-F5344CB8AC3E}">
        <p14:creationId xmlns:p14="http://schemas.microsoft.com/office/powerpoint/2010/main" val="355231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42174"/>
            <a:ext cx="9905998" cy="1064654"/>
          </a:xfrm>
        </p:spPr>
        <p:txBody>
          <a:bodyPr/>
          <a:lstStyle/>
          <a:p>
            <a:r>
              <a:rPr lang="es-EC" b="1" dirty="0" smtClean="0"/>
              <a:t>Industria porcícola ecuatoriana </a:t>
            </a:r>
            <a:endParaRPr lang="en-U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9888957"/>
              </p:ext>
            </p:extLst>
          </p:nvPr>
        </p:nvGraphicFramePr>
        <p:xfrm>
          <a:off x="5762266" y="2504630"/>
          <a:ext cx="5285145" cy="401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17679" y="1287577"/>
            <a:ext cx="5168721" cy="830997"/>
          </a:xfrm>
          <a:prstGeom prst="rect">
            <a:avLst/>
          </a:prstGeom>
        </p:spPr>
        <p:txBody>
          <a:bodyPr wrap="square">
            <a:spAutoFit/>
          </a:bodyPr>
          <a:lstStyle/>
          <a:p>
            <a:r>
              <a:rPr lang="es-EC" sz="1600" dirty="0">
                <a:latin typeface="Calibri" panose="020F0502020204030204" pitchFamily="34" charset="0"/>
                <a:ea typeface="Times New Roman" panose="02020603050405020304" pitchFamily="18" charset="0"/>
                <a:cs typeface="Times New Roman" panose="02020603050405020304" pitchFamily="18" charset="0"/>
              </a:rPr>
              <a:t>El Ecuador tiene orientación agrícola gracias a las características de su </a:t>
            </a:r>
            <a:r>
              <a:rPr lang="es-EC" sz="1600" dirty="0" smtClean="0">
                <a:latin typeface="Calibri" panose="020F0502020204030204" pitchFamily="34" charset="0"/>
                <a:ea typeface="Times New Roman" panose="02020603050405020304" pitchFamily="18" charset="0"/>
                <a:cs typeface="Times New Roman" panose="02020603050405020304" pitchFamily="18" charset="0"/>
              </a:rPr>
              <a:t>territorio. El </a:t>
            </a:r>
            <a:r>
              <a:rPr lang="es-EC" sz="1600" dirty="0">
                <a:latin typeface="Calibri" panose="020F0502020204030204" pitchFamily="34" charset="0"/>
                <a:ea typeface="Times New Roman" panose="02020603050405020304" pitchFamily="18" charset="0"/>
                <a:cs typeface="Times New Roman" panose="02020603050405020304" pitchFamily="18" charset="0"/>
              </a:rPr>
              <a:t>comercio de petróleo determina la balanza comercial </a:t>
            </a:r>
            <a:endParaRPr lang="es-EC" sz="1600" dirty="0" smtClean="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Marcador de contenido 3"/>
          <p:cNvGraphicFramePr>
            <a:graphicFrameLocks/>
          </p:cNvGraphicFramePr>
          <p:nvPr>
            <p:extLst>
              <p:ext uri="{D42A27DB-BD31-4B8C-83A1-F6EECF244321}">
                <p14:modId xmlns:p14="http://schemas.microsoft.com/office/powerpoint/2010/main" val="1220977013"/>
              </p:ext>
            </p:extLst>
          </p:nvPr>
        </p:nvGraphicFramePr>
        <p:xfrm>
          <a:off x="411866" y="2504631"/>
          <a:ext cx="5285145" cy="40182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50161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67932"/>
            <a:ext cx="9905998" cy="1270715"/>
          </a:xfrm>
        </p:spPr>
        <p:txBody>
          <a:bodyPr/>
          <a:lstStyle/>
          <a:p>
            <a:r>
              <a:rPr lang="es-EC" b="1" dirty="0" smtClean="0"/>
              <a:t>Principales empresas competidoras en el mercado porcino en ECUADOR </a:t>
            </a:r>
            <a:endParaRPr lang="en-US"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494989413"/>
              </p:ext>
            </p:extLst>
          </p:nvPr>
        </p:nvGraphicFramePr>
        <p:xfrm>
          <a:off x="-241994" y="1970467"/>
          <a:ext cx="12672811" cy="386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82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67932"/>
            <a:ext cx="9905998" cy="1270715"/>
          </a:xfrm>
        </p:spPr>
        <p:txBody>
          <a:bodyPr/>
          <a:lstStyle/>
          <a:p>
            <a:r>
              <a:rPr lang="es-EC" b="1" dirty="0" smtClean="0"/>
              <a:t>Principales empresas competidoras en el mercado porcino en ECUADOR </a:t>
            </a:r>
            <a:endParaRPr lang="en-US"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88899726"/>
              </p:ext>
            </p:extLst>
          </p:nvPr>
        </p:nvGraphicFramePr>
        <p:xfrm>
          <a:off x="-241994" y="1970467"/>
          <a:ext cx="12672811" cy="386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93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077531"/>
          </a:xfrm>
        </p:spPr>
        <p:txBody>
          <a:bodyPr/>
          <a:lstStyle/>
          <a:p>
            <a:r>
              <a:rPr lang="es-CO" dirty="0" smtClean="0"/>
              <a:t>Introducción </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77443668"/>
              </p:ext>
            </p:extLst>
          </p:nvPr>
        </p:nvGraphicFramePr>
        <p:xfrm>
          <a:off x="1141413" y="1983347"/>
          <a:ext cx="9906000" cy="425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solidFill>
                  <a:schemeClr val="tx1"/>
                </a:solidFill>
              </a:rPr>
              <a:t>Capitulo i</a:t>
            </a:r>
            <a:endParaRPr lang="en-US" sz="2000" dirty="0">
              <a:solidFill>
                <a:schemeClr val="tx1"/>
              </a:solidFill>
            </a:endParaRPr>
          </a:p>
        </p:txBody>
      </p:sp>
    </p:spTree>
    <p:extLst>
      <p:ext uri="{BB962C8B-B14F-4D97-AF65-F5344CB8AC3E}">
        <p14:creationId xmlns:p14="http://schemas.microsoft.com/office/powerpoint/2010/main" val="1879587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4710" y="3451691"/>
            <a:ext cx="9905998" cy="910107"/>
          </a:xfrm>
        </p:spPr>
        <p:txBody>
          <a:bodyPr>
            <a:normAutofit/>
          </a:bodyPr>
          <a:lstStyle/>
          <a:p>
            <a:r>
              <a:rPr lang="es-EC" sz="2400" b="1" dirty="0" smtClean="0"/>
              <a:t>Regiones productoras</a:t>
            </a:r>
            <a:endParaRPr lang="en-US" sz="2400" b="1" dirty="0"/>
          </a:p>
        </p:txBody>
      </p:sp>
      <p:pic>
        <p:nvPicPr>
          <p:cNvPr id="4" name="Imagen 3"/>
          <p:cNvPicPr>
            <a:picLocks noChangeAspect="1"/>
          </p:cNvPicPr>
          <p:nvPr/>
        </p:nvPicPr>
        <p:blipFill rotWithShape="1">
          <a:blip r:embed="rId2"/>
          <a:srcRect l="30317" t="21394" r="25422" b="13597"/>
          <a:stretch/>
        </p:blipFill>
        <p:spPr>
          <a:xfrm>
            <a:off x="842096" y="758696"/>
            <a:ext cx="4728469" cy="2856045"/>
          </a:xfrm>
          <a:prstGeom prst="rect">
            <a:avLst/>
          </a:prstGeom>
        </p:spPr>
      </p:pic>
      <p:sp>
        <p:nvSpPr>
          <p:cNvPr id="5" name="Título 1"/>
          <p:cNvSpPr txBox="1">
            <a:spLocks/>
          </p:cNvSpPr>
          <p:nvPr/>
        </p:nvSpPr>
        <p:spPr>
          <a:xfrm>
            <a:off x="6913272" y="87767"/>
            <a:ext cx="4592949" cy="91010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b="1" dirty="0" smtClean="0"/>
              <a:t>Razas </a:t>
            </a:r>
            <a:endParaRPr lang="en-US" b="1" dirty="0"/>
          </a:p>
        </p:txBody>
      </p:sp>
      <p:sp>
        <p:nvSpPr>
          <p:cNvPr id="6" name="Rectángulo 5"/>
          <p:cNvSpPr/>
          <p:nvPr/>
        </p:nvSpPr>
        <p:spPr>
          <a:xfrm>
            <a:off x="8377191" y="4361009"/>
            <a:ext cx="2670220" cy="456535"/>
          </a:xfrm>
          <a:prstGeom prst="rect">
            <a:avLst/>
          </a:prstGeom>
        </p:spPr>
        <p:txBody>
          <a:bodyPr wrap="square">
            <a:spAutoFit/>
          </a:bodyPr>
          <a:lstStyle/>
          <a:p>
            <a:pPr marL="342900" marR="393065" lvl="0" indent="-342900" algn="just">
              <a:lnSpc>
                <a:spcPct val="150000"/>
              </a:lnSpc>
              <a:spcBef>
                <a:spcPts val="770"/>
              </a:spcBef>
              <a:spcAft>
                <a:spcPts val="0"/>
              </a:spcAft>
              <a:buFont typeface="Symbol" panose="05050102010706020507" pitchFamily="18" charset="2"/>
              <a:buChar char=""/>
            </a:pPr>
            <a:r>
              <a:rPr lang="es-ES" dirty="0" err="1" smtClean="0">
                <a:latin typeface="Arial" panose="020B0604020202020204" pitchFamily="34" charset="0"/>
                <a:ea typeface="Arial" panose="020B0604020202020204" pitchFamily="34" charset="0"/>
              </a:rPr>
              <a:t>Landrace</a:t>
            </a:r>
            <a:endParaRPr lang="en-US" dirty="0">
              <a:effectLst/>
              <a:latin typeface="Arial" panose="020B0604020202020204" pitchFamily="34" charset="0"/>
              <a:ea typeface="Arial" panose="020B0604020202020204" pitchFamily="34" charset="0"/>
            </a:endParaRPr>
          </a:p>
        </p:txBody>
      </p:sp>
      <p:pic>
        <p:nvPicPr>
          <p:cNvPr id="2050" name="Picture 2" descr="Resultado de imagen para Yorkshire cer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601" y="1304923"/>
            <a:ext cx="2186189" cy="1249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uroc Jersey cer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036" y="1246530"/>
            <a:ext cx="2176899" cy="1249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852" y="2982101"/>
            <a:ext cx="2186189" cy="11613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Pietrain ce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6073" y="3011740"/>
            <a:ext cx="2176303" cy="11787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Landrace cer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7041" y="4857847"/>
            <a:ext cx="2208782" cy="134162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7089099" y="762333"/>
            <a:ext cx="1881284" cy="507831"/>
          </a:xfrm>
          <a:prstGeom prst="rect">
            <a:avLst/>
          </a:prstGeom>
        </p:spPr>
        <p:txBody>
          <a:bodyPr wrap="none">
            <a:spAutoFit/>
          </a:bodyPr>
          <a:lstStyle/>
          <a:p>
            <a:pPr marL="342900" marR="393065" lvl="0" indent="-342900" algn="just">
              <a:lnSpc>
                <a:spcPct val="150000"/>
              </a:lnSpc>
              <a:spcBef>
                <a:spcPts val="770"/>
              </a:spcBef>
              <a:spcAft>
                <a:spcPts val="0"/>
              </a:spcAft>
              <a:buFont typeface="Symbol" panose="05050102010706020507" pitchFamily="18" charset="2"/>
              <a:buChar char=""/>
            </a:pPr>
            <a:r>
              <a:rPr lang="es-ES" dirty="0">
                <a:latin typeface="Arial" panose="020B0604020202020204" pitchFamily="34" charset="0"/>
                <a:ea typeface="Arial" panose="020B0604020202020204" pitchFamily="34" charset="0"/>
              </a:rPr>
              <a:t>Yorkshire</a:t>
            </a:r>
            <a:endParaRPr lang="en-US" dirty="0">
              <a:latin typeface="Arial" panose="020B0604020202020204" pitchFamily="34" charset="0"/>
              <a:ea typeface="Arial" panose="020B0604020202020204" pitchFamily="34" charset="0"/>
            </a:endParaRPr>
          </a:p>
        </p:txBody>
      </p:sp>
      <p:sp>
        <p:nvSpPr>
          <p:cNvPr id="8" name="Rectángulo 7"/>
          <p:cNvSpPr/>
          <p:nvPr/>
        </p:nvSpPr>
        <p:spPr>
          <a:xfrm>
            <a:off x="9540036" y="758696"/>
            <a:ext cx="2287165" cy="507831"/>
          </a:xfrm>
          <a:prstGeom prst="rect">
            <a:avLst/>
          </a:prstGeom>
        </p:spPr>
        <p:txBody>
          <a:bodyPr wrap="none">
            <a:spAutoFit/>
          </a:bodyPr>
          <a:lstStyle/>
          <a:p>
            <a:pPr marL="342900" marR="393065" lvl="0" indent="-342900" algn="just">
              <a:lnSpc>
                <a:spcPct val="150000"/>
              </a:lnSpc>
              <a:spcBef>
                <a:spcPts val="770"/>
              </a:spcBef>
              <a:spcAft>
                <a:spcPts val="0"/>
              </a:spcAft>
              <a:buFont typeface="Symbol" panose="05050102010706020507" pitchFamily="18" charset="2"/>
              <a:buChar char=""/>
            </a:pPr>
            <a:r>
              <a:rPr lang="es-ES" dirty="0" err="1">
                <a:latin typeface="Arial" panose="020B0604020202020204" pitchFamily="34" charset="0"/>
                <a:ea typeface="Arial" panose="020B0604020202020204" pitchFamily="34" charset="0"/>
              </a:rPr>
              <a:t>Duroc</a:t>
            </a:r>
            <a:r>
              <a:rPr lang="es-ES" dirty="0">
                <a:latin typeface="Arial" panose="020B0604020202020204" pitchFamily="34" charset="0"/>
                <a:ea typeface="Arial" panose="020B0604020202020204" pitchFamily="34" charset="0"/>
              </a:rPr>
              <a:t> Jersey</a:t>
            </a:r>
            <a:endParaRPr lang="en-US" dirty="0">
              <a:latin typeface="Arial" panose="020B0604020202020204" pitchFamily="34" charset="0"/>
              <a:ea typeface="Arial" panose="020B0604020202020204" pitchFamily="34" charset="0"/>
            </a:endParaRPr>
          </a:p>
        </p:txBody>
      </p:sp>
      <p:sp>
        <p:nvSpPr>
          <p:cNvPr id="9" name="Rectángulo 8"/>
          <p:cNvSpPr/>
          <p:nvPr/>
        </p:nvSpPr>
        <p:spPr>
          <a:xfrm>
            <a:off x="7070775" y="2539660"/>
            <a:ext cx="2043508" cy="507831"/>
          </a:xfrm>
          <a:prstGeom prst="rect">
            <a:avLst/>
          </a:prstGeom>
        </p:spPr>
        <p:txBody>
          <a:bodyPr wrap="none">
            <a:spAutoFit/>
          </a:bodyPr>
          <a:lstStyle/>
          <a:p>
            <a:pPr marL="342900" marR="393065" lvl="0" indent="-342900" algn="just">
              <a:lnSpc>
                <a:spcPct val="150000"/>
              </a:lnSpc>
              <a:spcBef>
                <a:spcPts val="770"/>
              </a:spcBef>
              <a:spcAft>
                <a:spcPts val="0"/>
              </a:spcAft>
              <a:buFont typeface="Symbol" panose="05050102010706020507" pitchFamily="18" charset="2"/>
              <a:buChar char=""/>
            </a:pPr>
            <a:r>
              <a:rPr lang="es-ES" dirty="0">
                <a:latin typeface="Arial" panose="020B0604020202020204" pitchFamily="34" charset="0"/>
                <a:ea typeface="Arial" panose="020B0604020202020204" pitchFamily="34" charset="0"/>
              </a:rPr>
              <a:t>Hampshire</a:t>
            </a:r>
            <a:endParaRPr lang="en-US" dirty="0">
              <a:latin typeface="Arial" panose="020B0604020202020204" pitchFamily="34" charset="0"/>
              <a:ea typeface="Arial" panose="020B0604020202020204" pitchFamily="34" charset="0"/>
            </a:endParaRPr>
          </a:p>
        </p:txBody>
      </p:sp>
      <p:sp>
        <p:nvSpPr>
          <p:cNvPr id="10" name="Rectángulo 9"/>
          <p:cNvSpPr/>
          <p:nvPr/>
        </p:nvSpPr>
        <p:spPr>
          <a:xfrm>
            <a:off x="9892292" y="2515933"/>
            <a:ext cx="1710084" cy="507831"/>
          </a:xfrm>
          <a:prstGeom prst="rect">
            <a:avLst/>
          </a:prstGeom>
        </p:spPr>
        <p:txBody>
          <a:bodyPr wrap="none">
            <a:spAutoFit/>
          </a:bodyPr>
          <a:lstStyle/>
          <a:p>
            <a:pPr marL="342900" marR="393065" lvl="0" indent="-342900" algn="just">
              <a:lnSpc>
                <a:spcPct val="150000"/>
              </a:lnSpc>
              <a:spcBef>
                <a:spcPts val="770"/>
              </a:spcBef>
              <a:spcAft>
                <a:spcPts val="0"/>
              </a:spcAft>
              <a:buFont typeface="Symbol" panose="05050102010706020507" pitchFamily="18" charset="2"/>
              <a:buChar char=""/>
            </a:pPr>
            <a:r>
              <a:rPr lang="es-ES" dirty="0" err="1">
                <a:latin typeface="Arial" panose="020B0604020202020204" pitchFamily="34" charset="0"/>
                <a:ea typeface="Arial" panose="020B0604020202020204" pitchFamily="34" charset="0"/>
              </a:rPr>
              <a:t>Pietrain</a:t>
            </a:r>
            <a:endParaRPr lang="en-US" dirty="0">
              <a:latin typeface="Arial" panose="020B0604020202020204" pitchFamily="34" charset="0"/>
              <a:ea typeface="Arial" panose="020B0604020202020204" pitchFamily="34" charset="0"/>
            </a:endParaRPr>
          </a:p>
        </p:txBody>
      </p:sp>
      <p:sp>
        <p:nvSpPr>
          <p:cNvPr id="16" name="Título 1"/>
          <p:cNvSpPr txBox="1">
            <a:spLocks/>
          </p:cNvSpPr>
          <p:nvPr/>
        </p:nvSpPr>
        <p:spPr>
          <a:xfrm>
            <a:off x="1712204" y="-860"/>
            <a:ext cx="9905998" cy="91010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Cortes de cerdo </a:t>
            </a:r>
            <a:endParaRPr lang="en-US" sz="2400" b="1" dirty="0"/>
          </a:p>
        </p:txBody>
      </p:sp>
      <p:pic>
        <p:nvPicPr>
          <p:cNvPr id="11" name="Imagen 10"/>
          <p:cNvPicPr>
            <a:picLocks noChangeAspect="1"/>
          </p:cNvPicPr>
          <p:nvPr/>
        </p:nvPicPr>
        <p:blipFill rotWithShape="1">
          <a:blip r:embed="rId8"/>
          <a:srcRect l="22183" t="27595" r="17395" b="23556"/>
          <a:stretch/>
        </p:blipFill>
        <p:spPr>
          <a:xfrm>
            <a:off x="300017" y="4120899"/>
            <a:ext cx="5975701" cy="2632093"/>
          </a:xfrm>
          <a:prstGeom prst="rect">
            <a:avLst/>
          </a:prstGeom>
        </p:spPr>
      </p:pic>
    </p:spTree>
    <p:extLst>
      <p:ext uri="{BB962C8B-B14F-4D97-AF65-F5344CB8AC3E}">
        <p14:creationId xmlns:p14="http://schemas.microsoft.com/office/powerpoint/2010/main" val="1930571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016" y="-19424"/>
            <a:ext cx="6272784" cy="1180563"/>
          </a:xfrm>
        </p:spPr>
        <p:txBody>
          <a:bodyPr>
            <a:normAutofit/>
          </a:bodyPr>
          <a:lstStyle/>
          <a:p>
            <a:r>
              <a:rPr lang="es-EC" sz="2400" b="1" dirty="0" smtClean="0"/>
              <a:t>Cadena productiva de la industria porcícola ecuatoriana </a:t>
            </a:r>
            <a:endParaRPr lang="en-US"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38331358"/>
              </p:ext>
            </p:extLst>
          </p:nvPr>
        </p:nvGraphicFramePr>
        <p:xfrm>
          <a:off x="-313901" y="2320884"/>
          <a:ext cx="7384402" cy="425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28016" y="1233180"/>
            <a:ext cx="1842452" cy="1015663"/>
          </a:xfrm>
          <a:prstGeom prst="rect">
            <a:avLst/>
          </a:prstGeom>
          <a:noFill/>
          <a:ln w="38100">
            <a:solidFill>
              <a:srgbClr val="00B0F0"/>
            </a:solidFill>
          </a:ln>
        </p:spPr>
        <p:txBody>
          <a:bodyPr wrap="square" rtlCol="0">
            <a:spAutoFit/>
          </a:bodyPr>
          <a:lstStyle/>
          <a:p>
            <a:r>
              <a:rPr lang="es-EC" sz="1200" dirty="0"/>
              <a:t>Torta de Soya 537 mil TM (467 mil TM importadas y 70mil </a:t>
            </a:r>
            <a:r>
              <a:rPr lang="es-EC" sz="1200" dirty="0" err="1"/>
              <a:t>tm</a:t>
            </a:r>
            <a:r>
              <a:rPr lang="es-EC" sz="1200" dirty="0"/>
              <a:t> Nacional)</a:t>
            </a:r>
            <a:endParaRPr lang="en-US" sz="1200" dirty="0"/>
          </a:p>
          <a:p>
            <a:endParaRPr lang="en-US" sz="1200" dirty="0"/>
          </a:p>
        </p:txBody>
      </p:sp>
      <p:cxnSp>
        <p:nvCxnSpPr>
          <p:cNvPr id="7" name="Conector angular 6"/>
          <p:cNvCxnSpPr/>
          <p:nvPr/>
        </p:nvCxnSpPr>
        <p:spPr>
          <a:xfrm rot="16200000" flipH="1">
            <a:off x="1620758" y="2045761"/>
            <a:ext cx="956996" cy="257577"/>
          </a:xfrm>
          <a:prstGeom prst="bentConnector3">
            <a:avLst>
              <a:gd name="adj1" fmla="val 21739"/>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rotWithShape="1">
          <a:blip r:embed="rId7"/>
          <a:srcRect l="29894" t="19703" r="26585" b="17167"/>
          <a:stretch/>
        </p:blipFill>
        <p:spPr>
          <a:xfrm>
            <a:off x="6835804" y="127445"/>
            <a:ext cx="5306096" cy="5051205"/>
          </a:xfrm>
          <a:prstGeom prst="rect">
            <a:avLst/>
          </a:prstGeom>
        </p:spPr>
      </p:pic>
      <p:sp>
        <p:nvSpPr>
          <p:cNvPr id="12" name="Título 1"/>
          <p:cNvSpPr txBox="1">
            <a:spLocks/>
          </p:cNvSpPr>
          <p:nvPr/>
        </p:nvSpPr>
        <p:spPr>
          <a:xfrm>
            <a:off x="6534783" y="5384040"/>
            <a:ext cx="5481593" cy="12621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2400" b="1" dirty="0" smtClean="0"/>
              <a:t>Precios referenciales internacionales de carne de cerdo</a:t>
            </a:r>
            <a:endParaRPr lang="en-US" sz="2400" b="1" dirty="0"/>
          </a:p>
        </p:txBody>
      </p:sp>
    </p:spTree>
    <p:extLst>
      <p:ext uri="{BB962C8B-B14F-4D97-AF65-F5344CB8AC3E}">
        <p14:creationId xmlns:p14="http://schemas.microsoft.com/office/powerpoint/2010/main" val="4199750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038" y="223234"/>
            <a:ext cx="5572517" cy="948744"/>
          </a:xfrm>
        </p:spPr>
        <p:txBody>
          <a:bodyPr>
            <a:noAutofit/>
          </a:bodyPr>
          <a:lstStyle/>
          <a:p>
            <a:r>
              <a:rPr lang="es-EC" sz="2400" b="1" dirty="0" smtClean="0"/>
              <a:t>Evolución de la producción de carne de cerdo </a:t>
            </a:r>
            <a:endParaRPr lang="en-US" sz="2400" b="1" dirty="0"/>
          </a:p>
        </p:txBody>
      </p:sp>
      <p:pic>
        <p:nvPicPr>
          <p:cNvPr id="4" name="Imagen 3"/>
          <p:cNvPicPr>
            <a:picLocks noChangeAspect="1"/>
          </p:cNvPicPr>
          <p:nvPr/>
        </p:nvPicPr>
        <p:blipFill rotWithShape="1">
          <a:blip r:embed="rId2"/>
          <a:srcRect l="23239" t="19516" r="16444" b="18858"/>
          <a:stretch/>
        </p:blipFill>
        <p:spPr>
          <a:xfrm>
            <a:off x="452777" y="1173050"/>
            <a:ext cx="5525037" cy="3173751"/>
          </a:xfrm>
          <a:prstGeom prst="rect">
            <a:avLst/>
          </a:prstGeom>
        </p:spPr>
      </p:pic>
      <p:sp>
        <p:nvSpPr>
          <p:cNvPr id="5" name="Rectángulo 4"/>
          <p:cNvSpPr/>
          <p:nvPr/>
        </p:nvSpPr>
        <p:spPr>
          <a:xfrm>
            <a:off x="0" y="4514227"/>
            <a:ext cx="6096000" cy="2169825"/>
          </a:xfrm>
          <a:prstGeom prst="rect">
            <a:avLst/>
          </a:prstGeom>
        </p:spPr>
        <p:txBody>
          <a:bodyPr>
            <a:spAutoFit/>
          </a:bodyPr>
          <a:lstStyle/>
          <a:p>
            <a:pPr marL="373380" marR="393065" indent="449580" algn="just">
              <a:lnSpc>
                <a:spcPct val="150000"/>
              </a:lnSpc>
              <a:spcBef>
                <a:spcPts val="770"/>
              </a:spcBef>
              <a:spcAft>
                <a:spcPts val="0"/>
              </a:spcAft>
            </a:pPr>
            <a:r>
              <a:rPr lang="es-ES" dirty="0" smtClean="0">
                <a:latin typeface="Arial" panose="020B0604020202020204" pitchFamily="34" charset="0"/>
                <a:ea typeface="Arial" panose="020B0604020202020204" pitchFamily="34" charset="0"/>
              </a:rPr>
              <a:t>El contrabando </a:t>
            </a:r>
            <a:r>
              <a:rPr lang="es-ES" dirty="0">
                <a:latin typeface="Arial" panose="020B0604020202020204" pitchFamily="34" charset="0"/>
                <a:ea typeface="Arial" panose="020B0604020202020204" pitchFamily="34" charset="0"/>
              </a:rPr>
              <a:t>de la carne de cerdo </a:t>
            </a:r>
            <a:r>
              <a:rPr lang="es-ES" dirty="0" smtClean="0">
                <a:latin typeface="Arial" panose="020B0604020202020204" pitchFamily="34" charset="0"/>
                <a:ea typeface="Arial" panose="020B0604020202020204" pitchFamily="34" charset="0"/>
              </a:rPr>
              <a:t>en </a:t>
            </a:r>
            <a:r>
              <a:rPr lang="es-ES" dirty="0">
                <a:latin typeface="Arial" panose="020B0604020202020204" pitchFamily="34" charset="0"/>
                <a:ea typeface="Arial" panose="020B0604020202020204" pitchFamily="34" charset="0"/>
              </a:rPr>
              <a:t>pie o en corte de forma ilegal por las fronteras norte y sur. </a:t>
            </a:r>
            <a:r>
              <a:rPr lang="es-ES" dirty="0" smtClean="0">
                <a:latin typeface="Arial" panose="020B0604020202020204" pitchFamily="34" charset="0"/>
                <a:ea typeface="Arial" panose="020B0604020202020204" pitchFamily="34" charset="0"/>
              </a:rPr>
              <a:t>El </a:t>
            </a:r>
            <a:r>
              <a:rPr lang="es-ES" dirty="0">
                <a:latin typeface="Arial" panose="020B0604020202020204" pitchFamily="34" charset="0"/>
                <a:ea typeface="Arial" panose="020B0604020202020204" pitchFamily="34" charset="0"/>
              </a:rPr>
              <a:t>2016 el Ministerio de Agricultura creo el Comité de Control de Contrabando de carne de </a:t>
            </a:r>
            <a:r>
              <a:rPr lang="es-ES" dirty="0" smtClean="0">
                <a:latin typeface="Arial" panose="020B0604020202020204" pitchFamily="34" charset="0"/>
                <a:ea typeface="Arial" panose="020B0604020202020204" pitchFamily="34" charset="0"/>
              </a:rPr>
              <a:t>cerdo</a:t>
            </a:r>
            <a:endParaRPr lang="en-US" dirty="0">
              <a:effectLst/>
              <a:latin typeface="Arial" panose="020B0604020202020204" pitchFamily="34" charset="0"/>
              <a:ea typeface="Arial" panose="020B0604020202020204" pitchFamily="34" charset="0"/>
            </a:endParaRPr>
          </a:p>
        </p:txBody>
      </p:sp>
      <p:pic>
        <p:nvPicPr>
          <p:cNvPr id="3074" name="Picture 2" descr="Resultado de imagen para pron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754" y="6141926"/>
            <a:ext cx="704060" cy="54212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6351173" y="223234"/>
            <a:ext cx="5572517" cy="9487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Importaciones de carne de cerdo </a:t>
            </a:r>
            <a:endParaRPr lang="en-US" sz="2400" b="1" dirty="0"/>
          </a:p>
        </p:txBody>
      </p:sp>
      <p:cxnSp>
        <p:nvCxnSpPr>
          <p:cNvPr id="8" name="Conector recto 7"/>
          <p:cNvCxnSpPr/>
          <p:nvPr/>
        </p:nvCxnSpPr>
        <p:spPr>
          <a:xfrm>
            <a:off x="6151808" y="463639"/>
            <a:ext cx="0" cy="6220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rotWithShape="1">
          <a:blip r:embed="rId4"/>
          <a:srcRect l="26620" t="38492" r="22465" b="17354"/>
          <a:stretch/>
        </p:blipFill>
        <p:spPr>
          <a:xfrm>
            <a:off x="6302063" y="1320267"/>
            <a:ext cx="5533652" cy="2697942"/>
          </a:xfrm>
          <a:prstGeom prst="rect">
            <a:avLst/>
          </a:prstGeom>
        </p:spPr>
      </p:pic>
      <p:sp>
        <p:nvSpPr>
          <p:cNvPr id="12" name="Rectángulo 11"/>
          <p:cNvSpPr/>
          <p:nvPr/>
        </p:nvSpPr>
        <p:spPr>
          <a:xfrm>
            <a:off x="5827690" y="4307475"/>
            <a:ext cx="6096000" cy="872034"/>
          </a:xfrm>
          <a:prstGeom prst="rect">
            <a:avLst/>
          </a:prstGeom>
        </p:spPr>
        <p:txBody>
          <a:bodyPr>
            <a:spAutoFit/>
          </a:bodyPr>
          <a:lstStyle/>
          <a:p>
            <a:pPr marL="373380" marR="393065" indent="449580" algn="just">
              <a:lnSpc>
                <a:spcPct val="150000"/>
              </a:lnSpc>
              <a:spcBef>
                <a:spcPts val="770"/>
              </a:spcBef>
              <a:spcAft>
                <a:spcPts val="0"/>
              </a:spcAft>
            </a:pPr>
            <a:r>
              <a:rPr lang="es-ES" dirty="0" smtClean="0">
                <a:latin typeface="Arial" panose="020B0604020202020204" pitchFamily="34" charset="0"/>
                <a:ea typeface="Arial" panose="020B0604020202020204" pitchFamily="34" charset="0"/>
              </a:rPr>
              <a:t>La empresa EMBUANDES ha importado chuletas y tocino hasta el 2017</a:t>
            </a: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95336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5" y="1008845"/>
            <a:ext cx="9905998" cy="755561"/>
          </a:xfrm>
        </p:spPr>
        <p:txBody>
          <a:bodyPr>
            <a:normAutofit/>
          </a:bodyPr>
          <a:lstStyle/>
          <a:p>
            <a:pPr algn="ctr"/>
            <a:r>
              <a:rPr lang="es-EC" sz="2400" b="1" dirty="0" smtClean="0"/>
              <a:t>Acuerdo de complementación Económica </a:t>
            </a:r>
            <a:r>
              <a:rPr lang="es-EC" sz="2400" b="1" dirty="0" err="1" smtClean="0"/>
              <a:t>ace</a:t>
            </a:r>
            <a:r>
              <a:rPr lang="es-EC" sz="2400" b="1" dirty="0" smtClean="0"/>
              <a:t> n°65 </a:t>
            </a:r>
            <a:endParaRPr lang="en-US" sz="24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13284906"/>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tx1"/>
                </a:solidFill>
              </a:rPr>
              <a:t>Capitulo v</a:t>
            </a:r>
            <a:endParaRPr lang="en-US" sz="2000" b="1" dirty="0">
              <a:solidFill>
                <a:schemeClr val="tx1"/>
              </a:solidFill>
            </a:endParaRPr>
          </a:p>
        </p:txBody>
      </p:sp>
    </p:spTree>
    <p:extLst>
      <p:ext uri="{BB962C8B-B14F-4D97-AF65-F5344CB8AC3E}">
        <p14:creationId xmlns:p14="http://schemas.microsoft.com/office/powerpoint/2010/main" val="1045216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2024"/>
            <a:ext cx="9905998" cy="742682"/>
          </a:xfrm>
        </p:spPr>
        <p:txBody>
          <a:bodyPr/>
          <a:lstStyle/>
          <a:p>
            <a:pPr algn="ctr"/>
            <a:r>
              <a:rPr lang="es-EC" b="1" dirty="0" smtClean="0"/>
              <a:t>Objetivos del ACE N° 65</a:t>
            </a:r>
            <a:endParaRPr lang="en-US" b="1" dirty="0"/>
          </a:p>
        </p:txBody>
      </p:sp>
      <p:sp>
        <p:nvSpPr>
          <p:cNvPr id="6" name="Rectángulo 5"/>
          <p:cNvSpPr/>
          <p:nvPr/>
        </p:nvSpPr>
        <p:spPr>
          <a:xfrm>
            <a:off x="201771" y="1238194"/>
            <a:ext cx="3674770" cy="1061829"/>
          </a:xfrm>
          <a:prstGeom prst="rect">
            <a:avLst/>
          </a:prstGeom>
          <a:solidFill>
            <a:schemeClr val="accent3">
              <a:lumMod val="75000"/>
            </a:schemeClr>
          </a:solidFill>
        </p:spPr>
        <p:txBody>
          <a:bodyPr wrap="square">
            <a:spAutoFit/>
          </a:bodyPr>
          <a:lstStyle/>
          <a:p>
            <a:pPr marR="393065" lvl="0">
              <a:lnSpc>
                <a:spcPct val="150000"/>
              </a:lnSpc>
              <a:spcBef>
                <a:spcPts val="770"/>
              </a:spcBef>
              <a:spcAft>
                <a:spcPts val="0"/>
              </a:spcAft>
            </a:pPr>
            <a:r>
              <a:rPr lang="es-ES" sz="1400" dirty="0">
                <a:latin typeface="Arial" panose="020B0604020202020204" pitchFamily="34" charset="0"/>
                <a:ea typeface="Arial" panose="020B0604020202020204" pitchFamily="34" charset="0"/>
              </a:rPr>
              <a:t>Apoyar el </a:t>
            </a:r>
            <a:r>
              <a:rPr lang="es-ES" sz="1400" dirty="0" smtClean="0">
                <a:latin typeface="Arial" panose="020B0604020202020204" pitchFamily="34" charset="0"/>
                <a:ea typeface="Arial" panose="020B0604020202020204" pitchFamily="34" charset="0"/>
              </a:rPr>
              <a:t>crecimiento, diversificación y el comercio fortaleciendo </a:t>
            </a:r>
            <a:r>
              <a:rPr lang="es-ES" sz="1400" dirty="0">
                <a:latin typeface="Arial" panose="020B0604020202020204" pitchFamily="34" charset="0"/>
                <a:ea typeface="Arial" panose="020B0604020202020204" pitchFamily="34" charset="0"/>
              </a:rPr>
              <a:t>las relaciones comerciales y </a:t>
            </a:r>
            <a:r>
              <a:rPr lang="es-ES" sz="1400" dirty="0" smtClean="0">
                <a:latin typeface="Arial" panose="020B0604020202020204" pitchFamily="34" charset="0"/>
                <a:ea typeface="Arial" panose="020B0604020202020204" pitchFamily="34" charset="0"/>
              </a:rPr>
              <a:t>económicas</a:t>
            </a:r>
            <a:endParaRPr lang="en-US" sz="1400" dirty="0">
              <a:effectLst/>
              <a:latin typeface="Arial" panose="020B0604020202020204" pitchFamily="34" charset="0"/>
              <a:ea typeface="Arial" panose="020B0604020202020204" pitchFamily="34" charset="0"/>
            </a:endParaRPr>
          </a:p>
        </p:txBody>
      </p:sp>
      <p:sp>
        <p:nvSpPr>
          <p:cNvPr id="7" name="Rectángulo 6"/>
          <p:cNvSpPr/>
          <p:nvPr/>
        </p:nvSpPr>
        <p:spPr>
          <a:xfrm>
            <a:off x="4321421" y="1238193"/>
            <a:ext cx="3740754" cy="1020857"/>
          </a:xfrm>
          <a:prstGeom prst="rect">
            <a:avLst/>
          </a:prstGeom>
          <a:solidFill>
            <a:schemeClr val="accent3">
              <a:lumMod val="75000"/>
            </a:schemeClr>
          </a:solidFill>
        </p:spPr>
        <p:txBody>
          <a:bodyPr wrap="square">
            <a:spAutoFit/>
          </a:bodyPr>
          <a:lstStyle/>
          <a:p>
            <a:pPr marR="393065" algn="just">
              <a:lnSpc>
                <a:spcPct val="150000"/>
              </a:lnSpc>
              <a:spcBef>
                <a:spcPts val="770"/>
              </a:spcBef>
            </a:pPr>
            <a:r>
              <a:rPr lang="es-ES" sz="1400" dirty="0"/>
              <a:t>Facilitar y agilizar la circulación de mercancías y </a:t>
            </a:r>
            <a:r>
              <a:rPr lang="es-ES" sz="1400" dirty="0" smtClean="0"/>
              <a:t>servicios, eliminar </a:t>
            </a:r>
            <a:r>
              <a:rPr lang="es-ES" sz="1400" dirty="0"/>
              <a:t>los obstáculos al comercio exterior. </a:t>
            </a:r>
            <a:endParaRPr lang="en-US" sz="1400" dirty="0"/>
          </a:p>
        </p:txBody>
      </p:sp>
      <p:sp>
        <p:nvSpPr>
          <p:cNvPr id="8" name="Rectángulo 7"/>
          <p:cNvSpPr/>
          <p:nvPr/>
        </p:nvSpPr>
        <p:spPr>
          <a:xfrm>
            <a:off x="8507055" y="1238194"/>
            <a:ext cx="3594793" cy="1061829"/>
          </a:xfrm>
          <a:prstGeom prst="rect">
            <a:avLst/>
          </a:prstGeom>
          <a:solidFill>
            <a:schemeClr val="accent3">
              <a:lumMod val="75000"/>
            </a:schemeClr>
          </a:solidFill>
        </p:spPr>
        <p:txBody>
          <a:bodyPr wrap="square">
            <a:spAutoFit/>
          </a:bodyPr>
          <a:lstStyle/>
          <a:p>
            <a:pPr marR="393065" algn="just">
              <a:lnSpc>
                <a:spcPct val="150000"/>
              </a:lnSpc>
              <a:spcBef>
                <a:spcPts val="770"/>
              </a:spcBef>
            </a:pPr>
            <a:r>
              <a:rPr lang="es-ES" sz="1400" dirty="0" smtClean="0"/>
              <a:t>Generar un </a:t>
            </a:r>
            <a:r>
              <a:rPr lang="es-ES" sz="1400" dirty="0"/>
              <a:t>ambiente de competencia leal entre ambas partes</a:t>
            </a:r>
            <a:r>
              <a:rPr lang="es-ES" sz="1400" dirty="0" smtClean="0"/>
              <a:t>.</a:t>
            </a:r>
            <a:endParaRPr lang="en-US" sz="1400" dirty="0"/>
          </a:p>
        </p:txBody>
      </p:sp>
      <p:sp>
        <p:nvSpPr>
          <p:cNvPr id="9" name="CuadroTexto 8"/>
          <p:cNvSpPr txBox="1"/>
          <p:nvPr/>
        </p:nvSpPr>
        <p:spPr>
          <a:xfrm>
            <a:off x="416418" y="2550017"/>
            <a:ext cx="3245476" cy="738664"/>
          </a:xfrm>
          <a:prstGeom prst="rect">
            <a:avLst/>
          </a:prstGeom>
          <a:noFill/>
        </p:spPr>
        <p:txBody>
          <a:bodyPr wrap="square" rtlCol="0">
            <a:spAutoFit/>
          </a:bodyPr>
          <a:lstStyle/>
          <a:p>
            <a:pPr algn="ctr"/>
            <a:r>
              <a:rPr lang="es-EC" sz="1400" dirty="0" smtClean="0"/>
              <a:t>MAGAP, SAG y la ASPE organizan capacitaciones de buenas prácticas industriales, 2016</a:t>
            </a:r>
            <a:endParaRPr lang="en-US" sz="1400" dirty="0"/>
          </a:p>
        </p:txBody>
      </p:sp>
      <p:sp>
        <p:nvSpPr>
          <p:cNvPr id="10" name="CuadroTexto 9"/>
          <p:cNvSpPr txBox="1"/>
          <p:nvPr/>
        </p:nvSpPr>
        <p:spPr>
          <a:xfrm>
            <a:off x="8681713" y="2550017"/>
            <a:ext cx="3245476" cy="738664"/>
          </a:xfrm>
          <a:prstGeom prst="rect">
            <a:avLst/>
          </a:prstGeom>
          <a:noFill/>
        </p:spPr>
        <p:txBody>
          <a:bodyPr wrap="square" rtlCol="0">
            <a:spAutoFit/>
          </a:bodyPr>
          <a:lstStyle/>
          <a:p>
            <a:pPr algn="ctr"/>
            <a:r>
              <a:rPr lang="es-EC" sz="1400" dirty="0" smtClean="0"/>
              <a:t>Existe competencia leal. Costos de producción no estipulados en el acuerdo </a:t>
            </a:r>
            <a:endParaRPr lang="en-US" sz="1400" dirty="0"/>
          </a:p>
        </p:txBody>
      </p:sp>
      <p:pic>
        <p:nvPicPr>
          <p:cNvPr id="12" name="Imagen 11"/>
          <p:cNvPicPr>
            <a:picLocks noChangeAspect="1"/>
          </p:cNvPicPr>
          <p:nvPr/>
        </p:nvPicPr>
        <p:blipFill rotWithShape="1">
          <a:blip r:embed="rId2"/>
          <a:srcRect l="33697" t="20643" r="31021" b="16040"/>
          <a:stretch/>
        </p:blipFill>
        <p:spPr>
          <a:xfrm>
            <a:off x="4021032" y="2402537"/>
            <a:ext cx="4301543" cy="4340180"/>
          </a:xfrm>
          <a:prstGeom prst="rect">
            <a:avLst/>
          </a:prstGeom>
        </p:spPr>
      </p:pic>
      <p:sp>
        <p:nvSpPr>
          <p:cNvPr id="13" name="Rectángulo 12"/>
          <p:cNvSpPr/>
          <p:nvPr/>
        </p:nvSpPr>
        <p:spPr>
          <a:xfrm>
            <a:off x="4389491" y="3955049"/>
            <a:ext cx="3604614" cy="2354491"/>
          </a:xfrm>
          <a:prstGeom prst="rect">
            <a:avLst/>
          </a:prstGeom>
          <a:solidFill>
            <a:srgbClr val="00B0F0"/>
          </a:solidFill>
        </p:spPr>
        <p:txBody>
          <a:bodyPr wrap="square">
            <a:spAutoFit/>
          </a:bodyPr>
          <a:lstStyle/>
          <a:p>
            <a:pPr marL="373380" marR="393065" indent="449580" algn="just">
              <a:lnSpc>
                <a:spcPct val="150000"/>
              </a:lnSpc>
              <a:spcBef>
                <a:spcPts val="770"/>
              </a:spcBef>
              <a:spcAft>
                <a:spcPts val="0"/>
              </a:spcAft>
            </a:pPr>
            <a:r>
              <a:rPr lang="es-ES" sz="1400" dirty="0">
                <a:solidFill>
                  <a:schemeClr val="bg1"/>
                </a:solidFill>
              </a:rPr>
              <a:t>“los productores de carne de cerdo de la ASPE no están interesados en importar sus productos a Chile en especial porque los costos de producción son muy diferentes</a:t>
            </a:r>
            <a:r>
              <a:rPr lang="es-ES" sz="1400" dirty="0" smtClean="0">
                <a:solidFill>
                  <a:schemeClr val="bg1"/>
                </a:solidFill>
              </a:rPr>
              <a:t>.”</a:t>
            </a:r>
            <a:endParaRPr lang="en-US" sz="1400" dirty="0">
              <a:solidFill>
                <a:schemeClr val="bg1"/>
              </a:solidFill>
            </a:endParaRPr>
          </a:p>
        </p:txBody>
      </p:sp>
      <p:sp>
        <p:nvSpPr>
          <p:cNvPr id="15" name="Rectángulo 14"/>
          <p:cNvSpPr/>
          <p:nvPr/>
        </p:nvSpPr>
        <p:spPr>
          <a:xfrm>
            <a:off x="212445" y="3778184"/>
            <a:ext cx="3664096" cy="1061829"/>
          </a:xfrm>
          <a:prstGeom prst="rect">
            <a:avLst/>
          </a:prstGeom>
          <a:solidFill>
            <a:schemeClr val="accent3">
              <a:lumMod val="75000"/>
            </a:schemeClr>
          </a:solidFill>
        </p:spPr>
        <p:txBody>
          <a:bodyPr wrap="square">
            <a:spAutoFit/>
          </a:bodyPr>
          <a:lstStyle/>
          <a:p>
            <a:pPr marR="393065" algn="just">
              <a:lnSpc>
                <a:spcPct val="150000"/>
              </a:lnSpc>
              <a:spcBef>
                <a:spcPts val="770"/>
              </a:spcBef>
            </a:pPr>
            <a:r>
              <a:rPr lang="es-ES" sz="1400" dirty="0" smtClean="0"/>
              <a:t>Prevenir </a:t>
            </a:r>
            <a:r>
              <a:rPr lang="es-ES" sz="1400" dirty="0"/>
              <a:t>y resolver problemas entre las </a:t>
            </a:r>
            <a:r>
              <a:rPr lang="es-ES" sz="1400" dirty="0" smtClean="0"/>
              <a:t>partes, mediante procesos eficaces </a:t>
            </a:r>
            <a:endParaRPr lang="en-US" sz="1400" dirty="0"/>
          </a:p>
        </p:txBody>
      </p:sp>
      <p:sp>
        <p:nvSpPr>
          <p:cNvPr id="16" name="CuadroTexto 15"/>
          <p:cNvSpPr txBox="1"/>
          <p:nvPr/>
        </p:nvSpPr>
        <p:spPr>
          <a:xfrm>
            <a:off x="615693" y="5132294"/>
            <a:ext cx="2846925" cy="738664"/>
          </a:xfrm>
          <a:prstGeom prst="rect">
            <a:avLst/>
          </a:prstGeom>
          <a:noFill/>
        </p:spPr>
        <p:txBody>
          <a:bodyPr wrap="square" rtlCol="0">
            <a:spAutoFit/>
          </a:bodyPr>
          <a:lstStyle/>
          <a:p>
            <a:r>
              <a:rPr lang="es-EC" sz="1400" dirty="0" smtClean="0"/>
              <a:t>La Comisión </a:t>
            </a:r>
            <a:r>
              <a:rPr lang="es-ES" sz="1400" dirty="0" smtClean="0"/>
              <a:t>solucionadora </a:t>
            </a:r>
            <a:r>
              <a:rPr lang="es-ES" sz="1400" dirty="0"/>
              <a:t>de conflictos conformada por expertos de </a:t>
            </a:r>
            <a:r>
              <a:rPr lang="es-ES" sz="1400" dirty="0" smtClean="0"/>
              <a:t>ambos países </a:t>
            </a:r>
            <a:endParaRPr lang="en-US" sz="1400" dirty="0"/>
          </a:p>
        </p:txBody>
      </p:sp>
      <p:sp>
        <p:nvSpPr>
          <p:cNvPr id="17" name="Rectángulo 16"/>
          <p:cNvSpPr/>
          <p:nvPr/>
        </p:nvSpPr>
        <p:spPr>
          <a:xfrm>
            <a:off x="8594384" y="3674758"/>
            <a:ext cx="3420134" cy="1165255"/>
          </a:xfrm>
          <a:prstGeom prst="rect">
            <a:avLst/>
          </a:prstGeom>
          <a:solidFill>
            <a:schemeClr val="accent3">
              <a:lumMod val="75000"/>
            </a:schemeClr>
          </a:solidFill>
        </p:spPr>
        <p:txBody>
          <a:bodyPr wrap="square">
            <a:spAutoFit/>
          </a:bodyPr>
          <a:lstStyle/>
          <a:p>
            <a:pPr marR="393065">
              <a:lnSpc>
                <a:spcPct val="150000"/>
              </a:lnSpc>
              <a:spcBef>
                <a:spcPts val="770"/>
              </a:spcBef>
            </a:pPr>
            <a:r>
              <a:rPr lang="es-ES" sz="1200" dirty="0"/>
              <a:t>Aumentar las oportunidades para la </a:t>
            </a:r>
            <a:r>
              <a:rPr lang="es-ES" sz="1200" dirty="0" smtClean="0"/>
              <a:t>inversión, el </a:t>
            </a:r>
            <a:r>
              <a:rPr lang="es-ES" sz="1200" dirty="0"/>
              <a:t>aprovechamiento de los </a:t>
            </a:r>
            <a:r>
              <a:rPr lang="es-ES" sz="1200" dirty="0" smtClean="0"/>
              <a:t>mercados, mejorar </a:t>
            </a:r>
            <a:r>
              <a:rPr lang="es-ES" sz="1200" dirty="0"/>
              <a:t>la capacidad </a:t>
            </a:r>
            <a:r>
              <a:rPr lang="es-ES" sz="1200" dirty="0" smtClean="0"/>
              <a:t>competitiva</a:t>
            </a:r>
            <a:endParaRPr lang="en-US" sz="1200" dirty="0"/>
          </a:p>
        </p:txBody>
      </p:sp>
      <p:sp>
        <p:nvSpPr>
          <p:cNvPr id="18" name="CuadroTexto 17"/>
          <p:cNvSpPr txBox="1"/>
          <p:nvPr/>
        </p:nvSpPr>
        <p:spPr>
          <a:xfrm>
            <a:off x="8810193" y="4904773"/>
            <a:ext cx="3245476" cy="523220"/>
          </a:xfrm>
          <a:prstGeom prst="rect">
            <a:avLst/>
          </a:prstGeom>
          <a:noFill/>
        </p:spPr>
        <p:txBody>
          <a:bodyPr wrap="square" rtlCol="0">
            <a:spAutoFit/>
          </a:bodyPr>
          <a:lstStyle/>
          <a:p>
            <a:r>
              <a:rPr lang="es-EC" sz="1400" dirty="0" smtClean="0"/>
              <a:t>Las oportunidades de ingresar al mercado existen. HERRAMIENTA </a:t>
            </a:r>
            <a:endParaRPr lang="en-US" sz="1400" dirty="0"/>
          </a:p>
        </p:txBody>
      </p:sp>
      <p:sp>
        <p:nvSpPr>
          <p:cNvPr id="19" name="CuadroTexto 18"/>
          <p:cNvSpPr txBox="1"/>
          <p:nvPr/>
        </p:nvSpPr>
        <p:spPr>
          <a:xfrm>
            <a:off x="8764015" y="5452643"/>
            <a:ext cx="3245476" cy="738664"/>
          </a:xfrm>
          <a:prstGeom prst="rect">
            <a:avLst/>
          </a:prstGeom>
          <a:noFill/>
        </p:spPr>
        <p:txBody>
          <a:bodyPr wrap="square" rtlCol="0">
            <a:spAutoFit/>
          </a:bodyPr>
          <a:lstStyle/>
          <a:p>
            <a:r>
              <a:rPr lang="es-EC" sz="1400" dirty="0" smtClean="0"/>
              <a:t>Las condiciones no son las mejores,</a:t>
            </a:r>
            <a:br>
              <a:rPr lang="es-EC" sz="1400" dirty="0" smtClean="0"/>
            </a:br>
            <a:r>
              <a:rPr lang="es-EC" sz="1400" dirty="0" smtClean="0"/>
              <a:t>el mercado no será atractivo para todas las industrias </a:t>
            </a:r>
            <a:endParaRPr lang="en-US" sz="1400" dirty="0"/>
          </a:p>
        </p:txBody>
      </p:sp>
      <p:sp>
        <p:nvSpPr>
          <p:cNvPr id="20" name="CuadroTexto 19"/>
          <p:cNvSpPr txBox="1"/>
          <p:nvPr/>
        </p:nvSpPr>
        <p:spPr>
          <a:xfrm>
            <a:off x="8717836" y="6214748"/>
            <a:ext cx="3337833" cy="307777"/>
          </a:xfrm>
          <a:prstGeom prst="rect">
            <a:avLst/>
          </a:prstGeom>
          <a:noFill/>
        </p:spPr>
        <p:txBody>
          <a:bodyPr wrap="square" rtlCol="0">
            <a:spAutoFit/>
          </a:bodyPr>
          <a:lstStyle/>
          <a:p>
            <a:r>
              <a:rPr lang="es-EC" sz="1400" dirty="0" smtClean="0"/>
              <a:t>No se incentivo el aprovechamiento</a:t>
            </a:r>
            <a:endParaRPr lang="en-US" sz="1400" dirty="0"/>
          </a:p>
        </p:txBody>
      </p:sp>
      <p:sp>
        <p:nvSpPr>
          <p:cNvPr id="21" name="Rectángulo 20"/>
          <p:cNvSpPr/>
          <p:nvPr/>
        </p:nvSpPr>
        <p:spPr>
          <a:xfrm>
            <a:off x="8582104" y="6456471"/>
            <a:ext cx="3701654" cy="369332"/>
          </a:xfrm>
          <a:prstGeom prst="rect">
            <a:avLst/>
          </a:prstGeom>
        </p:spPr>
        <p:txBody>
          <a:bodyPr wrap="non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La capacidad competitiva si aumentó </a:t>
            </a:r>
            <a:endParaRPr lang="en-US" dirty="0"/>
          </a:p>
        </p:txBody>
      </p:sp>
    </p:spTree>
    <p:extLst>
      <p:ext uri="{BB962C8B-B14F-4D97-AF65-F5344CB8AC3E}">
        <p14:creationId xmlns:p14="http://schemas.microsoft.com/office/powerpoint/2010/main" val="24556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957" y="789904"/>
            <a:ext cx="9905998" cy="819955"/>
          </a:xfrm>
        </p:spPr>
        <p:txBody>
          <a:bodyPr/>
          <a:lstStyle/>
          <a:p>
            <a:r>
              <a:rPr lang="es-EC" b="1" dirty="0" smtClean="0"/>
              <a:t>Desgravación arancelaria del </a:t>
            </a:r>
            <a:r>
              <a:rPr lang="es-EC" b="1" dirty="0" err="1" smtClean="0"/>
              <a:t>ace</a:t>
            </a:r>
            <a:r>
              <a:rPr lang="es-EC" b="1" dirty="0" smtClean="0"/>
              <a:t> n° 65 </a:t>
            </a:r>
            <a:endParaRPr lang="en-US" b="1" dirty="0"/>
          </a:p>
        </p:txBody>
      </p:sp>
      <p:pic>
        <p:nvPicPr>
          <p:cNvPr id="8" name="Imagen 7"/>
          <p:cNvPicPr>
            <a:picLocks noChangeAspect="1"/>
          </p:cNvPicPr>
          <p:nvPr/>
        </p:nvPicPr>
        <p:blipFill rotWithShape="1">
          <a:blip r:embed="rId2"/>
          <a:srcRect l="34120" t="24777" r="31549" b="15100"/>
          <a:stretch/>
        </p:blipFill>
        <p:spPr>
          <a:xfrm>
            <a:off x="870957" y="1727915"/>
            <a:ext cx="4879969" cy="4804893"/>
          </a:xfrm>
          <a:prstGeom prst="rect">
            <a:avLst/>
          </a:prstGeom>
        </p:spPr>
      </p:pic>
      <p:graphicFrame>
        <p:nvGraphicFramePr>
          <p:cNvPr id="10" name="Marcador de contenido 9"/>
          <p:cNvGraphicFramePr>
            <a:graphicFrameLocks noGrp="1"/>
          </p:cNvGraphicFramePr>
          <p:nvPr>
            <p:ph idx="1"/>
            <p:extLst>
              <p:ext uri="{D42A27DB-BD31-4B8C-83A1-F6EECF244321}">
                <p14:modId xmlns:p14="http://schemas.microsoft.com/office/powerpoint/2010/main" val="4145860541"/>
              </p:ext>
            </p:extLst>
          </p:nvPr>
        </p:nvGraphicFramePr>
        <p:xfrm>
          <a:off x="6093946" y="2150165"/>
          <a:ext cx="5032979" cy="244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5823956" y="4362983"/>
            <a:ext cx="6096000" cy="2169825"/>
          </a:xfrm>
          <a:prstGeom prst="rect">
            <a:avLst/>
          </a:prstGeom>
        </p:spPr>
        <p:txBody>
          <a:bodyPr>
            <a:spAutoFit/>
          </a:bodyPr>
          <a:lstStyle/>
          <a:p>
            <a:pPr marL="373380" marR="393065" indent="449580" algn="just">
              <a:lnSpc>
                <a:spcPct val="150000"/>
              </a:lnSpc>
              <a:spcBef>
                <a:spcPts val="770"/>
              </a:spcBef>
              <a:spcAft>
                <a:spcPts val="0"/>
              </a:spcAft>
            </a:pPr>
            <a:r>
              <a:rPr lang="es-ES" dirty="0">
                <a:latin typeface="Arial" panose="020B0604020202020204" pitchFamily="34" charset="0"/>
                <a:ea typeface="Arial" panose="020B0604020202020204" pitchFamily="34" charset="0"/>
              </a:rPr>
              <a:t>Al estar incluida en el anexo 1 del acuerdo, la carne de cerdo se debió ver beneficiada inmediatamente, sin embargo si no se realizaban exportaciones no hubo beneficio alguno del artículo 3.3 del ACE No. 65.</a:t>
            </a: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42956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89026811"/>
              </p:ext>
            </p:extLst>
          </p:nvPr>
        </p:nvGraphicFramePr>
        <p:xfrm>
          <a:off x="677587" y="321365"/>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a:srcRect l="34022" t="51982" r="31087" b="20565"/>
          <a:stretch/>
        </p:blipFill>
        <p:spPr>
          <a:xfrm>
            <a:off x="1298713" y="3551583"/>
            <a:ext cx="5781778" cy="2557670"/>
          </a:xfrm>
          <a:prstGeom prst="rect">
            <a:avLst/>
          </a:prstGeom>
        </p:spPr>
      </p:pic>
      <p:sp>
        <p:nvSpPr>
          <p:cNvPr id="9" name="CuadroTexto 8"/>
          <p:cNvSpPr txBox="1"/>
          <p:nvPr/>
        </p:nvSpPr>
        <p:spPr>
          <a:xfrm>
            <a:off x="8269356" y="3392414"/>
            <a:ext cx="2621230" cy="923330"/>
          </a:xfrm>
          <a:prstGeom prst="rect">
            <a:avLst/>
          </a:prstGeom>
          <a:noFill/>
        </p:spPr>
        <p:txBody>
          <a:bodyPr wrap="none" rtlCol="0">
            <a:spAutoFit/>
          </a:bodyPr>
          <a:lstStyle/>
          <a:p>
            <a:r>
              <a:rPr lang="es-EC" b="1" dirty="0" smtClean="0"/>
              <a:t>Variables de compra:</a:t>
            </a:r>
          </a:p>
          <a:p>
            <a:pPr marL="342900" indent="-342900">
              <a:buAutoNum type="arabicPeriod"/>
            </a:pPr>
            <a:r>
              <a:rPr lang="es-EC" dirty="0" smtClean="0"/>
              <a:t>Calidad</a:t>
            </a:r>
          </a:p>
          <a:p>
            <a:pPr marL="342900" indent="-342900">
              <a:buAutoNum type="arabicPeriod"/>
            </a:pPr>
            <a:r>
              <a:rPr lang="es-EC" dirty="0" smtClean="0"/>
              <a:t>Precio </a:t>
            </a:r>
            <a:endParaRPr lang="en-US" dirty="0"/>
          </a:p>
        </p:txBody>
      </p:sp>
      <p:sp>
        <p:nvSpPr>
          <p:cNvPr id="10" name="CuadroTexto 9"/>
          <p:cNvSpPr txBox="1"/>
          <p:nvPr/>
        </p:nvSpPr>
        <p:spPr>
          <a:xfrm>
            <a:off x="8112261" y="4830418"/>
            <a:ext cx="2935419" cy="1200329"/>
          </a:xfrm>
          <a:prstGeom prst="rect">
            <a:avLst/>
          </a:prstGeom>
          <a:noFill/>
        </p:spPr>
        <p:txBody>
          <a:bodyPr wrap="none" rtlCol="0">
            <a:spAutoFit/>
          </a:bodyPr>
          <a:lstStyle/>
          <a:p>
            <a:pPr algn="ctr"/>
            <a:r>
              <a:rPr lang="es-EC" b="1" dirty="0" smtClean="0"/>
              <a:t>Índices de conversión:</a:t>
            </a:r>
          </a:p>
          <a:p>
            <a:pPr algn="ctr"/>
            <a:r>
              <a:rPr lang="es-EC" dirty="0" smtClean="0"/>
              <a:t>2.3 a 2.5 kg de alimento </a:t>
            </a:r>
          </a:p>
          <a:p>
            <a:pPr algn="ctr"/>
            <a:r>
              <a:rPr lang="es-EC" dirty="0" smtClean="0"/>
              <a:t>= </a:t>
            </a:r>
          </a:p>
          <a:p>
            <a:pPr algn="ctr"/>
            <a:r>
              <a:rPr lang="es-EC" dirty="0" smtClean="0"/>
              <a:t>1 kg de carne</a:t>
            </a:r>
          </a:p>
        </p:txBody>
      </p:sp>
    </p:spTree>
    <p:extLst>
      <p:ext uri="{BB962C8B-B14F-4D97-AF65-F5344CB8AC3E}">
        <p14:creationId xmlns:p14="http://schemas.microsoft.com/office/powerpoint/2010/main" val="2207641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0608" y="0"/>
            <a:ext cx="5723026" cy="1141927"/>
          </a:xfrm>
        </p:spPr>
        <p:txBody>
          <a:bodyPr>
            <a:normAutofit/>
          </a:bodyPr>
          <a:lstStyle/>
          <a:p>
            <a:r>
              <a:rPr lang="es-EC" sz="2400" b="1" dirty="0" smtClean="0"/>
              <a:t>Listas de excepciones que contempla el </a:t>
            </a:r>
            <a:r>
              <a:rPr lang="es-EC" sz="2400" b="1" dirty="0" err="1" smtClean="0"/>
              <a:t>ace</a:t>
            </a:r>
            <a:r>
              <a:rPr lang="es-EC" sz="2400" b="1" dirty="0" smtClean="0"/>
              <a:t> n° 65</a:t>
            </a:r>
            <a:endParaRPr lang="en-US" sz="2400" b="1" dirty="0"/>
          </a:p>
        </p:txBody>
      </p:sp>
      <p:pic>
        <p:nvPicPr>
          <p:cNvPr id="4" name="Imagen 3"/>
          <p:cNvPicPr>
            <a:picLocks noChangeAspect="1"/>
          </p:cNvPicPr>
          <p:nvPr/>
        </p:nvPicPr>
        <p:blipFill rotWithShape="1">
          <a:blip r:embed="rId2"/>
          <a:srcRect l="32113" t="23837" r="28486" b="9651"/>
          <a:stretch/>
        </p:blipFill>
        <p:spPr>
          <a:xfrm>
            <a:off x="360608" y="1141927"/>
            <a:ext cx="4803820" cy="4559121"/>
          </a:xfrm>
          <a:prstGeom prst="rect">
            <a:avLst/>
          </a:prstGeom>
        </p:spPr>
      </p:pic>
      <p:sp>
        <p:nvSpPr>
          <p:cNvPr id="6" name="CuadroTexto 5"/>
          <p:cNvSpPr txBox="1"/>
          <p:nvPr/>
        </p:nvSpPr>
        <p:spPr>
          <a:xfrm>
            <a:off x="562377" y="5976469"/>
            <a:ext cx="440028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220 productos que Ecuador considera muy bajas o nulas. La lista es recíproca. </a:t>
            </a:r>
            <a:endParaRPr lang="en-US" sz="1600" dirty="0">
              <a:solidFill>
                <a:schemeClr val="bg1"/>
              </a:solidFill>
            </a:endParaRPr>
          </a:p>
        </p:txBody>
      </p:sp>
      <p:sp>
        <p:nvSpPr>
          <p:cNvPr id="9" name="Rectángulo 8"/>
          <p:cNvSpPr/>
          <p:nvPr/>
        </p:nvSpPr>
        <p:spPr>
          <a:xfrm>
            <a:off x="5426299" y="939104"/>
            <a:ext cx="6096000" cy="2401748"/>
          </a:xfrm>
          <a:prstGeom prst="rect">
            <a:avLst/>
          </a:prstGeom>
        </p:spPr>
        <p:txBody>
          <a:bodyPr>
            <a:spAutoFit/>
          </a:bodyPr>
          <a:lstStyle/>
          <a:p>
            <a:pPr marL="342900" marR="393065" lvl="0" indent="-342900" algn="just">
              <a:lnSpc>
                <a:spcPct val="150000"/>
              </a:lnSpc>
              <a:spcBef>
                <a:spcPts val="770"/>
              </a:spcBef>
              <a:spcAft>
                <a:spcPts val="0"/>
              </a:spcAft>
              <a:buFont typeface="Symbol" panose="05050102010706020507" pitchFamily="18" charset="2"/>
              <a:buChar char=""/>
            </a:pPr>
            <a:r>
              <a:rPr lang="es-ES" sz="1400" dirty="0">
                <a:latin typeface="Arial" panose="020B0604020202020204" pitchFamily="34" charset="0"/>
                <a:ea typeface="Arial" panose="020B0604020202020204" pitchFamily="34" charset="0"/>
              </a:rPr>
              <a:t>Lomo </a:t>
            </a:r>
            <a:r>
              <a:rPr lang="es-ES" sz="1400" dirty="0" smtClean="0">
                <a:latin typeface="Arial" panose="020B0604020202020204" pitchFamily="34" charset="0"/>
                <a:ea typeface="Arial" panose="020B0604020202020204" pitchFamily="34" charset="0"/>
              </a:rPr>
              <a:t>/ fino / chuleta de  lomo </a:t>
            </a:r>
            <a:endParaRPr lang="en-US" sz="1400" dirty="0">
              <a:latin typeface="Arial" panose="020B0604020202020204" pitchFamily="34" charset="0"/>
              <a:ea typeface="Arial" panose="020B0604020202020204" pitchFamily="34" charset="0"/>
            </a:endParaRPr>
          </a:p>
          <a:p>
            <a:pPr marL="342900" marR="393065" lvl="0" indent="-342900" algn="just">
              <a:lnSpc>
                <a:spcPct val="150000"/>
              </a:lnSpc>
              <a:spcBef>
                <a:spcPts val="770"/>
              </a:spcBef>
              <a:spcAft>
                <a:spcPts val="0"/>
              </a:spcAft>
              <a:buFont typeface="Symbol" panose="05050102010706020507" pitchFamily="18" charset="2"/>
              <a:buChar char=""/>
            </a:pPr>
            <a:r>
              <a:rPr lang="es-ES" sz="1400" dirty="0" smtClean="0">
                <a:latin typeface="Arial" panose="020B0604020202020204" pitchFamily="34" charset="0"/>
                <a:ea typeface="Arial" panose="020B0604020202020204" pitchFamily="34" charset="0"/>
              </a:rPr>
              <a:t>Falda </a:t>
            </a:r>
            <a:r>
              <a:rPr lang="es-ES" sz="1400" dirty="0">
                <a:latin typeface="Arial" panose="020B0604020202020204" pitchFamily="34" charset="0"/>
                <a:ea typeface="Arial" panose="020B0604020202020204" pitchFamily="34" charset="0"/>
              </a:rPr>
              <a:t>/ </a:t>
            </a:r>
            <a:r>
              <a:rPr lang="es-ES" sz="1400" dirty="0" smtClean="0">
                <a:latin typeface="Arial" panose="020B0604020202020204" pitchFamily="34" charset="0"/>
                <a:ea typeface="Arial" panose="020B0604020202020204" pitchFamily="34" charset="0"/>
              </a:rPr>
              <a:t>tocino / chicharrón  / grasas comestibles </a:t>
            </a:r>
            <a:endParaRPr lang="en-US" sz="1400" dirty="0">
              <a:latin typeface="Arial" panose="020B0604020202020204" pitchFamily="34" charset="0"/>
              <a:ea typeface="Arial" panose="020B0604020202020204" pitchFamily="34" charset="0"/>
            </a:endParaRPr>
          </a:p>
          <a:p>
            <a:pPr marL="342900" marR="393065" lvl="0" indent="-342900" algn="just">
              <a:lnSpc>
                <a:spcPct val="150000"/>
              </a:lnSpc>
              <a:spcBef>
                <a:spcPts val="770"/>
              </a:spcBef>
              <a:spcAft>
                <a:spcPts val="0"/>
              </a:spcAft>
              <a:buFont typeface="Symbol" panose="05050102010706020507" pitchFamily="18" charset="2"/>
              <a:buChar char=""/>
            </a:pPr>
            <a:r>
              <a:rPr lang="es-ES" sz="1400" dirty="0" smtClean="0">
                <a:latin typeface="Arial" panose="020B0604020202020204" pitchFamily="34" charset="0"/>
                <a:ea typeface="Arial" panose="020B0604020202020204" pitchFamily="34" charset="0"/>
              </a:rPr>
              <a:t>Paleta </a:t>
            </a:r>
            <a:r>
              <a:rPr lang="es-ES" sz="1400" dirty="0">
                <a:latin typeface="Arial" panose="020B0604020202020204" pitchFamily="34" charset="0"/>
                <a:ea typeface="Arial" panose="020B0604020202020204" pitchFamily="34" charset="0"/>
              </a:rPr>
              <a:t>/ </a:t>
            </a:r>
            <a:r>
              <a:rPr lang="es-ES" sz="1400" dirty="0" smtClean="0">
                <a:latin typeface="Arial" panose="020B0604020202020204" pitchFamily="34" charset="0"/>
                <a:ea typeface="Arial" panose="020B0604020202020204" pitchFamily="34" charset="0"/>
              </a:rPr>
              <a:t>asado / costillar / cueros </a:t>
            </a:r>
            <a:endParaRPr lang="en-US" sz="1400" dirty="0">
              <a:latin typeface="Arial" panose="020B0604020202020204" pitchFamily="34" charset="0"/>
              <a:ea typeface="Arial" panose="020B0604020202020204" pitchFamily="34" charset="0"/>
            </a:endParaRPr>
          </a:p>
          <a:p>
            <a:pPr marL="342900" marR="393065" lvl="0" indent="-342900" algn="just">
              <a:lnSpc>
                <a:spcPct val="150000"/>
              </a:lnSpc>
              <a:spcBef>
                <a:spcPts val="770"/>
              </a:spcBef>
              <a:spcAft>
                <a:spcPts val="0"/>
              </a:spcAft>
              <a:buFont typeface="Symbol" panose="05050102010706020507" pitchFamily="18" charset="2"/>
              <a:buChar char=""/>
            </a:pPr>
            <a:r>
              <a:rPr lang="es-ES" sz="1400" dirty="0" smtClean="0">
                <a:latin typeface="Arial" panose="020B0604020202020204" pitchFamily="34" charset="0"/>
                <a:ea typeface="Arial" panose="020B0604020202020204" pitchFamily="34" charset="0"/>
              </a:rPr>
              <a:t>Pierna / Lechón / Patas </a:t>
            </a:r>
            <a:endParaRPr lang="en-US" sz="1400" dirty="0">
              <a:latin typeface="Arial" panose="020B0604020202020204" pitchFamily="34" charset="0"/>
              <a:ea typeface="Arial" panose="020B0604020202020204" pitchFamily="34" charset="0"/>
            </a:endParaRPr>
          </a:p>
          <a:p>
            <a:pPr marL="342900" marR="393065" lvl="0" indent="-342900" algn="just">
              <a:lnSpc>
                <a:spcPct val="150000"/>
              </a:lnSpc>
              <a:spcBef>
                <a:spcPts val="770"/>
              </a:spcBef>
              <a:spcAft>
                <a:spcPts val="0"/>
              </a:spcAft>
              <a:buFont typeface="Symbol" panose="05050102010706020507" pitchFamily="18" charset="2"/>
              <a:buChar char=""/>
            </a:pPr>
            <a:r>
              <a:rPr lang="es-ES" sz="1400" dirty="0" smtClean="0">
                <a:latin typeface="Arial" panose="020B0604020202020204" pitchFamily="34" charset="0"/>
                <a:ea typeface="Arial" panose="020B0604020202020204" pitchFamily="34" charset="0"/>
              </a:rPr>
              <a:t>Embutidos</a:t>
            </a:r>
            <a:r>
              <a:rPr lang="es-ES" sz="1400" dirty="0">
                <a:latin typeface="Arial" panose="020B0604020202020204" pitchFamily="34" charset="0"/>
                <a:ea typeface="Arial" panose="020B0604020202020204" pitchFamily="34" charset="0"/>
              </a:rPr>
              <a:t>: Mortadelas, jamón, salchichas, chorizos, vienesas, salame.</a:t>
            </a:r>
            <a:endParaRPr lang="en-US" sz="1400" dirty="0">
              <a:effectLst/>
              <a:latin typeface="Arial" panose="020B0604020202020204" pitchFamily="34" charset="0"/>
              <a:ea typeface="Arial" panose="020B0604020202020204" pitchFamily="34" charset="0"/>
            </a:endParaRPr>
          </a:p>
        </p:txBody>
      </p:sp>
      <p:sp>
        <p:nvSpPr>
          <p:cNvPr id="10" name="CuadroTexto 9"/>
          <p:cNvSpPr txBox="1"/>
          <p:nvPr/>
        </p:nvSpPr>
        <p:spPr>
          <a:xfrm>
            <a:off x="5698900" y="3397295"/>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Ninguno se exporta a Chile </a:t>
            </a:r>
            <a:endParaRPr lang="en-US" sz="1600" dirty="0">
              <a:solidFill>
                <a:schemeClr val="bg1"/>
              </a:solidFill>
            </a:endParaRPr>
          </a:p>
        </p:txBody>
      </p:sp>
      <p:sp>
        <p:nvSpPr>
          <p:cNvPr id="11" name="CuadroTexto 10"/>
          <p:cNvSpPr txBox="1"/>
          <p:nvPr/>
        </p:nvSpPr>
        <p:spPr>
          <a:xfrm>
            <a:off x="6523148" y="4174367"/>
            <a:ext cx="440028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sz="1600" dirty="0" smtClean="0">
                <a:solidFill>
                  <a:schemeClr val="bg1"/>
                </a:solidFill>
              </a:rPr>
              <a:t>Reglas de origen y valor de contenido regional</a:t>
            </a:r>
            <a:endParaRPr lang="en-US" sz="1600" dirty="0">
              <a:solidFill>
                <a:schemeClr val="bg1"/>
              </a:solidFill>
            </a:endParaRPr>
          </a:p>
        </p:txBody>
      </p:sp>
      <p:sp>
        <p:nvSpPr>
          <p:cNvPr id="12" name="Rectángulo 11"/>
          <p:cNvSpPr/>
          <p:nvPr/>
        </p:nvSpPr>
        <p:spPr>
          <a:xfrm>
            <a:off x="5567967" y="5031634"/>
            <a:ext cx="6096000" cy="1338828"/>
          </a:xfrm>
          <a:prstGeom prst="rect">
            <a:avLst/>
          </a:prstGeom>
        </p:spPr>
        <p:txBody>
          <a:bodyPr>
            <a:spAutoFit/>
          </a:bodyPr>
          <a:lstStyle/>
          <a:p>
            <a:pPr marL="373380" marR="393065" indent="449580" algn="just">
              <a:lnSpc>
                <a:spcPct val="150000"/>
              </a:lnSpc>
              <a:spcBef>
                <a:spcPts val="770"/>
              </a:spcBef>
              <a:spcAft>
                <a:spcPts val="0"/>
              </a:spcAft>
            </a:pPr>
            <a:r>
              <a:rPr lang="es-ES" dirty="0" smtClean="0">
                <a:latin typeface="Arial" panose="020B0604020202020204" pitchFamily="34" charset="0"/>
                <a:ea typeface="Arial" panose="020B0604020202020204" pitchFamily="34" charset="0"/>
              </a:rPr>
              <a:t>La carne de cerdo no </a:t>
            </a:r>
            <a:r>
              <a:rPr lang="es-ES" dirty="0">
                <a:latin typeface="Arial" panose="020B0604020202020204" pitchFamily="34" charset="0"/>
                <a:ea typeface="Arial" panose="020B0604020202020204" pitchFamily="34" charset="0"/>
              </a:rPr>
              <a:t>contiene otros materiales o artículos que </a:t>
            </a:r>
            <a:r>
              <a:rPr lang="es-ES" dirty="0" smtClean="0">
                <a:latin typeface="Arial" panose="020B0604020202020204" pitchFamily="34" charset="0"/>
                <a:ea typeface="Arial" panose="020B0604020202020204" pitchFamily="34" charset="0"/>
              </a:rPr>
              <a:t>puedan considerarse de otro país. Solo C.O. </a:t>
            </a: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1554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9094" y="285053"/>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El Minimis </a:t>
            </a:r>
            <a:endParaRPr lang="en-US" sz="1600" dirty="0">
              <a:solidFill>
                <a:schemeClr val="bg1"/>
              </a:solidFill>
            </a:endParaRPr>
          </a:p>
        </p:txBody>
      </p:sp>
      <p:sp>
        <p:nvSpPr>
          <p:cNvPr id="5" name="Rectángulo 4"/>
          <p:cNvSpPr/>
          <p:nvPr/>
        </p:nvSpPr>
        <p:spPr>
          <a:xfrm>
            <a:off x="-103031" y="635440"/>
            <a:ext cx="5035639" cy="1338828"/>
          </a:xfrm>
          <a:prstGeom prst="rect">
            <a:avLst/>
          </a:prstGeom>
        </p:spPr>
        <p:txBody>
          <a:bodyPr wrap="square">
            <a:spAutoFit/>
          </a:bodyPr>
          <a:lstStyle/>
          <a:p>
            <a:pPr marL="373380" marR="393065" indent="449580" algn="ctr">
              <a:lnSpc>
                <a:spcPct val="150000"/>
              </a:lnSpc>
              <a:spcBef>
                <a:spcPts val="770"/>
              </a:spcBef>
              <a:spcAft>
                <a:spcPts val="0"/>
              </a:spcAft>
            </a:pPr>
            <a:r>
              <a:rPr lang="es-ES" dirty="0" smtClean="0">
                <a:latin typeface="Arial" panose="020B0604020202020204" pitchFamily="34" charset="0"/>
                <a:ea typeface="Arial" panose="020B0604020202020204" pitchFamily="34" charset="0"/>
              </a:rPr>
              <a:t>15</a:t>
            </a:r>
            <a:r>
              <a:rPr lang="es-ES" dirty="0">
                <a:latin typeface="Arial" panose="020B0604020202020204" pitchFamily="34" charset="0"/>
                <a:ea typeface="Arial" panose="020B0604020202020204" pitchFamily="34" charset="0"/>
              </a:rPr>
              <a:t>% para Ecuador y el 10% para Chile del valor de transacción del producto </a:t>
            </a:r>
            <a:r>
              <a:rPr lang="es-ES" dirty="0" smtClean="0">
                <a:latin typeface="Arial" panose="020B0604020202020204" pitchFamily="34" charset="0"/>
                <a:ea typeface="Arial" panose="020B0604020202020204" pitchFamily="34" charset="0"/>
              </a:rPr>
              <a:t>determinado</a:t>
            </a:r>
            <a:endParaRPr lang="en-US" dirty="0">
              <a:effectLst/>
              <a:latin typeface="Arial" panose="020B0604020202020204" pitchFamily="34" charset="0"/>
              <a:ea typeface="Arial" panose="020B0604020202020204" pitchFamily="34" charset="0"/>
            </a:endParaRPr>
          </a:p>
        </p:txBody>
      </p:sp>
      <p:sp>
        <p:nvSpPr>
          <p:cNvPr id="6" name="CuadroTexto 5"/>
          <p:cNvSpPr txBox="1"/>
          <p:nvPr/>
        </p:nvSpPr>
        <p:spPr>
          <a:xfrm>
            <a:off x="317679" y="2349984"/>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Ferias internacionales </a:t>
            </a:r>
            <a:endParaRPr lang="en-US" sz="1600" dirty="0">
              <a:solidFill>
                <a:schemeClr val="bg1"/>
              </a:solidFill>
            </a:endParaRPr>
          </a:p>
        </p:txBody>
      </p:sp>
      <p:graphicFrame>
        <p:nvGraphicFramePr>
          <p:cNvPr id="7" name="Diagrama 6"/>
          <p:cNvGraphicFramePr/>
          <p:nvPr>
            <p:extLst>
              <p:ext uri="{D42A27DB-BD31-4B8C-83A1-F6EECF244321}">
                <p14:modId xmlns:p14="http://schemas.microsoft.com/office/powerpoint/2010/main" val="1923031223"/>
              </p:ext>
            </p:extLst>
          </p:nvPr>
        </p:nvGraphicFramePr>
        <p:xfrm>
          <a:off x="309094" y="2519261"/>
          <a:ext cx="4623514" cy="2902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03032" y="4921869"/>
            <a:ext cx="5035639" cy="923330"/>
          </a:xfrm>
          <a:prstGeom prst="rect">
            <a:avLst/>
          </a:prstGeom>
        </p:spPr>
        <p:txBody>
          <a:bodyPr wrap="square">
            <a:spAutoFit/>
          </a:bodyPr>
          <a:lstStyle/>
          <a:p>
            <a:pPr marL="373380" marR="393065" indent="449580" algn="ctr">
              <a:lnSpc>
                <a:spcPct val="150000"/>
              </a:lnSpc>
              <a:spcBef>
                <a:spcPts val="770"/>
              </a:spcBef>
              <a:spcAft>
                <a:spcPts val="0"/>
              </a:spcAft>
            </a:pPr>
            <a:r>
              <a:rPr lang="es-ES" dirty="0" smtClean="0">
                <a:latin typeface="Arial" panose="020B0604020202020204" pitchFamily="34" charset="0"/>
                <a:ea typeface="Arial" panose="020B0604020202020204" pitchFamily="34" charset="0"/>
              </a:rPr>
              <a:t>No existen participación en Ferias Internacionales ASPE - MAGAP</a:t>
            </a:r>
            <a:endParaRPr lang="en-US" dirty="0">
              <a:effectLst/>
              <a:latin typeface="Arial" panose="020B0604020202020204" pitchFamily="34" charset="0"/>
              <a:ea typeface="Arial" panose="020B0604020202020204" pitchFamily="34" charset="0"/>
            </a:endParaRPr>
          </a:p>
        </p:txBody>
      </p:sp>
      <p:sp>
        <p:nvSpPr>
          <p:cNvPr id="9" name="CuadroTexto 8"/>
          <p:cNvSpPr txBox="1"/>
          <p:nvPr/>
        </p:nvSpPr>
        <p:spPr>
          <a:xfrm>
            <a:off x="7081235" y="296886"/>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Certificado de Origen </a:t>
            </a:r>
            <a:endParaRPr lang="en-US" sz="1600" dirty="0">
              <a:solidFill>
                <a:schemeClr val="bg1"/>
              </a:solidFill>
            </a:endParaRPr>
          </a:p>
        </p:txBody>
      </p:sp>
      <p:sp>
        <p:nvSpPr>
          <p:cNvPr id="10" name="Rectángulo 9"/>
          <p:cNvSpPr/>
          <p:nvPr/>
        </p:nvSpPr>
        <p:spPr>
          <a:xfrm>
            <a:off x="6763556" y="686736"/>
            <a:ext cx="5035639" cy="1287532"/>
          </a:xfrm>
          <a:prstGeom prst="rect">
            <a:avLst/>
          </a:prstGeom>
        </p:spPr>
        <p:txBody>
          <a:bodyPr wrap="square">
            <a:spAutoFit/>
          </a:bodyPr>
          <a:lstStyle/>
          <a:p>
            <a:pPr marL="373380" marR="393065" indent="449580" algn="ctr">
              <a:lnSpc>
                <a:spcPct val="150000"/>
              </a:lnSpc>
              <a:spcBef>
                <a:spcPts val="770"/>
              </a:spcBef>
              <a:spcAft>
                <a:spcPts val="0"/>
              </a:spcAft>
            </a:pPr>
            <a:r>
              <a:rPr lang="es-ES" dirty="0" smtClean="0">
                <a:latin typeface="Arial" panose="020B0604020202020204" pitchFamily="34" charset="0"/>
                <a:ea typeface="Arial" panose="020B0604020202020204" pitchFamily="34" charset="0"/>
              </a:rPr>
              <a:t>Requisito necesario para importaciones (Embuandes) y exportaciones, nulas </a:t>
            </a:r>
            <a:endParaRPr lang="en-US" dirty="0">
              <a:effectLst/>
              <a:latin typeface="Arial" panose="020B0604020202020204" pitchFamily="34" charset="0"/>
              <a:ea typeface="Arial" panose="020B0604020202020204" pitchFamily="34" charset="0"/>
            </a:endParaRPr>
          </a:p>
        </p:txBody>
      </p:sp>
      <p:sp>
        <p:nvSpPr>
          <p:cNvPr id="11" name="CuadroTexto 10"/>
          <p:cNvSpPr txBox="1"/>
          <p:nvPr/>
        </p:nvSpPr>
        <p:spPr>
          <a:xfrm>
            <a:off x="7081234" y="2349984"/>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Facilitación del Comercio </a:t>
            </a:r>
            <a:endParaRPr lang="en-US" sz="1600" dirty="0">
              <a:solidFill>
                <a:schemeClr val="bg1"/>
              </a:solidFill>
            </a:endParaRPr>
          </a:p>
        </p:txBody>
      </p:sp>
      <p:graphicFrame>
        <p:nvGraphicFramePr>
          <p:cNvPr id="13" name="Diagrama 12"/>
          <p:cNvGraphicFramePr/>
          <p:nvPr>
            <p:extLst>
              <p:ext uri="{D42A27DB-BD31-4B8C-83A1-F6EECF244321}">
                <p14:modId xmlns:p14="http://schemas.microsoft.com/office/powerpoint/2010/main" val="4270386958"/>
              </p:ext>
            </p:extLst>
          </p:nvPr>
        </p:nvGraphicFramePr>
        <p:xfrm>
          <a:off x="6969618" y="2519261"/>
          <a:ext cx="4623514" cy="29027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ángulo 14"/>
          <p:cNvSpPr/>
          <p:nvPr/>
        </p:nvSpPr>
        <p:spPr>
          <a:xfrm>
            <a:off x="6763556" y="4947517"/>
            <a:ext cx="5035639" cy="1338828"/>
          </a:xfrm>
          <a:prstGeom prst="rect">
            <a:avLst/>
          </a:prstGeom>
        </p:spPr>
        <p:txBody>
          <a:bodyPr wrap="square">
            <a:spAutoFit/>
          </a:bodyPr>
          <a:lstStyle/>
          <a:p>
            <a:pPr marL="373380" marR="393065" indent="449580" algn="ctr">
              <a:lnSpc>
                <a:spcPct val="150000"/>
              </a:lnSpc>
              <a:spcBef>
                <a:spcPts val="770"/>
              </a:spcBef>
              <a:spcAft>
                <a:spcPts val="0"/>
              </a:spcAft>
            </a:pPr>
            <a:r>
              <a:rPr lang="es-ES" dirty="0" smtClean="0">
                <a:latin typeface="Arial" panose="020B0604020202020204" pitchFamily="34" charset="0"/>
                <a:ea typeface="Arial" panose="020B0604020202020204" pitchFamily="34" charset="0"/>
              </a:rPr>
              <a:t>P. ASPE: “</a:t>
            </a:r>
            <a:r>
              <a:rPr lang="es-EC" dirty="0" smtClean="0"/>
              <a:t>los </a:t>
            </a:r>
            <a:r>
              <a:rPr lang="es-EC" dirty="0"/>
              <a:t>reglamentos de Chile son </a:t>
            </a:r>
            <a:r>
              <a:rPr lang="es-EC" dirty="0" smtClean="0"/>
              <a:t>claros, a diferencia de páginas </a:t>
            </a:r>
            <a:r>
              <a:rPr lang="es-EC" dirty="0"/>
              <a:t>oficiales </a:t>
            </a:r>
            <a:r>
              <a:rPr lang="es-EC" dirty="0" smtClean="0"/>
              <a:t>ecuatorianas”</a:t>
            </a: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50444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9094" y="285053"/>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Despacho de Mercancías </a:t>
            </a:r>
            <a:endParaRPr lang="en-US" sz="1600" dirty="0">
              <a:solidFill>
                <a:schemeClr val="bg1"/>
              </a:solidFill>
            </a:endParaRPr>
          </a:p>
        </p:txBody>
      </p:sp>
      <p:sp>
        <p:nvSpPr>
          <p:cNvPr id="5" name="Rectángulo 4"/>
          <p:cNvSpPr/>
          <p:nvPr/>
        </p:nvSpPr>
        <p:spPr>
          <a:xfrm>
            <a:off x="-8585" y="789986"/>
            <a:ext cx="5035639" cy="923330"/>
          </a:xfrm>
          <a:prstGeom prst="rect">
            <a:avLst/>
          </a:prstGeom>
        </p:spPr>
        <p:txBody>
          <a:bodyPr wrap="square">
            <a:spAutoFit/>
          </a:bodyPr>
          <a:lstStyle/>
          <a:p>
            <a:pPr marL="373380" marR="393065" indent="449580" algn="ctr">
              <a:lnSpc>
                <a:spcPct val="150000"/>
              </a:lnSpc>
              <a:spcBef>
                <a:spcPts val="770"/>
              </a:spcBef>
              <a:spcAft>
                <a:spcPts val="0"/>
              </a:spcAft>
            </a:pPr>
            <a:r>
              <a:rPr lang="es-ES" dirty="0" smtClean="0">
                <a:latin typeface="Arial" panose="020B0604020202020204" pitchFamily="34" charset="0"/>
                <a:ea typeface="Arial" panose="020B0604020202020204" pitchFamily="34" charset="0"/>
              </a:rPr>
              <a:t>Rápido despacho aduanero- 48H</a:t>
            </a:r>
            <a:r>
              <a:rPr lang="en-US" dirty="0" smtClean="0">
                <a:latin typeface="Arial" panose="020B0604020202020204" pitchFamily="34" charset="0"/>
                <a:ea typeface="Arial" panose="020B0604020202020204" pitchFamily="34" charset="0"/>
              </a:rPr>
              <a:t>                             4-5 días Embuandes desconocía  </a:t>
            </a:r>
            <a:endParaRPr lang="es-ES" dirty="0" smtClean="0">
              <a:latin typeface="Arial" panose="020B0604020202020204" pitchFamily="34" charset="0"/>
              <a:ea typeface="Arial" panose="020B0604020202020204" pitchFamily="34" charset="0"/>
            </a:endParaRPr>
          </a:p>
        </p:txBody>
      </p:sp>
      <p:sp>
        <p:nvSpPr>
          <p:cNvPr id="6" name="CuadroTexto 5"/>
          <p:cNvSpPr txBox="1"/>
          <p:nvPr/>
        </p:nvSpPr>
        <p:spPr>
          <a:xfrm>
            <a:off x="309093" y="1879695"/>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Cooperación y asistencia </a:t>
            </a:r>
            <a:endParaRPr lang="en-US" sz="1600" dirty="0">
              <a:solidFill>
                <a:schemeClr val="bg1"/>
              </a:solidFill>
            </a:endParaRPr>
          </a:p>
        </p:txBody>
      </p:sp>
      <p:graphicFrame>
        <p:nvGraphicFramePr>
          <p:cNvPr id="7" name="Diagrama 6"/>
          <p:cNvGraphicFramePr/>
          <p:nvPr>
            <p:extLst>
              <p:ext uri="{D42A27DB-BD31-4B8C-83A1-F6EECF244321}">
                <p14:modId xmlns:p14="http://schemas.microsoft.com/office/powerpoint/2010/main" val="2779905243"/>
              </p:ext>
            </p:extLst>
          </p:nvPr>
        </p:nvGraphicFramePr>
        <p:xfrm>
          <a:off x="309093" y="2285565"/>
          <a:ext cx="4623514" cy="2902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6797900" y="285053"/>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Medidas de Salvaguardia </a:t>
            </a:r>
            <a:endParaRPr lang="en-US" sz="1600" dirty="0">
              <a:solidFill>
                <a:schemeClr val="bg1"/>
              </a:solidFill>
            </a:endParaRPr>
          </a:p>
        </p:txBody>
      </p:sp>
      <p:sp>
        <p:nvSpPr>
          <p:cNvPr id="9" name="Rectángulo 8"/>
          <p:cNvSpPr/>
          <p:nvPr/>
        </p:nvSpPr>
        <p:spPr>
          <a:xfrm>
            <a:off x="6480221" y="789986"/>
            <a:ext cx="5035639" cy="923330"/>
          </a:xfrm>
          <a:prstGeom prst="rect">
            <a:avLst/>
          </a:prstGeom>
        </p:spPr>
        <p:txBody>
          <a:bodyPr wrap="square">
            <a:spAutoFit/>
          </a:bodyPr>
          <a:lstStyle/>
          <a:p>
            <a:pPr marL="373380" marR="393065" indent="449580" algn="ctr">
              <a:lnSpc>
                <a:spcPct val="150000"/>
              </a:lnSpc>
              <a:spcBef>
                <a:spcPts val="770"/>
              </a:spcBef>
              <a:spcAft>
                <a:spcPts val="0"/>
              </a:spcAft>
            </a:pPr>
            <a:r>
              <a:rPr lang="es-EC" dirty="0" smtClean="0">
                <a:latin typeface="Arial" panose="020B0604020202020204" pitchFamily="34" charset="0"/>
                <a:ea typeface="Arial" panose="020B0604020202020204" pitchFamily="34" charset="0"/>
              </a:rPr>
              <a:t>Medida de emergencia. No existen importaciones considerables </a:t>
            </a:r>
            <a:endParaRPr lang="es-ES" dirty="0" smtClean="0">
              <a:latin typeface="Arial" panose="020B0604020202020204" pitchFamily="34" charset="0"/>
              <a:ea typeface="Arial" panose="020B0604020202020204" pitchFamily="34" charset="0"/>
            </a:endParaRPr>
          </a:p>
        </p:txBody>
      </p:sp>
      <p:sp>
        <p:nvSpPr>
          <p:cNvPr id="10" name="CuadroTexto 9"/>
          <p:cNvSpPr txBox="1"/>
          <p:nvPr/>
        </p:nvSpPr>
        <p:spPr>
          <a:xfrm>
            <a:off x="6797899" y="1947011"/>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Medidas Sanitarias y Fitosanitarias</a:t>
            </a:r>
            <a:endParaRPr lang="en-US" sz="1600" dirty="0">
              <a:solidFill>
                <a:schemeClr val="bg1"/>
              </a:solidFill>
            </a:endParaRPr>
          </a:p>
        </p:txBody>
      </p:sp>
      <p:graphicFrame>
        <p:nvGraphicFramePr>
          <p:cNvPr id="11" name="Diagrama 10"/>
          <p:cNvGraphicFramePr/>
          <p:nvPr>
            <p:extLst>
              <p:ext uri="{D42A27DB-BD31-4B8C-83A1-F6EECF244321}">
                <p14:modId xmlns:p14="http://schemas.microsoft.com/office/powerpoint/2010/main" val="2190190535"/>
              </p:ext>
            </p:extLst>
          </p:nvPr>
        </p:nvGraphicFramePr>
        <p:xfrm>
          <a:off x="6892346" y="2319202"/>
          <a:ext cx="4623514" cy="29027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uadroTexto 11"/>
          <p:cNvSpPr txBox="1"/>
          <p:nvPr/>
        </p:nvSpPr>
        <p:spPr>
          <a:xfrm>
            <a:off x="3539545" y="5357588"/>
            <a:ext cx="440028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Inversión</a:t>
            </a:r>
            <a:endParaRPr lang="en-US" sz="1600" dirty="0">
              <a:solidFill>
                <a:schemeClr val="bg1"/>
              </a:solidFill>
            </a:endParaRPr>
          </a:p>
        </p:txBody>
      </p:sp>
      <p:sp>
        <p:nvSpPr>
          <p:cNvPr id="13" name="Rectángulo 12"/>
          <p:cNvSpPr/>
          <p:nvPr/>
        </p:nvSpPr>
        <p:spPr>
          <a:xfrm>
            <a:off x="309093" y="5899058"/>
            <a:ext cx="5149401" cy="646331"/>
          </a:xfrm>
          <a:prstGeom prst="rect">
            <a:avLst/>
          </a:prstGeom>
        </p:spPr>
        <p:txBody>
          <a:bodyPr wrap="square">
            <a:spAutoFit/>
          </a:bodyPr>
          <a:lstStyle/>
          <a:p>
            <a:r>
              <a:rPr lang="es-EC" dirty="0" smtClean="0">
                <a:latin typeface="Calibri" panose="020F0502020204030204" pitchFamily="34" charset="0"/>
                <a:ea typeface="Times New Roman" panose="02020603050405020304" pitchFamily="18" charset="0"/>
                <a:cs typeface="Times New Roman" panose="02020603050405020304" pitchFamily="18" charset="0"/>
              </a:rPr>
              <a:t>Se incentivarían la inversión del sector </a:t>
            </a:r>
            <a:r>
              <a:rPr lang="es-EC" dirty="0">
                <a:latin typeface="Calibri" panose="020F0502020204030204" pitchFamily="34" charset="0"/>
                <a:ea typeface="Times New Roman" panose="02020603050405020304" pitchFamily="18" charset="0"/>
                <a:cs typeface="Times New Roman" panose="02020603050405020304" pitchFamily="18" charset="0"/>
              </a:rPr>
              <a:t>privado que sean beneficiosas para ambas partes</a:t>
            </a:r>
            <a:endParaRPr lang="en-US" dirty="0"/>
          </a:p>
        </p:txBody>
      </p:sp>
      <p:sp>
        <p:nvSpPr>
          <p:cNvPr id="14" name="Rectángulo 13"/>
          <p:cNvSpPr/>
          <p:nvPr/>
        </p:nvSpPr>
        <p:spPr>
          <a:xfrm>
            <a:off x="6892346" y="5899058"/>
            <a:ext cx="5149401" cy="369332"/>
          </a:xfrm>
          <a:prstGeom prst="rect">
            <a:avLst/>
          </a:prstGeom>
        </p:spPr>
        <p:txBody>
          <a:bodyPr wrap="square">
            <a:spAutoFit/>
          </a:bodyPr>
          <a:lstStyle/>
          <a:p>
            <a:r>
              <a:rPr lang="es-EC" dirty="0" smtClean="0">
                <a:latin typeface="Calibri" panose="020F0502020204030204" pitchFamily="34" charset="0"/>
                <a:ea typeface="Times New Roman" panose="02020603050405020304" pitchFamily="18" charset="0"/>
                <a:cs typeface="Times New Roman" panose="02020603050405020304" pitchFamily="18" charset="0"/>
              </a:rPr>
              <a:t>Guatemala invierte en PRONACA</a:t>
            </a:r>
            <a:endParaRPr lang="en-US" dirty="0"/>
          </a:p>
        </p:txBody>
      </p:sp>
    </p:spTree>
    <p:extLst>
      <p:ext uri="{BB962C8B-B14F-4D97-AF65-F5344CB8AC3E}">
        <p14:creationId xmlns:p14="http://schemas.microsoft.com/office/powerpoint/2010/main" val="372359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232079"/>
          </a:xfrm>
        </p:spPr>
        <p:txBody>
          <a:bodyPr/>
          <a:lstStyle/>
          <a:p>
            <a:r>
              <a:rPr lang="es-EC" dirty="0" smtClean="0"/>
              <a:t>Introducción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97245257"/>
              </p:ext>
            </p:extLst>
          </p:nvPr>
        </p:nvGraphicFramePr>
        <p:xfrm>
          <a:off x="1141413" y="1983347"/>
          <a:ext cx="9906000" cy="425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964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23234"/>
            <a:ext cx="9905998" cy="1167685"/>
          </a:xfrm>
        </p:spPr>
        <p:txBody>
          <a:bodyPr>
            <a:normAutofit/>
          </a:bodyPr>
          <a:lstStyle/>
          <a:p>
            <a:pPr algn="ctr"/>
            <a:r>
              <a:rPr lang="es-EC" sz="2800" b="1" dirty="0" smtClean="0"/>
              <a:t>IMPORTACIONES Y EXPORTACIONES DE CARNE DE CERDO ENTRE ECUADOR Y CHILE </a:t>
            </a:r>
            <a:endParaRPr lang="en-US" sz="2800" b="1" dirty="0"/>
          </a:p>
        </p:txBody>
      </p:sp>
      <p:pic>
        <p:nvPicPr>
          <p:cNvPr id="4" name="Imagen 3"/>
          <p:cNvPicPr>
            <a:picLocks noChangeAspect="1"/>
          </p:cNvPicPr>
          <p:nvPr/>
        </p:nvPicPr>
        <p:blipFill rotWithShape="1">
          <a:blip r:embed="rId2"/>
          <a:srcRect l="25457" t="22710" r="23310" b="13221"/>
          <a:stretch/>
        </p:blipFill>
        <p:spPr>
          <a:xfrm>
            <a:off x="3103808" y="1558344"/>
            <a:ext cx="6246254" cy="4391695"/>
          </a:xfrm>
          <a:prstGeom prst="rect">
            <a:avLst/>
          </a:prstGeom>
        </p:spPr>
      </p:pic>
      <p:sp>
        <p:nvSpPr>
          <p:cNvPr id="5" name="Rectángulo 4"/>
          <p:cNvSpPr/>
          <p:nvPr/>
        </p:nvSpPr>
        <p:spPr>
          <a:xfrm>
            <a:off x="2665927" y="4365938"/>
            <a:ext cx="7096259" cy="708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352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8833" y="0"/>
            <a:ext cx="4834384" cy="1905000"/>
          </a:xfrm>
        </p:spPr>
        <p:txBody>
          <a:bodyPr>
            <a:normAutofit/>
          </a:bodyPr>
          <a:lstStyle/>
          <a:p>
            <a:r>
              <a:rPr lang="es-EC" sz="2400" dirty="0" smtClean="0"/>
              <a:t>IMPORTACIONES DE CARNE DE CERDO DE Ecuador desde </a:t>
            </a:r>
            <a:r>
              <a:rPr lang="es-EC" sz="2400" dirty="0" err="1" smtClean="0"/>
              <a:t>eeuu</a:t>
            </a:r>
            <a:endParaRPr lang="en-US" sz="2400" dirty="0"/>
          </a:p>
        </p:txBody>
      </p:sp>
      <p:pic>
        <p:nvPicPr>
          <p:cNvPr id="5" name="Imagen 4"/>
          <p:cNvPicPr>
            <a:picLocks noChangeAspect="1"/>
          </p:cNvPicPr>
          <p:nvPr/>
        </p:nvPicPr>
        <p:blipFill rotWithShape="1">
          <a:blip r:embed="rId2"/>
          <a:srcRect l="28521" t="23838" r="28064" b="12281"/>
          <a:stretch/>
        </p:blipFill>
        <p:spPr>
          <a:xfrm>
            <a:off x="553792" y="1905000"/>
            <a:ext cx="5293217" cy="4378817"/>
          </a:xfrm>
          <a:prstGeom prst="rect">
            <a:avLst/>
          </a:prstGeom>
        </p:spPr>
      </p:pic>
      <p:sp>
        <p:nvSpPr>
          <p:cNvPr id="7" name="Rectángulo 6"/>
          <p:cNvSpPr/>
          <p:nvPr/>
        </p:nvSpPr>
        <p:spPr>
          <a:xfrm flipV="1">
            <a:off x="4275787" y="2987899"/>
            <a:ext cx="1403796" cy="515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1"/>
          <p:cNvSpPr txBox="1">
            <a:spLocks/>
          </p:cNvSpPr>
          <p:nvPr/>
        </p:nvSpPr>
        <p:spPr>
          <a:xfrm>
            <a:off x="6748529" y="0"/>
            <a:ext cx="4834384"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2400" dirty="0" smtClean="0"/>
              <a:t>IMPORTACIONES DE CARNE DE CERDO DE Ecuador desde chile </a:t>
            </a:r>
            <a:endParaRPr lang="en-US" sz="2400" dirty="0"/>
          </a:p>
        </p:txBody>
      </p:sp>
      <p:pic>
        <p:nvPicPr>
          <p:cNvPr id="9" name="Imagen 8"/>
          <p:cNvPicPr>
            <a:picLocks noChangeAspect="1"/>
          </p:cNvPicPr>
          <p:nvPr/>
        </p:nvPicPr>
        <p:blipFill rotWithShape="1">
          <a:blip r:embed="rId3"/>
          <a:srcRect l="27254" t="21019" r="25528" b="19610"/>
          <a:stretch/>
        </p:blipFill>
        <p:spPr>
          <a:xfrm>
            <a:off x="6426558" y="1905000"/>
            <a:ext cx="5322098" cy="4378817"/>
          </a:xfrm>
          <a:prstGeom prst="rect">
            <a:avLst/>
          </a:prstGeom>
        </p:spPr>
      </p:pic>
      <p:sp>
        <p:nvSpPr>
          <p:cNvPr id="10" name="Rectángulo 9"/>
          <p:cNvSpPr/>
          <p:nvPr/>
        </p:nvSpPr>
        <p:spPr>
          <a:xfrm flipV="1">
            <a:off x="9890976" y="3668332"/>
            <a:ext cx="1403796" cy="515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flipV="1">
            <a:off x="9890976" y="4536047"/>
            <a:ext cx="1403796" cy="5151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820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1208" y="-356316"/>
            <a:ext cx="9905998" cy="1905000"/>
          </a:xfrm>
        </p:spPr>
        <p:txBody>
          <a:bodyPr>
            <a:normAutofit/>
          </a:bodyPr>
          <a:lstStyle/>
          <a:p>
            <a:pPr algn="ctr"/>
            <a:r>
              <a:rPr lang="es-EC" sz="2400" dirty="0" smtClean="0"/>
              <a:t>Comparativa años antes y después del </a:t>
            </a:r>
            <a:r>
              <a:rPr lang="es-EC" sz="2400" dirty="0" err="1" smtClean="0"/>
              <a:t>ace</a:t>
            </a:r>
            <a:r>
              <a:rPr lang="es-EC" sz="2400" dirty="0" smtClean="0"/>
              <a:t> n° 65</a:t>
            </a:r>
            <a:br>
              <a:rPr lang="es-EC" sz="2400" dirty="0" smtClean="0"/>
            </a:br>
            <a:r>
              <a:rPr lang="es-EC" sz="2400" dirty="0" smtClean="0"/>
              <a:t>balanza comercial ecuador – chile </a:t>
            </a:r>
            <a:endParaRPr lang="en-US" sz="2400" dirty="0"/>
          </a:p>
        </p:txBody>
      </p:sp>
      <p:pic>
        <p:nvPicPr>
          <p:cNvPr id="6" name="Imagen 5"/>
          <p:cNvPicPr>
            <a:picLocks noChangeAspect="1"/>
          </p:cNvPicPr>
          <p:nvPr/>
        </p:nvPicPr>
        <p:blipFill rotWithShape="1">
          <a:blip r:embed="rId2"/>
          <a:srcRect l="14472" t="24025" r="10634" b="8336"/>
          <a:stretch/>
        </p:blipFill>
        <p:spPr>
          <a:xfrm>
            <a:off x="296212" y="1548684"/>
            <a:ext cx="9131121" cy="4636394"/>
          </a:xfrm>
          <a:prstGeom prst="rect">
            <a:avLst/>
          </a:prstGeom>
        </p:spPr>
      </p:pic>
      <p:sp>
        <p:nvSpPr>
          <p:cNvPr id="7" name="Rectángulo 6"/>
          <p:cNvSpPr/>
          <p:nvPr/>
        </p:nvSpPr>
        <p:spPr>
          <a:xfrm flipV="1">
            <a:off x="875764" y="3882978"/>
            <a:ext cx="1403796" cy="5151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flipV="1">
            <a:off x="9853410" y="1639908"/>
            <a:ext cx="114838" cy="11161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10049824" y="1511051"/>
            <a:ext cx="1207382" cy="369332"/>
          </a:xfrm>
          <a:prstGeom prst="rect">
            <a:avLst/>
          </a:prstGeom>
          <a:noFill/>
        </p:spPr>
        <p:txBody>
          <a:bodyPr wrap="none" rtlCol="0">
            <a:spAutoFit/>
          </a:bodyPr>
          <a:lstStyle/>
          <a:p>
            <a:r>
              <a:rPr lang="es-EC" dirty="0" smtClean="0"/>
              <a:t>TM &gt; FOB</a:t>
            </a:r>
            <a:endParaRPr lang="en-US" dirty="0"/>
          </a:p>
        </p:txBody>
      </p:sp>
      <p:sp>
        <p:nvSpPr>
          <p:cNvPr id="10" name="Rectángulo 9"/>
          <p:cNvSpPr/>
          <p:nvPr/>
        </p:nvSpPr>
        <p:spPr>
          <a:xfrm flipV="1">
            <a:off x="875763" y="4679322"/>
            <a:ext cx="2794717" cy="60262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flipV="1">
            <a:off x="9853411" y="1971606"/>
            <a:ext cx="114837" cy="12765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10049824" y="1850765"/>
            <a:ext cx="896399" cy="369332"/>
          </a:xfrm>
          <a:prstGeom prst="rect">
            <a:avLst/>
          </a:prstGeom>
          <a:noFill/>
        </p:spPr>
        <p:txBody>
          <a:bodyPr wrap="none" rtlCol="0">
            <a:spAutoFit/>
          </a:bodyPr>
          <a:lstStyle/>
          <a:p>
            <a:r>
              <a:rPr lang="es-EC" dirty="0" smtClean="0"/>
              <a:t>P &gt; NP</a:t>
            </a:r>
            <a:endParaRPr lang="en-US" dirty="0"/>
          </a:p>
        </p:txBody>
      </p:sp>
      <p:sp>
        <p:nvSpPr>
          <p:cNvPr id="14" name="Rectángulo 13"/>
          <p:cNvSpPr/>
          <p:nvPr/>
        </p:nvSpPr>
        <p:spPr>
          <a:xfrm rot="5400000" flipV="1">
            <a:off x="5344736" y="4209243"/>
            <a:ext cx="1403796" cy="5666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rot="5400000" flipV="1">
            <a:off x="2685246" y="4209243"/>
            <a:ext cx="1403796" cy="5666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rot="5400000" flipV="1">
            <a:off x="8210284" y="4183485"/>
            <a:ext cx="1403796" cy="6181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rot="5400000" flipV="1">
            <a:off x="9843782" y="2296763"/>
            <a:ext cx="134093" cy="1148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10049824" y="2169516"/>
            <a:ext cx="1261884" cy="369332"/>
          </a:xfrm>
          <a:prstGeom prst="rect">
            <a:avLst/>
          </a:prstGeom>
          <a:noFill/>
        </p:spPr>
        <p:txBody>
          <a:bodyPr wrap="none" rtlCol="0">
            <a:spAutoFit/>
          </a:bodyPr>
          <a:lstStyle/>
          <a:p>
            <a:r>
              <a:rPr lang="es-EC" dirty="0" smtClean="0"/>
              <a:t>INP &gt; XNP</a:t>
            </a:r>
            <a:endParaRPr lang="en-US" dirty="0"/>
          </a:p>
        </p:txBody>
      </p:sp>
      <p:sp>
        <p:nvSpPr>
          <p:cNvPr id="19" name="Rectángulo 18"/>
          <p:cNvSpPr/>
          <p:nvPr/>
        </p:nvSpPr>
        <p:spPr>
          <a:xfrm rot="5400000" flipV="1">
            <a:off x="6819368" y="4209244"/>
            <a:ext cx="1403796" cy="566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rot="5400000" flipV="1">
            <a:off x="3979579" y="4209244"/>
            <a:ext cx="1403796" cy="566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rot="5400000" flipV="1">
            <a:off x="1327329" y="4305833"/>
            <a:ext cx="1224034" cy="5532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rot="5400000" flipV="1">
            <a:off x="9867230" y="2533845"/>
            <a:ext cx="87202" cy="114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p:cNvSpPr txBox="1"/>
          <p:nvPr/>
        </p:nvSpPr>
        <p:spPr>
          <a:xfrm>
            <a:off x="10049824" y="2471597"/>
            <a:ext cx="918841" cy="369332"/>
          </a:xfrm>
          <a:prstGeom prst="rect">
            <a:avLst/>
          </a:prstGeom>
          <a:noFill/>
        </p:spPr>
        <p:txBody>
          <a:bodyPr wrap="none" rtlCol="0">
            <a:spAutoFit/>
          </a:bodyPr>
          <a:lstStyle/>
          <a:p>
            <a:r>
              <a:rPr lang="es-EC" dirty="0" smtClean="0"/>
              <a:t>XP &gt; IP</a:t>
            </a:r>
            <a:endParaRPr lang="en-US" dirty="0"/>
          </a:p>
        </p:txBody>
      </p:sp>
    </p:spTree>
    <p:extLst>
      <p:ext uri="{BB962C8B-B14F-4D97-AF65-F5344CB8AC3E}">
        <p14:creationId xmlns:p14="http://schemas.microsoft.com/office/powerpoint/2010/main" val="6328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5" grpId="0" animBg="1"/>
      <p:bldP spid="16"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0422" t="27594" r="28486" b="19913"/>
          <a:stretch/>
        </p:blipFill>
        <p:spPr>
          <a:xfrm>
            <a:off x="476518" y="1456922"/>
            <a:ext cx="5333664" cy="4428722"/>
          </a:xfrm>
          <a:prstGeom prst="rect">
            <a:avLst/>
          </a:prstGeom>
        </p:spPr>
      </p:pic>
      <p:sp>
        <p:nvSpPr>
          <p:cNvPr id="5" name="Título 1"/>
          <p:cNvSpPr>
            <a:spLocks noGrp="1"/>
          </p:cNvSpPr>
          <p:nvPr>
            <p:ph type="title"/>
          </p:nvPr>
        </p:nvSpPr>
        <p:spPr>
          <a:xfrm>
            <a:off x="1351208" y="-356316"/>
            <a:ext cx="9905998" cy="1905000"/>
          </a:xfrm>
        </p:spPr>
        <p:txBody>
          <a:bodyPr>
            <a:normAutofit/>
          </a:bodyPr>
          <a:lstStyle/>
          <a:p>
            <a:pPr algn="ctr"/>
            <a:r>
              <a:rPr lang="es-EC" sz="2400" dirty="0" smtClean="0"/>
              <a:t>Comparativa años antes y después del </a:t>
            </a:r>
            <a:r>
              <a:rPr lang="es-EC" sz="2400" dirty="0" err="1" smtClean="0"/>
              <a:t>ace</a:t>
            </a:r>
            <a:r>
              <a:rPr lang="es-EC" sz="2400" dirty="0" smtClean="0"/>
              <a:t> n° 65</a:t>
            </a:r>
            <a:br>
              <a:rPr lang="es-EC" sz="2400" dirty="0" smtClean="0"/>
            </a:br>
            <a:r>
              <a:rPr lang="es-EC" sz="2400" dirty="0" smtClean="0"/>
              <a:t>balanza comercial ecuador – chile </a:t>
            </a:r>
            <a:endParaRPr lang="en-US" sz="2400" dirty="0"/>
          </a:p>
        </p:txBody>
      </p:sp>
      <p:pic>
        <p:nvPicPr>
          <p:cNvPr id="6" name="Imagen 5"/>
          <p:cNvPicPr>
            <a:picLocks noChangeAspect="1"/>
          </p:cNvPicPr>
          <p:nvPr/>
        </p:nvPicPr>
        <p:blipFill rotWithShape="1">
          <a:blip r:embed="rId3"/>
          <a:srcRect l="30106" t="22521" r="28169" b="15289"/>
          <a:stretch/>
        </p:blipFill>
        <p:spPr>
          <a:xfrm>
            <a:off x="6170049" y="1456921"/>
            <a:ext cx="5285033" cy="4428723"/>
          </a:xfrm>
          <a:prstGeom prst="rect">
            <a:avLst/>
          </a:prstGeom>
        </p:spPr>
      </p:pic>
      <p:sp>
        <p:nvSpPr>
          <p:cNvPr id="7" name="Rectángulo 6"/>
          <p:cNvSpPr/>
          <p:nvPr/>
        </p:nvSpPr>
        <p:spPr>
          <a:xfrm rot="5400000" flipV="1">
            <a:off x="3902307" y="3565301"/>
            <a:ext cx="1403796" cy="566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rot="5400000" flipV="1">
            <a:off x="9884537" y="3962401"/>
            <a:ext cx="1403796" cy="515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33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5845" t="20267" r="12113" b="9840"/>
          <a:stretch/>
        </p:blipFill>
        <p:spPr>
          <a:xfrm>
            <a:off x="321970" y="1390918"/>
            <a:ext cx="9234153" cy="5036811"/>
          </a:xfrm>
          <a:prstGeom prst="rect">
            <a:avLst/>
          </a:prstGeom>
        </p:spPr>
      </p:pic>
      <p:sp>
        <p:nvSpPr>
          <p:cNvPr id="6" name="Título 1"/>
          <p:cNvSpPr>
            <a:spLocks noGrp="1"/>
          </p:cNvSpPr>
          <p:nvPr>
            <p:ph type="title"/>
          </p:nvPr>
        </p:nvSpPr>
        <p:spPr>
          <a:xfrm>
            <a:off x="1351208" y="-356316"/>
            <a:ext cx="9905998" cy="1905000"/>
          </a:xfrm>
        </p:spPr>
        <p:txBody>
          <a:bodyPr>
            <a:normAutofit/>
          </a:bodyPr>
          <a:lstStyle/>
          <a:p>
            <a:pPr algn="ctr"/>
            <a:r>
              <a:rPr lang="es-EC" sz="2400" dirty="0" smtClean="0"/>
              <a:t>Comparativa años antes y después del </a:t>
            </a:r>
            <a:r>
              <a:rPr lang="es-EC" sz="2400" dirty="0" err="1" smtClean="0"/>
              <a:t>ace</a:t>
            </a:r>
            <a:r>
              <a:rPr lang="es-EC" sz="2400" dirty="0" smtClean="0"/>
              <a:t> n° 65</a:t>
            </a:r>
            <a:br>
              <a:rPr lang="es-EC" sz="2400" dirty="0" smtClean="0"/>
            </a:br>
            <a:r>
              <a:rPr lang="es-EC" sz="2400" dirty="0" smtClean="0"/>
              <a:t>balanza comercial ecuador – chile </a:t>
            </a:r>
            <a:endParaRPr lang="en-US" sz="2400" dirty="0"/>
          </a:p>
        </p:txBody>
      </p:sp>
      <p:sp>
        <p:nvSpPr>
          <p:cNvPr id="7" name="Rectángulo 6"/>
          <p:cNvSpPr/>
          <p:nvPr/>
        </p:nvSpPr>
        <p:spPr>
          <a:xfrm flipV="1">
            <a:off x="978794" y="5240628"/>
            <a:ext cx="2820473" cy="5151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flipV="1">
            <a:off x="9929611" y="1423114"/>
            <a:ext cx="103031" cy="12557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10078678" y="1301233"/>
            <a:ext cx="1178528" cy="369332"/>
          </a:xfrm>
          <a:prstGeom prst="rect">
            <a:avLst/>
          </a:prstGeom>
          <a:noFill/>
        </p:spPr>
        <p:txBody>
          <a:bodyPr wrap="none" rtlCol="0">
            <a:spAutoFit/>
          </a:bodyPr>
          <a:lstStyle/>
          <a:p>
            <a:r>
              <a:rPr lang="es-EC" dirty="0" smtClean="0"/>
              <a:t>XP &gt; XNP</a:t>
            </a:r>
            <a:endParaRPr lang="en-US" dirty="0"/>
          </a:p>
        </p:txBody>
      </p:sp>
      <p:sp>
        <p:nvSpPr>
          <p:cNvPr id="10" name="Rectángulo 9"/>
          <p:cNvSpPr/>
          <p:nvPr/>
        </p:nvSpPr>
        <p:spPr>
          <a:xfrm flipV="1">
            <a:off x="3889420" y="4568681"/>
            <a:ext cx="2537138" cy="5151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flipV="1">
            <a:off x="9939750" y="1836916"/>
            <a:ext cx="103031" cy="12067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10088817" y="1712586"/>
            <a:ext cx="1002197" cy="369332"/>
          </a:xfrm>
          <a:prstGeom prst="rect">
            <a:avLst/>
          </a:prstGeom>
          <a:noFill/>
        </p:spPr>
        <p:txBody>
          <a:bodyPr wrap="none" rtlCol="0">
            <a:spAutoFit/>
          </a:bodyPr>
          <a:lstStyle/>
          <a:p>
            <a:r>
              <a:rPr lang="es-EC" dirty="0" smtClean="0"/>
              <a:t>INP &gt; IP</a:t>
            </a:r>
            <a:endParaRPr lang="en-US" dirty="0"/>
          </a:p>
        </p:txBody>
      </p:sp>
      <p:sp>
        <p:nvSpPr>
          <p:cNvPr id="13" name="Rectángulo 12"/>
          <p:cNvSpPr/>
          <p:nvPr/>
        </p:nvSpPr>
        <p:spPr>
          <a:xfrm rot="5400000" flipV="1">
            <a:off x="6318162" y="3987088"/>
            <a:ext cx="2560751" cy="56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rot="5400000" flipV="1">
            <a:off x="7714446" y="3953818"/>
            <a:ext cx="2560751" cy="633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rot="5400000" flipV="1">
            <a:off x="9953165" y="2232405"/>
            <a:ext cx="76202" cy="103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10074377" y="2081918"/>
            <a:ext cx="1616148" cy="369332"/>
          </a:xfrm>
          <a:prstGeom prst="rect">
            <a:avLst/>
          </a:prstGeom>
          <a:noFill/>
        </p:spPr>
        <p:txBody>
          <a:bodyPr wrap="none" rtlCol="0">
            <a:spAutoFit/>
          </a:bodyPr>
          <a:lstStyle/>
          <a:p>
            <a:r>
              <a:rPr lang="es-EC" dirty="0" smtClean="0"/>
              <a:t>BCP vs BCNP</a:t>
            </a:r>
            <a:endParaRPr lang="en-US" dirty="0"/>
          </a:p>
        </p:txBody>
      </p:sp>
    </p:spTree>
    <p:extLst>
      <p:ext uri="{BB962C8B-B14F-4D97-AF65-F5344CB8AC3E}">
        <p14:creationId xmlns:p14="http://schemas.microsoft.com/office/powerpoint/2010/main" val="223269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733" t="23837" r="29858" b="16228"/>
          <a:stretch/>
        </p:blipFill>
        <p:spPr>
          <a:xfrm>
            <a:off x="3361386" y="1213835"/>
            <a:ext cx="6310647" cy="5135450"/>
          </a:xfrm>
          <a:prstGeom prst="rect">
            <a:avLst/>
          </a:prstGeom>
        </p:spPr>
      </p:pic>
      <p:sp>
        <p:nvSpPr>
          <p:cNvPr id="5" name="Título 1"/>
          <p:cNvSpPr>
            <a:spLocks noGrp="1"/>
          </p:cNvSpPr>
          <p:nvPr>
            <p:ph type="title"/>
          </p:nvPr>
        </p:nvSpPr>
        <p:spPr>
          <a:xfrm>
            <a:off x="1351208" y="-356316"/>
            <a:ext cx="9905998" cy="1905000"/>
          </a:xfrm>
        </p:spPr>
        <p:txBody>
          <a:bodyPr>
            <a:normAutofit/>
          </a:bodyPr>
          <a:lstStyle/>
          <a:p>
            <a:pPr algn="ctr"/>
            <a:r>
              <a:rPr lang="es-EC" sz="2400" dirty="0" smtClean="0"/>
              <a:t>Comparativa años antes y después del </a:t>
            </a:r>
            <a:r>
              <a:rPr lang="es-EC" sz="2400" dirty="0" err="1" smtClean="0"/>
              <a:t>ace</a:t>
            </a:r>
            <a:r>
              <a:rPr lang="es-EC" sz="2400" dirty="0" smtClean="0"/>
              <a:t> n° 65</a:t>
            </a:r>
            <a:br>
              <a:rPr lang="es-EC" sz="2400" dirty="0" smtClean="0"/>
            </a:br>
            <a:r>
              <a:rPr lang="es-EC" sz="2400" dirty="0" smtClean="0"/>
              <a:t>balanza comercial ecuador – chile </a:t>
            </a:r>
            <a:endParaRPr lang="en-US" sz="2400" dirty="0"/>
          </a:p>
        </p:txBody>
      </p:sp>
      <p:sp>
        <p:nvSpPr>
          <p:cNvPr id="6" name="CuadroTexto 5"/>
          <p:cNvSpPr txBox="1"/>
          <p:nvPr/>
        </p:nvSpPr>
        <p:spPr>
          <a:xfrm>
            <a:off x="519450" y="2871766"/>
            <a:ext cx="2513526"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El crudo de petróleo si se encuentra estipulado en el ACE N° 65</a:t>
            </a:r>
            <a:endParaRPr lang="en-US" sz="1600" dirty="0">
              <a:solidFill>
                <a:schemeClr val="bg1"/>
              </a:solidFill>
            </a:endParaRPr>
          </a:p>
        </p:txBody>
      </p:sp>
    </p:spTree>
    <p:extLst>
      <p:ext uri="{BB962C8B-B14F-4D97-AF65-F5344CB8AC3E}">
        <p14:creationId xmlns:p14="http://schemas.microsoft.com/office/powerpoint/2010/main" val="20779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45961"/>
            <a:ext cx="9905998" cy="1026017"/>
          </a:xfrm>
        </p:spPr>
        <p:txBody>
          <a:bodyPr/>
          <a:lstStyle/>
          <a:p>
            <a:pPr algn="ctr"/>
            <a:r>
              <a:rPr lang="es-EC" dirty="0" smtClean="0"/>
              <a:t>FACTORES ESPECIALES DE ANÁLISIS </a:t>
            </a:r>
            <a:endParaRPr lang="en-US" dirty="0"/>
          </a:p>
        </p:txBody>
      </p:sp>
      <p:pic>
        <p:nvPicPr>
          <p:cNvPr id="4" name="Imagen 3"/>
          <p:cNvPicPr>
            <a:picLocks noChangeAspect="1"/>
          </p:cNvPicPr>
          <p:nvPr/>
        </p:nvPicPr>
        <p:blipFill rotWithShape="1">
          <a:blip r:embed="rId2"/>
          <a:srcRect l="27465" t="23649" r="27535" b="8148"/>
          <a:stretch/>
        </p:blipFill>
        <p:spPr>
          <a:xfrm>
            <a:off x="711043" y="1171978"/>
            <a:ext cx="6542468" cy="5574920"/>
          </a:xfrm>
          <a:prstGeom prst="rect">
            <a:avLst/>
          </a:prstGeom>
        </p:spPr>
      </p:pic>
      <p:sp>
        <p:nvSpPr>
          <p:cNvPr id="6" name="Rectángulo 5"/>
          <p:cNvSpPr/>
          <p:nvPr/>
        </p:nvSpPr>
        <p:spPr>
          <a:xfrm>
            <a:off x="7778838" y="2722637"/>
            <a:ext cx="4082603" cy="1631216"/>
          </a:xfrm>
          <a:prstGeom prst="rect">
            <a:avLst/>
          </a:prstGeom>
        </p:spPr>
        <p:txBody>
          <a:bodyPr wrap="square">
            <a:spAutoFit/>
          </a:bodyPr>
          <a:lstStyle/>
          <a:p>
            <a:r>
              <a:rPr lang="es-EC" sz="2000" dirty="0">
                <a:latin typeface="Calibri" panose="020F0502020204030204" pitchFamily="34" charset="0"/>
                <a:ea typeface="Times New Roman" panose="02020603050405020304" pitchFamily="18" charset="0"/>
                <a:cs typeface="Times New Roman" panose="02020603050405020304" pitchFamily="18" charset="0"/>
              </a:rPr>
              <a:t>Uno de los factores más importantes que hay que tomar en cuenta sobre las exportaciones petroleras y su balanza comercial positiva es el precio en el que se negocia. </a:t>
            </a:r>
            <a:endParaRPr lang="en-US" sz="2000" dirty="0"/>
          </a:p>
        </p:txBody>
      </p:sp>
    </p:spTree>
    <p:extLst>
      <p:ext uri="{BB962C8B-B14F-4D97-AF65-F5344CB8AC3E}">
        <p14:creationId xmlns:p14="http://schemas.microsoft.com/office/powerpoint/2010/main" val="342599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089979927"/>
              </p:ext>
            </p:extLst>
          </p:nvPr>
        </p:nvGraphicFramePr>
        <p:xfrm>
          <a:off x="252771" y="1712890"/>
          <a:ext cx="5478328" cy="466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1154294" y="377780"/>
            <a:ext cx="9905998" cy="1026017"/>
          </a:xfrm>
        </p:spPr>
        <p:txBody>
          <a:bodyPr/>
          <a:lstStyle/>
          <a:p>
            <a:pPr algn="ctr"/>
            <a:r>
              <a:rPr lang="es-EC" dirty="0" smtClean="0"/>
              <a:t>FACTORES ESPECIALES DE ANÁLISIS </a:t>
            </a:r>
            <a:endParaRPr lang="en-US" dirty="0"/>
          </a:p>
        </p:txBody>
      </p:sp>
      <p:sp>
        <p:nvSpPr>
          <p:cNvPr id="6" name="Estrella de 5 puntas 5"/>
          <p:cNvSpPr/>
          <p:nvPr/>
        </p:nvSpPr>
        <p:spPr>
          <a:xfrm>
            <a:off x="5125792" y="4043966"/>
            <a:ext cx="476518" cy="34773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7867025" y="1158564"/>
            <a:ext cx="2377574" cy="369332"/>
          </a:xfrm>
          <a:prstGeom prst="rect">
            <a:avLst/>
          </a:prstGeom>
          <a:noFill/>
        </p:spPr>
        <p:txBody>
          <a:bodyPr wrap="none" rtlCol="0">
            <a:spAutoFit/>
          </a:bodyPr>
          <a:lstStyle/>
          <a:p>
            <a:r>
              <a:rPr lang="es-EC" dirty="0" smtClean="0"/>
              <a:t>Según </a:t>
            </a:r>
            <a:r>
              <a:rPr lang="es-EC" dirty="0" err="1"/>
              <a:t>Moguillansky</a:t>
            </a:r>
            <a:endParaRPr lang="en-US" dirty="0"/>
          </a:p>
        </p:txBody>
      </p:sp>
      <p:sp>
        <p:nvSpPr>
          <p:cNvPr id="8" name="CuadroTexto 7"/>
          <p:cNvSpPr txBox="1"/>
          <p:nvPr/>
        </p:nvSpPr>
        <p:spPr>
          <a:xfrm>
            <a:off x="6907005" y="1784801"/>
            <a:ext cx="429761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1600" dirty="0" smtClean="0">
                <a:solidFill>
                  <a:schemeClr val="bg1"/>
                </a:solidFill>
              </a:rPr>
              <a:t>Diversifica y efectivizar la oferta exportable</a:t>
            </a:r>
            <a:endParaRPr lang="en-US" sz="1600" dirty="0">
              <a:solidFill>
                <a:schemeClr val="bg1"/>
              </a:solidFill>
            </a:endParaRPr>
          </a:p>
        </p:txBody>
      </p:sp>
      <p:graphicFrame>
        <p:nvGraphicFramePr>
          <p:cNvPr id="9" name="Diagrama 8"/>
          <p:cNvGraphicFramePr/>
          <p:nvPr>
            <p:extLst>
              <p:ext uri="{D42A27DB-BD31-4B8C-83A1-F6EECF244321}">
                <p14:modId xmlns:p14="http://schemas.microsoft.com/office/powerpoint/2010/main" val="2888683100"/>
              </p:ext>
            </p:extLst>
          </p:nvPr>
        </p:nvGraphicFramePr>
        <p:xfrm>
          <a:off x="4852473" y="2596033"/>
          <a:ext cx="8128000" cy="3713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03164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1"/>
            <a:ext cx="9905998" cy="897228"/>
          </a:xfrm>
        </p:spPr>
        <p:txBody>
          <a:bodyPr/>
          <a:lstStyle/>
          <a:p>
            <a:pPr algn="ctr"/>
            <a:r>
              <a:rPr lang="es-EC" dirty="0" smtClean="0"/>
              <a:t>Conclusiones </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80399404"/>
              </p:ext>
            </p:extLst>
          </p:nvPr>
        </p:nvGraphicFramePr>
        <p:xfrm>
          <a:off x="360608" y="1506829"/>
          <a:ext cx="11449319" cy="500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tx1"/>
                </a:solidFill>
              </a:rPr>
              <a:t>Capitulo v</a:t>
            </a:r>
            <a:endParaRPr lang="en-US" sz="2000" b="1" dirty="0">
              <a:solidFill>
                <a:schemeClr val="tx1"/>
              </a:solidFill>
            </a:endParaRPr>
          </a:p>
        </p:txBody>
      </p:sp>
    </p:spTree>
    <p:extLst>
      <p:ext uri="{BB962C8B-B14F-4D97-AF65-F5344CB8AC3E}">
        <p14:creationId xmlns:p14="http://schemas.microsoft.com/office/powerpoint/2010/main" val="3882546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1"/>
            <a:ext cx="9905998" cy="897228"/>
          </a:xfrm>
        </p:spPr>
        <p:txBody>
          <a:bodyPr/>
          <a:lstStyle/>
          <a:p>
            <a:pPr algn="ctr"/>
            <a:r>
              <a:rPr lang="es-EC" dirty="0" smtClean="0"/>
              <a:t>Recomendaciones </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6640491"/>
              </p:ext>
            </p:extLst>
          </p:nvPr>
        </p:nvGraphicFramePr>
        <p:xfrm>
          <a:off x="141668" y="1506829"/>
          <a:ext cx="11809926" cy="5241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tx1"/>
                </a:solidFill>
              </a:rPr>
              <a:t>Capitulo v</a:t>
            </a:r>
            <a:endParaRPr lang="en-US" sz="2000" b="1" dirty="0">
              <a:solidFill>
                <a:schemeClr val="tx1"/>
              </a:solidFill>
            </a:endParaRPr>
          </a:p>
        </p:txBody>
      </p:sp>
    </p:spTree>
    <p:extLst>
      <p:ext uri="{BB962C8B-B14F-4D97-AF65-F5344CB8AC3E}">
        <p14:creationId xmlns:p14="http://schemas.microsoft.com/office/powerpoint/2010/main" val="371782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5" y="0"/>
            <a:ext cx="9905998" cy="1193442"/>
          </a:xfrm>
        </p:spPr>
        <p:txBody>
          <a:bodyPr/>
          <a:lstStyle/>
          <a:p>
            <a:r>
              <a:rPr lang="es-EC" dirty="0" smtClean="0"/>
              <a:t>Planteamiento del problema</a:t>
            </a:r>
            <a:endParaRPr lang="en-U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911354069"/>
              </p:ext>
            </p:extLst>
          </p:nvPr>
        </p:nvGraphicFramePr>
        <p:xfrm>
          <a:off x="1672107" y="775626"/>
          <a:ext cx="9906000" cy="462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4951413" y="4981325"/>
            <a:ext cx="6626694" cy="1754326"/>
          </a:xfrm>
          <a:prstGeom prst="rect">
            <a:avLst/>
          </a:prstGeom>
        </p:spPr>
        <p:txBody>
          <a:bodyPr wrap="square">
            <a:spAutoFit/>
          </a:bodyPr>
          <a:lstStyle/>
          <a:p>
            <a:pPr marL="373380" marR="390525" indent="449580" algn="just">
              <a:lnSpc>
                <a:spcPct val="150000"/>
              </a:lnSpc>
              <a:spcBef>
                <a:spcPts val="800"/>
              </a:spcBef>
              <a:spcAft>
                <a:spcPts val="0"/>
              </a:spcAft>
            </a:pPr>
            <a:r>
              <a:rPr lang="es-ES" b="1" dirty="0">
                <a:latin typeface="Arial" panose="020B0604020202020204" pitchFamily="34" charset="0"/>
                <a:ea typeface="Arial" panose="020B0604020202020204" pitchFamily="34" charset="0"/>
              </a:rPr>
              <a:t>¿Cuáles son los beneficios obtenidos del Acuerdo de Complementación Económica N°65 entre la República de Ecuador y la República de Chile en la industria porcícola ecuatoriana? </a:t>
            </a:r>
            <a:endParaRPr lang="en-US" b="1" dirty="0">
              <a:effectLst/>
              <a:latin typeface="Arial" panose="020B0604020202020204" pitchFamily="34" charset="0"/>
              <a:ea typeface="Arial" panose="020B0604020202020204" pitchFamily="34" charset="0"/>
            </a:endParaRPr>
          </a:p>
        </p:txBody>
      </p:sp>
      <p:sp>
        <p:nvSpPr>
          <p:cNvPr id="9" name="Rectángulo redondeado 8"/>
          <p:cNvSpPr/>
          <p:nvPr/>
        </p:nvSpPr>
        <p:spPr>
          <a:xfrm>
            <a:off x="1519706" y="6029506"/>
            <a:ext cx="3309871" cy="5680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smtClean="0">
                <a:solidFill>
                  <a:schemeClr val="bg1"/>
                </a:solidFill>
              </a:rPr>
              <a:t>FORMULACIÓN DEL PROBLEMA</a:t>
            </a:r>
            <a:endParaRPr lang="en-US" b="1" dirty="0">
              <a:solidFill>
                <a:schemeClr val="bg1"/>
              </a:solidFill>
            </a:endParaRPr>
          </a:p>
        </p:txBody>
      </p:sp>
      <p:sp>
        <p:nvSpPr>
          <p:cNvPr id="10" name="Flecha derecha 9"/>
          <p:cNvSpPr/>
          <p:nvPr/>
        </p:nvSpPr>
        <p:spPr>
          <a:xfrm>
            <a:off x="4951413" y="6174767"/>
            <a:ext cx="367562" cy="277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635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46231" y="1648496"/>
            <a:ext cx="6612708" cy="2646878"/>
          </a:xfrm>
          <a:prstGeom prst="rect">
            <a:avLst/>
          </a:prstGeom>
          <a:noFill/>
        </p:spPr>
        <p:txBody>
          <a:bodyPr wrap="none" rtlCol="0">
            <a:spAutoFit/>
          </a:bodyPr>
          <a:lstStyle/>
          <a:p>
            <a:r>
              <a:rPr lang="es-EC" sz="16600" b="1" dirty="0" smtClean="0">
                <a:effectLst>
                  <a:outerShdw blurRad="38100" dist="38100" dir="2700000" algn="tl">
                    <a:srgbClr val="000000">
                      <a:alpha val="43137"/>
                    </a:srgbClr>
                  </a:outerShdw>
                </a:effectLst>
                <a:latin typeface="Kaufmann BT" panose="03080502030307080303" pitchFamily="66" charset="0"/>
              </a:rPr>
              <a:t>¡Gracias!</a:t>
            </a:r>
            <a:endParaRPr lang="es-EC" sz="16600" b="1" dirty="0">
              <a:effectLst>
                <a:outerShdw blurRad="38100" dist="38100" dir="2700000" algn="tl">
                  <a:srgbClr val="000000">
                    <a:alpha val="43137"/>
                  </a:srgbClr>
                </a:outerShdw>
              </a:effectLst>
              <a:latin typeface="Kaufmann BT" panose="03080502030307080303" pitchFamily="66" charset="0"/>
            </a:endParaRPr>
          </a:p>
        </p:txBody>
      </p:sp>
    </p:spTree>
    <p:extLst>
      <p:ext uri="{BB962C8B-B14F-4D97-AF65-F5344CB8AC3E}">
        <p14:creationId xmlns:p14="http://schemas.microsoft.com/office/powerpoint/2010/main" val="3889935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1"/>
            <a:ext cx="9905998" cy="1038896"/>
          </a:xfrm>
        </p:spPr>
        <p:txBody>
          <a:bodyPr/>
          <a:lstStyle/>
          <a:p>
            <a:r>
              <a:rPr lang="es-EC" b="1" dirty="0" smtClean="0"/>
              <a:t>OBJETIVOS DE LA INVESTIGACIÓN </a:t>
            </a:r>
            <a:endParaRPr lang="en-US" b="1" dirty="0"/>
          </a:p>
        </p:txBody>
      </p:sp>
      <p:sp>
        <p:nvSpPr>
          <p:cNvPr id="6" name="Rectángulo redondeado 5"/>
          <p:cNvSpPr/>
          <p:nvPr/>
        </p:nvSpPr>
        <p:spPr>
          <a:xfrm>
            <a:off x="1141412" y="2206581"/>
            <a:ext cx="3649528" cy="370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4"/>
          <p:cNvSpPr>
            <a:spLocks noGrp="1"/>
          </p:cNvSpPr>
          <p:nvPr>
            <p:ph idx="1"/>
          </p:nvPr>
        </p:nvSpPr>
        <p:spPr>
          <a:xfrm>
            <a:off x="1141413" y="2331077"/>
            <a:ext cx="3842711" cy="3460124"/>
          </a:xfrm>
        </p:spPr>
        <p:txBody>
          <a:bodyPr>
            <a:normAutofit lnSpcReduction="10000"/>
          </a:bodyPr>
          <a:lstStyle/>
          <a:p>
            <a:endParaRPr lang="es-EC" b="1" dirty="0" smtClean="0">
              <a:solidFill>
                <a:schemeClr val="bg1"/>
              </a:solidFill>
            </a:endParaRPr>
          </a:p>
          <a:p>
            <a:r>
              <a:rPr lang="es-EC" b="1" dirty="0" smtClean="0">
                <a:solidFill>
                  <a:schemeClr val="bg1"/>
                </a:solidFill>
              </a:rPr>
              <a:t>Objetivo General</a:t>
            </a:r>
          </a:p>
          <a:p>
            <a:r>
              <a:rPr lang="es-ES" dirty="0">
                <a:solidFill>
                  <a:schemeClr val="bg1"/>
                </a:solidFill>
                <a:effectLst/>
              </a:rPr>
              <a:t>Identificar los beneficios derivados del Acuerdo de Complementación Económica N°65  entre La República de Ecuador y La República de Chile para la Industria porcina ecuatoriana.</a:t>
            </a:r>
            <a:endParaRPr lang="en-US" dirty="0">
              <a:solidFill>
                <a:schemeClr val="bg1"/>
              </a:solidFill>
              <a:effectLst/>
            </a:endParaRPr>
          </a:p>
          <a:p>
            <a:endParaRPr lang="en-US" dirty="0">
              <a:solidFill>
                <a:schemeClr val="bg1"/>
              </a:solidFill>
            </a:endParaRPr>
          </a:p>
        </p:txBody>
      </p:sp>
      <p:sp>
        <p:nvSpPr>
          <p:cNvPr id="7" name="Rectángulo redondeado 6"/>
          <p:cNvSpPr/>
          <p:nvPr/>
        </p:nvSpPr>
        <p:spPr>
          <a:xfrm>
            <a:off x="5318974" y="3240911"/>
            <a:ext cx="6014431" cy="267478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8" name="Marcador de contenido 4"/>
          <p:cNvSpPr txBox="1">
            <a:spLocks/>
          </p:cNvSpPr>
          <p:nvPr/>
        </p:nvSpPr>
        <p:spPr>
          <a:xfrm>
            <a:off x="5318973" y="3240911"/>
            <a:ext cx="6014432" cy="2674786"/>
          </a:xfrm>
          <a:prstGeom prst="rect">
            <a:avLst/>
          </a:prstGeom>
        </p:spPr>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s-EC" dirty="0">
                <a:solidFill>
                  <a:schemeClr val="bg1"/>
                </a:solidFill>
                <a:effectLst/>
              </a:rPr>
              <a:t>estudiar la evolución de las relaciones comerciales bilaterales entre ecuador y chile.</a:t>
            </a:r>
          </a:p>
          <a:p>
            <a:r>
              <a:rPr lang="es-ES" dirty="0">
                <a:solidFill>
                  <a:schemeClr val="bg1"/>
                </a:solidFill>
                <a:effectLst/>
              </a:rPr>
              <a:t>Analizar el desarrollo que la industria porcina ecuatoriana a partir del Acuerdo de Complementación Económica N°65 entre Ecuador y Chile</a:t>
            </a:r>
            <a:r>
              <a:rPr lang="es-ES" dirty="0" smtClean="0">
                <a:solidFill>
                  <a:schemeClr val="bg1"/>
                </a:solidFill>
                <a:effectLst/>
              </a:rPr>
              <a:t>.</a:t>
            </a:r>
          </a:p>
          <a:p>
            <a:r>
              <a:rPr lang="es-ES" dirty="0">
                <a:solidFill>
                  <a:schemeClr val="bg1"/>
                </a:solidFill>
                <a:effectLst/>
              </a:rPr>
              <a:t>Identificar los puntos del Acuerdo de Complementación Económica N°65 entre Ecuador y Chile cuyo objetivo es beneficiar a la industria porcícola ecuatoriana</a:t>
            </a:r>
            <a:r>
              <a:rPr lang="es-ES" dirty="0" smtClean="0">
                <a:solidFill>
                  <a:schemeClr val="bg1"/>
                </a:solidFill>
                <a:effectLst/>
              </a:rPr>
              <a:t>.</a:t>
            </a:r>
            <a:endParaRPr lang="en-US" dirty="0">
              <a:solidFill>
                <a:schemeClr val="bg1"/>
              </a:solidFill>
            </a:endParaRPr>
          </a:p>
        </p:txBody>
      </p:sp>
      <p:sp>
        <p:nvSpPr>
          <p:cNvPr id="16" name="Rectángulo redondeado 15"/>
          <p:cNvSpPr/>
          <p:nvPr/>
        </p:nvSpPr>
        <p:spPr>
          <a:xfrm>
            <a:off x="5318973" y="2331077"/>
            <a:ext cx="6014431" cy="6895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8" name="Marcador de contenido 4"/>
          <p:cNvSpPr txBox="1">
            <a:spLocks/>
          </p:cNvSpPr>
          <p:nvPr/>
        </p:nvSpPr>
        <p:spPr>
          <a:xfrm>
            <a:off x="5318973" y="2378968"/>
            <a:ext cx="6014432" cy="68955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s-EC" sz="1700" b="1" dirty="0" smtClean="0">
                <a:solidFill>
                  <a:schemeClr val="bg1"/>
                </a:solidFill>
                <a:effectLst/>
              </a:rPr>
              <a:t>Objetivos Específicos </a:t>
            </a:r>
            <a:endParaRPr lang="en-US" b="1" dirty="0">
              <a:solidFill>
                <a:schemeClr val="bg1"/>
              </a:solidFill>
            </a:endParaRPr>
          </a:p>
        </p:txBody>
      </p:sp>
    </p:spTree>
    <p:extLst>
      <p:ext uri="{BB962C8B-B14F-4D97-AF65-F5344CB8AC3E}">
        <p14:creationId xmlns:p14="http://schemas.microsoft.com/office/powerpoint/2010/main" val="300522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01700"/>
          </a:xfrm>
        </p:spPr>
        <p:txBody>
          <a:bodyPr/>
          <a:lstStyle/>
          <a:p>
            <a:r>
              <a:rPr lang="es-EC" dirty="0" smtClean="0"/>
              <a:t>Justificación de la investigación </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63327839"/>
              </p:ext>
            </p:extLst>
          </p:nvPr>
        </p:nvGraphicFramePr>
        <p:xfrm>
          <a:off x="1141413" y="1358900"/>
          <a:ext cx="9906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85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77900"/>
          </a:xfrm>
        </p:spPr>
        <p:txBody>
          <a:bodyPr/>
          <a:lstStyle/>
          <a:p>
            <a:r>
              <a:rPr lang="es-EC" dirty="0" smtClean="0"/>
              <a:t>Marco teórico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39476459"/>
              </p:ext>
            </p:extLst>
          </p:nvPr>
        </p:nvGraphicFramePr>
        <p:xfrm>
          <a:off x="1141413" y="1676400"/>
          <a:ext cx="9906000" cy="430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63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742682"/>
          </a:xfrm>
        </p:spPr>
        <p:txBody>
          <a:bodyPr/>
          <a:lstStyle/>
          <a:p>
            <a:r>
              <a:rPr lang="es-EC" dirty="0" smtClean="0"/>
              <a:t>METODOLOGÍA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09641558"/>
              </p:ext>
            </p:extLst>
          </p:nvPr>
        </p:nvGraphicFramePr>
        <p:xfrm>
          <a:off x="600501" y="1255931"/>
          <a:ext cx="5838935" cy="2806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0" y="3739287"/>
            <a:ext cx="3623256" cy="646331"/>
          </a:xfrm>
          <a:prstGeom prst="rect">
            <a:avLst/>
          </a:prstGeom>
        </p:spPr>
        <p:txBody>
          <a:bodyPr wrap="square">
            <a:spAutoFit/>
          </a:bodyPr>
          <a:lstStyle/>
          <a:p>
            <a:pPr lvl="0"/>
            <a:r>
              <a:rPr lang="es-EC" sz="1200" dirty="0"/>
              <a:t>(CARNE DE ANIMALES DE LA ESPECIE PORCINA, FRESCA, REFRIGERADA O CONGELADA)</a:t>
            </a:r>
            <a:endParaRPr lang="en-US" sz="1200" dirty="0"/>
          </a:p>
        </p:txBody>
      </p:sp>
      <p:graphicFrame>
        <p:nvGraphicFramePr>
          <p:cNvPr id="7" name="Marcador de contenido 3"/>
          <p:cNvGraphicFramePr>
            <a:graphicFrameLocks/>
          </p:cNvGraphicFramePr>
          <p:nvPr>
            <p:extLst>
              <p:ext uri="{D42A27DB-BD31-4B8C-83A1-F6EECF244321}">
                <p14:modId xmlns:p14="http://schemas.microsoft.com/office/powerpoint/2010/main" val="2287778483"/>
              </p:ext>
            </p:extLst>
          </p:nvPr>
        </p:nvGraphicFramePr>
        <p:xfrm>
          <a:off x="1609859" y="4171092"/>
          <a:ext cx="10174310" cy="24542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redondeado 7"/>
          <p:cNvSpPr/>
          <p:nvPr/>
        </p:nvSpPr>
        <p:spPr>
          <a:xfrm>
            <a:off x="7740205" y="3307482"/>
            <a:ext cx="3863662" cy="43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Tipología de la investigación </a:t>
            </a:r>
            <a:endParaRPr lang="en-US" b="1" dirty="0">
              <a:solidFill>
                <a:schemeClr val="bg1"/>
              </a:solidFill>
            </a:endParaRPr>
          </a:p>
        </p:txBody>
      </p:sp>
      <p:cxnSp>
        <p:nvCxnSpPr>
          <p:cNvPr id="10" name="Conector recto 9"/>
          <p:cNvCxnSpPr/>
          <p:nvPr/>
        </p:nvCxnSpPr>
        <p:spPr>
          <a:xfrm>
            <a:off x="2446986" y="4171092"/>
            <a:ext cx="8600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459865" y="4171092"/>
            <a:ext cx="0" cy="214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556975" y="4171515"/>
            <a:ext cx="0" cy="214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6679843" y="4197695"/>
            <a:ext cx="0" cy="214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8738317" y="4198963"/>
            <a:ext cx="0" cy="214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1038827" y="4197695"/>
            <a:ext cx="0" cy="214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0367494" y="3693267"/>
            <a:ext cx="0" cy="4778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ítulo 1"/>
          <p:cNvSpPr txBox="1">
            <a:spLocks/>
          </p:cNvSpPr>
          <p:nvPr/>
        </p:nvSpPr>
        <p:spPr>
          <a:xfrm>
            <a:off x="4812755" y="-73994"/>
            <a:ext cx="2563314" cy="742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solidFill>
                  <a:schemeClr val="tx1"/>
                </a:solidFill>
              </a:rPr>
              <a:t>Capitulo ii</a:t>
            </a:r>
            <a:endParaRPr lang="en-US" sz="2000" dirty="0">
              <a:solidFill>
                <a:schemeClr val="tx1"/>
              </a:solidFill>
            </a:endParaRPr>
          </a:p>
        </p:txBody>
      </p:sp>
    </p:spTree>
    <p:extLst>
      <p:ext uri="{BB962C8B-B14F-4D97-AF65-F5344CB8AC3E}">
        <p14:creationId xmlns:p14="http://schemas.microsoft.com/office/powerpoint/2010/main" val="3109429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819955"/>
          </a:xfrm>
        </p:spPr>
        <p:txBody>
          <a:bodyPr/>
          <a:lstStyle/>
          <a:p>
            <a:r>
              <a:rPr lang="es-EC" dirty="0" smtClean="0"/>
              <a:t>Hipótesis </a:t>
            </a:r>
            <a:endParaRPr lang="en-US" dirty="0"/>
          </a:p>
        </p:txBody>
      </p:sp>
      <p:sp>
        <p:nvSpPr>
          <p:cNvPr id="3" name="Marcador de contenido 2"/>
          <p:cNvSpPr>
            <a:spLocks noGrp="1"/>
          </p:cNvSpPr>
          <p:nvPr>
            <p:ph idx="1"/>
          </p:nvPr>
        </p:nvSpPr>
        <p:spPr>
          <a:xfrm>
            <a:off x="1141413" y="1791236"/>
            <a:ext cx="9905998" cy="3124201"/>
          </a:xfrm>
        </p:spPr>
        <p:txBody>
          <a:bodyPr>
            <a:normAutofit/>
          </a:bodyPr>
          <a:lstStyle/>
          <a:p>
            <a:pPr algn="ctr"/>
            <a:r>
              <a:rPr lang="es-EC" sz="3200" dirty="0">
                <a:effectLst/>
              </a:rPr>
              <a:t>El Acuerdo de Complementación Económica N°65 entre La República de Ecuador y La República de Chile aumentó la capacidad competitiva de la Industria porcina ecuatoriana</a:t>
            </a:r>
            <a:endParaRPr lang="en-US" sz="3200" dirty="0"/>
          </a:p>
        </p:txBody>
      </p:sp>
    </p:spTree>
    <p:extLst>
      <p:ext uri="{BB962C8B-B14F-4D97-AF65-F5344CB8AC3E}">
        <p14:creationId xmlns:p14="http://schemas.microsoft.com/office/powerpoint/2010/main" val="1900906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TM03457485[[fn=Malla]]</Template>
  <TotalTime>1312</TotalTime>
  <Words>2822</Words>
  <Application>Microsoft Office PowerPoint</Application>
  <PresentationFormat>Panorámica</PresentationFormat>
  <Paragraphs>400</Paragraphs>
  <Slides>40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Century Gothic</vt:lpstr>
      <vt:lpstr>Kaufmann BT</vt:lpstr>
      <vt:lpstr>Symbol</vt:lpstr>
      <vt:lpstr>Times New Roman</vt:lpstr>
      <vt:lpstr>Malla</vt:lpstr>
      <vt:lpstr>Presentación de PowerPoint</vt:lpstr>
      <vt:lpstr>Introducción </vt:lpstr>
      <vt:lpstr>Introducción </vt:lpstr>
      <vt:lpstr>Planteamiento del problema</vt:lpstr>
      <vt:lpstr>OBJETIVOS DE LA INVESTIGACIÓN </vt:lpstr>
      <vt:lpstr>Justificación de la investigación </vt:lpstr>
      <vt:lpstr>Marco teórico </vt:lpstr>
      <vt:lpstr>METODOLOGÍA </vt:lpstr>
      <vt:lpstr>Hipótesis </vt:lpstr>
      <vt:lpstr>Estudio de la EVOLUCIÓN DE LA RELACIÓN COMERCIAL BILATERAL ECUADOR - CHILE</vt:lpstr>
      <vt:lpstr>RELACIÓN COMERCIAL BILATERAL ECUADOR - CHILE</vt:lpstr>
      <vt:lpstr>Acuerdos comerciales entre ecuador y chile </vt:lpstr>
      <vt:lpstr>ACE N° 65</vt:lpstr>
      <vt:lpstr>ecuatoriana</vt:lpstr>
      <vt:lpstr>Industria porcícola chilena</vt:lpstr>
      <vt:lpstr>Principales empresas competidoras en el mercado porcino en Chile</vt:lpstr>
      <vt:lpstr>Industria porcícola ecuatoriana </vt:lpstr>
      <vt:lpstr>Principales empresas competidoras en el mercado porcino en ECUADOR </vt:lpstr>
      <vt:lpstr>Principales empresas competidoras en el mercado porcino en ECUADOR </vt:lpstr>
      <vt:lpstr>Regiones productoras</vt:lpstr>
      <vt:lpstr>Cadena productiva de la industria porcícola ecuatoriana </vt:lpstr>
      <vt:lpstr>Evolución de la producción de carne de cerdo </vt:lpstr>
      <vt:lpstr>Acuerdo de complementación Económica ace n°65 </vt:lpstr>
      <vt:lpstr>Objetivos del ACE N° 65</vt:lpstr>
      <vt:lpstr>Desgravación arancelaria del ace n° 65 </vt:lpstr>
      <vt:lpstr>Presentación de PowerPoint</vt:lpstr>
      <vt:lpstr>Listas de excepciones que contempla el ace n° 65</vt:lpstr>
      <vt:lpstr>Presentación de PowerPoint</vt:lpstr>
      <vt:lpstr>Presentación de PowerPoint</vt:lpstr>
      <vt:lpstr>IMPORTACIONES Y EXPORTACIONES DE CARNE DE CERDO ENTRE ECUADOR Y CHILE </vt:lpstr>
      <vt:lpstr>IMPORTACIONES DE CARNE DE CERDO DE Ecuador desde eeuu</vt:lpstr>
      <vt:lpstr>Comparativa años antes y después del ace n° 65 balanza comercial ecuador – chile </vt:lpstr>
      <vt:lpstr>Comparativa años antes y después del ace n° 65 balanza comercial ecuador – chile </vt:lpstr>
      <vt:lpstr>Comparativa años antes y después del ace n° 65 balanza comercial ecuador – chile </vt:lpstr>
      <vt:lpstr>Comparativa años antes y después del ace n° 65 balanza comercial ecuador – chile </vt:lpstr>
      <vt:lpstr>FACTORES ESPECIALES DE ANÁLISIS </vt:lpstr>
      <vt:lpstr>FACTORES ESPECIALES DE ANÁLISIS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INGENIERÍA EN COMERCIO EXTERIOR Y NEGOCIACIÓN INTERNACIONAL</dc:title>
  <dc:creator>TATICO</dc:creator>
  <cp:lastModifiedBy>maribel</cp:lastModifiedBy>
  <cp:revision>93</cp:revision>
  <dcterms:created xsi:type="dcterms:W3CDTF">2018-06-18T19:03:52Z</dcterms:created>
  <dcterms:modified xsi:type="dcterms:W3CDTF">2018-07-11T02:22:51Z</dcterms:modified>
</cp:coreProperties>
</file>