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7"/>
  </p:notesMasterIdLst>
  <p:sldIdLst>
    <p:sldId id="256" r:id="rId2"/>
    <p:sldId id="308" r:id="rId3"/>
    <p:sldId id="309" r:id="rId4"/>
    <p:sldId id="310" r:id="rId5"/>
    <p:sldId id="311" r:id="rId6"/>
    <p:sldId id="312" r:id="rId7"/>
    <p:sldId id="313" r:id="rId8"/>
    <p:sldId id="314" r:id="rId9"/>
    <p:sldId id="315" r:id="rId10"/>
    <p:sldId id="316" r:id="rId11"/>
    <p:sldId id="317" r:id="rId12"/>
    <p:sldId id="318" r:id="rId13"/>
    <p:sldId id="319" r:id="rId14"/>
    <p:sldId id="320" r:id="rId15"/>
    <p:sldId id="321" r:id="rId16"/>
    <p:sldId id="322" r:id="rId17"/>
    <p:sldId id="323" r:id="rId18"/>
    <p:sldId id="324" r:id="rId19"/>
    <p:sldId id="325" r:id="rId20"/>
    <p:sldId id="326" r:id="rId21"/>
    <p:sldId id="332" r:id="rId22"/>
    <p:sldId id="327" r:id="rId23"/>
    <p:sldId id="330" r:id="rId24"/>
    <p:sldId id="329" r:id="rId25"/>
    <p:sldId id="331" r:id="rId26"/>
  </p:sldIdLst>
  <p:sldSz cx="9144000" cy="5143500" type="screen16x9"/>
  <p:notesSz cx="6858000" cy="9144000"/>
  <p:embeddedFontLst>
    <p:embeddedFont>
      <p:font typeface="Roboto Condensed" panose="020B060402020202020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Cambria Math" panose="02040503050406030204" pitchFamily="18" charset="0"/>
      <p:regular r:id="rId36"/>
    </p:embeddedFont>
    <p:embeddedFont>
      <p:font typeface="Arial Black" panose="020B0A04020102020204" pitchFamily="34" charset="0"/>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9F1D601-4F2D-45BD-B20B-3B8307DDBD8F}">
  <a:tblStyle styleId="{99F1D601-4F2D-45BD-B20B-3B8307DDBD8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792"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8D93AA-11DE-49FD-8500-92BCC1B83077}" type="doc">
      <dgm:prSet loTypeId="urn:microsoft.com/office/officeart/2005/8/layout/hProcess7" loCatId="list" qsTypeId="urn:microsoft.com/office/officeart/2005/8/quickstyle/simple3" qsCatId="simple" csTypeId="urn:microsoft.com/office/officeart/2005/8/colors/colorful3" csCatId="colorful" phldr="1"/>
      <dgm:spPr/>
      <dgm:t>
        <a:bodyPr/>
        <a:lstStyle/>
        <a:p>
          <a:endParaRPr lang="es-EC"/>
        </a:p>
      </dgm:t>
    </dgm:pt>
    <dgm:pt modelId="{C32BA104-EFAD-4C50-B893-D325E68CEB2A}">
      <dgm:prSet phldrT="[Texto]" custT="1"/>
      <dgm:spPr/>
      <dgm:t>
        <a:bodyPr/>
        <a:lstStyle/>
        <a:p>
          <a:pPr algn="ctr">
            <a:lnSpc>
              <a:spcPct val="150000"/>
            </a:lnSpc>
          </a:pPr>
          <a:r>
            <a:rPr lang="en-US" sz="2400" b="1" dirty="0" smtClean="0">
              <a:solidFill>
                <a:srgbClr val="002060"/>
              </a:solidFill>
              <a:latin typeface="Times New Roman" panose="02020603050405020304" pitchFamily="18" charset="0"/>
              <a:cs typeface="Times New Roman" panose="02020603050405020304" pitchFamily="18" charset="0"/>
            </a:rPr>
            <a:t>ANTECEDENTES</a:t>
          </a:r>
          <a:endParaRPr lang="es-EC" sz="1600" b="1" dirty="0">
            <a:solidFill>
              <a:srgbClr val="002060"/>
            </a:solidFill>
            <a:latin typeface="Times New Roman" panose="02020603050405020304" pitchFamily="18" charset="0"/>
            <a:cs typeface="Times New Roman" panose="02020603050405020304" pitchFamily="18" charset="0"/>
          </a:endParaRPr>
        </a:p>
      </dgm:t>
    </dgm:pt>
    <dgm:pt modelId="{7BF0FF60-C989-45A4-B1CC-081A9FD1E0C4}" type="parTrans" cxnId="{31BD2A21-3640-42B5-ACBB-3C56C6C5DDD6}">
      <dgm:prSet/>
      <dgm:spPr/>
      <dgm:t>
        <a:bodyPr/>
        <a:lstStyle/>
        <a:p>
          <a:pPr>
            <a:lnSpc>
              <a:spcPct val="150000"/>
            </a:lnSpc>
          </a:pPr>
          <a:endParaRPr lang="es-EC" sz="1600">
            <a:latin typeface="Times New Roman" panose="02020603050405020304" pitchFamily="18" charset="0"/>
            <a:cs typeface="Times New Roman" panose="02020603050405020304" pitchFamily="18" charset="0"/>
          </a:endParaRPr>
        </a:p>
      </dgm:t>
    </dgm:pt>
    <dgm:pt modelId="{F5272BE7-4A32-4855-A6BB-339DCA68FFB0}" type="sibTrans" cxnId="{31BD2A21-3640-42B5-ACBB-3C56C6C5DDD6}">
      <dgm:prSet/>
      <dgm:spPr/>
      <dgm:t>
        <a:bodyPr/>
        <a:lstStyle/>
        <a:p>
          <a:pPr>
            <a:lnSpc>
              <a:spcPct val="150000"/>
            </a:lnSpc>
          </a:pPr>
          <a:endParaRPr lang="es-EC" sz="1600">
            <a:latin typeface="Times New Roman" panose="02020603050405020304" pitchFamily="18" charset="0"/>
            <a:cs typeface="Times New Roman" panose="02020603050405020304" pitchFamily="18" charset="0"/>
          </a:endParaRPr>
        </a:p>
      </dgm:t>
    </dgm:pt>
    <dgm:pt modelId="{0DB26824-AD78-41C0-809D-29DBB3C76126}">
      <dgm:prSet phldrT="[Texto]" custT="1"/>
      <dgm:spPr/>
      <dgm:t>
        <a:bodyPr/>
        <a:lstStyle/>
        <a:p>
          <a:pPr algn="just">
            <a:lnSpc>
              <a:spcPct val="150000"/>
            </a:lnSpc>
          </a:pPr>
          <a:r>
            <a:rPr lang="es-EC" sz="1600" dirty="0" smtClean="0">
              <a:latin typeface="Times New Roman" panose="02020603050405020304" pitchFamily="18" charset="0"/>
              <a:cs typeface="Times New Roman" panose="02020603050405020304" pitchFamily="18" charset="0"/>
            </a:rPr>
            <a:t>El neuromarketing surge en los años ochenta para entender el pensamiento del ser humano mediante la utilización de diferentes técnicas que ayuden a persuadir la mente del consumidor. Sin embargo, en Estados Unidos se crean las primeras empresas especializadas en Neurociencia del consumidor (Bright House 2001 y Sales Brain 2002). </a:t>
          </a:r>
          <a:endParaRPr lang="es-EC" sz="1600" dirty="0">
            <a:latin typeface="Times New Roman" panose="02020603050405020304" pitchFamily="18" charset="0"/>
            <a:cs typeface="Times New Roman" panose="02020603050405020304" pitchFamily="18" charset="0"/>
          </a:endParaRPr>
        </a:p>
      </dgm:t>
    </dgm:pt>
    <dgm:pt modelId="{FFFF7434-F206-4DA3-857B-6F1760AF161E}" type="parTrans" cxnId="{F795A737-501E-4A9A-9870-7E49A159567F}">
      <dgm:prSet/>
      <dgm:spPr/>
      <dgm:t>
        <a:bodyPr/>
        <a:lstStyle/>
        <a:p>
          <a:pPr>
            <a:lnSpc>
              <a:spcPct val="150000"/>
            </a:lnSpc>
          </a:pPr>
          <a:endParaRPr lang="es-EC" sz="1600">
            <a:latin typeface="Times New Roman" panose="02020603050405020304" pitchFamily="18" charset="0"/>
            <a:cs typeface="Times New Roman" panose="02020603050405020304" pitchFamily="18" charset="0"/>
          </a:endParaRPr>
        </a:p>
      </dgm:t>
    </dgm:pt>
    <dgm:pt modelId="{6A7F5D51-BBDE-41B2-9297-76711CE0B7B4}" type="sibTrans" cxnId="{F795A737-501E-4A9A-9870-7E49A159567F}">
      <dgm:prSet/>
      <dgm:spPr/>
      <dgm:t>
        <a:bodyPr/>
        <a:lstStyle/>
        <a:p>
          <a:pPr>
            <a:lnSpc>
              <a:spcPct val="150000"/>
            </a:lnSpc>
          </a:pPr>
          <a:endParaRPr lang="es-EC" sz="1600">
            <a:latin typeface="Times New Roman" panose="02020603050405020304" pitchFamily="18" charset="0"/>
            <a:cs typeface="Times New Roman" panose="02020603050405020304" pitchFamily="18" charset="0"/>
          </a:endParaRPr>
        </a:p>
      </dgm:t>
    </dgm:pt>
    <dgm:pt modelId="{D2E8EB68-9473-4E40-92A0-8F9A2054F556}" type="pres">
      <dgm:prSet presAssocID="{498D93AA-11DE-49FD-8500-92BCC1B83077}" presName="Name0" presStyleCnt="0">
        <dgm:presLayoutVars>
          <dgm:dir/>
          <dgm:animLvl val="lvl"/>
          <dgm:resizeHandles val="exact"/>
        </dgm:presLayoutVars>
      </dgm:prSet>
      <dgm:spPr/>
      <dgm:t>
        <a:bodyPr/>
        <a:lstStyle/>
        <a:p>
          <a:endParaRPr lang="es-EC"/>
        </a:p>
      </dgm:t>
    </dgm:pt>
    <dgm:pt modelId="{D144FF99-49E3-42A0-B0CB-39C0C8C511CC}" type="pres">
      <dgm:prSet presAssocID="{C32BA104-EFAD-4C50-B893-D325E68CEB2A}" presName="compositeNode" presStyleCnt="0">
        <dgm:presLayoutVars>
          <dgm:bulletEnabled val="1"/>
        </dgm:presLayoutVars>
      </dgm:prSet>
      <dgm:spPr/>
    </dgm:pt>
    <dgm:pt modelId="{C63A50C9-6B7B-4316-9C7E-DC1D465D30A5}" type="pres">
      <dgm:prSet presAssocID="{C32BA104-EFAD-4C50-B893-D325E68CEB2A}" presName="bgRect" presStyleLbl="node1" presStyleIdx="0" presStyleCnt="1"/>
      <dgm:spPr/>
      <dgm:t>
        <a:bodyPr/>
        <a:lstStyle/>
        <a:p>
          <a:endParaRPr lang="es-EC"/>
        </a:p>
      </dgm:t>
    </dgm:pt>
    <dgm:pt modelId="{382E3702-FA95-47BD-993C-C14CC3A4432B}" type="pres">
      <dgm:prSet presAssocID="{C32BA104-EFAD-4C50-B893-D325E68CEB2A}" presName="parentNode" presStyleLbl="node1" presStyleIdx="0" presStyleCnt="1">
        <dgm:presLayoutVars>
          <dgm:chMax val="0"/>
          <dgm:bulletEnabled val="1"/>
        </dgm:presLayoutVars>
      </dgm:prSet>
      <dgm:spPr/>
      <dgm:t>
        <a:bodyPr/>
        <a:lstStyle/>
        <a:p>
          <a:endParaRPr lang="es-EC"/>
        </a:p>
      </dgm:t>
    </dgm:pt>
    <dgm:pt modelId="{CAC4838F-39F3-4B0D-B1CF-170DAD3C7AA4}" type="pres">
      <dgm:prSet presAssocID="{C32BA104-EFAD-4C50-B893-D325E68CEB2A}" presName="childNode" presStyleLbl="node1" presStyleIdx="0" presStyleCnt="1">
        <dgm:presLayoutVars>
          <dgm:bulletEnabled val="1"/>
        </dgm:presLayoutVars>
      </dgm:prSet>
      <dgm:spPr/>
      <dgm:t>
        <a:bodyPr/>
        <a:lstStyle/>
        <a:p>
          <a:endParaRPr lang="es-EC"/>
        </a:p>
      </dgm:t>
    </dgm:pt>
  </dgm:ptLst>
  <dgm:cxnLst>
    <dgm:cxn modelId="{71C449FD-C2C3-4F61-86B6-252784D1809F}" type="presOf" srcId="{0DB26824-AD78-41C0-809D-29DBB3C76126}" destId="{CAC4838F-39F3-4B0D-B1CF-170DAD3C7AA4}" srcOrd="0" destOrd="0" presId="urn:microsoft.com/office/officeart/2005/8/layout/hProcess7"/>
    <dgm:cxn modelId="{BF61826E-1A34-4768-A1F6-0B21B2C5E909}" type="presOf" srcId="{498D93AA-11DE-49FD-8500-92BCC1B83077}" destId="{D2E8EB68-9473-4E40-92A0-8F9A2054F556}" srcOrd="0" destOrd="0" presId="urn:microsoft.com/office/officeart/2005/8/layout/hProcess7"/>
    <dgm:cxn modelId="{F795A737-501E-4A9A-9870-7E49A159567F}" srcId="{C32BA104-EFAD-4C50-B893-D325E68CEB2A}" destId="{0DB26824-AD78-41C0-809D-29DBB3C76126}" srcOrd="0" destOrd="0" parTransId="{FFFF7434-F206-4DA3-857B-6F1760AF161E}" sibTransId="{6A7F5D51-BBDE-41B2-9297-76711CE0B7B4}"/>
    <dgm:cxn modelId="{82EFC417-A7F7-4E59-8E27-3636A782688B}" type="presOf" srcId="{C32BA104-EFAD-4C50-B893-D325E68CEB2A}" destId="{C63A50C9-6B7B-4316-9C7E-DC1D465D30A5}" srcOrd="0" destOrd="0" presId="urn:microsoft.com/office/officeart/2005/8/layout/hProcess7"/>
    <dgm:cxn modelId="{31BD2A21-3640-42B5-ACBB-3C56C6C5DDD6}" srcId="{498D93AA-11DE-49FD-8500-92BCC1B83077}" destId="{C32BA104-EFAD-4C50-B893-D325E68CEB2A}" srcOrd="0" destOrd="0" parTransId="{7BF0FF60-C989-45A4-B1CC-081A9FD1E0C4}" sibTransId="{F5272BE7-4A32-4855-A6BB-339DCA68FFB0}"/>
    <dgm:cxn modelId="{B84BC06B-1995-49A0-AAF3-2D6F4A08331F}" type="presOf" srcId="{C32BA104-EFAD-4C50-B893-D325E68CEB2A}" destId="{382E3702-FA95-47BD-993C-C14CC3A4432B}" srcOrd="1" destOrd="0" presId="urn:microsoft.com/office/officeart/2005/8/layout/hProcess7"/>
    <dgm:cxn modelId="{E219C12F-2A21-498F-BBCC-7791A03BD070}" type="presParOf" srcId="{D2E8EB68-9473-4E40-92A0-8F9A2054F556}" destId="{D144FF99-49E3-42A0-B0CB-39C0C8C511CC}" srcOrd="0" destOrd="0" presId="urn:microsoft.com/office/officeart/2005/8/layout/hProcess7"/>
    <dgm:cxn modelId="{C4554F53-E57D-474C-8E51-6156980323CB}" type="presParOf" srcId="{D144FF99-49E3-42A0-B0CB-39C0C8C511CC}" destId="{C63A50C9-6B7B-4316-9C7E-DC1D465D30A5}" srcOrd="0" destOrd="0" presId="urn:microsoft.com/office/officeart/2005/8/layout/hProcess7"/>
    <dgm:cxn modelId="{A82EFDCF-4D52-45DE-8E19-3C94FB59AD17}" type="presParOf" srcId="{D144FF99-49E3-42A0-B0CB-39C0C8C511CC}" destId="{382E3702-FA95-47BD-993C-C14CC3A4432B}" srcOrd="1" destOrd="0" presId="urn:microsoft.com/office/officeart/2005/8/layout/hProcess7"/>
    <dgm:cxn modelId="{4545F5BB-25CC-46AD-BA97-E38A75494DC4}" type="presParOf" srcId="{D144FF99-49E3-42A0-B0CB-39C0C8C511CC}" destId="{CAC4838F-39F3-4B0D-B1CF-170DAD3C7AA4}"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D59C911-9D8B-41EC-9A5B-5D2C970135F1}"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es-EC"/>
        </a:p>
      </dgm:t>
    </dgm:pt>
    <dgm:pt modelId="{80FC98CD-632D-4A94-A66A-43A9C5DC1781}">
      <dgm:prSet phldrT="[Texto]"/>
      <dgm:spPr/>
      <dgm:t>
        <a:bodyPr/>
        <a:lstStyle/>
        <a:p>
          <a:r>
            <a:rPr lang="es-EC" i="1" dirty="0" smtClean="0">
              <a:solidFill>
                <a:schemeClr val="tx1"/>
              </a:solidFill>
              <a:latin typeface="Times New Roman" panose="02020603050405020304" pitchFamily="18" charset="0"/>
              <a:cs typeface="Times New Roman" panose="02020603050405020304" pitchFamily="18" charset="0"/>
            </a:rPr>
            <a:t>¿Al momento que le dan una pequeña degustación, llamada popularmente "probana", cuál de sus sentidos es el que más predomina?</a:t>
          </a:r>
          <a:endParaRPr lang="es-EC" dirty="0">
            <a:solidFill>
              <a:schemeClr val="tx1"/>
            </a:solidFill>
            <a:latin typeface="Times New Roman" panose="02020603050405020304" pitchFamily="18" charset="0"/>
            <a:cs typeface="Times New Roman" panose="02020603050405020304" pitchFamily="18" charset="0"/>
          </a:endParaRPr>
        </a:p>
      </dgm:t>
    </dgm:pt>
    <dgm:pt modelId="{169E0BE2-6B09-4E2D-9D32-ADFDCF7E8678}" type="parTrans" cxnId="{97A0E377-4640-4496-A432-DB348866CAC9}">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0A8A9CFE-7538-4857-9E95-F9DA30D93528}" type="sibTrans" cxnId="{97A0E377-4640-4496-A432-DB348866CAC9}">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837A7E2F-A4C5-4529-819D-E5F32707E4B6}">
      <dgm:prSet phldrT="[Texto]"/>
      <dgm:spPr/>
      <dgm:t>
        <a:bodyPr/>
        <a:lstStyle/>
        <a:p>
          <a:r>
            <a:rPr lang="es-EC" dirty="0" smtClean="0">
              <a:solidFill>
                <a:schemeClr val="tx1"/>
              </a:solidFill>
              <a:latin typeface="Times New Roman" panose="02020603050405020304" pitchFamily="18" charset="0"/>
              <a:cs typeface="Times New Roman" panose="02020603050405020304" pitchFamily="18" charset="0"/>
            </a:rPr>
            <a:t>Las opciones que prevalecen son el sabor con el 38,5%, seguida por el olor que presenta un 26,5%, estas dos opciones son las que tienen un alto porcentaje</a:t>
          </a:r>
          <a:endParaRPr lang="es-EC" dirty="0">
            <a:solidFill>
              <a:schemeClr val="tx1"/>
            </a:solidFill>
            <a:latin typeface="Times New Roman" panose="02020603050405020304" pitchFamily="18" charset="0"/>
            <a:cs typeface="Times New Roman" panose="02020603050405020304" pitchFamily="18" charset="0"/>
          </a:endParaRPr>
        </a:p>
      </dgm:t>
    </dgm:pt>
    <dgm:pt modelId="{5292BA20-3774-4943-B3ED-D973E6B0471A}" type="parTrans" cxnId="{239191E4-D0A8-424F-BA94-A9C99935D51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76C32366-96C5-41FC-924D-299CDE16BE5B}" type="sibTrans" cxnId="{239191E4-D0A8-424F-BA94-A9C99935D51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C1CAFCC2-0DD9-49E4-B6F7-3E73D2E64FB0}">
      <dgm:prSet phldrT="[Texto]"/>
      <dgm:spPr/>
      <dgm:t>
        <a:bodyPr/>
        <a:lstStyle/>
        <a:p>
          <a:r>
            <a:rPr lang="es-EC" dirty="0" smtClean="0">
              <a:solidFill>
                <a:schemeClr val="tx1"/>
              </a:solidFill>
              <a:latin typeface="Times New Roman" panose="02020603050405020304" pitchFamily="18" charset="0"/>
              <a:cs typeface="Times New Roman" panose="02020603050405020304" pitchFamily="18" charset="0"/>
            </a:rPr>
            <a:t>Los sentidos son una parte importante al momento de comer  y la memoria  juega un papel  fundamental,  podemos mencionar que el sentido que predomina primero es el sabor y existen  seis tipos de sabores (salado, dulce, amargo, sabor agradable y grasa</a:t>
          </a:r>
          <a:endParaRPr lang="es-EC" dirty="0">
            <a:solidFill>
              <a:schemeClr val="tx1"/>
            </a:solidFill>
            <a:latin typeface="Times New Roman" panose="02020603050405020304" pitchFamily="18" charset="0"/>
            <a:cs typeface="Times New Roman" panose="02020603050405020304" pitchFamily="18" charset="0"/>
          </a:endParaRPr>
        </a:p>
      </dgm:t>
    </dgm:pt>
    <dgm:pt modelId="{BB552EE6-DC09-47CA-8076-076CCE29B485}" type="parTrans" cxnId="{333C355A-8DDC-4C07-B65B-EE0615D21CD4}">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9785663A-9E52-4BFA-A6C8-E67600AAA254}" type="sibTrans" cxnId="{333C355A-8DDC-4C07-B65B-EE0615D21CD4}">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11139962-BC42-4461-B39E-E4DF00D53A00}" type="pres">
      <dgm:prSet presAssocID="{8D59C911-9D8B-41EC-9A5B-5D2C970135F1}" presName="diagram" presStyleCnt="0">
        <dgm:presLayoutVars>
          <dgm:chPref val="1"/>
          <dgm:dir/>
          <dgm:animOne val="branch"/>
          <dgm:animLvl val="lvl"/>
          <dgm:resizeHandles/>
        </dgm:presLayoutVars>
      </dgm:prSet>
      <dgm:spPr/>
      <dgm:t>
        <a:bodyPr/>
        <a:lstStyle/>
        <a:p>
          <a:endParaRPr lang="es-EC"/>
        </a:p>
      </dgm:t>
    </dgm:pt>
    <dgm:pt modelId="{655025D3-53D4-45E6-9DB8-88FFC1BD38A6}" type="pres">
      <dgm:prSet presAssocID="{80FC98CD-632D-4A94-A66A-43A9C5DC1781}" presName="root" presStyleCnt="0"/>
      <dgm:spPr/>
    </dgm:pt>
    <dgm:pt modelId="{2B1B8B3E-D438-48DF-ACA2-DF15343F112A}" type="pres">
      <dgm:prSet presAssocID="{80FC98CD-632D-4A94-A66A-43A9C5DC1781}" presName="rootComposite" presStyleCnt="0"/>
      <dgm:spPr/>
    </dgm:pt>
    <dgm:pt modelId="{E93548A9-329E-4034-B913-0180F154060E}" type="pres">
      <dgm:prSet presAssocID="{80FC98CD-632D-4A94-A66A-43A9C5DC1781}" presName="rootText" presStyleLbl="node1" presStyleIdx="0" presStyleCnt="1"/>
      <dgm:spPr/>
      <dgm:t>
        <a:bodyPr/>
        <a:lstStyle/>
        <a:p>
          <a:endParaRPr lang="es-EC"/>
        </a:p>
      </dgm:t>
    </dgm:pt>
    <dgm:pt modelId="{52C60B35-FA1F-43FA-B3D0-0C2A1678B648}" type="pres">
      <dgm:prSet presAssocID="{80FC98CD-632D-4A94-A66A-43A9C5DC1781}" presName="rootConnector" presStyleLbl="node1" presStyleIdx="0" presStyleCnt="1"/>
      <dgm:spPr/>
      <dgm:t>
        <a:bodyPr/>
        <a:lstStyle/>
        <a:p>
          <a:endParaRPr lang="es-EC"/>
        </a:p>
      </dgm:t>
    </dgm:pt>
    <dgm:pt modelId="{DAFA893F-7077-4A07-998F-34E9C8C3F5B2}" type="pres">
      <dgm:prSet presAssocID="{80FC98CD-632D-4A94-A66A-43A9C5DC1781}" presName="childShape" presStyleCnt="0"/>
      <dgm:spPr/>
    </dgm:pt>
    <dgm:pt modelId="{0B1B2F77-AA31-4F1E-8506-2EAFA578EFF3}" type="pres">
      <dgm:prSet presAssocID="{5292BA20-3774-4943-B3ED-D973E6B0471A}" presName="Name13" presStyleLbl="parChTrans1D2" presStyleIdx="0" presStyleCnt="2"/>
      <dgm:spPr/>
      <dgm:t>
        <a:bodyPr/>
        <a:lstStyle/>
        <a:p>
          <a:endParaRPr lang="es-EC"/>
        </a:p>
      </dgm:t>
    </dgm:pt>
    <dgm:pt modelId="{B0F4FD64-B623-4722-8415-38EE8F8E4704}" type="pres">
      <dgm:prSet presAssocID="{837A7E2F-A4C5-4529-819D-E5F32707E4B6}" presName="childText" presStyleLbl="bgAcc1" presStyleIdx="0" presStyleCnt="2" custScaleX="118155">
        <dgm:presLayoutVars>
          <dgm:bulletEnabled val="1"/>
        </dgm:presLayoutVars>
      </dgm:prSet>
      <dgm:spPr/>
      <dgm:t>
        <a:bodyPr/>
        <a:lstStyle/>
        <a:p>
          <a:endParaRPr lang="es-EC"/>
        </a:p>
      </dgm:t>
    </dgm:pt>
    <dgm:pt modelId="{34EEDCA1-3B32-4EDE-908A-226B28861486}" type="pres">
      <dgm:prSet presAssocID="{BB552EE6-DC09-47CA-8076-076CCE29B485}" presName="Name13" presStyleLbl="parChTrans1D2" presStyleIdx="1" presStyleCnt="2"/>
      <dgm:spPr/>
      <dgm:t>
        <a:bodyPr/>
        <a:lstStyle/>
        <a:p>
          <a:endParaRPr lang="es-EC"/>
        </a:p>
      </dgm:t>
    </dgm:pt>
    <dgm:pt modelId="{6D416BC0-9758-4AA9-A459-BFD928750513}" type="pres">
      <dgm:prSet presAssocID="{C1CAFCC2-0DD9-49E4-B6F7-3E73D2E64FB0}" presName="childText" presStyleLbl="bgAcc1" presStyleIdx="1" presStyleCnt="2" custScaleX="118155">
        <dgm:presLayoutVars>
          <dgm:bulletEnabled val="1"/>
        </dgm:presLayoutVars>
      </dgm:prSet>
      <dgm:spPr/>
      <dgm:t>
        <a:bodyPr/>
        <a:lstStyle/>
        <a:p>
          <a:endParaRPr lang="es-EC"/>
        </a:p>
      </dgm:t>
    </dgm:pt>
  </dgm:ptLst>
  <dgm:cxnLst>
    <dgm:cxn modelId="{D2ED499E-60F7-4C25-912C-34404073AB26}" type="presOf" srcId="{80FC98CD-632D-4A94-A66A-43A9C5DC1781}" destId="{52C60B35-FA1F-43FA-B3D0-0C2A1678B648}" srcOrd="1" destOrd="0" presId="urn:microsoft.com/office/officeart/2005/8/layout/hierarchy3"/>
    <dgm:cxn modelId="{239191E4-D0A8-424F-BA94-A9C99935D51A}" srcId="{80FC98CD-632D-4A94-A66A-43A9C5DC1781}" destId="{837A7E2F-A4C5-4529-819D-E5F32707E4B6}" srcOrd="0" destOrd="0" parTransId="{5292BA20-3774-4943-B3ED-D973E6B0471A}" sibTransId="{76C32366-96C5-41FC-924D-299CDE16BE5B}"/>
    <dgm:cxn modelId="{97A0E377-4640-4496-A432-DB348866CAC9}" srcId="{8D59C911-9D8B-41EC-9A5B-5D2C970135F1}" destId="{80FC98CD-632D-4A94-A66A-43A9C5DC1781}" srcOrd="0" destOrd="0" parTransId="{169E0BE2-6B09-4E2D-9D32-ADFDCF7E8678}" sibTransId="{0A8A9CFE-7538-4857-9E95-F9DA30D93528}"/>
    <dgm:cxn modelId="{B0B3148D-5523-4F5F-A3C1-998ADF6D44BC}" type="presOf" srcId="{80FC98CD-632D-4A94-A66A-43A9C5DC1781}" destId="{E93548A9-329E-4034-B913-0180F154060E}" srcOrd="0" destOrd="0" presId="urn:microsoft.com/office/officeart/2005/8/layout/hierarchy3"/>
    <dgm:cxn modelId="{6C7E0160-5C29-47CA-8D24-D3ABB9C4B082}" type="presOf" srcId="{837A7E2F-A4C5-4529-819D-E5F32707E4B6}" destId="{B0F4FD64-B623-4722-8415-38EE8F8E4704}" srcOrd="0" destOrd="0" presId="urn:microsoft.com/office/officeart/2005/8/layout/hierarchy3"/>
    <dgm:cxn modelId="{F8377766-6BAB-449E-B863-D9BBA9F4F399}" type="presOf" srcId="{BB552EE6-DC09-47CA-8076-076CCE29B485}" destId="{34EEDCA1-3B32-4EDE-908A-226B28861486}" srcOrd="0" destOrd="0" presId="urn:microsoft.com/office/officeart/2005/8/layout/hierarchy3"/>
    <dgm:cxn modelId="{20A3999E-6E38-4A3A-BA17-A2EB8C94B924}" type="presOf" srcId="{C1CAFCC2-0DD9-49E4-B6F7-3E73D2E64FB0}" destId="{6D416BC0-9758-4AA9-A459-BFD928750513}" srcOrd="0" destOrd="0" presId="urn:microsoft.com/office/officeart/2005/8/layout/hierarchy3"/>
    <dgm:cxn modelId="{A0EDCE4D-0ECA-4E95-AFE6-DCE9B6E2D428}" type="presOf" srcId="{8D59C911-9D8B-41EC-9A5B-5D2C970135F1}" destId="{11139962-BC42-4461-B39E-E4DF00D53A00}" srcOrd="0" destOrd="0" presId="urn:microsoft.com/office/officeart/2005/8/layout/hierarchy3"/>
    <dgm:cxn modelId="{CD8C588E-27DF-432E-8B18-0C4B6AB16D86}" type="presOf" srcId="{5292BA20-3774-4943-B3ED-D973E6B0471A}" destId="{0B1B2F77-AA31-4F1E-8506-2EAFA578EFF3}" srcOrd="0" destOrd="0" presId="urn:microsoft.com/office/officeart/2005/8/layout/hierarchy3"/>
    <dgm:cxn modelId="{333C355A-8DDC-4C07-B65B-EE0615D21CD4}" srcId="{80FC98CD-632D-4A94-A66A-43A9C5DC1781}" destId="{C1CAFCC2-0DD9-49E4-B6F7-3E73D2E64FB0}" srcOrd="1" destOrd="0" parTransId="{BB552EE6-DC09-47CA-8076-076CCE29B485}" sibTransId="{9785663A-9E52-4BFA-A6C8-E67600AAA254}"/>
    <dgm:cxn modelId="{0CF81AD7-491E-4951-AFCD-D4CEE23AEE6A}" type="presParOf" srcId="{11139962-BC42-4461-B39E-E4DF00D53A00}" destId="{655025D3-53D4-45E6-9DB8-88FFC1BD38A6}" srcOrd="0" destOrd="0" presId="urn:microsoft.com/office/officeart/2005/8/layout/hierarchy3"/>
    <dgm:cxn modelId="{0DECABCE-E53D-4230-B666-4FBA8AAE6B7D}" type="presParOf" srcId="{655025D3-53D4-45E6-9DB8-88FFC1BD38A6}" destId="{2B1B8B3E-D438-48DF-ACA2-DF15343F112A}" srcOrd="0" destOrd="0" presId="urn:microsoft.com/office/officeart/2005/8/layout/hierarchy3"/>
    <dgm:cxn modelId="{B39842BB-B359-4C49-9F00-02A216B695D9}" type="presParOf" srcId="{2B1B8B3E-D438-48DF-ACA2-DF15343F112A}" destId="{E93548A9-329E-4034-B913-0180F154060E}" srcOrd="0" destOrd="0" presId="urn:microsoft.com/office/officeart/2005/8/layout/hierarchy3"/>
    <dgm:cxn modelId="{ADA4060E-CD34-4D19-8713-C75D925B38C3}" type="presParOf" srcId="{2B1B8B3E-D438-48DF-ACA2-DF15343F112A}" destId="{52C60B35-FA1F-43FA-B3D0-0C2A1678B648}" srcOrd="1" destOrd="0" presId="urn:microsoft.com/office/officeart/2005/8/layout/hierarchy3"/>
    <dgm:cxn modelId="{4D4F8471-8D05-41E0-88FB-10C9040D8C46}" type="presParOf" srcId="{655025D3-53D4-45E6-9DB8-88FFC1BD38A6}" destId="{DAFA893F-7077-4A07-998F-34E9C8C3F5B2}" srcOrd="1" destOrd="0" presId="urn:microsoft.com/office/officeart/2005/8/layout/hierarchy3"/>
    <dgm:cxn modelId="{1F01A71F-7678-42CE-A73D-46491AB1B280}" type="presParOf" srcId="{DAFA893F-7077-4A07-998F-34E9C8C3F5B2}" destId="{0B1B2F77-AA31-4F1E-8506-2EAFA578EFF3}" srcOrd="0" destOrd="0" presId="urn:microsoft.com/office/officeart/2005/8/layout/hierarchy3"/>
    <dgm:cxn modelId="{2323CD3A-CB3D-4835-8DF9-39CA9712F1A2}" type="presParOf" srcId="{DAFA893F-7077-4A07-998F-34E9C8C3F5B2}" destId="{B0F4FD64-B623-4722-8415-38EE8F8E4704}" srcOrd="1" destOrd="0" presId="urn:microsoft.com/office/officeart/2005/8/layout/hierarchy3"/>
    <dgm:cxn modelId="{B938D912-CF31-4B22-AB23-FF92CBDDB487}" type="presParOf" srcId="{DAFA893F-7077-4A07-998F-34E9C8C3F5B2}" destId="{34EEDCA1-3B32-4EDE-908A-226B28861486}" srcOrd="2" destOrd="0" presId="urn:microsoft.com/office/officeart/2005/8/layout/hierarchy3"/>
    <dgm:cxn modelId="{B1C445BF-CD0A-4B5E-A70D-D195A42D4E89}" type="presParOf" srcId="{DAFA893F-7077-4A07-998F-34E9C8C3F5B2}" destId="{6D416BC0-9758-4AA9-A459-BFD928750513}"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1D3F569-352B-4DDE-8616-3B701B926750}" type="doc">
      <dgm:prSet loTypeId="urn:microsoft.com/office/officeart/2005/8/layout/process1" loCatId="process" qsTypeId="urn:microsoft.com/office/officeart/2005/8/quickstyle/simple1" qsCatId="simple" csTypeId="urn:microsoft.com/office/officeart/2005/8/colors/colorful1" csCatId="colorful" phldr="1"/>
      <dgm:spPr/>
    </dgm:pt>
    <dgm:pt modelId="{306A7961-8AE6-4EEB-B276-0A5835165935}">
      <dgm:prSet phldrT="[Texto]" custT="1"/>
      <dgm:spPr>
        <a:solidFill>
          <a:schemeClr val="accent4">
            <a:lumMod val="60000"/>
            <a:lumOff val="40000"/>
          </a:schemeClr>
        </a:solidFill>
      </dgm:spPr>
      <dgm:t>
        <a:bodyPr/>
        <a:lstStyle/>
        <a:p>
          <a:pPr algn="just">
            <a:lnSpc>
              <a:spcPct val="100000"/>
            </a:lnSpc>
          </a:pPr>
          <a:r>
            <a:rPr lang="es-EC" sz="1600" dirty="0" smtClean="0">
              <a:solidFill>
                <a:schemeClr val="tx1"/>
              </a:solidFill>
              <a:latin typeface="Times New Roman" panose="02020603050405020304" pitchFamily="18" charset="0"/>
              <a:cs typeface="Times New Roman" panose="02020603050405020304" pitchFamily="18" charset="0"/>
            </a:rPr>
            <a:t>De la investigación realizada, en el cruce de variables de las preguntas ¿En qué lugar prefiere degustar un plato de comida típica? y La frecuencia de consumo de comida típica; se puede evidenciar que la mayor contingencia es 77</a:t>
          </a:r>
          <a:endParaRPr lang="es-EC" sz="1600" dirty="0">
            <a:solidFill>
              <a:schemeClr val="tx1"/>
            </a:solidFill>
            <a:latin typeface="Times New Roman" panose="02020603050405020304" pitchFamily="18" charset="0"/>
            <a:cs typeface="Times New Roman" panose="02020603050405020304" pitchFamily="18" charset="0"/>
          </a:endParaRPr>
        </a:p>
      </dgm:t>
    </dgm:pt>
    <dgm:pt modelId="{EA993568-0E0B-4F06-ABEA-FF38BC48F7FD}" type="parTrans" cxnId="{CECEC018-FD98-4165-B1EA-132651E1B1F7}">
      <dgm:prSet/>
      <dgm:spPr/>
      <dgm:t>
        <a:bodyPr/>
        <a:lstStyle/>
        <a:p>
          <a:pPr>
            <a:lnSpc>
              <a:spcPct val="100000"/>
            </a:lnSpc>
          </a:pPr>
          <a:endParaRPr lang="es-EC" sz="1600">
            <a:solidFill>
              <a:schemeClr val="tx1"/>
            </a:solidFill>
            <a:latin typeface="Times New Roman" panose="02020603050405020304" pitchFamily="18" charset="0"/>
            <a:cs typeface="Times New Roman" panose="02020603050405020304" pitchFamily="18" charset="0"/>
          </a:endParaRPr>
        </a:p>
      </dgm:t>
    </dgm:pt>
    <dgm:pt modelId="{93AAA9D9-E829-4586-938F-47A95F03A4AB}" type="sibTrans" cxnId="{CECEC018-FD98-4165-B1EA-132651E1B1F7}">
      <dgm:prSet custT="1"/>
      <dgm:spPr>
        <a:solidFill>
          <a:schemeClr val="tx2">
            <a:lumMod val="75000"/>
          </a:schemeClr>
        </a:solidFill>
      </dgm:spPr>
      <dgm:t>
        <a:bodyPr/>
        <a:lstStyle/>
        <a:p>
          <a:pPr>
            <a:lnSpc>
              <a:spcPct val="100000"/>
            </a:lnSpc>
          </a:pPr>
          <a:endParaRPr lang="es-EC" sz="1600">
            <a:solidFill>
              <a:schemeClr val="tx1"/>
            </a:solidFill>
            <a:latin typeface="Times New Roman" panose="02020603050405020304" pitchFamily="18" charset="0"/>
            <a:cs typeface="Times New Roman" panose="02020603050405020304" pitchFamily="18" charset="0"/>
          </a:endParaRPr>
        </a:p>
      </dgm:t>
    </dgm:pt>
    <dgm:pt modelId="{E85352E8-DAA0-4F01-BB2B-C58220659CE2}">
      <dgm:prSet phldrT="[Texto]" custT="1"/>
      <dgm:spPr>
        <a:solidFill>
          <a:schemeClr val="accent5">
            <a:lumMod val="60000"/>
            <a:lumOff val="40000"/>
          </a:schemeClr>
        </a:solidFill>
      </dgm:spPr>
      <dgm:t>
        <a:bodyPr/>
        <a:lstStyle/>
        <a:p>
          <a:pPr algn="just">
            <a:lnSpc>
              <a:spcPct val="100000"/>
            </a:lnSpc>
          </a:pPr>
          <a:r>
            <a:rPr lang="es-EC" sz="1600" dirty="0" smtClean="0">
              <a:solidFill>
                <a:schemeClr val="tx1"/>
              </a:solidFill>
              <a:latin typeface="Times New Roman" panose="02020603050405020304" pitchFamily="18" charset="0"/>
              <a:cs typeface="Times New Roman" panose="02020603050405020304" pitchFamily="18" charset="0"/>
            </a:rPr>
            <a:t>Lo que evidencia un mercado potencial de consumidores de comida típica concurren a Sangolquí en una frecuencia de 3 a 4 veces al mes siendo este un mercado muy representativo para este tipo de negocio. </a:t>
          </a:r>
          <a:endParaRPr lang="es-EC" sz="1600" dirty="0">
            <a:solidFill>
              <a:schemeClr val="tx1"/>
            </a:solidFill>
            <a:latin typeface="Times New Roman" panose="02020603050405020304" pitchFamily="18" charset="0"/>
            <a:cs typeface="Times New Roman" panose="02020603050405020304" pitchFamily="18" charset="0"/>
          </a:endParaRPr>
        </a:p>
      </dgm:t>
    </dgm:pt>
    <dgm:pt modelId="{101C20DB-2D19-4CD9-8939-501A7B0E66DB}" type="parTrans" cxnId="{BE970B6A-F8F5-4784-B1D5-644C88861183}">
      <dgm:prSet/>
      <dgm:spPr/>
      <dgm:t>
        <a:bodyPr/>
        <a:lstStyle/>
        <a:p>
          <a:pPr>
            <a:lnSpc>
              <a:spcPct val="100000"/>
            </a:lnSpc>
          </a:pPr>
          <a:endParaRPr lang="es-EC" sz="1600">
            <a:solidFill>
              <a:schemeClr val="tx1"/>
            </a:solidFill>
            <a:latin typeface="Times New Roman" panose="02020603050405020304" pitchFamily="18" charset="0"/>
            <a:cs typeface="Times New Roman" panose="02020603050405020304" pitchFamily="18" charset="0"/>
          </a:endParaRPr>
        </a:p>
      </dgm:t>
    </dgm:pt>
    <dgm:pt modelId="{6430E8A0-3AF7-4371-B91F-5A7C841DA19F}" type="sibTrans" cxnId="{BE970B6A-F8F5-4784-B1D5-644C88861183}">
      <dgm:prSet/>
      <dgm:spPr/>
      <dgm:t>
        <a:bodyPr/>
        <a:lstStyle/>
        <a:p>
          <a:pPr>
            <a:lnSpc>
              <a:spcPct val="100000"/>
            </a:lnSpc>
          </a:pPr>
          <a:endParaRPr lang="es-EC" sz="1600">
            <a:solidFill>
              <a:schemeClr val="tx1"/>
            </a:solidFill>
            <a:latin typeface="Times New Roman" panose="02020603050405020304" pitchFamily="18" charset="0"/>
            <a:cs typeface="Times New Roman" panose="02020603050405020304" pitchFamily="18" charset="0"/>
          </a:endParaRPr>
        </a:p>
      </dgm:t>
    </dgm:pt>
    <dgm:pt modelId="{DE40291A-759A-4959-A928-939E077F0FC9}" type="pres">
      <dgm:prSet presAssocID="{41D3F569-352B-4DDE-8616-3B701B926750}" presName="Name0" presStyleCnt="0">
        <dgm:presLayoutVars>
          <dgm:dir/>
          <dgm:resizeHandles val="exact"/>
        </dgm:presLayoutVars>
      </dgm:prSet>
      <dgm:spPr/>
    </dgm:pt>
    <dgm:pt modelId="{87179F2B-D354-42A6-A1DB-5CB06C6392D9}" type="pres">
      <dgm:prSet presAssocID="{306A7961-8AE6-4EEB-B276-0A5835165935}" presName="node" presStyleLbl="node1" presStyleIdx="0" presStyleCnt="2">
        <dgm:presLayoutVars>
          <dgm:bulletEnabled val="1"/>
        </dgm:presLayoutVars>
      </dgm:prSet>
      <dgm:spPr/>
      <dgm:t>
        <a:bodyPr/>
        <a:lstStyle/>
        <a:p>
          <a:endParaRPr lang="es-EC"/>
        </a:p>
      </dgm:t>
    </dgm:pt>
    <dgm:pt modelId="{57B18659-4948-4279-86F5-4BCCEAA3A99F}" type="pres">
      <dgm:prSet presAssocID="{93AAA9D9-E829-4586-938F-47A95F03A4AB}" presName="sibTrans" presStyleLbl="sibTrans2D1" presStyleIdx="0" presStyleCnt="1"/>
      <dgm:spPr/>
      <dgm:t>
        <a:bodyPr/>
        <a:lstStyle/>
        <a:p>
          <a:endParaRPr lang="es-EC"/>
        </a:p>
      </dgm:t>
    </dgm:pt>
    <dgm:pt modelId="{02B53298-B454-4090-9B04-E5AC970F371B}" type="pres">
      <dgm:prSet presAssocID="{93AAA9D9-E829-4586-938F-47A95F03A4AB}" presName="connectorText" presStyleLbl="sibTrans2D1" presStyleIdx="0" presStyleCnt="1"/>
      <dgm:spPr/>
      <dgm:t>
        <a:bodyPr/>
        <a:lstStyle/>
        <a:p>
          <a:endParaRPr lang="es-EC"/>
        </a:p>
      </dgm:t>
    </dgm:pt>
    <dgm:pt modelId="{A9927274-07EF-4BB0-B2D0-2453ED7B11E7}" type="pres">
      <dgm:prSet presAssocID="{E85352E8-DAA0-4F01-BB2B-C58220659CE2}" presName="node" presStyleLbl="node1" presStyleIdx="1" presStyleCnt="2">
        <dgm:presLayoutVars>
          <dgm:bulletEnabled val="1"/>
        </dgm:presLayoutVars>
      </dgm:prSet>
      <dgm:spPr/>
      <dgm:t>
        <a:bodyPr/>
        <a:lstStyle/>
        <a:p>
          <a:endParaRPr lang="es-EC"/>
        </a:p>
      </dgm:t>
    </dgm:pt>
  </dgm:ptLst>
  <dgm:cxnLst>
    <dgm:cxn modelId="{B23E71E9-0EB9-4AEA-9B90-7010CE95E52E}" type="presOf" srcId="{93AAA9D9-E829-4586-938F-47A95F03A4AB}" destId="{57B18659-4948-4279-86F5-4BCCEAA3A99F}" srcOrd="0" destOrd="0" presId="urn:microsoft.com/office/officeart/2005/8/layout/process1"/>
    <dgm:cxn modelId="{CECEC018-FD98-4165-B1EA-132651E1B1F7}" srcId="{41D3F569-352B-4DDE-8616-3B701B926750}" destId="{306A7961-8AE6-4EEB-B276-0A5835165935}" srcOrd="0" destOrd="0" parTransId="{EA993568-0E0B-4F06-ABEA-FF38BC48F7FD}" sibTransId="{93AAA9D9-E829-4586-938F-47A95F03A4AB}"/>
    <dgm:cxn modelId="{230F1FB9-C973-4E6A-BD05-58D84D6C2762}" type="presOf" srcId="{41D3F569-352B-4DDE-8616-3B701B926750}" destId="{DE40291A-759A-4959-A928-939E077F0FC9}" srcOrd="0" destOrd="0" presId="urn:microsoft.com/office/officeart/2005/8/layout/process1"/>
    <dgm:cxn modelId="{9BA1B6F8-6F37-42D5-A85A-4552EFDE9FDE}" type="presOf" srcId="{E85352E8-DAA0-4F01-BB2B-C58220659CE2}" destId="{A9927274-07EF-4BB0-B2D0-2453ED7B11E7}" srcOrd="0" destOrd="0" presId="urn:microsoft.com/office/officeart/2005/8/layout/process1"/>
    <dgm:cxn modelId="{0D4CCAD6-7EDD-46C7-8A31-F7D40871CED7}" type="presOf" srcId="{93AAA9D9-E829-4586-938F-47A95F03A4AB}" destId="{02B53298-B454-4090-9B04-E5AC970F371B}" srcOrd="1" destOrd="0" presId="urn:microsoft.com/office/officeart/2005/8/layout/process1"/>
    <dgm:cxn modelId="{3010E95B-B717-487A-8B9B-425AAC5F7ED6}" type="presOf" srcId="{306A7961-8AE6-4EEB-B276-0A5835165935}" destId="{87179F2B-D354-42A6-A1DB-5CB06C6392D9}" srcOrd="0" destOrd="0" presId="urn:microsoft.com/office/officeart/2005/8/layout/process1"/>
    <dgm:cxn modelId="{BE970B6A-F8F5-4784-B1D5-644C88861183}" srcId="{41D3F569-352B-4DDE-8616-3B701B926750}" destId="{E85352E8-DAA0-4F01-BB2B-C58220659CE2}" srcOrd="1" destOrd="0" parTransId="{101C20DB-2D19-4CD9-8939-501A7B0E66DB}" sibTransId="{6430E8A0-3AF7-4371-B91F-5A7C841DA19F}"/>
    <dgm:cxn modelId="{89769B75-269D-4B68-90E5-1BD20E7758F8}" type="presParOf" srcId="{DE40291A-759A-4959-A928-939E077F0FC9}" destId="{87179F2B-D354-42A6-A1DB-5CB06C6392D9}" srcOrd="0" destOrd="0" presId="urn:microsoft.com/office/officeart/2005/8/layout/process1"/>
    <dgm:cxn modelId="{389D1B8B-AD06-4309-8A2C-6F1774016BB8}" type="presParOf" srcId="{DE40291A-759A-4959-A928-939E077F0FC9}" destId="{57B18659-4948-4279-86F5-4BCCEAA3A99F}" srcOrd="1" destOrd="0" presId="urn:microsoft.com/office/officeart/2005/8/layout/process1"/>
    <dgm:cxn modelId="{81481E98-9466-4BD4-B9DA-949F6795A172}" type="presParOf" srcId="{57B18659-4948-4279-86F5-4BCCEAA3A99F}" destId="{02B53298-B454-4090-9B04-E5AC970F371B}" srcOrd="0" destOrd="0" presId="urn:microsoft.com/office/officeart/2005/8/layout/process1"/>
    <dgm:cxn modelId="{5E0C81B0-2DA3-4EC4-99B3-751D03037EB3}" type="presParOf" srcId="{DE40291A-759A-4959-A928-939E077F0FC9}" destId="{A9927274-07EF-4BB0-B2D0-2453ED7B11E7}"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08D8376-014B-45D8-B613-AFD71DF525DE}" type="doc">
      <dgm:prSet loTypeId="urn:microsoft.com/office/officeart/2005/8/layout/process5" loCatId="process" qsTypeId="urn:microsoft.com/office/officeart/2005/8/quickstyle/simple1" qsCatId="simple" csTypeId="urn:microsoft.com/office/officeart/2005/8/colors/colorful3" csCatId="colorful" phldr="1"/>
      <dgm:spPr/>
      <dgm:t>
        <a:bodyPr/>
        <a:lstStyle/>
        <a:p>
          <a:endParaRPr lang="es-EC"/>
        </a:p>
      </dgm:t>
    </dgm:pt>
    <dgm:pt modelId="{00E4E8C9-7648-4316-93E7-412DE4CDA7B7}">
      <dgm:prSet phldrT="[Texto]" custT="1"/>
      <dgm:spPr/>
      <dgm:t>
        <a:bodyPr/>
        <a:lstStyle/>
        <a:p>
          <a:pPr algn="just">
            <a:lnSpc>
              <a:spcPct val="150000"/>
            </a:lnSpc>
          </a:pPr>
          <a:r>
            <a:rPr lang="es-EC" sz="1200" dirty="0" smtClean="0">
              <a:solidFill>
                <a:schemeClr val="tx1"/>
              </a:solidFill>
              <a:latin typeface="Times New Roman" panose="02020603050405020304" pitchFamily="18" charset="0"/>
              <a:cs typeface="Times New Roman" panose="02020603050405020304" pitchFamily="18" charset="0"/>
            </a:rPr>
            <a:t>El cruce entre las preguntas: ¿En qué lugar prefiere degustar un plato de comida típica?  y ¿Cómo calificaría la degustación de la comida típica del cantón Rumiñahui?</a:t>
          </a:r>
          <a:endParaRPr lang="es-EC" sz="1200" dirty="0">
            <a:solidFill>
              <a:schemeClr val="tx1"/>
            </a:solidFill>
            <a:latin typeface="Times New Roman" panose="02020603050405020304" pitchFamily="18" charset="0"/>
            <a:cs typeface="Times New Roman" panose="02020603050405020304" pitchFamily="18" charset="0"/>
          </a:endParaRPr>
        </a:p>
      </dgm:t>
    </dgm:pt>
    <dgm:pt modelId="{0BBAB935-C43E-425E-9A8E-301C907B13F5}" type="parTrans" cxnId="{08D76E6A-BBC6-42D7-8EC1-5EAF95D06AA4}">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27AD2061-A100-4702-AE5B-7F6537B6E220}" type="sibTrans" cxnId="{08D76E6A-BBC6-42D7-8EC1-5EAF95D06AA4}">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9395900A-3B5F-4F0B-AF46-40A9D82CF23F}">
      <dgm:prSet phldrT="[Texto]" custT="1"/>
      <dgm:spPr/>
      <dgm:t>
        <a:bodyPr/>
        <a:lstStyle/>
        <a:p>
          <a:pPr algn="just">
            <a:lnSpc>
              <a:spcPct val="150000"/>
            </a:lnSpc>
          </a:pPr>
          <a:r>
            <a:rPr lang="es-EC" sz="1200" dirty="0" smtClean="0">
              <a:solidFill>
                <a:schemeClr val="tx1"/>
              </a:solidFill>
              <a:latin typeface="Times New Roman" panose="02020603050405020304" pitchFamily="18" charset="0"/>
              <a:cs typeface="Times New Roman" panose="02020603050405020304" pitchFamily="18" charset="0"/>
            </a:rPr>
            <a:t>Observamos que el cálculo de nivel de significancia es de 0.00, lo que determina que se rechaza la hipótesis nula y se acepta la hipótesis alternativa</a:t>
          </a:r>
          <a:endParaRPr lang="es-EC" sz="1200" dirty="0">
            <a:solidFill>
              <a:schemeClr val="tx1"/>
            </a:solidFill>
            <a:latin typeface="Times New Roman" panose="02020603050405020304" pitchFamily="18" charset="0"/>
            <a:cs typeface="Times New Roman" panose="02020603050405020304" pitchFamily="18" charset="0"/>
          </a:endParaRPr>
        </a:p>
      </dgm:t>
    </dgm:pt>
    <dgm:pt modelId="{711C4AC1-D471-4516-909A-0E6CF9990436}" type="parTrans" cxnId="{F012FAD3-3DCB-42D2-B62B-34AE7F685998}">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7E150C10-9996-4A6E-BBDF-AE4AD1B5CF98}" type="sibTrans" cxnId="{F012FAD3-3DCB-42D2-B62B-34AE7F685998}">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2470053A-A7CD-48C9-9886-CB0E8A353B30}">
      <dgm:prSet phldrT="[Texto]" custT="1"/>
      <dgm:spPr/>
      <dgm:t>
        <a:bodyPr/>
        <a:lstStyle/>
        <a:p>
          <a:pPr algn="just"/>
          <a:r>
            <a:rPr lang="es-EC" sz="1200" b="0" dirty="0" smtClean="0">
              <a:solidFill>
                <a:schemeClr val="tx1"/>
              </a:solidFill>
              <a:latin typeface="Times New Roman" panose="02020603050405020304" pitchFamily="18" charset="0"/>
              <a:cs typeface="Times New Roman" panose="02020603050405020304" pitchFamily="18" charset="0"/>
            </a:rPr>
            <a:t>Existe relación entre las dos preguntas, debido a que la degustación de la comida típica va a depender del lugar donde se la consuma y ciertos factores como el olor y sabor también van a incidir en el consumo de la comida, lo que comprueba nuestra hipótesis, alternativa. </a:t>
          </a:r>
          <a:endParaRPr lang="es-EC" sz="1200" dirty="0">
            <a:solidFill>
              <a:schemeClr val="tx1"/>
            </a:solidFill>
            <a:latin typeface="Times New Roman" panose="02020603050405020304" pitchFamily="18" charset="0"/>
            <a:cs typeface="Times New Roman" panose="02020603050405020304" pitchFamily="18" charset="0"/>
          </a:endParaRPr>
        </a:p>
      </dgm:t>
    </dgm:pt>
    <dgm:pt modelId="{64E91FA0-4206-463A-B039-0EC4940EEBFD}" type="sibTrans" cxnId="{BD5E80C4-5D09-4352-8B26-6722FE8B06AE}">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14675A07-BC3F-4AFF-87D9-8D3F31CC0B2B}" type="parTrans" cxnId="{BD5E80C4-5D09-4352-8B26-6722FE8B06AE}">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2945A450-10C3-49D3-96BC-9A788566F303}" type="pres">
      <dgm:prSet presAssocID="{308D8376-014B-45D8-B613-AFD71DF525DE}" presName="diagram" presStyleCnt="0">
        <dgm:presLayoutVars>
          <dgm:dir/>
          <dgm:resizeHandles val="exact"/>
        </dgm:presLayoutVars>
      </dgm:prSet>
      <dgm:spPr/>
      <dgm:t>
        <a:bodyPr/>
        <a:lstStyle/>
        <a:p>
          <a:endParaRPr lang="es-EC"/>
        </a:p>
      </dgm:t>
    </dgm:pt>
    <dgm:pt modelId="{47704B1A-9EC1-4E5D-9B0D-7543428B1AF7}" type="pres">
      <dgm:prSet presAssocID="{00E4E8C9-7648-4316-93E7-412DE4CDA7B7}" presName="node" presStyleLbl="node1" presStyleIdx="0" presStyleCnt="3" custScaleY="115183">
        <dgm:presLayoutVars>
          <dgm:bulletEnabled val="1"/>
        </dgm:presLayoutVars>
      </dgm:prSet>
      <dgm:spPr/>
      <dgm:t>
        <a:bodyPr/>
        <a:lstStyle/>
        <a:p>
          <a:endParaRPr lang="es-EC"/>
        </a:p>
      </dgm:t>
    </dgm:pt>
    <dgm:pt modelId="{38563B29-3119-4B1F-B18F-E011E0092F58}" type="pres">
      <dgm:prSet presAssocID="{27AD2061-A100-4702-AE5B-7F6537B6E220}" presName="sibTrans" presStyleLbl="sibTrans2D1" presStyleIdx="0" presStyleCnt="2"/>
      <dgm:spPr/>
      <dgm:t>
        <a:bodyPr/>
        <a:lstStyle/>
        <a:p>
          <a:endParaRPr lang="es-EC"/>
        </a:p>
      </dgm:t>
    </dgm:pt>
    <dgm:pt modelId="{F2503BB6-643E-4B05-8FF9-C796CE281CE7}" type="pres">
      <dgm:prSet presAssocID="{27AD2061-A100-4702-AE5B-7F6537B6E220}" presName="connectorText" presStyleLbl="sibTrans2D1" presStyleIdx="0" presStyleCnt="2"/>
      <dgm:spPr/>
      <dgm:t>
        <a:bodyPr/>
        <a:lstStyle/>
        <a:p>
          <a:endParaRPr lang="es-EC"/>
        </a:p>
      </dgm:t>
    </dgm:pt>
    <dgm:pt modelId="{FECBD680-59B8-4DCC-B1C7-76F0DC86D6FC}" type="pres">
      <dgm:prSet presAssocID="{9395900A-3B5F-4F0B-AF46-40A9D82CF23F}" presName="node" presStyleLbl="node1" presStyleIdx="1" presStyleCnt="3" custScaleY="115183">
        <dgm:presLayoutVars>
          <dgm:bulletEnabled val="1"/>
        </dgm:presLayoutVars>
      </dgm:prSet>
      <dgm:spPr/>
      <dgm:t>
        <a:bodyPr/>
        <a:lstStyle/>
        <a:p>
          <a:endParaRPr lang="es-EC"/>
        </a:p>
      </dgm:t>
    </dgm:pt>
    <dgm:pt modelId="{FE4E4DA9-A6F3-4E41-806F-EDC01A1E7DB6}" type="pres">
      <dgm:prSet presAssocID="{7E150C10-9996-4A6E-BBDF-AE4AD1B5CF98}" presName="sibTrans" presStyleLbl="sibTrans2D1" presStyleIdx="1" presStyleCnt="2"/>
      <dgm:spPr/>
      <dgm:t>
        <a:bodyPr/>
        <a:lstStyle/>
        <a:p>
          <a:endParaRPr lang="es-EC"/>
        </a:p>
      </dgm:t>
    </dgm:pt>
    <dgm:pt modelId="{C45FA3CF-24A5-47B7-8254-34A684D5E59D}" type="pres">
      <dgm:prSet presAssocID="{7E150C10-9996-4A6E-BBDF-AE4AD1B5CF98}" presName="connectorText" presStyleLbl="sibTrans2D1" presStyleIdx="1" presStyleCnt="2"/>
      <dgm:spPr/>
      <dgm:t>
        <a:bodyPr/>
        <a:lstStyle/>
        <a:p>
          <a:endParaRPr lang="es-EC"/>
        </a:p>
      </dgm:t>
    </dgm:pt>
    <dgm:pt modelId="{0AEC66FE-01CC-4B97-BA97-1FD5A5ED5849}" type="pres">
      <dgm:prSet presAssocID="{2470053A-A7CD-48C9-9886-CB0E8A353B30}" presName="node" presStyleLbl="node1" presStyleIdx="2" presStyleCnt="3" custScaleY="115183">
        <dgm:presLayoutVars>
          <dgm:bulletEnabled val="1"/>
        </dgm:presLayoutVars>
      </dgm:prSet>
      <dgm:spPr/>
      <dgm:t>
        <a:bodyPr/>
        <a:lstStyle/>
        <a:p>
          <a:endParaRPr lang="es-EC"/>
        </a:p>
      </dgm:t>
    </dgm:pt>
  </dgm:ptLst>
  <dgm:cxnLst>
    <dgm:cxn modelId="{BD5E80C4-5D09-4352-8B26-6722FE8B06AE}" srcId="{308D8376-014B-45D8-B613-AFD71DF525DE}" destId="{2470053A-A7CD-48C9-9886-CB0E8A353B30}" srcOrd="2" destOrd="0" parTransId="{14675A07-BC3F-4AFF-87D9-8D3F31CC0B2B}" sibTransId="{64E91FA0-4206-463A-B039-0EC4940EEBFD}"/>
    <dgm:cxn modelId="{0DB3DE63-F4BF-4915-88B7-9A7FD485B1FD}" type="presOf" srcId="{7E150C10-9996-4A6E-BBDF-AE4AD1B5CF98}" destId="{FE4E4DA9-A6F3-4E41-806F-EDC01A1E7DB6}" srcOrd="0" destOrd="0" presId="urn:microsoft.com/office/officeart/2005/8/layout/process5"/>
    <dgm:cxn modelId="{F012FAD3-3DCB-42D2-B62B-34AE7F685998}" srcId="{308D8376-014B-45D8-B613-AFD71DF525DE}" destId="{9395900A-3B5F-4F0B-AF46-40A9D82CF23F}" srcOrd="1" destOrd="0" parTransId="{711C4AC1-D471-4516-909A-0E6CF9990436}" sibTransId="{7E150C10-9996-4A6E-BBDF-AE4AD1B5CF98}"/>
    <dgm:cxn modelId="{27375573-1C2E-4945-9A84-95E61ECA4A58}" type="presOf" srcId="{9395900A-3B5F-4F0B-AF46-40A9D82CF23F}" destId="{FECBD680-59B8-4DCC-B1C7-76F0DC86D6FC}" srcOrd="0" destOrd="0" presId="urn:microsoft.com/office/officeart/2005/8/layout/process5"/>
    <dgm:cxn modelId="{EFAA4065-2400-4534-A231-DA783D0BF169}" type="presOf" srcId="{2470053A-A7CD-48C9-9886-CB0E8A353B30}" destId="{0AEC66FE-01CC-4B97-BA97-1FD5A5ED5849}" srcOrd="0" destOrd="0" presId="urn:microsoft.com/office/officeart/2005/8/layout/process5"/>
    <dgm:cxn modelId="{8410DC83-3272-430E-B013-8F725494AD4A}" type="presOf" srcId="{27AD2061-A100-4702-AE5B-7F6537B6E220}" destId="{38563B29-3119-4B1F-B18F-E011E0092F58}" srcOrd="0" destOrd="0" presId="urn:microsoft.com/office/officeart/2005/8/layout/process5"/>
    <dgm:cxn modelId="{B2D55DEB-04EA-4095-A8A1-3D1BB2112F21}" type="presOf" srcId="{308D8376-014B-45D8-B613-AFD71DF525DE}" destId="{2945A450-10C3-49D3-96BC-9A788566F303}" srcOrd="0" destOrd="0" presId="urn:microsoft.com/office/officeart/2005/8/layout/process5"/>
    <dgm:cxn modelId="{340BD6EB-60F8-4DFE-B196-F5C89D115116}" type="presOf" srcId="{00E4E8C9-7648-4316-93E7-412DE4CDA7B7}" destId="{47704B1A-9EC1-4E5D-9B0D-7543428B1AF7}" srcOrd="0" destOrd="0" presId="urn:microsoft.com/office/officeart/2005/8/layout/process5"/>
    <dgm:cxn modelId="{08D76E6A-BBC6-42D7-8EC1-5EAF95D06AA4}" srcId="{308D8376-014B-45D8-B613-AFD71DF525DE}" destId="{00E4E8C9-7648-4316-93E7-412DE4CDA7B7}" srcOrd="0" destOrd="0" parTransId="{0BBAB935-C43E-425E-9A8E-301C907B13F5}" sibTransId="{27AD2061-A100-4702-AE5B-7F6537B6E220}"/>
    <dgm:cxn modelId="{E9E703D3-6B6A-4957-BE0E-8A62E64ACE3A}" type="presOf" srcId="{27AD2061-A100-4702-AE5B-7F6537B6E220}" destId="{F2503BB6-643E-4B05-8FF9-C796CE281CE7}" srcOrd="1" destOrd="0" presId="urn:microsoft.com/office/officeart/2005/8/layout/process5"/>
    <dgm:cxn modelId="{9128F0E6-2126-45C1-99A0-4BFE772EACD3}" type="presOf" srcId="{7E150C10-9996-4A6E-BBDF-AE4AD1B5CF98}" destId="{C45FA3CF-24A5-47B7-8254-34A684D5E59D}" srcOrd="1" destOrd="0" presId="urn:microsoft.com/office/officeart/2005/8/layout/process5"/>
    <dgm:cxn modelId="{942968FF-6A89-45C3-B1FE-CD8F9338D59C}" type="presParOf" srcId="{2945A450-10C3-49D3-96BC-9A788566F303}" destId="{47704B1A-9EC1-4E5D-9B0D-7543428B1AF7}" srcOrd="0" destOrd="0" presId="urn:microsoft.com/office/officeart/2005/8/layout/process5"/>
    <dgm:cxn modelId="{75BCCBDE-DBFE-4F17-9D3E-976330650360}" type="presParOf" srcId="{2945A450-10C3-49D3-96BC-9A788566F303}" destId="{38563B29-3119-4B1F-B18F-E011E0092F58}" srcOrd="1" destOrd="0" presId="urn:microsoft.com/office/officeart/2005/8/layout/process5"/>
    <dgm:cxn modelId="{62B853B8-F2DA-48DB-A5F4-FEEAE4F15F5C}" type="presParOf" srcId="{38563B29-3119-4B1F-B18F-E011E0092F58}" destId="{F2503BB6-643E-4B05-8FF9-C796CE281CE7}" srcOrd="0" destOrd="0" presId="urn:microsoft.com/office/officeart/2005/8/layout/process5"/>
    <dgm:cxn modelId="{113711C5-FB71-491B-B275-77D66552155A}" type="presParOf" srcId="{2945A450-10C3-49D3-96BC-9A788566F303}" destId="{FECBD680-59B8-4DCC-B1C7-76F0DC86D6FC}" srcOrd="2" destOrd="0" presId="urn:microsoft.com/office/officeart/2005/8/layout/process5"/>
    <dgm:cxn modelId="{C8437C39-266A-4F9F-848E-41CD49AC8940}" type="presParOf" srcId="{2945A450-10C3-49D3-96BC-9A788566F303}" destId="{FE4E4DA9-A6F3-4E41-806F-EDC01A1E7DB6}" srcOrd="3" destOrd="0" presId="urn:microsoft.com/office/officeart/2005/8/layout/process5"/>
    <dgm:cxn modelId="{B52735D9-B1BE-4BAF-9904-3BC38E5B9A2B}" type="presParOf" srcId="{FE4E4DA9-A6F3-4E41-806F-EDC01A1E7DB6}" destId="{C45FA3CF-24A5-47B7-8254-34A684D5E59D}" srcOrd="0" destOrd="0" presId="urn:microsoft.com/office/officeart/2005/8/layout/process5"/>
    <dgm:cxn modelId="{3A9C9363-02B0-4E00-955F-3C78B549A7A4}" type="presParOf" srcId="{2945A450-10C3-49D3-96BC-9A788566F303}" destId="{0AEC66FE-01CC-4B97-BA97-1FD5A5ED5849}"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58536B4-E964-45F1-9AB0-E18E5CC4F14B}" type="doc">
      <dgm:prSet loTypeId="urn:microsoft.com/office/officeart/2005/8/layout/bProcess3" loCatId="process" qsTypeId="urn:microsoft.com/office/officeart/2005/8/quickstyle/simple2" qsCatId="simple" csTypeId="urn:microsoft.com/office/officeart/2005/8/colors/accent2_1" csCatId="accent2" phldr="1"/>
      <dgm:spPr/>
      <dgm:t>
        <a:bodyPr/>
        <a:lstStyle/>
        <a:p>
          <a:endParaRPr lang="es-EC"/>
        </a:p>
      </dgm:t>
    </dgm:pt>
    <dgm:pt modelId="{53B8629B-1E4F-402A-BE01-A2B84019E2C3}">
      <dgm:prSet phldrT="[Texto]" custT="1"/>
      <dgm:spPr/>
      <dgm:t>
        <a:bodyPr/>
        <a:lstStyle/>
        <a:p>
          <a:r>
            <a:rPr lang="es-EC" sz="1200" b="1" i="0" dirty="0" smtClean="0">
              <a:latin typeface="Times New Roman" panose="02020603050405020304" pitchFamily="18" charset="0"/>
              <a:cs typeface="Times New Roman" panose="02020603050405020304" pitchFamily="18" charset="0"/>
            </a:rPr>
            <a:t>Neuromarketing gastronómico</a:t>
          </a:r>
          <a:endParaRPr lang="es-EC" sz="1200" dirty="0">
            <a:latin typeface="Times New Roman" panose="02020603050405020304" pitchFamily="18" charset="0"/>
            <a:cs typeface="Times New Roman" panose="02020603050405020304" pitchFamily="18" charset="0"/>
          </a:endParaRPr>
        </a:p>
      </dgm:t>
    </dgm:pt>
    <dgm:pt modelId="{4DA9BDAF-D284-47D8-BE24-2112842A28B9}" type="parTrans" cxnId="{31986A9F-A7B4-4842-B44B-DECA47789873}">
      <dgm:prSet/>
      <dgm:spPr/>
      <dgm:t>
        <a:bodyPr/>
        <a:lstStyle/>
        <a:p>
          <a:endParaRPr lang="es-EC" sz="3200">
            <a:latin typeface="Times New Roman" panose="02020603050405020304" pitchFamily="18" charset="0"/>
            <a:cs typeface="Times New Roman" panose="02020603050405020304" pitchFamily="18" charset="0"/>
          </a:endParaRPr>
        </a:p>
      </dgm:t>
    </dgm:pt>
    <dgm:pt modelId="{30A66E28-4AA0-4D3A-B653-EF755348B0F3}" type="sibTrans" cxnId="{31986A9F-A7B4-4842-B44B-DECA47789873}">
      <dgm:prSet custT="1"/>
      <dgm:spPr/>
      <dgm:t>
        <a:bodyPr/>
        <a:lstStyle/>
        <a:p>
          <a:endParaRPr lang="es-EC" sz="900">
            <a:latin typeface="Times New Roman" panose="02020603050405020304" pitchFamily="18" charset="0"/>
            <a:cs typeface="Times New Roman" panose="02020603050405020304" pitchFamily="18" charset="0"/>
          </a:endParaRPr>
        </a:p>
      </dgm:t>
    </dgm:pt>
    <dgm:pt modelId="{B0D9B421-1947-444B-A784-C75F1E2C4EE3}">
      <dgm:prSet phldrT="[Texto]" custT="1"/>
      <dgm:spPr/>
      <dgm:t>
        <a:bodyPr/>
        <a:lstStyle/>
        <a:p>
          <a:r>
            <a:rPr lang="es-EC" sz="1200" i="0" dirty="0" smtClean="0">
              <a:latin typeface="Times New Roman" panose="02020603050405020304" pitchFamily="18" charset="0"/>
              <a:cs typeface="Times New Roman" panose="02020603050405020304" pitchFamily="18" charset="0"/>
            </a:rPr>
            <a:t>Es un enfoque de la </a:t>
          </a:r>
          <a:r>
            <a:rPr lang="es-EC" sz="1200" dirty="0" smtClean="0">
              <a:latin typeface="Times New Roman" panose="02020603050405020304" pitchFamily="18" charset="0"/>
              <a:cs typeface="Times New Roman" panose="02020603050405020304" pitchFamily="18" charset="0"/>
            </a:rPr>
            <a:t>neurociencia y la gastronomía, es decir, conocer los patrones de comportamiento</a:t>
          </a:r>
          <a:endParaRPr lang="es-EC" sz="1200" dirty="0">
            <a:latin typeface="Times New Roman" panose="02020603050405020304" pitchFamily="18" charset="0"/>
            <a:cs typeface="Times New Roman" panose="02020603050405020304" pitchFamily="18" charset="0"/>
          </a:endParaRPr>
        </a:p>
      </dgm:t>
    </dgm:pt>
    <dgm:pt modelId="{C2F31C8B-F580-485A-92BF-C9DBAA6ACBF4}" type="parTrans" cxnId="{1544CF4D-1F84-49CA-A6E2-84DA46550F60}">
      <dgm:prSet/>
      <dgm:spPr/>
      <dgm:t>
        <a:bodyPr/>
        <a:lstStyle/>
        <a:p>
          <a:endParaRPr lang="es-EC" sz="3200">
            <a:latin typeface="Times New Roman" panose="02020603050405020304" pitchFamily="18" charset="0"/>
            <a:cs typeface="Times New Roman" panose="02020603050405020304" pitchFamily="18" charset="0"/>
          </a:endParaRPr>
        </a:p>
      </dgm:t>
    </dgm:pt>
    <dgm:pt modelId="{10D9E149-B881-4E9C-B182-AD27ECC4AB29}" type="sibTrans" cxnId="{1544CF4D-1F84-49CA-A6E2-84DA46550F60}">
      <dgm:prSet custT="1"/>
      <dgm:spPr/>
      <dgm:t>
        <a:bodyPr/>
        <a:lstStyle/>
        <a:p>
          <a:endParaRPr lang="es-EC" sz="900">
            <a:latin typeface="Times New Roman" panose="02020603050405020304" pitchFamily="18" charset="0"/>
            <a:cs typeface="Times New Roman" panose="02020603050405020304" pitchFamily="18" charset="0"/>
          </a:endParaRPr>
        </a:p>
      </dgm:t>
    </dgm:pt>
    <dgm:pt modelId="{1FA14D16-36D3-4BEE-935C-59CB480DB511}">
      <dgm:prSet phldrT="[Texto]" custT="1"/>
      <dgm:spPr/>
      <dgm:t>
        <a:bodyPr/>
        <a:lstStyle/>
        <a:p>
          <a:r>
            <a:rPr lang="es-EC" sz="1200" dirty="0" smtClean="0">
              <a:latin typeface="Times New Roman" panose="02020603050405020304" pitchFamily="18" charset="0"/>
              <a:cs typeface="Times New Roman" panose="02020603050405020304" pitchFamily="18" charset="0"/>
            </a:rPr>
            <a:t>En la forma de sentir, pensar, actuar, los deseos, las motivaciones y la inspiración de los individuos</a:t>
          </a:r>
          <a:endParaRPr lang="es-EC" sz="1200" dirty="0">
            <a:latin typeface="Times New Roman" panose="02020603050405020304" pitchFamily="18" charset="0"/>
            <a:cs typeface="Times New Roman" panose="02020603050405020304" pitchFamily="18" charset="0"/>
          </a:endParaRPr>
        </a:p>
      </dgm:t>
    </dgm:pt>
    <dgm:pt modelId="{403CD45C-366D-4759-AB8B-FB4271CEA0F2}" type="parTrans" cxnId="{6A9F8480-72A3-4780-8D62-26813EE11EC5}">
      <dgm:prSet/>
      <dgm:spPr/>
      <dgm:t>
        <a:bodyPr/>
        <a:lstStyle/>
        <a:p>
          <a:endParaRPr lang="es-EC" sz="3200">
            <a:latin typeface="Times New Roman" panose="02020603050405020304" pitchFamily="18" charset="0"/>
            <a:cs typeface="Times New Roman" panose="02020603050405020304" pitchFamily="18" charset="0"/>
          </a:endParaRPr>
        </a:p>
      </dgm:t>
    </dgm:pt>
    <dgm:pt modelId="{FE186D3E-898D-477B-BB42-8368B0769562}" type="sibTrans" cxnId="{6A9F8480-72A3-4780-8D62-26813EE11EC5}">
      <dgm:prSet custT="1"/>
      <dgm:spPr/>
      <dgm:t>
        <a:bodyPr/>
        <a:lstStyle/>
        <a:p>
          <a:endParaRPr lang="es-EC" sz="900">
            <a:latin typeface="Times New Roman" panose="02020603050405020304" pitchFamily="18" charset="0"/>
            <a:cs typeface="Times New Roman" panose="02020603050405020304" pitchFamily="18" charset="0"/>
          </a:endParaRPr>
        </a:p>
      </dgm:t>
    </dgm:pt>
    <dgm:pt modelId="{15D7B959-8D76-4A75-8638-05B31581EA4A}">
      <dgm:prSet phldrT="[Texto]" custT="1"/>
      <dgm:spPr/>
      <dgm:t>
        <a:bodyPr/>
        <a:lstStyle/>
        <a:p>
          <a:r>
            <a:rPr lang="es-EC" sz="1200" dirty="0" smtClean="0">
              <a:latin typeface="Times New Roman" panose="02020603050405020304" pitchFamily="18" charset="0"/>
              <a:cs typeface="Times New Roman" panose="02020603050405020304" pitchFamily="18" charset="0"/>
            </a:rPr>
            <a:t>La permanencia del olor para estimular la producción hormonal del apetito para intensificar momentos y queden guardados en la memoria</a:t>
          </a:r>
          <a:endParaRPr lang="es-EC" sz="1200" dirty="0">
            <a:latin typeface="Times New Roman" panose="02020603050405020304" pitchFamily="18" charset="0"/>
            <a:cs typeface="Times New Roman" panose="02020603050405020304" pitchFamily="18" charset="0"/>
          </a:endParaRPr>
        </a:p>
      </dgm:t>
    </dgm:pt>
    <dgm:pt modelId="{D7EBE732-43DB-4948-A211-F73D35B934EA}" type="parTrans" cxnId="{DA36AF62-F6CD-4E59-8509-FDD9BCA4A190}">
      <dgm:prSet/>
      <dgm:spPr/>
      <dgm:t>
        <a:bodyPr/>
        <a:lstStyle/>
        <a:p>
          <a:endParaRPr lang="es-EC" sz="3200">
            <a:latin typeface="Times New Roman" panose="02020603050405020304" pitchFamily="18" charset="0"/>
            <a:cs typeface="Times New Roman" panose="02020603050405020304" pitchFamily="18" charset="0"/>
          </a:endParaRPr>
        </a:p>
      </dgm:t>
    </dgm:pt>
    <dgm:pt modelId="{60F482EF-8F6B-4499-A7C8-749379A7105E}" type="sibTrans" cxnId="{DA36AF62-F6CD-4E59-8509-FDD9BCA4A190}">
      <dgm:prSet custT="1"/>
      <dgm:spPr/>
      <dgm:t>
        <a:bodyPr/>
        <a:lstStyle/>
        <a:p>
          <a:endParaRPr lang="es-EC" sz="900">
            <a:latin typeface="Times New Roman" panose="02020603050405020304" pitchFamily="18" charset="0"/>
            <a:cs typeface="Times New Roman" panose="02020603050405020304" pitchFamily="18" charset="0"/>
          </a:endParaRPr>
        </a:p>
      </dgm:t>
    </dgm:pt>
    <dgm:pt modelId="{554EAC09-8AA7-4A7F-A072-C713811257D5}">
      <dgm:prSet phldrT="[Texto]" custT="1"/>
      <dgm:spPr/>
      <dgm:t>
        <a:bodyPr/>
        <a:lstStyle/>
        <a:p>
          <a:r>
            <a:rPr lang="es-EC" sz="1200" b="1" i="0" dirty="0" smtClean="0">
              <a:latin typeface="Times New Roman" panose="02020603050405020304" pitchFamily="18" charset="0"/>
              <a:cs typeface="Times New Roman" panose="02020603050405020304" pitchFamily="18" charset="0"/>
            </a:rPr>
            <a:t>Neuromarketing </a:t>
          </a:r>
          <a:endParaRPr lang="es-EC" sz="1200" dirty="0">
            <a:latin typeface="Times New Roman" panose="02020603050405020304" pitchFamily="18" charset="0"/>
            <a:cs typeface="Times New Roman" panose="02020603050405020304" pitchFamily="18" charset="0"/>
          </a:endParaRPr>
        </a:p>
      </dgm:t>
    </dgm:pt>
    <dgm:pt modelId="{BD10BC50-3617-4E2F-BFE7-E1D97B7A7F75}" type="parTrans" cxnId="{44959C8D-1A1E-490D-93A0-BEB5EB6549C7}">
      <dgm:prSet/>
      <dgm:spPr/>
      <dgm:t>
        <a:bodyPr/>
        <a:lstStyle/>
        <a:p>
          <a:endParaRPr lang="es-EC" sz="3200">
            <a:latin typeface="Times New Roman" panose="02020603050405020304" pitchFamily="18" charset="0"/>
            <a:cs typeface="Times New Roman" panose="02020603050405020304" pitchFamily="18" charset="0"/>
          </a:endParaRPr>
        </a:p>
      </dgm:t>
    </dgm:pt>
    <dgm:pt modelId="{12BC7033-29F4-4062-9361-AA7442A15AE4}" type="sibTrans" cxnId="{44959C8D-1A1E-490D-93A0-BEB5EB6549C7}">
      <dgm:prSet custT="1"/>
      <dgm:spPr/>
      <dgm:t>
        <a:bodyPr/>
        <a:lstStyle/>
        <a:p>
          <a:endParaRPr lang="es-EC" sz="900">
            <a:latin typeface="Times New Roman" panose="02020603050405020304" pitchFamily="18" charset="0"/>
            <a:cs typeface="Times New Roman" panose="02020603050405020304" pitchFamily="18" charset="0"/>
          </a:endParaRPr>
        </a:p>
      </dgm:t>
    </dgm:pt>
    <dgm:pt modelId="{F664128B-6684-4212-A738-66F59DDFD89D}">
      <dgm:prSet phldrT="[Texto]" custT="1"/>
      <dgm:spPr/>
      <dgm:t>
        <a:bodyPr/>
        <a:lstStyle/>
        <a:p>
          <a:r>
            <a:rPr lang="es-EC" sz="1200" dirty="0" smtClean="0">
              <a:latin typeface="Times New Roman" panose="02020603050405020304" pitchFamily="18" charset="0"/>
              <a:cs typeface="Times New Roman" panose="02020603050405020304" pitchFamily="18" charset="0"/>
            </a:rPr>
            <a:t>Conocer la parte emocional de las personas despertando instintos para contribuir a los procesos cerebrales que determinan el comportamiento de las personas</a:t>
          </a:r>
          <a:r>
            <a:rPr lang="es-EC" sz="1200" b="1" i="0" dirty="0" smtClean="0">
              <a:latin typeface="Times New Roman" panose="02020603050405020304" pitchFamily="18" charset="0"/>
              <a:cs typeface="Times New Roman" panose="02020603050405020304" pitchFamily="18" charset="0"/>
            </a:rPr>
            <a:t> </a:t>
          </a:r>
          <a:endParaRPr lang="es-EC" sz="1200" dirty="0">
            <a:latin typeface="Times New Roman" panose="02020603050405020304" pitchFamily="18" charset="0"/>
            <a:cs typeface="Times New Roman" panose="02020603050405020304" pitchFamily="18" charset="0"/>
          </a:endParaRPr>
        </a:p>
      </dgm:t>
    </dgm:pt>
    <dgm:pt modelId="{811F06D9-9DF2-482D-93C1-AE53B59207D2}" type="parTrans" cxnId="{93A4170E-0366-4483-B814-74D842792337}">
      <dgm:prSet/>
      <dgm:spPr/>
      <dgm:t>
        <a:bodyPr/>
        <a:lstStyle/>
        <a:p>
          <a:endParaRPr lang="es-EC" sz="3200">
            <a:latin typeface="Times New Roman" panose="02020603050405020304" pitchFamily="18" charset="0"/>
            <a:cs typeface="Times New Roman" panose="02020603050405020304" pitchFamily="18" charset="0"/>
          </a:endParaRPr>
        </a:p>
      </dgm:t>
    </dgm:pt>
    <dgm:pt modelId="{7ED948DA-D53B-40D2-A502-F3A03E092496}" type="sibTrans" cxnId="{93A4170E-0366-4483-B814-74D842792337}">
      <dgm:prSet custT="1"/>
      <dgm:spPr/>
      <dgm:t>
        <a:bodyPr/>
        <a:lstStyle/>
        <a:p>
          <a:endParaRPr lang="es-EC" sz="900">
            <a:latin typeface="Times New Roman" panose="02020603050405020304" pitchFamily="18" charset="0"/>
            <a:cs typeface="Times New Roman" panose="02020603050405020304" pitchFamily="18" charset="0"/>
          </a:endParaRPr>
        </a:p>
      </dgm:t>
    </dgm:pt>
    <dgm:pt modelId="{E67ABFFC-1F6F-455D-A206-8F82D861A0E9}">
      <dgm:prSet phldrT="[Texto]" custT="1"/>
      <dgm:spPr/>
      <dgm:t>
        <a:bodyPr/>
        <a:lstStyle/>
        <a:p>
          <a:r>
            <a:rPr lang="es-EC" sz="1200" dirty="0" smtClean="0">
              <a:latin typeface="Times New Roman" panose="02020603050405020304" pitchFamily="18" charset="0"/>
              <a:cs typeface="Times New Roman" panose="02020603050405020304" pitchFamily="18" charset="0"/>
            </a:rPr>
            <a:t>El neuromarketing juega un papel importante en la decisión de compra debido a que despierta emociones y activa los sentidos que incitan a consumir </a:t>
          </a:r>
          <a:endParaRPr lang="es-EC" sz="1200" dirty="0">
            <a:latin typeface="Times New Roman" panose="02020603050405020304" pitchFamily="18" charset="0"/>
            <a:cs typeface="Times New Roman" panose="02020603050405020304" pitchFamily="18" charset="0"/>
          </a:endParaRPr>
        </a:p>
      </dgm:t>
    </dgm:pt>
    <dgm:pt modelId="{8101E19D-AD19-417D-8A41-903B9C995205}" type="parTrans" cxnId="{34D8A743-425F-419A-95C2-13CE5BE6E01C}">
      <dgm:prSet/>
      <dgm:spPr/>
      <dgm:t>
        <a:bodyPr/>
        <a:lstStyle/>
        <a:p>
          <a:endParaRPr lang="es-EC" sz="3200">
            <a:latin typeface="Times New Roman" panose="02020603050405020304" pitchFamily="18" charset="0"/>
            <a:cs typeface="Times New Roman" panose="02020603050405020304" pitchFamily="18" charset="0"/>
          </a:endParaRPr>
        </a:p>
      </dgm:t>
    </dgm:pt>
    <dgm:pt modelId="{6F1331A7-AA1E-442E-9890-DC05739E23C0}" type="sibTrans" cxnId="{34D8A743-425F-419A-95C2-13CE5BE6E01C}">
      <dgm:prSet/>
      <dgm:spPr/>
      <dgm:t>
        <a:bodyPr/>
        <a:lstStyle/>
        <a:p>
          <a:endParaRPr lang="es-EC" sz="3200">
            <a:latin typeface="Times New Roman" panose="02020603050405020304" pitchFamily="18" charset="0"/>
            <a:cs typeface="Times New Roman" panose="02020603050405020304" pitchFamily="18" charset="0"/>
          </a:endParaRPr>
        </a:p>
      </dgm:t>
    </dgm:pt>
    <dgm:pt modelId="{1D4E52DD-99FF-467E-8011-82814ED596AE}">
      <dgm:prSet phldrT="[Texto]"/>
      <dgm:spPr/>
      <dgm:t>
        <a:bodyPr/>
        <a:lstStyle/>
        <a:p>
          <a:r>
            <a:rPr lang="es-EC" smtClean="0">
              <a:latin typeface="Times New Roman" panose="02020603050405020304" pitchFamily="18" charset="0"/>
              <a:cs typeface="Times New Roman" panose="02020603050405020304" pitchFamily="18" charset="0"/>
            </a:rPr>
            <a:t>Provocado </a:t>
          </a:r>
          <a:r>
            <a:rPr lang="es-EC" dirty="0" smtClean="0">
              <a:latin typeface="Times New Roman" panose="02020603050405020304" pitchFamily="18" charset="0"/>
              <a:cs typeface="Times New Roman" panose="02020603050405020304" pitchFamily="18" charset="0"/>
            </a:rPr>
            <a:t>por la  “Dopamina”</a:t>
          </a:r>
          <a:endParaRPr lang="es-EC" dirty="0">
            <a:latin typeface="Times New Roman" panose="02020603050405020304" pitchFamily="18" charset="0"/>
            <a:cs typeface="Times New Roman" panose="02020603050405020304" pitchFamily="18" charset="0"/>
          </a:endParaRPr>
        </a:p>
      </dgm:t>
    </dgm:pt>
    <dgm:pt modelId="{D5CC4C13-4469-45BD-81A9-4C9622B4B12C}" type="parTrans" cxnId="{06FF1D38-2955-4AD5-AB0E-65AB709A622A}">
      <dgm:prSet/>
      <dgm:spPr/>
      <dgm:t>
        <a:bodyPr/>
        <a:lstStyle/>
        <a:p>
          <a:endParaRPr lang="es-EC"/>
        </a:p>
      </dgm:t>
    </dgm:pt>
    <dgm:pt modelId="{54A4D016-1CD1-4207-AB07-96C161D227AF}" type="sibTrans" cxnId="{06FF1D38-2955-4AD5-AB0E-65AB709A622A}">
      <dgm:prSet/>
      <dgm:spPr/>
      <dgm:t>
        <a:bodyPr/>
        <a:lstStyle/>
        <a:p>
          <a:endParaRPr lang="es-EC"/>
        </a:p>
      </dgm:t>
    </dgm:pt>
    <dgm:pt modelId="{0E1F2D7C-9674-48AD-B42C-C12B1CEC159B}" type="pres">
      <dgm:prSet presAssocID="{058536B4-E964-45F1-9AB0-E18E5CC4F14B}" presName="Name0" presStyleCnt="0">
        <dgm:presLayoutVars>
          <dgm:dir/>
          <dgm:resizeHandles val="exact"/>
        </dgm:presLayoutVars>
      </dgm:prSet>
      <dgm:spPr/>
      <dgm:t>
        <a:bodyPr/>
        <a:lstStyle/>
        <a:p>
          <a:endParaRPr lang="es-EC"/>
        </a:p>
      </dgm:t>
    </dgm:pt>
    <dgm:pt modelId="{F5759035-5E04-4D3F-B117-D89B7EB1AA94}" type="pres">
      <dgm:prSet presAssocID="{53B8629B-1E4F-402A-BE01-A2B84019E2C3}" presName="node" presStyleLbl="node1" presStyleIdx="0" presStyleCnt="8">
        <dgm:presLayoutVars>
          <dgm:bulletEnabled val="1"/>
        </dgm:presLayoutVars>
      </dgm:prSet>
      <dgm:spPr/>
      <dgm:t>
        <a:bodyPr/>
        <a:lstStyle/>
        <a:p>
          <a:endParaRPr lang="es-EC"/>
        </a:p>
      </dgm:t>
    </dgm:pt>
    <dgm:pt modelId="{28F173AE-7BBA-4C8A-8BB7-A840F92FD655}" type="pres">
      <dgm:prSet presAssocID="{30A66E28-4AA0-4D3A-B653-EF755348B0F3}" presName="sibTrans" presStyleLbl="sibTrans1D1" presStyleIdx="0" presStyleCnt="7"/>
      <dgm:spPr/>
      <dgm:t>
        <a:bodyPr/>
        <a:lstStyle/>
        <a:p>
          <a:endParaRPr lang="es-EC"/>
        </a:p>
      </dgm:t>
    </dgm:pt>
    <dgm:pt modelId="{CE1E6D08-C77B-4B4C-9976-F9E7FB9980E4}" type="pres">
      <dgm:prSet presAssocID="{30A66E28-4AA0-4D3A-B653-EF755348B0F3}" presName="connectorText" presStyleLbl="sibTrans1D1" presStyleIdx="0" presStyleCnt="7"/>
      <dgm:spPr/>
      <dgm:t>
        <a:bodyPr/>
        <a:lstStyle/>
        <a:p>
          <a:endParaRPr lang="es-EC"/>
        </a:p>
      </dgm:t>
    </dgm:pt>
    <dgm:pt modelId="{B89868C4-11FD-4F9F-B1CE-785435795E7A}" type="pres">
      <dgm:prSet presAssocID="{B0D9B421-1947-444B-A784-C75F1E2C4EE3}" presName="node" presStyleLbl="node1" presStyleIdx="1" presStyleCnt="8">
        <dgm:presLayoutVars>
          <dgm:bulletEnabled val="1"/>
        </dgm:presLayoutVars>
      </dgm:prSet>
      <dgm:spPr/>
      <dgm:t>
        <a:bodyPr/>
        <a:lstStyle/>
        <a:p>
          <a:endParaRPr lang="es-EC"/>
        </a:p>
      </dgm:t>
    </dgm:pt>
    <dgm:pt modelId="{053B49DA-2CF4-406C-947B-548330A13393}" type="pres">
      <dgm:prSet presAssocID="{10D9E149-B881-4E9C-B182-AD27ECC4AB29}" presName="sibTrans" presStyleLbl="sibTrans1D1" presStyleIdx="1" presStyleCnt="7"/>
      <dgm:spPr/>
      <dgm:t>
        <a:bodyPr/>
        <a:lstStyle/>
        <a:p>
          <a:endParaRPr lang="es-EC"/>
        </a:p>
      </dgm:t>
    </dgm:pt>
    <dgm:pt modelId="{26148DE0-4AFF-4F46-9174-9E215517DF43}" type="pres">
      <dgm:prSet presAssocID="{10D9E149-B881-4E9C-B182-AD27ECC4AB29}" presName="connectorText" presStyleLbl="sibTrans1D1" presStyleIdx="1" presStyleCnt="7"/>
      <dgm:spPr/>
      <dgm:t>
        <a:bodyPr/>
        <a:lstStyle/>
        <a:p>
          <a:endParaRPr lang="es-EC"/>
        </a:p>
      </dgm:t>
    </dgm:pt>
    <dgm:pt modelId="{D214FCDF-2E82-469D-AC26-2D44B51B59F8}" type="pres">
      <dgm:prSet presAssocID="{1FA14D16-36D3-4BEE-935C-59CB480DB511}" presName="node" presStyleLbl="node1" presStyleIdx="2" presStyleCnt="8">
        <dgm:presLayoutVars>
          <dgm:bulletEnabled val="1"/>
        </dgm:presLayoutVars>
      </dgm:prSet>
      <dgm:spPr/>
      <dgm:t>
        <a:bodyPr/>
        <a:lstStyle/>
        <a:p>
          <a:endParaRPr lang="es-EC"/>
        </a:p>
      </dgm:t>
    </dgm:pt>
    <dgm:pt modelId="{019FBFAD-EF66-4645-ADEB-8155BFF366C9}" type="pres">
      <dgm:prSet presAssocID="{FE186D3E-898D-477B-BB42-8368B0769562}" presName="sibTrans" presStyleLbl="sibTrans1D1" presStyleIdx="2" presStyleCnt="7"/>
      <dgm:spPr/>
      <dgm:t>
        <a:bodyPr/>
        <a:lstStyle/>
        <a:p>
          <a:endParaRPr lang="es-EC"/>
        </a:p>
      </dgm:t>
    </dgm:pt>
    <dgm:pt modelId="{C72EA543-A78B-4672-880B-BF74931C0064}" type="pres">
      <dgm:prSet presAssocID="{FE186D3E-898D-477B-BB42-8368B0769562}" presName="connectorText" presStyleLbl="sibTrans1D1" presStyleIdx="2" presStyleCnt="7"/>
      <dgm:spPr/>
      <dgm:t>
        <a:bodyPr/>
        <a:lstStyle/>
        <a:p>
          <a:endParaRPr lang="es-EC"/>
        </a:p>
      </dgm:t>
    </dgm:pt>
    <dgm:pt modelId="{EA775468-9BD2-4823-9B42-526D559D2C35}" type="pres">
      <dgm:prSet presAssocID="{15D7B959-8D76-4A75-8638-05B31581EA4A}" presName="node" presStyleLbl="node1" presStyleIdx="3" presStyleCnt="8">
        <dgm:presLayoutVars>
          <dgm:bulletEnabled val="1"/>
        </dgm:presLayoutVars>
      </dgm:prSet>
      <dgm:spPr/>
      <dgm:t>
        <a:bodyPr/>
        <a:lstStyle/>
        <a:p>
          <a:endParaRPr lang="es-EC"/>
        </a:p>
      </dgm:t>
    </dgm:pt>
    <dgm:pt modelId="{DFCD0BA8-6CBE-45A2-AD6B-18BCCFDE71B0}" type="pres">
      <dgm:prSet presAssocID="{60F482EF-8F6B-4499-A7C8-749379A7105E}" presName="sibTrans" presStyleLbl="sibTrans1D1" presStyleIdx="3" presStyleCnt="7"/>
      <dgm:spPr/>
      <dgm:t>
        <a:bodyPr/>
        <a:lstStyle/>
        <a:p>
          <a:endParaRPr lang="es-EC"/>
        </a:p>
      </dgm:t>
    </dgm:pt>
    <dgm:pt modelId="{FB237F6D-0175-4E24-A754-2FF06906FF7E}" type="pres">
      <dgm:prSet presAssocID="{60F482EF-8F6B-4499-A7C8-749379A7105E}" presName="connectorText" presStyleLbl="sibTrans1D1" presStyleIdx="3" presStyleCnt="7"/>
      <dgm:spPr/>
      <dgm:t>
        <a:bodyPr/>
        <a:lstStyle/>
        <a:p>
          <a:endParaRPr lang="es-EC"/>
        </a:p>
      </dgm:t>
    </dgm:pt>
    <dgm:pt modelId="{B65FDDB4-5EA6-4ABD-B13E-5F3D6AAE616A}" type="pres">
      <dgm:prSet presAssocID="{1D4E52DD-99FF-467E-8011-82814ED596AE}" presName="node" presStyleLbl="node1" presStyleIdx="4" presStyleCnt="8">
        <dgm:presLayoutVars>
          <dgm:bulletEnabled val="1"/>
        </dgm:presLayoutVars>
      </dgm:prSet>
      <dgm:spPr/>
      <dgm:t>
        <a:bodyPr/>
        <a:lstStyle/>
        <a:p>
          <a:endParaRPr lang="es-EC"/>
        </a:p>
      </dgm:t>
    </dgm:pt>
    <dgm:pt modelId="{AC1C986C-7834-42A2-80BB-06206AC14F05}" type="pres">
      <dgm:prSet presAssocID="{54A4D016-1CD1-4207-AB07-96C161D227AF}" presName="sibTrans" presStyleLbl="sibTrans1D1" presStyleIdx="4" presStyleCnt="7"/>
      <dgm:spPr/>
      <dgm:t>
        <a:bodyPr/>
        <a:lstStyle/>
        <a:p>
          <a:endParaRPr lang="es-EC"/>
        </a:p>
      </dgm:t>
    </dgm:pt>
    <dgm:pt modelId="{FA58C208-1EEC-4E3D-971E-8B7CE47CD4B3}" type="pres">
      <dgm:prSet presAssocID="{54A4D016-1CD1-4207-AB07-96C161D227AF}" presName="connectorText" presStyleLbl="sibTrans1D1" presStyleIdx="4" presStyleCnt="7"/>
      <dgm:spPr/>
      <dgm:t>
        <a:bodyPr/>
        <a:lstStyle/>
        <a:p>
          <a:endParaRPr lang="es-EC"/>
        </a:p>
      </dgm:t>
    </dgm:pt>
    <dgm:pt modelId="{848D0977-5652-4160-9159-37573C3BF6B8}" type="pres">
      <dgm:prSet presAssocID="{554EAC09-8AA7-4A7F-A072-C713811257D5}" presName="node" presStyleLbl="node1" presStyleIdx="5" presStyleCnt="8">
        <dgm:presLayoutVars>
          <dgm:bulletEnabled val="1"/>
        </dgm:presLayoutVars>
      </dgm:prSet>
      <dgm:spPr/>
      <dgm:t>
        <a:bodyPr/>
        <a:lstStyle/>
        <a:p>
          <a:endParaRPr lang="es-EC"/>
        </a:p>
      </dgm:t>
    </dgm:pt>
    <dgm:pt modelId="{77862986-D123-4A14-B5F1-4701FAE5196E}" type="pres">
      <dgm:prSet presAssocID="{12BC7033-29F4-4062-9361-AA7442A15AE4}" presName="sibTrans" presStyleLbl="sibTrans1D1" presStyleIdx="5" presStyleCnt="7"/>
      <dgm:spPr/>
      <dgm:t>
        <a:bodyPr/>
        <a:lstStyle/>
        <a:p>
          <a:endParaRPr lang="es-EC"/>
        </a:p>
      </dgm:t>
    </dgm:pt>
    <dgm:pt modelId="{6C3663E8-AACC-438F-B716-9EE0B1AFD3C6}" type="pres">
      <dgm:prSet presAssocID="{12BC7033-29F4-4062-9361-AA7442A15AE4}" presName="connectorText" presStyleLbl="sibTrans1D1" presStyleIdx="5" presStyleCnt="7"/>
      <dgm:spPr/>
      <dgm:t>
        <a:bodyPr/>
        <a:lstStyle/>
        <a:p>
          <a:endParaRPr lang="es-EC"/>
        </a:p>
      </dgm:t>
    </dgm:pt>
    <dgm:pt modelId="{BE96CDF6-0FA0-48BB-AFA9-B76AAEC821FD}" type="pres">
      <dgm:prSet presAssocID="{F664128B-6684-4212-A738-66F59DDFD89D}" presName="node" presStyleLbl="node1" presStyleIdx="6" presStyleCnt="8">
        <dgm:presLayoutVars>
          <dgm:bulletEnabled val="1"/>
        </dgm:presLayoutVars>
      </dgm:prSet>
      <dgm:spPr/>
      <dgm:t>
        <a:bodyPr/>
        <a:lstStyle/>
        <a:p>
          <a:endParaRPr lang="es-EC"/>
        </a:p>
      </dgm:t>
    </dgm:pt>
    <dgm:pt modelId="{7904F652-745E-4D63-9651-19E3DA2E75D3}" type="pres">
      <dgm:prSet presAssocID="{7ED948DA-D53B-40D2-A502-F3A03E092496}" presName="sibTrans" presStyleLbl="sibTrans1D1" presStyleIdx="6" presStyleCnt="7"/>
      <dgm:spPr/>
      <dgm:t>
        <a:bodyPr/>
        <a:lstStyle/>
        <a:p>
          <a:endParaRPr lang="es-EC"/>
        </a:p>
      </dgm:t>
    </dgm:pt>
    <dgm:pt modelId="{76A82745-ABB4-4BC0-9671-BD8547B8B9AD}" type="pres">
      <dgm:prSet presAssocID="{7ED948DA-D53B-40D2-A502-F3A03E092496}" presName="connectorText" presStyleLbl="sibTrans1D1" presStyleIdx="6" presStyleCnt="7"/>
      <dgm:spPr/>
      <dgm:t>
        <a:bodyPr/>
        <a:lstStyle/>
        <a:p>
          <a:endParaRPr lang="es-EC"/>
        </a:p>
      </dgm:t>
    </dgm:pt>
    <dgm:pt modelId="{9E88A17C-FC12-49E6-B31E-B3F5BC79509E}" type="pres">
      <dgm:prSet presAssocID="{E67ABFFC-1F6F-455D-A206-8F82D861A0E9}" presName="node" presStyleLbl="node1" presStyleIdx="7" presStyleCnt="8">
        <dgm:presLayoutVars>
          <dgm:bulletEnabled val="1"/>
        </dgm:presLayoutVars>
      </dgm:prSet>
      <dgm:spPr/>
      <dgm:t>
        <a:bodyPr/>
        <a:lstStyle/>
        <a:p>
          <a:endParaRPr lang="es-EC"/>
        </a:p>
      </dgm:t>
    </dgm:pt>
  </dgm:ptLst>
  <dgm:cxnLst>
    <dgm:cxn modelId="{06FF1D38-2955-4AD5-AB0E-65AB709A622A}" srcId="{058536B4-E964-45F1-9AB0-E18E5CC4F14B}" destId="{1D4E52DD-99FF-467E-8011-82814ED596AE}" srcOrd="4" destOrd="0" parTransId="{D5CC4C13-4469-45BD-81A9-4C9622B4B12C}" sibTransId="{54A4D016-1CD1-4207-AB07-96C161D227AF}"/>
    <dgm:cxn modelId="{55825766-A760-4B7D-A708-57D4C7620AD8}" type="presOf" srcId="{B0D9B421-1947-444B-A784-C75F1E2C4EE3}" destId="{B89868C4-11FD-4F9F-B1CE-785435795E7A}" srcOrd="0" destOrd="0" presId="urn:microsoft.com/office/officeart/2005/8/layout/bProcess3"/>
    <dgm:cxn modelId="{6A9F8480-72A3-4780-8D62-26813EE11EC5}" srcId="{058536B4-E964-45F1-9AB0-E18E5CC4F14B}" destId="{1FA14D16-36D3-4BEE-935C-59CB480DB511}" srcOrd="2" destOrd="0" parTransId="{403CD45C-366D-4759-AB8B-FB4271CEA0F2}" sibTransId="{FE186D3E-898D-477B-BB42-8368B0769562}"/>
    <dgm:cxn modelId="{0C644DF3-6A1C-4E8A-ACC6-F80D7BAE4BD3}" type="presOf" srcId="{10D9E149-B881-4E9C-B182-AD27ECC4AB29}" destId="{053B49DA-2CF4-406C-947B-548330A13393}" srcOrd="0" destOrd="0" presId="urn:microsoft.com/office/officeart/2005/8/layout/bProcess3"/>
    <dgm:cxn modelId="{4CB76053-8306-481C-9A30-EC430454891F}" type="presOf" srcId="{FE186D3E-898D-477B-BB42-8368B0769562}" destId="{C72EA543-A78B-4672-880B-BF74931C0064}" srcOrd="1" destOrd="0" presId="urn:microsoft.com/office/officeart/2005/8/layout/bProcess3"/>
    <dgm:cxn modelId="{93A4170E-0366-4483-B814-74D842792337}" srcId="{058536B4-E964-45F1-9AB0-E18E5CC4F14B}" destId="{F664128B-6684-4212-A738-66F59DDFD89D}" srcOrd="6" destOrd="0" parTransId="{811F06D9-9DF2-482D-93C1-AE53B59207D2}" sibTransId="{7ED948DA-D53B-40D2-A502-F3A03E092496}"/>
    <dgm:cxn modelId="{0EA4EF4E-6457-47D5-ACC6-E8CF2F3D4936}" type="presOf" srcId="{1D4E52DD-99FF-467E-8011-82814ED596AE}" destId="{B65FDDB4-5EA6-4ABD-B13E-5F3D6AAE616A}" srcOrd="0" destOrd="0" presId="urn:microsoft.com/office/officeart/2005/8/layout/bProcess3"/>
    <dgm:cxn modelId="{2B495688-A448-4F57-BEAF-211994A1841F}" type="presOf" srcId="{12BC7033-29F4-4062-9361-AA7442A15AE4}" destId="{77862986-D123-4A14-B5F1-4701FAE5196E}" srcOrd="0" destOrd="0" presId="urn:microsoft.com/office/officeart/2005/8/layout/bProcess3"/>
    <dgm:cxn modelId="{CEA1D172-BA28-4955-B8A8-4A2742294156}" type="presOf" srcId="{058536B4-E964-45F1-9AB0-E18E5CC4F14B}" destId="{0E1F2D7C-9674-48AD-B42C-C12B1CEC159B}" srcOrd="0" destOrd="0" presId="urn:microsoft.com/office/officeart/2005/8/layout/bProcess3"/>
    <dgm:cxn modelId="{0C0A3D96-8E8A-4ED1-B765-173D0E39EDDE}" type="presOf" srcId="{10D9E149-B881-4E9C-B182-AD27ECC4AB29}" destId="{26148DE0-4AFF-4F46-9174-9E215517DF43}" srcOrd="1" destOrd="0" presId="urn:microsoft.com/office/officeart/2005/8/layout/bProcess3"/>
    <dgm:cxn modelId="{AB09E716-EAA6-45F7-87A1-ACC8449233EC}" type="presOf" srcId="{1FA14D16-36D3-4BEE-935C-59CB480DB511}" destId="{D214FCDF-2E82-469D-AC26-2D44B51B59F8}" srcOrd="0" destOrd="0" presId="urn:microsoft.com/office/officeart/2005/8/layout/bProcess3"/>
    <dgm:cxn modelId="{44959C8D-1A1E-490D-93A0-BEB5EB6549C7}" srcId="{058536B4-E964-45F1-9AB0-E18E5CC4F14B}" destId="{554EAC09-8AA7-4A7F-A072-C713811257D5}" srcOrd="5" destOrd="0" parTransId="{BD10BC50-3617-4E2F-BFE7-E1D97B7A7F75}" sibTransId="{12BC7033-29F4-4062-9361-AA7442A15AE4}"/>
    <dgm:cxn modelId="{D2FBD200-75D3-47E1-AD82-4D2E4C77BFFD}" type="presOf" srcId="{7ED948DA-D53B-40D2-A502-F3A03E092496}" destId="{76A82745-ABB4-4BC0-9671-BD8547B8B9AD}" srcOrd="1" destOrd="0" presId="urn:microsoft.com/office/officeart/2005/8/layout/bProcess3"/>
    <dgm:cxn modelId="{2D25F6D7-A654-4247-96A5-484FD4200999}" type="presOf" srcId="{15D7B959-8D76-4A75-8638-05B31581EA4A}" destId="{EA775468-9BD2-4823-9B42-526D559D2C35}" srcOrd="0" destOrd="0" presId="urn:microsoft.com/office/officeart/2005/8/layout/bProcess3"/>
    <dgm:cxn modelId="{E61CD0EB-D16D-42B8-8F9F-B4D501A212C8}" type="presOf" srcId="{7ED948DA-D53B-40D2-A502-F3A03E092496}" destId="{7904F652-745E-4D63-9651-19E3DA2E75D3}" srcOrd="0" destOrd="0" presId="urn:microsoft.com/office/officeart/2005/8/layout/bProcess3"/>
    <dgm:cxn modelId="{9C18EA9C-8562-4B79-8D8D-F417A7413729}" type="presOf" srcId="{30A66E28-4AA0-4D3A-B653-EF755348B0F3}" destId="{28F173AE-7BBA-4C8A-8BB7-A840F92FD655}" srcOrd="0" destOrd="0" presId="urn:microsoft.com/office/officeart/2005/8/layout/bProcess3"/>
    <dgm:cxn modelId="{478DA908-4D1F-4C68-AC31-8D64B4956B38}" type="presOf" srcId="{30A66E28-4AA0-4D3A-B653-EF755348B0F3}" destId="{CE1E6D08-C77B-4B4C-9976-F9E7FB9980E4}" srcOrd="1" destOrd="0" presId="urn:microsoft.com/office/officeart/2005/8/layout/bProcess3"/>
    <dgm:cxn modelId="{3B44FE6D-FDF8-470D-A3CE-8F40CA56CC4A}" type="presOf" srcId="{12BC7033-29F4-4062-9361-AA7442A15AE4}" destId="{6C3663E8-AACC-438F-B716-9EE0B1AFD3C6}" srcOrd="1" destOrd="0" presId="urn:microsoft.com/office/officeart/2005/8/layout/bProcess3"/>
    <dgm:cxn modelId="{7417A91A-8947-4CF8-8EF8-2E7EA895C58C}" type="presOf" srcId="{53B8629B-1E4F-402A-BE01-A2B84019E2C3}" destId="{F5759035-5E04-4D3F-B117-D89B7EB1AA94}" srcOrd="0" destOrd="0" presId="urn:microsoft.com/office/officeart/2005/8/layout/bProcess3"/>
    <dgm:cxn modelId="{F9E34C1F-C0ED-475E-9D4D-12630234324A}" type="presOf" srcId="{54A4D016-1CD1-4207-AB07-96C161D227AF}" destId="{FA58C208-1EEC-4E3D-971E-8B7CE47CD4B3}" srcOrd="1" destOrd="0" presId="urn:microsoft.com/office/officeart/2005/8/layout/bProcess3"/>
    <dgm:cxn modelId="{1544CF4D-1F84-49CA-A6E2-84DA46550F60}" srcId="{058536B4-E964-45F1-9AB0-E18E5CC4F14B}" destId="{B0D9B421-1947-444B-A784-C75F1E2C4EE3}" srcOrd="1" destOrd="0" parTransId="{C2F31C8B-F580-485A-92BF-C9DBAA6ACBF4}" sibTransId="{10D9E149-B881-4E9C-B182-AD27ECC4AB29}"/>
    <dgm:cxn modelId="{0120227D-E3AA-4DE8-B94B-854FEAD5CDDA}" type="presOf" srcId="{60F482EF-8F6B-4499-A7C8-749379A7105E}" destId="{DFCD0BA8-6CBE-45A2-AD6B-18BCCFDE71B0}" srcOrd="0" destOrd="0" presId="urn:microsoft.com/office/officeart/2005/8/layout/bProcess3"/>
    <dgm:cxn modelId="{B776BC56-B68C-499A-88C6-DF7AA654A060}" type="presOf" srcId="{F664128B-6684-4212-A738-66F59DDFD89D}" destId="{BE96CDF6-0FA0-48BB-AFA9-B76AAEC821FD}" srcOrd="0" destOrd="0" presId="urn:microsoft.com/office/officeart/2005/8/layout/bProcess3"/>
    <dgm:cxn modelId="{3FB0C6C2-B6A6-4EC0-A187-9E681EB12E9A}" type="presOf" srcId="{FE186D3E-898D-477B-BB42-8368B0769562}" destId="{019FBFAD-EF66-4645-ADEB-8155BFF366C9}" srcOrd="0" destOrd="0" presId="urn:microsoft.com/office/officeart/2005/8/layout/bProcess3"/>
    <dgm:cxn modelId="{E28F06EB-D781-4FA6-B4F1-3CFEABD8DA0E}" type="presOf" srcId="{60F482EF-8F6B-4499-A7C8-749379A7105E}" destId="{FB237F6D-0175-4E24-A754-2FF06906FF7E}" srcOrd="1" destOrd="0" presId="urn:microsoft.com/office/officeart/2005/8/layout/bProcess3"/>
    <dgm:cxn modelId="{34D8A743-425F-419A-95C2-13CE5BE6E01C}" srcId="{058536B4-E964-45F1-9AB0-E18E5CC4F14B}" destId="{E67ABFFC-1F6F-455D-A206-8F82D861A0E9}" srcOrd="7" destOrd="0" parTransId="{8101E19D-AD19-417D-8A41-903B9C995205}" sibTransId="{6F1331A7-AA1E-442E-9890-DC05739E23C0}"/>
    <dgm:cxn modelId="{8C5A2E31-5457-407E-B960-A7213E0369FD}" type="presOf" srcId="{554EAC09-8AA7-4A7F-A072-C713811257D5}" destId="{848D0977-5652-4160-9159-37573C3BF6B8}" srcOrd="0" destOrd="0" presId="urn:microsoft.com/office/officeart/2005/8/layout/bProcess3"/>
    <dgm:cxn modelId="{DA36AF62-F6CD-4E59-8509-FDD9BCA4A190}" srcId="{058536B4-E964-45F1-9AB0-E18E5CC4F14B}" destId="{15D7B959-8D76-4A75-8638-05B31581EA4A}" srcOrd="3" destOrd="0" parTransId="{D7EBE732-43DB-4948-A211-F73D35B934EA}" sibTransId="{60F482EF-8F6B-4499-A7C8-749379A7105E}"/>
    <dgm:cxn modelId="{0D6DEC2A-2744-4864-857F-B53E476A269C}" type="presOf" srcId="{54A4D016-1CD1-4207-AB07-96C161D227AF}" destId="{AC1C986C-7834-42A2-80BB-06206AC14F05}" srcOrd="0" destOrd="0" presId="urn:microsoft.com/office/officeart/2005/8/layout/bProcess3"/>
    <dgm:cxn modelId="{40BC0CA6-F60B-4D58-B7D1-3D4494F01689}" type="presOf" srcId="{E67ABFFC-1F6F-455D-A206-8F82D861A0E9}" destId="{9E88A17C-FC12-49E6-B31E-B3F5BC79509E}" srcOrd="0" destOrd="0" presId="urn:microsoft.com/office/officeart/2005/8/layout/bProcess3"/>
    <dgm:cxn modelId="{31986A9F-A7B4-4842-B44B-DECA47789873}" srcId="{058536B4-E964-45F1-9AB0-E18E5CC4F14B}" destId="{53B8629B-1E4F-402A-BE01-A2B84019E2C3}" srcOrd="0" destOrd="0" parTransId="{4DA9BDAF-D284-47D8-BE24-2112842A28B9}" sibTransId="{30A66E28-4AA0-4D3A-B653-EF755348B0F3}"/>
    <dgm:cxn modelId="{810ADAC6-D038-4AA8-849D-AB7CE02C6878}" type="presParOf" srcId="{0E1F2D7C-9674-48AD-B42C-C12B1CEC159B}" destId="{F5759035-5E04-4D3F-B117-D89B7EB1AA94}" srcOrd="0" destOrd="0" presId="urn:microsoft.com/office/officeart/2005/8/layout/bProcess3"/>
    <dgm:cxn modelId="{D6834C9C-919B-4CF4-8C40-0ED40B6A49A5}" type="presParOf" srcId="{0E1F2D7C-9674-48AD-B42C-C12B1CEC159B}" destId="{28F173AE-7BBA-4C8A-8BB7-A840F92FD655}" srcOrd="1" destOrd="0" presId="urn:microsoft.com/office/officeart/2005/8/layout/bProcess3"/>
    <dgm:cxn modelId="{FDB14BF4-DC60-478A-83B5-6AAAA6295005}" type="presParOf" srcId="{28F173AE-7BBA-4C8A-8BB7-A840F92FD655}" destId="{CE1E6D08-C77B-4B4C-9976-F9E7FB9980E4}" srcOrd="0" destOrd="0" presId="urn:microsoft.com/office/officeart/2005/8/layout/bProcess3"/>
    <dgm:cxn modelId="{41A3C894-D3C0-4CB3-8093-F648EABFB72B}" type="presParOf" srcId="{0E1F2D7C-9674-48AD-B42C-C12B1CEC159B}" destId="{B89868C4-11FD-4F9F-B1CE-785435795E7A}" srcOrd="2" destOrd="0" presId="urn:microsoft.com/office/officeart/2005/8/layout/bProcess3"/>
    <dgm:cxn modelId="{B19D9569-E6D1-4D1F-AAF6-727520A8F005}" type="presParOf" srcId="{0E1F2D7C-9674-48AD-B42C-C12B1CEC159B}" destId="{053B49DA-2CF4-406C-947B-548330A13393}" srcOrd="3" destOrd="0" presId="urn:microsoft.com/office/officeart/2005/8/layout/bProcess3"/>
    <dgm:cxn modelId="{593DDAB2-3299-453E-BCD4-5D2C8D05235F}" type="presParOf" srcId="{053B49DA-2CF4-406C-947B-548330A13393}" destId="{26148DE0-4AFF-4F46-9174-9E215517DF43}" srcOrd="0" destOrd="0" presId="urn:microsoft.com/office/officeart/2005/8/layout/bProcess3"/>
    <dgm:cxn modelId="{431EC224-8602-4963-B3EA-B6A63DF5375F}" type="presParOf" srcId="{0E1F2D7C-9674-48AD-B42C-C12B1CEC159B}" destId="{D214FCDF-2E82-469D-AC26-2D44B51B59F8}" srcOrd="4" destOrd="0" presId="urn:microsoft.com/office/officeart/2005/8/layout/bProcess3"/>
    <dgm:cxn modelId="{8FEAB196-9463-4752-A3D3-421FAF6F81A4}" type="presParOf" srcId="{0E1F2D7C-9674-48AD-B42C-C12B1CEC159B}" destId="{019FBFAD-EF66-4645-ADEB-8155BFF366C9}" srcOrd="5" destOrd="0" presId="urn:microsoft.com/office/officeart/2005/8/layout/bProcess3"/>
    <dgm:cxn modelId="{43FD10B6-475E-4033-83A2-A113A0BCE29C}" type="presParOf" srcId="{019FBFAD-EF66-4645-ADEB-8155BFF366C9}" destId="{C72EA543-A78B-4672-880B-BF74931C0064}" srcOrd="0" destOrd="0" presId="urn:microsoft.com/office/officeart/2005/8/layout/bProcess3"/>
    <dgm:cxn modelId="{FD8592D5-BB7E-4F3B-A5AD-E4D24E7D596E}" type="presParOf" srcId="{0E1F2D7C-9674-48AD-B42C-C12B1CEC159B}" destId="{EA775468-9BD2-4823-9B42-526D559D2C35}" srcOrd="6" destOrd="0" presId="urn:microsoft.com/office/officeart/2005/8/layout/bProcess3"/>
    <dgm:cxn modelId="{37884E6D-DA24-463C-8237-C34CB9519BBA}" type="presParOf" srcId="{0E1F2D7C-9674-48AD-B42C-C12B1CEC159B}" destId="{DFCD0BA8-6CBE-45A2-AD6B-18BCCFDE71B0}" srcOrd="7" destOrd="0" presId="urn:microsoft.com/office/officeart/2005/8/layout/bProcess3"/>
    <dgm:cxn modelId="{6F720A2D-F09E-483E-92B1-45A923FDAFA2}" type="presParOf" srcId="{DFCD0BA8-6CBE-45A2-AD6B-18BCCFDE71B0}" destId="{FB237F6D-0175-4E24-A754-2FF06906FF7E}" srcOrd="0" destOrd="0" presId="urn:microsoft.com/office/officeart/2005/8/layout/bProcess3"/>
    <dgm:cxn modelId="{86415825-11FE-417A-BD5E-EA3D791408F1}" type="presParOf" srcId="{0E1F2D7C-9674-48AD-B42C-C12B1CEC159B}" destId="{B65FDDB4-5EA6-4ABD-B13E-5F3D6AAE616A}" srcOrd="8" destOrd="0" presId="urn:microsoft.com/office/officeart/2005/8/layout/bProcess3"/>
    <dgm:cxn modelId="{73279071-4AC7-45BE-8B0C-BA4D24CB3C2C}" type="presParOf" srcId="{0E1F2D7C-9674-48AD-B42C-C12B1CEC159B}" destId="{AC1C986C-7834-42A2-80BB-06206AC14F05}" srcOrd="9" destOrd="0" presId="urn:microsoft.com/office/officeart/2005/8/layout/bProcess3"/>
    <dgm:cxn modelId="{B204D77E-3D03-4E9A-ADDC-432C60B9A48E}" type="presParOf" srcId="{AC1C986C-7834-42A2-80BB-06206AC14F05}" destId="{FA58C208-1EEC-4E3D-971E-8B7CE47CD4B3}" srcOrd="0" destOrd="0" presId="urn:microsoft.com/office/officeart/2005/8/layout/bProcess3"/>
    <dgm:cxn modelId="{15828FA0-B3D5-4954-B143-4F19490F656F}" type="presParOf" srcId="{0E1F2D7C-9674-48AD-B42C-C12B1CEC159B}" destId="{848D0977-5652-4160-9159-37573C3BF6B8}" srcOrd="10" destOrd="0" presId="urn:microsoft.com/office/officeart/2005/8/layout/bProcess3"/>
    <dgm:cxn modelId="{89858DDE-93AD-45DA-A1F1-37620221CB77}" type="presParOf" srcId="{0E1F2D7C-9674-48AD-B42C-C12B1CEC159B}" destId="{77862986-D123-4A14-B5F1-4701FAE5196E}" srcOrd="11" destOrd="0" presId="urn:microsoft.com/office/officeart/2005/8/layout/bProcess3"/>
    <dgm:cxn modelId="{A584DD04-B035-4144-8B40-2A0266386439}" type="presParOf" srcId="{77862986-D123-4A14-B5F1-4701FAE5196E}" destId="{6C3663E8-AACC-438F-B716-9EE0B1AFD3C6}" srcOrd="0" destOrd="0" presId="urn:microsoft.com/office/officeart/2005/8/layout/bProcess3"/>
    <dgm:cxn modelId="{5BF4B58A-0C65-4FE0-9579-F5CF7C3122F9}" type="presParOf" srcId="{0E1F2D7C-9674-48AD-B42C-C12B1CEC159B}" destId="{BE96CDF6-0FA0-48BB-AFA9-B76AAEC821FD}" srcOrd="12" destOrd="0" presId="urn:microsoft.com/office/officeart/2005/8/layout/bProcess3"/>
    <dgm:cxn modelId="{6192E0BB-28DD-4500-A7C9-17792E25674F}" type="presParOf" srcId="{0E1F2D7C-9674-48AD-B42C-C12B1CEC159B}" destId="{7904F652-745E-4D63-9651-19E3DA2E75D3}" srcOrd="13" destOrd="0" presId="urn:microsoft.com/office/officeart/2005/8/layout/bProcess3"/>
    <dgm:cxn modelId="{F82DA608-89E4-46D5-B3D4-DFB8C560E1FF}" type="presParOf" srcId="{7904F652-745E-4D63-9651-19E3DA2E75D3}" destId="{76A82745-ABB4-4BC0-9671-BD8547B8B9AD}" srcOrd="0" destOrd="0" presId="urn:microsoft.com/office/officeart/2005/8/layout/bProcess3"/>
    <dgm:cxn modelId="{B48F4608-914C-429D-A5E8-BD02A4F16962}" type="presParOf" srcId="{0E1F2D7C-9674-48AD-B42C-C12B1CEC159B}" destId="{9E88A17C-FC12-49E6-B31E-B3F5BC79509E}"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5728380-D18B-4417-9988-F17122E995C5}" type="doc">
      <dgm:prSet loTypeId="urn:microsoft.com/office/officeart/2008/layout/HorizontalMultiLevelHierarchy" loCatId="hierarchy" qsTypeId="urn:microsoft.com/office/officeart/2005/8/quickstyle/simple1" qsCatId="simple" csTypeId="urn:microsoft.com/office/officeart/2005/8/colors/accent0_1" csCatId="mainScheme" phldr="1"/>
      <dgm:spPr/>
      <dgm:t>
        <a:bodyPr/>
        <a:lstStyle/>
        <a:p>
          <a:endParaRPr lang="es-EC"/>
        </a:p>
      </dgm:t>
    </dgm:pt>
    <dgm:pt modelId="{CA2C7D19-4AF8-410D-97A3-80E08141B6F5}">
      <dgm:prSet phldrT="[Texto]" custT="1"/>
      <dgm:spPr>
        <a:solidFill>
          <a:schemeClr val="accent2">
            <a:lumMod val="60000"/>
            <a:lumOff val="40000"/>
          </a:schemeClr>
        </a:solidFill>
        <a:ln>
          <a:solidFill>
            <a:schemeClr val="accent2"/>
          </a:solidFill>
        </a:ln>
      </dgm:spPr>
      <dgm:t>
        <a:bodyPr/>
        <a:lstStyle/>
        <a:p>
          <a:r>
            <a:rPr lang="es-EC" sz="1200">
              <a:latin typeface="Times New Roman" panose="02020603050405020304" pitchFamily="18" charset="0"/>
              <a:cs typeface="Times New Roman" panose="02020603050405020304" pitchFamily="18" charset="0"/>
            </a:rPr>
            <a:t>ESTRATEGIAS DE MERCADO</a:t>
          </a:r>
        </a:p>
      </dgm:t>
    </dgm:pt>
    <dgm:pt modelId="{E7F43F18-FF98-48A7-904A-C5ADE4B7A56E}" type="parTrans" cxnId="{A3B0D447-F90A-4D9A-B952-F2170EFB4DE0}">
      <dgm:prSet/>
      <dgm:spPr/>
      <dgm:t>
        <a:bodyPr/>
        <a:lstStyle/>
        <a:p>
          <a:endParaRPr lang="es-EC" sz="1200">
            <a:latin typeface="Times New Roman" panose="02020603050405020304" pitchFamily="18" charset="0"/>
            <a:cs typeface="Times New Roman" panose="02020603050405020304" pitchFamily="18" charset="0"/>
          </a:endParaRPr>
        </a:p>
      </dgm:t>
    </dgm:pt>
    <dgm:pt modelId="{EB79F618-2EE8-4A72-BFC0-D0F3FF9403CF}" type="sibTrans" cxnId="{A3B0D447-F90A-4D9A-B952-F2170EFB4DE0}">
      <dgm:prSet/>
      <dgm:spPr/>
      <dgm:t>
        <a:bodyPr/>
        <a:lstStyle/>
        <a:p>
          <a:endParaRPr lang="es-EC" sz="1200">
            <a:latin typeface="Times New Roman" panose="02020603050405020304" pitchFamily="18" charset="0"/>
            <a:cs typeface="Times New Roman" panose="02020603050405020304" pitchFamily="18" charset="0"/>
          </a:endParaRPr>
        </a:p>
      </dgm:t>
    </dgm:pt>
    <dgm:pt modelId="{F4CA02CD-61CC-4495-823B-3F1FA3CD3C48}">
      <dgm:prSet phldrT="[Texto]" custT="1"/>
      <dgm:spPr>
        <a:solidFill>
          <a:schemeClr val="accent4">
            <a:lumMod val="40000"/>
            <a:lumOff val="60000"/>
          </a:schemeClr>
        </a:solidFill>
        <a:ln>
          <a:solidFill>
            <a:schemeClr val="accent4"/>
          </a:solidFill>
        </a:ln>
      </dgm:spPr>
      <dgm:t>
        <a:bodyPr/>
        <a:lstStyle/>
        <a:p>
          <a:r>
            <a:rPr lang="es-EC" sz="1200" b="1">
              <a:latin typeface="Times New Roman" panose="02020603050405020304" pitchFamily="18" charset="0"/>
              <a:cs typeface="Times New Roman" panose="02020603050405020304" pitchFamily="18" charset="0"/>
            </a:rPr>
            <a:t>Crecimiento Intensivo </a:t>
          </a:r>
        </a:p>
        <a:p>
          <a:r>
            <a:rPr lang="es-EC" sz="1200" b="0">
              <a:latin typeface="Times New Roman" panose="02020603050405020304" pitchFamily="18" charset="0"/>
              <a:cs typeface="Times New Roman" panose="02020603050405020304" pitchFamily="18" charset="0"/>
            </a:rPr>
            <a:t>Impulsar mercados actuales de la empresa</a:t>
          </a:r>
        </a:p>
      </dgm:t>
    </dgm:pt>
    <dgm:pt modelId="{D140B6FF-8742-4BC9-A5BA-E83C5B81D423}" type="parTrans" cxnId="{600BBA29-47D5-4A6B-A93F-CA699B921BA5}">
      <dgm:prSet custT="1"/>
      <dgm:spPr/>
      <dgm:t>
        <a:bodyPr/>
        <a:lstStyle/>
        <a:p>
          <a:endParaRPr lang="es-EC" sz="1200">
            <a:latin typeface="Times New Roman" panose="02020603050405020304" pitchFamily="18" charset="0"/>
            <a:cs typeface="Times New Roman" panose="02020603050405020304" pitchFamily="18" charset="0"/>
          </a:endParaRPr>
        </a:p>
      </dgm:t>
    </dgm:pt>
    <dgm:pt modelId="{DEA7F4DD-7509-4048-BDF6-F5DBEB586C1D}" type="sibTrans" cxnId="{600BBA29-47D5-4A6B-A93F-CA699B921BA5}">
      <dgm:prSet/>
      <dgm:spPr/>
      <dgm:t>
        <a:bodyPr/>
        <a:lstStyle/>
        <a:p>
          <a:endParaRPr lang="es-EC" sz="1200">
            <a:latin typeface="Times New Roman" panose="02020603050405020304" pitchFamily="18" charset="0"/>
            <a:cs typeface="Times New Roman" panose="02020603050405020304" pitchFamily="18" charset="0"/>
          </a:endParaRPr>
        </a:p>
      </dgm:t>
    </dgm:pt>
    <dgm:pt modelId="{F9CFC1CA-DB2B-48B1-954B-CEA71E4B0D95}">
      <dgm:prSet phldrT="[Texto]" custT="1"/>
      <dgm:spPr>
        <a:solidFill>
          <a:schemeClr val="accent4">
            <a:lumMod val="40000"/>
            <a:lumOff val="60000"/>
          </a:schemeClr>
        </a:solidFill>
        <a:ln>
          <a:solidFill>
            <a:schemeClr val="accent4"/>
          </a:solidFill>
        </a:ln>
      </dgm:spPr>
      <dgm:t>
        <a:bodyPr/>
        <a:lstStyle/>
        <a:p>
          <a:r>
            <a:rPr lang="es-EC" sz="1200" b="1" dirty="0">
              <a:latin typeface="Times New Roman" panose="02020603050405020304" pitchFamily="18" charset="0"/>
              <a:cs typeface="Times New Roman" panose="02020603050405020304" pitchFamily="18" charset="0"/>
            </a:rPr>
            <a:t>Crecimiento Integrativo</a:t>
          </a:r>
        </a:p>
        <a:p>
          <a:r>
            <a:rPr lang="es-EC" sz="1200" b="0" dirty="0">
              <a:latin typeface="Times New Roman" panose="02020603050405020304" pitchFamily="18" charset="0"/>
              <a:cs typeface="Times New Roman" panose="02020603050405020304" pitchFamily="18" charset="0"/>
            </a:rPr>
            <a:t>Control sobre proveedores, distribuidores y/o competidores</a:t>
          </a:r>
        </a:p>
      </dgm:t>
    </dgm:pt>
    <dgm:pt modelId="{9CD7A94C-38C7-45B1-8026-0131AB9B09F7}" type="parTrans" cxnId="{C96BB659-9A59-4928-9E12-310811D63DED}">
      <dgm:prSet custT="1"/>
      <dgm:spPr/>
      <dgm:t>
        <a:bodyPr/>
        <a:lstStyle/>
        <a:p>
          <a:endParaRPr lang="es-EC" sz="1200">
            <a:latin typeface="Times New Roman" panose="02020603050405020304" pitchFamily="18" charset="0"/>
            <a:cs typeface="Times New Roman" panose="02020603050405020304" pitchFamily="18" charset="0"/>
          </a:endParaRPr>
        </a:p>
      </dgm:t>
    </dgm:pt>
    <dgm:pt modelId="{5C22E57F-3547-4C83-8A56-D48DC3570864}" type="sibTrans" cxnId="{C96BB659-9A59-4928-9E12-310811D63DED}">
      <dgm:prSet/>
      <dgm:spPr/>
      <dgm:t>
        <a:bodyPr/>
        <a:lstStyle/>
        <a:p>
          <a:endParaRPr lang="es-EC" sz="1200">
            <a:latin typeface="Times New Roman" panose="02020603050405020304" pitchFamily="18" charset="0"/>
            <a:cs typeface="Times New Roman" panose="02020603050405020304" pitchFamily="18" charset="0"/>
          </a:endParaRPr>
        </a:p>
      </dgm:t>
    </dgm:pt>
    <dgm:pt modelId="{9B0583F7-CA40-4741-B5A4-717B10BC7A29}">
      <dgm:prSet custT="1"/>
      <dgm:spPr>
        <a:solidFill>
          <a:schemeClr val="accent6">
            <a:lumMod val="20000"/>
            <a:lumOff val="80000"/>
          </a:schemeClr>
        </a:solidFill>
        <a:ln>
          <a:solidFill>
            <a:schemeClr val="accent6">
              <a:lumMod val="75000"/>
            </a:schemeClr>
          </a:solidFill>
        </a:ln>
      </dgm:spPr>
      <dgm:t>
        <a:bodyPr/>
        <a:lstStyle/>
        <a:p>
          <a:r>
            <a:rPr lang="es-EC" sz="1200" dirty="0">
              <a:latin typeface="Times New Roman" panose="02020603050405020304" pitchFamily="18" charset="0"/>
              <a:cs typeface="Times New Roman" panose="02020603050405020304" pitchFamily="18" charset="0"/>
            </a:rPr>
            <a:t>De penetración</a:t>
          </a:r>
        </a:p>
      </dgm:t>
    </dgm:pt>
    <dgm:pt modelId="{C00DDB69-F038-4968-B217-2950E3582CDA}" type="parTrans" cxnId="{43736296-E2F4-4D9B-B6BA-E32E1440BFC7}">
      <dgm:prSet custT="1"/>
      <dgm:spPr/>
      <dgm:t>
        <a:bodyPr/>
        <a:lstStyle/>
        <a:p>
          <a:endParaRPr lang="es-EC" sz="1200">
            <a:latin typeface="Times New Roman" panose="02020603050405020304" pitchFamily="18" charset="0"/>
            <a:cs typeface="Times New Roman" panose="02020603050405020304" pitchFamily="18" charset="0"/>
          </a:endParaRPr>
        </a:p>
      </dgm:t>
    </dgm:pt>
    <dgm:pt modelId="{9467223B-E75C-40DC-88D6-5C3636858565}" type="sibTrans" cxnId="{43736296-E2F4-4D9B-B6BA-E32E1440BFC7}">
      <dgm:prSet/>
      <dgm:spPr/>
      <dgm:t>
        <a:bodyPr/>
        <a:lstStyle/>
        <a:p>
          <a:endParaRPr lang="es-EC" sz="1200">
            <a:latin typeface="Times New Roman" panose="02020603050405020304" pitchFamily="18" charset="0"/>
            <a:cs typeface="Times New Roman" panose="02020603050405020304" pitchFamily="18" charset="0"/>
          </a:endParaRPr>
        </a:p>
      </dgm:t>
    </dgm:pt>
    <dgm:pt modelId="{566D7C87-ADA7-4F27-8624-24840A4839EE}">
      <dgm:prSet custT="1"/>
      <dgm:spPr>
        <a:solidFill>
          <a:schemeClr val="accent6">
            <a:lumMod val="20000"/>
            <a:lumOff val="80000"/>
          </a:schemeClr>
        </a:solidFill>
        <a:ln>
          <a:solidFill>
            <a:schemeClr val="accent6">
              <a:lumMod val="75000"/>
            </a:schemeClr>
          </a:solidFill>
        </a:ln>
      </dgm:spPr>
      <dgm:t>
        <a:bodyPr/>
        <a:lstStyle/>
        <a:p>
          <a:r>
            <a:rPr lang="es-EC" sz="1200">
              <a:latin typeface="Times New Roman" panose="02020603050405020304" pitchFamily="18" charset="0"/>
              <a:cs typeface="Times New Roman" panose="02020603050405020304" pitchFamily="18" charset="0"/>
            </a:rPr>
            <a:t>De desarrollo de mercado</a:t>
          </a:r>
        </a:p>
      </dgm:t>
    </dgm:pt>
    <dgm:pt modelId="{E5D01232-2B37-4530-8968-1E856E70FBD3}" type="parTrans" cxnId="{F6B5F978-056F-4BE1-B2C8-E3365565B358}">
      <dgm:prSet custT="1"/>
      <dgm:spPr/>
      <dgm:t>
        <a:bodyPr/>
        <a:lstStyle/>
        <a:p>
          <a:endParaRPr lang="es-EC" sz="1200">
            <a:latin typeface="Times New Roman" panose="02020603050405020304" pitchFamily="18" charset="0"/>
            <a:cs typeface="Times New Roman" panose="02020603050405020304" pitchFamily="18" charset="0"/>
          </a:endParaRPr>
        </a:p>
      </dgm:t>
    </dgm:pt>
    <dgm:pt modelId="{BB6B2E10-93D3-4D98-81A7-FCA2DAED3D0F}" type="sibTrans" cxnId="{F6B5F978-056F-4BE1-B2C8-E3365565B358}">
      <dgm:prSet/>
      <dgm:spPr/>
      <dgm:t>
        <a:bodyPr/>
        <a:lstStyle/>
        <a:p>
          <a:endParaRPr lang="es-EC" sz="1200">
            <a:latin typeface="Times New Roman" panose="02020603050405020304" pitchFamily="18" charset="0"/>
            <a:cs typeface="Times New Roman" panose="02020603050405020304" pitchFamily="18" charset="0"/>
          </a:endParaRPr>
        </a:p>
      </dgm:t>
    </dgm:pt>
    <dgm:pt modelId="{B691B9EA-BE81-4C90-B55F-EC12FDA87227}">
      <dgm:prSet custT="1"/>
      <dgm:spPr>
        <a:solidFill>
          <a:schemeClr val="accent6">
            <a:lumMod val="20000"/>
            <a:lumOff val="80000"/>
          </a:schemeClr>
        </a:solidFill>
        <a:ln>
          <a:solidFill>
            <a:schemeClr val="accent6">
              <a:lumMod val="75000"/>
            </a:schemeClr>
          </a:solidFill>
        </a:ln>
      </dgm:spPr>
      <dgm:t>
        <a:bodyPr/>
        <a:lstStyle/>
        <a:p>
          <a:r>
            <a:rPr lang="es-EC" sz="1200">
              <a:latin typeface="Times New Roman" panose="02020603050405020304" pitchFamily="18" charset="0"/>
              <a:cs typeface="Times New Roman" panose="02020603050405020304" pitchFamily="18" charset="0"/>
            </a:rPr>
            <a:t>De desarrollo de producto </a:t>
          </a:r>
        </a:p>
      </dgm:t>
    </dgm:pt>
    <dgm:pt modelId="{AA4C5E5A-B8EA-4245-AFBD-A9A624BD7DE1}" type="parTrans" cxnId="{007B7B36-7CE1-4060-AC75-7E42953D56A1}">
      <dgm:prSet custT="1"/>
      <dgm:spPr/>
      <dgm:t>
        <a:bodyPr/>
        <a:lstStyle/>
        <a:p>
          <a:endParaRPr lang="es-EC" sz="1200">
            <a:latin typeface="Times New Roman" panose="02020603050405020304" pitchFamily="18" charset="0"/>
            <a:cs typeface="Times New Roman" panose="02020603050405020304" pitchFamily="18" charset="0"/>
          </a:endParaRPr>
        </a:p>
      </dgm:t>
    </dgm:pt>
    <dgm:pt modelId="{D2448868-D209-4E08-8065-3F0297BCA233}" type="sibTrans" cxnId="{007B7B36-7CE1-4060-AC75-7E42953D56A1}">
      <dgm:prSet/>
      <dgm:spPr/>
      <dgm:t>
        <a:bodyPr/>
        <a:lstStyle/>
        <a:p>
          <a:endParaRPr lang="es-EC" sz="1200">
            <a:latin typeface="Times New Roman" panose="02020603050405020304" pitchFamily="18" charset="0"/>
            <a:cs typeface="Times New Roman" panose="02020603050405020304" pitchFamily="18" charset="0"/>
          </a:endParaRPr>
        </a:p>
      </dgm:t>
    </dgm:pt>
    <dgm:pt modelId="{B4BC9BA5-68F3-4806-80DC-7A55C622A1FC}">
      <dgm:prSet custT="1"/>
      <dgm:spPr>
        <a:solidFill>
          <a:schemeClr val="accent6">
            <a:lumMod val="20000"/>
            <a:lumOff val="80000"/>
          </a:schemeClr>
        </a:solidFill>
        <a:ln>
          <a:solidFill>
            <a:schemeClr val="accent6">
              <a:lumMod val="75000"/>
            </a:schemeClr>
          </a:solidFill>
        </a:ln>
      </dgm:spPr>
      <dgm:t>
        <a:bodyPr/>
        <a:lstStyle/>
        <a:p>
          <a:r>
            <a:rPr lang="es-EC" sz="1200">
              <a:latin typeface="Times New Roman" panose="02020603050405020304" pitchFamily="18" charset="0"/>
              <a:cs typeface="Times New Roman" panose="02020603050405020304" pitchFamily="18" charset="0"/>
            </a:rPr>
            <a:t>Integración hacia atrás</a:t>
          </a:r>
        </a:p>
      </dgm:t>
    </dgm:pt>
    <dgm:pt modelId="{EAA0009D-6A91-4E2E-AEB2-4DC77B9F8814}" type="parTrans" cxnId="{DA176E26-9D11-4849-AD1D-5D9EA45BD686}">
      <dgm:prSet custT="1"/>
      <dgm:spPr/>
      <dgm:t>
        <a:bodyPr/>
        <a:lstStyle/>
        <a:p>
          <a:endParaRPr lang="es-EC" sz="1200">
            <a:latin typeface="Times New Roman" panose="02020603050405020304" pitchFamily="18" charset="0"/>
            <a:cs typeface="Times New Roman" panose="02020603050405020304" pitchFamily="18" charset="0"/>
          </a:endParaRPr>
        </a:p>
      </dgm:t>
    </dgm:pt>
    <dgm:pt modelId="{A3BA884A-83EB-40CC-B383-9226C45751D4}" type="sibTrans" cxnId="{DA176E26-9D11-4849-AD1D-5D9EA45BD686}">
      <dgm:prSet/>
      <dgm:spPr/>
      <dgm:t>
        <a:bodyPr/>
        <a:lstStyle/>
        <a:p>
          <a:endParaRPr lang="es-EC" sz="1200">
            <a:latin typeface="Times New Roman" panose="02020603050405020304" pitchFamily="18" charset="0"/>
            <a:cs typeface="Times New Roman" panose="02020603050405020304" pitchFamily="18" charset="0"/>
          </a:endParaRPr>
        </a:p>
      </dgm:t>
    </dgm:pt>
    <dgm:pt modelId="{9B181127-4D8E-4780-AD1E-1FF08A7783F3}">
      <dgm:prSet custT="1"/>
      <dgm:spPr>
        <a:solidFill>
          <a:schemeClr val="accent6">
            <a:lumMod val="20000"/>
            <a:lumOff val="80000"/>
          </a:schemeClr>
        </a:solidFill>
        <a:ln>
          <a:solidFill>
            <a:schemeClr val="accent6">
              <a:lumMod val="75000"/>
            </a:schemeClr>
          </a:solidFill>
        </a:ln>
      </dgm:spPr>
      <dgm:t>
        <a:bodyPr/>
        <a:lstStyle/>
        <a:p>
          <a:r>
            <a:rPr lang="es-EC" sz="1200">
              <a:latin typeface="Times New Roman" panose="02020603050405020304" pitchFamily="18" charset="0"/>
              <a:cs typeface="Times New Roman" panose="02020603050405020304" pitchFamily="18" charset="0"/>
            </a:rPr>
            <a:t>Integración hacia adelante</a:t>
          </a:r>
        </a:p>
      </dgm:t>
    </dgm:pt>
    <dgm:pt modelId="{1680EAEF-2FEE-413C-861F-046A77F6AF60}" type="parTrans" cxnId="{CB59D38A-3818-4E14-B7F5-0539E26E23E9}">
      <dgm:prSet custT="1"/>
      <dgm:spPr/>
      <dgm:t>
        <a:bodyPr/>
        <a:lstStyle/>
        <a:p>
          <a:endParaRPr lang="es-EC" sz="1200">
            <a:latin typeface="Times New Roman" panose="02020603050405020304" pitchFamily="18" charset="0"/>
            <a:cs typeface="Times New Roman" panose="02020603050405020304" pitchFamily="18" charset="0"/>
          </a:endParaRPr>
        </a:p>
      </dgm:t>
    </dgm:pt>
    <dgm:pt modelId="{FB652844-FF03-4ED5-8DB1-1EDC48600790}" type="sibTrans" cxnId="{CB59D38A-3818-4E14-B7F5-0539E26E23E9}">
      <dgm:prSet/>
      <dgm:spPr/>
      <dgm:t>
        <a:bodyPr/>
        <a:lstStyle/>
        <a:p>
          <a:endParaRPr lang="es-EC" sz="1200">
            <a:latin typeface="Times New Roman" panose="02020603050405020304" pitchFamily="18" charset="0"/>
            <a:cs typeface="Times New Roman" panose="02020603050405020304" pitchFamily="18" charset="0"/>
          </a:endParaRPr>
        </a:p>
      </dgm:t>
    </dgm:pt>
    <dgm:pt modelId="{8565A92C-1B22-4DA5-B33A-2D6B08BC2360}">
      <dgm:prSet custT="1"/>
      <dgm:spPr>
        <a:solidFill>
          <a:schemeClr val="accent6">
            <a:lumMod val="20000"/>
            <a:lumOff val="80000"/>
          </a:schemeClr>
        </a:solidFill>
        <a:ln>
          <a:solidFill>
            <a:schemeClr val="accent6">
              <a:lumMod val="75000"/>
            </a:schemeClr>
          </a:solidFill>
        </a:ln>
      </dgm:spPr>
      <dgm:t>
        <a:bodyPr/>
        <a:lstStyle/>
        <a:p>
          <a:r>
            <a:rPr lang="es-EC" sz="1200">
              <a:latin typeface="Times New Roman" panose="02020603050405020304" pitchFamily="18" charset="0"/>
              <a:cs typeface="Times New Roman" panose="02020603050405020304" pitchFamily="18" charset="0"/>
            </a:rPr>
            <a:t>Integración horizontal</a:t>
          </a:r>
        </a:p>
      </dgm:t>
    </dgm:pt>
    <dgm:pt modelId="{7344E109-99E9-42D9-9626-859767F3A71C}" type="parTrans" cxnId="{348BB8EB-571C-475B-930C-5349BBD1C5A7}">
      <dgm:prSet custT="1"/>
      <dgm:spPr/>
      <dgm:t>
        <a:bodyPr/>
        <a:lstStyle/>
        <a:p>
          <a:endParaRPr lang="es-EC" sz="1200">
            <a:latin typeface="Times New Roman" panose="02020603050405020304" pitchFamily="18" charset="0"/>
            <a:cs typeface="Times New Roman" panose="02020603050405020304" pitchFamily="18" charset="0"/>
          </a:endParaRPr>
        </a:p>
      </dgm:t>
    </dgm:pt>
    <dgm:pt modelId="{B062B831-1532-488B-BB0D-CA23FAA266F5}" type="sibTrans" cxnId="{348BB8EB-571C-475B-930C-5349BBD1C5A7}">
      <dgm:prSet/>
      <dgm:spPr/>
      <dgm:t>
        <a:bodyPr/>
        <a:lstStyle/>
        <a:p>
          <a:endParaRPr lang="es-EC" sz="1200">
            <a:latin typeface="Times New Roman" panose="02020603050405020304" pitchFamily="18" charset="0"/>
            <a:cs typeface="Times New Roman" panose="02020603050405020304" pitchFamily="18" charset="0"/>
          </a:endParaRPr>
        </a:p>
      </dgm:t>
    </dgm:pt>
    <dgm:pt modelId="{7905BD44-6B5E-4B11-92C3-6686D8753135}" type="pres">
      <dgm:prSet presAssocID="{D5728380-D18B-4417-9988-F17122E995C5}" presName="Name0" presStyleCnt="0">
        <dgm:presLayoutVars>
          <dgm:chPref val="1"/>
          <dgm:dir/>
          <dgm:animOne val="branch"/>
          <dgm:animLvl val="lvl"/>
          <dgm:resizeHandles val="exact"/>
        </dgm:presLayoutVars>
      </dgm:prSet>
      <dgm:spPr/>
      <dgm:t>
        <a:bodyPr/>
        <a:lstStyle/>
        <a:p>
          <a:endParaRPr lang="es-EC"/>
        </a:p>
      </dgm:t>
    </dgm:pt>
    <dgm:pt modelId="{D9713C8B-68A9-4E11-86B1-6C5B8BE159BF}" type="pres">
      <dgm:prSet presAssocID="{CA2C7D19-4AF8-410D-97A3-80E08141B6F5}" presName="root1" presStyleCnt="0"/>
      <dgm:spPr/>
    </dgm:pt>
    <dgm:pt modelId="{086CDDF5-2D4B-48B7-BA0C-5EB182036CA4}" type="pres">
      <dgm:prSet presAssocID="{CA2C7D19-4AF8-410D-97A3-80E08141B6F5}" presName="LevelOneTextNode" presStyleLbl="node0" presStyleIdx="0" presStyleCnt="1">
        <dgm:presLayoutVars>
          <dgm:chPref val="3"/>
        </dgm:presLayoutVars>
      </dgm:prSet>
      <dgm:spPr/>
      <dgm:t>
        <a:bodyPr/>
        <a:lstStyle/>
        <a:p>
          <a:endParaRPr lang="es-EC"/>
        </a:p>
      </dgm:t>
    </dgm:pt>
    <dgm:pt modelId="{7F16FB28-D662-429A-B5C7-1D27E7C03F00}" type="pres">
      <dgm:prSet presAssocID="{CA2C7D19-4AF8-410D-97A3-80E08141B6F5}" presName="level2hierChild" presStyleCnt="0"/>
      <dgm:spPr/>
    </dgm:pt>
    <dgm:pt modelId="{81854776-1DC7-4C03-976B-170968EC1363}" type="pres">
      <dgm:prSet presAssocID="{D140B6FF-8742-4BC9-A5BA-E83C5B81D423}" presName="conn2-1" presStyleLbl="parChTrans1D2" presStyleIdx="0" presStyleCnt="2"/>
      <dgm:spPr/>
      <dgm:t>
        <a:bodyPr/>
        <a:lstStyle/>
        <a:p>
          <a:endParaRPr lang="es-EC"/>
        </a:p>
      </dgm:t>
    </dgm:pt>
    <dgm:pt modelId="{314CC09F-9FB4-4E0B-9CF6-FE57A62EB616}" type="pres">
      <dgm:prSet presAssocID="{D140B6FF-8742-4BC9-A5BA-E83C5B81D423}" presName="connTx" presStyleLbl="parChTrans1D2" presStyleIdx="0" presStyleCnt="2"/>
      <dgm:spPr/>
      <dgm:t>
        <a:bodyPr/>
        <a:lstStyle/>
        <a:p>
          <a:endParaRPr lang="es-EC"/>
        </a:p>
      </dgm:t>
    </dgm:pt>
    <dgm:pt modelId="{9082BDA0-466A-4881-B722-856CC0C5B082}" type="pres">
      <dgm:prSet presAssocID="{F4CA02CD-61CC-4495-823B-3F1FA3CD3C48}" presName="root2" presStyleCnt="0"/>
      <dgm:spPr/>
    </dgm:pt>
    <dgm:pt modelId="{568B1A44-71B3-4C06-9ADB-170AA1E1B039}" type="pres">
      <dgm:prSet presAssocID="{F4CA02CD-61CC-4495-823B-3F1FA3CD3C48}" presName="LevelTwoTextNode" presStyleLbl="node2" presStyleIdx="0" presStyleCnt="2" custScaleY="141311">
        <dgm:presLayoutVars>
          <dgm:chPref val="3"/>
        </dgm:presLayoutVars>
      </dgm:prSet>
      <dgm:spPr/>
      <dgm:t>
        <a:bodyPr/>
        <a:lstStyle/>
        <a:p>
          <a:endParaRPr lang="es-EC"/>
        </a:p>
      </dgm:t>
    </dgm:pt>
    <dgm:pt modelId="{F9E015B7-0664-43CC-BDC5-19C303942C14}" type="pres">
      <dgm:prSet presAssocID="{F4CA02CD-61CC-4495-823B-3F1FA3CD3C48}" presName="level3hierChild" presStyleCnt="0"/>
      <dgm:spPr/>
    </dgm:pt>
    <dgm:pt modelId="{AE0B49CA-2F81-412E-9102-815175C8B615}" type="pres">
      <dgm:prSet presAssocID="{C00DDB69-F038-4968-B217-2950E3582CDA}" presName="conn2-1" presStyleLbl="parChTrans1D3" presStyleIdx="0" presStyleCnt="6"/>
      <dgm:spPr/>
      <dgm:t>
        <a:bodyPr/>
        <a:lstStyle/>
        <a:p>
          <a:endParaRPr lang="es-EC"/>
        </a:p>
      </dgm:t>
    </dgm:pt>
    <dgm:pt modelId="{CEAAF6DB-4E6B-4CD7-AD6E-81395E8AC0B9}" type="pres">
      <dgm:prSet presAssocID="{C00DDB69-F038-4968-B217-2950E3582CDA}" presName="connTx" presStyleLbl="parChTrans1D3" presStyleIdx="0" presStyleCnt="6"/>
      <dgm:spPr/>
      <dgm:t>
        <a:bodyPr/>
        <a:lstStyle/>
        <a:p>
          <a:endParaRPr lang="es-EC"/>
        </a:p>
      </dgm:t>
    </dgm:pt>
    <dgm:pt modelId="{36D0B8C8-53E3-48C3-89D0-D3FDF8D35C19}" type="pres">
      <dgm:prSet presAssocID="{9B0583F7-CA40-4741-B5A4-717B10BC7A29}" presName="root2" presStyleCnt="0"/>
      <dgm:spPr/>
    </dgm:pt>
    <dgm:pt modelId="{D674EF7C-B4F4-4537-8A54-ED7B83B84AEF}" type="pres">
      <dgm:prSet presAssocID="{9B0583F7-CA40-4741-B5A4-717B10BC7A29}" presName="LevelTwoTextNode" presStyleLbl="node3" presStyleIdx="0" presStyleCnt="6">
        <dgm:presLayoutVars>
          <dgm:chPref val="3"/>
        </dgm:presLayoutVars>
      </dgm:prSet>
      <dgm:spPr/>
      <dgm:t>
        <a:bodyPr/>
        <a:lstStyle/>
        <a:p>
          <a:endParaRPr lang="es-EC"/>
        </a:p>
      </dgm:t>
    </dgm:pt>
    <dgm:pt modelId="{B7B85A97-2158-4E25-8B14-0B08E5ABBC8D}" type="pres">
      <dgm:prSet presAssocID="{9B0583F7-CA40-4741-B5A4-717B10BC7A29}" presName="level3hierChild" presStyleCnt="0"/>
      <dgm:spPr/>
    </dgm:pt>
    <dgm:pt modelId="{E48C6D60-1027-4402-9A72-B148E52C6FE6}" type="pres">
      <dgm:prSet presAssocID="{E5D01232-2B37-4530-8968-1E856E70FBD3}" presName="conn2-1" presStyleLbl="parChTrans1D3" presStyleIdx="1" presStyleCnt="6"/>
      <dgm:spPr/>
      <dgm:t>
        <a:bodyPr/>
        <a:lstStyle/>
        <a:p>
          <a:endParaRPr lang="es-EC"/>
        </a:p>
      </dgm:t>
    </dgm:pt>
    <dgm:pt modelId="{DFC908B3-7218-4D39-A357-842C42D17849}" type="pres">
      <dgm:prSet presAssocID="{E5D01232-2B37-4530-8968-1E856E70FBD3}" presName="connTx" presStyleLbl="parChTrans1D3" presStyleIdx="1" presStyleCnt="6"/>
      <dgm:spPr/>
      <dgm:t>
        <a:bodyPr/>
        <a:lstStyle/>
        <a:p>
          <a:endParaRPr lang="es-EC"/>
        </a:p>
      </dgm:t>
    </dgm:pt>
    <dgm:pt modelId="{65CF3ED4-A446-498E-9A9E-D775D174B312}" type="pres">
      <dgm:prSet presAssocID="{566D7C87-ADA7-4F27-8624-24840A4839EE}" presName="root2" presStyleCnt="0"/>
      <dgm:spPr/>
    </dgm:pt>
    <dgm:pt modelId="{FFA5A23F-3AF2-47B9-B125-EF09B1E2E29D}" type="pres">
      <dgm:prSet presAssocID="{566D7C87-ADA7-4F27-8624-24840A4839EE}" presName="LevelTwoTextNode" presStyleLbl="node3" presStyleIdx="1" presStyleCnt="6">
        <dgm:presLayoutVars>
          <dgm:chPref val="3"/>
        </dgm:presLayoutVars>
      </dgm:prSet>
      <dgm:spPr/>
      <dgm:t>
        <a:bodyPr/>
        <a:lstStyle/>
        <a:p>
          <a:endParaRPr lang="es-EC"/>
        </a:p>
      </dgm:t>
    </dgm:pt>
    <dgm:pt modelId="{B71F0DBD-C4B5-4F9B-80F2-F325EEE6FDEF}" type="pres">
      <dgm:prSet presAssocID="{566D7C87-ADA7-4F27-8624-24840A4839EE}" presName="level3hierChild" presStyleCnt="0"/>
      <dgm:spPr/>
    </dgm:pt>
    <dgm:pt modelId="{F37119EA-819E-4DC3-812E-A7C49EE26318}" type="pres">
      <dgm:prSet presAssocID="{AA4C5E5A-B8EA-4245-AFBD-A9A624BD7DE1}" presName="conn2-1" presStyleLbl="parChTrans1D3" presStyleIdx="2" presStyleCnt="6"/>
      <dgm:spPr/>
      <dgm:t>
        <a:bodyPr/>
        <a:lstStyle/>
        <a:p>
          <a:endParaRPr lang="es-EC"/>
        </a:p>
      </dgm:t>
    </dgm:pt>
    <dgm:pt modelId="{B6527DDB-9FF1-4189-B171-4B6089CFAEA4}" type="pres">
      <dgm:prSet presAssocID="{AA4C5E5A-B8EA-4245-AFBD-A9A624BD7DE1}" presName="connTx" presStyleLbl="parChTrans1D3" presStyleIdx="2" presStyleCnt="6"/>
      <dgm:spPr/>
      <dgm:t>
        <a:bodyPr/>
        <a:lstStyle/>
        <a:p>
          <a:endParaRPr lang="es-EC"/>
        </a:p>
      </dgm:t>
    </dgm:pt>
    <dgm:pt modelId="{1CD4622B-2269-49C4-A554-8186876F2D6A}" type="pres">
      <dgm:prSet presAssocID="{B691B9EA-BE81-4C90-B55F-EC12FDA87227}" presName="root2" presStyleCnt="0"/>
      <dgm:spPr/>
    </dgm:pt>
    <dgm:pt modelId="{1EC6CD39-3D4B-40D1-A702-7896466A0CB7}" type="pres">
      <dgm:prSet presAssocID="{B691B9EA-BE81-4C90-B55F-EC12FDA87227}" presName="LevelTwoTextNode" presStyleLbl="node3" presStyleIdx="2" presStyleCnt="6">
        <dgm:presLayoutVars>
          <dgm:chPref val="3"/>
        </dgm:presLayoutVars>
      </dgm:prSet>
      <dgm:spPr/>
      <dgm:t>
        <a:bodyPr/>
        <a:lstStyle/>
        <a:p>
          <a:endParaRPr lang="es-EC"/>
        </a:p>
      </dgm:t>
    </dgm:pt>
    <dgm:pt modelId="{4E106EE3-3647-4B2A-B156-EB3117515C54}" type="pres">
      <dgm:prSet presAssocID="{B691B9EA-BE81-4C90-B55F-EC12FDA87227}" presName="level3hierChild" presStyleCnt="0"/>
      <dgm:spPr/>
    </dgm:pt>
    <dgm:pt modelId="{16D474D6-5CA8-43A7-B51B-EC405ECC7B69}" type="pres">
      <dgm:prSet presAssocID="{9CD7A94C-38C7-45B1-8026-0131AB9B09F7}" presName="conn2-1" presStyleLbl="parChTrans1D2" presStyleIdx="1" presStyleCnt="2"/>
      <dgm:spPr/>
      <dgm:t>
        <a:bodyPr/>
        <a:lstStyle/>
        <a:p>
          <a:endParaRPr lang="es-EC"/>
        </a:p>
      </dgm:t>
    </dgm:pt>
    <dgm:pt modelId="{3561999A-5230-4552-9BC8-B72798F44FE5}" type="pres">
      <dgm:prSet presAssocID="{9CD7A94C-38C7-45B1-8026-0131AB9B09F7}" presName="connTx" presStyleLbl="parChTrans1D2" presStyleIdx="1" presStyleCnt="2"/>
      <dgm:spPr/>
      <dgm:t>
        <a:bodyPr/>
        <a:lstStyle/>
        <a:p>
          <a:endParaRPr lang="es-EC"/>
        </a:p>
      </dgm:t>
    </dgm:pt>
    <dgm:pt modelId="{9D797581-EFB3-4081-808C-0DA3162AC3B6}" type="pres">
      <dgm:prSet presAssocID="{F9CFC1CA-DB2B-48B1-954B-CEA71E4B0D95}" presName="root2" presStyleCnt="0"/>
      <dgm:spPr/>
    </dgm:pt>
    <dgm:pt modelId="{D2198238-0122-47CC-A8A7-D160F7A7E666}" type="pres">
      <dgm:prSet presAssocID="{F9CFC1CA-DB2B-48B1-954B-CEA71E4B0D95}" presName="LevelTwoTextNode" presStyleLbl="node2" presStyleIdx="1" presStyleCnt="2" custScaleY="245995">
        <dgm:presLayoutVars>
          <dgm:chPref val="3"/>
        </dgm:presLayoutVars>
      </dgm:prSet>
      <dgm:spPr/>
      <dgm:t>
        <a:bodyPr/>
        <a:lstStyle/>
        <a:p>
          <a:endParaRPr lang="es-EC"/>
        </a:p>
      </dgm:t>
    </dgm:pt>
    <dgm:pt modelId="{8D85E7F0-A6EA-46A2-BF6E-754CD115F2DE}" type="pres">
      <dgm:prSet presAssocID="{F9CFC1CA-DB2B-48B1-954B-CEA71E4B0D95}" presName="level3hierChild" presStyleCnt="0"/>
      <dgm:spPr/>
    </dgm:pt>
    <dgm:pt modelId="{72A0A197-1289-43B8-A262-D2E69E49AFE3}" type="pres">
      <dgm:prSet presAssocID="{EAA0009D-6A91-4E2E-AEB2-4DC77B9F8814}" presName="conn2-1" presStyleLbl="parChTrans1D3" presStyleIdx="3" presStyleCnt="6"/>
      <dgm:spPr/>
      <dgm:t>
        <a:bodyPr/>
        <a:lstStyle/>
        <a:p>
          <a:endParaRPr lang="es-EC"/>
        </a:p>
      </dgm:t>
    </dgm:pt>
    <dgm:pt modelId="{1E7FB77F-7AC7-44B8-8A19-259C7730CF3D}" type="pres">
      <dgm:prSet presAssocID="{EAA0009D-6A91-4E2E-AEB2-4DC77B9F8814}" presName="connTx" presStyleLbl="parChTrans1D3" presStyleIdx="3" presStyleCnt="6"/>
      <dgm:spPr/>
      <dgm:t>
        <a:bodyPr/>
        <a:lstStyle/>
        <a:p>
          <a:endParaRPr lang="es-EC"/>
        </a:p>
      </dgm:t>
    </dgm:pt>
    <dgm:pt modelId="{193A55CA-D38E-424F-9700-DD8B2B58CDB3}" type="pres">
      <dgm:prSet presAssocID="{B4BC9BA5-68F3-4806-80DC-7A55C622A1FC}" presName="root2" presStyleCnt="0"/>
      <dgm:spPr/>
    </dgm:pt>
    <dgm:pt modelId="{1EC343FB-9A04-4109-AC01-2DC7D607CA8F}" type="pres">
      <dgm:prSet presAssocID="{B4BC9BA5-68F3-4806-80DC-7A55C622A1FC}" presName="LevelTwoTextNode" presStyleLbl="node3" presStyleIdx="3" presStyleCnt="6">
        <dgm:presLayoutVars>
          <dgm:chPref val="3"/>
        </dgm:presLayoutVars>
      </dgm:prSet>
      <dgm:spPr/>
      <dgm:t>
        <a:bodyPr/>
        <a:lstStyle/>
        <a:p>
          <a:endParaRPr lang="es-EC"/>
        </a:p>
      </dgm:t>
    </dgm:pt>
    <dgm:pt modelId="{2DC04E97-9261-4F80-9CAD-32AD8AABB56C}" type="pres">
      <dgm:prSet presAssocID="{B4BC9BA5-68F3-4806-80DC-7A55C622A1FC}" presName="level3hierChild" presStyleCnt="0"/>
      <dgm:spPr/>
    </dgm:pt>
    <dgm:pt modelId="{56638010-C9DC-4831-AE4E-DAFFA3598ABA}" type="pres">
      <dgm:prSet presAssocID="{1680EAEF-2FEE-413C-861F-046A77F6AF60}" presName="conn2-1" presStyleLbl="parChTrans1D3" presStyleIdx="4" presStyleCnt="6"/>
      <dgm:spPr/>
      <dgm:t>
        <a:bodyPr/>
        <a:lstStyle/>
        <a:p>
          <a:endParaRPr lang="es-EC"/>
        </a:p>
      </dgm:t>
    </dgm:pt>
    <dgm:pt modelId="{10DDEA87-D655-48F2-9617-91BFB439BC8F}" type="pres">
      <dgm:prSet presAssocID="{1680EAEF-2FEE-413C-861F-046A77F6AF60}" presName="connTx" presStyleLbl="parChTrans1D3" presStyleIdx="4" presStyleCnt="6"/>
      <dgm:spPr/>
      <dgm:t>
        <a:bodyPr/>
        <a:lstStyle/>
        <a:p>
          <a:endParaRPr lang="es-EC"/>
        </a:p>
      </dgm:t>
    </dgm:pt>
    <dgm:pt modelId="{5BED4379-A0AC-4850-A04B-4084EF85A79F}" type="pres">
      <dgm:prSet presAssocID="{9B181127-4D8E-4780-AD1E-1FF08A7783F3}" presName="root2" presStyleCnt="0"/>
      <dgm:spPr/>
    </dgm:pt>
    <dgm:pt modelId="{DBB291C1-598B-4090-AB4D-A033C8E8F766}" type="pres">
      <dgm:prSet presAssocID="{9B181127-4D8E-4780-AD1E-1FF08A7783F3}" presName="LevelTwoTextNode" presStyleLbl="node3" presStyleIdx="4" presStyleCnt="6">
        <dgm:presLayoutVars>
          <dgm:chPref val="3"/>
        </dgm:presLayoutVars>
      </dgm:prSet>
      <dgm:spPr/>
      <dgm:t>
        <a:bodyPr/>
        <a:lstStyle/>
        <a:p>
          <a:endParaRPr lang="es-EC"/>
        </a:p>
      </dgm:t>
    </dgm:pt>
    <dgm:pt modelId="{173F1871-DDCE-4741-83D0-2779A4C541B4}" type="pres">
      <dgm:prSet presAssocID="{9B181127-4D8E-4780-AD1E-1FF08A7783F3}" presName="level3hierChild" presStyleCnt="0"/>
      <dgm:spPr/>
    </dgm:pt>
    <dgm:pt modelId="{537C31BE-99FA-40D3-81F1-78489A7A404D}" type="pres">
      <dgm:prSet presAssocID="{7344E109-99E9-42D9-9626-859767F3A71C}" presName="conn2-1" presStyleLbl="parChTrans1D3" presStyleIdx="5" presStyleCnt="6"/>
      <dgm:spPr/>
      <dgm:t>
        <a:bodyPr/>
        <a:lstStyle/>
        <a:p>
          <a:endParaRPr lang="es-EC"/>
        </a:p>
      </dgm:t>
    </dgm:pt>
    <dgm:pt modelId="{5915626D-10A6-4B71-8391-5112CBACCE3F}" type="pres">
      <dgm:prSet presAssocID="{7344E109-99E9-42D9-9626-859767F3A71C}" presName="connTx" presStyleLbl="parChTrans1D3" presStyleIdx="5" presStyleCnt="6"/>
      <dgm:spPr/>
      <dgm:t>
        <a:bodyPr/>
        <a:lstStyle/>
        <a:p>
          <a:endParaRPr lang="es-EC"/>
        </a:p>
      </dgm:t>
    </dgm:pt>
    <dgm:pt modelId="{0035C61A-4EC0-41C9-903B-F50A48B204FE}" type="pres">
      <dgm:prSet presAssocID="{8565A92C-1B22-4DA5-B33A-2D6B08BC2360}" presName="root2" presStyleCnt="0"/>
      <dgm:spPr/>
    </dgm:pt>
    <dgm:pt modelId="{4FA44F17-CF12-40F1-BF2B-8E99D2B06770}" type="pres">
      <dgm:prSet presAssocID="{8565A92C-1B22-4DA5-B33A-2D6B08BC2360}" presName="LevelTwoTextNode" presStyleLbl="node3" presStyleIdx="5" presStyleCnt="6">
        <dgm:presLayoutVars>
          <dgm:chPref val="3"/>
        </dgm:presLayoutVars>
      </dgm:prSet>
      <dgm:spPr/>
      <dgm:t>
        <a:bodyPr/>
        <a:lstStyle/>
        <a:p>
          <a:endParaRPr lang="es-EC"/>
        </a:p>
      </dgm:t>
    </dgm:pt>
    <dgm:pt modelId="{4A450219-B0D8-44E5-97A2-3500A2AD2A13}" type="pres">
      <dgm:prSet presAssocID="{8565A92C-1B22-4DA5-B33A-2D6B08BC2360}" presName="level3hierChild" presStyleCnt="0"/>
      <dgm:spPr/>
    </dgm:pt>
  </dgm:ptLst>
  <dgm:cxnLst>
    <dgm:cxn modelId="{7F68FDD1-249D-48D5-9128-E527749F2934}" type="presOf" srcId="{F4CA02CD-61CC-4495-823B-3F1FA3CD3C48}" destId="{568B1A44-71B3-4C06-9ADB-170AA1E1B039}" srcOrd="0" destOrd="0" presId="urn:microsoft.com/office/officeart/2008/layout/HorizontalMultiLevelHierarchy"/>
    <dgm:cxn modelId="{7B32A597-E2F6-4F4F-B03F-B26746BE2A0F}" type="presOf" srcId="{566D7C87-ADA7-4F27-8624-24840A4839EE}" destId="{FFA5A23F-3AF2-47B9-B125-EF09B1E2E29D}" srcOrd="0" destOrd="0" presId="urn:microsoft.com/office/officeart/2008/layout/HorizontalMultiLevelHierarchy"/>
    <dgm:cxn modelId="{4603DB5E-B6DC-4116-984D-FD88A20FA3A5}" type="presOf" srcId="{EAA0009D-6A91-4E2E-AEB2-4DC77B9F8814}" destId="{72A0A197-1289-43B8-A262-D2E69E49AFE3}" srcOrd="0" destOrd="0" presId="urn:microsoft.com/office/officeart/2008/layout/HorizontalMultiLevelHierarchy"/>
    <dgm:cxn modelId="{7FFCF871-C637-47B8-A9DB-FD7474A485AF}" type="presOf" srcId="{9CD7A94C-38C7-45B1-8026-0131AB9B09F7}" destId="{3561999A-5230-4552-9BC8-B72798F44FE5}" srcOrd="1" destOrd="0" presId="urn:microsoft.com/office/officeart/2008/layout/HorizontalMultiLevelHierarchy"/>
    <dgm:cxn modelId="{E13186EC-365C-44A5-8B67-6BF490F9A407}" type="presOf" srcId="{C00DDB69-F038-4968-B217-2950E3582CDA}" destId="{CEAAF6DB-4E6B-4CD7-AD6E-81395E8AC0B9}" srcOrd="1" destOrd="0" presId="urn:microsoft.com/office/officeart/2008/layout/HorizontalMultiLevelHierarchy"/>
    <dgm:cxn modelId="{600BBA29-47D5-4A6B-A93F-CA699B921BA5}" srcId="{CA2C7D19-4AF8-410D-97A3-80E08141B6F5}" destId="{F4CA02CD-61CC-4495-823B-3F1FA3CD3C48}" srcOrd="0" destOrd="0" parTransId="{D140B6FF-8742-4BC9-A5BA-E83C5B81D423}" sibTransId="{DEA7F4DD-7509-4048-BDF6-F5DBEB586C1D}"/>
    <dgm:cxn modelId="{B329F755-40BC-447A-8D73-18E0586E31A1}" type="presOf" srcId="{C00DDB69-F038-4968-B217-2950E3582CDA}" destId="{AE0B49CA-2F81-412E-9102-815175C8B615}" srcOrd="0" destOrd="0" presId="urn:microsoft.com/office/officeart/2008/layout/HorizontalMultiLevelHierarchy"/>
    <dgm:cxn modelId="{43736296-E2F4-4D9B-B6BA-E32E1440BFC7}" srcId="{F4CA02CD-61CC-4495-823B-3F1FA3CD3C48}" destId="{9B0583F7-CA40-4741-B5A4-717B10BC7A29}" srcOrd="0" destOrd="0" parTransId="{C00DDB69-F038-4968-B217-2950E3582CDA}" sibTransId="{9467223B-E75C-40DC-88D6-5C3636858565}"/>
    <dgm:cxn modelId="{348BB8EB-571C-475B-930C-5349BBD1C5A7}" srcId="{F9CFC1CA-DB2B-48B1-954B-CEA71E4B0D95}" destId="{8565A92C-1B22-4DA5-B33A-2D6B08BC2360}" srcOrd="2" destOrd="0" parTransId="{7344E109-99E9-42D9-9626-859767F3A71C}" sibTransId="{B062B831-1532-488B-BB0D-CA23FAA266F5}"/>
    <dgm:cxn modelId="{DA176E26-9D11-4849-AD1D-5D9EA45BD686}" srcId="{F9CFC1CA-DB2B-48B1-954B-CEA71E4B0D95}" destId="{B4BC9BA5-68F3-4806-80DC-7A55C622A1FC}" srcOrd="0" destOrd="0" parTransId="{EAA0009D-6A91-4E2E-AEB2-4DC77B9F8814}" sibTransId="{A3BA884A-83EB-40CC-B383-9226C45751D4}"/>
    <dgm:cxn modelId="{A3B0D447-F90A-4D9A-B952-F2170EFB4DE0}" srcId="{D5728380-D18B-4417-9988-F17122E995C5}" destId="{CA2C7D19-4AF8-410D-97A3-80E08141B6F5}" srcOrd="0" destOrd="0" parTransId="{E7F43F18-FF98-48A7-904A-C5ADE4B7A56E}" sibTransId="{EB79F618-2EE8-4A72-BFC0-D0F3FF9403CF}"/>
    <dgm:cxn modelId="{5E266B8E-08E0-41B5-9BDB-C46B412E9B50}" type="presOf" srcId="{7344E109-99E9-42D9-9626-859767F3A71C}" destId="{5915626D-10A6-4B71-8391-5112CBACCE3F}" srcOrd="1" destOrd="0" presId="urn:microsoft.com/office/officeart/2008/layout/HorizontalMultiLevelHierarchy"/>
    <dgm:cxn modelId="{0109E412-98F2-4E06-9844-7AFEE63945C5}" type="presOf" srcId="{AA4C5E5A-B8EA-4245-AFBD-A9A624BD7DE1}" destId="{B6527DDB-9FF1-4189-B171-4B6089CFAEA4}" srcOrd="1" destOrd="0" presId="urn:microsoft.com/office/officeart/2008/layout/HorizontalMultiLevelHierarchy"/>
    <dgm:cxn modelId="{86808E9E-0D97-4084-A8C6-C31776CC3DEE}" type="presOf" srcId="{EAA0009D-6A91-4E2E-AEB2-4DC77B9F8814}" destId="{1E7FB77F-7AC7-44B8-8A19-259C7730CF3D}" srcOrd="1" destOrd="0" presId="urn:microsoft.com/office/officeart/2008/layout/HorizontalMultiLevelHierarchy"/>
    <dgm:cxn modelId="{777609B7-BF9E-447E-8C42-D06AB6E21321}" type="presOf" srcId="{9CD7A94C-38C7-45B1-8026-0131AB9B09F7}" destId="{16D474D6-5CA8-43A7-B51B-EC405ECC7B69}" srcOrd="0" destOrd="0" presId="urn:microsoft.com/office/officeart/2008/layout/HorizontalMultiLevelHierarchy"/>
    <dgm:cxn modelId="{007B7B36-7CE1-4060-AC75-7E42953D56A1}" srcId="{F4CA02CD-61CC-4495-823B-3F1FA3CD3C48}" destId="{B691B9EA-BE81-4C90-B55F-EC12FDA87227}" srcOrd="2" destOrd="0" parTransId="{AA4C5E5A-B8EA-4245-AFBD-A9A624BD7DE1}" sibTransId="{D2448868-D209-4E08-8065-3F0297BCA233}"/>
    <dgm:cxn modelId="{5F77355D-46D3-43C6-BB18-ADBD03CA3860}" type="presOf" srcId="{1680EAEF-2FEE-413C-861F-046A77F6AF60}" destId="{10DDEA87-D655-48F2-9617-91BFB439BC8F}" srcOrd="1" destOrd="0" presId="urn:microsoft.com/office/officeart/2008/layout/HorizontalMultiLevelHierarchy"/>
    <dgm:cxn modelId="{74318059-66F9-4D85-8024-001E914AED38}" type="presOf" srcId="{D140B6FF-8742-4BC9-A5BA-E83C5B81D423}" destId="{314CC09F-9FB4-4E0B-9CF6-FE57A62EB616}" srcOrd="1" destOrd="0" presId="urn:microsoft.com/office/officeart/2008/layout/HorizontalMultiLevelHierarchy"/>
    <dgm:cxn modelId="{78700924-C367-4F18-9FB3-4D028463D173}" type="presOf" srcId="{E5D01232-2B37-4530-8968-1E856E70FBD3}" destId="{E48C6D60-1027-4402-9A72-B148E52C6FE6}" srcOrd="0" destOrd="0" presId="urn:microsoft.com/office/officeart/2008/layout/HorizontalMultiLevelHierarchy"/>
    <dgm:cxn modelId="{239AC21D-D1D0-4B8A-9B3B-6F3C36CA9C99}" type="presOf" srcId="{9B0583F7-CA40-4741-B5A4-717B10BC7A29}" destId="{D674EF7C-B4F4-4537-8A54-ED7B83B84AEF}" srcOrd="0" destOrd="0" presId="urn:microsoft.com/office/officeart/2008/layout/HorizontalMultiLevelHierarchy"/>
    <dgm:cxn modelId="{1152C323-8C9F-4E4B-93F5-2F35DDD10564}" type="presOf" srcId="{8565A92C-1B22-4DA5-B33A-2D6B08BC2360}" destId="{4FA44F17-CF12-40F1-BF2B-8E99D2B06770}" srcOrd="0" destOrd="0" presId="urn:microsoft.com/office/officeart/2008/layout/HorizontalMultiLevelHierarchy"/>
    <dgm:cxn modelId="{8B6BB3F7-34AC-4581-85B9-A490626F3DF1}" type="presOf" srcId="{9B181127-4D8E-4780-AD1E-1FF08A7783F3}" destId="{DBB291C1-598B-4090-AB4D-A033C8E8F766}" srcOrd="0" destOrd="0" presId="urn:microsoft.com/office/officeart/2008/layout/HorizontalMultiLevelHierarchy"/>
    <dgm:cxn modelId="{D8696019-0E56-4ACD-81BC-70290659744E}" type="presOf" srcId="{D140B6FF-8742-4BC9-A5BA-E83C5B81D423}" destId="{81854776-1DC7-4C03-976B-170968EC1363}" srcOrd="0" destOrd="0" presId="urn:microsoft.com/office/officeart/2008/layout/HorizontalMultiLevelHierarchy"/>
    <dgm:cxn modelId="{60D92950-EBFA-407B-ABF7-D4E5F08177F8}" type="presOf" srcId="{D5728380-D18B-4417-9988-F17122E995C5}" destId="{7905BD44-6B5E-4B11-92C3-6686D8753135}" srcOrd="0" destOrd="0" presId="urn:microsoft.com/office/officeart/2008/layout/HorizontalMultiLevelHierarchy"/>
    <dgm:cxn modelId="{CB59D38A-3818-4E14-B7F5-0539E26E23E9}" srcId="{F9CFC1CA-DB2B-48B1-954B-CEA71E4B0D95}" destId="{9B181127-4D8E-4780-AD1E-1FF08A7783F3}" srcOrd="1" destOrd="0" parTransId="{1680EAEF-2FEE-413C-861F-046A77F6AF60}" sibTransId="{FB652844-FF03-4ED5-8DB1-1EDC48600790}"/>
    <dgm:cxn modelId="{E2BC1236-912A-491D-9B7F-F65B067A7964}" type="presOf" srcId="{B691B9EA-BE81-4C90-B55F-EC12FDA87227}" destId="{1EC6CD39-3D4B-40D1-A702-7896466A0CB7}" srcOrd="0" destOrd="0" presId="urn:microsoft.com/office/officeart/2008/layout/HorizontalMultiLevelHierarchy"/>
    <dgm:cxn modelId="{1D6F62A5-C4AE-43A7-9776-7493F4086188}" type="presOf" srcId="{E5D01232-2B37-4530-8968-1E856E70FBD3}" destId="{DFC908B3-7218-4D39-A357-842C42D17849}" srcOrd="1" destOrd="0" presId="urn:microsoft.com/office/officeart/2008/layout/HorizontalMultiLevelHierarchy"/>
    <dgm:cxn modelId="{C96BB659-9A59-4928-9E12-310811D63DED}" srcId="{CA2C7D19-4AF8-410D-97A3-80E08141B6F5}" destId="{F9CFC1CA-DB2B-48B1-954B-CEA71E4B0D95}" srcOrd="1" destOrd="0" parTransId="{9CD7A94C-38C7-45B1-8026-0131AB9B09F7}" sibTransId="{5C22E57F-3547-4C83-8A56-D48DC3570864}"/>
    <dgm:cxn modelId="{C13852E8-3238-4060-831A-9BFD2A4B96B9}" type="presOf" srcId="{1680EAEF-2FEE-413C-861F-046A77F6AF60}" destId="{56638010-C9DC-4831-AE4E-DAFFA3598ABA}" srcOrd="0" destOrd="0" presId="urn:microsoft.com/office/officeart/2008/layout/HorizontalMultiLevelHierarchy"/>
    <dgm:cxn modelId="{C7DE794E-46B0-43A1-83EC-BD10FAD1BE85}" type="presOf" srcId="{7344E109-99E9-42D9-9626-859767F3A71C}" destId="{537C31BE-99FA-40D3-81F1-78489A7A404D}" srcOrd="0" destOrd="0" presId="urn:microsoft.com/office/officeart/2008/layout/HorizontalMultiLevelHierarchy"/>
    <dgm:cxn modelId="{CD400FB2-6C94-4D05-AA29-10DEFCE28008}" type="presOf" srcId="{F9CFC1CA-DB2B-48B1-954B-CEA71E4B0D95}" destId="{D2198238-0122-47CC-A8A7-D160F7A7E666}" srcOrd="0" destOrd="0" presId="urn:microsoft.com/office/officeart/2008/layout/HorizontalMultiLevelHierarchy"/>
    <dgm:cxn modelId="{994A4500-FBE7-4B58-B11E-8244E65853EC}" type="presOf" srcId="{AA4C5E5A-B8EA-4245-AFBD-A9A624BD7DE1}" destId="{F37119EA-819E-4DC3-812E-A7C49EE26318}" srcOrd="0" destOrd="0" presId="urn:microsoft.com/office/officeart/2008/layout/HorizontalMultiLevelHierarchy"/>
    <dgm:cxn modelId="{F6B5F978-056F-4BE1-B2C8-E3365565B358}" srcId="{F4CA02CD-61CC-4495-823B-3F1FA3CD3C48}" destId="{566D7C87-ADA7-4F27-8624-24840A4839EE}" srcOrd="1" destOrd="0" parTransId="{E5D01232-2B37-4530-8968-1E856E70FBD3}" sibTransId="{BB6B2E10-93D3-4D98-81A7-FCA2DAED3D0F}"/>
    <dgm:cxn modelId="{5905D08C-CCB6-4DB9-84F9-C21617DD8CEE}" type="presOf" srcId="{CA2C7D19-4AF8-410D-97A3-80E08141B6F5}" destId="{086CDDF5-2D4B-48B7-BA0C-5EB182036CA4}" srcOrd="0" destOrd="0" presId="urn:microsoft.com/office/officeart/2008/layout/HorizontalMultiLevelHierarchy"/>
    <dgm:cxn modelId="{75451AE5-CE03-4621-9D44-DE7F8116C705}" type="presOf" srcId="{B4BC9BA5-68F3-4806-80DC-7A55C622A1FC}" destId="{1EC343FB-9A04-4109-AC01-2DC7D607CA8F}" srcOrd="0" destOrd="0" presId="urn:microsoft.com/office/officeart/2008/layout/HorizontalMultiLevelHierarchy"/>
    <dgm:cxn modelId="{41E887AF-8B34-43B9-8860-2DF41C48D6DC}" type="presParOf" srcId="{7905BD44-6B5E-4B11-92C3-6686D8753135}" destId="{D9713C8B-68A9-4E11-86B1-6C5B8BE159BF}" srcOrd="0" destOrd="0" presId="urn:microsoft.com/office/officeart/2008/layout/HorizontalMultiLevelHierarchy"/>
    <dgm:cxn modelId="{351F2D1A-5E44-4B5E-B2EE-6C7FB4723D2E}" type="presParOf" srcId="{D9713C8B-68A9-4E11-86B1-6C5B8BE159BF}" destId="{086CDDF5-2D4B-48B7-BA0C-5EB182036CA4}" srcOrd="0" destOrd="0" presId="urn:microsoft.com/office/officeart/2008/layout/HorizontalMultiLevelHierarchy"/>
    <dgm:cxn modelId="{BAA62C61-971C-44FB-8A60-1C94EAF4C74C}" type="presParOf" srcId="{D9713C8B-68A9-4E11-86B1-6C5B8BE159BF}" destId="{7F16FB28-D662-429A-B5C7-1D27E7C03F00}" srcOrd="1" destOrd="0" presId="urn:microsoft.com/office/officeart/2008/layout/HorizontalMultiLevelHierarchy"/>
    <dgm:cxn modelId="{70879EAA-14D0-4F46-A463-70D26CC421F5}" type="presParOf" srcId="{7F16FB28-D662-429A-B5C7-1D27E7C03F00}" destId="{81854776-1DC7-4C03-976B-170968EC1363}" srcOrd="0" destOrd="0" presId="urn:microsoft.com/office/officeart/2008/layout/HorizontalMultiLevelHierarchy"/>
    <dgm:cxn modelId="{AD06DFB4-728E-45E2-A82D-26E574B57313}" type="presParOf" srcId="{81854776-1DC7-4C03-976B-170968EC1363}" destId="{314CC09F-9FB4-4E0B-9CF6-FE57A62EB616}" srcOrd="0" destOrd="0" presId="urn:microsoft.com/office/officeart/2008/layout/HorizontalMultiLevelHierarchy"/>
    <dgm:cxn modelId="{F81E5AFB-54CA-499D-8306-62CF843E5D0B}" type="presParOf" srcId="{7F16FB28-D662-429A-B5C7-1D27E7C03F00}" destId="{9082BDA0-466A-4881-B722-856CC0C5B082}" srcOrd="1" destOrd="0" presId="urn:microsoft.com/office/officeart/2008/layout/HorizontalMultiLevelHierarchy"/>
    <dgm:cxn modelId="{4A539717-A0B8-4804-8FF1-A6D406DE9C12}" type="presParOf" srcId="{9082BDA0-466A-4881-B722-856CC0C5B082}" destId="{568B1A44-71B3-4C06-9ADB-170AA1E1B039}" srcOrd="0" destOrd="0" presId="urn:microsoft.com/office/officeart/2008/layout/HorizontalMultiLevelHierarchy"/>
    <dgm:cxn modelId="{51F3ED9E-1992-4EEA-93E0-F419837E1022}" type="presParOf" srcId="{9082BDA0-466A-4881-B722-856CC0C5B082}" destId="{F9E015B7-0664-43CC-BDC5-19C303942C14}" srcOrd="1" destOrd="0" presId="urn:microsoft.com/office/officeart/2008/layout/HorizontalMultiLevelHierarchy"/>
    <dgm:cxn modelId="{5F5C325A-67E8-4864-857C-9A28DA0EFF31}" type="presParOf" srcId="{F9E015B7-0664-43CC-BDC5-19C303942C14}" destId="{AE0B49CA-2F81-412E-9102-815175C8B615}" srcOrd="0" destOrd="0" presId="urn:microsoft.com/office/officeart/2008/layout/HorizontalMultiLevelHierarchy"/>
    <dgm:cxn modelId="{95FA2EAD-6C77-419E-B929-3F41135020FE}" type="presParOf" srcId="{AE0B49CA-2F81-412E-9102-815175C8B615}" destId="{CEAAF6DB-4E6B-4CD7-AD6E-81395E8AC0B9}" srcOrd="0" destOrd="0" presId="urn:microsoft.com/office/officeart/2008/layout/HorizontalMultiLevelHierarchy"/>
    <dgm:cxn modelId="{9072620C-1FA2-467F-8682-DC7D67A1CAEC}" type="presParOf" srcId="{F9E015B7-0664-43CC-BDC5-19C303942C14}" destId="{36D0B8C8-53E3-48C3-89D0-D3FDF8D35C19}" srcOrd="1" destOrd="0" presId="urn:microsoft.com/office/officeart/2008/layout/HorizontalMultiLevelHierarchy"/>
    <dgm:cxn modelId="{FEEF5F91-9CE8-4750-96F4-C950974F19AB}" type="presParOf" srcId="{36D0B8C8-53E3-48C3-89D0-D3FDF8D35C19}" destId="{D674EF7C-B4F4-4537-8A54-ED7B83B84AEF}" srcOrd="0" destOrd="0" presId="urn:microsoft.com/office/officeart/2008/layout/HorizontalMultiLevelHierarchy"/>
    <dgm:cxn modelId="{3300E50E-2AA7-437F-A5CC-3A8499F716EE}" type="presParOf" srcId="{36D0B8C8-53E3-48C3-89D0-D3FDF8D35C19}" destId="{B7B85A97-2158-4E25-8B14-0B08E5ABBC8D}" srcOrd="1" destOrd="0" presId="urn:microsoft.com/office/officeart/2008/layout/HorizontalMultiLevelHierarchy"/>
    <dgm:cxn modelId="{1E814FDF-0D31-421D-9308-F97D23995BE7}" type="presParOf" srcId="{F9E015B7-0664-43CC-BDC5-19C303942C14}" destId="{E48C6D60-1027-4402-9A72-B148E52C6FE6}" srcOrd="2" destOrd="0" presId="urn:microsoft.com/office/officeart/2008/layout/HorizontalMultiLevelHierarchy"/>
    <dgm:cxn modelId="{10255CCC-7E31-4BFD-9A0C-A5AA438C278F}" type="presParOf" srcId="{E48C6D60-1027-4402-9A72-B148E52C6FE6}" destId="{DFC908B3-7218-4D39-A357-842C42D17849}" srcOrd="0" destOrd="0" presId="urn:microsoft.com/office/officeart/2008/layout/HorizontalMultiLevelHierarchy"/>
    <dgm:cxn modelId="{1694FD12-0661-4B53-8CF7-F8FF36B42AC4}" type="presParOf" srcId="{F9E015B7-0664-43CC-BDC5-19C303942C14}" destId="{65CF3ED4-A446-498E-9A9E-D775D174B312}" srcOrd="3" destOrd="0" presId="urn:microsoft.com/office/officeart/2008/layout/HorizontalMultiLevelHierarchy"/>
    <dgm:cxn modelId="{217D2655-777A-4051-88D8-E6B37AB02BA2}" type="presParOf" srcId="{65CF3ED4-A446-498E-9A9E-D775D174B312}" destId="{FFA5A23F-3AF2-47B9-B125-EF09B1E2E29D}" srcOrd="0" destOrd="0" presId="urn:microsoft.com/office/officeart/2008/layout/HorizontalMultiLevelHierarchy"/>
    <dgm:cxn modelId="{A20C050D-7307-498D-9E36-258D941AFBE5}" type="presParOf" srcId="{65CF3ED4-A446-498E-9A9E-D775D174B312}" destId="{B71F0DBD-C4B5-4F9B-80F2-F325EEE6FDEF}" srcOrd="1" destOrd="0" presId="urn:microsoft.com/office/officeart/2008/layout/HorizontalMultiLevelHierarchy"/>
    <dgm:cxn modelId="{DC23D9EF-0898-4757-A634-8FC1CAA2ED2B}" type="presParOf" srcId="{F9E015B7-0664-43CC-BDC5-19C303942C14}" destId="{F37119EA-819E-4DC3-812E-A7C49EE26318}" srcOrd="4" destOrd="0" presId="urn:microsoft.com/office/officeart/2008/layout/HorizontalMultiLevelHierarchy"/>
    <dgm:cxn modelId="{00671316-D023-43B4-9C2E-765028885B35}" type="presParOf" srcId="{F37119EA-819E-4DC3-812E-A7C49EE26318}" destId="{B6527DDB-9FF1-4189-B171-4B6089CFAEA4}" srcOrd="0" destOrd="0" presId="urn:microsoft.com/office/officeart/2008/layout/HorizontalMultiLevelHierarchy"/>
    <dgm:cxn modelId="{DCD67A39-4BE1-466E-821D-7BB2B5CA68DF}" type="presParOf" srcId="{F9E015B7-0664-43CC-BDC5-19C303942C14}" destId="{1CD4622B-2269-49C4-A554-8186876F2D6A}" srcOrd="5" destOrd="0" presId="urn:microsoft.com/office/officeart/2008/layout/HorizontalMultiLevelHierarchy"/>
    <dgm:cxn modelId="{E4F765D4-C5CD-4296-94BD-19787B3840EB}" type="presParOf" srcId="{1CD4622B-2269-49C4-A554-8186876F2D6A}" destId="{1EC6CD39-3D4B-40D1-A702-7896466A0CB7}" srcOrd="0" destOrd="0" presId="urn:microsoft.com/office/officeart/2008/layout/HorizontalMultiLevelHierarchy"/>
    <dgm:cxn modelId="{B0065BDB-E2CE-40F1-BB5F-07DF905250EC}" type="presParOf" srcId="{1CD4622B-2269-49C4-A554-8186876F2D6A}" destId="{4E106EE3-3647-4B2A-B156-EB3117515C54}" srcOrd="1" destOrd="0" presId="urn:microsoft.com/office/officeart/2008/layout/HorizontalMultiLevelHierarchy"/>
    <dgm:cxn modelId="{490466A1-34FE-499B-9079-E4410273D97C}" type="presParOf" srcId="{7F16FB28-D662-429A-B5C7-1D27E7C03F00}" destId="{16D474D6-5CA8-43A7-B51B-EC405ECC7B69}" srcOrd="2" destOrd="0" presId="urn:microsoft.com/office/officeart/2008/layout/HorizontalMultiLevelHierarchy"/>
    <dgm:cxn modelId="{03180C04-1AE4-4B67-8143-ACD7FED4280F}" type="presParOf" srcId="{16D474D6-5CA8-43A7-B51B-EC405ECC7B69}" destId="{3561999A-5230-4552-9BC8-B72798F44FE5}" srcOrd="0" destOrd="0" presId="urn:microsoft.com/office/officeart/2008/layout/HorizontalMultiLevelHierarchy"/>
    <dgm:cxn modelId="{D07698EE-D330-4C64-A724-6C0E6BE028B9}" type="presParOf" srcId="{7F16FB28-D662-429A-B5C7-1D27E7C03F00}" destId="{9D797581-EFB3-4081-808C-0DA3162AC3B6}" srcOrd="3" destOrd="0" presId="urn:microsoft.com/office/officeart/2008/layout/HorizontalMultiLevelHierarchy"/>
    <dgm:cxn modelId="{89059220-1B53-47A3-AB52-EB2325EBA70E}" type="presParOf" srcId="{9D797581-EFB3-4081-808C-0DA3162AC3B6}" destId="{D2198238-0122-47CC-A8A7-D160F7A7E666}" srcOrd="0" destOrd="0" presId="urn:microsoft.com/office/officeart/2008/layout/HorizontalMultiLevelHierarchy"/>
    <dgm:cxn modelId="{1CACF68A-6044-4772-8DA0-CEAE4BAF60B0}" type="presParOf" srcId="{9D797581-EFB3-4081-808C-0DA3162AC3B6}" destId="{8D85E7F0-A6EA-46A2-BF6E-754CD115F2DE}" srcOrd="1" destOrd="0" presId="urn:microsoft.com/office/officeart/2008/layout/HorizontalMultiLevelHierarchy"/>
    <dgm:cxn modelId="{7CC437EB-B24A-44EA-A929-4B34D5549E00}" type="presParOf" srcId="{8D85E7F0-A6EA-46A2-BF6E-754CD115F2DE}" destId="{72A0A197-1289-43B8-A262-D2E69E49AFE3}" srcOrd="0" destOrd="0" presId="urn:microsoft.com/office/officeart/2008/layout/HorizontalMultiLevelHierarchy"/>
    <dgm:cxn modelId="{9BADD9BB-23C1-4CAB-AA95-9EEA9C686326}" type="presParOf" srcId="{72A0A197-1289-43B8-A262-D2E69E49AFE3}" destId="{1E7FB77F-7AC7-44B8-8A19-259C7730CF3D}" srcOrd="0" destOrd="0" presId="urn:microsoft.com/office/officeart/2008/layout/HorizontalMultiLevelHierarchy"/>
    <dgm:cxn modelId="{690494FE-905A-4524-8CD3-AD958F556B46}" type="presParOf" srcId="{8D85E7F0-A6EA-46A2-BF6E-754CD115F2DE}" destId="{193A55CA-D38E-424F-9700-DD8B2B58CDB3}" srcOrd="1" destOrd="0" presId="urn:microsoft.com/office/officeart/2008/layout/HorizontalMultiLevelHierarchy"/>
    <dgm:cxn modelId="{1963B2D9-6653-423D-B976-B06EE1B9CBA1}" type="presParOf" srcId="{193A55CA-D38E-424F-9700-DD8B2B58CDB3}" destId="{1EC343FB-9A04-4109-AC01-2DC7D607CA8F}" srcOrd="0" destOrd="0" presId="urn:microsoft.com/office/officeart/2008/layout/HorizontalMultiLevelHierarchy"/>
    <dgm:cxn modelId="{293684E7-A184-4FEA-AFE6-1697EE573868}" type="presParOf" srcId="{193A55CA-D38E-424F-9700-DD8B2B58CDB3}" destId="{2DC04E97-9261-4F80-9CAD-32AD8AABB56C}" srcOrd="1" destOrd="0" presId="urn:microsoft.com/office/officeart/2008/layout/HorizontalMultiLevelHierarchy"/>
    <dgm:cxn modelId="{7FF09E2D-324E-49C4-90F0-74EE9B1CDB4E}" type="presParOf" srcId="{8D85E7F0-A6EA-46A2-BF6E-754CD115F2DE}" destId="{56638010-C9DC-4831-AE4E-DAFFA3598ABA}" srcOrd="2" destOrd="0" presId="urn:microsoft.com/office/officeart/2008/layout/HorizontalMultiLevelHierarchy"/>
    <dgm:cxn modelId="{E2438EBD-B1D0-46B8-887B-C813D5C41274}" type="presParOf" srcId="{56638010-C9DC-4831-AE4E-DAFFA3598ABA}" destId="{10DDEA87-D655-48F2-9617-91BFB439BC8F}" srcOrd="0" destOrd="0" presId="urn:microsoft.com/office/officeart/2008/layout/HorizontalMultiLevelHierarchy"/>
    <dgm:cxn modelId="{6F2E417F-E7CC-4FB7-A056-AB50AC19B909}" type="presParOf" srcId="{8D85E7F0-A6EA-46A2-BF6E-754CD115F2DE}" destId="{5BED4379-A0AC-4850-A04B-4084EF85A79F}" srcOrd="3" destOrd="0" presId="urn:microsoft.com/office/officeart/2008/layout/HorizontalMultiLevelHierarchy"/>
    <dgm:cxn modelId="{97D66569-0C9B-471E-8DFA-7CAC7C0018DC}" type="presParOf" srcId="{5BED4379-A0AC-4850-A04B-4084EF85A79F}" destId="{DBB291C1-598B-4090-AB4D-A033C8E8F766}" srcOrd="0" destOrd="0" presId="urn:microsoft.com/office/officeart/2008/layout/HorizontalMultiLevelHierarchy"/>
    <dgm:cxn modelId="{EA5AA272-7A43-4105-9F60-CE36DC284C39}" type="presParOf" srcId="{5BED4379-A0AC-4850-A04B-4084EF85A79F}" destId="{173F1871-DDCE-4741-83D0-2779A4C541B4}" srcOrd="1" destOrd="0" presId="urn:microsoft.com/office/officeart/2008/layout/HorizontalMultiLevelHierarchy"/>
    <dgm:cxn modelId="{08485C89-175A-4699-B4BC-A9246ED326B1}" type="presParOf" srcId="{8D85E7F0-A6EA-46A2-BF6E-754CD115F2DE}" destId="{537C31BE-99FA-40D3-81F1-78489A7A404D}" srcOrd="4" destOrd="0" presId="urn:microsoft.com/office/officeart/2008/layout/HorizontalMultiLevelHierarchy"/>
    <dgm:cxn modelId="{0284E959-AF20-424D-BCCD-01445B8057EE}" type="presParOf" srcId="{537C31BE-99FA-40D3-81F1-78489A7A404D}" destId="{5915626D-10A6-4B71-8391-5112CBACCE3F}" srcOrd="0" destOrd="0" presId="urn:microsoft.com/office/officeart/2008/layout/HorizontalMultiLevelHierarchy"/>
    <dgm:cxn modelId="{64EC5859-EA30-49DD-A5D3-BB9023DE1D89}" type="presParOf" srcId="{8D85E7F0-A6EA-46A2-BF6E-754CD115F2DE}" destId="{0035C61A-4EC0-41C9-903B-F50A48B204FE}" srcOrd="5" destOrd="0" presId="urn:microsoft.com/office/officeart/2008/layout/HorizontalMultiLevelHierarchy"/>
    <dgm:cxn modelId="{7F62972D-3E2A-4C22-B4F9-0D9EB4DA4807}" type="presParOf" srcId="{0035C61A-4EC0-41C9-903B-F50A48B204FE}" destId="{4FA44F17-CF12-40F1-BF2B-8E99D2B06770}" srcOrd="0" destOrd="0" presId="urn:microsoft.com/office/officeart/2008/layout/HorizontalMultiLevelHierarchy"/>
    <dgm:cxn modelId="{23C9EC25-D4CE-45EE-96F8-DA0BE5208317}" type="presParOf" srcId="{0035C61A-4EC0-41C9-903B-F50A48B204FE}" destId="{4A450219-B0D8-44E5-97A2-3500A2AD2A1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06A747C-7A94-4030-9FA7-E0EB8E54E16F}" type="doc">
      <dgm:prSet loTypeId="urn:microsoft.com/office/officeart/2005/8/layout/arrow5" loCatId="process" qsTypeId="urn:microsoft.com/office/officeart/2005/8/quickstyle/simple5" qsCatId="simple" csTypeId="urn:microsoft.com/office/officeart/2005/8/colors/colorful5" csCatId="colorful" phldr="1"/>
      <dgm:spPr/>
      <dgm:t>
        <a:bodyPr/>
        <a:lstStyle/>
        <a:p>
          <a:endParaRPr lang="es-EC"/>
        </a:p>
      </dgm:t>
    </dgm:pt>
    <dgm:pt modelId="{04BE9FDF-851B-44D9-8511-8BE50A618C67}">
      <dgm:prSet phldrT="[Texto]"/>
      <dgm:spPr/>
      <dgm:t>
        <a:bodyPr/>
        <a:lstStyle/>
        <a:p>
          <a:r>
            <a:rPr lang="es-EC" b="0" dirty="0" smtClean="0">
              <a:solidFill>
                <a:schemeClr val="tx1"/>
              </a:solidFill>
              <a:latin typeface="Times New Roman" panose="02020603050405020304" pitchFamily="18" charset="0"/>
              <a:cs typeface="Times New Roman" panose="02020603050405020304" pitchFamily="18" charset="0"/>
            </a:rPr>
            <a:t>La propuesta planteada va enfocada en mejorar el diseño actual de la página del Municipio de Rumiñahui en especial la sección de gastronomía, en la cual se pueda resaltar los platos más destacados del cantón y promocionarlos para llamar la atención de los turistas y captar clientes. </a:t>
          </a:r>
          <a:endParaRPr lang="es-EC" b="1" dirty="0" smtClean="0">
            <a:solidFill>
              <a:schemeClr val="tx1"/>
            </a:solidFill>
            <a:latin typeface="Times New Roman" panose="02020603050405020304" pitchFamily="18" charset="0"/>
            <a:cs typeface="Times New Roman" panose="02020603050405020304" pitchFamily="18" charset="0"/>
          </a:endParaRPr>
        </a:p>
      </dgm:t>
    </dgm:pt>
    <dgm:pt modelId="{69EF3842-7AC2-4A93-A0E2-8DA2AEDD995F}" type="parTrans" cxnId="{0AF55960-D43C-445B-A55F-AC2D8CA229E3}">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1E4248A9-AE9A-4BCA-80AE-386A4357FE7C}" type="sibTrans" cxnId="{0AF55960-D43C-445B-A55F-AC2D8CA229E3}">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A5A6F0EA-7344-4E76-B8A6-2C1379B77D94}">
      <dgm:prSet phldrT="[Texto]"/>
      <dgm:spPr/>
      <dgm:t>
        <a:bodyPr/>
        <a:lstStyle/>
        <a:p>
          <a:r>
            <a:rPr lang="es-EC" b="0" dirty="0" smtClean="0">
              <a:solidFill>
                <a:schemeClr val="tx1"/>
              </a:solidFill>
              <a:latin typeface="Times New Roman" panose="02020603050405020304" pitchFamily="18" charset="0"/>
              <a:cs typeface="Times New Roman" panose="02020603050405020304" pitchFamily="18" charset="0"/>
            </a:rPr>
            <a:t>Para el rediseño de la página web se puede aplicar diferentes técnicas del neuromarketing digital con la finalidad de producir estímulos en el cerebro mediante la percepción de diferentes tipos de publicidades y aquí hacer énfasis en la promoción de la gastronomía del cantón Rumiñahui. </a:t>
          </a:r>
          <a:endParaRPr lang="es-EC" dirty="0">
            <a:solidFill>
              <a:schemeClr val="tx1"/>
            </a:solidFill>
            <a:latin typeface="Times New Roman" panose="02020603050405020304" pitchFamily="18" charset="0"/>
            <a:cs typeface="Times New Roman" panose="02020603050405020304" pitchFamily="18" charset="0"/>
          </a:endParaRPr>
        </a:p>
      </dgm:t>
    </dgm:pt>
    <dgm:pt modelId="{0CA2F4AF-25C4-4252-A7AF-67C9F7C12B2E}" type="parTrans" cxnId="{6AE51ECA-95CA-412B-89BE-5D038970D8C1}">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437B3901-937F-48A4-8443-45CDED88923B}" type="sibTrans" cxnId="{6AE51ECA-95CA-412B-89BE-5D038970D8C1}">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D47572F4-23F1-4A95-AB69-FBB5E16E544F}" type="pres">
      <dgm:prSet presAssocID="{506A747C-7A94-4030-9FA7-E0EB8E54E16F}" presName="diagram" presStyleCnt="0">
        <dgm:presLayoutVars>
          <dgm:dir/>
          <dgm:resizeHandles val="exact"/>
        </dgm:presLayoutVars>
      </dgm:prSet>
      <dgm:spPr/>
      <dgm:t>
        <a:bodyPr/>
        <a:lstStyle/>
        <a:p>
          <a:endParaRPr lang="es-EC"/>
        </a:p>
      </dgm:t>
    </dgm:pt>
    <dgm:pt modelId="{D99A9C42-18D2-4D72-89E2-89A8E8BCAE55}" type="pres">
      <dgm:prSet presAssocID="{04BE9FDF-851B-44D9-8511-8BE50A618C67}" presName="arrow" presStyleLbl="node1" presStyleIdx="0" presStyleCnt="2">
        <dgm:presLayoutVars>
          <dgm:bulletEnabled val="1"/>
        </dgm:presLayoutVars>
      </dgm:prSet>
      <dgm:spPr/>
      <dgm:t>
        <a:bodyPr/>
        <a:lstStyle/>
        <a:p>
          <a:endParaRPr lang="es-EC"/>
        </a:p>
      </dgm:t>
    </dgm:pt>
    <dgm:pt modelId="{F252E8AF-512C-4F44-A024-09325F5472FB}" type="pres">
      <dgm:prSet presAssocID="{A5A6F0EA-7344-4E76-B8A6-2C1379B77D94}" presName="arrow" presStyleLbl="node1" presStyleIdx="1" presStyleCnt="2">
        <dgm:presLayoutVars>
          <dgm:bulletEnabled val="1"/>
        </dgm:presLayoutVars>
      </dgm:prSet>
      <dgm:spPr/>
      <dgm:t>
        <a:bodyPr/>
        <a:lstStyle/>
        <a:p>
          <a:endParaRPr lang="es-EC"/>
        </a:p>
      </dgm:t>
    </dgm:pt>
  </dgm:ptLst>
  <dgm:cxnLst>
    <dgm:cxn modelId="{0AF55960-D43C-445B-A55F-AC2D8CA229E3}" srcId="{506A747C-7A94-4030-9FA7-E0EB8E54E16F}" destId="{04BE9FDF-851B-44D9-8511-8BE50A618C67}" srcOrd="0" destOrd="0" parTransId="{69EF3842-7AC2-4A93-A0E2-8DA2AEDD995F}" sibTransId="{1E4248A9-AE9A-4BCA-80AE-386A4357FE7C}"/>
    <dgm:cxn modelId="{7A14586D-81D8-4CEF-A454-4A357E94031E}" type="presOf" srcId="{A5A6F0EA-7344-4E76-B8A6-2C1379B77D94}" destId="{F252E8AF-512C-4F44-A024-09325F5472FB}" srcOrd="0" destOrd="0" presId="urn:microsoft.com/office/officeart/2005/8/layout/arrow5"/>
    <dgm:cxn modelId="{92ADD9D0-DDA3-4727-B470-778DD141CF9B}" type="presOf" srcId="{04BE9FDF-851B-44D9-8511-8BE50A618C67}" destId="{D99A9C42-18D2-4D72-89E2-89A8E8BCAE55}" srcOrd="0" destOrd="0" presId="urn:microsoft.com/office/officeart/2005/8/layout/arrow5"/>
    <dgm:cxn modelId="{B6287458-13A8-46EE-8734-74C91E9E92FA}" type="presOf" srcId="{506A747C-7A94-4030-9FA7-E0EB8E54E16F}" destId="{D47572F4-23F1-4A95-AB69-FBB5E16E544F}" srcOrd="0" destOrd="0" presId="urn:microsoft.com/office/officeart/2005/8/layout/arrow5"/>
    <dgm:cxn modelId="{6AE51ECA-95CA-412B-89BE-5D038970D8C1}" srcId="{506A747C-7A94-4030-9FA7-E0EB8E54E16F}" destId="{A5A6F0EA-7344-4E76-B8A6-2C1379B77D94}" srcOrd="1" destOrd="0" parTransId="{0CA2F4AF-25C4-4252-A7AF-67C9F7C12B2E}" sibTransId="{437B3901-937F-48A4-8443-45CDED88923B}"/>
    <dgm:cxn modelId="{6964F4EC-21D6-4AE8-B7EA-4AE4F81F770D}" type="presParOf" srcId="{D47572F4-23F1-4A95-AB69-FBB5E16E544F}" destId="{D99A9C42-18D2-4D72-89E2-89A8E8BCAE55}" srcOrd="0" destOrd="0" presId="urn:microsoft.com/office/officeart/2005/8/layout/arrow5"/>
    <dgm:cxn modelId="{1FCBA101-A823-468A-8FDC-453CEEB34047}" type="presParOf" srcId="{D47572F4-23F1-4A95-AB69-FBB5E16E544F}" destId="{F252E8AF-512C-4F44-A024-09325F5472FB}"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BA98B22-F3C0-4D61-80F3-3BAB01B71A4B}" type="doc">
      <dgm:prSet loTypeId="urn:microsoft.com/office/officeart/2005/8/layout/process1" loCatId="process" qsTypeId="urn:microsoft.com/office/officeart/2005/8/quickstyle/simple1" qsCatId="simple" csTypeId="urn:microsoft.com/office/officeart/2005/8/colors/colorful1" csCatId="colorful" phldr="1"/>
      <dgm:spPr/>
    </dgm:pt>
    <dgm:pt modelId="{EAD65A02-8197-4719-A9FD-62276A06FE30}">
      <dgm:prSet phldrT="[Texto]" custT="1"/>
      <dgm:spPr/>
      <dgm:t>
        <a:bodyPr/>
        <a:lstStyle/>
        <a:p>
          <a:r>
            <a:rPr lang="es-EC" sz="1800" b="0" dirty="0" smtClean="0">
              <a:solidFill>
                <a:schemeClr val="tx1"/>
              </a:solidFill>
              <a:latin typeface="Times New Roman" panose="02020603050405020304" pitchFamily="18" charset="0"/>
              <a:cs typeface="Times New Roman" panose="02020603050405020304" pitchFamily="18" charset="0"/>
            </a:rPr>
            <a:t>No colocar mucho texto</a:t>
          </a:r>
          <a:endParaRPr lang="es-EC" sz="1800" b="0" dirty="0">
            <a:solidFill>
              <a:schemeClr val="tx1"/>
            </a:solidFill>
            <a:latin typeface="Times New Roman" panose="02020603050405020304" pitchFamily="18" charset="0"/>
            <a:cs typeface="Times New Roman" panose="02020603050405020304" pitchFamily="18" charset="0"/>
          </a:endParaRPr>
        </a:p>
      </dgm:t>
    </dgm:pt>
    <dgm:pt modelId="{103F125D-C4D4-4B77-AE7D-7801E7E3952D}" type="parTrans" cxnId="{E382D380-09E8-477D-884A-60EDE11346B8}">
      <dgm:prSet/>
      <dgm:spPr/>
      <dgm:t>
        <a:bodyPr/>
        <a:lstStyle/>
        <a:p>
          <a:endParaRPr lang="es-EC" sz="1600" b="0">
            <a:solidFill>
              <a:schemeClr val="tx1"/>
            </a:solidFill>
            <a:latin typeface="Times New Roman" panose="02020603050405020304" pitchFamily="18" charset="0"/>
            <a:cs typeface="Times New Roman" panose="02020603050405020304" pitchFamily="18" charset="0"/>
          </a:endParaRPr>
        </a:p>
      </dgm:t>
    </dgm:pt>
    <dgm:pt modelId="{A53360BE-4406-494B-861E-4B7790EA12E9}" type="sibTrans" cxnId="{E382D380-09E8-477D-884A-60EDE11346B8}">
      <dgm:prSet custT="1"/>
      <dgm:spPr/>
      <dgm:t>
        <a:bodyPr/>
        <a:lstStyle/>
        <a:p>
          <a:endParaRPr lang="es-EC" sz="1400" b="0">
            <a:solidFill>
              <a:schemeClr val="tx1"/>
            </a:solidFill>
            <a:latin typeface="Times New Roman" panose="02020603050405020304" pitchFamily="18" charset="0"/>
            <a:cs typeface="Times New Roman" panose="02020603050405020304" pitchFamily="18" charset="0"/>
          </a:endParaRPr>
        </a:p>
      </dgm:t>
    </dgm:pt>
    <dgm:pt modelId="{9CCF60E6-EF91-4059-9545-B6A4337CF148}">
      <dgm:prSet phldrT="[Texto]" custT="1"/>
      <dgm:spPr/>
      <dgm:t>
        <a:bodyPr/>
        <a:lstStyle/>
        <a:p>
          <a:r>
            <a:rPr lang="es-EC" sz="1800" b="0" dirty="0" smtClean="0">
              <a:solidFill>
                <a:schemeClr val="tx1"/>
              </a:solidFill>
              <a:latin typeface="Times New Roman" panose="02020603050405020304" pitchFamily="18" charset="0"/>
              <a:cs typeface="Times New Roman" panose="02020603050405020304" pitchFamily="18" charset="0"/>
            </a:rPr>
            <a:t>Imágenes llamativas</a:t>
          </a:r>
          <a:endParaRPr lang="es-EC" sz="1800" b="0" dirty="0">
            <a:solidFill>
              <a:schemeClr val="tx1"/>
            </a:solidFill>
            <a:latin typeface="Times New Roman" panose="02020603050405020304" pitchFamily="18" charset="0"/>
            <a:cs typeface="Times New Roman" panose="02020603050405020304" pitchFamily="18" charset="0"/>
          </a:endParaRPr>
        </a:p>
      </dgm:t>
    </dgm:pt>
    <dgm:pt modelId="{26F8A35E-C412-415D-8D9E-949371F1A73A}" type="parTrans" cxnId="{3E1A2A3E-7C22-4C27-BB10-AE78028E9555}">
      <dgm:prSet/>
      <dgm:spPr/>
      <dgm:t>
        <a:bodyPr/>
        <a:lstStyle/>
        <a:p>
          <a:endParaRPr lang="es-EC" sz="1600" b="0">
            <a:solidFill>
              <a:schemeClr val="tx1"/>
            </a:solidFill>
            <a:latin typeface="Times New Roman" panose="02020603050405020304" pitchFamily="18" charset="0"/>
            <a:cs typeface="Times New Roman" panose="02020603050405020304" pitchFamily="18" charset="0"/>
          </a:endParaRPr>
        </a:p>
      </dgm:t>
    </dgm:pt>
    <dgm:pt modelId="{9C38ED2B-51F7-4C04-BD1C-7E3A4A4146F6}" type="sibTrans" cxnId="{3E1A2A3E-7C22-4C27-BB10-AE78028E9555}">
      <dgm:prSet custT="1"/>
      <dgm:spPr/>
      <dgm:t>
        <a:bodyPr/>
        <a:lstStyle/>
        <a:p>
          <a:endParaRPr lang="es-EC" sz="1400" b="0">
            <a:solidFill>
              <a:schemeClr val="tx1"/>
            </a:solidFill>
            <a:latin typeface="Times New Roman" panose="02020603050405020304" pitchFamily="18" charset="0"/>
            <a:cs typeface="Times New Roman" panose="02020603050405020304" pitchFamily="18" charset="0"/>
          </a:endParaRPr>
        </a:p>
      </dgm:t>
    </dgm:pt>
    <dgm:pt modelId="{FCDEAF86-7F56-48DC-945E-77C79ADEAABF}">
      <dgm:prSet phldrT="[Texto]" custT="1"/>
      <dgm:spPr/>
      <dgm:t>
        <a:bodyPr/>
        <a:lstStyle/>
        <a:p>
          <a:r>
            <a:rPr lang="es-EC" sz="1800" b="0" dirty="0" smtClean="0">
              <a:solidFill>
                <a:schemeClr val="tx1"/>
              </a:solidFill>
              <a:latin typeface="Times New Roman" panose="02020603050405020304" pitchFamily="18" charset="0"/>
              <a:cs typeface="Times New Roman" panose="02020603050405020304" pitchFamily="18" charset="0"/>
            </a:rPr>
            <a:t>Crear links </a:t>
          </a:r>
          <a:endParaRPr lang="es-EC" sz="1800" b="0" dirty="0">
            <a:solidFill>
              <a:schemeClr val="tx1"/>
            </a:solidFill>
            <a:latin typeface="Times New Roman" panose="02020603050405020304" pitchFamily="18" charset="0"/>
            <a:cs typeface="Times New Roman" panose="02020603050405020304" pitchFamily="18" charset="0"/>
          </a:endParaRPr>
        </a:p>
      </dgm:t>
    </dgm:pt>
    <dgm:pt modelId="{DCE4BA0C-C7A6-4D50-A4F7-B9D9B4ECD76A}" type="parTrans" cxnId="{F39E5573-FC6B-405B-ADF6-CA18C6FCCEE1}">
      <dgm:prSet/>
      <dgm:spPr/>
      <dgm:t>
        <a:bodyPr/>
        <a:lstStyle/>
        <a:p>
          <a:endParaRPr lang="es-EC" sz="1600" b="0">
            <a:solidFill>
              <a:schemeClr val="tx1"/>
            </a:solidFill>
            <a:latin typeface="Times New Roman" panose="02020603050405020304" pitchFamily="18" charset="0"/>
            <a:cs typeface="Times New Roman" panose="02020603050405020304" pitchFamily="18" charset="0"/>
          </a:endParaRPr>
        </a:p>
      </dgm:t>
    </dgm:pt>
    <dgm:pt modelId="{F53D6E5E-0A3D-4E10-843B-B449F07D3A8E}" type="sibTrans" cxnId="{F39E5573-FC6B-405B-ADF6-CA18C6FCCEE1}">
      <dgm:prSet custT="1"/>
      <dgm:spPr/>
      <dgm:t>
        <a:bodyPr/>
        <a:lstStyle/>
        <a:p>
          <a:endParaRPr lang="es-EC" sz="1400" b="0">
            <a:solidFill>
              <a:schemeClr val="tx1"/>
            </a:solidFill>
            <a:latin typeface="Times New Roman" panose="02020603050405020304" pitchFamily="18" charset="0"/>
            <a:cs typeface="Times New Roman" panose="02020603050405020304" pitchFamily="18" charset="0"/>
          </a:endParaRPr>
        </a:p>
      </dgm:t>
    </dgm:pt>
    <dgm:pt modelId="{FED8DC6F-75EF-4646-95AA-40039FB46480}">
      <dgm:prSet custT="1"/>
      <dgm:spPr/>
      <dgm:t>
        <a:bodyPr/>
        <a:lstStyle/>
        <a:p>
          <a:r>
            <a:rPr lang="es-EC" sz="1800" b="0" dirty="0" smtClean="0">
              <a:solidFill>
                <a:schemeClr val="tx1"/>
              </a:solidFill>
              <a:latin typeface="Times New Roman" panose="02020603050405020304" pitchFamily="18" charset="0"/>
              <a:cs typeface="Times New Roman" panose="02020603050405020304" pitchFamily="18" charset="0"/>
            </a:rPr>
            <a:t>Añadir una barra de búsqueda </a:t>
          </a:r>
          <a:endParaRPr lang="es-EC" sz="1800" b="0" dirty="0">
            <a:solidFill>
              <a:schemeClr val="tx1"/>
            </a:solidFill>
            <a:latin typeface="Times New Roman" panose="02020603050405020304" pitchFamily="18" charset="0"/>
            <a:cs typeface="Times New Roman" panose="02020603050405020304" pitchFamily="18" charset="0"/>
          </a:endParaRPr>
        </a:p>
      </dgm:t>
    </dgm:pt>
    <dgm:pt modelId="{4A6FC6CF-EEED-4CF9-8F75-B667E125C305}" type="parTrans" cxnId="{C8486619-F0C1-49F9-A133-DCEAE6A10A5D}">
      <dgm:prSet/>
      <dgm:spPr/>
      <dgm:t>
        <a:bodyPr/>
        <a:lstStyle/>
        <a:p>
          <a:endParaRPr lang="es-EC" sz="1600" b="0">
            <a:solidFill>
              <a:schemeClr val="tx1"/>
            </a:solidFill>
            <a:latin typeface="Times New Roman" panose="02020603050405020304" pitchFamily="18" charset="0"/>
            <a:cs typeface="Times New Roman" panose="02020603050405020304" pitchFamily="18" charset="0"/>
          </a:endParaRPr>
        </a:p>
      </dgm:t>
    </dgm:pt>
    <dgm:pt modelId="{AD746751-318F-4393-9651-2ADF72E5E7ED}" type="sibTrans" cxnId="{C8486619-F0C1-49F9-A133-DCEAE6A10A5D}">
      <dgm:prSet/>
      <dgm:spPr/>
      <dgm:t>
        <a:bodyPr/>
        <a:lstStyle/>
        <a:p>
          <a:endParaRPr lang="es-EC" sz="1600" b="0">
            <a:solidFill>
              <a:schemeClr val="tx1"/>
            </a:solidFill>
            <a:latin typeface="Times New Roman" panose="02020603050405020304" pitchFamily="18" charset="0"/>
            <a:cs typeface="Times New Roman" panose="02020603050405020304" pitchFamily="18" charset="0"/>
          </a:endParaRPr>
        </a:p>
      </dgm:t>
    </dgm:pt>
    <dgm:pt modelId="{F7D63F24-544D-4F39-92AE-4D72B73B46DE}" type="pres">
      <dgm:prSet presAssocID="{9BA98B22-F3C0-4D61-80F3-3BAB01B71A4B}" presName="Name0" presStyleCnt="0">
        <dgm:presLayoutVars>
          <dgm:dir/>
          <dgm:resizeHandles val="exact"/>
        </dgm:presLayoutVars>
      </dgm:prSet>
      <dgm:spPr/>
    </dgm:pt>
    <dgm:pt modelId="{7E489252-7969-4F8A-BF52-68E990DADF8E}" type="pres">
      <dgm:prSet presAssocID="{EAD65A02-8197-4719-A9FD-62276A06FE30}" presName="node" presStyleLbl="node1" presStyleIdx="0" presStyleCnt="4">
        <dgm:presLayoutVars>
          <dgm:bulletEnabled val="1"/>
        </dgm:presLayoutVars>
      </dgm:prSet>
      <dgm:spPr/>
      <dgm:t>
        <a:bodyPr/>
        <a:lstStyle/>
        <a:p>
          <a:endParaRPr lang="es-EC"/>
        </a:p>
      </dgm:t>
    </dgm:pt>
    <dgm:pt modelId="{AF738ADF-62D7-4239-8E95-5DCB6C167E9C}" type="pres">
      <dgm:prSet presAssocID="{A53360BE-4406-494B-861E-4B7790EA12E9}" presName="sibTrans" presStyleLbl="sibTrans2D1" presStyleIdx="0" presStyleCnt="3"/>
      <dgm:spPr/>
      <dgm:t>
        <a:bodyPr/>
        <a:lstStyle/>
        <a:p>
          <a:endParaRPr lang="es-EC"/>
        </a:p>
      </dgm:t>
    </dgm:pt>
    <dgm:pt modelId="{D8262340-802F-4C5F-BFD2-56353B9A2BA5}" type="pres">
      <dgm:prSet presAssocID="{A53360BE-4406-494B-861E-4B7790EA12E9}" presName="connectorText" presStyleLbl="sibTrans2D1" presStyleIdx="0" presStyleCnt="3"/>
      <dgm:spPr/>
      <dgm:t>
        <a:bodyPr/>
        <a:lstStyle/>
        <a:p>
          <a:endParaRPr lang="es-EC"/>
        </a:p>
      </dgm:t>
    </dgm:pt>
    <dgm:pt modelId="{FB4FEB48-2C0A-46EA-966B-FC7133680496}" type="pres">
      <dgm:prSet presAssocID="{9CCF60E6-EF91-4059-9545-B6A4337CF148}" presName="node" presStyleLbl="node1" presStyleIdx="1" presStyleCnt="4" custLinFactNeighborX="1549" custLinFactNeighborY="2633">
        <dgm:presLayoutVars>
          <dgm:bulletEnabled val="1"/>
        </dgm:presLayoutVars>
      </dgm:prSet>
      <dgm:spPr/>
      <dgm:t>
        <a:bodyPr/>
        <a:lstStyle/>
        <a:p>
          <a:endParaRPr lang="es-EC"/>
        </a:p>
      </dgm:t>
    </dgm:pt>
    <dgm:pt modelId="{A6D2CD23-FAE8-4922-B51A-BF5098CE4B65}" type="pres">
      <dgm:prSet presAssocID="{9C38ED2B-51F7-4C04-BD1C-7E3A4A4146F6}" presName="sibTrans" presStyleLbl="sibTrans2D1" presStyleIdx="1" presStyleCnt="3"/>
      <dgm:spPr/>
      <dgm:t>
        <a:bodyPr/>
        <a:lstStyle/>
        <a:p>
          <a:endParaRPr lang="es-EC"/>
        </a:p>
      </dgm:t>
    </dgm:pt>
    <dgm:pt modelId="{A61F17BF-4072-48CB-B30F-45BC250EC959}" type="pres">
      <dgm:prSet presAssocID="{9C38ED2B-51F7-4C04-BD1C-7E3A4A4146F6}" presName="connectorText" presStyleLbl="sibTrans2D1" presStyleIdx="1" presStyleCnt="3"/>
      <dgm:spPr/>
      <dgm:t>
        <a:bodyPr/>
        <a:lstStyle/>
        <a:p>
          <a:endParaRPr lang="es-EC"/>
        </a:p>
      </dgm:t>
    </dgm:pt>
    <dgm:pt modelId="{F6EAF0B9-1DD9-4957-8485-937387CDE309}" type="pres">
      <dgm:prSet presAssocID="{FCDEAF86-7F56-48DC-945E-77C79ADEAABF}" presName="node" presStyleLbl="node1" presStyleIdx="2" presStyleCnt="4">
        <dgm:presLayoutVars>
          <dgm:bulletEnabled val="1"/>
        </dgm:presLayoutVars>
      </dgm:prSet>
      <dgm:spPr/>
      <dgm:t>
        <a:bodyPr/>
        <a:lstStyle/>
        <a:p>
          <a:endParaRPr lang="es-EC"/>
        </a:p>
      </dgm:t>
    </dgm:pt>
    <dgm:pt modelId="{CDBCA385-A499-4491-9F03-003BE4543BC1}" type="pres">
      <dgm:prSet presAssocID="{F53D6E5E-0A3D-4E10-843B-B449F07D3A8E}" presName="sibTrans" presStyleLbl="sibTrans2D1" presStyleIdx="2" presStyleCnt="3"/>
      <dgm:spPr/>
      <dgm:t>
        <a:bodyPr/>
        <a:lstStyle/>
        <a:p>
          <a:endParaRPr lang="es-EC"/>
        </a:p>
      </dgm:t>
    </dgm:pt>
    <dgm:pt modelId="{D4C48C44-A5B2-48A2-88E8-417B3AA50004}" type="pres">
      <dgm:prSet presAssocID="{F53D6E5E-0A3D-4E10-843B-B449F07D3A8E}" presName="connectorText" presStyleLbl="sibTrans2D1" presStyleIdx="2" presStyleCnt="3"/>
      <dgm:spPr/>
      <dgm:t>
        <a:bodyPr/>
        <a:lstStyle/>
        <a:p>
          <a:endParaRPr lang="es-EC"/>
        </a:p>
      </dgm:t>
    </dgm:pt>
    <dgm:pt modelId="{B15AEA07-94BE-4EE6-8FB9-A63922672112}" type="pres">
      <dgm:prSet presAssocID="{FED8DC6F-75EF-4646-95AA-40039FB46480}" presName="node" presStyleLbl="node1" presStyleIdx="3" presStyleCnt="4">
        <dgm:presLayoutVars>
          <dgm:bulletEnabled val="1"/>
        </dgm:presLayoutVars>
      </dgm:prSet>
      <dgm:spPr/>
      <dgm:t>
        <a:bodyPr/>
        <a:lstStyle/>
        <a:p>
          <a:endParaRPr lang="es-EC"/>
        </a:p>
      </dgm:t>
    </dgm:pt>
  </dgm:ptLst>
  <dgm:cxnLst>
    <dgm:cxn modelId="{A8EFBBA0-A391-4419-8284-BE8DEC938B90}" type="presOf" srcId="{9C38ED2B-51F7-4C04-BD1C-7E3A4A4146F6}" destId="{A6D2CD23-FAE8-4922-B51A-BF5098CE4B65}" srcOrd="0" destOrd="0" presId="urn:microsoft.com/office/officeart/2005/8/layout/process1"/>
    <dgm:cxn modelId="{E382D380-09E8-477D-884A-60EDE11346B8}" srcId="{9BA98B22-F3C0-4D61-80F3-3BAB01B71A4B}" destId="{EAD65A02-8197-4719-A9FD-62276A06FE30}" srcOrd="0" destOrd="0" parTransId="{103F125D-C4D4-4B77-AE7D-7801E7E3952D}" sibTransId="{A53360BE-4406-494B-861E-4B7790EA12E9}"/>
    <dgm:cxn modelId="{2674CFAA-83DC-4754-806A-3619DAD3D452}" type="presOf" srcId="{9CCF60E6-EF91-4059-9545-B6A4337CF148}" destId="{FB4FEB48-2C0A-46EA-966B-FC7133680496}" srcOrd="0" destOrd="0" presId="urn:microsoft.com/office/officeart/2005/8/layout/process1"/>
    <dgm:cxn modelId="{DA0E548B-CD47-46B0-8FF7-4CF78306F7FC}" type="presOf" srcId="{FCDEAF86-7F56-48DC-945E-77C79ADEAABF}" destId="{F6EAF0B9-1DD9-4957-8485-937387CDE309}" srcOrd="0" destOrd="0" presId="urn:microsoft.com/office/officeart/2005/8/layout/process1"/>
    <dgm:cxn modelId="{E93C0154-5D63-485D-A725-E19AD18BD93D}" type="presOf" srcId="{9C38ED2B-51F7-4C04-BD1C-7E3A4A4146F6}" destId="{A61F17BF-4072-48CB-B30F-45BC250EC959}" srcOrd="1" destOrd="0" presId="urn:microsoft.com/office/officeart/2005/8/layout/process1"/>
    <dgm:cxn modelId="{61FE9719-30DB-419C-B1C9-3D9DE6D2E0B3}" type="presOf" srcId="{EAD65A02-8197-4719-A9FD-62276A06FE30}" destId="{7E489252-7969-4F8A-BF52-68E990DADF8E}" srcOrd="0" destOrd="0" presId="urn:microsoft.com/office/officeart/2005/8/layout/process1"/>
    <dgm:cxn modelId="{F39E5573-FC6B-405B-ADF6-CA18C6FCCEE1}" srcId="{9BA98B22-F3C0-4D61-80F3-3BAB01B71A4B}" destId="{FCDEAF86-7F56-48DC-945E-77C79ADEAABF}" srcOrd="2" destOrd="0" parTransId="{DCE4BA0C-C7A6-4D50-A4F7-B9D9B4ECD76A}" sibTransId="{F53D6E5E-0A3D-4E10-843B-B449F07D3A8E}"/>
    <dgm:cxn modelId="{B344CC20-B00D-4E58-B5B4-0BC65A47D3D5}" type="presOf" srcId="{F53D6E5E-0A3D-4E10-843B-B449F07D3A8E}" destId="{D4C48C44-A5B2-48A2-88E8-417B3AA50004}" srcOrd="1" destOrd="0" presId="urn:microsoft.com/office/officeart/2005/8/layout/process1"/>
    <dgm:cxn modelId="{C8486619-F0C1-49F9-A133-DCEAE6A10A5D}" srcId="{9BA98B22-F3C0-4D61-80F3-3BAB01B71A4B}" destId="{FED8DC6F-75EF-4646-95AA-40039FB46480}" srcOrd="3" destOrd="0" parTransId="{4A6FC6CF-EEED-4CF9-8F75-B667E125C305}" sibTransId="{AD746751-318F-4393-9651-2ADF72E5E7ED}"/>
    <dgm:cxn modelId="{3E1A2A3E-7C22-4C27-BB10-AE78028E9555}" srcId="{9BA98B22-F3C0-4D61-80F3-3BAB01B71A4B}" destId="{9CCF60E6-EF91-4059-9545-B6A4337CF148}" srcOrd="1" destOrd="0" parTransId="{26F8A35E-C412-415D-8D9E-949371F1A73A}" sibTransId="{9C38ED2B-51F7-4C04-BD1C-7E3A4A4146F6}"/>
    <dgm:cxn modelId="{28C82BBA-6CB9-4301-9ED5-88EE62CCC9ED}" type="presOf" srcId="{A53360BE-4406-494B-861E-4B7790EA12E9}" destId="{AF738ADF-62D7-4239-8E95-5DCB6C167E9C}" srcOrd="0" destOrd="0" presId="urn:microsoft.com/office/officeart/2005/8/layout/process1"/>
    <dgm:cxn modelId="{31109EED-EE4B-46BC-8AB1-8B15283B7DD3}" type="presOf" srcId="{FED8DC6F-75EF-4646-95AA-40039FB46480}" destId="{B15AEA07-94BE-4EE6-8FB9-A63922672112}" srcOrd="0" destOrd="0" presId="urn:microsoft.com/office/officeart/2005/8/layout/process1"/>
    <dgm:cxn modelId="{345533D2-4C8F-4DDB-A62B-4A8704880A82}" type="presOf" srcId="{A53360BE-4406-494B-861E-4B7790EA12E9}" destId="{D8262340-802F-4C5F-BFD2-56353B9A2BA5}" srcOrd="1" destOrd="0" presId="urn:microsoft.com/office/officeart/2005/8/layout/process1"/>
    <dgm:cxn modelId="{C353D25E-CADD-4B6F-B965-A27FB57C39E8}" type="presOf" srcId="{F53D6E5E-0A3D-4E10-843B-B449F07D3A8E}" destId="{CDBCA385-A499-4491-9F03-003BE4543BC1}" srcOrd="0" destOrd="0" presId="urn:microsoft.com/office/officeart/2005/8/layout/process1"/>
    <dgm:cxn modelId="{23859988-EC2E-47D8-ACA0-6BDCF87F4BA1}" type="presOf" srcId="{9BA98B22-F3C0-4D61-80F3-3BAB01B71A4B}" destId="{F7D63F24-544D-4F39-92AE-4D72B73B46DE}" srcOrd="0" destOrd="0" presId="urn:microsoft.com/office/officeart/2005/8/layout/process1"/>
    <dgm:cxn modelId="{71D8007B-F452-40DF-B971-709F2CAF92D3}" type="presParOf" srcId="{F7D63F24-544D-4F39-92AE-4D72B73B46DE}" destId="{7E489252-7969-4F8A-BF52-68E990DADF8E}" srcOrd="0" destOrd="0" presId="urn:microsoft.com/office/officeart/2005/8/layout/process1"/>
    <dgm:cxn modelId="{CCFC1F39-9E16-479E-8EDB-62420D4FF8C1}" type="presParOf" srcId="{F7D63F24-544D-4F39-92AE-4D72B73B46DE}" destId="{AF738ADF-62D7-4239-8E95-5DCB6C167E9C}" srcOrd="1" destOrd="0" presId="urn:microsoft.com/office/officeart/2005/8/layout/process1"/>
    <dgm:cxn modelId="{0482D7A4-5D67-454C-A413-3209D4CBCEC4}" type="presParOf" srcId="{AF738ADF-62D7-4239-8E95-5DCB6C167E9C}" destId="{D8262340-802F-4C5F-BFD2-56353B9A2BA5}" srcOrd="0" destOrd="0" presId="urn:microsoft.com/office/officeart/2005/8/layout/process1"/>
    <dgm:cxn modelId="{DF97A4AA-732C-4057-9115-1F1CCC3FD795}" type="presParOf" srcId="{F7D63F24-544D-4F39-92AE-4D72B73B46DE}" destId="{FB4FEB48-2C0A-46EA-966B-FC7133680496}" srcOrd="2" destOrd="0" presId="urn:microsoft.com/office/officeart/2005/8/layout/process1"/>
    <dgm:cxn modelId="{673EFCEE-744D-41F6-BA49-B76F04CF9A5C}" type="presParOf" srcId="{F7D63F24-544D-4F39-92AE-4D72B73B46DE}" destId="{A6D2CD23-FAE8-4922-B51A-BF5098CE4B65}" srcOrd="3" destOrd="0" presId="urn:microsoft.com/office/officeart/2005/8/layout/process1"/>
    <dgm:cxn modelId="{297DFC2C-9307-4C36-93EE-268103F8078B}" type="presParOf" srcId="{A6D2CD23-FAE8-4922-B51A-BF5098CE4B65}" destId="{A61F17BF-4072-48CB-B30F-45BC250EC959}" srcOrd="0" destOrd="0" presId="urn:microsoft.com/office/officeart/2005/8/layout/process1"/>
    <dgm:cxn modelId="{6BCD8295-0AF7-4AF3-815F-79FAF83E615E}" type="presParOf" srcId="{F7D63F24-544D-4F39-92AE-4D72B73B46DE}" destId="{F6EAF0B9-1DD9-4957-8485-937387CDE309}" srcOrd="4" destOrd="0" presId="urn:microsoft.com/office/officeart/2005/8/layout/process1"/>
    <dgm:cxn modelId="{9240E723-0149-4AC8-991B-5648315E7824}" type="presParOf" srcId="{F7D63F24-544D-4F39-92AE-4D72B73B46DE}" destId="{CDBCA385-A499-4491-9F03-003BE4543BC1}" srcOrd="5" destOrd="0" presId="urn:microsoft.com/office/officeart/2005/8/layout/process1"/>
    <dgm:cxn modelId="{21393AC9-DF6D-459D-A9FE-2A7444BA4021}" type="presParOf" srcId="{CDBCA385-A499-4491-9F03-003BE4543BC1}" destId="{D4C48C44-A5B2-48A2-88E8-417B3AA50004}" srcOrd="0" destOrd="0" presId="urn:microsoft.com/office/officeart/2005/8/layout/process1"/>
    <dgm:cxn modelId="{21DB56F2-F787-47A2-A52E-0265879E3A56}" type="presParOf" srcId="{F7D63F24-544D-4F39-92AE-4D72B73B46DE}" destId="{B15AEA07-94BE-4EE6-8FB9-A63922672112}"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D3B6C2F-4551-42EB-9EDD-86661C7590CD}" type="doc">
      <dgm:prSet loTypeId="urn:microsoft.com/office/officeart/2005/8/layout/hList3" loCatId="list" qsTypeId="urn:microsoft.com/office/officeart/2005/8/quickstyle/simple3" qsCatId="simple" csTypeId="urn:microsoft.com/office/officeart/2005/8/colors/colorful4" csCatId="colorful" phldr="1"/>
      <dgm:spPr/>
      <dgm:t>
        <a:bodyPr/>
        <a:lstStyle/>
        <a:p>
          <a:endParaRPr lang="es-EC"/>
        </a:p>
      </dgm:t>
    </dgm:pt>
    <dgm:pt modelId="{F6CE0857-684A-4FA5-BF73-5E421CA641C0}">
      <dgm:prSet phldrT="[Texto]" custT="1"/>
      <dgm:spPr/>
      <dgm:t>
        <a:bodyPr/>
        <a:lstStyle/>
        <a:p>
          <a:r>
            <a:rPr lang="en-US" sz="3200" b="1" dirty="0" smtClean="0">
              <a:solidFill>
                <a:schemeClr val="tx1"/>
              </a:solidFill>
              <a:latin typeface="Times New Roman" panose="02020603050405020304" pitchFamily="18" charset="0"/>
              <a:cs typeface="Times New Roman" panose="02020603050405020304" pitchFamily="18" charset="0"/>
            </a:rPr>
            <a:t>CONCLUSIONES</a:t>
          </a:r>
          <a:endParaRPr lang="es-EC" sz="3200" b="1" dirty="0">
            <a:solidFill>
              <a:schemeClr val="tx1"/>
            </a:solidFill>
            <a:latin typeface="Times New Roman" panose="02020603050405020304" pitchFamily="18" charset="0"/>
            <a:cs typeface="Times New Roman" panose="02020603050405020304" pitchFamily="18" charset="0"/>
          </a:endParaRPr>
        </a:p>
      </dgm:t>
    </dgm:pt>
    <dgm:pt modelId="{ADEFBA00-AFA4-420C-8BAD-D781E257E19C}" type="parTrans" cxnId="{587268CF-90B0-4F57-8319-D0864D0D6537}">
      <dgm:prSet/>
      <dgm:spPr/>
      <dgm:t>
        <a:bodyPr/>
        <a:lstStyle/>
        <a:p>
          <a:endParaRPr lang="es-EC">
            <a:solidFill>
              <a:schemeClr val="tx1"/>
            </a:solidFill>
          </a:endParaRPr>
        </a:p>
      </dgm:t>
    </dgm:pt>
    <dgm:pt modelId="{C8F851BC-B5DE-405B-B101-848C88F4318C}" type="sibTrans" cxnId="{587268CF-90B0-4F57-8319-D0864D0D6537}">
      <dgm:prSet/>
      <dgm:spPr/>
      <dgm:t>
        <a:bodyPr/>
        <a:lstStyle/>
        <a:p>
          <a:endParaRPr lang="es-EC">
            <a:solidFill>
              <a:schemeClr val="tx1"/>
            </a:solidFill>
          </a:endParaRPr>
        </a:p>
      </dgm:t>
    </dgm:pt>
    <dgm:pt modelId="{83E613E2-68C5-4FFA-8F36-87703C9CD6B6}">
      <dgm:prSet phldrT="[Texto]" custT="1"/>
      <dgm:spPr/>
      <dgm:t>
        <a:bodyPr/>
        <a:lstStyle/>
        <a:p>
          <a:pPr algn="just">
            <a:lnSpc>
              <a:spcPct val="150000"/>
            </a:lnSpc>
          </a:pPr>
          <a:r>
            <a:rPr lang="es-EC" sz="1400" b="0" dirty="0" smtClean="0">
              <a:solidFill>
                <a:schemeClr val="tx1"/>
              </a:solidFill>
              <a:latin typeface="Times New Roman" panose="02020603050405020304" pitchFamily="18" charset="0"/>
              <a:cs typeface="Times New Roman" panose="02020603050405020304" pitchFamily="18" charset="0"/>
            </a:rPr>
            <a:t>Según la teoría de Ferrer, 2009 manifiesta que el neuromarketing aplica las técnicas de la neurociencia donde la conducta del consumidor determina el funcionamiento del cerebro mediante la activación de los sentidos. </a:t>
          </a:r>
          <a:endParaRPr lang="es-EC" sz="1400" dirty="0">
            <a:solidFill>
              <a:schemeClr val="tx1"/>
            </a:solidFill>
            <a:latin typeface="Times New Roman" panose="02020603050405020304" pitchFamily="18" charset="0"/>
            <a:cs typeface="Times New Roman" panose="02020603050405020304" pitchFamily="18" charset="0"/>
          </a:endParaRPr>
        </a:p>
      </dgm:t>
    </dgm:pt>
    <dgm:pt modelId="{F0DC5616-DA96-4385-85C0-97CEEA66EE3D}" type="parTrans" cxnId="{F62D2176-47FC-4E05-8BCD-B6A8EC3DEDBF}">
      <dgm:prSet/>
      <dgm:spPr/>
      <dgm:t>
        <a:bodyPr/>
        <a:lstStyle/>
        <a:p>
          <a:endParaRPr lang="es-EC">
            <a:solidFill>
              <a:schemeClr val="tx1"/>
            </a:solidFill>
          </a:endParaRPr>
        </a:p>
      </dgm:t>
    </dgm:pt>
    <dgm:pt modelId="{3007245B-69E7-425A-9351-623B2765DA44}" type="sibTrans" cxnId="{F62D2176-47FC-4E05-8BCD-B6A8EC3DEDBF}">
      <dgm:prSet/>
      <dgm:spPr/>
      <dgm:t>
        <a:bodyPr/>
        <a:lstStyle/>
        <a:p>
          <a:endParaRPr lang="es-EC">
            <a:solidFill>
              <a:schemeClr val="tx1"/>
            </a:solidFill>
          </a:endParaRPr>
        </a:p>
      </dgm:t>
    </dgm:pt>
    <dgm:pt modelId="{E0CE13EB-C633-49BF-8202-05F03A0E1EA0}">
      <dgm:prSet phldrT="[Texto]" custT="1"/>
      <dgm:spPr/>
      <dgm:t>
        <a:bodyPr/>
        <a:lstStyle/>
        <a:p>
          <a:pPr algn="just">
            <a:lnSpc>
              <a:spcPct val="150000"/>
            </a:lnSpc>
          </a:pPr>
          <a:r>
            <a:rPr lang="es-EC" sz="1400" b="0" i="0" dirty="0" smtClean="0">
              <a:solidFill>
                <a:schemeClr val="tx1"/>
              </a:solidFill>
              <a:latin typeface="Times New Roman" panose="02020603050405020304" pitchFamily="18" charset="0"/>
              <a:cs typeface="Times New Roman" panose="02020603050405020304" pitchFamily="18" charset="0"/>
            </a:rPr>
            <a:t>En el desarrollo de nuestro trabajo de investigación evidenciamos que los platos típicos más demandados en el cantón Rumiñahui son el hornado con el 30,1% y el cuy asado que representa el 16% de la muestra encuestada, lo cual se determina que estos platos son los más comerciales y que personas de otros sectores y turistas concurren a degustar de estos platos. </a:t>
          </a:r>
          <a:endParaRPr lang="es-EC" sz="1400" b="1" i="0" dirty="0" smtClean="0">
            <a:solidFill>
              <a:schemeClr val="tx1"/>
            </a:solidFill>
            <a:latin typeface="Times New Roman" panose="02020603050405020304" pitchFamily="18" charset="0"/>
            <a:cs typeface="Times New Roman" panose="02020603050405020304" pitchFamily="18" charset="0"/>
          </a:endParaRPr>
        </a:p>
      </dgm:t>
    </dgm:pt>
    <dgm:pt modelId="{D4D01A02-C85A-44CD-812A-470FF1E7DCC2}" type="parTrans" cxnId="{E7CF35BD-8E9D-4C09-92B7-88A2EA02D9BC}">
      <dgm:prSet/>
      <dgm:spPr/>
      <dgm:t>
        <a:bodyPr/>
        <a:lstStyle/>
        <a:p>
          <a:endParaRPr lang="es-EC">
            <a:solidFill>
              <a:schemeClr val="tx1"/>
            </a:solidFill>
          </a:endParaRPr>
        </a:p>
      </dgm:t>
    </dgm:pt>
    <dgm:pt modelId="{10A5D130-6B60-40A5-82A0-B0347A93DEC2}" type="sibTrans" cxnId="{E7CF35BD-8E9D-4C09-92B7-88A2EA02D9BC}">
      <dgm:prSet/>
      <dgm:spPr/>
      <dgm:t>
        <a:bodyPr/>
        <a:lstStyle/>
        <a:p>
          <a:endParaRPr lang="es-EC">
            <a:solidFill>
              <a:schemeClr val="tx1"/>
            </a:solidFill>
          </a:endParaRPr>
        </a:p>
      </dgm:t>
    </dgm:pt>
    <dgm:pt modelId="{516AD9FA-1645-41C3-AF25-225E5F0DCDCD}" type="pres">
      <dgm:prSet presAssocID="{4D3B6C2F-4551-42EB-9EDD-86661C7590CD}" presName="composite" presStyleCnt="0">
        <dgm:presLayoutVars>
          <dgm:chMax val="1"/>
          <dgm:dir/>
          <dgm:resizeHandles val="exact"/>
        </dgm:presLayoutVars>
      </dgm:prSet>
      <dgm:spPr/>
      <dgm:t>
        <a:bodyPr/>
        <a:lstStyle/>
        <a:p>
          <a:endParaRPr lang="es-EC"/>
        </a:p>
      </dgm:t>
    </dgm:pt>
    <dgm:pt modelId="{B9D1604F-9C64-4EAD-922F-C2C97CAFBCAF}" type="pres">
      <dgm:prSet presAssocID="{F6CE0857-684A-4FA5-BF73-5E421CA641C0}" presName="roof" presStyleLbl="dkBgShp" presStyleIdx="0" presStyleCnt="2" custScaleY="50709"/>
      <dgm:spPr/>
      <dgm:t>
        <a:bodyPr/>
        <a:lstStyle/>
        <a:p>
          <a:endParaRPr lang="es-EC"/>
        </a:p>
      </dgm:t>
    </dgm:pt>
    <dgm:pt modelId="{D8328D6F-77D1-4208-8725-735E80C5FD00}" type="pres">
      <dgm:prSet presAssocID="{F6CE0857-684A-4FA5-BF73-5E421CA641C0}" presName="pillars" presStyleCnt="0"/>
      <dgm:spPr/>
    </dgm:pt>
    <dgm:pt modelId="{3820E32D-0259-4381-A2CF-F6EC06FC320C}" type="pres">
      <dgm:prSet presAssocID="{F6CE0857-684A-4FA5-BF73-5E421CA641C0}" presName="pillar1" presStyleLbl="node1" presStyleIdx="0" presStyleCnt="2" custScaleY="121776">
        <dgm:presLayoutVars>
          <dgm:bulletEnabled val="1"/>
        </dgm:presLayoutVars>
      </dgm:prSet>
      <dgm:spPr/>
      <dgm:t>
        <a:bodyPr/>
        <a:lstStyle/>
        <a:p>
          <a:endParaRPr lang="es-EC"/>
        </a:p>
      </dgm:t>
    </dgm:pt>
    <dgm:pt modelId="{A76A3971-1185-45D4-8CA5-9D38D891A9DC}" type="pres">
      <dgm:prSet presAssocID="{E0CE13EB-C633-49BF-8202-05F03A0E1EA0}" presName="pillarX" presStyleLbl="node1" presStyleIdx="1" presStyleCnt="2" custScaleY="121776">
        <dgm:presLayoutVars>
          <dgm:bulletEnabled val="1"/>
        </dgm:presLayoutVars>
      </dgm:prSet>
      <dgm:spPr/>
      <dgm:t>
        <a:bodyPr/>
        <a:lstStyle/>
        <a:p>
          <a:endParaRPr lang="es-EC"/>
        </a:p>
      </dgm:t>
    </dgm:pt>
    <dgm:pt modelId="{16797F3C-2436-461A-BD5F-B6B557278B0F}" type="pres">
      <dgm:prSet presAssocID="{F6CE0857-684A-4FA5-BF73-5E421CA641C0}" presName="base" presStyleLbl="dkBgShp" presStyleIdx="1" presStyleCnt="2" custLinFactNeighborX="-123" custLinFactNeighborY="-38846"/>
      <dgm:spPr/>
    </dgm:pt>
  </dgm:ptLst>
  <dgm:cxnLst>
    <dgm:cxn modelId="{E7CF35BD-8E9D-4C09-92B7-88A2EA02D9BC}" srcId="{F6CE0857-684A-4FA5-BF73-5E421CA641C0}" destId="{E0CE13EB-C633-49BF-8202-05F03A0E1EA0}" srcOrd="1" destOrd="0" parTransId="{D4D01A02-C85A-44CD-812A-470FF1E7DCC2}" sibTransId="{10A5D130-6B60-40A5-82A0-B0347A93DEC2}"/>
    <dgm:cxn modelId="{A164BAE7-1561-4CE6-8897-20009DA74341}" type="presOf" srcId="{83E613E2-68C5-4FFA-8F36-87703C9CD6B6}" destId="{3820E32D-0259-4381-A2CF-F6EC06FC320C}" srcOrd="0" destOrd="0" presId="urn:microsoft.com/office/officeart/2005/8/layout/hList3"/>
    <dgm:cxn modelId="{587268CF-90B0-4F57-8319-D0864D0D6537}" srcId="{4D3B6C2F-4551-42EB-9EDD-86661C7590CD}" destId="{F6CE0857-684A-4FA5-BF73-5E421CA641C0}" srcOrd="0" destOrd="0" parTransId="{ADEFBA00-AFA4-420C-8BAD-D781E257E19C}" sibTransId="{C8F851BC-B5DE-405B-B101-848C88F4318C}"/>
    <dgm:cxn modelId="{84059ABB-60D8-4AAC-A91F-63A549719F7B}" type="presOf" srcId="{E0CE13EB-C633-49BF-8202-05F03A0E1EA0}" destId="{A76A3971-1185-45D4-8CA5-9D38D891A9DC}" srcOrd="0" destOrd="0" presId="urn:microsoft.com/office/officeart/2005/8/layout/hList3"/>
    <dgm:cxn modelId="{8038E37A-BFCB-4076-AA7D-D1A031A044D5}" type="presOf" srcId="{F6CE0857-684A-4FA5-BF73-5E421CA641C0}" destId="{B9D1604F-9C64-4EAD-922F-C2C97CAFBCAF}" srcOrd="0" destOrd="0" presId="urn:microsoft.com/office/officeart/2005/8/layout/hList3"/>
    <dgm:cxn modelId="{F62D2176-47FC-4E05-8BCD-B6A8EC3DEDBF}" srcId="{F6CE0857-684A-4FA5-BF73-5E421CA641C0}" destId="{83E613E2-68C5-4FFA-8F36-87703C9CD6B6}" srcOrd="0" destOrd="0" parTransId="{F0DC5616-DA96-4385-85C0-97CEEA66EE3D}" sibTransId="{3007245B-69E7-425A-9351-623B2765DA44}"/>
    <dgm:cxn modelId="{2B1DBB67-F035-428C-8CFA-F8053062B920}" type="presOf" srcId="{4D3B6C2F-4551-42EB-9EDD-86661C7590CD}" destId="{516AD9FA-1645-41C3-AF25-225E5F0DCDCD}" srcOrd="0" destOrd="0" presId="urn:microsoft.com/office/officeart/2005/8/layout/hList3"/>
    <dgm:cxn modelId="{AE2595BF-15DE-40FE-8986-0D038E546D69}" type="presParOf" srcId="{516AD9FA-1645-41C3-AF25-225E5F0DCDCD}" destId="{B9D1604F-9C64-4EAD-922F-C2C97CAFBCAF}" srcOrd="0" destOrd="0" presId="urn:microsoft.com/office/officeart/2005/8/layout/hList3"/>
    <dgm:cxn modelId="{0BAC0E08-9BF3-4E81-91E9-FC979C84807E}" type="presParOf" srcId="{516AD9FA-1645-41C3-AF25-225E5F0DCDCD}" destId="{D8328D6F-77D1-4208-8725-735E80C5FD00}" srcOrd="1" destOrd="0" presId="urn:microsoft.com/office/officeart/2005/8/layout/hList3"/>
    <dgm:cxn modelId="{7DD21C69-E981-4B93-A8F8-135784C4F576}" type="presParOf" srcId="{D8328D6F-77D1-4208-8725-735E80C5FD00}" destId="{3820E32D-0259-4381-A2CF-F6EC06FC320C}" srcOrd="0" destOrd="0" presId="urn:microsoft.com/office/officeart/2005/8/layout/hList3"/>
    <dgm:cxn modelId="{BBA68042-07A4-4981-B50E-6D2D53A06817}" type="presParOf" srcId="{D8328D6F-77D1-4208-8725-735E80C5FD00}" destId="{A76A3971-1185-45D4-8CA5-9D38D891A9DC}" srcOrd="1" destOrd="0" presId="urn:microsoft.com/office/officeart/2005/8/layout/hList3"/>
    <dgm:cxn modelId="{744C15BF-C0E8-4C0D-8145-041EB9177D33}" type="presParOf" srcId="{516AD9FA-1645-41C3-AF25-225E5F0DCDCD}" destId="{16797F3C-2436-461A-BD5F-B6B557278B0F}"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070D06B-4B4C-4B1E-AD7E-BBEAA79CA8F0}"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s-EC"/>
        </a:p>
      </dgm:t>
    </dgm:pt>
    <dgm:pt modelId="{99683355-F3EB-4776-9DFF-F035BBF25230}">
      <dgm:prSet phldrT="[Texto]" custT="1"/>
      <dgm:spPr>
        <a:solidFill>
          <a:schemeClr val="accent5">
            <a:lumMod val="40000"/>
            <a:lumOff val="60000"/>
          </a:schemeClr>
        </a:solidFill>
        <a:ln>
          <a:solidFill>
            <a:schemeClr val="accent5">
              <a:lumMod val="75000"/>
            </a:schemeClr>
          </a:solidFill>
        </a:ln>
      </dgm:spPr>
      <dgm:t>
        <a:bodyPr/>
        <a:lstStyle/>
        <a:p>
          <a:r>
            <a:rPr lang="es-EC" sz="1200" dirty="0" smtClean="0">
              <a:solidFill>
                <a:schemeClr val="tx1"/>
              </a:solidFill>
              <a:latin typeface="Times New Roman" panose="02020603050405020304" pitchFamily="18" charset="0"/>
              <a:cs typeface="Times New Roman" panose="02020603050405020304" pitchFamily="18" charset="0"/>
            </a:rPr>
            <a:t>Otro punto que podemos evidenciar es que los estímulos juegan un papel muy importante en el proceso de compra, tal es el caso que lo podemos comprobar con la pregunta planteada ¿Al momento que le dan una pequeña degustación, llamada popularmente "probana", cuál de sus sentidos es el que más predomina?, en la cual se proporcionó diferentes opciones  referente a los estímulos y se evidencia que los estímulos que más predominan ante una pequeña degustación son el sabor con el 38,%% y el olor con el 26,5%, con esto concluimos que los sentidos juegan un papel importante al momento de comprar en especial el gusto y el olfato. </a:t>
          </a:r>
          <a:endParaRPr lang="es-EC" sz="1200" dirty="0">
            <a:solidFill>
              <a:schemeClr val="tx1"/>
            </a:solidFill>
            <a:latin typeface="Times New Roman" panose="02020603050405020304" pitchFamily="18" charset="0"/>
            <a:cs typeface="Times New Roman" panose="02020603050405020304" pitchFamily="18" charset="0"/>
          </a:endParaRPr>
        </a:p>
      </dgm:t>
    </dgm:pt>
    <dgm:pt modelId="{64473F7A-7D9A-47E0-AE58-03E34EB4B557}" type="parTrans" cxnId="{6AEEAAA0-7F7F-43E0-81DD-73D61F372294}">
      <dgm:prSet/>
      <dgm:spPr/>
      <dgm:t>
        <a:bodyPr/>
        <a:lstStyle/>
        <a:p>
          <a:endParaRPr lang="es-EC" sz="1200">
            <a:solidFill>
              <a:schemeClr val="tx1"/>
            </a:solidFill>
            <a:latin typeface="Times New Roman" panose="02020603050405020304" pitchFamily="18" charset="0"/>
            <a:cs typeface="Times New Roman" panose="02020603050405020304" pitchFamily="18" charset="0"/>
          </a:endParaRPr>
        </a:p>
      </dgm:t>
    </dgm:pt>
    <dgm:pt modelId="{A8B26D68-3DD1-43DE-9CB9-A84EA673C2A5}" type="sibTrans" cxnId="{6AEEAAA0-7F7F-43E0-81DD-73D61F372294}">
      <dgm:prSet custT="1"/>
      <dgm:spPr/>
      <dgm:t>
        <a:bodyPr/>
        <a:lstStyle/>
        <a:p>
          <a:endParaRPr lang="es-EC" sz="1200">
            <a:solidFill>
              <a:schemeClr val="tx1"/>
            </a:solidFill>
            <a:latin typeface="Times New Roman" panose="02020603050405020304" pitchFamily="18" charset="0"/>
            <a:cs typeface="Times New Roman" panose="02020603050405020304" pitchFamily="18" charset="0"/>
          </a:endParaRPr>
        </a:p>
      </dgm:t>
    </dgm:pt>
    <dgm:pt modelId="{FA62B13B-FBD7-4284-BB5C-C585115A68FB}">
      <dgm:prSet phldrT="[Texto]" custT="1"/>
      <dgm:spPr>
        <a:solidFill>
          <a:schemeClr val="accent4">
            <a:lumMod val="60000"/>
            <a:lumOff val="40000"/>
          </a:schemeClr>
        </a:solidFill>
        <a:ln>
          <a:solidFill>
            <a:schemeClr val="accent1">
              <a:lumMod val="75000"/>
            </a:schemeClr>
          </a:solidFill>
        </a:ln>
      </dgm:spPr>
      <dgm:t>
        <a:bodyPr/>
        <a:lstStyle/>
        <a:p>
          <a:r>
            <a:rPr lang="es-EC" sz="1200" b="0" dirty="0" smtClean="0">
              <a:solidFill>
                <a:schemeClr val="tx1"/>
              </a:solidFill>
              <a:latin typeface="Times New Roman" panose="02020603050405020304" pitchFamily="18" charset="0"/>
              <a:cs typeface="Times New Roman" panose="02020603050405020304" pitchFamily="18" charset="0"/>
            </a:rPr>
            <a:t>Se puede concluir que el plato de hornado es muy apetecido en el cantón Rumiñahui, y cabe resaltar que su proceso de elaboración es muy complejo ya que consiste desde su crianza, alimentación, faenado y preparación, es importante mencionar que la preparación conste de tres días, puesto que se debe dejar en reposo un día completo para que el aliño haga efecto y además se debe continuar con la preparación de las tortillas de papa, el mote y el agrio que acompañan a este delicioso plato típico.   </a:t>
          </a:r>
          <a:endParaRPr lang="es-EC" sz="1200" dirty="0">
            <a:solidFill>
              <a:schemeClr val="tx1"/>
            </a:solidFill>
            <a:latin typeface="Times New Roman" panose="02020603050405020304" pitchFamily="18" charset="0"/>
            <a:cs typeface="Times New Roman" panose="02020603050405020304" pitchFamily="18" charset="0"/>
          </a:endParaRPr>
        </a:p>
      </dgm:t>
    </dgm:pt>
    <dgm:pt modelId="{A9ED85E7-C49E-4B05-8CEA-EAF2EA6ACDCE}" type="parTrans" cxnId="{3507A17E-0798-4957-9297-3BCFC31BE34F}">
      <dgm:prSet/>
      <dgm:spPr/>
      <dgm:t>
        <a:bodyPr/>
        <a:lstStyle/>
        <a:p>
          <a:endParaRPr lang="es-EC" sz="1200">
            <a:solidFill>
              <a:schemeClr val="tx1"/>
            </a:solidFill>
            <a:latin typeface="Times New Roman" panose="02020603050405020304" pitchFamily="18" charset="0"/>
            <a:cs typeface="Times New Roman" panose="02020603050405020304" pitchFamily="18" charset="0"/>
          </a:endParaRPr>
        </a:p>
      </dgm:t>
    </dgm:pt>
    <dgm:pt modelId="{97883B8A-9212-41A3-A529-1067C574C035}" type="sibTrans" cxnId="{3507A17E-0798-4957-9297-3BCFC31BE34F}">
      <dgm:prSet custT="1"/>
      <dgm:spPr/>
      <dgm:t>
        <a:bodyPr/>
        <a:lstStyle/>
        <a:p>
          <a:endParaRPr lang="es-EC" sz="1200">
            <a:solidFill>
              <a:schemeClr val="tx1"/>
            </a:solidFill>
            <a:latin typeface="Times New Roman" panose="02020603050405020304" pitchFamily="18" charset="0"/>
            <a:cs typeface="Times New Roman" panose="02020603050405020304" pitchFamily="18" charset="0"/>
          </a:endParaRPr>
        </a:p>
      </dgm:t>
    </dgm:pt>
    <dgm:pt modelId="{E02905C7-9ACF-41F9-9D6D-C462E52D6066}">
      <dgm:prSet phldrT="[Texto]" custT="1"/>
      <dgm:spPr>
        <a:solidFill>
          <a:schemeClr val="accent2">
            <a:lumMod val="60000"/>
            <a:lumOff val="40000"/>
          </a:schemeClr>
        </a:solidFill>
        <a:ln>
          <a:solidFill>
            <a:schemeClr val="accent2">
              <a:lumMod val="75000"/>
            </a:schemeClr>
          </a:solidFill>
        </a:ln>
      </dgm:spPr>
      <dgm:t>
        <a:bodyPr/>
        <a:lstStyle/>
        <a:p>
          <a:r>
            <a:rPr lang="es-EC" sz="1200" dirty="0" smtClean="0">
              <a:solidFill>
                <a:schemeClr val="tx1"/>
              </a:solidFill>
              <a:latin typeface="Times New Roman" panose="02020603050405020304" pitchFamily="18" charset="0"/>
              <a:cs typeface="Times New Roman" panose="02020603050405020304" pitchFamily="18" charset="0"/>
            </a:rPr>
            <a:t>La presente investigación tiene como propuesta el rediseño de la página web ya que tiene falencia como: demasiado texto, no existe dinamismo en la página, poca información lo que se desea brindar mayor información sobre el turismo gastronómico que oferta el cantón Rumiñahui.</a:t>
          </a:r>
          <a:endParaRPr lang="es-EC" sz="1200" dirty="0">
            <a:solidFill>
              <a:schemeClr val="tx1"/>
            </a:solidFill>
            <a:latin typeface="Times New Roman" panose="02020603050405020304" pitchFamily="18" charset="0"/>
            <a:cs typeface="Times New Roman" panose="02020603050405020304" pitchFamily="18" charset="0"/>
          </a:endParaRPr>
        </a:p>
      </dgm:t>
    </dgm:pt>
    <dgm:pt modelId="{D339DA93-52FA-4B61-9343-87D2E5967801}" type="parTrans" cxnId="{B8BF6FA0-F597-4948-99A7-A7456423DCFE}">
      <dgm:prSet/>
      <dgm:spPr/>
      <dgm:t>
        <a:bodyPr/>
        <a:lstStyle/>
        <a:p>
          <a:endParaRPr lang="es-EC" sz="1200">
            <a:solidFill>
              <a:schemeClr val="tx1"/>
            </a:solidFill>
            <a:latin typeface="Times New Roman" panose="02020603050405020304" pitchFamily="18" charset="0"/>
            <a:cs typeface="Times New Roman" panose="02020603050405020304" pitchFamily="18" charset="0"/>
          </a:endParaRPr>
        </a:p>
      </dgm:t>
    </dgm:pt>
    <dgm:pt modelId="{EF9E2C46-964D-46BF-8631-2FD399ECE00F}" type="sibTrans" cxnId="{B8BF6FA0-F597-4948-99A7-A7456423DCFE}">
      <dgm:prSet/>
      <dgm:spPr/>
      <dgm:t>
        <a:bodyPr/>
        <a:lstStyle/>
        <a:p>
          <a:endParaRPr lang="es-EC" sz="1200">
            <a:solidFill>
              <a:schemeClr val="tx1"/>
            </a:solidFill>
            <a:latin typeface="Times New Roman" panose="02020603050405020304" pitchFamily="18" charset="0"/>
            <a:cs typeface="Times New Roman" panose="02020603050405020304" pitchFamily="18" charset="0"/>
          </a:endParaRPr>
        </a:p>
      </dgm:t>
    </dgm:pt>
    <dgm:pt modelId="{89A7E238-C3E3-462D-ADA8-54D3334CB86B}" type="pres">
      <dgm:prSet presAssocID="{E070D06B-4B4C-4B1E-AD7E-BBEAA79CA8F0}" presName="outerComposite" presStyleCnt="0">
        <dgm:presLayoutVars>
          <dgm:chMax val="5"/>
          <dgm:dir/>
          <dgm:resizeHandles val="exact"/>
        </dgm:presLayoutVars>
      </dgm:prSet>
      <dgm:spPr/>
      <dgm:t>
        <a:bodyPr/>
        <a:lstStyle/>
        <a:p>
          <a:endParaRPr lang="es-EC"/>
        </a:p>
      </dgm:t>
    </dgm:pt>
    <dgm:pt modelId="{DD3D1473-B278-48D2-AD39-40B9E5941872}" type="pres">
      <dgm:prSet presAssocID="{E070D06B-4B4C-4B1E-AD7E-BBEAA79CA8F0}" presName="dummyMaxCanvas" presStyleCnt="0">
        <dgm:presLayoutVars/>
      </dgm:prSet>
      <dgm:spPr/>
    </dgm:pt>
    <dgm:pt modelId="{041DE7E2-6FFB-47C3-B576-AA9034AF7BA4}" type="pres">
      <dgm:prSet presAssocID="{E070D06B-4B4C-4B1E-AD7E-BBEAA79CA8F0}" presName="ThreeNodes_1" presStyleLbl="node1" presStyleIdx="0" presStyleCnt="3">
        <dgm:presLayoutVars>
          <dgm:bulletEnabled val="1"/>
        </dgm:presLayoutVars>
      </dgm:prSet>
      <dgm:spPr/>
      <dgm:t>
        <a:bodyPr/>
        <a:lstStyle/>
        <a:p>
          <a:endParaRPr lang="es-EC"/>
        </a:p>
      </dgm:t>
    </dgm:pt>
    <dgm:pt modelId="{04608CA8-990F-4644-9250-D29B19A7C4F6}" type="pres">
      <dgm:prSet presAssocID="{E070D06B-4B4C-4B1E-AD7E-BBEAA79CA8F0}" presName="ThreeNodes_2" presStyleLbl="node1" presStyleIdx="1" presStyleCnt="3">
        <dgm:presLayoutVars>
          <dgm:bulletEnabled val="1"/>
        </dgm:presLayoutVars>
      </dgm:prSet>
      <dgm:spPr/>
      <dgm:t>
        <a:bodyPr/>
        <a:lstStyle/>
        <a:p>
          <a:endParaRPr lang="es-EC"/>
        </a:p>
      </dgm:t>
    </dgm:pt>
    <dgm:pt modelId="{DA67BEFB-EBBA-42F1-BDA1-70EA7E6D76C4}" type="pres">
      <dgm:prSet presAssocID="{E070D06B-4B4C-4B1E-AD7E-BBEAA79CA8F0}" presName="ThreeNodes_3" presStyleLbl="node1" presStyleIdx="2" presStyleCnt="3">
        <dgm:presLayoutVars>
          <dgm:bulletEnabled val="1"/>
        </dgm:presLayoutVars>
      </dgm:prSet>
      <dgm:spPr/>
      <dgm:t>
        <a:bodyPr/>
        <a:lstStyle/>
        <a:p>
          <a:endParaRPr lang="es-EC"/>
        </a:p>
      </dgm:t>
    </dgm:pt>
    <dgm:pt modelId="{BBE7E424-7C0A-436B-AA3C-5FCFCBA650B9}" type="pres">
      <dgm:prSet presAssocID="{E070D06B-4B4C-4B1E-AD7E-BBEAA79CA8F0}" presName="ThreeConn_1-2" presStyleLbl="fgAccFollowNode1" presStyleIdx="0" presStyleCnt="2">
        <dgm:presLayoutVars>
          <dgm:bulletEnabled val="1"/>
        </dgm:presLayoutVars>
      </dgm:prSet>
      <dgm:spPr/>
      <dgm:t>
        <a:bodyPr/>
        <a:lstStyle/>
        <a:p>
          <a:endParaRPr lang="es-EC"/>
        </a:p>
      </dgm:t>
    </dgm:pt>
    <dgm:pt modelId="{67DEEFA0-07C2-4147-8299-62789FC2078F}" type="pres">
      <dgm:prSet presAssocID="{E070D06B-4B4C-4B1E-AD7E-BBEAA79CA8F0}" presName="ThreeConn_2-3" presStyleLbl="fgAccFollowNode1" presStyleIdx="1" presStyleCnt="2">
        <dgm:presLayoutVars>
          <dgm:bulletEnabled val="1"/>
        </dgm:presLayoutVars>
      </dgm:prSet>
      <dgm:spPr/>
      <dgm:t>
        <a:bodyPr/>
        <a:lstStyle/>
        <a:p>
          <a:endParaRPr lang="es-EC"/>
        </a:p>
      </dgm:t>
    </dgm:pt>
    <dgm:pt modelId="{6E783633-92E1-4D8D-87BB-CC3AEE8C5A85}" type="pres">
      <dgm:prSet presAssocID="{E070D06B-4B4C-4B1E-AD7E-BBEAA79CA8F0}" presName="ThreeNodes_1_text" presStyleLbl="node1" presStyleIdx="2" presStyleCnt="3">
        <dgm:presLayoutVars>
          <dgm:bulletEnabled val="1"/>
        </dgm:presLayoutVars>
      </dgm:prSet>
      <dgm:spPr/>
      <dgm:t>
        <a:bodyPr/>
        <a:lstStyle/>
        <a:p>
          <a:endParaRPr lang="es-EC"/>
        </a:p>
      </dgm:t>
    </dgm:pt>
    <dgm:pt modelId="{66F03AE0-78E2-4077-AE64-0ED676222C95}" type="pres">
      <dgm:prSet presAssocID="{E070D06B-4B4C-4B1E-AD7E-BBEAA79CA8F0}" presName="ThreeNodes_2_text" presStyleLbl="node1" presStyleIdx="2" presStyleCnt="3">
        <dgm:presLayoutVars>
          <dgm:bulletEnabled val="1"/>
        </dgm:presLayoutVars>
      </dgm:prSet>
      <dgm:spPr/>
      <dgm:t>
        <a:bodyPr/>
        <a:lstStyle/>
        <a:p>
          <a:endParaRPr lang="es-EC"/>
        </a:p>
      </dgm:t>
    </dgm:pt>
    <dgm:pt modelId="{FED511A2-04D2-4C8B-A415-49DA3FD7C325}" type="pres">
      <dgm:prSet presAssocID="{E070D06B-4B4C-4B1E-AD7E-BBEAA79CA8F0}" presName="ThreeNodes_3_text" presStyleLbl="node1" presStyleIdx="2" presStyleCnt="3">
        <dgm:presLayoutVars>
          <dgm:bulletEnabled val="1"/>
        </dgm:presLayoutVars>
      </dgm:prSet>
      <dgm:spPr/>
      <dgm:t>
        <a:bodyPr/>
        <a:lstStyle/>
        <a:p>
          <a:endParaRPr lang="es-EC"/>
        </a:p>
      </dgm:t>
    </dgm:pt>
  </dgm:ptLst>
  <dgm:cxnLst>
    <dgm:cxn modelId="{B8BF6FA0-F597-4948-99A7-A7456423DCFE}" srcId="{E070D06B-4B4C-4B1E-AD7E-BBEAA79CA8F0}" destId="{E02905C7-9ACF-41F9-9D6D-C462E52D6066}" srcOrd="2" destOrd="0" parTransId="{D339DA93-52FA-4B61-9343-87D2E5967801}" sibTransId="{EF9E2C46-964D-46BF-8631-2FD399ECE00F}"/>
    <dgm:cxn modelId="{3507A17E-0798-4957-9297-3BCFC31BE34F}" srcId="{E070D06B-4B4C-4B1E-AD7E-BBEAA79CA8F0}" destId="{FA62B13B-FBD7-4284-BB5C-C585115A68FB}" srcOrd="1" destOrd="0" parTransId="{A9ED85E7-C49E-4B05-8CEA-EAF2EA6ACDCE}" sibTransId="{97883B8A-9212-41A3-A529-1067C574C035}"/>
    <dgm:cxn modelId="{5AD7A61E-5D9F-43CE-9762-1BA368603A7C}" type="presOf" srcId="{97883B8A-9212-41A3-A529-1067C574C035}" destId="{67DEEFA0-07C2-4147-8299-62789FC2078F}" srcOrd="0" destOrd="0" presId="urn:microsoft.com/office/officeart/2005/8/layout/vProcess5"/>
    <dgm:cxn modelId="{6AEEAAA0-7F7F-43E0-81DD-73D61F372294}" srcId="{E070D06B-4B4C-4B1E-AD7E-BBEAA79CA8F0}" destId="{99683355-F3EB-4776-9DFF-F035BBF25230}" srcOrd="0" destOrd="0" parTransId="{64473F7A-7D9A-47E0-AE58-03E34EB4B557}" sibTransId="{A8B26D68-3DD1-43DE-9CB9-A84EA673C2A5}"/>
    <dgm:cxn modelId="{95A4F0D5-EFD3-4059-BAB3-99BB735DB0BD}" type="presOf" srcId="{E070D06B-4B4C-4B1E-AD7E-BBEAA79CA8F0}" destId="{89A7E238-C3E3-462D-ADA8-54D3334CB86B}" srcOrd="0" destOrd="0" presId="urn:microsoft.com/office/officeart/2005/8/layout/vProcess5"/>
    <dgm:cxn modelId="{4121A5DE-FF81-4822-93DE-04C434F7F594}" type="presOf" srcId="{FA62B13B-FBD7-4284-BB5C-C585115A68FB}" destId="{66F03AE0-78E2-4077-AE64-0ED676222C95}" srcOrd="1" destOrd="0" presId="urn:microsoft.com/office/officeart/2005/8/layout/vProcess5"/>
    <dgm:cxn modelId="{C41B5CCE-F31E-44CD-8467-0FC43A322CE7}" type="presOf" srcId="{E02905C7-9ACF-41F9-9D6D-C462E52D6066}" destId="{DA67BEFB-EBBA-42F1-BDA1-70EA7E6D76C4}" srcOrd="0" destOrd="0" presId="urn:microsoft.com/office/officeart/2005/8/layout/vProcess5"/>
    <dgm:cxn modelId="{B604430B-78BF-4F1E-B596-802522D3FB2F}" type="presOf" srcId="{FA62B13B-FBD7-4284-BB5C-C585115A68FB}" destId="{04608CA8-990F-4644-9250-D29B19A7C4F6}" srcOrd="0" destOrd="0" presId="urn:microsoft.com/office/officeart/2005/8/layout/vProcess5"/>
    <dgm:cxn modelId="{BCBA2482-4D48-42A2-8C5C-A6751D3A454A}" type="presOf" srcId="{99683355-F3EB-4776-9DFF-F035BBF25230}" destId="{6E783633-92E1-4D8D-87BB-CC3AEE8C5A85}" srcOrd="1" destOrd="0" presId="urn:microsoft.com/office/officeart/2005/8/layout/vProcess5"/>
    <dgm:cxn modelId="{2B279B0E-4081-4A99-B39F-A8FB930FA907}" type="presOf" srcId="{99683355-F3EB-4776-9DFF-F035BBF25230}" destId="{041DE7E2-6FFB-47C3-B576-AA9034AF7BA4}" srcOrd="0" destOrd="0" presId="urn:microsoft.com/office/officeart/2005/8/layout/vProcess5"/>
    <dgm:cxn modelId="{C5F1292C-028B-4970-89C8-17910491A1D8}" type="presOf" srcId="{A8B26D68-3DD1-43DE-9CB9-A84EA673C2A5}" destId="{BBE7E424-7C0A-436B-AA3C-5FCFCBA650B9}" srcOrd="0" destOrd="0" presId="urn:microsoft.com/office/officeart/2005/8/layout/vProcess5"/>
    <dgm:cxn modelId="{B47B045B-5134-4917-A088-128D50B30B53}" type="presOf" srcId="{E02905C7-9ACF-41F9-9D6D-C462E52D6066}" destId="{FED511A2-04D2-4C8B-A415-49DA3FD7C325}" srcOrd="1" destOrd="0" presId="urn:microsoft.com/office/officeart/2005/8/layout/vProcess5"/>
    <dgm:cxn modelId="{2C33CFDE-763D-4B01-A027-3E37B7A8AF63}" type="presParOf" srcId="{89A7E238-C3E3-462D-ADA8-54D3334CB86B}" destId="{DD3D1473-B278-48D2-AD39-40B9E5941872}" srcOrd="0" destOrd="0" presId="urn:microsoft.com/office/officeart/2005/8/layout/vProcess5"/>
    <dgm:cxn modelId="{C3A6914A-547C-414B-9460-E00691431526}" type="presParOf" srcId="{89A7E238-C3E3-462D-ADA8-54D3334CB86B}" destId="{041DE7E2-6FFB-47C3-B576-AA9034AF7BA4}" srcOrd="1" destOrd="0" presId="urn:microsoft.com/office/officeart/2005/8/layout/vProcess5"/>
    <dgm:cxn modelId="{35706B1A-D847-47C3-86C7-649E785A43B4}" type="presParOf" srcId="{89A7E238-C3E3-462D-ADA8-54D3334CB86B}" destId="{04608CA8-990F-4644-9250-D29B19A7C4F6}" srcOrd="2" destOrd="0" presId="urn:microsoft.com/office/officeart/2005/8/layout/vProcess5"/>
    <dgm:cxn modelId="{A479EA99-A34F-4A7A-A40B-BEBBF5795803}" type="presParOf" srcId="{89A7E238-C3E3-462D-ADA8-54D3334CB86B}" destId="{DA67BEFB-EBBA-42F1-BDA1-70EA7E6D76C4}" srcOrd="3" destOrd="0" presId="urn:microsoft.com/office/officeart/2005/8/layout/vProcess5"/>
    <dgm:cxn modelId="{8C914198-7163-4200-8CED-32D7B7B45F83}" type="presParOf" srcId="{89A7E238-C3E3-462D-ADA8-54D3334CB86B}" destId="{BBE7E424-7C0A-436B-AA3C-5FCFCBA650B9}" srcOrd="4" destOrd="0" presId="urn:microsoft.com/office/officeart/2005/8/layout/vProcess5"/>
    <dgm:cxn modelId="{FCCF017A-B979-4E4A-878A-9FD5045D5E64}" type="presParOf" srcId="{89A7E238-C3E3-462D-ADA8-54D3334CB86B}" destId="{67DEEFA0-07C2-4147-8299-62789FC2078F}" srcOrd="5" destOrd="0" presId="urn:microsoft.com/office/officeart/2005/8/layout/vProcess5"/>
    <dgm:cxn modelId="{121ECF83-BFD3-48D3-B3E7-D588463FAC4F}" type="presParOf" srcId="{89A7E238-C3E3-462D-ADA8-54D3334CB86B}" destId="{6E783633-92E1-4D8D-87BB-CC3AEE8C5A85}" srcOrd="6" destOrd="0" presId="urn:microsoft.com/office/officeart/2005/8/layout/vProcess5"/>
    <dgm:cxn modelId="{05A79B77-40EE-4602-AF3B-44CAF275543F}" type="presParOf" srcId="{89A7E238-C3E3-462D-ADA8-54D3334CB86B}" destId="{66F03AE0-78E2-4077-AE64-0ED676222C95}" srcOrd="7" destOrd="0" presId="urn:microsoft.com/office/officeart/2005/8/layout/vProcess5"/>
    <dgm:cxn modelId="{5947A91E-0A37-4144-8455-A40DF921109C}" type="presParOf" srcId="{89A7E238-C3E3-462D-ADA8-54D3334CB86B}" destId="{FED511A2-04D2-4C8B-A415-49DA3FD7C325}"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76247F0-C67F-4F7E-8F4E-3D03B57E3A9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s-EC"/>
        </a:p>
      </dgm:t>
    </dgm:pt>
    <dgm:pt modelId="{B5770F63-74D5-442D-97ED-0E7E405EE04B}">
      <dgm:prSet phldrT="[Texto]" custT="1"/>
      <dgm:spPr/>
      <dgm:t>
        <a:bodyPr/>
        <a:lstStyle/>
        <a:p>
          <a:r>
            <a:rPr lang="es-EC" sz="1400" b="0" dirty="0" smtClean="0">
              <a:latin typeface="Times New Roman" panose="02020603050405020304" pitchFamily="18" charset="0"/>
              <a:cs typeface="Times New Roman" panose="02020603050405020304" pitchFamily="18" charset="0"/>
            </a:rPr>
            <a:t>Si es el caso, aplicar la teoría de Ferrer con el objeto de mejorar y optimizar el conjunto de sentidos que determinan el gusto por satisfacer la necesidad de alimentarse. </a:t>
          </a:r>
          <a:endParaRPr lang="es-EC" sz="1400" dirty="0">
            <a:latin typeface="Times New Roman" panose="02020603050405020304" pitchFamily="18" charset="0"/>
            <a:cs typeface="Times New Roman" panose="02020603050405020304" pitchFamily="18" charset="0"/>
          </a:endParaRPr>
        </a:p>
      </dgm:t>
    </dgm:pt>
    <dgm:pt modelId="{B2BE6D0B-9037-44C6-AC1C-B5109C447D57}" type="parTrans" cxnId="{66E44784-2044-4EBD-B5B3-C8534EEC802A}">
      <dgm:prSet/>
      <dgm:spPr/>
      <dgm:t>
        <a:bodyPr/>
        <a:lstStyle/>
        <a:p>
          <a:endParaRPr lang="es-EC" sz="1400">
            <a:latin typeface="Times New Roman" panose="02020603050405020304" pitchFamily="18" charset="0"/>
            <a:cs typeface="Times New Roman" panose="02020603050405020304" pitchFamily="18" charset="0"/>
          </a:endParaRPr>
        </a:p>
      </dgm:t>
    </dgm:pt>
    <dgm:pt modelId="{F0373E68-1100-4B6A-8ADF-9BFC0625B07A}" type="sibTrans" cxnId="{66E44784-2044-4EBD-B5B3-C8534EEC802A}">
      <dgm:prSet/>
      <dgm:spPr/>
      <dgm:t>
        <a:bodyPr/>
        <a:lstStyle/>
        <a:p>
          <a:endParaRPr lang="es-EC" sz="1400">
            <a:latin typeface="Times New Roman" panose="02020603050405020304" pitchFamily="18" charset="0"/>
            <a:cs typeface="Times New Roman" panose="02020603050405020304" pitchFamily="18" charset="0"/>
          </a:endParaRPr>
        </a:p>
      </dgm:t>
    </dgm:pt>
    <dgm:pt modelId="{0D4C4C44-E795-40D0-B0C5-22AA0D58C585}">
      <dgm:prSet phldrT="[Texto]" custT="1"/>
      <dgm:spPr/>
      <dgm:t>
        <a:bodyPr/>
        <a:lstStyle/>
        <a:p>
          <a:r>
            <a:rPr lang="es-EC" sz="1400" b="0" dirty="0" smtClean="0">
              <a:latin typeface="Times New Roman" panose="02020603050405020304" pitchFamily="18" charset="0"/>
              <a:cs typeface="Times New Roman" panose="02020603050405020304" pitchFamily="18" charset="0"/>
            </a:rPr>
            <a:t>Aplicar el neuromarketing sensorial con el objeto de atraer clientes que consuman platos típicos como el hornado y el cuy asado, al ser los platos más solicitados en el cantón Rumiñahui y sus zonas de afluencia se debe hacer énfasis en promocionarlos mediante campañas publicitarias para dar a conocer los atributos de cada plato típico y ser partícipes del turismo gastronómico que ofrece el mismo.</a:t>
          </a:r>
          <a:endParaRPr lang="es-EC" sz="1400" b="1" dirty="0" smtClean="0">
            <a:latin typeface="Times New Roman" panose="02020603050405020304" pitchFamily="18" charset="0"/>
            <a:cs typeface="Times New Roman" panose="02020603050405020304" pitchFamily="18" charset="0"/>
          </a:endParaRPr>
        </a:p>
      </dgm:t>
    </dgm:pt>
    <dgm:pt modelId="{09C803EC-3E84-424B-8BD0-F073A9896D66}" type="parTrans" cxnId="{70298175-E12B-459C-97B4-CF07288BF3F1}">
      <dgm:prSet/>
      <dgm:spPr/>
      <dgm:t>
        <a:bodyPr/>
        <a:lstStyle/>
        <a:p>
          <a:endParaRPr lang="es-EC" sz="1400">
            <a:latin typeface="Times New Roman" panose="02020603050405020304" pitchFamily="18" charset="0"/>
            <a:cs typeface="Times New Roman" panose="02020603050405020304" pitchFamily="18" charset="0"/>
          </a:endParaRPr>
        </a:p>
      </dgm:t>
    </dgm:pt>
    <dgm:pt modelId="{00D92F22-3AC2-4910-95FA-52004127D8F9}" type="sibTrans" cxnId="{70298175-E12B-459C-97B4-CF07288BF3F1}">
      <dgm:prSet/>
      <dgm:spPr/>
      <dgm:t>
        <a:bodyPr/>
        <a:lstStyle/>
        <a:p>
          <a:endParaRPr lang="es-EC" sz="1400">
            <a:latin typeface="Times New Roman" panose="02020603050405020304" pitchFamily="18" charset="0"/>
            <a:cs typeface="Times New Roman" panose="02020603050405020304" pitchFamily="18" charset="0"/>
          </a:endParaRPr>
        </a:p>
      </dgm:t>
    </dgm:pt>
    <dgm:pt modelId="{293DDABB-7F86-44B2-9CF6-0404CDEAA2A7}">
      <dgm:prSet phldrT="[Texto]" custT="1"/>
      <dgm:spPr/>
      <dgm:t>
        <a:bodyPr/>
        <a:lstStyle/>
        <a:p>
          <a:r>
            <a:rPr lang="es-EC" sz="1400" b="0" dirty="0" smtClean="0">
              <a:latin typeface="Times New Roman" panose="02020603050405020304" pitchFamily="18" charset="0"/>
              <a:cs typeface="Times New Roman" panose="02020603050405020304" pitchFamily="18" charset="0"/>
            </a:rPr>
            <a:t>Se recomienda aplicar la estrategia de penetración de mercado, la cual consiste en aumentar las ventas sin modificar el producto, sino mediante una publicidad y promoción adecuada de los platos típicos más destacados, aplicar  el neuromarketing de forma técnica mediante la neurociencia en el servicio ya que genera un proceso emocional que permite generar interacciones humanas  para que las vendedoras de comida logren captar clientes a través de un buen servicio. </a:t>
          </a:r>
          <a:endParaRPr lang="es-EC" sz="1400" dirty="0">
            <a:latin typeface="Times New Roman" panose="02020603050405020304" pitchFamily="18" charset="0"/>
            <a:cs typeface="Times New Roman" panose="02020603050405020304" pitchFamily="18" charset="0"/>
          </a:endParaRPr>
        </a:p>
      </dgm:t>
    </dgm:pt>
    <dgm:pt modelId="{804F9B5D-8803-4530-839F-6BED3C63FB6C}" type="parTrans" cxnId="{451EF4EB-34EA-49AC-95B0-DF2E2F3A503C}">
      <dgm:prSet/>
      <dgm:spPr/>
      <dgm:t>
        <a:bodyPr/>
        <a:lstStyle/>
        <a:p>
          <a:endParaRPr lang="es-EC" sz="1400">
            <a:latin typeface="Times New Roman" panose="02020603050405020304" pitchFamily="18" charset="0"/>
            <a:cs typeface="Times New Roman" panose="02020603050405020304" pitchFamily="18" charset="0"/>
          </a:endParaRPr>
        </a:p>
      </dgm:t>
    </dgm:pt>
    <dgm:pt modelId="{616C7DFC-4462-47DB-8DDB-2E1C1A24787A}" type="sibTrans" cxnId="{451EF4EB-34EA-49AC-95B0-DF2E2F3A503C}">
      <dgm:prSet/>
      <dgm:spPr/>
      <dgm:t>
        <a:bodyPr/>
        <a:lstStyle/>
        <a:p>
          <a:endParaRPr lang="es-EC" sz="1400">
            <a:latin typeface="Times New Roman" panose="02020603050405020304" pitchFamily="18" charset="0"/>
            <a:cs typeface="Times New Roman" panose="02020603050405020304" pitchFamily="18" charset="0"/>
          </a:endParaRPr>
        </a:p>
      </dgm:t>
    </dgm:pt>
    <dgm:pt modelId="{2D92233C-26A9-4607-8AEA-B47EDBD8FE46}">
      <dgm:prSet phldrT="[Texto]" custT="1"/>
      <dgm:spPr/>
      <dgm:t>
        <a:bodyPr/>
        <a:lstStyle/>
        <a:p>
          <a:r>
            <a:rPr lang="es-EC" sz="1400" dirty="0" smtClean="0">
              <a:latin typeface="Times New Roman" panose="02020603050405020304" pitchFamily="18" charset="0"/>
              <a:cs typeface="Times New Roman" panose="02020603050405020304" pitchFamily="18" charset="0"/>
            </a:rPr>
            <a:t>Si es el caso, realizar el mejoramiento de la página web del GADMUR, en la sección de gastronomía, promocionado los platos típicos de esta zona mediante la aplicación de técnicas de neuromarketing digital como el Eye tracking que nos permite conocer como el usuario observa una página web y a partir de esto colocar información en lugares adecuados. </a:t>
          </a:r>
          <a:endParaRPr lang="es-EC" sz="1400" dirty="0">
            <a:latin typeface="Times New Roman" panose="02020603050405020304" pitchFamily="18" charset="0"/>
            <a:cs typeface="Times New Roman" panose="02020603050405020304" pitchFamily="18" charset="0"/>
          </a:endParaRPr>
        </a:p>
      </dgm:t>
    </dgm:pt>
    <dgm:pt modelId="{F9EA5BEA-8A5B-40B8-8C86-1DF1CA501497}" type="parTrans" cxnId="{A4C7A69E-F38F-4A49-98F3-D7051E16F91D}">
      <dgm:prSet/>
      <dgm:spPr/>
      <dgm:t>
        <a:bodyPr/>
        <a:lstStyle/>
        <a:p>
          <a:endParaRPr lang="es-EC" sz="1400">
            <a:latin typeface="Times New Roman" panose="02020603050405020304" pitchFamily="18" charset="0"/>
            <a:cs typeface="Times New Roman" panose="02020603050405020304" pitchFamily="18" charset="0"/>
          </a:endParaRPr>
        </a:p>
      </dgm:t>
    </dgm:pt>
    <dgm:pt modelId="{0CFD9B39-A3B4-4D97-8058-985D0EA61897}" type="sibTrans" cxnId="{A4C7A69E-F38F-4A49-98F3-D7051E16F91D}">
      <dgm:prSet/>
      <dgm:spPr/>
      <dgm:t>
        <a:bodyPr/>
        <a:lstStyle/>
        <a:p>
          <a:endParaRPr lang="es-EC" sz="1400">
            <a:latin typeface="Times New Roman" panose="02020603050405020304" pitchFamily="18" charset="0"/>
            <a:cs typeface="Times New Roman" panose="02020603050405020304" pitchFamily="18" charset="0"/>
          </a:endParaRPr>
        </a:p>
      </dgm:t>
    </dgm:pt>
    <dgm:pt modelId="{D933ABD5-9110-4C34-8E6C-E6911340C1AA}" type="pres">
      <dgm:prSet presAssocID="{976247F0-C67F-4F7E-8F4E-3D03B57E3A94}" presName="vert0" presStyleCnt="0">
        <dgm:presLayoutVars>
          <dgm:dir/>
          <dgm:animOne val="branch"/>
          <dgm:animLvl val="lvl"/>
        </dgm:presLayoutVars>
      </dgm:prSet>
      <dgm:spPr/>
      <dgm:t>
        <a:bodyPr/>
        <a:lstStyle/>
        <a:p>
          <a:endParaRPr lang="es-EC"/>
        </a:p>
      </dgm:t>
    </dgm:pt>
    <dgm:pt modelId="{43C29558-7D9E-44E7-8D99-1AB9E43910D2}" type="pres">
      <dgm:prSet presAssocID="{B5770F63-74D5-442D-97ED-0E7E405EE04B}" presName="thickLine" presStyleLbl="alignNode1" presStyleIdx="0" presStyleCnt="4"/>
      <dgm:spPr/>
    </dgm:pt>
    <dgm:pt modelId="{DA396909-219C-4F51-B749-BAA66A58F47F}" type="pres">
      <dgm:prSet presAssocID="{B5770F63-74D5-442D-97ED-0E7E405EE04B}" presName="horz1" presStyleCnt="0"/>
      <dgm:spPr/>
    </dgm:pt>
    <dgm:pt modelId="{D694C0FE-D569-4AA7-BDEE-BED6F20E0624}" type="pres">
      <dgm:prSet presAssocID="{B5770F63-74D5-442D-97ED-0E7E405EE04B}" presName="tx1" presStyleLbl="revTx" presStyleIdx="0" presStyleCnt="4"/>
      <dgm:spPr/>
      <dgm:t>
        <a:bodyPr/>
        <a:lstStyle/>
        <a:p>
          <a:endParaRPr lang="es-EC"/>
        </a:p>
      </dgm:t>
    </dgm:pt>
    <dgm:pt modelId="{0F73DDF3-D311-4A1B-BA44-05FBC91139C9}" type="pres">
      <dgm:prSet presAssocID="{B5770F63-74D5-442D-97ED-0E7E405EE04B}" presName="vert1" presStyleCnt="0"/>
      <dgm:spPr/>
    </dgm:pt>
    <dgm:pt modelId="{949443B5-9E43-4FC4-B233-7B5B4B4ABDC0}" type="pres">
      <dgm:prSet presAssocID="{0D4C4C44-E795-40D0-B0C5-22AA0D58C585}" presName="thickLine" presStyleLbl="alignNode1" presStyleIdx="1" presStyleCnt="4"/>
      <dgm:spPr/>
    </dgm:pt>
    <dgm:pt modelId="{7795B61F-5B65-4FC2-9C41-48FE6E857651}" type="pres">
      <dgm:prSet presAssocID="{0D4C4C44-E795-40D0-B0C5-22AA0D58C585}" presName="horz1" presStyleCnt="0"/>
      <dgm:spPr/>
    </dgm:pt>
    <dgm:pt modelId="{F925D5D6-8242-4C63-B8C2-B93F00E4F783}" type="pres">
      <dgm:prSet presAssocID="{0D4C4C44-E795-40D0-B0C5-22AA0D58C585}" presName="tx1" presStyleLbl="revTx" presStyleIdx="1" presStyleCnt="4"/>
      <dgm:spPr/>
      <dgm:t>
        <a:bodyPr/>
        <a:lstStyle/>
        <a:p>
          <a:endParaRPr lang="es-EC"/>
        </a:p>
      </dgm:t>
    </dgm:pt>
    <dgm:pt modelId="{7E428AE0-8562-4BCD-8FD3-8E618BA12599}" type="pres">
      <dgm:prSet presAssocID="{0D4C4C44-E795-40D0-B0C5-22AA0D58C585}" presName="vert1" presStyleCnt="0"/>
      <dgm:spPr/>
    </dgm:pt>
    <dgm:pt modelId="{F3637D90-B317-4542-9A35-C49DE4D7F6DB}" type="pres">
      <dgm:prSet presAssocID="{293DDABB-7F86-44B2-9CF6-0404CDEAA2A7}" presName="thickLine" presStyleLbl="alignNode1" presStyleIdx="2" presStyleCnt="4"/>
      <dgm:spPr/>
    </dgm:pt>
    <dgm:pt modelId="{69FCC41D-66C2-4201-90E5-8DDA57AF9160}" type="pres">
      <dgm:prSet presAssocID="{293DDABB-7F86-44B2-9CF6-0404CDEAA2A7}" presName="horz1" presStyleCnt="0"/>
      <dgm:spPr/>
    </dgm:pt>
    <dgm:pt modelId="{479AF173-5770-45AF-8AF1-C0AC7BB4CD2F}" type="pres">
      <dgm:prSet presAssocID="{293DDABB-7F86-44B2-9CF6-0404CDEAA2A7}" presName="tx1" presStyleLbl="revTx" presStyleIdx="2" presStyleCnt="4"/>
      <dgm:spPr/>
      <dgm:t>
        <a:bodyPr/>
        <a:lstStyle/>
        <a:p>
          <a:endParaRPr lang="es-EC"/>
        </a:p>
      </dgm:t>
    </dgm:pt>
    <dgm:pt modelId="{0E364FA2-2646-4800-9759-10DF5C91DDA6}" type="pres">
      <dgm:prSet presAssocID="{293DDABB-7F86-44B2-9CF6-0404CDEAA2A7}" presName="vert1" presStyleCnt="0"/>
      <dgm:spPr/>
    </dgm:pt>
    <dgm:pt modelId="{DF9E6326-C9CE-419D-B4FF-51BE3BEF2362}" type="pres">
      <dgm:prSet presAssocID="{2D92233C-26A9-4607-8AEA-B47EDBD8FE46}" presName="thickLine" presStyleLbl="alignNode1" presStyleIdx="3" presStyleCnt="4"/>
      <dgm:spPr/>
    </dgm:pt>
    <dgm:pt modelId="{DA1653BF-A9BD-4CAF-9D83-268266E171C9}" type="pres">
      <dgm:prSet presAssocID="{2D92233C-26A9-4607-8AEA-B47EDBD8FE46}" presName="horz1" presStyleCnt="0"/>
      <dgm:spPr/>
    </dgm:pt>
    <dgm:pt modelId="{1CE03EA8-E7A0-4095-AEBB-2EC98AB3CF8E}" type="pres">
      <dgm:prSet presAssocID="{2D92233C-26A9-4607-8AEA-B47EDBD8FE46}" presName="tx1" presStyleLbl="revTx" presStyleIdx="3" presStyleCnt="4"/>
      <dgm:spPr/>
      <dgm:t>
        <a:bodyPr/>
        <a:lstStyle/>
        <a:p>
          <a:endParaRPr lang="es-EC"/>
        </a:p>
      </dgm:t>
    </dgm:pt>
    <dgm:pt modelId="{1A570420-529E-4591-A86C-37F0069821E9}" type="pres">
      <dgm:prSet presAssocID="{2D92233C-26A9-4607-8AEA-B47EDBD8FE46}" presName="vert1" presStyleCnt="0"/>
      <dgm:spPr/>
    </dgm:pt>
  </dgm:ptLst>
  <dgm:cxnLst>
    <dgm:cxn modelId="{A9F9F695-8D12-4E5C-B4AA-98DCD49FFB20}" type="presOf" srcId="{976247F0-C67F-4F7E-8F4E-3D03B57E3A94}" destId="{D933ABD5-9110-4C34-8E6C-E6911340C1AA}" srcOrd="0" destOrd="0" presId="urn:microsoft.com/office/officeart/2008/layout/LinedList"/>
    <dgm:cxn modelId="{A4C7A69E-F38F-4A49-98F3-D7051E16F91D}" srcId="{976247F0-C67F-4F7E-8F4E-3D03B57E3A94}" destId="{2D92233C-26A9-4607-8AEA-B47EDBD8FE46}" srcOrd="3" destOrd="0" parTransId="{F9EA5BEA-8A5B-40B8-8C86-1DF1CA501497}" sibTransId="{0CFD9B39-A3B4-4D97-8058-985D0EA61897}"/>
    <dgm:cxn modelId="{8C844EB9-D331-430C-85EA-D34B1EDCF013}" type="presOf" srcId="{293DDABB-7F86-44B2-9CF6-0404CDEAA2A7}" destId="{479AF173-5770-45AF-8AF1-C0AC7BB4CD2F}" srcOrd="0" destOrd="0" presId="urn:microsoft.com/office/officeart/2008/layout/LinedList"/>
    <dgm:cxn modelId="{2252D13F-CC75-45F9-AC42-F0EF1A8F7244}" type="presOf" srcId="{2D92233C-26A9-4607-8AEA-B47EDBD8FE46}" destId="{1CE03EA8-E7A0-4095-AEBB-2EC98AB3CF8E}" srcOrd="0" destOrd="0" presId="urn:microsoft.com/office/officeart/2008/layout/LinedList"/>
    <dgm:cxn modelId="{70298175-E12B-459C-97B4-CF07288BF3F1}" srcId="{976247F0-C67F-4F7E-8F4E-3D03B57E3A94}" destId="{0D4C4C44-E795-40D0-B0C5-22AA0D58C585}" srcOrd="1" destOrd="0" parTransId="{09C803EC-3E84-424B-8BD0-F073A9896D66}" sibTransId="{00D92F22-3AC2-4910-95FA-52004127D8F9}"/>
    <dgm:cxn modelId="{451EF4EB-34EA-49AC-95B0-DF2E2F3A503C}" srcId="{976247F0-C67F-4F7E-8F4E-3D03B57E3A94}" destId="{293DDABB-7F86-44B2-9CF6-0404CDEAA2A7}" srcOrd="2" destOrd="0" parTransId="{804F9B5D-8803-4530-839F-6BED3C63FB6C}" sibTransId="{616C7DFC-4462-47DB-8DDB-2E1C1A24787A}"/>
    <dgm:cxn modelId="{5C3C729D-C736-4EE5-B7CD-825335E7B38D}" type="presOf" srcId="{0D4C4C44-E795-40D0-B0C5-22AA0D58C585}" destId="{F925D5D6-8242-4C63-B8C2-B93F00E4F783}" srcOrd="0" destOrd="0" presId="urn:microsoft.com/office/officeart/2008/layout/LinedList"/>
    <dgm:cxn modelId="{66E44784-2044-4EBD-B5B3-C8534EEC802A}" srcId="{976247F0-C67F-4F7E-8F4E-3D03B57E3A94}" destId="{B5770F63-74D5-442D-97ED-0E7E405EE04B}" srcOrd="0" destOrd="0" parTransId="{B2BE6D0B-9037-44C6-AC1C-B5109C447D57}" sibTransId="{F0373E68-1100-4B6A-8ADF-9BFC0625B07A}"/>
    <dgm:cxn modelId="{5D522E54-7FF9-4E7E-A06C-6490122762AF}" type="presOf" srcId="{B5770F63-74D5-442D-97ED-0E7E405EE04B}" destId="{D694C0FE-D569-4AA7-BDEE-BED6F20E0624}" srcOrd="0" destOrd="0" presId="urn:microsoft.com/office/officeart/2008/layout/LinedList"/>
    <dgm:cxn modelId="{760725D8-2AAD-43D6-B509-593A7C809DF2}" type="presParOf" srcId="{D933ABD5-9110-4C34-8E6C-E6911340C1AA}" destId="{43C29558-7D9E-44E7-8D99-1AB9E43910D2}" srcOrd="0" destOrd="0" presId="urn:microsoft.com/office/officeart/2008/layout/LinedList"/>
    <dgm:cxn modelId="{6EC00664-F839-4DDA-8120-1650F7BEE386}" type="presParOf" srcId="{D933ABD5-9110-4C34-8E6C-E6911340C1AA}" destId="{DA396909-219C-4F51-B749-BAA66A58F47F}" srcOrd="1" destOrd="0" presId="urn:microsoft.com/office/officeart/2008/layout/LinedList"/>
    <dgm:cxn modelId="{FD81260A-F709-4ACF-9CB0-E3F63CB3E98F}" type="presParOf" srcId="{DA396909-219C-4F51-B749-BAA66A58F47F}" destId="{D694C0FE-D569-4AA7-BDEE-BED6F20E0624}" srcOrd="0" destOrd="0" presId="urn:microsoft.com/office/officeart/2008/layout/LinedList"/>
    <dgm:cxn modelId="{9D795845-A8DE-44C2-8442-8E6776C0452F}" type="presParOf" srcId="{DA396909-219C-4F51-B749-BAA66A58F47F}" destId="{0F73DDF3-D311-4A1B-BA44-05FBC91139C9}" srcOrd="1" destOrd="0" presId="urn:microsoft.com/office/officeart/2008/layout/LinedList"/>
    <dgm:cxn modelId="{B8E5B4FD-652B-4C16-AB39-FF9EDE9F02F0}" type="presParOf" srcId="{D933ABD5-9110-4C34-8E6C-E6911340C1AA}" destId="{949443B5-9E43-4FC4-B233-7B5B4B4ABDC0}" srcOrd="2" destOrd="0" presId="urn:microsoft.com/office/officeart/2008/layout/LinedList"/>
    <dgm:cxn modelId="{E62B4C47-5FBE-4C4A-AFCE-49A8C8ED586E}" type="presParOf" srcId="{D933ABD5-9110-4C34-8E6C-E6911340C1AA}" destId="{7795B61F-5B65-4FC2-9C41-48FE6E857651}" srcOrd="3" destOrd="0" presId="urn:microsoft.com/office/officeart/2008/layout/LinedList"/>
    <dgm:cxn modelId="{27F19274-3B57-498E-BB1E-D3490F286BB4}" type="presParOf" srcId="{7795B61F-5B65-4FC2-9C41-48FE6E857651}" destId="{F925D5D6-8242-4C63-B8C2-B93F00E4F783}" srcOrd="0" destOrd="0" presId="urn:microsoft.com/office/officeart/2008/layout/LinedList"/>
    <dgm:cxn modelId="{9F323770-CC54-460B-BF39-BB7120EA830F}" type="presParOf" srcId="{7795B61F-5B65-4FC2-9C41-48FE6E857651}" destId="{7E428AE0-8562-4BCD-8FD3-8E618BA12599}" srcOrd="1" destOrd="0" presId="urn:microsoft.com/office/officeart/2008/layout/LinedList"/>
    <dgm:cxn modelId="{95B17ABD-9986-43DC-BE5B-013F6A0F3F18}" type="presParOf" srcId="{D933ABD5-9110-4C34-8E6C-E6911340C1AA}" destId="{F3637D90-B317-4542-9A35-C49DE4D7F6DB}" srcOrd="4" destOrd="0" presId="urn:microsoft.com/office/officeart/2008/layout/LinedList"/>
    <dgm:cxn modelId="{2EC06832-10BA-470C-880D-25DA1365317C}" type="presParOf" srcId="{D933ABD5-9110-4C34-8E6C-E6911340C1AA}" destId="{69FCC41D-66C2-4201-90E5-8DDA57AF9160}" srcOrd="5" destOrd="0" presId="urn:microsoft.com/office/officeart/2008/layout/LinedList"/>
    <dgm:cxn modelId="{644ED990-6400-47E8-8E5D-685B8C724A5C}" type="presParOf" srcId="{69FCC41D-66C2-4201-90E5-8DDA57AF9160}" destId="{479AF173-5770-45AF-8AF1-C0AC7BB4CD2F}" srcOrd="0" destOrd="0" presId="urn:microsoft.com/office/officeart/2008/layout/LinedList"/>
    <dgm:cxn modelId="{9285CA02-99F8-41DB-AE58-45ABA9E8EB96}" type="presParOf" srcId="{69FCC41D-66C2-4201-90E5-8DDA57AF9160}" destId="{0E364FA2-2646-4800-9759-10DF5C91DDA6}" srcOrd="1" destOrd="0" presId="urn:microsoft.com/office/officeart/2008/layout/LinedList"/>
    <dgm:cxn modelId="{823CD29C-3B55-4F81-A609-0640CA47981D}" type="presParOf" srcId="{D933ABD5-9110-4C34-8E6C-E6911340C1AA}" destId="{DF9E6326-C9CE-419D-B4FF-51BE3BEF2362}" srcOrd="6" destOrd="0" presId="urn:microsoft.com/office/officeart/2008/layout/LinedList"/>
    <dgm:cxn modelId="{D3BA7DD5-F280-4B30-BA8F-812B9F5BBC00}" type="presParOf" srcId="{D933ABD5-9110-4C34-8E6C-E6911340C1AA}" destId="{DA1653BF-A9BD-4CAF-9D83-268266E171C9}" srcOrd="7" destOrd="0" presId="urn:microsoft.com/office/officeart/2008/layout/LinedList"/>
    <dgm:cxn modelId="{6713E771-3099-4D6D-A4EF-53ABB9C7405D}" type="presParOf" srcId="{DA1653BF-A9BD-4CAF-9D83-268266E171C9}" destId="{1CE03EA8-E7A0-4095-AEBB-2EC98AB3CF8E}" srcOrd="0" destOrd="0" presId="urn:microsoft.com/office/officeart/2008/layout/LinedList"/>
    <dgm:cxn modelId="{C3CD0063-3467-4078-8038-AE6F01A4DB9D}" type="presParOf" srcId="{DA1653BF-A9BD-4CAF-9D83-268266E171C9}" destId="{1A570420-529E-4591-A86C-37F0069821E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6B5256-FCC3-47D9-80DC-678F73920374}" type="doc">
      <dgm:prSet loTypeId="urn:microsoft.com/office/officeart/2005/8/layout/hList9" loCatId="list" qsTypeId="urn:microsoft.com/office/officeart/2005/8/quickstyle/3d1" qsCatId="3D" csTypeId="urn:microsoft.com/office/officeart/2005/8/colors/colorful2" csCatId="colorful" phldr="1"/>
      <dgm:spPr/>
      <dgm:t>
        <a:bodyPr/>
        <a:lstStyle/>
        <a:p>
          <a:endParaRPr lang="es-EC"/>
        </a:p>
      </dgm:t>
    </dgm:pt>
    <dgm:pt modelId="{57740090-2D46-4DE1-AD40-4FFA4BFCF98A}">
      <dgm:prSet phldrT="[Texto]"/>
      <dgm:spPr/>
      <dgm:t>
        <a:bodyPr/>
        <a:lstStyle/>
        <a:p>
          <a:r>
            <a:rPr lang="en-US" dirty="0" smtClean="0">
              <a:solidFill>
                <a:schemeClr val="tx1"/>
              </a:solidFill>
              <a:latin typeface="Times New Roman" panose="02020603050405020304" pitchFamily="18" charset="0"/>
              <a:cs typeface="Times New Roman" panose="02020603050405020304" pitchFamily="18" charset="0"/>
            </a:rPr>
            <a:t>GIRO DEL NEGOCIO</a:t>
          </a:r>
          <a:endParaRPr lang="es-EC" dirty="0">
            <a:solidFill>
              <a:schemeClr val="tx1"/>
            </a:solidFill>
            <a:latin typeface="Times New Roman" panose="02020603050405020304" pitchFamily="18" charset="0"/>
            <a:cs typeface="Times New Roman" panose="02020603050405020304" pitchFamily="18" charset="0"/>
          </a:endParaRPr>
        </a:p>
      </dgm:t>
    </dgm:pt>
    <dgm:pt modelId="{F51B8DE1-C528-4CEA-A23B-CDAAAAC3BA18}" type="parTrans" cxnId="{9BEFAB05-FFA5-4092-9BC5-7019DEA9E66C}">
      <dgm:prSet/>
      <dgm:spPr/>
      <dgm:t>
        <a:bodyPr/>
        <a:lstStyle/>
        <a:p>
          <a:endParaRPr lang="es-EC"/>
        </a:p>
      </dgm:t>
    </dgm:pt>
    <dgm:pt modelId="{C40BBB3E-480E-42E4-B1CE-131A5A1CB1A4}" type="sibTrans" cxnId="{9BEFAB05-FFA5-4092-9BC5-7019DEA9E66C}">
      <dgm:prSet/>
      <dgm:spPr/>
      <dgm:t>
        <a:bodyPr/>
        <a:lstStyle/>
        <a:p>
          <a:endParaRPr lang="es-EC"/>
        </a:p>
      </dgm:t>
    </dgm:pt>
    <dgm:pt modelId="{0B14D2AE-A982-48F7-B5A2-66830920DA84}">
      <dgm:prSet phldrT="[Texto]"/>
      <dgm:spPr/>
      <dgm:t>
        <a:bodyPr/>
        <a:lstStyle/>
        <a:p>
          <a:r>
            <a:rPr lang="es-EC" b="0" dirty="0" smtClean="0">
              <a:latin typeface="Times New Roman" panose="02020603050405020304" pitchFamily="18" charset="0"/>
              <a:cs typeface="Times New Roman" panose="02020603050405020304" pitchFamily="18" charset="0"/>
            </a:rPr>
            <a:t>La venta de platos de comida típica en el cantón Rumiñahui y zonas de afluencia; El Tingo, La Merced y Sangolquí. </a:t>
          </a:r>
          <a:endParaRPr lang="es-EC" dirty="0">
            <a:latin typeface="Times New Roman" panose="02020603050405020304" pitchFamily="18" charset="0"/>
            <a:cs typeface="Times New Roman" panose="02020603050405020304" pitchFamily="18" charset="0"/>
          </a:endParaRPr>
        </a:p>
      </dgm:t>
    </dgm:pt>
    <dgm:pt modelId="{336A64EC-E52E-489A-A725-1D71AAFBDF11}" type="parTrans" cxnId="{0B56825F-C215-4940-93E5-CD8C227793C6}">
      <dgm:prSet/>
      <dgm:spPr/>
      <dgm:t>
        <a:bodyPr/>
        <a:lstStyle/>
        <a:p>
          <a:endParaRPr lang="es-EC"/>
        </a:p>
      </dgm:t>
    </dgm:pt>
    <dgm:pt modelId="{5821C23C-7C4E-43FB-B5A6-E4F042750F98}" type="sibTrans" cxnId="{0B56825F-C215-4940-93E5-CD8C227793C6}">
      <dgm:prSet/>
      <dgm:spPr/>
      <dgm:t>
        <a:bodyPr/>
        <a:lstStyle/>
        <a:p>
          <a:endParaRPr lang="es-EC"/>
        </a:p>
      </dgm:t>
    </dgm:pt>
    <dgm:pt modelId="{424E8392-EC52-4C7E-9B69-F6906F6C6949}" type="pres">
      <dgm:prSet presAssocID="{9A6B5256-FCC3-47D9-80DC-678F73920374}" presName="list" presStyleCnt="0">
        <dgm:presLayoutVars>
          <dgm:dir/>
          <dgm:animLvl val="lvl"/>
        </dgm:presLayoutVars>
      </dgm:prSet>
      <dgm:spPr/>
      <dgm:t>
        <a:bodyPr/>
        <a:lstStyle/>
        <a:p>
          <a:endParaRPr lang="es-EC"/>
        </a:p>
      </dgm:t>
    </dgm:pt>
    <dgm:pt modelId="{414C4DD9-8173-465D-BB0B-6E030B02EBF9}" type="pres">
      <dgm:prSet presAssocID="{57740090-2D46-4DE1-AD40-4FFA4BFCF98A}" presName="posSpace" presStyleCnt="0"/>
      <dgm:spPr/>
    </dgm:pt>
    <dgm:pt modelId="{EA98632F-662A-489B-A709-F7D0EF6A455A}" type="pres">
      <dgm:prSet presAssocID="{57740090-2D46-4DE1-AD40-4FFA4BFCF98A}" presName="vertFlow" presStyleCnt="0"/>
      <dgm:spPr/>
    </dgm:pt>
    <dgm:pt modelId="{ED65D7BF-095A-4D9D-980A-9327751B074A}" type="pres">
      <dgm:prSet presAssocID="{57740090-2D46-4DE1-AD40-4FFA4BFCF98A}" presName="topSpace" presStyleCnt="0"/>
      <dgm:spPr/>
    </dgm:pt>
    <dgm:pt modelId="{AC26D058-FA6C-4321-8AEB-5597DE52FD52}" type="pres">
      <dgm:prSet presAssocID="{57740090-2D46-4DE1-AD40-4FFA4BFCF98A}" presName="firstComp" presStyleCnt="0"/>
      <dgm:spPr/>
    </dgm:pt>
    <dgm:pt modelId="{3D3496FE-9A44-41C6-A723-48D4D72CEF7E}" type="pres">
      <dgm:prSet presAssocID="{57740090-2D46-4DE1-AD40-4FFA4BFCF98A}" presName="firstChild" presStyleLbl="bgAccFollowNode1" presStyleIdx="0" presStyleCnt="1"/>
      <dgm:spPr/>
      <dgm:t>
        <a:bodyPr/>
        <a:lstStyle/>
        <a:p>
          <a:endParaRPr lang="es-EC"/>
        </a:p>
      </dgm:t>
    </dgm:pt>
    <dgm:pt modelId="{65595B34-7534-4EE0-8639-6B5D8BF3C843}" type="pres">
      <dgm:prSet presAssocID="{57740090-2D46-4DE1-AD40-4FFA4BFCF98A}" presName="firstChildTx" presStyleLbl="bgAccFollowNode1" presStyleIdx="0" presStyleCnt="1">
        <dgm:presLayoutVars>
          <dgm:bulletEnabled val="1"/>
        </dgm:presLayoutVars>
      </dgm:prSet>
      <dgm:spPr/>
      <dgm:t>
        <a:bodyPr/>
        <a:lstStyle/>
        <a:p>
          <a:endParaRPr lang="es-EC"/>
        </a:p>
      </dgm:t>
    </dgm:pt>
    <dgm:pt modelId="{548A1365-0FD6-4413-8BBE-BD6BF153631C}" type="pres">
      <dgm:prSet presAssocID="{57740090-2D46-4DE1-AD40-4FFA4BFCF98A}" presName="negSpace" presStyleCnt="0"/>
      <dgm:spPr/>
    </dgm:pt>
    <dgm:pt modelId="{2EF56F9F-E9D8-49B1-8E86-D35AB257A125}" type="pres">
      <dgm:prSet presAssocID="{57740090-2D46-4DE1-AD40-4FFA4BFCF98A}" presName="circle" presStyleLbl="node1" presStyleIdx="0" presStyleCnt="1"/>
      <dgm:spPr/>
      <dgm:t>
        <a:bodyPr/>
        <a:lstStyle/>
        <a:p>
          <a:endParaRPr lang="es-EC"/>
        </a:p>
      </dgm:t>
    </dgm:pt>
  </dgm:ptLst>
  <dgm:cxnLst>
    <dgm:cxn modelId="{0B56825F-C215-4940-93E5-CD8C227793C6}" srcId="{57740090-2D46-4DE1-AD40-4FFA4BFCF98A}" destId="{0B14D2AE-A982-48F7-B5A2-66830920DA84}" srcOrd="0" destOrd="0" parTransId="{336A64EC-E52E-489A-A725-1D71AAFBDF11}" sibTransId="{5821C23C-7C4E-43FB-B5A6-E4F042750F98}"/>
    <dgm:cxn modelId="{62949A83-FAB1-439B-AB7D-968AB658D8A7}" type="presOf" srcId="{0B14D2AE-A982-48F7-B5A2-66830920DA84}" destId="{65595B34-7534-4EE0-8639-6B5D8BF3C843}" srcOrd="1" destOrd="0" presId="urn:microsoft.com/office/officeart/2005/8/layout/hList9"/>
    <dgm:cxn modelId="{9BEFAB05-FFA5-4092-9BC5-7019DEA9E66C}" srcId="{9A6B5256-FCC3-47D9-80DC-678F73920374}" destId="{57740090-2D46-4DE1-AD40-4FFA4BFCF98A}" srcOrd="0" destOrd="0" parTransId="{F51B8DE1-C528-4CEA-A23B-CDAAAAC3BA18}" sibTransId="{C40BBB3E-480E-42E4-B1CE-131A5A1CB1A4}"/>
    <dgm:cxn modelId="{6796ED50-0FA2-42E8-A73C-E620EC1D9660}" type="presOf" srcId="{0B14D2AE-A982-48F7-B5A2-66830920DA84}" destId="{3D3496FE-9A44-41C6-A723-48D4D72CEF7E}" srcOrd="0" destOrd="0" presId="urn:microsoft.com/office/officeart/2005/8/layout/hList9"/>
    <dgm:cxn modelId="{7A04F6C6-F4AA-46B3-BD3D-81B0119000EB}" type="presOf" srcId="{9A6B5256-FCC3-47D9-80DC-678F73920374}" destId="{424E8392-EC52-4C7E-9B69-F6906F6C6949}" srcOrd="0" destOrd="0" presId="urn:microsoft.com/office/officeart/2005/8/layout/hList9"/>
    <dgm:cxn modelId="{09F47F78-0477-4F22-A842-CACE4EA022AC}" type="presOf" srcId="{57740090-2D46-4DE1-AD40-4FFA4BFCF98A}" destId="{2EF56F9F-E9D8-49B1-8E86-D35AB257A125}" srcOrd="0" destOrd="0" presId="urn:microsoft.com/office/officeart/2005/8/layout/hList9"/>
    <dgm:cxn modelId="{6F6241EA-EDAC-42A6-9C04-F39E04053479}" type="presParOf" srcId="{424E8392-EC52-4C7E-9B69-F6906F6C6949}" destId="{414C4DD9-8173-465D-BB0B-6E030B02EBF9}" srcOrd="0" destOrd="0" presId="urn:microsoft.com/office/officeart/2005/8/layout/hList9"/>
    <dgm:cxn modelId="{7958D7D2-1642-4F29-A17D-FFFB43BCF79B}" type="presParOf" srcId="{424E8392-EC52-4C7E-9B69-F6906F6C6949}" destId="{EA98632F-662A-489B-A709-F7D0EF6A455A}" srcOrd="1" destOrd="0" presId="urn:microsoft.com/office/officeart/2005/8/layout/hList9"/>
    <dgm:cxn modelId="{54AB7CE1-6569-432F-B79A-EBAE5AFA76B4}" type="presParOf" srcId="{EA98632F-662A-489B-A709-F7D0EF6A455A}" destId="{ED65D7BF-095A-4D9D-980A-9327751B074A}" srcOrd="0" destOrd="0" presId="urn:microsoft.com/office/officeart/2005/8/layout/hList9"/>
    <dgm:cxn modelId="{306E27C5-EAAB-4A06-B5EE-06916841471A}" type="presParOf" srcId="{EA98632F-662A-489B-A709-F7D0EF6A455A}" destId="{AC26D058-FA6C-4321-8AEB-5597DE52FD52}" srcOrd="1" destOrd="0" presId="urn:microsoft.com/office/officeart/2005/8/layout/hList9"/>
    <dgm:cxn modelId="{373A1685-57F3-4F39-9DFF-8B540AE6AB8D}" type="presParOf" srcId="{AC26D058-FA6C-4321-8AEB-5597DE52FD52}" destId="{3D3496FE-9A44-41C6-A723-48D4D72CEF7E}" srcOrd="0" destOrd="0" presId="urn:microsoft.com/office/officeart/2005/8/layout/hList9"/>
    <dgm:cxn modelId="{01681F68-F1CC-4A05-87ED-8528E9132686}" type="presParOf" srcId="{AC26D058-FA6C-4321-8AEB-5597DE52FD52}" destId="{65595B34-7534-4EE0-8639-6B5D8BF3C843}" srcOrd="1" destOrd="0" presId="urn:microsoft.com/office/officeart/2005/8/layout/hList9"/>
    <dgm:cxn modelId="{0FC15C4F-4F65-4D8F-A25D-81951BBDCB0B}" type="presParOf" srcId="{424E8392-EC52-4C7E-9B69-F6906F6C6949}" destId="{548A1365-0FD6-4413-8BBE-BD6BF153631C}" srcOrd="2" destOrd="0" presId="urn:microsoft.com/office/officeart/2005/8/layout/hList9"/>
    <dgm:cxn modelId="{71E1018F-19C0-4004-92DB-C4D8E71457A3}" type="presParOf" srcId="{424E8392-EC52-4C7E-9B69-F6906F6C6949}" destId="{2EF56F9F-E9D8-49B1-8E86-D35AB257A125}" srcOrd="3" destOrd="0" presId="urn:microsoft.com/office/officeart/2005/8/layout/hList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51B77F-ECCE-46BA-8730-01EF7ECC6B3C}"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EC"/>
        </a:p>
      </dgm:t>
    </dgm:pt>
    <dgm:pt modelId="{518E6884-5C08-451D-9E5C-85FC2595B5FE}">
      <dgm:prSet phldrT="[Texto]"/>
      <dgm:spPr/>
      <dgm:t>
        <a:bodyPr/>
        <a:lstStyle/>
        <a:p>
          <a:r>
            <a:rPr lang="en-US" dirty="0" smtClean="0">
              <a:latin typeface="Times New Roman" panose="02020603050405020304" pitchFamily="18" charset="0"/>
              <a:cs typeface="Times New Roman" panose="02020603050405020304" pitchFamily="18" charset="0"/>
            </a:rPr>
            <a:t>NEUROMARKETING</a:t>
          </a:r>
          <a:endParaRPr lang="es-EC" dirty="0">
            <a:latin typeface="Times New Roman" panose="02020603050405020304" pitchFamily="18" charset="0"/>
            <a:cs typeface="Times New Roman" panose="02020603050405020304" pitchFamily="18" charset="0"/>
          </a:endParaRPr>
        </a:p>
      </dgm:t>
    </dgm:pt>
    <dgm:pt modelId="{EAC9CAB2-28FF-4F26-B9F5-15D1143FC573}" type="parTrans" cxnId="{1C2AB58E-0C57-4AB3-BA6F-F876D2E97C24}">
      <dgm:prSet/>
      <dgm:spPr/>
      <dgm:t>
        <a:bodyPr/>
        <a:lstStyle/>
        <a:p>
          <a:endParaRPr lang="es-EC">
            <a:latin typeface="Times New Roman" panose="02020603050405020304" pitchFamily="18" charset="0"/>
            <a:cs typeface="Times New Roman" panose="02020603050405020304" pitchFamily="18" charset="0"/>
          </a:endParaRPr>
        </a:p>
      </dgm:t>
    </dgm:pt>
    <dgm:pt modelId="{2AA6DDE0-9E51-42D8-8FB7-CEC0A7D8B181}" type="sibTrans" cxnId="{1C2AB58E-0C57-4AB3-BA6F-F876D2E97C24}">
      <dgm:prSet/>
      <dgm:spPr/>
      <dgm:t>
        <a:bodyPr/>
        <a:lstStyle/>
        <a:p>
          <a:endParaRPr lang="es-EC">
            <a:latin typeface="Times New Roman" panose="02020603050405020304" pitchFamily="18" charset="0"/>
            <a:cs typeface="Times New Roman" panose="02020603050405020304" pitchFamily="18" charset="0"/>
          </a:endParaRPr>
        </a:p>
      </dgm:t>
    </dgm:pt>
    <dgm:pt modelId="{F7A00BF3-4005-461F-B6BE-2481F4E91135}">
      <dgm:prSet phldrT="[Texto]"/>
      <dgm:spPr/>
      <dgm:t>
        <a:bodyPr/>
        <a:lstStyle/>
        <a:p>
          <a:r>
            <a:rPr lang="es-EC" b="0" dirty="0" smtClean="0">
              <a:latin typeface="Times New Roman" panose="02020603050405020304" pitchFamily="18" charset="0"/>
              <a:cs typeface="Times New Roman" panose="02020603050405020304" pitchFamily="18" charset="0"/>
            </a:rPr>
            <a:t>El neuromarketing es una nueva forma de conocer al consumidor (Ferrer)</a:t>
          </a:r>
          <a:endParaRPr lang="es-EC" dirty="0">
            <a:latin typeface="Times New Roman" panose="02020603050405020304" pitchFamily="18" charset="0"/>
            <a:cs typeface="Times New Roman" panose="02020603050405020304" pitchFamily="18" charset="0"/>
          </a:endParaRPr>
        </a:p>
      </dgm:t>
    </dgm:pt>
    <dgm:pt modelId="{DFC1B7B9-2E5E-4B56-9DAD-61AAD1C2C106}" type="parTrans" cxnId="{C39E57B3-26A9-410E-A880-1C3792708136}">
      <dgm:prSet/>
      <dgm:spPr/>
      <dgm:t>
        <a:bodyPr/>
        <a:lstStyle/>
        <a:p>
          <a:endParaRPr lang="es-EC">
            <a:latin typeface="Times New Roman" panose="02020603050405020304" pitchFamily="18" charset="0"/>
            <a:cs typeface="Times New Roman" panose="02020603050405020304" pitchFamily="18" charset="0"/>
          </a:endParaRPr>
        </a:p>
      </dgm:t>
    </dgm:pt>
    <dgm:pt modelId="{960EBDCE-B98D-4CDA-B235-C3A687F91049}" type="sibTrans" cxnId="{C39E57B3-26A9-410E-A880-1C3792708136}">
      <dgm:prSet/>
      <dgm:spPr/>
      <dgm:t>
        <a:bodyPr/>
        <a:lstStyle/>
        <a:p>
          <a:endParaRPr lang="es-EC">
            <a:latin typeface="Times New Roman" panose="02020603050405020304" pitchFamily="18" charset="0"/>
            <a:cs typeface="Times New Roman" panose="02020603050405020304" pitchFamily="18" charset="0"/>
          </a:endParaRPr>
        </a:p>
      </dgm:t>
    </dgm:pt>
    <dgm:pt modelId="{8B504882-1F96-4CD1-9494-51629AA4A047}">
      <dgm:prSet phldrT="[Texto]"/>
      <dgm:spPr/>
      <dgm:t>
        <a:bodyPr/>
        <a:lstStyle/>
        <a:p>
          <a:r>
            <a:rPr lang="es-MX" dirty="0" smtClean="0">
              <a:latin typeface="Times New Roman" panose="02020603050405020304" pitchFamily="18" charset="0"/>
              <a:cs typeface="Times New Roman" panose="02020603050405020304" pitchFamily="18" charset="0"/>
            </a:rPr>
            <a:t>Cuáles son los estímulos sensoriales que debe contener un producto para lograr la satisfacción del cliente (Braidot)</a:t>
          </a:r>
          <a:endParaRPr lang="es-EC" dirty="0">
            <a:latin typeface="Times New Roman" panose="02020603050405020304" pitchFamily="18" charset="0"/>
            <a:cs typeface="Times New Roman" panose="02020603050405020304" pitchFamily="18" charset="0"/>
          </a:endParaRPr>
        </a:p>
      </dgm:t>
    </dgm:pt>
    <dgm:pt modelId="{B4AC1F58-DE4C-4929-A26A-7396E6484160}" type="parTrans" cxnId="{EA910C6F-5523-4D83-9551-E8B10E13F5B0}">
      <dgm:prSet/>
      <dgm:spPr/>
      <dgm:t>
        <a:bodyPr/>
        <a:lstStyle/>
        <a:p>
          <a:endParaRPr lang="es-EC">
            <a:latin typeface="Times New Roman" panose="02020603050405020304" pitchFamily="18" charset="0"/>
            <a:cs typeface="Times New Roman" panose="02020603050405020304" pitchFamily="18" charset="0"/>
          </a:endParaRPr>
        </a:p>
      </dgm:t>
    </dgm:pt>
    <dgm:pt modelId="{D230C979-5DE6-4212-B1D4-C33A64C16398}" type="sibTrans" cxnId="{EA910C6F-5523-4D83-9551-E8B10E13F5B0}">
      <dgm:prSet/>
      <dgm:spPr/>
      <dgm:t>
        <a:bodyPr/>
        <a:lstStyle/>
        <a:p>
          <a:endParaRPr lang="es-EC">
            <a:latin typeface="Times New Roman" panose="02020603050405020304" pitchFamily="18" charset="0"/>
            <a:cs typeface="Times New Roman" panose="02020603050405020304" pitchFamily="18" charset="0"/>
          </a:endParaRPr>
        </a:p>
      </dgm:t>
    </dgm:pt>
    <dgm:pt modelId="{A01274C4-6F36-488A-B75F-FBD2AD0DEAFC}" type="pres">
      <dgm:prSet presAssocID="{C951B77F-ECCE-46BA-8730-01EF7ECC6B3C}" presName="theList" presStyleCnt="0">
        <dgm:presLayoutVars>
          <dgm:dir/>
          <dgm:animLvl val="lvl"/>
          <dgm:resizeHandles val="exact"/>
        </dgm:presLayoutVars>
      </dgm:prSet>
      <dgm:spPr/>
      <dgm:t>
        <a:bodyPr/>
        <a:lstStyle/>
        <a:p>
          <a:endParaRPr lang="es-EC"/>
        </a:p>
      </dgm:t>
    </dgm:pt>
    <dgm:pt modelId="{3ED09B0F-73C3-4785-B3C7-0A642901D769}" type="pres">
      <dgm:prSet presAssocID="{518E6884-5C08-451D-9E5C-85FC2595B5FE}" presName="compNode" presStyleCnt="0"/>
      <dgm:spPr/>
    </dgm:pt>
    <dgm:pt modelId="{DD1B5049-917A-410C-A8CC-2BEE10C57EB0}" type="pres">
      <dgm:prSet presAssocID="{518E6884-5C08-451D-9E5C-85FC2595B5FE}" presName="aNode" presStyleLbl="bgShp" presStyleIdx="0" presStyleCnt="1" custLinFactNeighborX="9265" custLinFactNeighborY="288"/>
      <dgm:spPr/>
      <dgm:t>
        <a:bodyPr/>
        <a:lstStyle/>
        <a:p>
          <a:endParaRPr lang="es-EC"/>
        </a:p>
      </dgm:t>
    </dgm:pt>
    <dgm:pt modelId="{6DCC0465-8956-4E91-BC15-DFC37683C4C1}" type="pres">
      <dgm:prSet presAssocID="{518E6884-5C08-451D-9E5C-85FC2595B5FE}" presName="textNode" presStyleLbl="bgShp" presStyleIdx="0" presStyleCnt="1"/>
      <dgm:spPr/>
      <dgm:t>
        <a:bodyPr/>
        <a:lstStyle/>
        <a:p>
          <a:endParaRPr lang="es-EC"/>
        </a:p>
      </dgm:t>
    </dgm:pt>
    <dgm:pt modelId="{D1D82C94-9B27-4C24-AF21-D9DA6AE544F1}" type="pres">
      <dgm:prSet presAssocID="{518E6884-5C08-451D-9E5C-85FC2595B5FE}" presName="compChildNode" presStyleCnt="0"/>
      <dgm:spPr/>
    </dgm:pt>
    <dgm:pt modelId="{FDC5EFD5-D4F3-4CE7-83C3-5C5D3CFFE878}" type="pres">
      <dgm:prSet presAssocID="{518E6884-5C08-451D-9E5C-85FC2595B5FE}" presName="theInnerList" presStyleCnt="0"/>
      <dgm:spPr/>
    </dgm:pt>
    <dgm:pt modelId="{63945C93-7825-4780-95B7-DCD03C09D616}" type="pres">
      <dgm:prSet presAssocID="{F7A00BF3-4005-461F-B6BE-2481F4E91135}" presName="childNode" presStyleLbl="node1" presStyleIdx="0" presStyleCnt="2">
        <dgm:presLayoutVars>
          <dgm:bulletEnabled val="1"/>
        </dgm:presLayoutVars>
      </dgm:prSet>
      <dgm:spPr/>
      <dgm:t>
        <a:bodyPr/>
        <a:lstStyle/>
        <a:p>
          <a:endParaRPr lang="es-EC"/>
        </a:p>
      </dgm:t>
    </dgm:pt>
    <dgm:pt modelId="{14F34899-1E23-4F9B-A510-994E8034DACB}" type="pres">
      <dgm:prSet presAssocID="{F7A00BF3-4005-461F-B6BE-2481F4E91135}" presName="aSpace2" presStyleCnt="0"/>
      <dgm:spPr/>
    </dgm:pt>
    <dgm:pt modelId="{D7D19E41-0992-4222-A9AC-5073D53833A8}" type="pres">
      <dgm:prSet presAssocID="{8B504882-1F96-4CD1-9494-51629AA4A047}" presName="childNode" presStyleLbl="node1" presStyleIdx="1" presStyleCnt="2">
        <dgm:presLayoutVars>
          <dgm:bulletEnabled val="1"/>
        </dgm:presLayoutVars>
      </dgm:prSet>
      <dgm:spPr/>
      <dgm:t>
        <a:bodyPr/>
        <a:lstStyle/>
        <a:p>
          <a:endParaRPr lang="es-EC"/>
        </a:p>
      </dgm:t>
    </dgm:pt>
  </dgm:ptLst>
  <dgm:cxnLst>
    <dgm:cxn modelId="{3733DF51-48A6-40DF-8984-6623F3DD61BD}" type="presOf" srcId="{F7A00BF3-4005-461F-B6BE-2481F4E91135}" destId="{63945C93-7825-4780-95B7-DCD03C09D616}" srcOrd="0" destOrd="0" presId="urn:microsoft.com/office/officeart/2005/8/layout/lProcess2"/>
    <dgm:cxn modelId="{23210AB8-65B1-4A2B-BDFC-8E38AC5A552C}" type="presOf" srcId="{C951B77F-ECCE-46BA-8730-01EF7ECC6B3C}" destId="{A01274C4-6F36-488A-B75F-FBD2AD0DEAFC}" srcOrd="0" destOrd="0" presId="urn:microsoft.com/office/officeart/2005/8/layout/lProcess2"/>
    <dgm:cxn modelId="{42B1329C-5A0E-44A9-B71A-5682F2390EC2}" type="presOf" srcId="{518E6884-5C08-451D-9E5C-85FC2595B5FE}" destId="{6DCC0465-8956-4E91-BC15-DFC37683C4C1}" srcOrd="1" destOrd="0" presId="urn:microsoft.com/office/officeart/2005/8/layout/lProcess2"/>
    <dgm:cxn modelId="{C39E57B3-26A9-410E-A880-1C3792708136}" srcId="{518E6884-5C08-451D-9E5C-85FC2595B5FE}" destId="{F7A00BF3-4005-461F-B6BE-2481F4E91135}" srcOrd="0" destOrd="0" parTransId="{DFC1B7B9-2E5E-4B56-9DAD-61AAD1C2C106}" sibTransId="{960EBDCE-B98D-4CDA-B235-C3A687F91049}"/>
    <dgm:cxn modelId="{1C2AB58E-0C57-4AB3-BA6F-F876D2E97C24}" srcId="{C951B77F-ECCE-46BA-8730-01EF7ECC6B3C}" destId="{518E6884-5C08-451D-9E5C-85FC2595B5FE}" srcOrd="0" destOrd="0" parTransId="{EAC9CAB2-28FF-4F26-B9F5-15D1143FC573}" sibTransId="{2AA6DDE0-9E51-42D8-8FB7-CEC0A7D8B181}"/>
    <dgm:cxn modelId="{C0B0ED5F-29AA-4C8F-9D21-162D55A54673}" type="presOf" srcId="{8B504882-1F96-4CD1-9494-51629AA4A047}" destId="{D7D19E41-0992-4222-A9AC-5073D53833A8}" srcOrd="0" destOrd="0" presId="urn:microsoft.com/office/officeart/2005/8/layout/lProcess2"/>
    <dgm:cxn modelId="{199E5AB1-DE77-4571-9144-1254FCEA234D}" type="presOf" srcId="{518E6884-5C08-451D-9E5C-85FC2595B5FE}" destId="{DD1B5049-917A-410C-A8CC-2BEE10C57EB0}" srcOrd="0" destOrd="0" presId="urn:microsoft.com/office/officeart/2005/8/layout/lProcess2"/>
    <dgm:cxn modelId="{EA910C6F-5523-4D83-9551-E8B10E13F5B0}" srcId="{518E6884-5C08-451D-9E5C-85FC2595B5FE}" destId="{8B504882-1F96-4CD1-9494-51629AA4A047}" srcOrd="1" destOrd="0" parTransId="{B4AC1F58-DE4C-4929-A26A-7396E6484160}" sibTransId="{D230C979-5DE6-4212-B1D4-C33A64C16398}"/>
    <dgm:cxn modelId="{2B0D74A0-A008-4446-B6FC-71F6CF7D37C8}" type="presParOf" srcId="{A01274C4-6F36-488A-B75F-FBD2AD0DEAFC}" destId="{3ED09B0F-73C3-4785-B3C7-0A642901D769}" srcOrd="0" destOrd="0" presId="urn:microsoft.com/office/officeart/2005/8/layout/lProcess2"/>
    <dgm:cxn modelId="{E6CB2C6E-A6B8-4F4C-B374-16A4AB116A1E}" type="presParOf" srcId="{3ED09B0F-73C3-4785-B3C7-0A642901D769}" destId="{DD1B5049-917A-410C-A8CC-2BEE10C57EB0}" srcOrd="0" destOrd="0" presId="urn:microsoft.com/office/officeart/2005/8/layout/lProcess2"/>
    <dgm:cxn modelId="{D7222CD3-D2EE-4053-BDCE-9A23E2F83AB8}" type="presParOf" srcId="{3ED09B0F-73C3-4785-B3C7-0A642901D769}" destId="{6DCC0465-8956-4E91-BC15-DFC37683C4C1}" srcOrd="1" destOrd="0" presId="urn:microsoft.com/office/officeart/2005/8/layout/lProcess2"/>
    <dgm:cxn modelId="{9A4334D1-9385-48DA-AB4B-503F64B3B5A3}" type="presParOf" srcId="{3ED09B0F-73C3-4785-B3C7-0A642901D769}" destId="{D1D82C94-9B27-4C24-AF21-D9DA6AE544F1}" srcOrd="2" destOrd="0" presId="urn:microsoft.com/office/officeart/2005/8/layout/lProcess2"/>
    <dgm:cxn modelId="{BA565E70-2DDD-4518-9F09-32F168E9D20E}" type="presParOf" srcId="{D1D82C94-9B27-4C24-AF21-D9DA6AE544F1}" destId="{FDC5EFD5-D4F3-4CE7-83C3-5C5D3CFFE878}" srcOrd="0" destOrd="0" presId="urn:microsoft.com/office/officeart/2005/8/layout/lProcess2"/>
    <dgm:cxn modelId="{E8997999-E7EF-49F2-92B4-1E6E2AF052D1}" type="presParOf" srcId="{FDC5EFD5-D4F3-4CE7-83C3-5C5D3CFFE878}" destId="{63945C93-7825-4780-95B7-DCD03C09D616}" srcOrd="0" destOrd="0" presId="urn:microsoft.com/office/officeart/2005/8/layout/lProcess2"/>
    <dgm:cxn modelId="{21ECB98F-AB47-4EC4-BBBE-8B7B55C8B910}" type="presParOf" srcId="{FDC5EFD5-D4F3-4CE7-83C3-5C5D3CFFE878}" destId="{14F34899-1E23-4F9B-A510-994E8034DACB}" srcOrd="1" destOrd="0" presId="urn:microsoft.com/office/officeart/2005/8/layout/lProcess2"/>
    <dgm:cxn modelId="{CBC6E376-0638-4464-8512-D247A30D1648}" type="presParOf" srcId="{FDC5EFD5-D4F3-4CE7-83C3-5C5D3CFFE878}" destId="{D7D19E41-0992-4222-A9AC-5073D53833A8}"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852161-3749-4568-A1C9-3F1E8EC11767}" type="doc">
      <dgm:prSet loTypeId="urn:microsoft.com/office/officeart/2005/8/layout/hProcess7" loCatId="list" qsTypeId="urn:microsoft.com/office/officeart/2005/8/quickstyle/simple3" qsCatId="simple" csTypeId="urn:microsoft.com/office/officeart/2005/8/colors/accent1_2" csCatId="accent1" phldr="1"/>
      <dgm:spPr/>
      <dgm:t>
        <a:bodyPr/>
        <a:lstStyle/>
        <a:p>
          <a:endParaRPr lang="es-EC"/>
        </a:p>
      </dgm:t>
    </dgm:pt>
    <dgm:pt modelId="{E42BF6ED-924A-4EA2-865A-8216F24E1650}">
      <dgm:prSet phldrT="[Texto]" custT="1"/>
      <dgm:spPr/>
      <dgm:t>
        <a:bodyPr/>
        <a:lstStyle/>
        <a:p>
          <a:endParaRPr lang="es-EC" sz="1500" dirty="0" smtClean="0"/>
        </a:p>
        <a:p>
          <a:r>
            <a:rPr lang="es-EC" sz="1800" b="1" dirty="0" smtClean="0"/>
            <a:t>MARCO REFERENCIAL</a:t>
          </a:r>
          <a:endParaRPr lang="es-EC" sz="1800" b="1" dirty="0"/>
        </a:p>
      </dgm:t>
    </dgm:pt>
    <dgm:pt modelId="{CF024876-7ED7-4F97-B0C1-7FFF939D895D}" type="parTrans" cxnId="{053F4FAC-C442-4A69-881F-179D980059FC}">
      <dgm:prSet/>
      <dgm:spPr/>
      <dgm:t>
        <a:bodyPr/>
        <a:lstStyle/>
        <a:p>
          <a:endParaRPr lang="es-EC"/>
        </a:p>
      </dgm:t>
    </dgm:pt>
    <dgm:pt modelId="{A040E22F-9A32-4E89-A432-D69AB9D405F3}" type="sibTrans" cxnId="{053F4FAC-C442-4A69-881F-179D980059FC}">
      <dgm:prSet/>
      <dgm:spPr/>
      <dgm:t>
        <a:bodyPr/>
        <a:lstStyle/>
        <a:p>
          <a:endParaRPr lang="es-EC"/>
        </a:p>
      </dgm:t>
    </dgm:pt>
    <dgm:pt modelId="{078DB6DA-468F-466F-8F45-FE4EF2B1C491}">
      <dgm:prSet phldrT="[Texto]" custT="1"/>
      <dgm:spPr/>
      <dgm:t>
        <a:bodyPr/>
        <a:lstStyle/>
        <a:p>
          <a:pPr algn="just"/>
          <a:endParaRPr lang="es-EC" sz="1600" dirty="0" smtClean="0">
            <a:latin typeface="Times New Roman" panose="02020603050405020304" pitchFamily="18" charset="0"/>
            <a:cs typeface="Times New Roman" panose="02020603050405020304" pitchFamily="18" charset="0"/>
          </a:endParaRPr>
        </a:p>
        <a:p>
          <a:pPr algn="just"/>
          <a:endParaRPr lang="es-EC" sz="1600" dirty="0" smtClean="0">
            <a:latin typeface="Times New Roman" panose="02020603050405020304" pitchFamily="18" charset="0"/>
            <a:cs typeface="Times New Roman" panose="02020603050405020304" pitchFamily="18" charset="0"/>
          </a:endParaRPr>
        </a:p>
        <a:p>
          <a:pPr algn="just"/>
          <a:r>
            <a:rPr lang="es-EC" sz="1600" dirty="0" smtClean="0">
              <a:latin typeface="Times New Roman" panose="02020603050405020304" pitchFamily="18" charset="0"/>
              <a:cs typeface="Times New Roman" panose="02020603050405020304" pitchFamily="18" charset="0"/>
            </a:rPr>
            <a:t>El neuromarketing es el uso de los avances más modernos de la neurociencia, aplicados a la medición del impacto del marketing y la publicidad en los consumidores</a:t>
          </a:r>
          <a:endParaRPr lang="es-EC" sz="1600" dirty="0">
            <a:latin typeface="Times New Roman" panose="02020603050405020304" pitchFamily="18" charset="0"/>
            <a:cs typeface="Times New Roman" panose="02020603050405020304" pitchFamily="18" charset="0"/>
          </a:endParaRPr>
        </a:p>
      </dgm:t>
    </dgm:pt>
    <dgm:pt modelId="{275A58C5-591D-4E6F-BE3E-A0E9605CF394}" type="parTrans" cxnId="{08F26643-6665-4F2E-9BD5-08DA1E419F58}">
      <dgm:prSet/>
      <dgm:spPr/>
      <dgm:t>
        <a:bodyPr/>
        <a:lstStyle/>
        <a:p>
          <a:endParaRPr lang="es-EC"/>
        </a:p>
      </dgm:t>
    </dgm:pt>
    <dgm:pt modelId="{3B243634-D5A1-41EE-9FC7-B9455F18E7B0}" type="sibTrans" cxnId="{08F26643-6665-4F2E-9BD5-08DA1E419F58}">
      <dgm:prSet/>
      <dgm:spPr/>
      <dgm:t>
        <a:bodyPr/>
        <a:lstStyle/>
        <a:p>
          <a:endParaRPr lang="es-EC"/>
        </a:p>
      </dgm:t>
    </dgm:pt>
    <dgm:pt modelId="{AB447405-E9DD-45FC-A71A-9F75A8A2DE2A}" type="pres">
      <dgm:prSet presAssocID="{4D852161-3749-4568-A1C9-3F1E8EC11767}" presName="Name0" presStyleCnt="0">
        <dgm:presLayoutVars>
          <dgm:dir/>
          <dgm:animLvl val="lvl"/>
          <dgm:resizeHandles val="exact"/>
        </dgm:presLayoutVars>
      </dgm:prSet>
      <dgm:spPr/>
      <dgm:t>
        <a:bodyPr/>
        <a:lstStyle/>
        <a:p>
          <a:endParaRPr lang="es-EC"/>
        </a:p>
      </dgm:t>
    </dgm:pt>
    <dgm:pt modelId="{8277B829-F091-43C1-989E-ED32F54EB042}" type="pres">
      <dgm:prSet presAssocID="{E42BF6ED-924A-4EA2-865A-8216F24E1650}" presName="compositeNode" presStyleCnt="0">
        <dgm:presLayoutVars>
          <dgm:bulletEnabled val="1"/>
        </dgm:presLayoutVars>
      </dgm:prSet>
      <dgm:spPr/>
    </dgm:pt>
    <dgm:pt modelId="{44D367EC-5880-461A-B4D1-E2651DAAF18C}" type="pres">
      <dgm:prSet presAssocID="{E42BF6ED-924A-4EA2-865A-8216F24E1650}" presName="bgRect" presStyleLbl="node1" presStyleIdx="0" presStyleCnt="1" custScaleY="101868"/>
      <dgm:spPr/>
      <dgm:t>
        <a:bodyPr/>
        <a:lstStyle/>
        <a:p>
          <a:endParaRPr lang="es-EC"/>
        </a:p>
      </dgm:t>
    </dgm:pt>
    <dgm:pt modelId="{5DFA4C4C-568B-4A06-948E-0321B0E3FC35}" type="pres">
      <dgm:prSet presAssocID="{E42BF6ED-924A-4EA2-865A-8216F24E1650}" presName="parentNode" presStyleLbl="node1" presStyleIdx="0" presStyleCnt="1">
        <dgm:presLayoutVars>
          <dgm:chMax val="0"/>
          <dgm:bulletEnabled val="1"/>
        </dgm:presLayoutVars>
      </dgm:prSet>
      <dgm:spPr/>
      <dgm:t>
        <a:bodyPr/>
        <a:lstStyle/>
        <a:p>
          <a:endParaRPr lang="es-EC"/>
        </a:p>
      </dgm:t>
    </dgm:pt>
    <dgm:pt modelId="{C6A2F677-4BC6-4604-B03A-F86697CFE9D6}" type="pres">
      <dgm:prSet presAssocID="{E42BF6ED-924A-4EA2-865A-8216F24E1650}" presName="childNode" presStyleLbl="node1" presStyleIdx="0" presStyleCnt="1">
        <dgm:presLayoutVars>
          <dgm:bulletEnabled val="1"/>
        </dgm:presLayoutVars>
      </dgm:prSet>
      <dgm:spPr/>
      <dgm:t>
        <a:bodyPr/>
        <a:lstStyle/>
        <a:p>
          <a:endParaRPr lang="es-EC"/>
        </a:p>
      </dgm:t>
    </dgm:pt>
  </dgm:ptLst>
  <dgm:cxnLst>
    <dgm:cxn modelId="{B54D350D-A3D9-479E-A340-CB14F9F2FDA2}" type="presOf" srcId="{E42BF6ED-924A-4EA2-865A-8216F24E1650}" destId="{5DFA4C4C-568B-4A06-948E-0321B0E3FC35}" srcOrd="1" destOrd="0" presId="urn:microsoft.com/office/officeart/2005/8/layout/hProcess7"/>
    <dgm:cxn modelId="{08F26643-6665-4F2E-9BD5-08DA1E419F58}" srcId="{E42BF6ED-924A-4EA2-865A-8216F24E1650}" destId="{078DB6DA-468F-466F-8F45-FE4EF2B1C491}" srcOrd="0" destOrd="0" parTransId="{275A58C5-591D-4E6F-BE3E-A0E9605CF394}" sibTransId="{3B243634-D5A1-41EE-9FC7-B9455F18E7B0}"/>
    <dgm:cxn modelId="{DD002CBA-427B-4AD9-9BF3-BD78DDA0E800}" type="presOf" srcId="{4D852161-3749-4568-A1C9-3F1E8EC11767}" destId="{AB447405-E9DD-45FC-A71A-9F75A8A2DE2A}" srcOrd="0" destOrd="0" presId="urn:microsoft.com/office/officeart/2005/8/layout/hProcess7"/>
    <dgm:cxn modelId="{053F4FAC-C442-4A69-881F-179D980059FC}" srcId="{4D852161-3749-4568-A1C9-3F1E8EC11767}" destId="{E42BF6ED-924A-4EA2-865A-8216F24E1650}" srcOrd="0" destOrd="0" parTransId="{CF024876-7ED7-4F97-B0C1-7FFF939D895D}" sibTransId="{A040E22F-9A32-4E89-A432-D69AB9D405F3}"/>
    <dgm:cxn modelId="{B716EBAF-A4E3-4FA5-AE1C-F8B99A2BB481}" type="presOf" srcId="{078DB6DA-468F-466F-8F45-FE4EF2B1C491}" destId="{C6A2F677-4BC6-4604-B03A-F86697CFE9D6}" srcOrd="0" destOrd="0" presId="urn:microsoft.com/office/officeart/2005/8/layout/hProcess7"/>
    <dgm:cxn modelId="{444FF70A-8134-4D2D-AAE7-D583251ED497}" type="presOf" srcId="{E42BF6ED-924A-4EA2-865A-8216F24E1650}" destId="{44D367EC-5880-461A-B4D1-E2651DAAF18C}" srcOrd="0" destOrd="0" presId="urn:microsoft.com/office/officeart/2005/8/layout/hProcess7"/>
    <dgm:cxn modelId="{7EB48390-B7B5-4F6F-8861-FFF9C9A71D90}" type="presParOf" srcId="{AB447405-E9DD-45FC-A71A-9F75A8A2DE2A}" destId="{8277B829-F091-43C1-989E-ED32F54EB042}" srcOrd="0" destOrd="0" presId="urn:microsoft.com/office/officeart/2005/8/layout/hProcess7"/>
    <dgm:cxn modelId="{FE391263-7AEA-4CF0-8242-140D077DCBB8}" type="presParOf" srcId="{8277B829-F091-43C1-989E-ED32F54EB042}" destId="{44D367EC-5880-461A-B4D1-E2651DAAF18C}" srcOrd="0" destOrd="0" presId="urn:microsoft.com/office/officeart/2005/8/layout/hProcess7"/>
    <dgm:cxn modelId="{B0E07F98-7516-416C-87F5-62073B8E7E89}" type="presParOf" srcId="{8277B829-F091-43C1-989E-ED32F54EB042}" destId="{5DFA4C4C-568B-4A06-948E-0321B0E3FC35}" srcOrd="1" destOrd="0" presId="urn:microsoft.com/office/officeart/2005/8/layout/hProcess7"/>
    <dgm:cxn modelId="{634EBB2C-CF06-4EF1-A82B-944CE610A2E6}" type="presParOf" srcId="{8277B829-F091-43C1-989E-ED32F54EB042}" destId="{C6A2F677-4BC6-4604-B03A-F86697CFE9D6}" srcOrd="2" destOrd="0" presId="urn:microsoft.com/office/officeart/2005/8/layout/hProcess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E20263-A699-4FFA-887E-65007F7FAC7E}" type="doc">
      <dgm:prSet loTypeId="urn:microsoft.com/office/officeart/2005/8/layout/vList5" loCatId="list" qsTypeId="urn:microsoft.com/office/officeart/2005/8/quickstyle/simple2" qsCatId="simple" csTypeId="urn:microsoft.com/office/officeart/2005/8/colors/colorful2" csCatId="colorful" phldr="1"/>
      <dgm:spPr/>
      <dgm:t>
        <a:bodyPr/>
        <a:lstStyle/>
        <a:p>
          <a:endParaRPr lang="es-EC"/>
        </a:p>
      </dgm:t>
    </dgm:pt>
    <dgm:pt modelId="{2A931462-7813-442A-9352-96121E76F4FD}">
      <dgm:prSet phldrT="[Texto]" custT="1"/>
      <dgm:spPr/>
      <dgm:t>
        <a:bodyPr/>
        <a:lstStyle/>
        <a:p>
          <a:r>
            <a:rPr lang="en-US" sz="1600" b="1" dirty="0" smtClean="0">
              <a:solidFill>
                <a:srgbClr val="002060"/>
              </a:solidFill>
              <a:latin typeface="Times New Roman" panose="02020603050405020304" pitchFamily="18" charset="0"/>
              <a:cs typeface="Times New Roman" panose="02020603050405020304" pitchFamily="18" charset="0"/>
            </a:rPr>
            <a:t>POBLACIÓN</a:t>
          </a:r>
          <a:endParaRPr lang="es-EC" sz="1600" b="1" dirty="0">
            <a:solidFill>
              <a:srgbClr val="002060"/>
            </a:solidFill>
            <a:latin typeface="Times New Roman" panose="02020603050405020304" pitchFamily="18" charset="0"/>
            <a:cs typeface="Times New Roman" panose="02020603050405020304" pitchFamily="18" charset="0"/>
          </a:endParaRPr>
        </a:p>
      </dgm:t>
    </dgm:pt>
    <dgm:pt modelId="{A36A5566-A1A2-4DBC-BC67-45152C2C1395}" type="parTrans" cxnId="{7882195E-F58E-4E38-8E40-36514D3FD41D}">
      <dgm:prSet/>
      <dgm:spPr/>
      <dgm:t>
        <a:bodyPr/>
        <a:lstStyle/>
        <a:p>
          <a:endParaRPr lang="es-EC" sz="1600">
            <a:latin typeface="Times New Roman" panose="02020603050405020304" pitchFamily="18" charset="0"/>
            <a:cs typeface="Times New Roman" panose="02020603050405020304" pitchFamily="18" charset="0"/>
          </a:endParaRPr>
        </a:p>
      </dgm:t>
    </dgm:pt>
    <dgm:pt modelId="{DC0ED781-0397-40D0-A4E9-ED82473E5AE7}" type="sibTrans" cxnId="{7882195E-F58E-4E38-8E40-36514D3FD41D}">
      <dgm:prSet/>
      <dgm:spPr/>
      <dgm:t>
        <a:bodyPr/>
        <a:lstStyle/>
        <a:p>
          <a:endParaRPr lang="es-EC" sz="1600">
            <a:latin typeface="Times New Roman" panose="02020603050405020304" pitchFamily="18" charset="0"/>
            <a:cs typeface="Times New Roman" panose="02020603050405020304" pitchFamily="18" charset="0"/>
          </a:endParaRPr>
        </a:p>
      </dgm:t>
    </dgm:pt>
    <dgm:pt modelId="{C75E439C-4ECA-402C-9C7D-EB886243BD48}">
      <dgm:prSet phldrT="[Texto]" custT="1"/>
      <dgm:spPr/>
      <dgm:t>
        <a:bodyPr/>
        <a:lstStyle/>
        <a:p>
          <a:r>
            <a:rPr lang="es-EC" sz="1600" dirty="0" smtClean="0">
              <a:latin typeface="Times New Roman" panose="02020603050405020304" pitchFamily="18" charset="0"/>
              <a:cs typeface="Times New Roman" panose="02020603050405020304" pitchFamily="18" charset="0"/>
            </a:rPr>
            <a:t>Consumidores asiduos del cantón Rumiñahui y zonas de afluencia.</a:t>
          </a:r>
          <a:endParaRPr lang="es-EC" sz="1600" dirty="0">
            <a:latin typeface="Times New Roman" panose="02020603050405020304" pitchFamily="18" charset="0"/>
            <a:cs typeface="Times New Roman" panose="02020603050405020304" pitchFamily="18" charset="0"/>
          </a:endParaRPr>
        </a:p>
      </dgm:t>
    </dgm:pt>
    <dgm:pt modelId="{E0B15DE5-8369-4C55-9351-6F8B23060CAD}" type="parTrans" cxnId="{69DAA6E7-8F62-45AF-9B25-E3547E428374}">
      <dgm:prSet/>
      <dgm:spPr/>
      <dgm:t>
        <a:bodyPr/>
        <a:lstStyle/>
        <a:p>
          <a:endParaRPr lang="es-EC" sz="1600">
            <a:latin typeface="Times New Roman" panose="02020603050405020304" pitchFamily="18" charset="0"/>
            <a:cs typeface="Times New Roman" panose="02020603050405020304" pitchFamily="18" charset="0"/>
          </a:endParaRPr>
        </a:p>
      </dgm:t>
    </dgm:pt>
    <dgm:pt modelId="{E7D49A50-B9E9-45D9-91D5-AD722BBAB33D}" type="sibTrans" cxnId="{69DAA6E7-8F62-45AF-9B25-E3547E428374}">
      <dgm:prSet/>
      <dgm:spPr/>
      <dgm:t>
        <a:bodyPr/>
        <a:lstStyle/>
        <a:p>
          <a:endParaRPr lang="es-EC" sz="1600">
            <a:latin typeface="Times New Roman" panose="02020603050405020304" pitchFamily="18" charset="0"/>
            <a:cs typeface="Times New Roman" panose="02020603050405020304" pitchFamily="18" charset="0"/>
          </a:endParaRPr>
        </a:p>
      </dgm:t>
    </dgm:pt>
    <dgm:pt modelId="{D7FD5601-2E38-4FDB-AE82-FB83C0C2EC0E}">
      <dgm:prSet phldrT="[Texto]" custT="1"/>
      <dgm:spPr/>
      <dgm:t>
        <a:bodyPr/>
        <a:lstStyle/>
        <a:p>
          <a:r>
            <a:rPr lang="en-US" sz="1600" b="1" dirty="0" smtClean="0">
              <a:solidFill>
                <a:srgbClr val="002060"/>
              </a:solidFill>
              <a:latin typeface="Times New Roman" panose="02020603050405020304" pitchFamily="18" charset="0"/>
              <a:cs typeface="Times New Roman" panose="02020603050405020304" pitchFamily="18" charset="0"/>
            </a:rPr>
            <a:t>MUESTRA</a:t>
          </a:r>
          <a:endParaRPr lang="es-EC" sz="1600" b="1" dirty="0">
            <a:solidFill>
              <a:srgbClr val="002060"/>
            </a:solidFill>
            <a:latin typeface="Times New Roman" panose="02020603050405020304" pitchFamily="18" charset="0"/>
            <a:cs typeface="Times New Roman" panose="02020603050405020304" pitchFamily="18" charset="0"/>
          </a:endParaRPr>
        </a:p>
      </dgm:t>
    </dgm:pt>
    <dgm:pt modelId="{7CEAD845-FA2F-436E-945B-425B742ADDBD}" type="parTrans" cxnId="{073CF914-85FE-4574-A396-5B0D68C47C2D}">
      <dgm:prSet/>
      <dgm:spPr/>
      <dgm:t>
        <a:bodyPr/>
        <a:lstStyle/>
        <a:p>
          <a:endParaRPr lang="es-EC" sz="1600">
            <a:latin typeface="Times New Roman" panose="02020603050405020304" pitchFamily="18" charset="0"/>
            <a:cs typeface="Times New Roman" panose="02020603050405020304" pitchFamily="18" charset="0"/>
          </a:endParaRPr>
        </a:p>
      </dgm:t>
    </dgm:pt>
    <dgm:pt modelId="{FB0451FB-8EAE-4ABF-AE93-7F4D741FF235}" type="sibTrans" cxnId="{073CF914-85FE-4574-A396-5B0D68C47C2D}">
      <dgm:prSet/>
      <dgm:spPr/>
      <dgm:t>
        <a:bodyPr/>
        <a:lstStyle/>
        <a:p>
          <a:endParaRPr lang="es-EC" sz="1600">
            <a:latin typeface="Times New Roman" panose="02020603050405020304" pitchFamily="18" charset="0"/>
            <a:cs typeface="Times New Roman" panose="02020603050405020304" pitchFamily="18" charset="0"/>
          </a:endParaRPr>
        </a:p>
      </dgm:t>
    </dgm:pt>
    <dgm:pt modelId="{21C79C8F-6445-4385-B391-C209159A25AE}">
      <dgm:prSet phldrT="[Texto]" custT="1"/>
      <dgm:spPr/>
      <dgm:t>
        <a:bodyPr/>
        <a:lstStyle/>
        <a:p>
          <a:r>
            <a:rPr lang="es-EC" sz="1600" dirty="0" smtClean="0">
              <a:latin typeface="Times New Roman" panose="02020603050405020304" pitchFamily="18" charset="0"/>
              <a:cs typeface="Times New Roman" panose="02020603050405020304" pitchFamily="18" charset="0"/>
            </a:rPr>
            <a:t>Consumidores asiduos de áreas urbanas y rurales del cantón Rumiñahui y zonas de afluencia  quienes degustan de la comida típica.</a:t>
          </a:r>
          <a:endParaRPr lang="es-EC" sz="1600" dirty="0">
            <a:latin typeface="Times New Roman" panose="02020603050405020304" pitchFamily="18" charset="0"/>
            <a:cs typeface="Times New Roman" panose="02020603050405020304" pitchFamily="18" charset="0"/>
          </a:endParaRPr>
        </a:p>
      </dgm:t>
    </dgm:pt>
    <dgm:pt modelId="{2959AE07-E9FC-4C4A-8CB0-F87D21E61E36}" type="parTrans" cxnId="{693C2450-D778-498B-8728-4301A74C6228}">
      <dgm:prSet/>
      <dgm:spPr/>
      <dgm:t>
        <a:bodyPr/>
        <a:lstStyle/>
        <a:p>
          <a:endParaRPr lang="es-EC" sz="1600">
            <a:latin typeface="Times New Roman" panose="02020603050405020304" pitchFamily="18" charset="0"/>
            <a:cs typeface="Times New Roman" panose="02020603050405020304" pitchFamily="18" charset="0"/>
          </a:endParaRPr>
        </a:p>
      </dgm:t>
    </dgm:pt>
    <dgm:pt modelId="{64A6F49B-5820-4EA9-A1D6-BB0549DC2912}" type="sibTrans" cxnId="{693C2450-D778-498B-8728-4301A74C6228}">
      <dgm:prSet/>
      <dgm:spPr/>
      <dgm:t>
        <a:bodyPr/>
        <a:lstStyle/>
        <a:p>
          <a:endParaRPr lang="es-EC" sz="1600">
            <a:latin typeface="Times New Roman" panose="02020603050405020304" pitchFamily="18" charset="0"/>
            <a:cs typeface="Times New Roman" panose="02020603050405020304" pitchFamily="18" charset="0"/>
          </a:endParaRPr>
        </a:p>
      </dgm:t>
    </dgm:pt>
    <dgm:pt modelId="{1F801983-3898-47B9-9FFA-0FE2B2D23E98}">
      <dgm:prSet phldrT="[Texto]" custT="1"/>
      <dgm:spPr/>
      <dgm:t>
        <a:bodyPr/>
        <a:lstStyle/>
        <a:p>
          <a:r>
            <a:rPr lang="en-US" sz="1600" b="1" dirty="0" smtClean="0">
              <a:solidFill>
                <a:srgbClr val="002060"/>
              </a:solidFill>
              <a:latin typeface="Times New Roman" panose="02020603050405020304" pitchFamily="18" charset="0"/>
              <a:cs typeface="Times New Roman" panose="02020603050405020304" pitchFamily="18" charset="0"/>
            </a:rPr>
            <a:t>MARCO MUESTRAL</a:t>
          </a:r>
          <a:endParaRPr lang="es-EC" sz="1600" b="1" dirty="0">
            <a:solidFill>
              <a:srgbClr val="002060"/>
            </a:solidFill>
            <a:latin typeface="Times New Roman" panose="02020603050405020304" pitchFamily="18" charset="0"/>
            <a:cs typeface="Times New Roman" panose="02020603050405020304" pitchFamily="18" charset="0"/>
          </a:endParaRPr>
        </a:p>
      </dgm:t>
    </dgm:pt>
    <dgm:pt modelId="{63BFAF8B-9677-430D-BF2B-14DF313CF8BB}" type="parTrans" cxnId="{23B4BA52-30F3-48E0-A31B-333FC17E537C}">
      <dgm:prSet/>
      <dgm:spPr/>
      <dgm:t>
        <a:bodyPr/>
        <a:lstStyle/>
        <a:p>
          <a:endParaRPr lang="es-EC" sz="1600">
            <a:latin typeface="Times New Roman" panose="02020603050405020304" pitchFamily="18" charset="0"/>
            <a:cs typeface="Times New Roman" panose="02020603050405020304" pitchFamily="18" charset="0"/>
          </a:endParaRPr>
        </a:p>
      </dgm:t>
    </dgm:pt>
    <dgm:pt modelId="{603B6D7C-9E71-4F1C-920C-9C913B724DCD}" type="sibTrans" cxnId="{23B4BA52-30F3-48E0-A31B-333FC17E537C}">
      <dgm:prSet/>
      <dgm:spPr/>
      <dgm:t>
        <a:bodyPr/>
        <a:lstStyle/>
        <a:p>
          <a:endParaRPr lang="es-EC" sz="1600">
            <a:latin typeface="Times New Roman" panose="02020603050405020304" pitchFamily="18" charset="0"/>
            <a:cs typeface="Times New Roman" panose="02020603050405020304" pitchFamily="18" charset="0"/>
          </a:endParaRPr>
        </a:p>
      </dgm:t>
    </dgm:pt>
    <dgm:pt modelId="{9D536D8D-8CDB-4E93-9553-2E049CB35066}">
      <dgm:prSet phldrT="[Texto]" custT="1"/>
      <dgm:spPr/>
      <dgm:t>
        <a:bodyPr/>
        <a:lstStyle/>
        <a:p>
          <a:r>
            <a:rPr lang="es-EC" sz="1600" dirty="0" smtClean="0">
              <a:latin typeface="Times New Roman" panose="02020603050405020304" pitchFamily="18" charset="0"/>
              <a:cs typeface="Times New Roman" panose="02020603050405020304" pitchFamily="18" charset="0"/>
            </a:rPr>
            <a:t>Listado de los consumidores asiduos del sector del Tingo </a:t>
          </a:r>
          <a:endParaRPr lang="es-EC" sz="1600" dirty="0">
            <a:latin typeface="Times New Roman" panose="02020603050405020304" pitchFamily="18" charset="0"/>
            <a:cs typeface="Times New Roman" panose="02020603050405020304" pitchFamily="18" charset="0"/>
          </a:endParaRPr>
        </a:p>
      </dgm:t>
    </dgm:pt>
    <dgm:pt modelId="{043CE6B1-BB61-4B9A-81AA-7BAAEDDEB250}" type="parTrans" cxnId="{DCAF7404-F899-4D53-92FE-1A87706FEA00}">
      <dgm:prSet/>
      <dgm:spPr/>
      <dgm:t>
        <a:bodyPr/>
        <a:lstStyle/>
        <a:p>
          <a:endParaRPr lang="es-EC" sz="1600">
            <a:latin typeface="Times New Roman" panose="02020603050405020304" pitchFamily="18" charset="0"/>
            <a:cs typeface="Times New Roman" panose="02020603050405020304" pitchFamily="18" charset="0"/>
          </a:endParaRPr>
        </a:p>
      </dgm:t>
    </dgm:pt>
    <dgm:pt modelId="{9781F1E4-176C-4016-8CDD-E5B3AB1477B7}" type="sibTrans" cxnId="{DCAF7404-F899-4D53-92FE-1A87706FEA00}">
      <dgm:prSet/>
      <dgm:spPr/>
      <dgm:t>
        <a:bodyPr/>
        <a:lstStyle/>
        <a:p>
          <a:endParaRPr lang="es-EC" sz="1600">
            <a:latin typeface="Times New Roman" panose="02020603050405020304" pitchFamily="18" charset="0"/>
            <a:cs typeface="Times New Roman" panose="02020603050405020304" pitchFamily="18" charset="0"/>
          </a:endParaRPr>
        </a:p>
      </dgm:t>
    </dgm:pt>
    <dgm:pt modelId="{FBAD9104-1893-451D-9F78-8FF4F7B48679}">
      <dgm:prSet phldrT="[Texto]" custT="1"/>
      <dgm:spPr/>
      <dgm:t>
        <a:bodyPr/>
        <a:lstStyle/>
        <a:p>
          <a:r>
            <a:rPr lang="en-US" sz="1600" b="1" dirty="0" smtClean="0">
              <a:solidFill>
                <a:srgbClr val="002060"/>
              </a:solidFill>
              <a:latin typeface="Times New Roman" panose="02020603050405020304" pitchFamily="18" charset="0"/>
              <a:cs typeface="Times New Roman" panose="02020603050405020304" pitchFamily="18" charset="0"/>
            </a:rPr>
            <a:t>UNIDAD</a:t>
          </a:r>
        </a:p>
        <a:p>
          <a:r>
            <a:rPr lang="en-US" sz="1600" b="1" dirty="0" smtClean="0">
              <a:solidFill>
                <a:srgbClr val="002060"/>
              </a:solidFill>
              <a:latin typeface="Times New Roman" panose="02020603050405020304" pitchFamily="18" charset="0"/>
              <a:cs typeface="Times New Roman" panose="02020603050405020304" pitchFamily="18" charset="0"/>
            </a:rPr>
            <a:t>MUESTRAL</a:t>
          </a:r>
          <a:endParaRPr lang="es-EC" sz="1600" b="1" dirty="0">
            <a:solidFill>
              <a:srgbClr val="002060"/>
            </a:solidFill>
            <a:latin typeface="Times New Roman" panose="02020603050405020304" pitchFamily="18" charset="0"/>
            <a:cs typeface="Times New Roman" panose="02020603050405020304" pitchFamily="18" charset="0"/>
          </a:endParaRPr>
        </a:p>
      </dgm:t>
    </dgm:pt>
    <dgm:pt modelId="{E0975C84-4D8F-4B60-A6FC-69226C3F5BFD}" type="parTrans" cxnId="{6F91FD58-56EC-4628-AF06-B322AC7058BB}">
      <dgm:prSet/>
      <dgm:spPr/>
      <dgm:t>
        <a:bodyPr/>
        <a:lstStyle/>
        <a:p>
          <a:endParaRPr lang="es-EC" sz="1600">
            <a:latin typeface="Times New Roman" panose="02020603050405020304" pitchFamily="18" charset="0"/>
            <a:cs typeface="Times New Roman" panose="02020603050405020304" pitchFamily="18" charset="0"/>
          </a:endParaRPr>
        </a:p>
      </dgm:t>
    </dgm:pt>
    <dgm:pt modelId="{385297B3-85D7-4BB2-9917-FC08672F696B}" type="sibTrans" cxnId="{6F91FD58-56EC-4628-AF06-B322AC7058BB}">
      <dgm:prSet/>
      <dgm:spPr/>
      <dgm:t>
        <a:bodyPr/>
        <a:lstStyle/>
        <a:p>
          <a:endParaRPr lang="es-EC" sz="1600">
            <a:latin typeface="Times New Roman" panose="02020603050405020304" pitchFamily="18" charset="0"/>
            <a:cs typeface="Times New Roman" panose="02020603050405020304" pitchFamily="18" charset="0"/>
          </a:endParaRPr>
        </a:p>
      </dgm:t>
    </dgm:pt>
    <dgm:pt modelId="{246DD5A0-574B-47C0-8EC7-DA3DCCF63D56}">
      <dgm:prSet phldrT="[Texto]" custT="1"/>
      <dgm:spPr/>
      <dgm:t>
        <a:bodyPr/>
        <a:lstStyle/>
        <a:p>
          <a:r>
            <a:rPr lang="es-EC" sz="1600" dirty="0" smtClean="0">
              <a:latin typeface="Times New Roman" panose="02020603050405020304" pitchFamily="18" charset="0"/>
              <a:cs typeface="Times New Roman" panose="02020603050405020304" pitchFamily="18" charset="0"/>
            </a:rPr>
            <a:t>Plaza Gastronómica San Pedro del Tingo </a:t>
          </a:r>
          <a:endParaRPr lang="es-EC" sz="1600" dirty="0">
            <a:latin typeface="Times New Roman" panose="02020603050405020304" pitchFamily="18" charset="0"/>
            <a:cs typeface="Times New Roman" panose="02020603050405020304" pitchFamily="18" charset="0"/>
          </a:endParaRPr>
        </a:p>
      </dgm:t>
    </dgm:pt>
    <dgm:pt modelId="{A6E3F19F-9DEC-494C-8DD4-3789A71EC4F2}" type="parTrans" cxnId="{4A889A2E-BD24-442D-942E-821D6C9EC5BF}">
      <dgm:prSet/>
      <dgm:spPr/>
      <dgm:t>
        <a:bodyPr/>
        <a:lstStyle/>
        <a:p>
          <a:endParaRPr lang="es-EC" sz="1600">
            <a:latin typeface="Times New Roman" panose="02020603050405020304" pitchFamily="18" charset="0"/>
            <a:cs typeface="Times New Roman" panose="02020603050405020304" pitchFamily="18" charset="0"/>
          </a:endParaRPr>
        </a:p>
      </dgm:t>
    </dgm:pt>
    <dgm:pt modelId="{D5F00149-1A7F-4C47-BC5C-6B888E9C1A44}" type="sibTrans" cxnId="{4A889A2E-BD24-442D-942E-821D6C9EC5BF}">
      <dgm:prSet/>
      <dgm:spPr/>
      <dgm:t>
        <a:bodyPr/>
        <a:lstStyle/>
        <a:p>
          <a:endParaRPr lang="es-EC" sz="1600">
            <a:latin typeface="Times New Roman" panose="02020603050405020304" pitchFamily="18" charset="0"/>
            <a:cs typeface="Times New Roman" panose="02020603050405020304" pitchFamily="18" charset="0"/>
          </a:endParaRPr>
        </a:p>
      </dgm:t>
    </dgm:pt>
    <dgm:pt modelId="{273CD73E-4A53-4A51-A067-AB0F4343D712}">
      <dgm:prSet phldrT="[Texto]" custT="1"/>
      <dgm:spPr/>
      <dgm:t>
        <a:bodyPr/>
        <a:lstStyle/>
        <a:p>
          <a:r>
            <a:rPr lang="en-US" sz="1600" b="1" dirty="0" smtClean="0">
              <a:solidFill>
                <a:srgbClr val="002060"/>
              </a:solidFill>
              <a:latin typeface="Times New Roman" panose="02020603050405020304" pitchFamily="18" charset="0"/>
              <a:cs typeface="Times New Roman" panose="02020603050405020304" pitchFamily="18" charset="0"/>
            </a:rPr>
            <a:t>UNIDAD DE ANÁLISIS </a:t>
          </a:r>
          <a:endParaRPr lang="es-EC" sz="1600" b="1" dirty="0">
            <a:solidFill>
              <a:srgbClr val="002060"/>
            </a:solidFill>
            <a:latin typeface="Times New Roman" panose="02020603050405020304" pitchFamily="18" charset="0"/>
            <a:cs typeface="Times New Roman" panose="02020603050405020304" pitchFamily="18" charset="0"/>
          </a:endParaRPr>
        </a:p>
      </dgm:t>
    </dgm:pt>
    <dgm:pt modelId="{90E041FD-3D91-44E0-BB6A-4A9A38AD94F6}" type="parTrans" cxnId="{6BACB68F-5DF5-44E6-86D0-0DCD4EB62825}">
      <dgm:prSet/>
      <dgm:spPr/>
      <dgm:t>
        <a:bodyPr/>
        <a:lstStyle/>
        <a:p>
          <a:endParaRPr lang="es-EC" sz="1600">
            <a:latin typeface="Times New Roman" panose="02020603050405020304" pitchFamily="18" charset="0"/>
            <a:cs typeface="Times New Roman" panose="02020603050405020304" pitchFamily="18" charset="0"/>
          </a:endParaRPr>
        </a:p>
      </dgm:t>
    </dgm:pt>
    <dgm:pt modelId="{B5208737-578F-4A21-8A2F-977BDB355E48}" type="sibTrans" cxnId="{6BACB68F-5DF5-44E6-86D0-0DCD4EB62825}">
      <dgm:prSet/>
      <dgm:spPr/>
      <dgm:t>
        <a:bodyPr/>
        <a:lstStyle/>
        <a:p>
          <a:endParaRPr lang="es-EC" sz="1600">
            <a:latin typeface="Times New Roman" panose="02020603050405020304" pitchFamily="18" charset="0"/>
            <a:cs typeface="Times New Roman" panose="02020603050405020304" pitchFamily="18" charset="0"/>
          </a:endParaRPr>
        </a:p>
      </dgm:t>
    </dgm:pt>
    <dgm:pt modelId="{F8403435-7BE5-4767-8559-6DDE160417FC}">
      <dgm:prSet phldrT="[Texto]" custT="1"/>
      <dgm:spPr/>
      <dgm:t>
        <a:bodyPr/>
        <a:lstStyle/>
        <a:p>
          <a:r>
            <a:rPr lang="es-EC" sz="1600" dirty="0" smtClean="0">
              <a:latin typeface="Times New Roman" panose="02020603050405020304" pitchFamily="18" charset="0"/>
              <a:cs typeface="Times New Roman" panose="02020603050405020304" pitchFamily="18" charset="0"/>
            </a:rPr>
            <a:t>Encuesta y observación </a:t>
          </a:r>
          <a:endParaRPr lang="es-EC" sz="1600" dirty="0">
            <a:latin typeface="Times New Roman" panose="02020603050405020304" pitchFamily="18" charset="0"/>
            <a:cs typeface="Times New Roman" panose="02020603050405020304" pitchFamily="18" charset="0"/>
          </a:endParaRPr>
        </a:p>
      </dgm:t>
    </dgm:pt>
    <dgm:pt modelId="{9AC0591B-11D9-403A-A416-AB0786759B2A}" type="parTrans" cxnId="{7C151618-F268-4032-BB7A-1143D05BE703}">
      <dgm:prSet/>
      <dgm:spPr/>
      <dgm:t>
        <a:bodyPr/>
        <a:lstStyle/>
        <a:p>
          <a:endParaRPr lang="es-EC" sz="1600">
            <a:latin typeface="Times New Roman" panose="02020603050405020304" pitchFamily="18" charset="0"/>
            <a:cs typeface="Times New Roman" panose="02020603050405020304" pitchFamily="18" charset="0"/>
          </a:endParaRPr>
        </a:p>
      </dgm:t>
    </dgm:pt>
    <dgm:pt modelId="{6A5F8C57-83A8-44EE-869A-9C99A0590E89}" type="sibTrans" cxnId="{7C151618-F268-4032-BB7A-1143D05BE703}">
      <dgm:prSet/>
      <dgm:spPr/>
      <dgm:t>
        <a:bodyPr/>
        <a:lstStyle/>
        <a:p>
          <a:endParaRPr lang="es-EC" sz="1600">
            <a:latin typeface="Times New Roman" panose="02020603050405020304" pitchFamily="18" charset="0"/>
            <a:cs typeface="Times New Roman" panose="02020603050405020304" pitchFamily="18" charset="0"/>
          </a:endParaRPr>
        </a:p>
      </dgm:t>
    </dgm:pt>
    <dgm:pt modelId="{B03FD0D7-A88D-477A-B65C-2C773CBF7A4A}">
      <dgm:prSet phldrT="[Texto]" custT="1"/>
      <dgm:spPr/>
      <dgm:t>
        <a:bodyPr/>
        <a:lstStyle/>
        <a:p>
          <a:r>
            <a:rPr lang="en-US" sz="1600" b="1" dirty="0" smtClean="0">
              <a:solidFill>
                <a:srgbClr val="002060"/>
              </a:solidFill>
              <a:latin typeface="Times New Roman" panose="02020603050405020304" pitchFamily="18" charset="0"/>
              <a:cs typeface="Times New Roman" panose="02020603050405020304" pitchFamily="18" charset="0"/>
            </a:rPr>
            <a:t>UNIDAD DE OBSERVACIÓN</a:t>
          </a:r>
          <a:endParaRPr lang="es-EC" sz="1600" b="1" dirty="0">
            <a:solidFill>
              <a:srgbClr val="002060"/>
            </a:solidFill>
            <a:latin typeface="Times New Roman" panose="02020603050405020304" pitchFamily="18" charset="0"/>
            <a:cs typeface="Times New Roman" panose="02020603050405020304" pitchFamily="18" charset="0"/>
          </a:endParaRPr>
        </a:p>
      </dgm:t>
    </dgm:pt>
    <dgm:pt modelId="{57354307-AAF1-498E-B11E-0D8F9FD77C8B}" type="parTrans" cxnId="{1E3482D8-0BFB-47CC-809C-4F85F299CE59}">
      <dgm:prSet/>
      <dgm:spPr/>
      <dgm:t>
        <a:bodyPr/>
        <a:lstStyle/>
        <a:p>
          <a:endParaRPr lang="es-EC" sz="1600">
            <a:latin typeface="Times New Roman" panose="02020603050405020304" pitchFamily="18" charset="0"/>
            <a:cs typeface="Times New Roman" panose="02020603050405020304" pitchFamily="18" charset="0"/>
          </a:endParaRPr>
        </a:p>
      </dgm:t>
    </dgm:pt>
    <dgm:pt modelId="{289C69EB-BDB0-46FE-ABBC-F27DFEBAF31C}" type="sibTrans" cxnId="{1E3482D8-0BFB-47CC-809C-4F85F299CE59}">
      <dgm:prSet/>
      <dgm:spPr/>
      <dgm:t>
        <a:bodyPr/>
        <a:lstStyle/>
        <a:p>
          <a:endParaRPr lang="es-EC" sz="1600">
            <a:latin typeface="Times New Roman" panose="02020603050405020304" pitchFamily="18" charset="0"/>
            <a:cs typeface="Times New Roman" panose="02020603050405020304" pitchFamily="18" charset="0"/>
          </a:endParaRPr>
        </a:p>
      </dgm:t>
    </dgm:pt>
    <dgm:pt modelId="{E08147CE-6ED3-4286-87A5-61B00731B136}">
      <dgm:prSet phldrT="[Texto]" custT="1"/>
      <dgm:spPr/>
      <dgm:t>
        <a:bodyPr/>
        <a:lstStyle/>
        <a:p>
          <a:r>
            <a:rPr lang="es-EC" sz="1600" dirty="0" smtClean="0">
              <a:latin typeface="Times New Roman" panose="02020603050405020304" pitchFamily="18" charset="0"/>
              <a:cs typeface="Times New Roman" panose="02020603050405020304" pitchFamily="18" charset="0"/>
            </a:rPr>
            <a:t>Locales donde se venden el Hornado y Cuy.</a:t>
          </a:r>
          <a:endParaRPr lang="es-EC" sz="1600" dirty="0">
            <a:latin typeface="Times New Roman" panose="02020603050405020304" pitchFamily="18" charset="0"/>
            <a:cs typeface="Times New Roman" panose="02020603050405020304" pitchFamily="18" charset="0"/>
          </a:endParaRPr>
        </a:p>
      </dgm:t>
    </dgm:pt>
    <dgm:pt modelId="{C72E4797-D9FB-44E1-96EF-D00B19BC223A}" type="parTrans" cxnId="{EF2C0A73-C290-4EBD-91F8-18C9E7834173}">
      <dgm:prSet/>
      <dgm:spPr/>
      <dgm:t>
        <a:bodyPr/>
        <a:lstStyle/>
        <a:p>
          <a:endParaRPr lang="es-EC" sz="1600">
            <a:latin typeface="Times New Roman" panose="02020603050405020304" pitchFamily="18" charset="0"/>
            <a:cs typeface="Times New Roman" panose="02020603050405020304" pitchFamily="18" charset="0"/>
          </a:endParaRPr>
        </a:p>
      </dgm:t>
    </dgm:pt>
    <dgm:pt modelId="{11E987FA-6ABA-4408-9197-57A62B634265}" type="sibTrans" cxnId="{EF2C0A73-C290-4EBD-91F8-18C9E7834173}">
      <dgm:prSet/>
      <dgm:spPr/>
      <dgm:t>
        <a:bodyPr/>
        <a:lstStyle/>
        <a:p>
          <a:endParaRPr lang="es-EC" sz="1600">
            <a:latin typeface="Times New Roman" panose="02020603050405020304" pitchFamily="18" charset="0"/>
            <a:cs typeface="Times New Roman" panose="02020603050405020304" pitchFamily="18" charset="0"/>
          </a:endParaRPr>
        </a:p>
      </dgm:t>
    </dgm:pt>
    <dgm:pt modelId="{29521F00-403B-4D91-BC9E-A9A653D25E6B}" type="pres">
      <dgm:prSet presAssocID="{7EE20263-A699-4FFA-887E-65007F7FAC7E}" presName="Name0" presStyleCnt="0">
        <dgm:presLayoutVars>
          <dgm:dir/>
          <dgm:animLvl val="lvl"/>
          <dgm:resizeHandles val="exact"/>
        </dgm:presLayoutVars>
      </dgm:prSet>
      <dgm:spPr/>
      <dgm:t>
        <a:bodyPr/>
        <a:lstStyle/>
        <a:p>
          <a:endParaRPr lang="es-EC"/>
        </a:p>
      </dgm:t>
    </dgm:pt>
    <dgm:pt modelId="{F75AE6E1-47C9-4699-A029-40002B4C7046}" type="pres">
      <dgm:prSet presAssocID="{2A931462-7813-442A-9352-96121E76F4FD}" presName="linNode" presStyleCnt="0"/>
      <dgm:spPr/>
    </dgm:pt>
    <dgm:pt modelId="{2C1EA993-201B-43EB-8596-F21CFA610D31}" type="pres">
      <dgm:prSet presAssocID="{2A931462-7813-442A-9352-96121E76F4FD}" presName="parentText" presStyleLbl="node1" presStyleIdx="0" presStyleCnt="6">
        <dgm:presLayoutVars>
          <dgm:chMax val="1"/>
          <dgm:bulletEnabled val="1"/>
        </dgm:presLayoutVars>
      </dgm:prSet>
      <dgm:spPr/>
      <dgm:t>
        <a:bodyPr/>
        <a:lstStyle/>
        <a:p>
          <a:endParaRPr lang="es-EC"/>
        </a:p>
      </dgm:t>
    </dgm:pt>
    <dgm:pt modelId="{A0B34601-327D-4B06-8352-AB696B5AC1A4}" type="pres">
      <dgm:prSet presAssocID="{2A931462-7813-442A-9352-96121E76F4FD}" presName="descendantText" presStyleLbl="alignAccFollowNode1" presStyleIdx="0" presStyleCnt="6">
        <dgm:presLayoutVars>
          <dgm:bulletEnabled val="1"/>
        </dgm:presLayoutVars>
      </dgm:prSet>
      <dgm:spPr/>
      <dgm:t>
        <a:bodyPr/>
        <a:lstStyle/>
        <a:p>
          <a:endParaRPr lang="es-EC"/>
        </a:p>
      </dgm:t>
    </dgm:pt>
    <dgm:pt modelId="{D68F890F-FDBA-41CD-B7B7-E4D55411B9DB}" type="pres">
      <dgm:prSet presAssocID="{DC0ED781-0397-40D0-A4E9-ED82473E5AE7}" presName="sp" presStyleCnt="0"/>
      <dgm:spPr/>
    </dgm:pt>
    <dgm:pt modelId="{E2F5D132-92F2-4F0E-BFBC-F2FB2B0B16FD}" type="pres">
      <dgm:prSet presAssocID="{D7FD5601-2E38-4FDB-AE82-FB83C0C2EC0E}" presName="linNode" presStyleCnt="0"/>
      <dgm:spPr/>
    </dgm:pt>
    <dgm:pt modelId="{ECE5592A-E83E-4169-8588-E2DF0256ED1F}" type="pres">
      <dgm:prSet presAssocID="{D7FD5601-2E38-4FDB-AE82-FB83C0C2EC0E}" presName="parentText" presStyleLbl="node1" presStyleIdx="1" presStyleCnt="6">
        <dgm:presLayoutVars>
          <dgm:chMax val="1"/>
          <dgm:bulletEnabled val="1"/>
        </dgm:presLayoutVars>
      </dgm:prSet>
      <dgm:spPr/>
      <dgm:t>
        <a:bodyPr/>
        <a:lstStyle/>
        <a:p>
          <a:endParaRPr lang="es-EC"/>
        </a:p>
      </dgm:t>
    </dgm:pt>
    <dgm:pt modelId="{5D9AC3BE-04FA-42CD-961A-5D7DE4BEF784}" type="pres">
      <dgm:prSet presAssocID="{D7FD5601-2E38-4FDB-AE82-FB83C0C2EC0E}" presName="descendantText" presStyleLbl="alignAccFollowNode1" presStyleIdx="1" presStyleCnt="6">
        <dgm:presLayoutVars>
          <dgm:bulletEnabled val="1"/>
        </dgm:presLayoutVars>
      </dgm:prSet>
      <dgm:spPr/>
      <dgm:t>
        <a:bodyPr/>
        <a:lstStyle/>
        <a:p>
          <a:endParaRPr lang="es-EC"/>
        </a:p>
      </dgm:t>
    </dgm:pt>
    <dgm:pt modelId="{79DCC857-D58F-45A1-8DAA-16A964341D32}" type="pres">
      <dgm:prSet presAssocID="{FB0451FB-8EAE-4ABF-AE93-7F4D741FF235}" presName="sp" presStyleCnt="0"/>
      <dgm:spPr/>
    </dgm:pt>
    <dgm:pt modelId="{F347C512-17E2-4AF3-B9A7-5C0CB171B583}" type="pres">
      <dgm:prSet presAssocID="{1F801983-3898-47B9-9FFA-0FE2B2D23E98}" presName="linNode" presStyleCnt="0"/>
      <dgm:spPr/>
    </dgm:pt>
    <dgm:pt modelId="{89CEF12F-BFC1-40C8-86A8-749F8A9D9392}" type="pres">
      <dgm:prSet presAssocID="{1F801983-3898-47B9-9FFA-0FE2B2D23E98}" presName="parentText" presStyleLbl="node1" presStyleIdx="2" presStyleCnt="6">
        <dgm:presLayoutVars>
          <dgm:chMax val="1"/>
          <dgm:bulletEnabled val="1"/>
        </dgm:presLayoutVars>
      </dgm:prSet>
      <dgm:spPr/>
      <dgm:t>
        <a:bodyPr/>
        <a:lstStyle/>
        <a:p>
          <a:endParaRPr lang="es-EC"/>
        </a:p>
      </dgm:t>
    </dgm:pt>
    <dgm:pt modelId="{0EE4C406-849C-4D8B-8BB5-A8FE126BE4DA}" type="pres">
      <dgm:prSet presAssocID="{1F801983-3898-47B9-9FFA-0FE2B2D23E98}" presName="descendantText" presStyleLbl="alignAccFollowNode1" presStyleIdx="2" presStyleCnt="6">
        <dgm:presLayoutVars>
          <dgm:bulletEnabled val="1"/>
        </dgm:presLayoutVars>
      </dgm:prSet>
      <dgm:spPr/>
      <dgm:t>
        <a:bodyPr/>
        <a:lstStyle/>
        <a:p>
          <a:endParaRPr lang="es-EC"/>
        </a:p>
      </dgm:t>
    </dgm:pt>
    <dgm:pt modelId="{915912B1-D02F-4740-9529-05C7DCF23944}" type="pres">
      <dgm:prSet presAssocID="{603B6D7C-9E71-4F1C-920C-9C913B724DCD}" presName="sp" presStyleCnt="0"/>
      <dgm:spPr/>
    </dgm:pt>
    <dgm:pt modelId="{3841A930-CB91-4923-BBE7-AB3D27F000EC}" type="pres">
      <dgm:prSet presAssocID="{FBAD9104-1893-451D-9F78-8FF4F7B48679}" presName="linNode" presStyleCnt="0"/>
      <dgm:spPr/>
    </dgm:pt>
    <dgm:pt modelId="{88F82E25-205A-4AC7-9921-F00DAD127D82}" type="pres">
      <dgm:prSet presAssocID="{FBAD9104-1893-451D-9F78-8FF4F7B48679}" presName="parentText" presStyleLbl="node1" presStyleIdx="3" presStyleCnt="6">
        <dgm:presLayoutVars>
          <dgm:chMax val="1"/>
          <dgm:bulletEnabled val="1"/>
        </dgm:presLayoutVars>
      </dgm:prSet>
      <dgm:spPr/>
      <dgm:t>
        <a:bodyPr/>
        <a:lstStyle/>
        <a:p>
          <a:endParaRPr lang="es-EC"/>
        </a:p>
      </dgm:t>
    </dgm:pt>
    <dgm:pt modelId="{9FCD3F8A-0A4A-43A2-8DBD-6E46D5A62619}" type="pres">
      <dgm:prSet presAssocID="{FBAD9104-1893-451D-9F78-8FF4F7B48679}" presName="descendantText" presStyleLbl="alignAccFollowNode1" presStyleIdx="3" presStyleCnt="6">
        <dgm:presLayoutVars>
          <dgm:bulletEnabled val="1"/>
        </dgm:presLayoutVars>
      </dgm:prSet>
      <dgm:spPr/>
      <dgm:t>
        <a:bodyPr/>
        <a:lstStyle/>
        <a:p>
          <a:endParaRPr lang="es-EC"/>
        </a:p>
      </dgm:t>
    </dgm:pt>
    <dgm:pt modelId="{167C5C73-C1DE-4A8A-B713-DE17A7CA5B62}" type="pres">
      <dgm:prSet presAssocID="{385297B3-85D7-4BB2-9917-FC08672F696B}" presName="sp" presStyleCnt="0"/>
      <dgm:spPr/>
    </dgm:pt>
    <dgm:pt modelId="{8386B3CF-F470-472C-B850-7052BD76E23E}" type="pres">
      <dgm:prSet presAssocID="{273CD73E-4A53-4A51-A067-AB0F4343D712}" presName="linNode" presStyleCnt="0"/>
      <dgm:spPr/>
    </dgm:pt>
    <dgm:pt modelId="{E322C61A-BFC1-4ECB-BF78-B5B4DA17F585}" type="pres">
      <dgm:prSet presAssocID="{273CD73E-4A53-4A51-A067-AB0F4343D712}" presName="parentText" presStyleLbl="node1" presStyleIdx="4" presStyleCnt="6">
        <dgm:presLayoutVars>
          <dgm:chMax val="1"/>
          <dgm:bulletEnabled val="1"/>
        </dgm:presLayoutVars>
      </dgm:prSet>
      <dgm:spPr/>
      <dgm:t>
        <a:bodyPr/>
        <a:lstStyle/>
        <a:p>
          <a:endParaRPr lang="es-EC"/>
        </a:p>
      </dgm:t>
    </dgm:pt>
    <dgm:pt modelId="{1E8FC11B-FC20-4D6E-929B-FF8C93D963B2}" type="pres">
      <dgm:prSet presAssocID="{273CD73E-4A53-4A51-A067-AB0F4343D712}" presName="descendantText" presStyleLbl="alignAccFollowNode1" presStyleIdx="4" presStyleCnt="6">
        <dgm:presLayoutVars>
          <dgm:bulletEnabled val="1"/>
        </dgm:presLayoutVars>
      </dgm:prSet>
      <dgm:spPr/>
      <dgm:t>
        <a:bodyPr/>
        <a:lstStyle/>
        <a:p>
          <a:endParaRPr lang="es-EC"/>
        </a:p>
      </dgm:t>
    </dgm:pt>
    <dgm:pt modelId="{197F1D64-0B52-410F-8D01-176A5BE5EB68}" type="pres">
      <dgm:prSet presAssocID="{B5208737-578F-4A21-8A2F-977BDB355E48}" presName="sp" presStyleCnt="0"/>
      <dgm:spPr/>
    </dgm:pt>
    <dgm:pt modelId="{953ED246-8EA4-4123-A210-50866E2485DA}" type="pres">
      <dgm:prSet presAssocID="{B03FD0D7-A88D-477A-B65C-2C773CBF7A4A}" presName="linNode" presStyleCnt="0"/>
      <dgm:spPr/>
    </dgm:pt>
    <dgm:pt modelId="{273F530B-033B-4FBD-9C6F-E8A0083BED78}" type="pres">
      <dgm:prSet presAssocID="{B03FD0D7-A88D-477A-B65C-2C773CBF7A4A}" presName="parentText" presStyleLbl="node1" presStyleIdx="5" presStyleCnt="6">
        <dgm:presLayoutVars>
          <dgm:chMax val="1"/>
          <dgm:bulletEnabled val="1"/>
        </dgm:presLayoutVars>
      </dgm:prSet>
      <dgm:spPr/>
      <dgm:t>
        <a:bodyPr/>
        <a:lstStyle/>
        <a:p>
          <a:endParaRPr lang="es-EC"/>
        </a:p>
      </dgm:t>
    </dgm:pt>
    <dgm:pt modelId="{36B289C4-4F09-438A-8890-9D0786680E09}" type="pres">
      <dgm:prSet presAssocID="{B03FD0D7-A88D-477A-B65C-2C773CBF7A4A}" presName="descendantText" presStyleLbl="alignAccFollowNode1" presStyleIdx="5" presStyleCnt="6">
        <dgm:presLayoutVars>
          <dgm:bulletEnabled val="1"/>
        </dgm:presLayoutVars>
      </dgm:prSet>
      <dgm:spPr/>
      <dgm:t>
        <a:bodyPr/>
        <a:lstStyle/>
        <a:p>
          <a:endParaRPr lang="es-EC"/>
        </a:p>
      </dgm:t>
    </dgm:pt>
  </dgm:ptLst>
  <dgm:cxnLst>
    <dgm:cxn modelId="{23B4BA52-30F3-48E0-A31B-333FC17E537C}" srcId="{7EE20263-A699-4FFA-887E-65007F7FAC7E}" destId="{1F801983-3898-47B9-9FFA-0FE2B2D23E98}" srcOrd="2" destOrd="0" parTransId="{63BFAF8B-9677-430D-BF2B-14DF313CF8BB}" sibTransId="{603B6D7C-9E71-4F1C-920C-9C913B724DCD}"/>
    <dgm:cxn modelId="{DA36469F-CFF6-4869-95F1-1A173713B60C}" type="presOf" srcId="{D7FD5601-2E38-4FDB-AE82-FB83C0C2EC0E}" destId="{ECE5592A-E83E-4169-8588-E2DF0256ED1F}" srcOrd="0" destOrd="0" presId="urn:microsoft.com/office/officeart/2005/8/layout/vList5"/>
    <dgm:cxn modelId="{8BBC5623-7723-4AD8-9D06-1AE0D3EB46E6}" type="presOf" srcId="{9D536D8D-8CDB-4E93-9553-2E049CB35066}" destId="{0EE4C406-849C-4D8B-8BB5-A8FE126BE4DA}" srcOrd="0" destOrd="0" presId="urn:microsoft.com/office/officeart/2005/8/layout/vList5"/>
    <dgm:cxn modelId="{E9E77552-76ED-4A18-BF14-019737916BB7}" type="presOf" srcId="{7EE20263-A699-4FFA-887E-65007F7FAC7E}" destId="{29521F00-403B-4D91-BC9E-A9A653D25E6B}" srcOrd="0" destOrd="0" presId="urn:microsoft.com/office/officeart/2005/8/layout/vList5"/>
    <dgm:cxn modelId="{4A889A2E-BD24-442D-942E-821D6C9EC5BF}" srcId="{FBAD9104-1893-451D-9F78-8FF4F7B48679}" destId="{246DD5A0-574B-47C0-8EC7-DA3DCCF63D56}" srcOrd="0" destOrd="0" parTransId="{A6E3F19F-9DEC-494C-8DD4-3789A71EC4F2}" sibTransId="{D5F00149-1A7F-4C47-BC5C-6B888E9C1A44}"/>
    <dgm:cxn modelId="{693C2450-D778-498B-8728-4301A74C6228}" srcId="{D7FD5601-2E38-4FDB-AE82-FB83C0C2EC0E}" destId="{21C79C8F-6445-4385-B391-C209159A25AE}" srcOrd="0" destOrd="0" parTransId="{2959AE07-E9FC-4C4A-8CB0-F87D21E61E36}" sibTransId="{64A6F49B-5820-4EA9-A1D6-BB0549DC2912}"/>
    <dgm:cxn modelId="{6F91FD58-56EC-4628-AF06-B322AC7058BB}" srcId="{7EE20263-A699-4FFA-887E-65007F7FAC7E}" destId="{FBAD9104-1893-451D-9F78-8FF4F7B48679}" srcOrd="3" destOrd="0" parTransId="{E0975C84-4D8F-4B60-A6FC-69226C3F5BFD}" sibTransId="{385297B3-85D7-4BB2-9917-FC08672F696B}"/>
    <dgm:cxn modelId="{EE150928-6661-4F3C-92D4-CC0D13CC9AFF}" type="presOf" srcId="{F8403435-7BE5-4767-8559-6DDE160417FC}" destId="{1E8FC11B-FC20-4D6E-929B-FF8C93D963B2}" srcOrd="0" destOrd="0" presId="urn:microsoft.com/office/officeart/2005/8/layout/vList5"/>
    <dgm:cxn modelId="{073CF914-85FE-4574-A396-5B0D68C47C2D}" srcId="{7EE20263-A699-4FFA-887E-65007F7FAC7E}" destId="{D7FD5601-2E38-4FDB-AE82-FB83C0C2EC0E}" srcOrd="1" destOrd="0" parTransId="{7CEAD845-FA2F-436E-945B-425B742ADDBD}" sibTransId="{FB0451FB-8EAE-4ABF-AE93-7F4D741FF235}"/>
    <dgm:cxn modelId="{A242A325-05E5-4B9C-ABFD-157134EB0C07}" type="presOf" srcId="{E08147CE-6ED3-4286-87A5-61B00731B136}" destId="{36B289C4-4F09-438A-8890-9D0786680E09}" srcOrd="0" destOrd="0" presId="urn:microsoft.com/office/officeart/2005/8/layout/vList5"/>
    <dgm:cxn modelId="{1CDBEDC2-DB72-4920-AF32-077A63C4460A}" type="presOf" srcId="{2A931462-7813-442A-9352-96121E76F4FD}" destId="{2C1EA993-201B-43EB-8596-F21CFA610D31}" srcOrd="0" destOrd="0" presId="urn:microsoft.com/office/officeart/2005/8/layout/vList5"/>
    <dgm:cxn modelId="{DCAF7404-F899-4D53-92FE-1A87706FEA00}" srcId="{1F801983-3898-47B9-9FFA-0FE2B2D23E98}" destId="{9D536D8D-8CDB-4E93-9553-2E049CB35066}" srcOrd="0" destOrd="0" parTransId="{043CE6B1-BB61-4B9A-81AA-7BAAEDDEB250}" sibTransId="{9781F1E4-176C-4016-8CDD-E5B3AB1477B7}"/>
    <dgm:cxn modelId="{C25CBB3B-6E3A-43D8-BB50-5AF515D4945E}" type="presOf" srcId="{C75E439C-4ECA-402C-9C7D-EB886243BD48}" destId="{A0B34601-327D-4B06-8352-AB696B5AC1A4}" srcOrd="0" destOrd="0" presId="urn:microsoft.com/office/officeart/2005/8/layout/vList5"/>
    <dgm:cxn modelId="{1E3482D8-0BFB-47CC-809C-4F85F299CE59}" srcId="{7EE20263-A699-4FFA-887E-65007F7FAC7E}" destId="{B03FD0D7-A88D-477A-B65C-2C773CBF7A4A}" srcOrd="5" destOrd="0" parTransId="{57354307-AAF1-498E-B11E-0D8F9FD77C8B}" sibTransId="{289C69EB-BDB0-46FE-ABBC-F27DFEBAF31C}"/>
    <dgm:cxn modelId="{519D139C-983C-4C3F-9CC7-222C0F42D0FE}" type="presOf" srcId="{273CD73E-4A53-4A51-A067-AB0F4343D712}" destId="{E322C61A-BFC1-4ECB-BF78-B5B4DA17F585}" srcOrd="0" destOrd="0" presId="urn:microsoft.com/office/officeart/2005/8/layout/vList5"/>
    <dgm:cxn modelId="{A2422EB6-615E-4E61-ACDF-81353903918C}" type="presOf" srcId="{FBAD9104-1893-451D-9F78-8FF4F7B48679}" destId="{88F82E25-205A-4AC7-9921-F00DAD127D82}" srcOrd="0" destOrd="0" presId="urn:microsoft.com/office/officeart/2005/8/layout/vList5"/>
    <dgm:cxn modelId="{545C9C2C-6078-48AD-91DF-16485911DBFF}" type="presOf" srcId="{1F801983-3898-47B9-9FFA-0FE2B2D23E98}" destId="{89CEF12F-BFC1-40C8-86A8-749F8A9D9392}" srcOrd="0" destOrd="0" presId="urn:microsoft.com/office/officeart/2005/8/layout/vList5"/>
    <dgm:cxn modelId="{69DAA6E7-8F62-45AF-9B25-E3547E428374}" srcId="{2A931462-7813-442A-9352-96121E76F4FD}" destId="{C75E439C-4ECA-402C-9C7D-EB886243BD48}" srcOrd="0" destOrd="0" parTransId="{E0B15DE5-8369-4C55-9351-6F8B23060CAD}" sibTransId="{E7D49A50-B9E9-45D9-91D5-AD722BBAB33D}"/>
    <dgm:cxn modelId="{EF2C0A73-C290-4EBD-91F8-18C9E7834173}" srcId="{B03FD0D7-A88D-477A-B65C-2C773CBF7A4A}" destId="{E08147CE-6ED3-4286-87A5-61B00731B136}" srcOrd="0" destOrd="0" parTransId="{C72E4797-D9FB-44E1-96EF-D00B19BC223A}" sibTransId="{11E987FA-6ABA-4408-9197-57A62B634265}"/>
    <dgm:cxn modelId="{7C151618-F268-4032-BB7A-1143D05BE703}" srcId="{273CD73E-4A53-4A51-A067-AB0F4343D712}" destId="{F8403435-7BE5-4767-8559-6DDE160417FC}" srcOrd="0" destOrd="0" parTransId="{9AC0591B-11D9-403A-A416-AB0786759B2A}" sibTransId="{6A5F8C57-83A8-44EE-869A-9C99A0590E89}"/>
    <dgm:cxn modelId="{15D59CA1-E923-4A3C-8282-AAEC03976F31}" type="presOf" srcId="{246DD5A0-574B-47C0-8EC7-DA3DCCF63D56}" destId="{9FCD3F8A-0A4A-43A2-8DBD-6E46D5A62619}" srcOrd="0" destOrd="0" presId="urn:microsoft.com/office/officeart/2005/8/layout/vList5"/>
    <dgm:cxn modelId="{6BACB68F-5DF5-44E6-86D0-0DCD4EB62825}" srcId="{7EE20263-A699-4FFA-887E-65007F7FAC7E}" destId="{273CD73E-4A53-4A51-A067-AB0F4343D712}" srcOrd="4" destOrd="0" parTransId="{90E041FD-3D91-44E0-BB6A-4A9A38AD94F6}" sibTransId="{B5208737-578F-4A21-8A2F-977BDB355E48}"/>
    <dgm:cxn modelId="{526B7CED-1F09-4E69-AF70-306384D777EB}" type="presOf" srcId="{21C79C8F-6445-4385-B391-C209159A25AE}" destId="{5D9AC3BE-04FA-42CD-961A-5D7DE4BEF784}" srcOrd="0" destOrd="0" presId="urn:microsoft.com/office/officeart/2005/8/layout/vList5"/>
    <dgm:cxn modelId="{F424CFC3-3F39-48C5-B1B4-C0367A3BE310}" type="presOf" srcId="{B03FD0D7-A88D-477A-B65C-2C773CBF7A4A}" destId="{273F530B-033B-4FBD-9C6F-E8A0083BED78}" srcOrd="0" destOrd="0" presId="urn:microsoft.com/office/officeart/2005/8/layout/vList5"/>
    <dgm:cxn modelId="{7882195E-F58E-4E38-8E40-36514D3FD41D}" srcId="{7EE20263-A699-4FFA-887E-65007F7FAC7E}" destId="{2A931462-7813-442A-9352-96121E76F4FD}" srcOrd="0" destOrd="0" parTransId="{A36A5566-A1A2-4DBC-BC67-45152C2C1395}" sibTransId="{DC0ED781-0397-40D0-A4E9-ED82473E5AE7}"/>
    <dgm:cxn modelId="{009A87C6-1911-40B2-9C3C-5C1F5A74095C}" type="presParOf" srcId="{29521F00-403B-4D91-BC9E-A9A653D25E6B}" destId="{F75AE6E1-47C9-4699-A029-40002B4C7046}" srcOrd="0" destOrd="0" presId="urn:microsoft.com/office/officeart/2005/8/layout/vList5"/>
    <dgm:cxn modelId="{B5FD967F-289E-4DF7-B2CD-32E5DDB85332}" type="presParOf" srcId="{F75AE6E1-47C9-4699-A029-40002B4C7046}" destId="{2C1EA993-201B-43EB-8596-F21CFA610D31}" srcOrd="0" destOrd="0" presId="urn:microsoft.com/office/officeart/2005/8/layout/vList5"/>
    <dgm:cxn modelId="{5F95502C-3BEC-42BC-ACE4-D5CBC8F70F92}" type="presParOf" srcId="{F75AE6E1-47C9-4699-A029-40002B4C7046}" destId="{A0B34601-327D-4B06-8352-AB696B5AC1A4}" srcOrd="1" destOrd="0" presId="urn:microsoft.com/office/officeart/2005/8/layout/vList5"/>
    <dgm:cxn modelId="{F9098B9E-ECC3-4189-88A0-4472053B778D}" type="presParOf" srcId="{29521F00-403B-4D91-BC9E-A9A653D25E6B}" destId="{D68F890F-FDBA-41CD-B7B7-E4D55411B9DB}" srcOrd="1" destOrd="0" presId="urn:microsoft.com/office/officeart/2005/8/layout/vList5"/>
    <dgm:cxn modelId="{8722C4E3-203F-4D44-8624-0860267BD791}" type="presParOf" srcId="{29521F00-403B-4D91-BC9E-A9A653D25E6B}" destId="{E2F5D132-92F2-4F0E-BFBC-F2FB2B0B16FD}" srcOrd="2" destOrd="0" presId="urn:microsoft.com/office/officeart/2005/8/layout/vList5"/>
    <dgm:cxn modelId="{71F407CC-B5C5-4D8D-9061-08D5942E6A3A}" type="presParOf" srcId="{E2F5D132-92F2-4F0E-BFBC-F2FB2B0B16FD}" destId="{ECE5592A-E83E-4169-8588-E2DF0256ED1F}" srcOrd="0" destOrd="0" presId="urn:microsoft.com/office/officeart/2005/8/layout/vList5"/>
    <dgm:cxn modelId="{F2E63105-A6B2-4BD7-8261-1632675AAD06}" type="presParOf" srcId="{E2F5D132-92F2-4F0E-BFBC-F2FB2B0B16FD}" destId="{5D9AC3BE-04FA-42CD-961A-5D7DE4BEF784}" srcOrd="1" destOrd="0" presId="urn:microsoft.com/office/officeart/2005/8/layout/vList5"/>
    <dgm:cxn modelId="{89AF9765-E59D-4452-A031-4A27932A7DE9}" type="presParOf" srcId="{29521F00-403B-4D91-BC9E-A9A653D25E6B}" destId="{79DCC857-D58F-45A1-8DAA-16A964341D32}" srcOrd="3" destOrd="0" presId="urn:microsoft.com/office/officeart/2005/8/layout/vList5"/>
    <dgm:cxn modelId="{86E91CAF-5C53-4204-9191-5022F53A51E6}" type="presParOf" srcId="{29521F00-403B-4D91-BC9E-A9A653D25E6B}" destId="{F347C512-17E2-4AF3-B9A7-5C0CB171B583}" srcOrd="4" destOrd="0" presId="urn:microsoft.com/office/officeart/2005/8/layout/vList5"/>
    <dgm:cxn modelId="{6A47CBFA-C9EE-4BCD-A7B0-0E8C8550C067}" type="presParOf" srcId="{F347C512-17E2-4AF3-B9A7-5C0CB171B583}" destId="{89CEF12F-BFC1-40C8-86A8-749F8A9D9392}" srcOrd="0" destOrd="0" presId="urn:microsoft.com/office/officeart/2005/8/layout/vList5"/>
    <dgm:cxn modelId="{E722E728-C064-434B-A588-9423B53386CC}" type="presParOf" srcId="{F347C512-17E2-4AF3-B9A7-5C0CB171B583}" destId="{0EE4C406-849C-4D8B-8BB5-A8FE126BE4DA}" srcOrd="1" destOrd="0" presId="urn:microsoft.com/office/officeart/2005/8/layout/vList5"/>
    <dgm:cxn modelId="{9F72AA00-81DB-4965-8F1D-77FA0F6729F0}" type="presParOf" srcId="{29521F00-403B-4D91-BC9E-A9A653D25E6B}" destId="{915912B1-D02F-4740-9529-05C7DCF23944}" srcOrd="5" destOrd="0" presId="urn:microsoft.com/office/officeart/2005/8/layout/vList5"/>
    <dgm:cxn modelId="{B13F3F45-FC7A-4AFA-814F-46C03EC6B9EC}" type="presParOf" srcId="{29521F00-403B-4D91-BC9E-A9A653D25E6B}" destId="{3841A930-CB91-4923-BBE7-AB3D27F000EC}" srcOrd="6" destOrd="0" presId="urn:microsoft.com/office/officeart/2005/8/layout/vList5"/>
    <dgm:cxn modelId="{AD530E6B-D7AE-4913-B5AD-7166D04A3539}" type="presParOf" srcId="{3841A930-CB91-4923-BBE7-AB3D27F000EC}" destId="{88F82E25-205A-4AC7-9921-F00DAD127D82}" srcOrd="0" destOrd="0" presId="urn:microsoft.com/office/officeart/2005/8/layout/vList5"/>
    <dgm:cxn modelId="{5B84D1B7-8CB2-4E2F-8C50-62B3B7D55112}" type="presParOf" srcId="{3841A930-CB91-4923-BBE7-AB3D27F000EC}" destId="{9FCD3F8A-0A4A-43A2-8DBD-6E46D5A62619}" srcOrd="1" destOrd="0" presId="urn:microsoft.com/office/officeart/2005/8/layout/vList5"/>
    <dgm:cxn modelId="{AC986A56-1ED6-4841-BB33-9B1FA8D36D8A}" type="presParOf" srcId="{29521F00-403B-4D91-BC9E-A9A653D25E6B}" destId="{167C5C73-C1DE-4A8A-B713-DE17A7CA5B62}" srcOrd="7" destOrd="0" presId="urn:microsoft.com/office/officeart/2005/8/layout/vList5"/>
    <dgm:cxn modelId="{9AFB0950-E27A-452A-B48E-FDB782A257CC}" type="presParOf" srcId="{29521F00-403B-4D91-BC9E-A9A653D25E6B}" destId="{8386B3CF-F470-472C-B850-7052BD76E23E}" srcOrd="8" destOrd="0" presId="urn:microsoft.com/office/officeart/2005/8/layout/vList5"/>
    <dgm:cxn modelId="{6DEC8AF0-2ECA-4364-ABA3-CD3E99126AC4}" type="presParOf" srcId="{8386B3CF-F470-472C-B850-7052BD76E23E}" destId="{E322C61A-BFC1-4ECB-BF78-B5B4DA17F585}" srcOrd="0" destOrd="0" presId="urn:microsoft.com/office/officeart/2005/8/layout/vList5"/>
    <dgm:cxn modelId="{8304E5BA-7490-43C2-B482-0636D180DB5D}" type="presParOf" srcId="{8386B3CF-F470-472C-B850-7052BD76E23E}" destId="{1E8FC11B-FC20-4D6E-929B-FF8C93D963B2}" srcOrd="1" destOrd="0" presId="urn:microsoft.com/office/officeart/2005/8/layout/vList5"/>
    <dgm:cxn modelId="{124A4113-E06A-4013-9392-9C76253DC1BF}" type="presParOf" srcId="{29521F00-403B-4D91-BC9E-A9A653D25E6B}" destId="{197F1D64-0B52-410F-8D01-176A5BE5EB68}" srcOrd="9" destOrd="0" presId="urn:microsoft.com/office/officeart/2005/8/layout/vList5"/>
    <dgm:cxn modelId="{ADD239F3-92E3-4BA7-AE29-CA71A47F1588}" type="presParOf" srcId="{29521F00-403B-4D91-BC9E-A9A653D25E6B}" destId="{953ED246-8EA4-4123-A210-50866E2485DA}" srcOrd="10" destOrd="0" presId="urn:microsoft.com/office/officeart/2005/8/layout/vList5"/>
    <dgm:cxn modelId="{8B9AC920-981D-4985-8134-80B9303E5DA1}" type="presParOf" srcId="{953ED246-8EA4-4123-A210-50866E2485DA}" destId="{273F530B-033B-4FBD-9C6F-E8A0083BED78}" srcOrd="0" destOrd="0" presId="urn:microsoft.com/office/officeart/2005/8/layout/vList5"/>
    <dgm:cxn modelId="{AB30944F-6430-4465-B581-380E4E957DDE}" type="presParOf" srcId="{953ED246-8EA4-4123-A210-50866E2485DA}" destId="{36B289C4-4F09-438A-8890-9D0786680E0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33E7EB-0B1A-4044-AFE7-0F83B149C12C}" type="doc">
      <dgm:prSet loTypeId="urn:microsoft.com/office/officeart/2005/8/layout/hierarchy3" loCatId="relationship" qsTypeId="urn:microsoft.com/office/officeart/2005/8/quickstyle/simple1" qsCatId="simple" csTypeId="urn:microsoft.com/office/officeart/2005/8/colors/colorful1" csCatId="colorful" phldr="1"/>
      <dgm:spPr/>
      <dgm:t>
        <a:bodyPr/>
        <a:lstStyle/>
        <a:p>
          <a:endParaRPr lang="es-EC"/>
        </a:p>
      </dgm:t>
    </dgm:pt>
    <dgm:pt modelId="{FFA40D5E-9763-4DF0-8458-77C1A7187737}">
      <dgm:prSet phldrT="[Texto]"/>
      <dgm:spPr/>
      <dgm:t>
        <a:bodyPr/>
        <a:lstStyle/>
        <a:p>
          <a:r>
            <a:rPr lang="en-US" dirty="0" smtClean="0">
              <a:solidFill>
                <a:schemeClr val="tx1"/>
              </a:solidFill>
              <a:latin typeface="Times New Roman" panose="02020603050405020304" pitchFamily="18" charset="0"/>
              <a:cs typeface="Times New Roman" panose="02020603050405020304" pitchFamily="18" charset="0"/>
            </a:rPr>
            <a:t>NECESIDAD</a:t>
          </a:r>
          <a:endParaRPr lang="es-EC" dirty="0">
            <a:solidFill>
              <a:schemeClr val="tx1"/>
            </a:solidFill>
            <a:latin typeface="Times New Roman" panose="02020603050405020304" pitchFamily="18" charset="0"/>
            <a:cs typeface="Times New Roman" panose="02020603050405020304" pitchFamily="18" charset="0"/>
          </a:endParaRPr>
        </a:p>
      </dgm:t>
    </dgm:pt>
    <dgm:pt modelId="{A755CF17-0DA3-41B9-9AAD-9EEF9CF87D74}" type="parTrans" cxnId="{0A1517FC-A7E8-4774-AC26-B9689828881C}">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00401952-402F-45C2-ABDC-5F5684DC2F5F}" type="sibTrans" cxnId="{0A1517FC-A7E8-4774-AC26-B9689828881C}">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7E6CF064-2195-400A-BFE2-3F3EDE04C35B}">
      <dgm:prSet phldrT="[Texto]" custT="1"/>
      <dgm:spPr/>
      <dgm:t>
        <a:bodyPr/>
        <a:lstStyle/>
        <a:p>
          <a:r>
            <a:rPr lang="es-EC" sz="1100" b="0" dirty="0" smtClean="0">
              <a:solidFill>
                <a:schemeClr val="tx1"/>
              </a:solidFill>
              <a:latin typeface="Times New Roman" panose="02020603050405020304" pitchFamily="18" charset="0"/>
              <a:cs typeface="Times New Roman" panose="02020603050405020304" pitchFamily="18" charset="0"/>
            </a:rPr>
            <a:t>Conocer cómo influye el Neuromarketing en los consumidores de comida típica del cantón Rumiñahui y zonas de afluencia.  </a:t>
          </a:r>
          <a:endParaRPr lang="es-EC" sz="1100" dirty="0">
            <a:solidFill>
              <a:schemeClr val="tx1"/>
            </a:solidFill>
            <a:latin typeface="Times New Roman" panose="02020603050405020304" pitchFamily="18" charset="0"/>
            <a:cs typeface="Times New Roman" panose="02020603050405020304" pitchFamily="18" charset="0"/>
          </a:endParaRPr>
        </a:p>
      </dgm:t>
    </dgm:pt>
    <dgm:pt modelId="{C8EE276F-DCBE-4831-8E0F-B56FCBAE1184}" type="parTrans" cxnId="{64027F3C-71FF-4FC8-9ACC-252E5A02F9E5}">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460A486A-7E55-4E1F-90B4-10E2EF1C3AAA}" type="sibTrans" cxnId="{64027F3C-71FF-4FC8-9ACC-252E5A02F9E5}">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BBB2D9E2-EBD2-48C6-929F-2F9D6561F485}">
      <dgm:prSet phldrT="[Texto]"/>
      <dgm:spPr/>
      <dgm:t>
        <a:bodyPr/>
        <a:lstStyle/>
        <a:p>
          <a:r>
            <a:rPr lang="en-US" dirty="0" smtClean="0">
              <a:solidFill>
                <a:schemeClr val="tx1"/>
              </a:solidFill>
              <a:latin typeface="Times New Roman" panose="02020603050405020304" pitchFamily="18" charset="0"/>
              <a:cs typeface="Times New Roman" panose="02020603050405020304" pitchFamily="18" charset="0"/>
            </a:rPr>
            <a:t>DEFINICIÓN DEL PROBLEMA</a:t>
          </a:r>
          <a:endParaRPr lang="es-EC" dirty="0">
            <a:solidFill>
              <a:schemeClr val="tx1"/>
            </a:solidFill>
            <a:latin typeface="Times New Roman" panose="02020603050405020304" pitchFamily="18" charset="0"/>
            <a:cs typeface="Times New Roman" panose="02020603050405020304" pitchFamily="18" charset="0"/>
          </a:endParaRPr>
        </a:p>
      </dgm:t>
    </dgm:pt>
    <dgm:pt modelId="{8559E578-8C2A-479F-8B5F-815149CBF448}" type="parTrans" cxnId="{BC510836-25EE-43F2-A050-C98307395CD4}">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0951F6F6-A6AB-44F8-ADE5-0399DCE4E2E1}" type="sibTrans" cxnId="{BC510836-25EE-43F2-A050-C98307395CD4}">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CE28D8EA-346B-449F-8801-EF4EF9B51CA0}">
      <dgm:prSet phldrT="[Texto]" custT="1"/>
      <dgm:spPr/>
      <dgm:t>
        <a:bodyPr/>
        <a:lstStyle/>
        <a:p>
          <a:pPr algn="just">
            <a:lnSpc>
              <a:spcPct val="100000"/>
            </a:lnSpc>
          </a:pPr>
          <a:r>
            <a:rPr lang="es-EC" sz="1200" b="0" dirty="0" smtClean="0">
              <a:latin typeface="Times New Roman" panose="02020603050405020304" pitchFamily="18" charset="0"/>
              <a:cs typeface="Times New Roman" panose="02020603050405020304" pitchFamily="18" charset="0"/>
            </a:rPr>
            <a:t>Identificar como las vendedoras de comida típica del cantón aplican de manera empírica el neuromarketing en los clientes y como influye en la decisión de compra. </a:t>
          </a:r>
          <a:endParaRPr lang="es-EC" sz="1200" dirty="0">
            <a:solidFill>
              <a:schemeClr val="tx1"/>
            </a:solidFill>
            <a:latin typeface="Times New Roman" panose="02020603050405020304" pitchFamily="18" charset="0"/>
            <a:cs typeface="Times New Roman" panose="02020603050405020304" pitchFamily="18" charset="0"/>
          </a:endParaRPr>
        </a:p>
      </dgm:t>
    </dgm:pt>
    <dgm:pt modelId="{1CC1C379-5447-44D9-A4D1-B579CA148FE9}" type="parTrans" cxnId="{AD4149AB-29F6-4E0E-9B30-8E6F158E1368}">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9637018B-3E71-429A-AA2E-D90E3C28375D}" type="sibTrans" cxnId="{AD4149AB-29F6-4E0E-9B30-8E6F158E1368}">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DC606679-BAC7-4C1D-88A4-239BD50B8FC2}">
      <dgm:prSet phldrT="[Texto]"/>
      <dgm:spPr/>
      <dgm:t>
        <a:bodyPr/>
        <a:lstStyle/>
        <a:p>
          <a:r>
            <a:rPr lang="en-US" dirty="0" smtClean="0">
              <a:solidFill>
                <a:schemeClr val="tx1"/>
              </a:solidFill>
              <a:latin typeface="Times New Roman" panose="02020603050405020304" pitchFamily="18" charset="0"/>
              <a:cs typeface="Times New Roman" panose="02020603050405020304" pitchFamily="18" charset="0"/>
            </a:rPr>
            <a:t>JUSTIFICACIÓN E IMPORTANCIA</a:t>
          </a:r>
          <a:endParaRPr lang="es-EC" dirty="0">
            <a:solidFill>
              <a:schemeClr val="tx1"/>
            </a:solidFill>
            <a:latin typeface="Times New Roman" panose="02020603050405020304" pitchFamily="18" charset="0"/>
            <a:cs typeface="Times New Roman" panose="02020603050405020304" pitchFamily="18" charset="0"/>
          </a:endParaRPr>
        </a:p>
      </dgm:t>
    </dgm:pt>
    <dgm:pt modelId="{EC2FA094-DFBD-4713-B6C5-6D26401A04A9}" type="parTrans" cxnId="{074F6F97-9003-49AB-B8CE-3060833C9E33}">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1448DFF1-0667-45A0-97A2-BC626D321DFD}" type="sibTrans" cxnId="{074F6F97-9003-49AB-B8CE-3060833C9E33}">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E36BBCDE-7A23-4727-88F7-75AC8531538A}">
      <dgm:prSet phldrT="[Texto]" custT="1"/>
      <dgm:spPr/>
      <dgm:t>
        <a:bodyPr/>
        <a:lstStyle/>
        <a:p>
          <a:r>
            <a:rPr lang="es-EC" sz="1100" dirty="0" smtClean="0">
              <a:solidFill>
                <a:schemeClr val="tx1"/>
              </a:solidFill>
              <a:latin typeface="Times New Roman" panose="02020603050405020304" pitchFamily="18" charset="0"/>
              <a:cs typeface="Times New Roman" panose="02020603050405020304" pitchFamily="18" charset="0"/>
            </a:rPr>
            <a:t>La gastronomía del cantón Rumiñahui está compuesta por una amplia gama de platos típicos que caracterizan a esta zona.</a:t>
          </a:r>
          <a:endParaRPr lang="es-EC" sz="1100" dirty="0">
            <a:solidFill>
              <a:schemeClr val="tx1"/>
            </a:solidFill>
            <a:latin typeface="Times New Roman" panose="02020603050405020304" pitchFamily="18" charset="0"/>
            <a:cs typeface="Times New Roman" panose="02020603050405020304" pitchFamily="18" charset="0"/>
          </a:endParaRPr>
        </a:p>
      </dgm:t>
    </dgm:pt>
    <dgm:pt modelId="{CDF0BF9E-1B42-4BB4-877A-5BA30B855E6D}" type="parTrans" cxnId="{AC9297BB-FEBA-4D22-BB1F-A063B88A232C}">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5BE1E570-CFFD-4011-B9D3-359FD0E52285}" type="sibTrans" cxnId="{AC9297BB-FEBA-4D22-BB1F-A063B88A232C}">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B77AEBAC-C04D-460B-8CBC-2814781D0295}">
      <dgm:prSet phldrT="[Texto]"/>
      <dgm:spPr/>
      <dgm:t>
        <a:bodyPr/>
        <a:lstStyle/>
        <a:p>
          <a:r>
            <a:rPr lang="en-US" dirty="0" smtClean="0">
              <a:solidFill>
                <a:schemeClr val="tx1"/>
              </a:solidFill>
              <a:latin typeface="Times New Roman" panose="02020603050405020304" pitchFamily="18" charset="0"/>
              <a:cs typeface="Times New Roman" panose="02020603050405020304" pitchFamily="18" charset="0"/>
            </a:rPr>
            <a:t>PROPÓSITO</a:t>
          </a:r>
          <a:endParaRPr lang="es-EC" dirty="0">
            <a:solidFill>
              <a:schemeClr val="tx1"/>
            </a:solidFill>
            <a:latin typeface="Times New Roman" panose="02020603050405020304" pitchFamily="18" charset="0"/>
            <a:cs typeface="Times New Roman" panose="02020603050405020304" pitchFamily="18" charset="0"/>
          </a:endParaRPr>
        </a:p>
      </dgm:t>
    </dgm:pt>
    <dgm:pt modelId="{54998356-5EA4-4943-8822-F516932FF36F}" type="parTrans" cxnId="{F20DF807-A351-403D-8E4F-D0584025394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439810B3-1645-422A-B044-35FA08F0F72E}" type="sibTrans" cxnId="{F20DF807-A351-403D-8E4F-D0584025394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08307E92-9437-4B79-9667-F4C5225A6F2A}">
      <dgm:prSet phldrT="[Texto]" custT="1"/>
      <dgm:spPr/>
      <dgm:t>
        <a:bodyPr/>
        <a:lstStyle/>
        <a:p>
          <a:r>
            <a:rPr lang="es-EC" sz="1100" dirty="0" smtClean="0">
              <a:solidFill>
                <a:schemeClr val="tx1"/>
              </a:solidFill>
              <a:latin typeface="Times New Roman" panose="02020603050405020304" pitchFamily="18" charset="0"/>
              <a:cs typeface="Times New Roman" panose="02020603050405020304" pitchFamily="18" charset="0"/>
            </a:rPr>
            <a:t>Conocer  a través de esta investigación que le motiva al consumidor  a degustar un plato de comida típica, donde el neuromarketing inconscientemente incide en la decisión de compra de los clientes</a:t>
          </a:r>
          <a:endParaRPr lang="es-EC" sz="1100" dirty="0">
            <a:solidFill>
              <a:schemeClr val="tx1"/>
            </a:solidFill>
            <a:latin typeface="Times New Roman" panose="02020603050405020304" pitchFamily="18" charset="0"/>
            <a:cs typeface="Times New Roman" panose="02020603050405020304" pitchFamily="18" charset="0"/>
          </a:endParaRPr>
        </a:p>
      </dgm:t>
    </dgm:pt>
    <dgm:pt modelId="{2E02793D-5FD2-44FA-96EC-A6F27787213C}" type="parTrans" cxnId="{03984B51-55B8-4B86-8158-9562A2D31D98}">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655BB1AB-3BF5-43E1-9D9C-48E23F60D530}" type="sibTrans" cxnId="{03984B51-55B8-4B86-8158-9562A2D31D98}">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C62CA5E0-98C0-4F53-AC65-F3AE09538110}">
      <dgm:prSet phldrT="[Texto]" custT="1"/>
      <dgm:spPr/>
      <dgm:t>
        <a:bodyPr/>
        <a:lstStyle/>
        <a:p>
          <a:r>
            <a:rPr lang="es-EC" sz="1200" dirty="0" smtClean="0">
              <a:solidFill>
                <a:schemeClr val="tx1"/>
              </a:solidFill>
              <a:latin typeface="Times New Roman" panose="02020603050405020304" pitchFamily="18" charset="0"/>
              <a:cs typeface="Times New Roman" panose="02020603050405020304" pitchFamily="18" charset="0"/>
            </a:rPr>
            <a:t>Las decisiones de compra son de forma inconsciente</a:t>
          </a:r>
          <a:endParaRPr lang="es-EC" sz="1200" dirty="0">
            <a:solidFill>
              <a:schemeClr val="tx1"/>
            </a:solidFill>
            <a:latin typeface="Times New Roman" panose="02020603050405020304" pitchFamily="18" charset="0"/>
            <a:cs typeface="Times New Roman" panose="02020603050405020304" pitchFamily="18" charset="0"/>
          </a:endParaRPr>
        </a:p>
      </dgm:t>
    </dgm:pt>
    <dgm:pt modelId="{1FD69884-86E3-4F47-AB10-8CCA8B90E10A}" type="parTrans" cxnId="{F43E6B19-AC30-4665-BA9E-5B20DC3FB9A1}">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6A6122E9-0308-4DBD-ACF2-A7E909D078A0}" type="sibTrans" cxnId="{F43E6B19-AC30-4665-BA9E-5B20DC3FB9A1}">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F6EC9109-DCED-40D0-AA04-3A6C230AB35B}">
      <dgm:prSet phldrT="[Texto]" custT="1"/>
      <dgm:spPr/>
      <dgm:t>
        <a:bodyPr/>
        <a:lstStyle/>
        <a:p>
          <a:r>
            <a:rPr lang="es-EC" sz="1200" dirty="0" smtClean="0">
              <a:solidFill>
                <a:schemeClr val="tx1"/>
              </a:solidFill>
              <a:latin typeface="Times New Roman" panose="02020603050405020304" pitchFamily="18" charset="0"/>
              <a:cs typeface="Times New Roman" panose="02020603050405020304" pitchFamily="18" charset="0"/>
            </a:rPr>
            <a:t>Lo que podemos recordar el 1% de lo que tocamos, el 2% de lo que escuchamos, el 5% de lo que vemos, el 15% de lo que degustamos y el 35% de lo que olemos</a:t>
          </a:r>
          <a:endParaRPr lang="es-EC" sz="1200" dirty="0">
            <a:solidFill>
              <a:schemeClr val="tx1"/>
            </a:solidFill>
            <a:latin typeface="Times New Roman" panose="02020603050405020304" pitchFamily="18" charset="0"/>
            <a:cs typeface="Times New Roman" panose="02020603050405020304" pitchFamily="18" charset="0"/>
          </a:endParaRPr>
        </a:p>
      </dgm:t>
    </dgm:pt>
    <dgm:pt modelId="{267E7412-0F22-44A3-90BF-963DD39CF5A3}" type="parTrans" cxnId="{1FFB83A7-9AEC-4400-8AFE-A97D0E283B45}">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E771C03E-01CC-49F0-A324-4B5F3E335DCB}" type="sibTrans" cxnId="{1FFB83A7-9AEC-4400-8AFE-A97D0E283B45}">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BAF344E8-301F-440E-87EC-751C13D280D4}" type="pres">
      <dgm:prSet presAssocID="{F933E7EB-0B1A-4044-AFE7-0F83B149C12C}" presName="diagram" presStyleCnt="0">
        <dgm:presLayoutVars>
          <dgm:chPref val="1"/>
          <dgm:dir/>
          <dgm:animOne val="branch"/>
          <dgm:animLvl val="lvl"/>
          <dgm:resizeHandles/>
        </dgm:presLayoutVars>
      </dgm:prSet>
      <dgm:spPr/>
      <dgm:t>
        <a:bodyPr/>
        <a:lstStyle/>
        <a:p>
          <a:endParaRPr lang="es-EC"/>
        </a:p>
      </dgm:t>
    </dgm:pt>
    <dgm:pt modelId="{313B9B30-688A-4B53-95CA-D03B8D09CAD1}" type="pres">
      <dgm:prSet presAssocID="{FFA40D5E-9763-4DF0-8458-77C1A7187737}" presName="root" presStyleCnt="0"/>
      <dgm:spPr/>
    </dgm:pt>
    <dgm:pt modelId="{383CDBCE-F3A5-46BB-BE45-E0644086A9DB}" type="pres">
      <dgm:prSet presAssocID="{FFA40D5E-9763-4DF0-8458-77C1A7187737}" presName="rootComposite" presStyleCnt="0"/>
      <dgm:spPr/>
    </dgm:pt>
    <dgm:pt modelId="{1760E3F5-E71B-4830-90BD-26E7932E9172}" type="pres">
      <dgm:prSet presAssocID="{FFA40D5E-9763-4DF0-8458-77C1A7187737}" presName="rootText" presStyleLbl="node1" presStyleIdx="0" presStyleCnt="4"/>
      <dgm:spPr/>
      <dgm:t>
        <a:bodyPr/>
        <a:lstStyle/>
        <a:p>
          <a:endParaRPr lang="es-EC"/>
        </a:p>
      </dgm:t>
    </dgm:pt>
    <dgm:pt modelId="{ED09F1E0-2939-40FE-BE07-2A5AD8168DBC}" type="pres">
      <dgm:prSet presAssocID="{FFA40D5E-9763-4DF0-8458-77C1A7187737}" presName="rootConnector" presStyleLbl="node1" presStyleIdx="0" presStyleCnt="4"/>
      <dgm:spPr/>
      <dgm:t>
        <a:bodyPr/>
        <a:lstStyle/>
        <a:p>
          <a:endParaRPr lang="es-EC"/>
        </a:p>
      </dgm:t>
    </dgm:pt>
    <dgm:pt modelId="{0D3E01EA-47A0-43EF-B0CF-D4F89378B876}" type="pres">
      <dgm:prSet presAssocID="{FFA40D5E-9763-4DF0-8458-77C1A7187737}" presName="childShape" presStyleCnt="0"/>
      <dgm:spPr/>
    </dgm:pt>
    <dgm:pt modelId="{E3B3E044-A236-4F92-B20A-B226FD6777B4}" type="pres">
      <dgm:prSet presAssocID="{C8EE276F-DCBE-4831-8E0F-B56FCBAE1184}" presName="Name13" presStyleLbl="parChTrans1D2" presStyleIdx="0" presStyleCnt="6"/>
      <dgm:spPr/>
      <dgm:t>
        <a:bodyPr/>
        <a:lstStyle/>
        <a:p>
          <a:endParaRPr lang="es-EC"/>
        </a:p>
      </dgm:t>
    </dgm:pt>
    <dgm:pt modelId="{D208CEEC-DAC1-4DA1-8A08-BFD99F49F763}" type="pres">
      <dgm:prSet presAssocID="{7E6CF064-2195-400A-BFE2-3F3EDE04C35B}" presName="childText" presStyleLbl="bgAcc1" presStyleIdx="0" presStyleCnt="6" custScaleX="131599" custScaleY="281539">
        <dgm:presLayoutVars>
          <dgm:bulletEnabled val="1"/>
        </dgm:presLayoutVars>
      </dgm:prSet>
      <dgm:spPr/>
      <dgm:t>
        <a:bodyPr/>
        <a:lstStyle/>
        <a:p>
          <a:endParaRPr lang="es-EC"/>
        </a:p>
      </dgm:t>
    </dgm:pt>
    <dgm:pt modelId="{F2EF8A92-8669-4F9D-BEB2-C3ADB76CA380}" type="pres">
      <dgm:prSet presAssocID="{BBB2D9E2-EBD2-48C6-929F-2F9D6561F485}" presName="root" presStyleCnt="0"/>
      <dgm:spPr/>
    </dgm:pt>
    <dgm:pt modelId="{600C3718-A0F3-489A-ABE0-A2012386FCE1}" type="pres">
      <dgm:prSet presAssocID="{BBB2D9E2-EBD2-48C6-929F-2F9D6561F485}" presName="rootComposite" presStyleCnt="0"/>
      <dgm:spPr/>
    </dgm:pt>
    <dgm:pt modelId="{31246526-4F60-4505-8506-ED92A3E802D1}" type="pres">
      <dgm:prSet presAssocID="{BBB2D9E2-EBD2-48C6-929F-2F9D6561F485}" presName="rootText" presStyleLbl="node1" presStyleIdx="1" presStyleCnt="4" custLinFactX="100000" custLinFactNeighborX="141333" custLinFactNeighborY="6286"/>
      <dgm:spPr/>
      <dgm:t>
        <a:bodyPr/>
        <a:lstStyle/>
        <a:p>
          <a:endParaRPr lang="es-EC"/>
        </a:p>
      </dgm:t>
    </dgm:pt>
    <dgm:pt modelId="{19648DF2-19A2-4353-9F23-BA975902F359}" type="pres">
      <dgm:prSet presAssocID="{BBB2D9E2-EBD2-48C6-929F-2F9D6561F485}" presName="rootConnector" presStyleLbl="node1" presStyleIdx="1" presStyleCnt="4"/>
      <dgm:spPr/>
      <dgm:t>
        <a:bodyPr/>
        <a:lstStyle/>
        <a:p>
          <a:endParaRPr lang="es-EC"/>
        </a:p>
      </dgm:t>
    </dgm:pt>
    <dgm:pt modelId="{CB0C5B75-3F3C-4EE8-8469-C7A77BBAA987}" type="pres">
      <dgm:prSet presAssocID="{BBB2D9E2-EBD2-48C6-929F-2F9D6561F485}" presName="childShape" presStyleCnt="0"/>
      <dgm:spPr/>
    </dgm:pt>
    <dgm:pt modelId="{DB60B82D-C0CD-4A58-AFC2-9DDEB63A38A8}" type="pres">
      <dgm:prSet presAssocID="{1CC1C379-5447-44D9-A4D1-B579CA148FE9}" presName="Name13" presStyleLbl="parChTrans1D2" presStyleIdx="1" presStyleCnt="6"/>
      <dgm:spPr/>
      <dgm:t>
        <a:bodyPr/>
        <a:lstStyle/>
        <a:p>
          <a:endParaRPr lang="es-EC"/>
        </a:p>
      </dgm:t>
    </dgm:pt>
    <dgm:pt modelId="{80919239-F994-4C1A-B539-AD1F1F4D106D}" type="pres">
      <dgm:prSet presAssocID="{CE28D8EA-346B-449F-8801-EF4EF9B51CA0}" presName="childText" presStyleLbl="bgAcc1" presStyleIdx="1" presStyleCnt="6" custScaleX="106625" custScaleY="349862" custLinFactX="100000" custLinFactNeighborX="195751" custLinFactNeighborY="13695">
        <dgm:presLayoutVars>
          <dgm:bulletEnabled val="1"/>
        </dgm:presLayoutVars>
      </dgm:prSet>
      <dgm:spPr/>
      <dgm:t>
        <a:bodyPr/>
        <a:lstStyle/>
        <a:p>
          <a:endParaRPr lang="es-EC"/>
        </a:p>
      </dgm:t>
    </dgm:pt>
    <dgm:pt modelId="{C92FA749-FE8A-4405-8BA1-42F54C602BA6}" type="pres">
      <dgm:prSet presAssocID="{DC606679-BAC7-4C1D-88A4-239BD50B8FC2}" presName="root" presStyleCnt="0"/>
      <dgm:spPr/>
    </dgm:pt>
    <dgm:pt modelId="{91247D7F-60AB-4ADF-BD38-8FA8F220BD9D}" type="pres">
      <dgm:prSet presAssocID="{DC606679-BAC7-4C1D-88A4-239BD50B8FC2}" presName="rootComposite" presStyleCnt="0"/>
      <dgm:spPr/>
    </dgm:pt>
    <dgm:pt modelId="{0C911C58-07F2-4246-9BD8-927CB1347246}" type="pres">
      <dgm:prSet presAssocID="{DC606679-BAC7-4C1D-88A4-239BD50B8FC2}" presName="rootText" presStyleLbl="node1" presStyleIdx="2" presStyleCnt="4" custLinFactX="-31764" custLinFactNeighborX="-100000" custLinFactNeighborY="4856"/>
      <dgm:spPr/>
      <dgm:t>
        <a:bodyPr/>
        <a:lstStyle/>
        <a:p>
          <a:endParaRPr lang="es-EC"/>
        </a:p>
      </dgm:t>
    </dgm:pt>
    <dgm:pt modelId="{F63977CF-A5BB-40D8-AC83-79F860BF5D7D}" type="pres">
      <dgm:prSet presAssocID="{DC606679-BAC7-4C1D-88A4-239BD50B8FC2}" presName="rootConnector" presStyleLbl="node1" presStyleIdx="2" presStyleCnt="4"/>
      <dgm:spPr/>
      <dgm:t>
        <a:bodyPr/>
        <a:lstStyle/>
        <a:p>
          <a:endParaRPr lang="es-EC"/>
        </a:p>
      </dgm:t>
    </dgm:pt>
    <dgm:pt modelId="{F783E6DC-A079-4F69-AA13-C56BA8789E71}" type="pres">
      <dgm:prSet presAssocID="{DC606679-BAC7-4C1D-88A4-239BD50B8FC2}" presName="childShape" presStyleCnt="0"/>
      <dgm:spPr/>
    </dgm:pt>
    <dgm:pt modelId="{937A077E-891E-4742-B9F9-2875E3CEF219}" type="pres">
      <dgm:prSet presAssocID="{CDF0BF9E-1B42-4BB4-877A-5BA30B855E6D}" presName="Name13" presStyleLbl="parChTrans1D2" presStyleIdx="2" presStyleCnt="6"/>
      <dgm:spPr/>
      <dgm:t>
        <a:bodyPr/>
        <a:lstStyle/>
        <a:p>
          <a:endParaRPr lang="es-EC"/>
        </a:p>
      </dgm:t>
    </dgm:pt>
    <dgm:pt modelId="{5CCE6342-2972-45C5-AF4F-0F852CBBF9F3}" type="pres">
      <dgm:prSet presAssocID="{E36BBCDE-7A23-4727-88F7-75AC8531538A}" presName="childText" presStyleLbl="bgAcc1" presStyleIdx="2" presStyleCnt="6" custScaleX="151829" custLinFactX="-58596" custLinFactNeighborX="-100000" custLinFactNeighborY="1996">
        <dgm:presLayoutVars>
          <dgm:bulletEnabled val="1"/>
        </dgm:presLayoutVars>
      </dgm:prSet>
      <dgm:spPr/>
      <dgm:t>
        <a:bodyPr/>
        <a:lstStyle/>
        <a:p>
          <a:endParaRPr lang="es-EC"/>
        </a:p>
      </dgm:t>
    </dgm:pt>
    <dgm:pt modelId="{C9AD3A34-7D39-4055-A942-B424B62F49FB}" type="pres">
      <dgm:prSet presAssocID="{1FD69884-86E3-4F47-AB10-8CCA8B90E10A}" presName="Name13" presStyleLbl="parChTrans1D2" presStyleIdx="3" presStyleCnt="6"/>
      <dgm:spPr/>
      <dgm:t>
        <a:bodyPr/>
        <a:lstStyle/>
        <a:p>
          <a:endParaRPr lang="es-EC"/>
        </a:p>
      </dgm:t>
    </dgm:pt>
    <dgm:pt modelId="{2B5E2C4B-C602-469E-9577-7FC01523BF82}" type="pres">
      <dgm:prSet presAssocID="{C62CA5E0-98C0-4F53-AC65-F3AE09538110}" presName="childText" presStyleLbl="bgAcc1" presStyleIdx="3" presStyleCnt="6" custScaleX="151829" custLinFactX="-58596" custLinFactNeighborX="-100000" custLinFactNeighborY="-864">
        <dgm:presLayoutVars>
          <dgm:bulletEnabled val="1"/>
        </dgm:presLayoutVars>
      </dgm:prSet>
      <dgm:spPr/>
      <dgm:t>
        <a:bodyPr/>
        <a:lstStyle/>
        <a:p>
          <a:endParaRPr lang="es-EC"/>
        </a:p>
      </dgm:t>
    </dgm:pt>
    <dgm:pt modelId="{977FFCE7-F579-4614-B4DC-42FC214DF4B6}" type="pres">
      <dgm:prSet presAssocID="{267E7412-0F22-44A3-90BF-963DD39CF5A3}" presName="Name13" presStyleLbl="parChTrans1D2" presStyleIdx="4" presStyleCnt="6"/>
      <dgm:spPr/>
      <dgm:t>
        <a:bodyPr/>
        <a:lstStyle/>
        <a:p>
          <a:endParaRPr lang="es-EC"/>
        </a:p>
      </dgm:t>
    </dgm:pt>
    <dgm:pt modelId="{237307C8-FB47-48FD-B40D-3391ECCF45DE}" type="pres">
      <dgm:prSet presAssocID="{F6EC9109-DCED-40D0-AA04-3A6C230AB35B}" presName="childText" presStyleLbl="bgAcc1" presStyleIdx="4" presStyleCnt="6" custScaleX="151829" custScaleY="161070" custLinFactX="-58596" custLinFactNeighborX="-100000" custLinFactNeighborY="5340">
        <dgm:presLayoutVars>
          <dgm:bulletEnabled val="1"/>
        </dgm:presLayoutVars>
      </dgm:prSet>
      <dgm:spPr/>
      <dgm:t>
        <a:bodyPr/>
        <a:lstStyle/>
        <a:p>
          <a:endParaRPr lang="es-EC"/>
        </a:p>
      </dgm:t>
    </dgm:pt>
    <dgm:pt modelId="{92055500-E3EE-43E3-A4F1-EBC67440BD2F}" type="pres">
      <dgm:prSet presAssocID="{B77AEBAC-C04D-460B-8CBC-2814781D0295}" presName="root" presStyleCnt="0"/>
      <dgm:spPr/>
    </dgm:pt>
    <dgm:pt modelId="{D6FFB1DB-BB9F-4CFF-AC6C-85FE46823B1D}" type="pres">
      <dgm:prSet presAssocID="{B77AEBAC-C04D-460B-8CBC-2814781D0295}" presName="rootComposite" presStyleCnt="0"/>
      <dgm:spPr/>
    </dgm:pt>
    <dgm:pt modelId="{5771C469-96E7-459D-8921-D9794BA58804}" type="pres">
      <dgm:prSet presAssocID="{B77AEBAC-C04D-460B-8CBC-2814781D0295}" presName="rootText" presStyleLbl="node1" presStyleIdx="3" presStyleCnt="4" custLinFactX="-30807" custLinFactNeighborX="-100000" custLinFactNeighborY="6286"/>
      <dgm:spPr/>
      <dgm:t>
        <a:bodyPr/>
        <a:lstStyle/>
        <a:p>
          <a:endParaRPr lang="es-EC"/>
        </a:p>
      </dgm:t>
    </dgm:pt>
    <dgm:pt modelId="{5EAF6B60-85E4-4ECD-B9E0-709A59445C1B}" type="pres">
      <dgm:prSet presAssocID="{B77AEBAC-C04D-460B-8CBC-2814781D0295}" presName="rootConnector" presStyleLbl="node1" presStyleIdx="3" presStyleCnt="4"/>
      <dgm:spPr/>
      <dgm:t>
        <a:bodyPr/>
        <a:lstStyle/>
        <a:p>
          <a:endParaRPr lang="es-EC"/>
        </a:p>
      </dgm:t>
    </dgm:pt>
    <dgm:pt modelId="{046DBD18-EEAA-4EA9-9488-37BEB31685B5}" type="pres">
      <dgm:prSet presAssocID="{B77AEBAC-C04D-460B-8CBC-2814781D0295}" presName="childShape" presStyleCnt="0"/>
      <dgm:spPr/>
    </dgm:pt>
    <dgm:pt modelId="{7A3EC17B-22C9-4F1B-89F4-085E4DB60563}" type="pres">
      <dgm:prSet presAssocID="{2E02793D-5FD2-44FA-96EC-A6F27787213C}" presName="Name13" presStyleLbl="parChTrans1D2" presStyleIdx="5" presStyleCnt="6"/>
      <dgm:spPr/>
      <dgm:t>
        <a:bodyPr/>
        <a:lstStyle/>
        <a:p>
          <a:endParaRPr lang="es-EC"/>
        </a:p>
      </dgm:t>
    </dgm:pt>
    <dgm:pt modelId="{0F8B3D96-D51F-4568-A79F-06E878650E20}" type="pres">
      <dgm:prSet presAssocID="{08307E92-9437-4B79-9667-F4C5225A6F2A}" presName="childText" presStyleLbl="bgAcc1" presStyleIdx="5" presStyleCnt="6" custScaleX="106625" custScaleY="241155" custLinFactX="-69424" custLinFactNeighborX="-100000" custLinFactNeighborY="11060">
        <dgm:presLayoutVars>
          <dgm:bulletEnabled val="1"/>
        </dgm:presLayoutVars>
      </dgm:prSet>
      <dgm:spPr/>
      <dgm:t>
        <a:bodyPr/>
        <a:lstStyle/>
        <a:p>
          <a:endParaRPr lang="es-EC"/>
        </a:p>
      </dgm:t>
    </dgm:pt>
  </dgm:ptLst>
  <dgm:cxnLst>
    <dgm:cxn modelId="{BBBFC1A4-961A-486F-8901-6084F23209BE}" type="presOf" srcId="{7E6CF064-2195-400A-BFE2-3F3EDE04C35B}" destId="{D208CEEC-DAC1-4DA1-8A08-BFD99F49F763}" srcOrd="0" destOrd="0" presId="urn:microsoft.com/office/officeart/2005/8/layout/hierarchy3"/>
    <dgm:cxn modelId="{42F2AB83-04C2-4332-837F-62C8FE7C5CAB}" type="presOf" srcId="{F6EC9109-DCED-40D0-AA04-3A6C230AB35B}" destId="{237307C8-FB47-48FD-B40D-3391ECCF45DE}" srcOrd="0" destOrd="0" presId="urn:microsoft.com/office/officeart/2005/8/layout/hierarchy3"/>
    <dgm:cxn modelId="{C15C0CF8-2E3E-4006-80BC-F347F00F5F04}" type="presOf" srcId="{BBB2D9E2-EBD2-48C6-929F-2F9D6561F485}" destId="{31246526-4F60-4505-8506-ED92A3E802D1}" srcOrd="0" destOrd="0" presId="urn:microsoft.com/office/officeart/2005/8/layout/hierarchy3"/>
    <dgm:cxn modelId="{C661481E-CB88-4E8A-807B-F20EA9957CE4}" type="presOf" srcId="{1CC1C379-5447-44D9-A4D1-B579CA148FE9}" destId="{DB60B82D-C0CD-4A58-AFC2-9DDEB63A38A8}" srcOrd="0" destOrd="0" presId="urn:microsoft.com/office/officeart/2005/8/layout/hierarchy3"/>
    <dgm:cxn modelId="{F20DF807-A351-403D-8E4F-D05840253946}" srcId="{F933E7EB-0B1A-4044-AFE7-0F83B149C12C}" destId="{B77AEBAC-C04D-460B-8CBC-2814781D0295}" srcOrd="3" destOrd="0" parTransId="{54998356-5EA4-4943-8822-F516932FF36F}" sibTransId="{439810B3-1645-422A-B044-35FA08F0F72E}"/>
    <dgm:cxn modelId="{074F6F97-9003-49AB-B8CE-3060833C9E33}" srcId="{F933E7EB-0B1A-4044-AFE7-0F83B149C12C}" destId="{DC606679-BAC7-4C1D-88A4-239BD50B8FC2}" srcOrd="2" destOrd="0" parTransId="{EC2FA094-DFBD-4713-B6C5-6D26401A04A9}" sibTransId="{1448DFF1-0667-45A0-97A2-BC626D321DFD}"/>
    <dgm:cxn modelId="{318D725E-2541-47C0-B222-61C5E8FFDEFB}" type="presOf" srcId="{DC606679-BAC7-4C1D-88A4-239BD50B8FC2}" destId="{F63977CF-A5BB-40D8-AC83-79F860BF5D7D}" srcOrd="1" destOrd="0" presId="urn:microsoft.com/office/officeart/2005/8/layout/hierarchy3"/>
    <dgm:cxn modelId="{03984B51-55B8-4B86-8158-9562A2D31D98}" srcId="{B77AEBAC-C04D-460B-8CBC-2814781D0295}" destId="{08307E92-9437-4B79-9667-F4C5225A6F2A}" srcOrd="0" destOrd="0" parTransId="{2E02793D-5FD2-44FA-96EC-A6F27787213C}" sibTransId="{655BB1AB-3BF5-43E1-9D9C-48E23F60D530}"/>
    <dgm:cxn modelId="{BC510836-25EE-43F2-A050-C98307395CD4}" srcId="{F933E7EB-0B1A-4044-AFE7-0F83B149C12C}" destId="{BBB2D9E2-EBD2-48C6-929F-2F9D6561F485}" srcOrd="1" destOrd="0" parTransId="{8559E578-8C2A-479F-8B5F-815149CBF448}" sibTransId="{0951F6F6-A6AB-44F8-ADE5-0399DCE4E2E1}"/>
    <dgm:cxn modelId="{C2BC9E13-5D9A-477E-9F3B-F3C4701993D3}" type="presOf" srcId="{CE28D8EA-346B-449F-8801-EF4EF9B51CA0}" destId="{80919239-F994-4C1A-B539-AD1F1F4D106D}" srcOrd="0" destOrd="0" presId="urn:microsoft.com/office/officeart/2005/8/layout/hierarchy3"/>
    <dgm:cxn modelId="{CD3BE0A5-C59F-4451-B005-E39D9D39B871}" type="presOf" srcId="{2E02793D-5FD2-44FA-96EC-A6F27787213C}" destId="{7A3EC17B-22C9-4F1B-89F4-085E4DB60563}" srcOrd="0" destOrd="0" presId="urn:microsoft.com/office/officeart/2005/8/layout/hierarchy3"/>
    <dgm:cxn modelId="{5AFA6089-E2E7-4931-A96C-8BFAFDC1BCD6}" type="presOf" srcId="{E36BBCDE-7A23-4727-88F7-75AC8531538A}" destId="{5CCE6342-2972-45C5-AF4F-0F852CBBF9F3}" srcOrd="0" destOrd="0" presId="urn:microsoft.com/office/officeart/2005/8/layout/hierarchy3"/>
    <dgm:cxn modelId="{64027F3C-71FF-4FC8-9ACC-252E5A02F9E5}" srcId="{FFA40D5E-9763-4DF0-8458-77C1A7187737}" destId="{7E6CF064-2195-400A-BFE2-3F3EDE04C35B}" srcOrd="0" destOrd="0" parTransId="{C8EE276F-DCBE-4831-8E0F-B56FCBAE1184}" sibTransId="{460A486A-7E55-4E1F-90B4-10E2EF1C3AAA}"/>
    <dgm:cxn modelId="{CE98E85D-94EC-466A-B243-41CF4E1C0199}" type="presOf" srcId="{267E7412-0F22-44A3-90BF-963DD39CF5A3}" destId="{977FFCE7-F579-4614-B4DC-42FC214DF4B6}" srcOrd="0" destOrd="0" presId="urn:microsoft.com/office/officeart/2005/8/layout/hierarchy3"/>
    <dgm:cxn modelId="{5744EB9D-150F-4CFB-855F-9C31D7CF265D}" type="presOf" srcId="{B77AEBAC-C04D-460B-8CBC-2814781D0295}" destId="{5EAF6B60-85E4-4ECD-B9E0-709A59445C1B}" srcOrd="1" destOrd="0" presId="urn:microsoft.com/office/officeart/2005/8/layout/hierarchy3"/>
    <dgm:cxn modelId="{E62026A3-8DD7-4504-AD3F-B1FF5DC11E23}" type="presOf" srcId="{FFA40D5E-9763-4DF0-8458-77C1A7187737}" destId="{ED09F1E0-2939-40FE-BE07-2A5AD8168DBC}" srcOrd="1" destOrd="0" presId="urn:microsoft.com/office/officeart/2005/8/layout/hierarchy3"/>
    <dgm:cxn modelId="{DFD7F22C-4156-47E6-B3D1-567A3735C62D}" type="presOf" srcId="{BBB2D9E2-EBD2-48C6-929F-2F9D6561F485}" destId="{19648DF2-19A2-4353-9F23-BA975902F359}" srcOrd="1" destOrd="0" presId="urn:microsoft.com/office/officeart/2005/8/layout/hierarchy3"/>
    <dgm:cxn modelId="{91222138-336F-494B-A917-691D28F0C531}" type="presOf" srcId="{FFA40D5E-9763-4DF0-8458-77C1A7187737}" destId="{1760E3F5-E71B-4830-90BD-26E7932E9172}" srcOrd="0" destOrd="0" presId="urn:microsoft.com/office/officeart/2005/8/layout/hierarchy3"/>
    <dgm:cxn modelId="{D3E3318D-37CC-473B-A1FF-52EA9ED854D8}" type="presOf" srcId="{DC606679-BAC7-4C1D-88A4-239BD50B8FC2}" destId="{0C911C58-07F2-4246-9BD8-927CB1347246}" srcOrd="0" destOrd="0" presId="urn:microsoft.com/office/officeart/2005/8/layout/hierarchy3"/>
    <dgm:cxn modelId="{24F9E425-D0DD-4D55-AA67-E8EEEE700538}" type="presOf" srcId="{1FD69884-86E3-4F47-AB10-8CCA8B90E10A}" destId="{C9AD3A34-7D39-4055-A942-B424B62F49FB}" srcOrd="0" destOrd="0" presId="urn:microsoft.com/office/officeart/2005/8/layout/hierarchy3"/>
    <dgm:cxn modelId="{F43E6B19-AC30-4665-BA9E-5B20DC3FB9A1}" srcId="{DC606679-BAC7-4C1D-88A4-239BD50B8FC2}" destId="{C62CA5E0-98C0-4F53-AC65-F3AE09538110}" srcOrd="1" destOrd="0" parTransId="{1FD69884-86E3-4F47-AB10-8CCA8B90E10A}" sibTransId="{6A6122E9-0308-4DBD-ACF2-A7E909D078A0}"/>
    <dgm:cxn modelId="{AC9297BB-FEBA-4D22-BB1F-A063B88A232C}" srcId="{DC606679-BAC7-4C1D-88A4-239BD50B8FC2}" destId="{E36BBCDE-7A23-4727-88F7-75AC8531538A}" srcOrd="0" destOrd="0" parTransId="{CDF0BF9E-1B42-4BB4-877A-5BA30B855E6D}" sibTransId="{5BE1E570-CFFD-4011-B9D3-359FD0E52285}"/>
    <dgm:cxn modelId="{0A1517FC-A7E8-4774-AC26-B9689828881C}" srcId="{F933E7EB-0B1A-4044-AFE7-0F83B149C12C}" destId="{FFA40D5E-9763-4DF0-8458-77C1A7187737}" srcOrd="0" destOrd="0" parTransId="{A755CF17-0DA3-41B9-9AAD-9EEF9CF87D74}" sibTransId="{00401952-402F-45C2-ABDC-5F5684DC2F5F}"/>
    <dgm:cxn modelId="{1FFB83A7-9AEC-4400-8AFE-A97D0E283B45}" srcId="{DC606679-BAC7-4C1D-88A4-239BD50B8FC2}" destId="{F6EC9109-DCED-40D0-AA04-3A6C230AB35B}" srcOrd="2" destOrd="0" parTransId="{267E7412-0F22-44A3-90BF-963DD39CF5A3}" sibTransId="{E771C03E-01CC-49F0-A324-4B5F3E335DCB}"/>
    <dgm:cxn modelId="{C535A6C3-05D3-4D2B-9E07-9F634370136D}" type="presOf" srcId="{CDF0BF9E-1B42-4BB4-877A-5BA30B855E6D}" destId="{937A077E-891E-4742-B9F9-2875E3CEF219}" srcOrd="0" destOrd="0" presId="urn:microsoft.com/office/officeart/2005/8/layout/hierarchy3"/>
    <dgm:cxn modelId="{6F34C9D1-A9BB-469B-B65F-39DB0CA62925}" type="presOf" srcId="{C62CA5E0-98C0-4F53-AC65-F3AE09538110}" destId="{2B5E2C4B-C602-469E-9577-7FC01523BF82}" srcOrd="0" destOrd="0" presId="urn:microsoft.com/office/officeart/2005/8/layout/hierarchy3"/>
    <dgm:cxn modelId="{DCED7373-061A-46FE-9FB7-81B43EFA1DAF}" type="presOf" srcId="{B77AEBAC-C04D-460B-8CBC-2814781D0295}" destId="{5771C469-96E7-459D-8921-D9794BA58804}" srcOrd="0" destOrd="0" presId="urn:microsoft.com/office/officeart/2005/8/layout/hierarchy3"/>
    <dgm:cxn modelId="{B984B757-F66F-4447-9BAF-58D2BBD3EEDF}" type="presOf" srcId="{F933E7EB-0B1A-4044-AFE7-0F83B149C12C}" destId="{BAF344E8-301F-440E-87EC-751C13D280D4}" srcOrd="0" destOrd="0" presId="urn:microsoft.com/office/officeart/2005/8/layout/hierarchy3"/>
    <dgm:cxn modelId="{F9FD8E5F-0169-4F95-8C4A-FBD47944E309}" type="presOf" srcId="{08307E92-9437-4B79-9667-F4C5225A6F2A}" destId="{0F8B3D96-D51F-4568-A79F-06E878650E20}" srcOrd="0" destOrd="0" presId="urn:microsoft.com/office/officeart/2005/8/layout/hierarchy3"/>
    <dgm:cxn modelId="{25AA2115-54A5-45DE-8811-DD255E7C3275}" type="presOf" srcId="{C8EE276F-DCBE-4831-8E0F-B56FCBAE1184}" destId="{E3B3E044-A236-4F92-B20A-B226FD6777B4}" srcOrd="0" destOrd="0" presId="urn:microsoft.com/office/officeart/2005/8/layout/hierarchy3"/>
    <dgm:cxn modelId="{AD4149AB-29F6-4E0E-9B30-8E6F158E1368}" srcId="{BBB2D9E2-EBD2-48C6-929F-2F9D6561F485}" destId="{CE28D8EA-346B-449F-8801-EF4EF9B51CA0}" srcOrd="0" destOrd="0" parTransId="{1CC1C379-5447-44D9-A4D1-B579CA148FE9}" sibTransId="{9637018B-3E71-429A-AA2E-D90E3C28375D}"/>
    <dgm:cxn modelId="{F006F56B-1FC5-463C-A601-FC05D236890B}" type="presParOf" srcId="{BAF344E8-301F-440E-87EC-751C13D280D4}" destId="{313B9B30-688A-4B53-95CA-D03B8D09CAD1}" srcOrd="0" destOrd="0" presId="urn:microsoft.com/office/officeart/2005/8/layout/hierarchy3"/>
    <dgm:cxn modelId="{BAE31840-A6B8-4A88-BB68-C98B0E21EEA7}" type="presParOf" srcId="{313B9B30-688A-4B53-95CA-D03B8D09CAD1}" destId="{383CDBCE-F3A5-46BB-BE45-E0644086A9DB}" srcOrd="0" destOrd="0" presId="urn:microsoft.com/office/officeart/2005/8/layout/hierarchy3"/>
    <dgm:cxn modelId="{8C58F2ED-BF9C-4200-BEFB-CE12264E77C3}" type="presParOf" srcId="{383CDBCE-F3A5-46BB-BE45-E0644086A9DB}" destId="{1760E3F5-E71B-4830-90BD-26E7932E9172}" srcOrd="0" destOrd="0" presId="urn:microsoft.com/office/officeart/2005/8/layout/hierarchy3"/>
    <dgm:cxn modelId="{ACD73401-BAA4-42E9-BB5E-5C2EC578AB7E}" type="presParOf" srcId="{383CDBCE-F3A5-46BB-BE45-E0644086A9DB}" destId="{ED09F1E0-2939-40FE-BE07-2A5AD8168DBC}" srcOrd="1" destOrd="0" presId="urn:microsoft.com/office/officeart/2005/8/layout/hierarchy3"/>
    <dgm:cxn modelId="{B0787959-0176-4037-AF99-B3C93D28BA9E}" type="presParOf" srcId="{313B9B30-688A-4B53-95CA-D03B8D09CAD1}" destId="{0D3E01EA-47A0-43EF-B0CF-D4F89378B876}" srcOrd="1" destOrd="0" presId="urn:microsoft.com/office/officeart/2005/8/layout/hierarchy3"/>
    <dgm:cxn modelId="{40E7C6CC-28E3-46F3-A7B6-37470457E6B7}" type="presParOf" srcId="{0D3E01EA-47A0-43EF-B0CF-D4F89378B876}" destId="{E3B3E044-A236-4F92-B20A-B226FD6777B4}" srcOrd="0" destOrd="0" presId="urn:microsoft.com/office/officeart/2005/8/layout/hierarchy3"/>
    <dgm:cxn modelId="{25E59D93-F133-45C3-B25F-7DEF88CC46B9}" type="presParOf" srcId="{0D3E01EA-47A0-43EF-B0CF-D4F89378B876}" destId="{D208CEEC-DAC1-4DA1-8A08-BFD99F49F763}" srcOrd="1" destOrd="0" presId="urn:microsoft.com/office/officeart/2005/8/layout/hierarchy3"/>
    <dgm:cxn modelId="{2A40CE1A-D796-4789-AC6C-78D613CF3F88}" type="presParOf" srcId="{BAF344E8-301F-440E-87EC-751C13D280D4}" destId="{F2EF8A92-8669-4F9D-BEB2-C3ADB76CA380}" srcOrd="1" destOrd="0" presId="urn:microsoft.com/office/officeart/2005/8/layout/hierarchy3"/>
    <dgm:cxn modelId="{22F243BB-2926-431B-BCB5-48FDD412B179}" type="presParOf" srcId="{F2EF8A92-8669-4F9D-BEB2-C3ADB76CA380}" destId="{600C3718-A0F3-489A-ABE0-A2012386FCE1}" srcOrd="0" destOrd="0" presId="urn:microsoft.com/office/officeart/2005/8/layout/hierarchy3"/>
    <dgm:cxn modelId="{08C063E4-AF58-4079-88C2-7E0C9E4466C8}" type="presParOf" srcId="{600C3718-A0F3-489A-ABE0-A2012386FCE1}" destId="{31246526-4F60-4505-8506-ED92A3E802D1}" srcOrd="0" destOrd="0" presId="urn:microsoft.com/office/officeart/2005/8/layout/hierarchy3"/>
    <dgm:cxn modelId="{5EDAEBFF-58A5-473E-BE07-0A07284D14B3}" type="presParOf" srcId="{600C3718-A0F3-489A-ABE0-A2012386FCE1}" destId="{19648DF2-19A2-4353-9F23-BA975902F359}" srcOrd="1" destOrd="0" presId="urn:microsoft.com/office/officeart/2005/8/layout/hierarchy3"/>
    <dgm:cxn modelId="{95F8333E-73C5-4D69-90D9-5F34EEAEE268}" type="presParOf" srcId="{F2EF8A92-8669-4F9D-BEB2-C3ADB76CA380}" destId="{CB0C5B75-3F3C-4EE8-8469-C7A77BBAA987}" srcOrd="1" destOrd="0" presId="urn:microsoft.com/office/officeart/2005/8/layout/hierarchy3"/>
    <dgm:cxn modelId="{541C6866-255B-4C03-BF4F-4AD1977EEB0C}" type="presParOf" srcId="{CB0C5B75-3F3C-4EE8-8469-C7A77BBAA987}" destId="{DB60B82D-C0CD-4A58-AFC2-9DDEB63A38A8}" srcOrd="0" destOrd="0" presId="urn:microsoft.com/office/officeart/2005/8/layout/hierarchy3"/>
    <dgm:cxn modelId="{48667CE7-1036-4A43-B8B9-574E041EAD32}" type="presParOf" srcId="{CB0C5B75-3F3C-4EE8-8469-C7A77BBAA987}" destId="{80919239-F994-4C1A-B539-AD1F1F4D106D}" srcOrd="1" destOrd="0" presId="urn:microsoft.com/office/officeart/2005/8/layout/hierarchy3"/>
    <dgm:cxn modelId="{E7666F9C-B81F-4EC5-99BD-9686E3C1D405}" type="presParOf" srcId="{BAF344E8-301F-440E-87EC-751C13D280D4}" destId="{C92FA749-FE8A-4405-8BA1-42F54C602BA6}" srcOrd="2" destOrd="0" presId="urn:microsoft.com/office/officeart/2005/8/layout/hierarchy3"/>
    <dgm:cxn modelId="{57EE9F66-58D9-4DF5-A7E5-3C8839050E46}" type="presParOf" srcId="{C92FA749-FE8A-4405-8BA1-42F54C602BA6}" destId="{91247D7F-60AB-4ADF-BD38-8FA8F220BD9D}" srcOrd="0" destOrd="0" presId="urn:microsoft.com/office/officeart/2005/8/layout/hierarchy3"/>
    <dgm:cxn modelId="{75ECFF3C-E918-47F5-AF33-B5C5E1540A73}" type="presParOf" srcId="{91247D7F-60AB-4ADF-BD38-8FA8F220BD9D}" destId="{0C911C58-07F2-4246-9BD8-927CB1347246}" srcOrd="0" destOrd="0" presId="urn:microsoft.com/office/officeart/2005/8/layout/hierarchy3"/>
    <dgm:cxn modelId="{99630B58-387B-482E-B2FC-CBE1E561D1B2}" type="presParOf" srcId="{91247D7F-60AB-4ADF-BD38-8FA8F220BD9D}" destId="{F63977CF-A5BB-40D8-AC83-79F860BF5D7D}" srcOrd="1" destOrd="0" presId="urn:microsoft.com/office/officeart/2005/8/layout/hierarchy3"/>
    <dgm:cxn modelId="{95CAC145-FCAC-4CBB-A4F9-FED895ACA186}" type="presParOf" srcId="{C92FA749-FE8A-4405-8BA1-42F54C602BA6}" destId="{F783E6DC-A079-4F69-AA13-C56BA8789E71}" srcOrd="1" destOrd="0" presId="urn:microsoft.com/office/officeart/2005/8/layout/hierarchy3"/>
    <dgm:cxn modelId="{623D644E-B827-48AB-B1F6-0A7BE09AFCA7}" type="presParOf" srcId="{F783E6DC-A079-4F69-AA13-C56BA8789E71}" destId="{937A077E-891E-4742-B9F9-2875E3CEF219}" srcOrd="0" destOrd="0" presId="urn:microsoft.com/office/officeart/2005/8/layout/hierarchy3"/>
    <dgm:cxn modelId="{D08EB091-913D-4693-A2EA-EEEF6D92B419}" type="presParOf" srcId="{F783E6DC-A079-4F69-AA13-C56BA8789E71}" destId="{5CCE6342-2972-45C5-AF4F-0F852CBBF9F3}" srcOrd="1" destOrd="0" presId="urn:microsoft.com/office/officeart/2005/8/layout/hierarchy3"/>
    <dgm:cxn modelId="{35826E66-E52E-4427-B5BE-DADBB37661B6}" type="presParOf" srcId="{F783E6DC-A079-4F69-AA13-C56BA8789E71}" destId="{C9AD3A34-7D39-4055-A942-B424B62F49FB}" srcOrd="2" destOrd="0" presId="urn:microsoft.com/office/officeart/2005/8/layout/hierarchy3"/>
    <dgm:cxn modelId="{AC047804-55A7-4007-B09F-4308E722CFF7}" type="presParOf" srcId="{F783E6DC-A079-4F69-AA13-C56BA8789E71}" destId="{2B5E2C4B-C602-469E-9577-7FC01523BF82}" srcOrd="3" destOrd="0" presId="urn:microsoft.com/office/officeart/2005/8/layout/hierarchy3"/>
    <dgm:cxn modelId="{F93675B6-D764-4686-B492-17C62342227D}" type="presParOf" srcId="{F783E6DC-A079-4F69-AA13-C56BA8789E71}" destId="{977FFCE7-F579-4614-B4DC-42FC214DF4B6}" srcOrd="4" destOrd="0" presId="urn:microsoft.com/office/officeart/2005/8/layout/hierarchy3"/>
    <dgm:cxn modelId="{3D316E65-7964-4C85-8F4B-316108B91234}" type="presParOf" srcId="{F783E6DC-A079-4F69-AA13-C56BA8789E71}" destId="{237307C8-FB47-48FD-B40D-3391ECCF45DE}" srcOrd="5" destOrd="0" presId="urn:microsoft.com/office/officeart/2005/8/layout/hierarchy3"/>
    <dgm:cxn modelId="{F65A0C36-022C-4324-AA29-AFB2B5B14115}" type="presParOf" srcId="{BAF344E8-301F-440E-87EC-751C13D280D4}" destId="{92055500-E3EE-43E3-A4F1-EBC67440BD2F}" srcOrd="3" destOrd="0" presId="urn:microsoft.com/office/officeart/2005/8/layout/hierarchy3"/>
    <dgm:cxn modelId="{7D76E93D-28FE-47A1-9368-36DB151BE318}" type="presParOf" srcId="{92055500-E3EE-43E3-A4F1-EBC67440BD2F}" destId="{D6FFB1DB-BB9F-4CFF-AC6C-85FE46823B1D}" srcOrd="0" destOrd="0" presId="urn:microsoft.com/office/officeart/2005/8/layout/hierarchy3"/>
    <dgm:cxn modelId="{8B3919D9-A0CF-49B6-B97C-4C59FDF9BF1F}" type="presParOf" srcId="{D6FFB1DB-BB9F-4CFF-AC6C-85FE46823B1D}" destId="{5771C469-96E7-459D-8921-D9794BA58804}" srcOrd="0" destOrd="0" presId="urn:microsoft.com/office/officeart/2005/8/layout/hierarchy3"/>
    <dgm:cxn modelId="{662AE34A-6A67-4311-87D2-A68028E5321D}" type="presParOf" srcId="{D6FFB1DB-BB9F-4CFF-AC6C-85FE46823B1D}" destId="{5EAF6B60-85E4-4ECD-B9E0-709A59445C1B}" srcOrd="1" destOrd="0" presId="urn:microsoft.com/office/officeart/2005/8/layout/hierarchy3"/>
    <dgm:cxn modelId="{A418AEBF-74B9-4C9F-BC9C-AF7CFD0D1177}" type="presParOf" srcId="{92055500-E3EE-43E3-A4F1-EBC67440BD2F}" destId="{046DBD18-EEAA-4EA9-9488-37BEB31685B5}" srcOrd="1" destOrd="0" presId="urn:microsoft.com/office/officeart/2005/8/layout/hierarchy3"/>
    <dgm:cxn modelId="{6C5EF294-78D8-463C-818C-253064124999}" type="presParOf" srcId="{046DBD18-EEAA-4EA9-9488-37BEB31685B5}" destId="{7A3EC17B-22C9-4F1B-89F4-085E4DB60563}" srcOrd="0" destOrd="0" presId="urn:microsoft.com/office/officeart/2005/8/layout/hierarchy3"/>
    <dgm:cxn modelId="{B1782476-781E-466A-8591-A6345A013CD3}" type="presParOf" srcId="{046DBD18-EEAA-4EA9-9488-37BEB31685B5}" destId="{0F8B3D96-D51F-4568-A79F-06E878650E20}"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699BE02-F064-4E7C-B858-1417BF8F2A80}" type="doc">
      <dgm:prSet loTypeId="urn:microsoft.com/office/officeart/2005/8/layout/process5" loCatId="process" qsTypeId="urn:microsoft.com/office/officeart/2005/8/quickstyle/simple1" qsCatId="simple" csTypeId="urn:microsoft.com/office/officeart/2005/8/colors/accent1_5" csCatId="accent1" phldr="1"/>
      <dgm:spPr/>
      <dgm:t>
        <a:bodyPr/>
        <a:lstStyle/>
        <a:p>
          <a:endParaRPr lang="es-EC"/>
        </a:p>
      </dgm:t>
    </dgm:pt>
    <dgm:pt modelId="{8FF6FA41-17C5-44B6-B00B-C8C1EE972DAF}">
      <dgm:prSet phldrT="[Texto]" custT="1"/>
      <dgm:spPr/>
      <dgm:t>
        <a:bodyPr/>
        <a:lstStyle/>
        <a:p>
          <a:pPr algn="just"/>
          <a:endParaRPr lang="en-US" sz="1100" b="1" dirty="0" smtClean="0">
            <a:solidFill>
              <a:schemeClr val="tx1"/>
            </a:solidFill>
            <a:latin typeface="Times New Roman" panose="02020603050405020304" pitchFamily="18" charset="0"/>
            <a:cs typeface="Times New Roman" panose="02020603050405020304" pitchFamily="18" charset="0"/>
          </a:endParaRPr>
        </a:p>
        <a:p>
          <a:pPr algn="just"/>
          <a:r>
            <a:rPr lang="en-US" sz="1100" b="1" dirty="0" smtClean="0">
              <a:solidFill>
                <a:schemeClr val="tx1"/>
              </a:solidFill>
              <a:latin typeface="Times New Roman" panose="02020603050405020304" pitchFamily="18" charset="0"/>
              <a:cs typeface="Times New Roman" panose="02020603050405020304" pitchFamily="18" charset="0"/>
            </a:rPr>
            <a:t>OBJETIVO GENERAL</a:t>
          </a:r>
        </a:p>
        <a:p>
          <a:pPr algn="just"/>
          <a:r>
            <a:rPr lang="es-EC" sz="1100" dirty="0" smtClean="0">
              <a:solidFill>
                <a:schemeClr val="tx1"/>
              </a:solidFill>
              <a:latin typeface="Times New Roman" panose="02020603050405020304" pitchFamily="18" charset="0"/>
              <a:cs typeface="Times New Roman" panose="02020603050405020304" pitchFamily="18" charset="0"/>
            </a:rPr>
            <a:t>Determinar los estímulos que presentan los clientes al momento de adquirir un plato de comida típica en los diferentes locales de la ciudad de Sangolquí y áreas de afluencia</a:t>
          </a:r>
          <a:endParaRPr lang="en-US" sz="1100" b="0" dirty="0" smtClean="0">
            <a:solidFill>
              <a:schemeClr val="tx1"/>
            </a:solidFill>
            <a:latin typeface="Times New Roman" panose="02020603050405020304" pitchFamily="18" charset="0"/>
            <a:cs typeface="Times New Roman" panose="02020603050405020304" pitchFamily="18" charset="0"/>
          </a:endParaRPr>
        </a:p>
        <a:p>
          <a:pPr algn="just"/>
          <a:endParaRPr lang="en-US" sz="1100" b="1" dirty="0" smtClean="0">
            <a:solidFill>
              <a:schemeClr val="tx1"/>
            </a:solidFill>
            <a:latin typeface="Times New Roman" panose="02020603050405020304" pitchFamily="18" charset="0"/>
            <a:cs typeface="Times New Roman" panose="02020603050405020304" pitchFamily="18" charset="0"/>
          </a:endParaRPr>
        </a:p>
        <a:p>
          <a:pPr algn="just"/>
          <a:endParaRPr lang="es-EC" sz="1100" b="1" dirty="0">
            <a:solidFill>
              <a:schemeClr val="tx1"/>
            </a:solidFill>
            <a:latin typeface="Times New Roman" panose="02020603050405020304" pitchFamily="18" charset="0"/>
            <a:cs typeface="Times New Roman" panose="02020603050405020304" pitchFamily="18" charset="0"/>
          </a:endParaRPr>
        </a:p>
      </dgm:t>
    </dgm:pt>
    <dgm:pt modelId="{2DF4B552-9EB3-482D-81D7-DAAB8D93588A}" type="parTrans" cxnId="{341FEE2C-2A7E-4AE0-ACA8-EF97B3F2200F}">
      <dgm:prSet/>
      <dgm:spPr/>
      <dgm:t>
        <a:bodyPr/>
        <a:lstStyle/>
        <a:p>
          <a:pPr algn="just"/>
          <a:endParaRPr lang="es-EC" sz="1100" b="1">
            <a:solidFill>
              <a:schemeClr val="tx1"/>
            </a:solidFill>
            <a:latin typeface="Times New Roman" panose="02020603050405020304" pitchFamily="18" charset="0"/>
            <a:cs typeface="Times New Roman" panose="02020603050405020304" pitchFamily="18" charset="0"/>
          </a:endParaRPr>
        </a:p>
      </dgm:t>
    </dgm:pt>
    <dgm:pt modelId="{496D6D48-2FDA-43D5-B41D-82951AEB0151}" type="sibTrans" cxnId="{341FEE2C-2A7E-4AE0-ACA8-EF97B3F2200F}">
      <dgm:prSet custT="1"/>
      <dgm:spPr/>
      <dgm:t>
        <a:bodyPr/>
        <a:lstStyle/>
        <a:p>
          <a:pPr algn="just"/>
          <a:endParaRPr lang="es-EC" sz="1100" b="1">
            <a:solidFill>
              <a:schemeClr val="tx1"/>
            </a:solidFill>
            <a:latin typeface="Times New Roman" panose="02020603050405020304" pitchFamily="18" charset="0"/>
            <a:cs typeface="Times New Roman" panose="02020603050405020304" pitchFamily="18" charset="0"/>
          </a:endParaRPr>
        </a:p>
      </dgm:t>
    </dgm:pt>
    <dgm:pt modelId="{D47AB9B2-1127-49EC-9A8E-E1C7769ADF8F}">
      <dgm:prSet phldrT="[Texto]" custT="1"/>
      <dgm:spPr/>
      <dgm:t>
        <a:bodyPr/>
        <a:lstStyle/>
        <a:p>
          <a:pPr algn="just"/>
          <a:r>
            <a:rPr lang="en-US" sz="1100" b="1" dirty="0" smtClean="0">
              <a:solidFill>
                <a:schemeClr val="tx1"/>
              </a:solidFill>
              <a:latin typeface="Times New Roman" panose="02020603050405020304" pitchFamily="18" charset="0"/>
              <a:cs typeface="Times New Roman" panose="02020603050405020304" pitchFamily="18" charset="0"/>
            </a:rPr>
            <a:t>HIPÓTESIS</a:t>
          </a:r>
        </a:p>
        <a:p>
          <a:pPr algn="just"/>
          <a:r>
            <a:rPr lang="es-EC" sz="1100" dirty="0" smtClean="0">
              <a:solidFill>
                <a:schemeClr val="tx1"/>
              </a:solidFill>
              <a:latin typeface="Times New Roman" panose="02020603050405020304" pitchFamily="18" charset="0"/>
              <a:cs typeface="Times New Roman" panose="02020603050405020304" pitchFamily="18" charset="0"/>
            </a:rPr>
            <a:t>H1: El neuromarketing influye en la decisión de compra de los clientes sobre las comidas típicas del cantón Rumiñahui y áreas de afluencia</a:t>
          </a:r>
          <a:endParaRPr lang="es-EC" sz="1100" b="1" dirty="0" smtClean="0">
            <a:solidFill>
              <a:schemeClr val="tx1"/>
            </a:solidFill>
            <a:latin typeface="Times New Roman" panose="02020603050405020304" pitchFamily="18" charset="0"/>
            <a:cs typeface="Times New Roman" panose="02020603050405020304" pitchFamily="18" charset="0"/>
          </a:endParaRPr>
        </a:p>
      </dgm:t>
    </dgm:pt>
    <dgm:pt modelId="{3AE42B91-2C52-477B-8BE7-862C7D5AC0F4}" type="parTrans" cxnId="{5C2436DC-EAA3-44B3-802D-31D9565BC161}">
      <dgm:prSet/>
      <dgm:spPr/>
      <dgm:t>
        <a:bodyPr/>
        <a:lstStyle/>
        <a:p>
          <a:pPr algn="just"/>
          <a:endParaRPr lang="es-EC" sz="1100" b="1">
            <a:solidFill>
              <a:schemeClr val="tx1"/>
            </a:solidFill>
            <a:latin typeface="Times New Roman" panose="02020603050405020304" pitchFamily="18" charset="0"/>
            <a:cs typeface="Times New Roman" panose="02020603050405020304" pitchFamily="18" charset="0"/>
          </a:endParaRPr>
        </a:p>
      </dgm:t>
    </dgm:pt>
    <dgm:pt modelId="{D971A8AC-EADF-4289-876F-9BCF655B8417}" type="sibTrans" cxnId="{5C2436DC-EAA3-44B3-802D-31D9565BC161}">
      <dgm:prSet custT="1"/>
      <dgm:spPr/>
      <dgm:t>
        <a:bodyPr/>
        <a:lstStyle/>
        <a:p>
          <a:pPr algn="just"/>
          <a:endParaRPr lang="es-EC" sz="1100" b="1">
            <a:solidFill>
              <a:schemeClr val="tx1"/>
            </a:solidFill>
            <a:latin typeface="Times New Roman" panose="02020603050405020304" pitchFamily="18" charset="0"/>
            <a:cs typeface="Times New Roman" panose="02020603050405020304" pitchFamily="18" charset="0"/>
          </a:endParaRPr>
        </a:p>
      </dgm:t>
    </dgm:pt>
    <dgm:pt modelId="{2AB4BCFC-7796-47C2-A077-C563DFCB3F67}">
      <dgm:prSet phldrT="[Texto]" custT="1"/>
      <dgm:spPr/>
      <dgm:t>
        <a:bodyPr/>
        <a:lstStyle/>
        <a:p>
          <a:pPr algn="just"/>
          <a:r>
            <a:rPr lang="en-US" sz="1100" b="1" dirty="0" smtClean="0">
              <a:solidFill>
                <a:schemeClr val="tx1"/>
              </a:solidFill>
              <a:latin typeface="Times New Roman" panose="02020603050405020304" pitchFamily="18" charset="0"/>
              <a:cs typeface="Times New Roman" panose="02020603050405020304" pitchFamily="18" charset="0"/>
            </a:rPr>
            <a:t>ÉTICA DEL INVESTIGADOR</a:t>
          </a:r>
        </a:p>
        <a:p>
          <a:pPr algn="just"/>
          <a:r>
            <a:rPr lang="es-EC" sz="1100" b="0" dirty="0" smtClean="0">
              <a:solidFill>
                <a:schemeClr val="tx1"/>
              </a:solidFill>
              <a:latin typeface="Times New Roman" panose="02020603050405020304" pitchFamily="18" charset="0"/>
              <a:cs typeface="Times New Roman" panose="02020603050405020304" pitchFamily="18" charset="0"/>
            </a:rPr>
            <a:t>Toda la información obtenida durante la investigación de mercados será con fines académicos, lo que será de sustento para la comprobación de los resultados de nuestro tema de investigación</a:t>
          </a:r>
          <a:endParaRPr lang="en-US" sz="1100" b="1" dirty="0" smtClean="0">
            <a:solidFill>
              <a:schemeClr val="tx1"/>
            </a:solidFill>
            <a:latin typeface="Times New Roman" panose="02020603050405020304" pitchFamily="18" charset="0"/>
            <a:cs typeface="Times New Roman" panose="02020603050405020304" pitchFamily="18" charset="0"/>
          </a:endParaRPr>
        </a:p>
      </dgm:t>
    </dgm:pt>
    <dgm:pt modelId="{B2F8855D-425A-4DD6-991E-9DA18C2AB352}" type="parTrans" cxnId="{1EB3E474-5EE5-438C-968C-079C2E7BB33B}">
      <dgm:prSet/>
      <dgm:spPr/>
      <dgm:t>
        <a:bodyPr/>
        <a:lstStyle/>
        <a:p>
          <a:pPr algn="just"/>
          <a:endParaRPr lang="es-EC" sz="1100" b="1">
            <a:solidFill>
              <a:schemeClr val="tx1"/>
            </a:solidFill>
            <a:latin typeface="Times New Roman" panose="02020603050405020304" pitchFamily="18" charset="0"/>
            <a:cs typeface="Times New Roman" panose="02020603050405020304" pitchFamily="18" charset="0"/>
          </a:endParaRPr>
        </a:p>
      </dgm:t>
    </dgm:pt>
    <dgm:pt modelId="{36B11629-9FDF-4D53-9F0D-A9F3C65702E6}" type="sibTrans" cxnId="{1EB3E474-5EE5-438C-968C-079C2E7BB33B}">
      <dgm:prSet/>
      <dgm:spPr/>
      <dgm:t>
        <a:bodyPr/>
        <a:lstStyle/>
        <a:p>
          <a:pPr algn="just"/>
          <a:endParaRPr lang="es-EC" sz="1100" b="1">
            <a:solidFill>
              <a:schemeClr val="tx1"/>
            </a:solidFill>
            <a:latin typeface="Times New Roman" panose="02020603050405020304" pitchFamily="18" charset="0"/>
            <a:cs typeface="Times New Roman" panose="02020603050405020304" pitchFamily="18" charset="0"/>
          </a:endParaRPr>
        </a:p>
      </dgm:t>
    </dgm:pt>
    <dgm:pt modelId="{66BB9CB1-6EF8-45F0-849E-D394348EEF92}">
      <dgm:prSet phldrT="[Texto]" custT="1"/>
      <dgm:spPr/>
      <dgm:t>
        <a:bodyPr/>
        <a:lstStyle/>
        <a:p>
          <a:pPr algn="just"/>
          <a:r>
            <a:rPr lang="en-US" sz="1100" b="1" dirty="0" smtClean="0">
              <a:solidFill>
                <a:schemeClr val="tx1"/>
              </a:solidFill>
              <a:latin typeface="Times New Roman" panose="02020603050405020304" pitchFamily="18" charset="0"/>
              <a:cs typeface="Times New Roman" panose="02020603050405020304" pitchFamily="18" charset="0"/>
            </a:rPr>
            <a:t>OBJETIVO ESPECÍFICO</a:t>
          </a:r>
        </a:p>
        <a:p>
          <a:pPr algn="just"/>
          <a:r>
            <a:rPr lang="es-EC" sz="1100" dirty="0" smtClean="0">
              <a:solidFill>
                <a:schemeClr val="tx1"/>
              </a:solidFill>
              <a:latin typeface="Times New Roman" panose="02020603050405020304" pitchFamily="18" charset="0"/>
              <a:cs typeface="Times New Roman" panose="02020603050405020304" pitchFamily="18" charset="0"/>
            </a:rPr>
            <a:t>Identificar los platos de comida típica más demandados por los clientes. </a:t>
          </a:r>
        </a:p>
        <a:p>
          <a:pPr algn="just"/>
          <a:r>
            <a:rPr lang="es-EC" sz="1100" dirty="0" smtClean="0">
              <a:solidFill>
                <a:schemeClr val="tx1"/>
              </a:solidFill>
              <a:latin typeface="Times New Roman" panose="02020603050405020304" pitchFamily="18" charset="0"/>
              <a:cs typeface="Times New Roman" panose="02020603050405020304" pitchFamily="18" charset="0"/>
            </a:rPr>
            <a:t>Conocer las expectativas del consumidor frente a la degustación de un plato típico.</a:t>
          </a:r>
        </a:p>
        <a:p>
          <a:pPr algn="just"/>
          <a:r>
            <a:rPr lang="es-EC" sz="1100" dirty="0" smtClean="0">
              <a:solidFill>
                <a:schemeClr val="tx1"/>
              </a:solidFill>
              <a:latin typeface="Times New Roman" panose="02020603050405020304" pitchFamily="18" charset="0"/>
              <a:cs typeface="Times New Roman" panose="02020603050405020304" pitchFamily="18" charset="0"/>
            </a:rPr>
            <a:t>Identificar las estrategias que utiliza el neuromarketing y que inciden en la decisión de compra.</a:t>
          </a:r>
          <a:endParaRPr lang="es-EC" sz="1100" dirty="0">
            <a:solidFill>
              <a:schemeClr val="tx1"/>
            </a:solidFill>
            <a:latin typeface="Times New Roman" panose="02020603050405020304" pitchFamily="18" charset="0"/>
            <a:cs typeface="Times New Roman" panose="02020603050405020304" pitchFamily="18" charset="0"/>
          </a:endParaRPr>
        </a:p>
      </dgm:t>
    </dgm:pt>
    <dgm:pt modelId="{EE64247D-1AF7-4F91-9CB4-CAE6A7FD850A}" type="sibTrans" cxnId="{05692B12-A99E-4097-BC51-17381E2369FB}">
      <dgm:prSet custT="1"/>
      <dgm:spPr/>
      <dgm:t>
        <a:bodyPr/>
        <a:lstStyle/>
        <a:p>
          <a:pPr algn="just"/>
          <a:endParaRPr lang="es-EC" sz="1100" b="1">
            <a:solidFill>
              <a:schemeClr val="tx1"/>
            </a:solidFill>
            <a:latin typeface="Times New Roman" panose="02020603050405020304" pitchFamily="18" charset="0"/>
            <a:cs typeface="Times New Roman" panose="02020603050405020304" pitchFamily="18" charset="0"/>
          </a:endParaRPr>
        </a:p>
      </dgm:t>
    </dgm:pt>
    <dgm:pt modelId="{AA455699-91DC-47DD-83AD-3E58FEA3DF29}" type="parTrans" cxnId="{05692B12-A99E-4097-BC51-17381E2369FB}">
      <dgm:prSet/>
      <dgm:spPr/>
      <dgm:t>
        <a:bodyPr/>
        <a:lstStyle/>
        <a:p>
          <a:pPr algn="just"/>
          <a:endParaRPr lang="es-EC" sz="1100" b="1">
            <a:solidFill>
              <a:schemeClr val="tx1"/>
            </a:solidFill>
            <a:latin typeface="Times New Roman" panose="02020603050405020304" pitchFamily="18" charset="0"/>
            <a:cs typeface="Times New Roman" panose="02020603050405020304" pitchFamily="18" charset="0"/>
          </a:endParaRPr>
        </a:p>
      </dgm:t>
    </dgm:pt>
    <dgm:pt modelId="{7D84C07F-2AC4-4182-81A6-6B47DC56E4A3}" type="pres">
      <dgm:prSet presAssocID="{A699BE02-F064-4E7C-B858-1417BF8F2A80}" presName="diagram" presStyleCnt="0">
        <dgm:presLayoutVars>
          <dgm:dir/>
          <dgm:resizeHandles val="exact"/>
        </dgm:presLayoutVars>
      </dgm:prSet>
      <dgm:spPr/>
      <dgm:t>
        <a:bodyPr/>
        <a:lstStyle/>
        <a:p>
          <a:endParaRPr lang="es-EC"/>
        </a:p>
      </dgm:t>
    </dgm:pt>
    <dgm:pt modelId="{76AAC21F-737F-43D9-9311-60D8C44F28D4}" type="pres">
      <dgm:prSet presAssocID="{8FF6FA41-17C5-44B6-B00B-C8C1EE972DAF}" presName="node" presStyleLbl="node1" presStyleIdx="0" presStyleCnt="4" custScaleX="113900" custScaleY="173386">
        <dgm:presLayoutVars>
          <dgm:bulletEnabled val="1"/>
        </dgm:presLayoutVars>
      </dgm:prSet>
      <dgm:spPr/>
      <dgm:t>
        <a:bodyPr/>
        <a:lstStyle/>
        <a:p>
          <a:endParaRPr lang="es-EC"/>
        </a:p>
      </dgm:t>
    </dgm:pt>
    <dgm:pt modelId="{578DE665-70F7-4549-8E09-80867CE30DB2}" type="pres">
      <dgm:prSet presAssocID="{496D6D48-2FDA-43D5-B41D-82951AEB0151}" presName="sibTrans" presStyleLbl="sibTrans2D1" presStyleIdx="0" presStyleCnt="3"/>
      <dgm:spPr/>
      <dgm:t>
        <a:bodyPr/>
        <a:lstStyle/>
        <a:p>
          <a:endParaRPr lang="es-EC"/>
        </a:p>
      </dgm:t>
    </dgm:pt>
    <dgm:pt modelId="{2040D969-0113-47D8-8402-FD562379B2B0}" type="pres">
      <dgm:prSet presAssocID="{496D6D48-2FDA-43D5-B41D-82951AEB0151}" presName="connectorText" presStyleLbl="sibTrans2D1" presStyleIdx="0" presStyleCnt="3"/>
      <dgm:spPr/>
      <dgm:t>
        <a:bodyPr/>
        <a:lstStyle/>
        <a:p>
          <a:endParaRPr lang="es-EC"/>
        </a:p>
      </dgm:t>
    </dgm:pt>
    <dgm:pt modelId="{B3FA49BB-5951-4C6B-858F-DCAD7DC2498B}" type="pres">
      <dgm:prSet presAssocID="{66BB9CB1-6EF8-45F0-849E-D394348EEF92}" presName="node" presStyleLbl="node1" presStyleIdx="1" presStyleCnt="4" custScaleX="160486" custScaleY="173640">
        <dgm:presLayoutVars>
          <dgm:bulletEnabled val="1"/>
        </dgm:presLayoutVars>
      </dgm:prSet>
      <dgm:spPr/>
      <dgm:t>
        <a:bodyPr/>
        <a:lstStyle/>
        <a:p>
          <a:endParaRPr lang="es-EC"/>
        </a:p>
      </dgm:t>
    </dgm:pt>
    <dgm:pt modelId="{C89AB8ED-A5AC-43D3-90A2-DCEBE6FF372F}" type="pres">
      <dgm:prSet presAssocID="{EE64247D-1AF7-4F91-9CB4-CAE6A7FD850A}" presName="sibTrans" presStyleLbl="sibTrans2D1" presStyleIdx="1" presStyleCnt="3"/>
      <dgm:spPr/>
      <dgm:t>
        <a:bodyPr/>
        <a:lstStyle/>
        <a:p>
          <a:endParaRPr lang="es-EC"/>
        </a:p>
      </dgm:t>
    </dgm:pt>
    <dgm:pt modelId="{8CAC65F5-D09A-4B57-8A9C-D5A60E9139AA}" type="pres">
      <dgm:prSet presAssocID="{EE64247D-1AF7-4F91-9CB4-CAE6A7FD850A}" presName="connectorText" presStyleLbl="sibTrans2D1" presStyleIdx="1" presStyleCnt="3"/>
      <dgm:spPr/>
      <dgm:t>
        <a:bodyPr/>
        <a:lstStyle/>
        <a:p>
          <a:endParaRPr lang="es-EC"/>
        </a:p>
      </dgm:t>
    </dgm:pt>
    <dgm:pt modelId="{8DBC31BF-AA21-4ED6-BED9-8C687C28433A}" type="pres">
      <dgm:prSet presAssocID="{D47AB9B2-1127-49EC-9A8E-E1C7769ADF8F}" presName="node" presStyleLbl="node1" presStyleIdx="2" presStyleCnt="4" custScaleX="119788" custScaleY="220108">
        <dgm:presLayoutVars>
          <dgm:bulletEnabled val="1"/>
        </dgm:presLayoutVars>
      </dgm:prSet>
      <dgm:spPr/>
      <dgm:t>
        <a:bodyPr/>
        <a:lstStyle/>
        <a:p>
          <a:endParaRPr lang="es-EC"/>
        </a:p>
      </dgm:t>
    </dgm:pt>
    <dgm:pt modelId="{98069234-F9A5-4169-A687-B3D106C2FB23}" type="pres">
      <dgm:prSet presAssocID="{D971A8AC-EADF-4289-876F-9BCF655B8417}" presName="sibTrans" presStyleLbl="sibTrans2D1" presStyleIdx="2" presStyleCnt="3"/>
      <dgm:spPr/>
      <dgm:t>
        <a:bodyPr/>
        <a:lstStyle/>
        <a:p>
          <a:endParaRPr lang="es-EC"/>
        </a:p>
      </dgm:t>
    </dgm:pt>
    <dgm:pt modelId="{1F6DDEC8-2CF8-4D4B-B4D9-F53DB596F099}" type="pres">
      <dgm:prSet presAssocID="{D971A8AC-EADF-4289-876F-9BCF655B8417}" presName="connectorText" presStyleLbl="sibTrans2D1" presStyleIdx="2" presStyleCnt="3"/>
      <dgm:spPr/>
      <dgm:t>
        <a:bodyPr/>
        <a:lstStyle/>
        <a:p>
          <a:endParaRPr lang="es-EC"/>
        </a:p>
      </dgm:t>
    </dgm:pt>
    <dgm:pt modelId="{DFFBC09B-3D11-442A-A30E-D5EBFC0980D9}" type="pres">
      <dgm:prSet presAssocID="{2AB4BCFC-7796-47C2-A077-C563DFCB3F67}" presName="node" presStyleLbl="node1" presStyleIdx="3" presStyleCnt="4" custScaleX="147453" custScaleY="161561">
        <dgm:presLayoutVars>
          <dgm:bulletEnabled val="1"/>
        </dgm:presLayoutVars>
      </dgm:prSet>
      <dgm:spPr/>
      <dgm:t>
        <a:bodyPr/>
        <a:lstStyle/>
        <a:p>
          <a:endParaRPr lang="es-EC"/>
        </a:p>
      </dgm:t>
    </dgm:pt>
  </dgm:ptLst>
  <dgm:cxnLst>
    <dgm:cxn modelId="{BDD4FC54-F0BB-49CF-AB41-0EE1DF507536}" type="presOf" srcId="{EE64247D-1AF7-4F91-9CB4-CAE6A7FD850A}" destId="{C89AB8ED-A5AC-43D3-90A2-DCEBE6FF372F}" srcOrd="0" destOrd="0" presId="urn:microsoft.com/office/officeart/2005/8/layout/process5"/>
    <dgm:cxn modelId="{4C309ED4-A3F5-4E55-92E0-B6642CAEF8BF}" type="presOf" srcId="{D971A8AC-EADF-4289-876F-9BCF655B8417}" destId="{98069234-F9A5-4169-A687-B3D106C2FB23}" srcOrd="0" destOrd="0" presId="urn:microsoft.com/office/officeart/2005/8/layout/process5"/>
    <dgm:cxn modelId="{6088C6F3-4C7D-418F-9EDB-F0FCB5FB8FC0}" type="presOf" srcId="{D47AB9B2-1127-49EC-9A8E-E1C7769ADF8F}" destId="{8DBC31BF-AA21-4ED6-BED9-8C687C28433A}" srcOrd="0" destOrd="0" presId="urn:microsoft.com/office/officeart/2005/8/layout/process5"/>
    <dgm:cxn modelId="{4CC8A6AE-51AD-4B55-AAAE-BD46C88D1C78}" type="presOf" srcId="{496D6D48-2FDA-43D5-B41D-82951AEB0151}" destId="{578DE665-70F7-4549-8E09-80867CE30DB2}" srcOrd="0" destOrd="0" presId="urn:microsoft.com/office/officeart/2005/8/layout/process5"/>
    <dgm:cxn modelId="{1EB3E474-5EE5-438C-968C-079C2E7BB33B}" srcId="{A699BE02-F064-4E7C-B858-1417BF8F2A80}" destId="{2AB4BCFC-7796-47C2-A077-C563DFCB3F67}" srcOrd="3" destOrd="0" parTransId="{B2F8855D-425A-4DD6-991E-9DA18C2AB352}" sibTransId="{36B11629-9FDF-4D53-9F0D-A9F3C65702E6}"/>
    <dgm:cxn modelId="{B2B37EF4-636A-4F80-87FD-40883BC33259}" type="presOf" srcId="{EE64247D-1AF7-4F91-9CB4-CAE6A7FD850A}" destId="{8CAC65F5-D09A-4B57-8A9C-D5A60E9139AA}" srcOrd="1" destOrd="0" presId="urn:microsoft.com/office/officeart/2005/8/layout/process5"/>
    <dgm:cxn modelId="{341FEE2C-2A7E-4AE0-ACA8-EF97B3F2200F}" srcId="{A699BE02-F064-4E7C-B858-1417BF8F2A80}" destId="{8FF6FA41-17C5-44B6-B00B-C8C1EE972DAF}" srcOrd="0" destOrd="0" parTransId="{2DF4B552-9EB3-482D-81D7-DAAB8D93588A}" sibTransId="{496D6D48-2FDA-43D5-B41D-82951AEB0151}"/>
    <dgm:cxn modelId="{E6534C74-7517-49E1-8FB2-85DCEE95111D}" type="presOf" srcId="{A699BE02-F064-4E7C-B858-1417BF8F2A80}" destId="{7D84C07F-2AC4-4182-81A6-6B47DC56E4A3}" srcOrd="0" destOrd="0" presId="urn:microsoft.com/office/officeart/2005/8/layout/process5"/>
    <dgm:cxn modelId="{5C2436DC-EAA3-44B3-802D-31D9565BC161}" srcId="{A699BE02-F064-4E7C-B858-1417BF8F2A80}" destId="{D47AB9B2-1127-49EC-9A8E-E1C7769ADF8F}" srcOrd="2" destOrd="0" parTransId="{3AE42B91-2C52-477B-8BE7-862C7D5AC0F4}" sibTransId="{D971A8AC-EADF-4289-876F-9BCF655B8417}"/>
    <dgm:cxn modelId="{19C1C03A-889D-46D9-8E36-A8C0250E8697}" type="presOf" srcId="{496D6D48-2FDA-43D5-B41D-82951AEB0151}" destId="{2040D969-0113-47D8-8402-FD562379B2B0}" srcOrd="1" destOrd="0" presId="urn:microsoft.com/office/officeart/2005/8/layout/process5"/>
    <dgm:cxn modelId="{93FB8341-7BFB-49DC-ADA2-CAC797D1AE66}" type="presOf" srcId="{D971A8AC-EADF-4289-876F-9BCF655B8417}" destId="{1F6DDEC8-2CF8-4D4B-B4D9-F53DB596F099}" srcOrd="1" destOrd="0" presId="urn:microsoft.com/office/officeart/2005/8/layout/process5"/>
    <dgm:cxn modelId="{05692B12-A99E-4097-BC51-17381E2369FB}" srcId="{A699BE02-F064-4E7C-B858-1417BF8F2A80}" destId="{66BB9CB1-6EF8-45F0-849E-D394348EEF92}" srcOrd="1" destOrd="0" parTransId="{AA455699-91DC-47DD-83AD-3E58FEA3DF29}" sibTransId="{EE64247D-1AF7-4F91-9CB4-CAE6A7FD850A}"/>
    <dgm:cxn modelId="{916B0E06-A6DE-4FFA-BE96-69B9ED5E699E}" type="presOf" srcId="{2AB4BCFC-7796-47C2-A077-C563DFCB3F67}" destId="{DFFBC09B-3D11-442A-A30E-D5EBFC0980D9}" srcOrd="0" destOrd="0" presId="urn:microsoft.com/office/officeart/2005/8/layout/process5"/>
    <dgm:cxn modelId="{80A8AAC0-9FCB-4F13-81E6-7817ABC071EC}" type="presOf" srcId="{66BB9CB1-6EF8-45F0-849E-D394348EEF92}" destId="{B3FA49BB-5951-4C6B-858F-DCAD7DC2498B}" srcOrd="0" destOrd="0" presId="urn:microsoft.com/office/officeart/2005/8/layout/process5"/>
    <dgm:cxn modelId="{4B7526A8-3F84-40C6-8974-25ED79BF78D2}" type="presOf" srcId="{8FF6FA41-17C5-44B6-B00B-C8C1EE972DAF}" destId="{76AAC21F-737F-43D9-9311-60D8C44F28D4}" srcOrd="0" destOrd="0" presId="urn:microsoft.com/office/officeart/2005/8/layout/process5"/>
    <dgm:cxn modelId="{F3834499-C5ED-4077-B6FF-1140193C2FD1}" type="presParOf" srcId="{7D84C07F-2AC4-4182-81A6-6B47DC56E4A3}" destId="{76AAC21F-737F-43D9-9311-60D8C44F28D4}" srcOrd="0" destOrd="0" presId="urn:microsoft.com/office/officeart/2005/8/layout/process5"/>
    <dgm:cxn modelId="{DEEB8BB9-6088-4A8A-B9D9-46E8DA31B409}" type="presParOf" srcId="{7D84C07F-2AC4-4182-81A6-6B47DC56E4A3}" destId="{578DE665-70F7-4549-8E09-80867CE30DB2}" srcOrd="1" destOrd="0" presId="urn:microsoft.com/office/officeart/2005/8/layout/process5"/>
    <dgm:cxn modelId="{492ABFB8-2815-4F7E-94A4-42D5E78D12EC}" type="presParOf" srcId="{578DE665-70F7-4549-8E09-80867CE30DB2}" destId="{2040D969-0113-47D8-8402-FD562379B2B0}" srcOrd="0" destOrd="0" presId="urn:microsoft.com/office/officeart/2005/8/layout/process5"/>
    <dgm:cxn modelId="{C5442490-174A-4118-BAB6-092A4A8E7CF0}" type="presParOf" srcId="{7D84C07F-2AC4-4182-81A6-6B47DC56E4A3}" destId="{B3FA49BB-5951-4C6B-858F-DCAD7DC2498B}" srcOrd="2" destOrd="0" presId="urn:microsoft.com/office/officeart/2005/8/layout/process5"/>
    <dgm:cxn modelId="{2811614D-7A4B-40C2-AE91-3836E124C395}" type="presParOf" srcId="{7D84C07F-2AC4-4182-81A6-6B47DC56E4A3}" destId="{C89AB8ED-A5AC-43D3-90A2-DCEBE6FF372F}" srcOrd="3" destOrd="0" presId="urn:microsoft.com/office/officeart/2005/8/layout/process5"/>
    <dgm:cxn modelId="{17F3A578-1FB3-423A-B26C-DDC1AFEA41B6}" type="presParOf" srcId="{C89AB8ED-A5AC-43D3-90A2-DCEBE6FF372F}" destId="{8CAC65F5-D09A-4B57-8A9C-D5A60E9139AA}" srcOrd="0" destOrd="0" presId="urn:microsoft.com/office/officeart/2005/8/layout/process5"/>
    <dgm:cxn modelId="{2321184F-93B8-44FC-812A-E5645A916149}" type="presParOf" srcId="{7D84C07F-2AC4-4182-81A6-6B47DC56E4A3}" destId="{8DBC31BF-AA21-4ED6-BED9-8C687C28433A}" srcOrd="4" destOrd="0" presId="urn:microsoft.com/office/officeart/2005/8/layout/process5"/>
    <dgm:cxn modelId="{4DB188BC-3E90-4C31-8D5E-53E4892E9F22}" type="presParOf" srcId="{7D84C07F-2AC4-4182-81A6-6B47DC56E4A3}" destId="{98069234-F9A5-4169-A687-B3D106C2FB23}" srcOrd="5" destOrd="0" presId="urn:microsoft.com/office/officeart/2005/8/layout/process5"/>
    <dgm:cxn modelId="{31E9D4ED-62A1-461E-8B38-91741CDAE661}" type="presParOf" srcId="{98069234-F9A5-4169-A687-B3D106C2FB23}" destId="{1F6DDEC8-2CF8-4D4B-B4D9-F53DB596F099}" srcOrd="0" destOrd="0" presId="urn:microsoft.com/office/officeart/2005/8/layout/process5"/>
    <dgm:cxn modelId="{102B28C9-819D-4496-BB08-4F5EE99481C2}" type="presParOf" srcId="{7D84C07F-2AC4-4182-81A6-6B47DC56E4A3}" destId="{DFFBC09B-3D11-442A-A30E-D5EBFC0980D9}"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8F1C602-53DB-4702-B811-3C9B85EC1778}" type="doc">
      <dgm:prSet loTypeId="urn:microsoft.com/office/officeart/2005/8/layout/vList5" loCatId="list" qsTypeId="urn:microsoft.com/office/officeart/2005/8/quickstyle/simple2" qsCatId="simple" csTypeId="urn:microsoft.com/office/officeart/2005/8/colors/colorful3" csCatId="colorful" phldr="1"/>
      <dgm:spPr/>
      <dgm:t>
        <a:bodyPr/>
        <a:lstStyle/>
        <a:p>
          <a:endParaRPr lang="es-EC"/>
        </a:p>
      </dgm:t>
    </dgm:pt>
    <dgm:pt modelId="{F042904C-04A5-4DB6-8F22-DEB06F5578CA}">
      <dgm:prSet phldrT="[Texto]"/>
      <dgm:spPr/>
      <dgm:t>
        <a:bodyPr/>
        <a:lstStyle/>
        <a:p>
          <a:r>
            <a:rPr lang="en-US" dirty="0" err="1" smtClean="0">
              <a:solidFill>
                <a:schemeClr val="tx1"/>
              </a:solidFill>
              <a:latin typeface="Times New Roman" panose="02020603050405020304" pitchFamily="18" charset="0"/>
              <a:cs typeface="Times New Roman" panose="02020603050405020304" pitchFamily="18" charset="0"/>
            </a:rPr>
            <a:t>Tipo</a:t>
          </a:r>
          <a:r>
            <a:rPr lang="en-US" dirty="0" smtClean="0">
              <a:solidFill>
                <a:schemeClr val="tx1"/>
              </a:solidFill>
              <a:latin typeface="Times New Roman" panose="02020603050405020304" pitchFamily="18" charset="0"/>
              <a:cs typeface="Times New Roman" panose="02020603050405020304" pitchFamily="18" charset="0"/>
            </a:rPr>
            <a:t> de investigación</a:t>
          </a:r>
          <a:endParaRPr lang="es-EC" dirty="0">
            <a:solidFill>
              <a:schemeClr val="tx1"/>
            </a:solidFill>
            <a:latin typeface="Times New Roman" panose="02020603050405020304" pitchFamily="18" charset="0"/>
            <a:cs typeface="Times New Roman" panose="02020603050405020304" pitchFamily="18" charset="0"/>
          </a:endParaRPr>
        </a:p>
      </dgm:t>
    </dgm:pt>
    <dgm:pt modelId="{A27FD814-3738-41EF-856F-5A1BC7259A87}" type="parTrans" cxnId="{22438779-5780-4099-B758-E2EF32F2CC9F}">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9ADC179A-EE92-4E0A-B911-D4450033E2B6}" type="sibTrans" cxnId="{22438779-5780-4099-B758-E2EF32F2CC9F}">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F6518089-0835-4DD7-9BD5-0296C9A5C35B}">
      <dgm:prSet phldrT="[Texto]"/>
      <dgm:spPr/>
      <dgm:t>
        <a:bodyPr/>
        <a:lstStyle/>
        <a:p>
          <a:r>
            <a:rPr lang="en-US" dirty="0" smtClean="0">
              <a:solidFill>
                <a:schemeClr val="tx1"/>
              </a:solidFill>
              <a:latin typeface="Times New Roman" panose="02020603050405020304" pitchFamily="18" charset="0"/>
              <a:cs typeface="Times New Roman" panose="02020603050405020304" pitchFamily="18" charset="0"/>
            </a:rPr>
            <a:t>Investigación descriptiva</a:t>
          </a:r>
          <a:endParaRPr lang="es-EC" dirty="0">
            <a:solidFill>
              <a:schemeClr val="tx1"/>
            </a:solidFill>
            <a:latin typeface="Times New Roman" panose="02020603050405020304" pitchFamily="18" charset="0"/>
            <a:cs typeface="Times New Roman" panose="02020603050405020304" pitchFamily="18" charset="0"/>
          </a:endParaRPr>
        </a:p>
      </dgm:t>
    </dgm:pt>
    <dgm:pt modelId="{65AF1357-61A1-4AC4-9C08-9876FB00D963}" type="parTrans" cxnId="{66062B34-B1D4-4C67-941F-EFE468311D2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55343BE7-8AD7-437F-B677-29BB69ED3FCF}" type="sibTrans" cxnId="{66062B34-B1D4-4C67-941F-EFE468311D2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5DE20E15-D16E-4E20-9FB1-3687E18ADFE5}">
      <dgm:prSet phldrT="[Texto]"/>
      <dgm:spPr/>
      <dgm:t>
        <a:bodyPr/>
        <a:lstStyle/>
        <a:p>
          <a:r>
            <a:rPr lang="en-US" dirty="0" smtClean="0">
              <a:solidFill>
                <a:schemeClr val="tx1"/>
              </a:solidFill>
              <a:latin typeface="Times New Roman" panose="02020603050405020304" pitchFamily="18" charset="0"/>
              <a:cs typeface="Times New Roman" panose="02020603050405020304" pitchFamily="18" charset="0"/>
            </a:rPr>
            <a:t>Encuesta y observación</a:t>
          </a:r>
          <a:endParaRPr lang="es-EC" dirty="0">
            <a:solidFill>
              <a:schemeClr val="tx1"/>
            </a:solidFill>
            <a:latin typeface="Times New Roman" panose="02020603050405020304" pitchFamily="18" charset="0"/>
            <a:cs typeface="Times New Roman" panose="02020603050405020304" pitchFamily="18" charset="0"/>
          </a:endParaRPr>
        </a:p>
      </dgm:t>
    </dgm:pt>
    <dgm:pt modelId="{7045CDD6-5BCA-49DD-A11D-7B13BDB0EEB4}" type="parTrans" cxnId="{051A43A8-5E8C-4196-B95B-18D003EDBCE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E88685D7-4E9C-4414-93B5-113E0616B2B3}" type="sibTrans" cxnId="{051A43A8-5E8C-4196-B95B-18D003EDBCE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38FD6DF9-8331-40B5-87BF-0D47B9532325}">
      <dgm:prSet phldrT="[Texto]"/>
      <dgm:spPr/>
      <dgm:t>
        <a:bodyPr/>
        <a:lstStyle/>
        <a:p>
          <a:r>
            <a:rPr lang="es-ES" dirty="0" smtClean="0">
              <a:solidFill>
                <a:schemeClr val="tx1"/>
              </a:solidFill>
              <a:latin typeface="Times New Roman" panose="02020603050405020304" pitchFamily="18" charset="0"/>
              <a:cs typeface="Times New Roman" panose="02020603050405020304" pitchFamily="18" charset="0"/>
            </a:rPr>
            <a:t>Tipos de información y técnicas de investigación científica</a:t>
          </a:r>
          <a:endParaRPr lang="es-EC" dirty="0">
            <a:solidFill>
              <a:schemeClr val="tx1"/>
            </a:solidFill>
            <a:latin typeface="Times New Roman" panose="02020603050405020304" pitchFamily="18" charset="0"/>
            <a:cs typeface="Times New Roman" panose="02020603050405020304" pitchFamily="18" charset="0"/>
          </a:endParaRPr>
        </a:p>
      </dgm:t>
    </dgm:pt>
    <dgm:pt modelId="{45E39CE8-C8A3-46D5-85DE-3AFC73415ED0}" type="parTrans" cxnId="{23670D54-DC18-49EF-84B5-63723F1F779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81F3F81D-A24E-4610-A691-928245332F22}" type="sibTrans" cxnId="{23670D54-DC18-49EF-84B5-63723F1F779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DBEF0F5B-A02A-4494-9196-56CE48A43149}">
      <dgm:prSet phldrT="[Texto]"/>
      <dgm:spPr/>
      <dgm:t>
        <a:bodyPr/>
        <a:lstStyle/>
        <a:p>
          <a:r>
            <a:rPr lang="es-EC" dirty="0" smtClean="0">
              <a:solidFill>
                <a:schemeClr val="tx1"/>
              </a:solidFill>
              <a:latin typeface="Times New Roman" panose="02020603050405020304" pitchFamily="18" charset="0"/>
              <a:cs typeface="Times New Roman" panose="02020603050405020304" pitchFamily="18" charset="0"/>
            </a:rPr>
            <a:t>Información secundaria obtenida de papers, artículos de revista, libros, documentos virtuales</a:t>
          </a:r>
          <a:endParaRPr lang="es-EC" dirty="0">
            <a:solidFill>
              <a:schemeClr val="tx1"/>
            </a:solidFill>
            <a:latin typeface="Times New Roman" panose="02020603050405020304" pitchFamily="18" charset="0"/>
            <a:cs typeface="Times New Roman" panose="02020603050405020304" pitchFamily="18" charset="0"/>
          </a:endParaRPr>
        </a:p>
      </dgm:t>
    </dgm:pt>
    <dgm:pt modelId="{F366C3F7-DC0D-4930-9BAD-406C2CBB2565}" type="parTrans" cxnId="{5A46DE84-2535-43B0-863B-DF34C921A371}">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85DEDE72-5A31-4F4E-B5F0-16179BFD7245}" type="sibTrans" cxnId="{5A46DE84-2535-43B0-863B-DF34C921A371}">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900C2A5F-144D-4517-8D25-F77104DDC188}">
      <dgm:prSet phldrT="[Texto]"/>
      <dgm:spPr/>
      <dgm:t>
        <a:bodyPr/>
        <a:lstStyle/>
        <a:p>
          <a:r>
            <a:rPr lang="es-ES" dirty="0" smtClean="0">
              <a:solidFill>
                <a:schemeClr val="tx1"/>
              </a:solidFill>
              <a:latin typeface="Times New Roman" panose="02020603050405020304" pitchFamily="18" charset="0"/>
              <a:cs typeface="Times New Roman" panose="02020603050405020304" pitchFamily="18" charset="0"/>
            </a:rPr>
            <a:t>Técnicas de muestreo</a:t>
          </a:r>
          <a:endParaRPr lang="es-EC" dirty="0">
            <a:solidFill>
              <a:schemeClr val="tx1"/>
            </a:solidFill>
            <a:latin typeface="Times New Roman" panose="02020603050405020304" pitchFamily="18" charset="0"/>
            <a:cs typeface="Times New Roman" panose="02020603050405020304" pitchFamily="18" charset="0"/>
          </a:endParaRPr>
        </a:p>
      </dgm:t>
    </dgm:pt>
    <dgm:pt modelId="{CEC406D7-609E-48CD-81C8-2324790E2E6C}" type="parTrans" cxnId="{0E454E6A-04EA-4CB9-9D68-1D3F3DAF2F7E}">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2D0F3B32-2AC4-431D-BA87-2E8BD47B41FC}" type="sibTrans" cxnId="{0E454E6A-04EA-4CB9-9D68-1D3F3DAF2F7E}">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AF30B6DB-811F-486B-AFAA-C30F1A1527DF}">
      <dgm:prSet phldrT="[Texto]"/>
      <dgm:spPr/>
      <dgm:t>
        <a:bodyPr/>
        <a:lstStyle/>
        <a:p>
          <a:r>
            <a:rPr lang="es-EC" dirty="0" smtClean="0">
              <a:solidFill>
                <a:schemeClr val="tx1"/>
              </a:solidFill>
              <a:latin typeface="Times New Roman" panose="02020603050405020304" pitchFamily="18" charset="0"/>
              <a:cs typeface="Times New Roman" panose="02020603050405020304" pitchFamily="18" charset="0"/>
            </a:rPr>
            <a:t>Muestreo probabilístico estratificado</a:t>
          </a:r>
          <a:endParaRPr lang="es-EC" dirty="0">
            <a:solidFill>
              <a:schemeClr val="tx1"/>
            </a:solidFill>
            <a:latin typeface="Times New Roman" panose="02020603050405020304" pitchFamily="18" charset="0"/>
            <a:cs typeface="Times New Roman" panose="02020603050405020304" pitchFamily="18" charset="0"/>
          </a:endParaRPr>
        </a:p>
      </dgm:t>
    </dgm:pt>
    <dgm:pt modelId="{E2C5C041-5144-4FC2-B2DF-1456008510C8}" type="parTrans" cxnId="{B0685F07-924A-41DB-BF75-B84C661BAA6D}">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B6B44C1F-40E1-44C0-B8F5-BBB55EA92882}" type="sibTrans" cxnId="{B0685F07-924A-41DB-BF75-B84C661BAA6D}">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6CA11DE8-B996-469E-B58B-62D70B1B92E4}" type="pres">
      <dgm:prSet presAssocID="{68F1C602-53DB-4702-B811-3C9B85EC1778}" presName="Name0" presStyleCnt="0">
        <dgm:presLayoutVars>
          <dgm:dir/>
          <dgm:animLvl val="lvl"/>
          <dgm:resizeHandles val="exact"/>
        </dgm:presLayoutVars>
      </dgm:prSet>
      <dgm:spPr/>
      <dgm:t>
        <a:bodyPr/>
        <a:lstStyle/>
        <a:p>
          <a:endParaRPr lang="es-EC"/>
        </a:p>
      </dgm:t>
    </dgm:pt>
    <dgm:pt modelId="{1BE94A57-75B7-4B52-BCB1-6E34C8078835}" type="pres">
      <dgm:prSet presAssocID="{F042904C-04A5-4DB6-8F22-DEB06F5578CA}" presName="linNode" presStyleCnt="0"/>
      <dgm:spPr/>
    </dgm:pt>
    <dgm:pt modelId="{7B57DF93-26E9-4733-8368-9AECAE3C69B6}" type="pres">
      <dgm:prSet presAssocID="{F042904C-04A5-4DB6-8F22-DEB06F5578CA}" presName="parentText" presStyleLbl="node1" presStyleIdx="0" presStyleCnt="3">
        <dgm:presLayoutVars>
          <dgm:chMax val="1"/>
          <dgm:bulletEnabled val="1"/>
        </dgm:presLayoutVars>
      </dgm:prSet>
      <dgm:spPr/>
      <dgm:t>
        <a:bodyPr/>
        <a:lstStyle/>
        <a:p>
          <a:endParaRPr lang="es-EC"/>
        </a:p>
      </dgm:t>
    </dgm:pt>
    <dgm:pt modelId="{C8EC9896-18E4-4B23-8E54-6C8D0B9DDD76}" type="pres">
      <dgm:prSet presAssocID="{F042904C-04A5-4DB6-8F22-DEB06F5578CA}" presName="descendantText" presStyleLbl="alignAccFollowNode1" presStyleIdx="0" presStyleCnt="3">
        <dgm:presLayoutVars>
          <dgm:bulletEnabled val="1"/>
        </dgm:presLayoutVars>
      </dgm:prSet>
      <dgm:spPr/>
      <dgm:t>
        <a:bodyPr/>
        <a:lstStyle/>
        <a:p>
          <a:endParaRPr lang="es-EC"/>
        </a:p>
      </dgm:t>
    </dgm:pt>
    <dgm:pt modelId="{8ECF951B-DB47-4BE1-A98B-909576504AB9}" type="pres">
      <dgm:prSet presAssocID="{9ADC179A-EE92-4E0A-B911-D4450033E2B6}" presName="sp" presStyleCnt="0"/>
      <dgm:spPr/>
    </dgm:pt>
    <dgm:pt modelId="{3C6B98B8-4903-4350-BBF8-CFE588E35A3B}" type="pres">
      <dgm:prSet presAssocID="{38FD6DF9-8331-40B5-87BF-0D47B9532325}" presName="linNode" presStyleCnt="0"/>
      <dgm:spPr/>
    </dgm:pt>
    <dgm:pt modelId="{DC72D9CE-5F19-4A69-97AB-7D4220CC954E}" type="pres">
      <dgm:prSet presAssocID="{38FD6DF9-8331-40B5-87BF-0D47B9532325}" presName="parentText" presStyleLbl="node1" presStyleIdx="1" presStyleCnt="3">
        <dgm:presLayoutVars>
          <dgm:chMax val="1"/>
          <dgm:bulletEnabled val="1"/>
        </dgm:presLayoutVars>
      </dgm:prSet>
      <dgm:spPr/>
      <dgm:t>
        <a:bodyPr/>
        <a:lstStyle/>
        <a:p>
          <a:endParaRPr lang="es-EC"/>
        </a:p>
      </dgm:t>
    </dgm:pt>
    <dgm:pt modelId="{D70D4781-2742-4FF7-962E-DE6F57FE5F2D}" type="pres">
      <dgm:prSet presAssocID="{38FD6DF9-8331-40B5-87BF-0D47B9532325}" presName="descendantText" presStyleLbl="alignAccFollowNode1" presStyleIdx="1" presStyleCnt="3">
        <dgm:presLayoutVars>
          <dgm:bulletEnabled val="1"/>
        </dgm:presLayoutVars>
      </dgm:prSet>
      <dgm:spPr/>
      <dgm:t>
        <a:bodyPr/>
        <a:lstStyle/>
        <a:p>
          <a:endParaRPr lang="es-EC"/>
        </a:p>
      </dgm:t>
    </dgm:pt>
    <dgm:pt modelId="{574C05DF-6674-42C9-98BB-BAEC1CF277A7}" type="pres">
      <dgm:prSet presAssocID="{81F3F81D-A24E-4610-A691-928245332F22}" presName="sp" presStyleCnt="0"/>
      <dgm:spPr/>
    </dgm:pt>
    <dgm:pt modelId="{6D43332A-CBF1-48FE-A512-5F5AE857BD63}" type="pres">
      <dgm:prSet presAssocID="{900C2A5F-144D-4517-8D25-F77104DDC188}" presName="linNode" presStyleCnt="0"/>
      <dgm:spPr/>
    </dgm:pt>
    <dgm:pt modelId="{9A83E70A-741A-448D-A048-5DC8FC6ACA5B}" type="pres">
      <dgm:prSet presAssocID="{900C2A5F-144D-4517-8D25-F77104DDC188}" presName="parentText" presStyleLbl="node1" presStyleIdx="2" presStyleCnt="3">
        <dgm:presLayoutVars>
          <dgm:chMax val="1"/>
          <dgm:bulletEnabled val="1"/>
        </dgm:presLayoutVars>
      </dgm:prSet>
      <dgm:spPr/>
      <dgm:t>
        <a:bodyPr/>
        <a:lstStyle/>
        <a:p>
          <a:endParaRPr lang="es-EC"/>
        </a:p>
      </dgm:t>
    </dgm:pt>
    <dgm:pt modelId="{063973FE-0880-4434-B261-24FA130C6C36}" type="pres">
      <dgm:prSet presAssocID="{900C2A5F-144D-4517-8D25-F77104DDC188}" presName="descendantText" presStyleLbl="alignAccFollowNode1" presStyleIdx="2" presStyleCnt="3">
        <dgm:presLayoutVars>
          <dgm:bulletEnabled val="1"/>
        </dgm:presLayoutVars>
      </dgm:prSet>
      <dgm:spPr/>
      <dgm:t>
        <a:bodyPr/>
        <a:lstStyle/>
        <a:p>
          <a:endParaRPr lang="es-EC"/>
        </a:p>
      </dgm:t>
    </dgm:pt>
  </dgm:ptLst>
  <dgm:cxnLst>
    <dgm:cxn modelId="{22438779-5780-4099-B758-E2EF32F2CC9F}" srcId="{68F1C602-53DB-4702-B811-3C9B85EC1778}" destId="{F042904C-04A5-4DB6-8F22-DEB06F5578CA}" srcOrd="0" destOrd="0" parTransId="{A27FD814-3738-41EF-856F-5A1BC7259A87}" sibTransId="{9ADC179A-EE92-4E0A-B911-D4450033E2B6}"/>
    <dgm:cxn modelId="{B0685F07-924A-41DB-BF75-B84C661BAA6D}" srcId="{900C2A5F-144D-4517-8D25-F77104DDC188}" destId="{AF30B6DB-811F-486B-AFAA-C30F1A1527DF}" srcOrd="0" destOrd="0" parTransId="{E2C5C041-5144-4FC2-B2DF-1456008510C8}" sibTransId="{B6B44C1F-40E1-44C0-B8F5-BBB55EA92882}"/>
    <dgm:cxn modelId="{AFD8A14C-9A28-4F36-A7B0-35A5F4E21C94}" type="presOf" srcId="{68F1C602-53DB-4702-B811-3C9B85EC1778}" destId="{6CA11DE8-B996-469E-B58B-62D70B1B92E4}" srcOrd="0" destOrd="0" presId="urn:microsoft.com/office/officeart/2005/8/layout/vList5"/>
    <dgm:cxn modelId="{37A95355-9B51-42C0-9ABD-71B23CF289B7}" type="presOf" srcId="{F042904C-04A5-4DB6-8F22-DEB06F5578CA}" destId="{7B57DF93-26E9-4733-8368-9AECAE3C69B6}" srcOrd="0" destOrd="0" presId="urn:microsoft.com/office/officeart/2005/8/layout/vList5"/>
    <dgm:cxn modelId="{F866CEF3-8FC3-4CE1-AA6A-34EBF55C35B1}" type="presOf" srcId="{F6518089-0835-4DD7-9BD5-0296C9A5C35B}" destId="{C8EC9896-18E4-4B23-8E54-6C8D0B9DDD76}" srcOrd="0" destOrd="0" presId="urn:microsoft.com/office/officeart/2005/8/layout/vList5"/>
    <dgm:cxn modelId="{23670D54-DC18-49EF-84B5-63723F1F7796}" srcId="{68F1C602-53DB-4702-B811-3C9B85EC1778}" destId="{38FD6DF9-8331-40B5-87BF-0D47B9532325}" srcOrd="1" destOrd="0" parTransId="{45E39CE8-C8A3-46D5-85DE-3AFC73415ED0}" sibTransId="{81F3F81D-A24E-4610-A691-928245332F22}"/>
    <dgm:cxn modelId="{7439F0C6-A27C-469B-B941-FAC730FA2E15}" type="presOf" srcId="{DBEF0F5B-A02A-4494-9196-56CE48A43149}" destId="{D70D4781-2742-4FF7-962E-DE6F57FE5F2D}" srcOrd="0" destOrd="0" presId="urn:microsoft.com/office/officeart/2005/8/layout/vList5"/>
    <dgm:cxn modelId="{ACC74112-B49A-4ABA-B578-4B41AA264656}" type="presOf" srcId="{AF30B6DB-811F-486B-AFAA-C30F1A1527DF}" destId="{063973FE-0880-4434-B261-24FA130C6C36}" srcOrd="0" destOrd="0" presId="urn:microsoft.com/office/officeart/2005/8/layout/vList5"/>
    <dgm:cxn modelId="{0E454E6A-04EA-4CB9-9D68-1D3F3DAF2F7E}" srcId="{68F1C602-53DB-4702-B811-3C9B85EC1778}" destId="{900C2A5F-144D-4517-8D25-F77104DDC188}" srcOrd="2" destOrd="0" parTransId="{CEC406D7-609E-48CD-81C8-2324790E2E6C}" sibTransId="{2D0F3B32-2AC4-431D-BA87-2E8BD47B41FC}"/>
    <dgm:cxn modelId="{E59E6E5D-4840-4F19-AD15-F42D26ECD810}" type="presOf" srcId="{38FD6DF9-8331-40B5-87BF-0D47B9532325}" destId="{DC72D9CE-5F19-4A69-97AB-7D4220CC954E}" srcOrd="0" destOrd="0" presId="urn:microsoft.com/office/officeart/2005/8/layout/vList5"/>
    <dgm:cxn modelId="{05C7F98C-2C49-4F08-AFF2-49264CCB3A7C}" type="presOf" srcId="{900C2A5F-144D-4517-8D25-F77104DDC188}" destId="{9A83E70A-741A-448D-A048-5DC8FC6ACA5B}" srcOrd="0" destOrd="0" presId="urn:microsoft.com/office/officeart/2005/8/layout/vList5"/>
    <dgm:cxn modelId="{1CADCA5E-46AD-4ACA-BFFB-3EA9AFB0239D}" type="presOf" srcId="{5DE20E15-D16E-4E20-9FB1-3687E18ADFE5}" destId="{C8EC9896-18E4-4B23-8E54-6C8D0B9DDD76}" srcOrd="0" destOrd="1" presId="urn:microsoft.com/office/officeart/2005/8/layout/vList5"/>
    <dgm:cxn modelId="{051A43A8-5E8C-4196-B95B-18D003EDBCE6}" srcId="{F042904C-04A5-4DB6-8F22-DEB06F5578CA}" destId="{5DE20E15-D16E-4E20-9FB1-3687E18ADFE5}" srcOrd="1" destOrd="0" parTransId="{7045CDD6-5BCA-49DD-A11D-7B13BDB0EEB4}" sibTransId="{E88685D7-4E9C-4414-93B5-113E0616B2B3}"/>
    <dgm:cxn modelId="{5A46DE84-2535-43B0-863B-DF34C921A371}" srcId="{38FD6DF9-8331-40B5-87BF-0D47B9532325}" destId="{DBEF0F5B-A02A-4494-9196-56CE48A43149}" srcOrd="0" destOrd="0" parTransId="{F366C3F7-DC0D-4930-9BAD-406C2CBB2565}" sibTransId="{85DEDE72-5A31-4F4E-B5F0-16179BFD7245}"/>
    <dgm:cxn modelId="{66062B34-B1D4-4C67-941F-EFE468311D2A}" srcId="{F042904C-04A5-4DB6-8F22-DEB06F5578CA}" destId="{F6518089-0835-4DD7-9BD5-0296C9A5C35B}" srcOrd="0" destOrd="0" parTransId="{65AF1357-61A1-4AC4-9C08-9876FB00D963}" sibTransId="{55343BE7-8AD7-437F-B677-29BB69ED3FCF}"/>
    <dgm:cxn modelId="{60656D48-4DA5-459C-90ED-291AB1785FE7}" type="presParOf" srcId="{6CA11DE8-B996-469E-B58B-62D70B1B92E4}" destId="{1BE94A57-75B7-4B52-BCB1-6E34C8078835}" srcOrd="0" destOrd="0" presId="urn:microsoft.com/office/officeart/2005/8/layout/vList5"/>
    <dgm:cxn modelId="{C9D3FD46-FC7F-4305-9F53-21922E5244C3}" type="presParOf" srcId="{1BE94A57-75B7-4B52-BCB1-6E34C8078835}" destId="{7B57DF93-26E9-4733-8368-9AECAE3C69B6}" srcOrd="0" destOrd="0" presId="urn:microsoft.com/office/officeart/2005/8/layout/vList5"/>
    <dgm:cxn modelId="{CC5A8ED5-1ADC-4B08-876B-7BB42608D781}" type="presParOf" srcId="{1BE94A57-75B7-4B52-BCB1-6E34C8078835}" destId="{C8EC9896-18E4-4B23-8E54-6C8D0B9DDD76}" srcOrd="1" destOrd="0" presId="urn:microsoft.com/office/officeart/2005/8/layout/vList5"/>
    <dgm:cxn modelId="{EFD89296-F681-4232-BF89-FB7E9D64B57A}" type="presParOf" srcId="{6CA11DE8-B996-469E-B58B-62D70B1B92E4}" destId="{8ECF951B-DB47-4BE1-A98B-909576504AB9}" srcOrd="1" destOrd="0" presId="urn:microsoft.com/office/officeart/2005/8/layout/vList5"/>
    <dgm:cxn modelId="{7ABC0CA1-85C9-4D42-9803-B394686CE6D9}" type="presParOf" srcId="{6CA11DE8-B996-469E-B58B-62D70B1B92E4}" destId="{3C6B98B8-4903-4350-BBF8-CFE588E35A3B}" srcOrd="2" destOrd="0" presId="urn:microsoft.com/office/officeart/2005/8/layout/vList5"/>
    <dgm:cxn modelId="{576FBEE8-BF6F-4DD5-A16C-EF5755EB90E4}" type="presParOf" srcId="{3C6B98B8-4903-4350-BBF8-CFE588E35A3B}" destId="{DC72D9CE-5F19-4A69-97AB-7D4220CC954E}" srcOrd="0" destOrd="0" presId="urn:microsoft.com/office/officeart/2005/8/layout/vList5"/>
    <dgm:cxn modelId="{6D8B2A86-FEB2-4479-8110-CF975036F6B4}" type="presParOf" srcId="{3C6B98B8-4903-4350-BBF8-CFE588E35A3B}" destId="{D70D4781-2742-4FF7-962E-DE6F57FE5F2D}" srcOrd="1" destOrd="0" presId="urn:microsoft.com/office/officeart/2005/8/layout/vList5"/>
    <dgm:cxn modelId="{5AB11F7C-B4F6-476D-AD1B-117EB68A1E93}" type="presParOf" srcId="{6CA11DE8-B996-469E-B58B-62D70B1B92E4}" destId="{574C05DF-6674-42C9-98BB-BAEC1CF277A7}" srcOrd="3" destOrd="0" presId="urn:microsoft.com/office/officeart/2005/8/layout/vList5"/>
    <dgm:cxn modelId="{AFC67966-5B8A-4E66-B5ED-5F76DB00A2DC}" type="presParOf" srcId="{6CA11DE8-B996-469E-B58B-62D70B1B92E4}" destId="{6D43332A-CBF1-48FE-A512-5F5AE857BD63}" srcOrd="4" destOrd="0" presId="urn:microsoft.com/office/officeart/2005/8/layout/vList5"/>
    <dgm:cxn modelId="{8336A631-DF4A-491F-A91F-F393BE233040}" type="presParOf" srcId="{6D43332A-CBF1-48FE-A512-5F5AE857BD63}" destId="{9A83E70A-741A-448D-A048-5DC8FC6ACA5B}" srcOrd="0" destOrd="0" presId="urn:microsoft.com/office/officeart/2005/8/layout/vList5"/>
    <dgm:cxn modelId="{85680329-3137-4140-8ECD-56ADAA351EDE}" type="presParOf" srcId="{6D43332A-CBF1-48FE-A512-5F5AE857BD63}" destId="{063973FE-0880-4434-B261-24FA130C6C3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BE472D3-AC27-4917-92CA-3241A49CA3BE}" type="doc">
      <dgm:prSet loTypeId="urn:microsoft.com/office/officeart/2005/8/layout/hierarchy3" loCatId="list" qsTypeId="urn:microsoft.com/office/officeart/2005/8/quickstyle/simple1" qsCatId="simple" csTypeId="urn:microsoft.com/office/officeart/2005/8/colors/accent2_1" csCatId="accent2" phldr="1"/>
      <dgm:spPr/>
      <dgm:t>
        <a:bodyPr/>
        <a:lstStyle/>
        <a:p>
          <a:endParaRPr lang="es-EC"/>
        </a:p>
      </dgm:t>
    </dgm:pt>
    <dgm:pt modelId="{5B2C765F-C629-4E0A-A064-BCDEF4EF719D}">
      <dgm:prSet phldrT="[Texto]"/>
      <dgm:spPr/>
      <dgm:t>
        <a:bodyPr/>
        <a:lstStyle/>
        <a:p>
          <a:r>
            <a:rPr lang="es-EC" i="1" dirty="0" smtClean="0">
              <a:latin typeface="Times New Roman" panose="02020603050405020304" pitchFamily="18" charset="0"/>
              <a:cs typeface="Times New Roman" panose="02020603050405020304" pitchFamily="18" charset="0"/>
            </a:rPr>
            <a:t>¿Seleccione las comidas típicas que ha consumido?</a:t>
          </a:r>
          <a:endParaRPr lang="es-EC" dirty="0">
            <a:latin typeface="Times New Roman" panose="02020603050405020304" pitchFamily="18" charset="0"/>
            <a:cs typeface="Times New Roman" panose="02020603050405020304" pitchFamily="18" charset="0"/>
          </a:endParaRPr>
        </a:p>
      </dgm:t>
    </dgm:pt>
    <dgm:pt modelId="{9636AB4C-B856-43BC-BAD0-21274F13CB6B}" type="parTrans" cxnId="{1ECC3FFE-39D4-43C8-893D-26C42787090B}">
      <dgm:prSet/>
      <dgm:spPr/>
      <dgm:t>
        <a:bodyPr/>
        <a:lstStyle/>
        <a:p>
          <a:endParaRPr lang="es-EC">
            <a:latin typeface="Times New Roman" panose="02020603050405020304" pitchFamily="18" charset="0"/>
            <a:cs typeface="Times New Roman" panose="02020603050405020304" pitchFamily="18" charset="0"/>
          </a:endParaRPr>
        </a:p>
      </dgm:t>
    </dgm:pt>
    <dgm:pt modelId="{9D61359E-C1EC-4F26-A9BE-A59540EA497C}" type="sibTrans" cxnId="{1ECC3FFE-39D4-43C8-893D-26C42787090B}">
      <dgm:prSet/>
      <dgm:spPr/>
      <dgm:t>
        <a:bodyPr/>
        <a:lstStyle/>
        <a:p>
          <a:endParaRPr lang="es-EC">
            <a:latin typeface="Times New Roman" panose="02020603050405020304" pitchFamily="18" charset="0"/>
            <a:cs typeface="Times New Roman" panose="02020603050405020304" pitchFamily="18" charset="0"/>
          </a:endParaRPr>
        </a:p>
      </dgm:t>
    </dgm:pt>
    <dgm:pt modelId="{15A7D519-A4CA-4D12-9DC4-B16833F92D24}">
      <dgm:prSet phldrT="[Texto]"/>
      <dgm:spPr/>
      <dgm:t>
        <a:bodyPr/>
        <a:lstStyle/>
        <a:p>
          <a:r>
            <a:rPr lang="es-EC" dirty="0" smtClean="0">
              <a:latin typeface="Times New Roman" panose="02020603050405020304" pitchFamily="18" charset="0"/>
              <a:cs typeface="Times New Roman" panose="02020603050405020304" pitchFamily="18" charset="0"/>
            </a:rPr>
            <a:t>Se evidencia que los platos más demandados son el hornado con el 30,1% y el cuy asado que representa el 16%, estos son los dos platos más solicitados</a:t>
          </a:r>
          <a:endParaRPr lang="es-EC" dirty="0">
            <a:latin typeface="Times New Roman" panose="02020603050405020304" pitchFamily="18" charset="0"/>
            <a:cs typeface="Times New Roman" panose="02020603050405020304" pitchFamily="18" charset="0"/>
          </a:endParaRPr>
        </a:p>
      </dgm:t>
    </dgm:pt>
    <dgm:pt modelId="{CE4B6679-6289-4E6A-A4A4-4FB4C74117F5}" type="parTrans" cxnId="{B5EE1E09-9B81-4883-8D0B-A848D3A17C61}">
      <dgm:prSet/>
      <dgm:spPr/>
      <dgm:t>
        <a:bodyPr/>
        <a:lstStyle/>
        <a:p>
          <a:endParaRPr lang="es-EC">
            <a:latin typeface="Times New Roman" panose="02020603050405020304" pitchFamily="18" charset="0"/>
            <a:cs typeface="Times New Roman" panose="02020603050405020304" pitchFamily="18" charset="0"/>
          </a:endParaRPr>
        </a:p>
      </dgm:t>
    </dgm:pt>
    <dgm:pt modelId="{324F793A-C53A-463D-B156-96A777BAA7A8}" type="sibTrans" cxnId="{B5EE1E09-9B81-4883-8D0B-A848D3A17C61}">
      <dgm:prSet/>
      <dgm:spPr/>
      <dgm:t>
        <a:bodyPr/>
        <a:lstStyle/>
        <a:p>
          <a:endParaRPr lang="es-EC">
            <a:latin typeface="Times New Roman" panose="02020603050405020304" pitchFamily="18" charset="0"/>
            <a:cs typeface="Times New Roman" panose="02020603050405020304" pitchFamily="18" charset="0"/>
          </a:endParaRPr>
        </a:p>
      </dgm:t>
    </dgm:pt>
    <dgm:pt modelId="{3948D48E-4A9C-479F-A798-91DB87B7FAF3}">
      <dgm:prSet phldrT="[Texto]"/>
      <dgm:spPr/>
      <dgm:t>
        <a:bodyPr/>
        <a:lstStyle/>
        <a:p>
          <a:r>
            <a:rPr lang="en-US" dirty="0" smtClean="0">
              <a:latin typeface="Times New Roman" panose="02020603050405020304" pitchFamily="18" charset="0"/>
              <a:cs typeface="Times New Roman" panose="02020603050405020304" pitchFamily="18" charset="0"/>
            </a:rPr>
            <a:t>La página del ministerio de turismo menciona a Sangolquí como la tierra del buen hornado ya que es un plato exquisito para turitas Naionales y extranjeros</a:t>
          </a:r>
          <a:endParaRPr lang="es-EC" dirty="0">
            <a:latin typeface="Times New Roman" panose="02020603050405020304" pitchFamily="18" charset="0"/>
            <a:cs typeface="Times New Roman" panose="02020603050405020304" pitchFamily="18" charset="0"/>
          </a:endParaRPr>
        </a:p>
      </dgm:t>
    </dgm:pt>
    <dgm:pt modelId="{9886ADAC-E05B-4C3B-91BA-B50D03F1F20E}" type="parTrans" cxnId="{AC4385E7-BC42-4520-B293-129ED23BEC72}">
      <dgm:prSet/>
      <dgm:spPr/>
      <dgm:t>
        <a:bodyPr/>
        <a:lstStyle/>
        <a:p>
          <a:endParaRPr lang="es-EC">
            <a:latin typeface="Times New Roman" panose="02020603050405020304" pitchFamily="18" charset="0"/>
            <a:cs typeface="Times New Roman" panose="02020603050405020304" pitchFamily="18" charset="0"/>
          </a:endParaRPr>
        </a:p>
      </dgm:t>
    </dgm:pt>
    <dgm:pt modelId="{07D4A44E-435C-4FB5-8613-00972B8CD0BD}" type="sibTrans" cxnId="{AC4385E7-BC42-4520-B293-129ED23BEC72}">
      <dgm:prSet/>
      <dgm:spPr/>
      <dgm:t>
        <a:bodyPr/>
        <a:lstStyle/>
        <a:p>
          <a:endParaRPr lang="es-EC">
            <a:latin typeface="Times New Roman" panose="02020603050405020304" pitchFamily="18" charset="0"/>
            <a:cs typeface="Times New Roman" panose="02020603050405020304" pitchFamily="18" charset="0"/>
          </a:endParaRPr>
        </a:p>
      </dgm:t>
    </dgm:pt>
    <dgm:pt modelId="{6C8CF48F-D089-4934-B09F-673CF654D5DC}" type="pres">
      <dgm:prSet presAssocID="{7BE472D3-AC27-4917-92CA-3241A49CA3BE}" presName="diagram" presStyleCnt="0">
        <dgm:presLayoutVars>
          <dgm:chPref val="1"/>
          <dgm:dir/>
          <dgm:animOne val="branch"/>
          <dgm:animLvl val="lvl"/>
          <dgm:resizeHandles/>
        </dgm:presLayoutVars>
      </dgm:prSet>
      <dgm:spPr/>
      <dgm:t>
        <a:bodyPr/>
        <a:lstStyle/>
        <a:p>
          <a:endParaRPr lang="es-EC"/>
        </a:p>
      </dgm:t>
    </dgm:pt>
    <dgm:pt modelId="{37D39C03-06C1-4C95-9590-1B3C02326CB2}" type="pres">
      <dgm:prSet presAssocID="{5B2C765F-C629-4E0A-A064-BCDEF4EF719D}" presName="root" presStyleCnt="0"/>
      <dgm:spPr/>
    </dgm:pt>
    <dgm:pt modelId="{FC71AD29-134C-4E5F-AEC4-009AF919FECB}" type="pres">
      <dgm:prSet presAssocID="{5B2C765F-C629-4E0A-A064-BCDEF4EF719D}" presName="rootComposite" presStyleCnt="0"/>
      <dgm:spPr/>
    </dgm:pt>
    <dgm:pt modelId="{0D718A49-5E96-4777-BAB2-363022B7544E}" type="pres">
      <dgm:prSet presAssocID="{5B2C765F-C629-4E0A-A064-BCDEF4EF719D}" presName="rootText" presStyleLbl="node1" presStyleIdx="0" presStyleCnt="1"/>
      <dgm:spPr/>
      <dgm:t>
        <a:bodyPr/>
        <a:lstStyle/>
        <a:p>
          <a:endParaRPr lang="es-EC"/>
        </a:p>
      </dgm:t>
    </dgm:pt>
    <dgm:pt modelId="{E6D81ACB-3124-498E-9F00-522EC2F1929A}" type="pres">
      <dgm:prSet presAssocID="{5B2C765F-C629-4E0A-A064-BCDEF4EF719D}" presName="rootConnector" presStyleLbl="node1" presStyleIdx="0" presStyleCnt="1"/>
      <dgm:spPr/>
      <dgm:t>
        <a:bodyPr/>
        <a:lstStyle/>
        <a:p>
          <a:endParaRPr lang="es-EC"/>
        </a:p>
      </dgm:t>
    </dgm:pt>
    <dgm:pt modelId="{98968ACB-FA86-4A8B-964E-BE1521760B5A}" type="pres">
      <dgm:prSet presAssocID="{5B2C765F-C629-4E0A-A064-BCDEF4EF719D}" presName="childShape" presStyleCnt="0"/>
      <dgm:spPr/>
    </dgm:pt>
    <dgm:pt modelId="{13269F95-9659-4540-9752-C1BD284ACF5D}" type="pres">
      <dgm:prSet presAssocID="{CE4B6679-6289-4E6A-A4A4-4FB4C74117F5}" presName="Name13" presStyleLbl="parChTrans1D2" presStyleIdx="0" presStyleCnt="2"/>
      <dgm:spPr/>
      <dgm:t>
        <a:bodyPr/>
        <a:lstStyle/>
        <a:p>
          <a:endParaRPr lang="es-EC"/>
        </a:p>
      </dgm:t>
    </dgm:pt>
    <dgm:pt modelId="{E9357F6D-CD4D-493A-A78E-4DDAEB6EF242}" type="pres">
      <dgm:prSet presAssocID="{15A7D519-A4CA-4D12-9DC4-B16833F92D24}" presName="childText" presStyleLbl="bgAcc1" presStyleIdx="0" presStyleCnt="2" custScaleX="120793">
        <dgm:presLayoutVars>
          <dgm:bulletEnabled val="1"/>
        </dgm:presLayoutVars>
      </dgm:prSet>
      <dgm:spPr/>
      <dgm:t>
        <a:bodyPr/>
        <a:lstStyle/>
        <a:p>
          <a:endParaRPr lang="es-EC"/>
        </a:p>
      </dgm:t>
    </dgm:pt>
    <dgm:pt modelId="{CC712B6B-E89D-4B91-ADD9-803C9F1E050D}" type="pres">
      <dgm:prSet presAssocID="{9886ADAC-E05B-4C3B-91BA-B50D03F1F20E}" presName="Name13" presStyleLbl="parChTrans1D2" presStyleIdx="1" presStyleCnt="2"/>
      <dgm:spPr/>
      <dgm:t>
        <a:bodyPr/>
        <a:lstStyle/>
        <a:p>
          <a:endParaRPr lang="es-EC"/>
        </a:p>
      </dgm:t>
    </dgm:pt>
    <dgm:pt modelId="{A203CD13-1804-48D8-AE00-C25100F36EEF}" type="pres">
      <dgm:prSet presAssocID="{3948D48E-4A9C-479F-A798-91DB87B7FAF3}" presName="childText" presStyleLbl="bgAcc1" presStyleIdx="1" presStyleCnt="2" custScaleX="120793">
        <dgm:presLayoutVars>
          <dgm:bulletEnabled val="1"/>
        </dgm:presLayoutVars>
      </dgm:prSet>
      <dgm:spPr/>
      <dgm:t>
        <a:bodyPr/>
        <a:lstStyle/>
        <a:p>
          <a:endParaRPr lang="es-EC"/>
        </a:p>
      </dgm:t>
    </dgm:pt>
  </dgm:ptLst>
  <dgm:cxnLst>
    <dgm:cxn modelId="{0B51B908-6BC9-43C4-B201-9BECA305FFA5}" type="presOf" srcId="{5B2C765F-C629-4E0A-A064-BCDEF4EF719D}" destId="{0D718A49-5E96-4777-BAB2-363022B7544E}" srcOrd="0" destOrd="0" presId="urn:microsoft.com/office/officeart/2005/8/layout/hierarchy3"/>
    <dgm:cxn modelId="{C2960947-373C-402D-91F8-C5D06C2E6F96}" type="presOf" srcId="{3948D48E-4A9C-479F-A798-91DB87B7FAF3}" destId="{A203CD13-1804-48D8-AE00-C25100F36EEF}" srcOrd="0" destOrd="0" presId="urn:microsoft.com/office/officeart/2005/8/layout/hierarchy3"/>
    <dgm:cxn modelId="{FCE519A9-A860-4559-8462-467155D8F3FC}" type="presOf" srcId="{5B2C765F-C629-4E0A-A064-BCDEF4EF719D}" destId="{E6D81ACB-3124-498E-9F00-522EC2F1929A}" srcOrd="1" destOrd="0" presId="urn:microsoft.com/office/officeart/2005/8/layout/hierarchy3"/>
    <dgm:cxn modelId="{B5EE1E09-9B81-4883-8D0B-A848D3A17C61}" srcId="{5B2C765F-C629-4E0A-A064-BCDEF4EF719D}" destId="{15A7D519-A4CA-4D12-9DC4-B16833F92D24}" srcOrd="0" destOrd="0" parTransId="{CE4B6679-6289-4E6A-A4A4-4FB4C74117F5}" sibTransId="{324F793A-C53A-463D-B156-96A777BAA7A8}"/>
    <dgm:cxn modelId="{1ECC3FFE-39D4-43C8-893D-26C42787090B}" srcId="{7BE472D3-AC27-4917-92CA-3241A49CA3BE}" destId="{5B2C765F-C629-4E0A-A064-BCDEF4EF719D}" srcOrd="0" destOrd="0" parTransId="{9636AB4C-B856-43BC-BAD0-21274F13CB6B}" sibTransId="{9D61359E-C1EC-4F26-A9BE-A59540EA497C}"/>
    <dgm:cxn modelId="{AC4385E7-BC42-4520-B293-129ED23BEC72}" srcId="{5B2C765F-C629-4E0A-A064-BCDEF4EF719D}" destId="{3948D48E-4A9C-479F-A798-91DB87B7FAF3}" srcOrd="1" destOrd="0" parTransId="{9886ADAC-E05B-4C3B-91BA-B50D03F1F20E}" sibTransId="{07D4A44E-435C-4FB5-8613-00972B8CD0BD}"/>
    <dgm:cxn modelId="{5F2CF9FC-0B2E-402E-883D-A97FC5AF0F8C}" type="presOf" srcId="{9886ADAC-E05B-4C3B-91BA-B50D03F1F20E}" destId="{CC712B6B-E89D-4B91-ADD9-803C9F1E050D}" srcOrd="0" destOrd="0" presId="urn:microsoft.com/office/officeart/2005/8/layout/hierarchy3"/>
    <dgm:cxn modelId="{31EFEF23-CF1A-4623-BBBD-DE1FAE5B2DE9}" type="presOf" srcId="{15A7D519-A4CA-4D12-9DC4-B16833F92D24}" destId="{E9357F6D-CD4D-493A-A78E-4DDAEB6EF242}" srcOrd="0" destOrd="0" presId="urn:microsoft.com/office/officeart/2005/8/layout/hierarchy3"/>
    <dgm:cxn modelId="{FEB98C14-D7ED-4B48-85BA-F5503C20D34F}" type="presOf" srcId="{CE4B6679-6289-4E6A-A4A4-4FB4C74117F5}" destId="{13269F95-9659-4540-9752-C1BD284ACF5D}" srcOrd="0" destOrd="0" presId="urn:microsoft.com/office/officeart/2005/8/layout/hierarchy3"/>
    <dgm:cxn modelId="{FD6F9821-4308-4BDF-A97B-B44E5F31B50A}" type="presOf" srcId="{7BE472D3-AC27-4917-92CA-3241A49CA3BE}" destId="{6C8CF48F-D089-4934-B09F-673CF654D5DC}" srcOrd="0" destOrd="0" presId="urn:microsoft.com/office/officeart/2005/8/layout/hierarchy3"/>
    <dgm:cxn modelId="{689B81E4-E978-4EAA-BE24-BD709BEF676F}" type="presParOf" srcId="{6C8CF48F-D089-4934-B09F-673CF654D5DC}" destId="{37D39C03-06C1-4C95-9590-1B3C02326CB2}" srcOrd="0" destOrd="0" presId="urn:microsoft.com/office/officeart/2005/8/layout/hierarchy3"/>
    <dgm:cxn modelId="{4CA64F54-DD82-4710-852E-4295B6F0082A}" type="presParOf" srcId="{37D39C03-06C1-4C95-9590-1B3C02326CB2}" destId="{FC71AD29-134C-4E5F-AEC4-009AF919FECB}" srcOrd="0" destOrd="0" presId="urn:microsoft.com/office/officeart/2005/8/layout/hierarchy3"/>
    <dgm:cxn modelId="{245F8834-F56F-45F7-AFCB-53B152B22FCB}" type="presParOf" srcId="{FC71AD29-134C-4E5F-AEC4-009AF919FECB}" destId="{0D718A49-5E96-4777-BAB2-363022B7544E}" srcOrd="0" destOrd="0" presId="urn:microsoft.com/office/officeart/2005/8/layout/hierarchy3"/>
    <dgm:cxn modelId="{FB09F4DA-8DD0-43E0-ADD9-05CB47FC5615}" type="presParOf" srcId="{FC71AD29-134C-4E5F-AEC4-009AF919FECB}" destId="{E6D81ACB-3124-498E-9F00-522EC2F1929A}" srcOrd="1" destOrd="0" presId="urn:microsoft.com/office/officeart/2005/8/layout/hierarchy3"/>
    <dgm:cxn modelId="{C7D3A5CD-F7CC-42E1-B902-0E9CC1103741}" type="presParOf" srcId="{37D39C03-06C1-4C95-9590-1B3C02326CB2}" destId="{98968ACB-FA86-4A8B-964E-BE1521760B5A}" srcOrd="1" destOrd="0" presId="urn:microsoft.com/office/officeart/2005/8/layout/hierarchy3"/>
    <dgm:cxn modelId="{8FEFD67B-269B-43D8-B98F-FA577161260C}" type="presParOf" srcId="{98968ACB-FA86-4A8B-964E-BE1521760B5A}" destId="{13269F95-9659-4540-9752-C1BD284ACF5D}" srcOrd="0" destOrd="0" presId="urn:microsoft.com/office/officeart/2005/8/layout/hierarchy3"/>
    <dgm:cxn modelId="{A2028F11-B885-491A-AE1A-BEC3DD3138E8}" type="presParOf" srcId="{98968ACB-FA86-4A8B-964E-BE1521760B5A}" destId="{E9357F6D-CD4D-493A-A78E-4DDAEB6EF242}" srcOrd="1" destOrd="0" presId="urn:microsoft.com/office/officeart/2005/8/layout/hierarchy3"/>
    <dgm:cxn modelId="{B21C20EE-8338-467C-AA43-745C39881DC9}" type="presParOf" srcId="{98968ACB-FA86-4A8B-964E-BE1521760B5A}" destId="{CC712B6B-E89D-4B91-ADD9-803C9F1E050D}" srcOrd="2" destOrd="0" presId="urn:microsoft.com/office/officeart/2005/8/layout/hierarchy3"/>
    <dgm:cxn modelId="{5AB39455-34CE-4639-A8AE-46AB3BF8656B}" type="presParOf" srcId="{98968ACB-FA86-4A8B-964E-BE1521760B5A}" destId="{A203CD13-1804-48D8-AE00-C25100F36EEF}"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6490939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97874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4BB5D9"/>
        </a:solidFill>
        <a:effectLst/>
      </p:bgPr>
    </p:bg>
    <p:spTree>
      <p:nvGrpSpPr>
        <p:cNvPr id="1" name="Shape 8"/>
        <p:cNvGrpSpPr/>
        <p:nvPr/>
      </p:nvGrpSpPr>
      <p:grpSpPr>
        <a:xfrm>
          <a:off x="0" y="0"/>
          <a:ext cx="0" cy="0"/>
          <a:chOff x="0" y="0"/>
          <a:chExt cx="0" cy="0"/>
        </a:xfrm>
      </p:grpSpPr>
      <p:grpSp>
        <p:nvGrpSpPr>
          <p:cNvPr id="9" name="Shape 9"/>
          <p:cNvGrpSpPr/>
          <p:nvPr/>
        </p:nvGrpSpPr>
        <p:grpSpPr>
          <a:xfrm>
            <a:off x="5609666" y="2185857"/>
            <a:ext cx="3534604" cy="3432788"/>
            <a:chOff x="6172200" y="2656118"/>
            <a:chExt cx="2971754" cy="2886151"/>
          </a:xfrm>
        </p:grpSpPr>
        <p:sp>
          <p:nvSpPr>
            <p:cNvPr id="10" name="Shape 10"/>
            <p:cNvSpPr/>
            <p:nvPr/>
          </p:nvSpPr>
          <p:spPr>
            <a:xfrm rot="9208626" flipH="1">
              <a:off x="6704904" y="4110434"/>
              <a:ext cx="484232" cy="120400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rot="9208633" flipH="1">
              <a:off x="7804300" y="3279013"/>
              <a:ext cx="877624" cy="2182136"/>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rot="9208678" flipH="1">
              <a:off x="6287617" y="4657701"/>
              <a:ext cx="229660" cy="571018"/>
            </a:xfrm>
            <a:prstGeom prst="flowChartManualInpu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p:nvPr/>
          </p:nvSpPr>
          <p:spPr>
            <a:xfrm>
              <a:off x="8289303" y="2656118"/>
              <a:ext cx="854651" cy="1929080"/>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solidFill>
            <a:ln>
              <a:noFill/>
            </a:ln>
          </p:spPr>
        </p:sp>
      </p:grpSp>
      <p:grpSp>
        <p:nvGrpSpPr>
          <p:cNvPr id="15" name="Shape 15"/>
          <p:cNvGrpSpPr/>
          <p:nvPr/>
        </p:nvGrpSpPr>
        <p:grpSpPr>
          <a:xfrm>
            <a:off x="-22" y="-324543"/>
            <a:ext cx="3068579" cy="1910876"/>
            <a:chOff x="-32" y="-215963"/>
            <a:chExt cx="2163561" cy="1347300"/>
          </a:xfrm>
        </p:grpSpPr>
        <p:sp>
          <p:nvSpPr>
            <p:cNvPr id="16" name="Shape 16"/>
            <p:cNvSpPr/>
            <p:nvPr/>
          </p:nvSpPr>
          <p:spPr>
            <a:xfrm rot="-1591408" flipH="1">
              <a:off x="1362169" y="-63166"/>
              <a:ext cx="205103" cy="509980"/>
            </a:xfrm>
            <a:prstGeom prst="flowChartManualInpu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18"/>
            <p:cNvSpPr/>
            <p:nvPr/>
          </p:nvSpPr>
          <p:spPr>
            <a:xfrm rot="-1591339" flipH="1">
              <a:off x="892401" y="-169347"/>
              <a:ext cx="504374" cy="1254067"/>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19"/>
            <p:cNvSpPr/>
            <p:nvPr/>
          </p:nvSpPr>
          <p:spPr>
            <a:xfrm rot="-1591322" flipH="1">
              <a:off x="1818452" y="-76292"/>
              <a:ext cx="229660" cy="571018"/>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rot="10800000">
              <a:off x="-32" y="70725"/>
              <a:ext cx="380284" cy="858147"/>
            </a:xfrm>
            <a:custGeom>
              <a:avLst/>
              <a:gdLst/>
              <a:ahLst/>
              <a:cxnLst/>
              <a:rect l="0" t="0" r="0" b="0"/>
              <a:pathLst>
                <a:path w="37596" h="84860" extrusionOk="0">
                  <a:moveTo>
                    <a:pt x="19066" y="0"/>
                  </a:moveTo>
                  <a:lnTo>
                    <a:pt x="0" y="9130"/>
                  </a:lnTo>
                  <a:lnTo>
                    <a:pt x="37596" y="84860"/>
                  </a:lnTo>
                  <a:lnTo>
                    <a:pt x="37596" y="37328"/>
                  </a:lnTo>
                  <a:close/>
                </a:path>
              </a:pathLst>
            </a:custGeom>
            <a:solidFill>
              <a:srgbClr val="81D1EC"/>
            </a:solidFill>
            <a:ln>
              <a:noFill/>
            </a:ln>
          </p:spPr>
        </p:sp>
      </p:grpSp>
      <p:sp>
        <p:nvSpPr>
          <p:cNvPr id="21" name="Shape 21"/>
          <p:cNvSpPr txBox="1">
            <a:spLocks noGrp="1"/>
          </p:cNvSpPr>
          <p:nvPr>
            <p:ph type="ctrTitle"/>
          </p:nvPr>
        </p:nvSpPr>
        <p:spPr>
          <a:xfrm>
            <a:off x="685800" y="2753825"/>
            <a:ext cx="5671500" cy="1159800"/>
          </a:xfrm>
          <a:prstGeom prst="rect">
            <a:avLst/>
          </a:prstGeom>
        </p:spPr>
        <p:txBody>
          <a:bodyPr spcFirstLastPara="1" wrap="square" lIns="91425" tIns="91425" rIns="91425" bIns="91425" anchor="b" anchorCtr="0"/>
          <a:lstStyle>
            <a:lvl1pPr lvl="0">
              <a:spcBef>
                <a:spcPts val="0"/>
              </a:spcBef>
              <a:spcAft>
                <a:spcPts val="0"/>
              </a:spcAft>
              <a:buClr>
                <a:srgbClr val="FFFFFF"/>
              </a:buClr>
              <a:buSzPts val="5000"/>
              <a:buNone/>
              <a:defRPr sz="5000">
                <a:solidFill>
                  <a:srgbClr val="FFFFFF"/>
                </a:solidFill>
              </a:defRPr>
            </a:lvl1pPr>
            <a:lvl2pPr lvl="1">
              <a:spcBef>
                <a:spcPts val="0"/>
              </a:spcBef>
              <a:spcAft>
                <a:spcPts val="0"/>
              </a:spcAft>
              <a:buClr>
                <a:srgbClr val="FFFFFF"/>
              </a:buClr>
              <a:buSzPts val="5000"/>
              <a:buNone/>
              <a:defRPr sz="5000">
                <a:solidFill>
                  <a:srgbClr val="FFFFFF"/>
                </a:solidFill>
              </a:defRPr>
            </a:lvl2pPr>
            <a:lvl3pPr lvl="2">
              <a:spcBef>
                <a:spcPts val="0"/>
              </a:spcBef>
              <a:spcAft>
                <a:spcPts val="0"/>
              </a:spcAft>
              <a:buClr>
                <a:srgbClr val="FFFFFF"/>
              </a:buClr>
              <a:buSzPts val="5000"/>
              <a:buNone/>
              <a:defRPr sz="5000">
                <a:solidFill>
                  <a:srgbClr val="FFFFFF"/>
                </a:solidFill>
              </a:defRPr>
            </a:lvl3pPr>
            <a:lvl4pPr lvl="3">
              <a:spcBef>
                <a:spcPts val="0"/>
              </a:spcBef>
              <a:spcAft>
                <a:spcPts val="0"/>
              </a:spcAft>
              <a:buClr>
                <a:srgbClr val="FFFFFF"/>
              </a:buClr>
              <a:buSzPts val="5000"/>
              <a:buNone/>
              <a:defRPr sz="5000">
                <a:solidFill>
                  <a:srgbClr val="FFFFFF"/>
                </a:solidFill>
              </a:defRPr>
            </a:lvl4pPr>
            <a:lvl5pPr lvl="4">
              <a:spcBef>
                <a:spcPts val="0"/>
              </a:spcBef>
              <a:spcAft>
                <a:spcPts val="0"/>
              </a:spcAft>
              <a:buClr>
                <a:srgbClr val="FFFFFF"/>
              </a:buClr>
              <a:buSzPts val="5000"/>
              <a:buNone/>
              <a:defRPr sz="5000">
                <a:solidFill>
                  <a:srgbClr val="FFFFFF"/>
                </a:solidFill>
              </a:defRPr>
            </a:lvl5pPr>
            <a:lvl6pPr lvl="5">
              <a:spcBef>
                <a:spcPts val="0"/>
              </a:spcBef>
              <a:spcAft>
                <a:spcPts val="0"/>
              </a:spcAft>
              <a:buClr>
                <a:srgbClr val="FFFFFF"/>
              </a:buClr>
              <a:buSzPts val="5000"/>
              <a:buNone/>
              <a:defRPr sz="5000">
                <a:solidFill>
                  <a:srgbClr val="FFFFFF"/>
                </a:solidFill>
              </a:defRPr>
            </a:lvl6pPr>
            <a:lvl7pPr lvl="6">
              <a:spcBef>
                <a:spcPts val="0"/>
              </a:spcBef>
              <a:spcAft>
                <a:spcPts val="0"/>
              </a:spcAft>
              <a:buClr>
                <a:srgbClr val="FFFFFF"/>
              </a:buClr>
              <a:buSzPts val="5000"/>
              <a:buNone/>
              <a:defRPr sz="5000">
                <a:solidFill>
                  <a:srgbClr val="FFFFFF"/>
                </a:solidFill>
              </a:defRPr>
            </a:lvl7pPr>
            <a:lvl8pPr lvl="7">
              <a:spcBef>
                <a:spcPts val="0"/>
              </a:spcBef>
              <a:spcAft>
                <a:spcPts val="0"/>
              </a:spcAft>
              <a:buClr>
                <a:srgbClr val="FFFFFF"/>
              </a:buClr>
              <a:buSzPts val="5000"/>
              <a:buNone/>
              <a:defRPr sz="5000">
                <a:solidFill>
                  <a:srgbClr val="FFFFFF"/>
                </a:solidFill>
              </a:defRPr>
            </a:lvl8pPr>
            <a:lvl9pPr lvl="8">
              <a:spcBef>
                <a:spcPts val="0"/>
              </a:spcBef>
              <a:spcAft>
                <a:spcPts val="0"/>
              </a:spcAft>
              <a:buClr>
                <a:srgbClr val="FFFFFF"/>
              </a:buClr>
              <a:buSzPts val="5000"/>
              <a:buNone/>
              <a:defRPr sz="50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7"/>
        <p:cNvGrpSpPr/>
        <p:nvPr/>
      </p:nvGrpSpPr>
      <p:grpSpPr>
        <a:xfrm>
          <a:off x="0" y="0"/>
          <a:ext cx="0" cy="0"/>
          <a:chOff x="0" y="0"/>
          <a:chExt cx="0" cy="0"/>
        </a:xfrm>
      </p:grpSpPr>
      <p:grpSp>
        <p:nvGrpSpPr>
          <p:cNvPr id="128" name="Shape 128"/>
          <p:cNvGrpSpPr/>
          <p:nvPr/>
        </p:nvGrpSpPr>
        <p:grpSpPr>
          <a:xfrm>
            <a:off x="6172200" y="2656118"/>
            <a:ext cx="2971754" cy="2886151"/>
            <a:chOff x="6172200" y="2656118"/>
            <a:chExt cx="2971754" cy="2886151"/>
          </a:xfrm>
        </p:grpSpPr>
        <p:sp>
          <p:nvSpPr>
            <p:cNvPr id="129" name="Shape 129"/>
            <p:cNvSpPr/>
            <p:nvPr/>
          </p:nvSpPr>
          <p:spPr>
            <a:xfrm rot="9208626" flipH="1">
              <a:off x="6704904" y="4110434"/>
              <a:ext cx="484232" cy="1204006"/>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0" name="Shape 130"/>
            <p:cNvSpPr/>
            <p:nvPr/>
          </p:nvSpPr>
          <p:spPr>
            <a:xfrm rot="9208633" flipH="1">
              <a:off x="7804300" y="3279013"/>
              <a:ext cx="877624" cy="218213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1" name="Shape 131"/>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2" name="Shape 132"/>
            <p:cNvSpPr/>
            <p:nvPr/>
          </p:nvSpPr>
          <p:spPr>
            <a:xfrm rot="9208678" flipH="1">
              <a:off x="6287617" y="4657701"/>
              <a:ext cx="229660" cy="571018"/>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3" name="Shape 133"/>
            <p:cNvSpPr/>
            <p:nvPr/>
          </p:nvSpPr>
          <p:spPr>
            <a:xfrm>
              <a:off x="8289303" y="2656118"/>
              <a:ext cx="854651" cy="1929080"/>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134" name="Shape 134"/>
          <p:cNvGrpSpPr/>
          <p:nvPr/>
        </p:nvGrpSpPr>
        <p:grpSpPr>
          <a:xfrm>
            <a:off x="-32" y="-228027"/>
            <a:ext cx="2163561" cy="1347300"/>
            <a:chOff x="-32" y="-215963"/>
            <a:chExt cx="2163561" cy="1347300"/>
          </a:xfrm>
        </p:grpSpPr>
        <p:sp>
          <p:nvSpPr>
            <p:cNvPr id="135" name="Shape 135"/>
            <p:cNvSpPr/>
            <p:nvPr/>
          </p:nvSpPr>
          <p:spPr>
            <a:xfrm rot="-1591408" flipH="1">
              <a:off x="1362169" y="-63166"/>
              <a:ext cx="205103" cy="509980"/>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6" name="Shape 136"/>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7" name="Shape 137"/>
            <p:cNvSpPr/>
            <p:nvPr/>
          </p:nvSpPr>
          <p:spPr>
            <a:xfrm rot="-1591339" flipH="1">
              <a:off x="892401" y="-169347"/>
              <a:ext cx="504374" cy="1254067"/>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 name="Shape 138"/>
            <p:cNvSpPr/>
            <p:nvPr/>
          </p:nvSpPr>
          <p:spPr>
            <a:xfrm rot="-1591322" flipH="1">
              <a:off x="1818452" y="-76292"/>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9" name="Shape 139"/>
            <p:cNvSpPr/>
            <p:nvPr/>
          </p:nvSpPr>
          <p:spPr>
            <a:xfrm rot="10800000">
              <a:off x="-32" y="70725"/>
              <a:ext cx="380284" cy="858147"/>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031425" y="1149725"/>
            <a:ext cx="5760300" cy="6807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1pPr>
            <a:lvl2pPr lvl="1">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2pPr>
            <a:lvl3pPr lvl="2">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3pPr>
            <a:lvl4pPr lvl="3">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4pPr>
            <a:lvl5pPr lvl="4">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5pPr>
            <a:lvl6pPr lvl="5">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6pPr>
            <a:lvl7pPr lvl="6">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7pPr>
            <a:lvl8pPr lvl="7">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8pPr>
            <a:lvl9pPr lvl="8">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1031425" y="1777125"/>
            <a:ext cx="5760300" cy="2521200"/>
          </a:xfrm>
          <a:prstGeom prst="rect">
            <a:avLst/>
          </a:prstGeom>
          <a:noFill/>
          <a:ln>
            <a:noFill/>
          </a:ln>
        </p:spPr>
        <p:txBody>
          <a:bodyPr spcFirstLastPara="1" wrap="square" lIns="91425" tIns="91425" rIns="91425" bIns="91425" anchor="t" anchorCtr="0"/>
          <a:lstStyle>
            <a:lvl1pPr marL="457200" lvl="0" indent="-355600">
              <a:spcBef>
                <a:spcPts val="600"/>
              </a:spcBef>
              <a:spcAft>
                <a:spcPts val="0"/>
              </a:spcAft>
              <a:buClr>
                <a:srgbClr val="4BB5D9"/>
              </a:buClr>
              <a:buSzPts val="2000"/>
              <a:buFont typeface="Roboto Condensed"/>
              <a:buChar char="»"/>
              <a:defRPr sz="2000">
                <a:solidFill>
                  <a:srgbClr val="607896"/>
                </a:solidFill>
                <a:latin typeface="Roboto Condensed"/>
                <a:ea typeface="Roboto Condensed"/>
                <a:cs typeface="Roboto Condensed"/>
                <a:sym typeface="Roboto Condensed"/>
              </a:defRPr>
            </a:lvl1pPr>
            <a:lvl2pPr marL="914400" lvl="1" indent="-355600">
              <a:spcBef>
                <a:spcPts val="0"/>
              </a:spcBef>
              <a:spcAft>
                <a:spcPts val="0"/>
              </a:spcAft>
              <a:buClr>
                <a:srgbClr val="4BB5D9"/>
              </a:buClr>
              <a:buSzPts val="2000"/>
              <a:buFont typeface="Roboto Condensed"/>
              <a:buChar char="⋄"/>
              <a:defRPr sz="2000">
                <a:solidFill>
                  <a:srgbClr val="607896"/>
                </a:solidFill>
                <a:latin typeface="Roboto Condensed"/>
                <a:ea typeface="Roboto Condensed"/>
                <a:cs typeface="Roboto Condensed"/>
                <a:sym typeface="Roboto Condensed"/>
              </a:defRPr>
            </a:lvl2pPr>
            <a:lvl3pPr marL="1371600" lvl="2"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3pPr>
            <a:lvl4pPr marL="1828800" lvl="3"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4pPr>
            <a:lvl5pPr marL="2286000" lvl="4"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5pPr>
            <a:lvl6pPr marL="2743200" lvl="5"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6pPr>
            <a:lvl7pPr marL="3200400" lvl="6"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7pPr>
            <a:lvl8pPr marL="3657600" lvl="7"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8pPr>
            <a:lvl9pPr marL="4114800" lvl="8"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6" r:id="rId2"/>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24.jpe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8" Type="http://schemas.openxmlformats.org/officeDocument/2006/relationships/hyperlink" Target="http://turismo.ruminahui.gob.ec/esp/gastronomia-2/" TargetMode="External"/><Relationship Id="rId3" Type="http://schemas.openxmlformats.org/officeDocument/2006/relationships/diagramLayout" Target="../diagrams/layout15.xml"/><Relationship Id="rId7" Type="http://schemas.openxmlformats.org/officeDocument/2006/relationships/image" Target="../media/image25.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28.png"/><Relationship Id="rId7" Type="http://schemas.openxmlformats.org/officeDocument/2006/relationships/diagramColors" Target="../diagrams/colors16.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 Id="rId9" Type="http://schemas.openxmlformats.org/officeDocument/2006/relationships/hyperlink" Target="https://l.facebook.com/l.php?u=https://cady16.wixsite.com/turismo/copia-de-turismo-cultural&amp;h=AT3j-OjeFru28c6b6us-LDaKp_S21xqeJd3pUsTnW7_nPmcCSJ2EsMxTaQpNu4oRiULF4NA44-YbQv6M_6-I2k74LvJhlTArDTUuC9hRPKpwYzEGSEgUrg5w3X9yncezxebnEA" TargetMode="Externa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4" name="Picture 18" descr="Resultado de imagen para universidad de las fuerzas armadas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0143" y="87086"/>
            <a:ext cx="5203371" cy="110110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sultado de imagen para neuromarketing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21131"/>
            <a:ext cx="3135086" cy="2378241"/>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393312" y="1419078"/>
            <a:ext cx="6596802" cy="1169551"/>
          </a:xfrm>
          <a:prstGeom prst="rect">
            <a:avLst/>
          </a:prstGeom>
        </p:spPr>
        <p:txBody>
          <a:bodyPr wrap="square">
            <a:spAutoFit/>
          </a:bodyPr>
          <a:lstStyle/>
          <a:p>
            <a:pPr algn="ctr">
              <a:spcBef>
                <a:spcPct val="0"/>
              </a:spcBef>
              <a:defRPr/>
            </a:pPr>
            <a:r>
              <a:rPr lang="es-EC" b="1" dirty="0">
                <a:solidFill>
                  <a:schemeClr val="tx1"/>
                </a:solidFill>
                <a:latin typeface="Times New Roman" pitchFamily="18" charset="0"/>
                <a:cs typeface="Times New Roman" pitchFamily="18" charset="0"/>
              </a:rPr>
              <a:t>DEPARTAMENTO DE CIENCIAS ECONÓMICAS,</a:t>
            </a:r>
            <a:br>
              <a:rPr lang="es-EC" b="1" dirty="0">
                <a:solidFill>
                  <a:schemeClr val="tx1"/>
                </a:solidFill>
                <a:latin typeface="Times New Roman" pitchFamily="18" charset="0"/>
                <a:cs typeface="Times New Roman" pitchFamily="18" charset="0"/>
              </a:rPr>
            </a:br>
            <a:r>
              <a:rPr lang="es-EC" b="1" dirty="0">
                <a:solidFill>
                  <a:schemeClr val="tx1"/>
                </a:solidFill>
                <a:latin typeface="Times New Roman" pitchFamily="18" charset="0"/>
                <a:cs typeface="Times New Roman" pitchFamily="18" charset="0"/>
              </a:rPr>
              <a:t> ADMINISTRATIVAS Y DE COMERCIO</a:t>
            </a:r>
            <a:br>
              <a:rPr lang="es-EC" b="1" dirty="0">
                <a:solidFill>
                  <a:schemeClr val="tx1"/>
                </a:solidFill>
                <a:latin typeface="Times New Roman" pitchFamily="18" charset="0"/>
                <a:cs typeface="Times New Roman" pitchFamily="18" charset="0"/>
              </a:rPr>
            </a:br>
            <a:endParaRPr lang="es-EC" b="1" dirty="0">
              <a:solidFill>
                <a:schemeClr val="tx1"/>
              </a:solidFill>
              <a:latin typeface="Times New Roman" pitchFamily="18" charset="0"/>
              <a:cs typeface="Times New Roman" pitchFamily="18" charset="0"/>
            </a:endParaRPr>
          </a:p>
          <a:p>
            <a:pPr algn="ctr">
              <a:spcBef>
                <a:spcPct val="0"/>
              </a:spcBef>
              <a:defRPr/>
            </a:pPr>
            <a:r>
              <a:rPr lang="es-EC" b="1" dirty="0">
                <a:solidFill>
                  <a:schemeClr val="tx1"/>
                </a:solidFill>
                <a:latin typeface="Times New Roman" pitchFamily="18" charset="0"/>
                <a:cs typeface="Times New Roman" pitchFamily="18" charset="0"/>
              </a:rPr>
              <a:t>TESIS PRESENTADA COMO REQUISITO PREVIOA LA OBTENCIÓN DEL TÍTULO DE INGENIERA EN MERCADOTECNIA</a:t>
            </a:r>
          </a:p>
        </p:txBody>
      </p:sp>
      <p:sp>
        <p:nvSpPr>
          <p:cNvPr id="7" name="5 Rectángulo"/>
          <p:cNvSpPr/>
          <p:nvPr/>
        </p:nvSpPr>
        <p:spPr>
          <a:xfrm>
            <a:off x="2873608" y="2819518"/>
            <a:ext cx="6183306" cy="923330"/>
          </a:xfrm>
          <a:prstGeom prst="rect">
            <a:avLst/>
          </a:prstGeom>
        </p:spPr>
        <p:txBody>
          <a:bodyPr wrap="square">
            <a:spAutoFit/>
          </a:bodyPr>
          <a:lstStyle/>
          <a:p>
            <a:pPr marL="192881" indent="-192881" algn="ctr">
              <a:spcBef>
                <a:spcPct val="20000"/>
              </a:spcBef>
              <a:defRPr/>
            </a:pPr>
            <a:r>
              <a:rPr lang="es-EC" sz="1800" b="1" dirty="0">
                <a:solidFill>
                  <a:schemeClr val="tx1"/>
                </a:solidFill>
                <a:latin typeface="Times New Roman" pitchFamily="18" charset="0"/>
                <a:cs typeface="Times New Roman" pitchFamily="18" charset="0"/>
              </a:rPr>
              <a:t>“LA INCIDENCIA DEL NEUROMARKETING </a:t>
            </a:r>
            <a:r>
              <a:rPr lang="es-EC" sz="1800" b="1" dirty="0" smtClean="0">
                <a:solidFill>
                  <a:schemeClr val="tx1"/>
                </a:solidFill>
                <a:latin typeface="Times New Roman" pitchFamily="18" charset="0"/>
                <a:cs typeface="Times New Roman" pitchFamily="18" charset="0"/>
              </a:rPr>
              <a:t>EN LOS CLIENTES QUE CONSUMEN COMIDA TÍPICA EN EL CANTÓN RUMIÑAHUI Y ÁREAS DE AFLUENCIA”</a:t>
            </a:r>
            <a:endParaRPr lang="es-EC" sz="1800" dirty="0">
              <a:solidFill>
                <a:schemeClr val="tx1"/>
              </a:solidFill>
            </a:endParaRPr>
          </a:p>
        </p:txBody>
      </p:sp>
      <p:sp>
        <p:nvSpPr>
          <p:cNvPr id="8" name="5 Rectángulo"/>
          <p:cNvSpPr/>
          <p:nvPr/>
        </p:nvSpPr>
        <p:spPr>
          <a:xfrm>
            <a:off x="2960694" y="3946032"/>
            <a:ext cx="6183306" cy="1138773"/>
          </a:xfrm>
          <a:prstGeom prst="rect">
            <a:avLst/>
          </a:prstGeom>
        </p:spPr>
        <p:txBody>
          <a:bodyPr wrap="square">
            <a:spAutoFit/>
          </a:bodyPr>
          <a:lstStyle/>
          <a:p>
            <a:pPr marL="192881" indent="-192881">
              <a:spcBef>
                <a:spcPct val="20000"/>
              </a:spcBef>
              <a:defRPr/>
            </a:pPr>
            <a:r>
              <a:rPr lang="es-EC" sz="2000" i="1" dirty="0" smtClean="0">
                <a:solidFill>
                  <a:schemeClr val="tx1"/>
                </a:solidFill>
                <a:latin typeface="Times New Roman" panose="02020603050405020304" pitchFamily="18" charset="0"/>
                <a:cs typeface="Times New Roman" panose="02020603050405020304" pitchFamily="18" charset="0"/>
              </a:rPr>
              <a:t>Autoras: </a:t>
            </a:r>
          </a:p>
          <a:p>
            <a:pPr marL="285750" indent="-285750">
              <a:spcBef>
                <a:spcPct val="20000"/>
              </a:spcBef>
              <a:buFont typeface="Arial" panose="020B0604020202020204" pitchFamily="34" charset="0"/>
              <a:buChar char="•"/>
              <a:defRPr/>
            </a:pPr>
            <a:r>
              <a:rPr lang="es-EC" sz="2000" i="1" dirty="0" smtClean="0">
                <a:solidFill>
                  <a:schemeClr val="tx1"/>
                </a:solidFill>
                <a:latin typeface="Times New Roman" panose="02020603050405020304" pitchFamily="18" charset="0"/>
                <a:cs typeface="Times New Roman" panose="02020603050405020304" pitchFamily="18" charset="0"/>
              </a:rPr>
              <a:t>Guallasamín Iveth</a:t>
            </a:r>
          </a:p>
          <a:p>
            <a:pPr marL="285750" indent="-285750">
              <a:spcBef>
                <a:spcPct val="20000"/>
              </a:spcBef>
              <a:buFont typeface="Arial" panose="020B0604020202020204" pitchFamily="34" charset="0"/>
              <a:buChar char="•"/>
              <a:defRPr/>
            </a:pPr>
            <a:r>
              <a:rPr lang="es-EC" sz="2000" i="1" dirty="0" smtClean="0">
                <a:solidFill>
                  <a:schemeClr val="tx1"/>
                </a:solidFill>
                <a:latin typeface="Times New Roman" panose="02020603050405020304" pitchFamily="18" charset="0"/>
                <a:cs typeface="Times New Roman" panose="02020603050405020304" pitchFamily="18" charset="0"/>
              </a:rPr>
              <a:t>Yánez Carolina</a:t>
            </a:r>
            <a:endParaRPr lang="es-EC" sz="2000" i="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050"/>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
          <p:cNvSpPr txBox="1"/>
          <p:nvPr/>
        </p:nvSpPr>
        <p:spPr>
          <a:xfrm>
            <a:off x="2478514" y="41949"/>
            <a:ext cx="4187859" cy="496290"/>
          </a:xfrm>
          <a:prstGeom prst="rect">
            <a:avLst/>
          </a:prstGeom>
          <a:noFill/>
        </p:spPr>
        <p:txBody>
          <a:bodyPr wrap="square" rtlCol="0">
            <a:spAutoFit/>
          </a:bodyPr>
          <a:lstStyle/>
          <a:p>
            <a:pPr algn="ctr"/>
            <a:r>
              <a:rPr lang="es-ES" sz="2625" b="1" dirty="0">
                <a:solidFill>
                  <a:schemeClr val="tx1"/>
                </a:solidFill>
                <a:latin typeface="Times New Roman" panose="02020603050405020304" pitchFamily="18" charset="0"/>
                <a:cs typeface="Times New Roman" panose="02020603050405020304" pitchFamily="18" charset="0"/>
              </a:rPr>
              <a:t>ANÁLISIS UNIVARIADO</a:t>
            </a:r>
          </a:p>
        </p:txBody>
      </p:sp>
      <p:pic>
        <p:nvPicPr>
          <p:cNvPr id="5" name="4 Imagen"/>
          <p:cNvPicPr/>
          <p:nvPr/>
        </p:nvPicPr>
        <p:blipFill>
          <a:blip r:embed="rId2">
            <a:extLst>
              <a:ext uri="{28A0092B-C50C-407E-A947-70E740481C1C}">
                <a14:useLocalDpi xmlns:a14="http://schemas.microsoft.com/office/drawing/2010/main" val="0"/>
              </a:ext>
            </a:extLst>
          </a:blip>
          <a:srcRect t="11769" b="6186"/>
          <a:stretch>
            <a:fillRect/>
          </a:stretch>
        </p:blipFill>
        <p:spPr bwMode="auto">
          <a:xfrm>
            <a:off x="166868" y="538238"/>
            <a:ext cx="4035018" cy="4349447"/>
          </a:xfrm>
          <a:prstGeom prst="rect">
            <a:avLst/>
          </a:prstGeom>
          <a:noFill/>
          <a:ln w="6350" cmpd="sng">
            <a:solidFill>
              <a:srgbClr val="000000"/>
            </a:solidFill>
            <a:miter lim="800000"/>
            <a:headEnd/>
            <a:tailEnd/>
          </a:ln>
          <a:effectLst/>
        </p:spPr>
      </p:pic>
      <p:graphicFrame>
        <p:nvGraphicFramePr>
          <p:cNvPr id="8" name="7 Diagrama"/>
          <p:cNvGraphicFramePr/>
          <p:nvPr>
            <p:extLst>
              <p:ext uri="{D42A27DB-BD31-4B8C-83A1-F6EECF244321}">
                <p14:modId xmlns:p14="http://schemas.microsoft.com/office/powerpoint/2010/main" val="1643148136"/>
              </p:ext>
            </p:extLst>
          </p:nvPr>
        </p:nvGraphicFramePr>
        <p:xfrm>
          <a:off x="4201886" y="692848"/>
          <a:ext cx="4942114" cy="4450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4762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t="13249" b="10159"/>
          <a:stretch>
            <a:fillRect/>
          </a:stretch>
        </p:blipFill>
        <p:spPr bwMode="auto">
          <a:xfrm>
            <a:off x="185208" y="832673"/>
            <a:ext cx="4005791" cy="4163869"/>
          </a:xfrm>
          <a:prstGeom prst="rect">
            <a:avLst/>
          </a:prstGeom>
          <a:noFill/>
          <a:ln w="6350" cmpd="sng">
            <a:solidFill>
              <a:srgbClr val="000000"/>
            </a:solidFill>
            <a:miter lim="800000"/>
            <a:headEnd/>
            <a:tailEnd/>
          </a:ln>
          <a:effectLst/>
        </p:spPr>
      </p:pic>
      <p:graphicFrame>
        <p:nvGraphicFramePr>
          <p:cNvPr id="4" name="3 Diagrama"/>
          <p:cNvGraphicFramePr/>
          <p:nvPr>
            <p:extLst>
              <p:ext uri="{D42A27DB-BD31-4B8C-83A1-F6EECF244321}">
                <p14:modId xmlns:p14="http://schemas.microsoft.com/office/powerpoint/2010/main" val="1968420682"/>
              </p:ext>
            </p:extLst>
          </p:nvPr>
        </p:nvGraphicFramePr>
        <p:xfrm>
          <a:off x="4193958" y="468119"/>
          <a:ext cx="4950042" cy="4675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4"/>
          <p:cNvSpPr txBox="1"/>
          <p:nvPr/>
        </p:nvSpPr>
        <p:spPr>
          <a:xfrm>
            <a:off x="2188103" y="0"/>
            <a:ext cx="4187859" cy="496290"/>
          </a:xfrm>
          <a:prstGeom prst="rect">
            <a:avLst/>
          </a:prstGeom>
          <a:noFill/>
        </p:spPr>
        <p:txBody>
          <a:bodyPr wrap="square" rtlCol="0">
            <a:spAutoFit/>
          </a:bodyPr>
          <a:lstStyle/>
          <a:p>
            <a:pPr algn="ctr"/>
            <a:r>
              <a:rPr lang="es-ES" sz="2625" b="1" dirty="0">
                <a:solidFill>
                  <a:srgbClr val="002060"/>
                </a:solidFill>
                <a:latin typeface="Times New Roman" panose="02020603050405020304" pitchFamily="18" charset="0"/>
                <a:cs typeface="Times New Roman" panose="02020603050405020304" pitchFamily="18" charset="0"/>
              </a:rPr>
              <a:t>ANÁLISIS UNIVARIADO</a:t>
            </a:r>
          </a:p>
        </p:txBody>
      </p:sp>
    </p:spTree>
    <p:extLst>
      <p:ext uri="{BB962C8B-B14F-4D97-AF65-F5344CB8AC3E}">
        <p14:creationId xmlns:p14="http://schemas.microsoft.com/office/powerpoint/2010/main" val="2271480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80">
                                          <p:stCondLst>
                                            <p:cond delay="0"/>
                                          </p:stCondLst>
                                        </p:cTn>
                                        <p:tgtEl>
                                          <p:spTgt spid="4"/>
                                        </p:tgtEl>
                                      </p:cBhvr>
                                    </p:animEffect>
                                    <p:anim calcmode="lin" valueType="num">
                                      <p:cBhvr>
                                        <p:cTn id="4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gtEl>
                                      </p:cBhvr>
                                      <p:to x="100000" y="60000"/>
                                    </p:animScale>
                                    <p:animScale>
                                      <p:cBhvr>
                                        <p:cTn id="46" dur="166" decel="50000">
                                          <p:stCondLst>
                                            <p:cond delay="676"/>
                                          </p:stCondLst>
                                        </p:cTn>
                                        <p:tgtEl>
                                          <p:spTgt spid="4"/>
                                        </p:tgtEl>
                                      </p:cBhvr>
                                      <p:to x="100000" y="100000"/>
                                    </p:animScale>
                                    <p:animScale>
                                      <p:cBhvr>
                                        <p:cTn id="47" dur="26">
                                          <p:stCondLst>
                                            <p:cond delay="1312"/>
                                          </p:stCondLst>
                                        </p:cTn>
                                        <p:tgtEl>
                                          <p:spTgt spid="4"/>
                                        </p:tgtEl>
                                      </p:cBhvr>
                                      <p:to x="100000" y="80000"/>
                                    </p:animScale>
                                    <p:animScale>
                                      <p:cBhvr>
                                        <p:cTn id="48" dur="166" decel="50000">
                                          <p:stCondLst>
                                            <p:cond delay="1338"/>
                                          </p:stCondLst>
                                        </p:cTn>
                                        <p:tgtEl>
                                          <p:spTgt spid="4"/>
                                        </p:tgtEl>
                                      </p:cBhvr>
                                      <p:to x="100000" y="100000"/>
                                    </p:animScale>
                                    <p:animScale>
                                      <p:cBhvr>
                                        <p:cTn id="49" dur="26">
                                          <p:stCondLst>
                                            <p:cond delay="1642"/>
                                          </p:stCondLst>
                                        </p:cTn>
                                        <p:tgtEl>
                                          <p:spTgt spid="4"/>
                                        </p:tgtEl>
                                      </p:cBhvr>
                                      <p:to x="100000" y="90000"/>
                                    </p:animScale>
                                    <p:animScale>
                                      <p:cBhvr>
                                        <p:cTn id="50" dur="166" decel="50000">
                                          <p:stCondLst>
                                            <p:cond delay="1668"/>
                                          </p:stCondLst>
                                        </p:cTn>
                                        <p:tgtEl>
                                          <p:spTgt spid="4"/>
                                        </p:tgtEl>
                                      </p:cBhvr>
                                      <p:to x="100000" y="100000"/>
                                    </p:animScale>
                                    <p:animScale>
                                      <p:cBhvr>
                                        <p:cTn id="51" dur="26">
                                          <p:stCondLst>
                                            <p:cond delay="1808"/>
                                          </p:stCondLst>
                                        </p:cTn>
                                        <p:tgtEl>
                                          <p:spTgt spid="4"/>
                                        </p:tgtEl>
                                      </p:cBhvr>
                                      <p:to x="100000" y="95000"/>
                                    </p:animScale>
                                    <p:animScale>
                                      <p:cBhvr>
                                        <p:cTn id="52"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
          <p:cNvSpPr txBox="1"/>
          <p:nvPr/>
        </p:nvSpPr>
        <p:spPr>
          <a:xfrm>
            <a:off x="2478514" y="65785"/>
            <a:ext cx="4187859" cy="496290"/>
          </a:xfrm>
          <a:prstGeom prst="rect">
            <a:avLst/>
          </a:prstGeom>
          <a:noFill/>
        </p:spPr>
        <p:txBody>
          <a:bodyPr wrap="square" rtlCol="0">
            <a:spAutoFit/>
          </a:bodyPr>
          <a:lstStyle/>
          <a:p>
            <a:pPr algn="ctr"/>
            <a:r>
              <a:rPr lang="es-ES" sz="2625" b="1" dirty="0">
                <a:solidFill>
                  <a:prstClr val="black"/>
                </a:solidFill>
                <a:latin typeface="Arial Black" panose="020B0A04020102020204" pitchFamily="34" charset="0"/>
                <a:cs typeface="Times New Roman" panose="02020603050405020304" pitchFamily="18" charset="0"/>
              </a:rPr>
              <a:t>ANÁLISIS BIVARIADO</a:t>
            </a:r>
          </a:p>
        </p:txBody>
      </p:sp>
      <p:graphicFrame>
        <p:nvGraphicFramePr>
          <p:cNvPr id="6" name="Tabla 5"/>
          <p:cNvGraphicFramePr>
            <a:graphicFrameLocks noGrp="1"/>
          </p:cNvGraphicFramePr>
          <p:nvPr>
            <p:extLst/>
          </p:nvPr>
        </p:nvGraphicFramePr>
        <p:xfrm>
          <a:off x="119744" y="595480"/>
          <a:ext cx="5540830" cy="2592531"/>
        </p:xfrm>
        <a:graphic>
          <a:graphicData uri="http://schemas.openxmlformats.org/drawingml/2006/table">
            <a:tbl>
              <a:tblPr>
                <a:tableStyleId>{284E427A-3D55-4303-BF80-6455036E1DE7}</a:tableStyleId>
              </a:tblPr>
              <a:tblGrid>
                <a:gridCol w="1356037"/>
                <a:gridCol w="1024384"/>
                <a:gridCol w="648395"/>
                <a:gridCol w="837508"/>
                <a:gridCol w="837508"/>
                <a:gridCol w="836998"/>
              </a:tblGrid>
              <a:tr h="373483">
                <a:tc rowSpan="2" gridSpan="2">
                  <a:txBody>
                    <a:bodyPr/>
                    <a:lstStyle/>
                    <a:p>
                      <a:pPr marL="521970" indent="450215" algn="ctr">
                        <a:lnSpc>
                          <a:spcPct val="150000"/>
                        </a:lnSpc>
                        <a:spcBef>
                          <a:spcPts val="600"/>
                        </a:spcBef>
                        <a:spcAft>
                          <a:spcPts val="0"/>
                        </a:spcAft>
                      </a:pPr>
                      <a:r>
                        <a:rPr lang="es-EC" sz="1200" dirty="0">
                          <a:effectLst/>
                          <a:latin typeface="Times New Roman" panose="02020603050405020304" pitchFamily="18" charset="0"/>
                          <a:cs typeface="Times New Roman" panose="02020603050405020304" pitchFamily="18" charset="0"/>
                        </a:rPr>
                        <a:t> </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rowSpan="2" hMerge="1">
                  <a:txBody>
                    <a:bodyPr/>
                    <a:lstStyle/>
                    <a:p>
                      <a:endParaRPr lang="es-EC"/>
                    </a:p>
                  </a:txBody>
                  <a:tcPr/>
                </a:tc>
                <a:tc gridSpan="3">
                  <a:txBody>
                    <a:bodyPr/>
                    <a:lstStyle/>
                    <a:p>
                      <a:pPr marL="38100" marR="38100" indent="450215" algn="ctr">
                        <a:lnSpc>
                          <a:spcPts val="1600"/>
                        </a:lnSpc>
                        <a:spcBef>
                          <a:spcPts val="600"/>
                        </a:spcBef>
                        <a:spcAft>
                          <a:spcPts val="0"/>
                        </a:spcAft>
                      </a:pPr>
                      <a:r>
                        <a:rPr lang="es-EC" sz="1200">
                          <a:effectLst/>
                          <a:latin typeface="Times New Roman" panose="02020603050405020304" pitchFamily="18" charset="0"/>
                          <a:cs typeface="Times New Roman" panose="02020603050405020304" pitchFamily="18" charset="0"/>
                        </a:rPr>
                        <a:t>¿Con que frecuencia consume comida típica?</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rowSpan="2">
                  <a:txBody>
                    <a:bodyPr/>
                    <a:lstStyle/>
                    <a:p>
                      <a:pPr marL="0" marR="38100" indent="0" algn="ctr">
                        <a:lnSpc>
                          <a:spcPts val="1600"/>
                        </a:lnSpc>
                        <a:spcBef>
                          <a:spcPts val="600"/>
                        </a:spcBef>
                        <a:spcAft>
                          <a:spcPts val="0"/>
                        </a:spcAft>
                      </a:pPr>
                      <a:r>
                        <a:rPr lang="es-EC" sz="1200" dirty="0">
                          <a:effectLst/>
                          <a:latin typeface="Times New Roman" panose="02020603050405020304" pitchFamily="18" charset="0"/>
                          <a:cs typeface="Times New Roman" panose="02020603050405020304" pitchFamily="18" charset="0"/>
                        </a:rPr>
                        <a:t>Total</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r>
              <a:tr h="571057">
                <a:tc gridSpan="2" vMerge="1">
                  <a:txBody>
                    <a:bodyPr/>
                    <a:lstStyle/>
                    <a:p>
                      <a:endParaRPr lang="es-EC"/>
                    </a:p>
                  </a:txBody>
                  <a:tcPr/>
                </a:tc>
                <a:tc hMerge="1" vMerge="1">
                  <a:txBody>
                    <a:bodyPr/>
                    <a:lstStyle/>
                    <a:p>
                      <a:endParaRPr lang="es-EC"/>
                    </a:p>
                  </a:txBody>
                  <a:tcPr/>
                </a:tc>
                <a:tc>
                  <a:txBody>
                    <a:bodyPr/>
                    <a:lstStyle/>
                    <a:p>
                      <a:pPr marL="0" marR="38100" indent="0" algn="ctr">
                        <a:lnSpc>
                          <a:spcPts val="1600"/>
                        </a:lnSpc>
                        <a:spcBef>
                          <a:spcPts val="600"/>
                        </a:spcBef>
                        <a:spcAft>
                          <a:spcPts val="0"/>
                        </a:spcAft>
                      </a:pPr>
                      <a:r>
                        <a:rPr lang="es-EC" sz="1200" kern="1200" dirty="0">
                          <a:solidFill>
                            <a:schemeClr val="dk1"/>
                          </a:solidFill>
                          <a:effectLst/>
                          <a:latin typeface="Times New Roman" panose="02020603050405020304" pitchFamily="18" charset="0"/>
                          <a:ea typeface="+mn-ea"/>
                          <a:cs typeface="Times New Roman" panose="02020603050405020304" pitchFamily="18" charset="0"/>
                        </a:rPr>
                        <a:t>1 a 2 veces al mes</a:t>
                      </a:r>
                    </a:p>
                  </a:txBody>
                  <a:tcPr marL="0" marR="0" marT="0" marB="0" anchor="b"/>
                </a:tc>
                <a:tc>
                  <a:txBody>
                    <a:bodyPr/>
                    <a:lstStyle/>
                    <a:p>
                      <a:pPr marL="0" marR="38100" indent="0" algn="ctr">
                        <a:lnSpc>
                          <a:spcPts val="1600"/>
                        </a:lnSpc>
                        <a:spcBef>
                          <a:spcPts val="600"/>
                        </a:spcBef>
                        <a:spcAft>
                          <a:spcPts val="0"/>
                        </a:spcAft>
                      </a:pPr>
                      <a:r>
                        <a:rPr lang="es-EC" sz="1200" kern="1200" dirty="0">
                          <a:solidFill>
                            <a:schemeClr val="dk1"/>
                          </a:solidFill>
                          <a:effectLst/>
                          <a:latin typeface="Times New Roman" panose="02020603050405020304" pitchFamily="18" charset="0"/>
                          <a:ea typeface="+mn-ea"/>
                          <a:cs typeface="Times New Roman" panose="02020603050405020304" pitchFamily="18" charset="0"/>
                        </a:rPr>
                        <a:t>3 a 4 veces al mes</a:t>
                      </a:r>
                    </a:p>
                  </a:txBody>
                  <a:tcPr marL="0" marR="0" marT="0" marB="0" anchor="b"/>
                </a:tc>
                <a:tc>
                  <a:txBody>
                    <a:bodyPr/>
                    <a:lstStyle/>
                    <a:p>
                      <a:pPr marL="0" marR="38100" indent="0" algn="ctr">
                        <a:lnSpc>
                          <a:spcPts val="1600"/>
                        </a:lnSpc>
                        <a:spcBef>
                          <a:spcPts val="600"/>
                        </a:spcBef>
                        <a:spcAft>
                          <a:spcPts val="0"/>
                        </a:spcAft>
                      </a:pPr>
                      <a:r>
                        <a:rPr lang="es-EC" sz="1200" kern="1200" dirty="0">
                          <a:solidFill>
                            <a:schemeClr val="dk1"/>
                          </a:solidFill>
                          <a:effectLst/>
                          <a:latin typeface="Times New Roman" panose="02020603050405020304" pitchFamily="18" charset="0"/>
                          <a:ea typeface="+mn-ea"/>
                          <a:cs typeface="Times New Roman" panose="02020603050405020304" pitchFamily="18" charset="0"/>
                        </a:rPr>
                        <a:t>Más de 5 veces al mes</a:t>
                      </a:r>
                    </a:p>
                  </a:txBody>
                  <a:tcPr marL="0" marR="0" marT="0" marB="0" anchor="b"/>
                </a:tc>
                <a:tc vMerge="1">
                  <a:txBody>
                    <a:bodyPr/>
                    <a:lstStyle/>
                    <a:p>
                      <a:endParaRPr lang="es-EC"/>
                    </a:p>
                  </a:txBody>
                  <a:tcPr/>
                </a:tc>
              </a:tr>
              <a:tr h="394403">
                <a:tc rowSpan="3">
                  <a:txBody>
                    <a:bodyPr/>
                    <a:lstStyle/>
                    <a:p>
                      <a:pPr marL="0" marR="38100" indent="0" algn="just">
                        <a:lnSpc>
                          <a:spcPct val="150000"/>
                        </a:lnSpc>
                        <a:spcBef>
                          <a:spcPts val="600"/>
                        </a:spcBef>
                        <a:spcAft>
                          <a:spcPts val="0"/>
                        </a:spcAft>
                      </a:pPr>
                      <a:r>
                        <a:rPr lang="es-EC" sz="1200" kern="1200" dirty="0">
                          <a:solidFill>
                            <a:schemeClr val="dk1"/>
                          </a:solidFill>
                          <a:effectLst/>
                          <a:latin typeface="Times New Roman" panose="02020603050405020304" pitchFamily="18" charset="0"/>
                          <a:ea typeface="+mn-ea"/>
                          <a:cs typeface="Times New Roman" panose="02020603050405020304" pitchFamily="18" charset="0"/>
                        </a:rPr>
                        <a:t>¿En qué lugar prefiere degustar un plato de comida típica?</a:t>
                      </a:r>
                    </a:p>
                  </a:txBody>
                  <a:tcPr marL="0" marR="0" marT="0" marB="0"/>
                </a:tc>
                <a:tc>
                  <a:txBody>
                    <a:bodyPr/>
                    <a:lstStyle/>
                    <a:p>
                      <a:pPr marL="0" marR="38100" lvl="0" indent="0" algn="ctr">
                        <a:lnSpc>
                          <a:spcPct val="150000"/>
                        </a:lnSpc>
                        <a:spcBef>
                          <a:spcPts val="600"/>
                        </a:spcBef>
                        <a:spcAft>
                          <a:spcPts val="0"/>
                        </a:spcAft>
                      </a:pPr>
                      <a:r>
                        <a:rPr lang="es-EC" sz="1200" dirty="0">
                          <a:effectLst/>
                          <a:latin typeface="Times New Roman" panose="02020603050405020304" pitchFamily="18" charset="0"/>
                          <a:cs typeface="Times New Roman" panose="02020603050405020304" pitchFamily="18" charset="0"/>
                        </a:rPr>
                        <a:t>Sangolquí</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0" marR="38100" indent="0" algn="ctr">
                        <a:lnSpc>
                          <a:spcPct val="150000"/>
                        </a:lnSpc>
                        <a:spcBef>
                          <a:spcPts val="600"/>
                        </a:spcBef>
                        <a:spcAft>
                          <a:spcPts val="0"/>
                        </a:spcAft>
                      </a:pPr>
                      <a:r>
                        <a:rPr lang="es-EC" sz="1200" dirty="0">
                          <a:effectLst/>
                          <a:latin typeface="Times New Roman" panose="02020603050405020304" pitchFamily="18" charset="0"/>
                          <a:cs typeface="Times New Roman" panose="02020603050405020304" pitchFamily="18" charset="0"/>
                        </a:rPr>
                        <a:t>34</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38100" indent="0" algn="ctr">
                        <a:lnSpc>
                          <a:spcPct val="150000"/>
                        </a:lnSpc>
                        <a:spcBef>
                          <a:spcPts val="600"/>
                        </a:spcBef>
                        <a:spcAft>
                          <a:spcPts val="0"/>
                        </a:spcAft>
                      </a:pPr>
                      <a:r>
                        <a:rPr lang="es-EC" sz="1200" dirty="0">
                          <a:effectLst/>
                          <a:latin typeface="Times New Roman" panose="02020603050405020304" pitchFamily="18" charset="0"/>
                          <a:cs typeface="Times New Roman" panose="02020603050405020304" pitchFamily="18" charset="0"/>
                        </a:rPr>
                        <a:t>77</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38100" indent="0" algn="ctr">
                        <a:lnSpc>
                          <a:spcPct val="150000"/>
                        </a:lnSpc>
                        <a:spcBef>
                          <a:spcPts val="600"/>
                        </a:spcBef>
                        <a:spcAft>
                          <a:spcPts val="0"/>
                        </a:spcAft>
                      </a:pPr>
                      <a:r>
                        <a:rPr lang="es-EC" sz="1200" dirty="0">
                          <a:effectLst/>
                          <a:latin typeface="Times New Roman" panose="02020603050405020304" pitchFamily="18" charset="0"/>
                          <a:cs typeface="Times New Roman" panose="02020603050405020304" pitchFamily="18" charset="0"/>
                        </a:rPr>
                        <a:t>30</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38100" indent="0" algn="ctr">
                        <a:lnSpc>
                          <a:spcPct val="150000"/>
                        </a:lnSpc>
                        <a:spcBef>
                          <a:spcPts val="600"/>
                        </a:spcBef>
                        <a:spcAft>
                          <a:spcPts val="0"/>
                        </a:spcAft>
                      </a:pPr>
                      <a:r>
                        <a:rPr lang="es-EC" sz="1200" dirty="0">
                          <a:effectLst/>
                          <a:latin typeface="Times New Roman" panose="02020603050405020304" pitchFamily="18" charset="0"/>
                          <a:cs typeface="Times New Roman" panose="02020603050405020304" pitchFamily="18" charset="0"/>
                        </a:rPr>
                        <a:t>141</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377047">
                <a:tc vMerge="1">
                  <a:txBody>
                    <a:bodyPr/>
                    <a:lstStyle/>
                    <a:p>
                      <a:endParaRPr lang="es-EC"/>
                    </a:p>
                  </a:txBody>
                  <a:tcPr/>
                </a:tc>
                <a:tc>
                  <a:txBody>
                    <a:bodyPr/>
                    <a:lstStyle/>
                    <a:p>
                      <a:pPr marL="0" marR="38100" lvl="0" indent="0" algn="ctr">
                        <a:lnSpc>
                          <a:spcPct val="150000"/>
                        </a:lnSpc>
                        <a:spcBef>
                          <a:spcPts val="600"/>
                        </a:spcBef>
                        <a:spcAft>
                          <a:spcPts val="0"/>
                        </a:spcAft>
                      </a:pPr>
                      <a:r>
                        <a:rPr lang="es-EC" sz="1200" dirty="0">
                          <a:effectLst/>
                          <a:latin typeface="Times New Roman" panose="02020603050405020304" pitchFamily="18" charset="0"/>
                          <a:cs typeface="Times New Roman" panose="02020603050405020304" pitchFamily="18" charset="0"/>
                        </a:rPr>
                        <a:t>El Tingo</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0" marR="38100" indent="0" algn="ctr">
                        <a:lnSpc>
                          <a:spcPct val="150000"/>
                        </a:lnSpc>
                        <a:spcBef>
                          <a:spcPts val="600"/>
                        </a:spcBef>
                        <a:spcAft>
                          <a:spcPts val="0"/>
                        </a:spcAft>
                      </a:pPr>
                      <a:r>
                        <a:rPr lang="es-EC" sz="1200">
                          <a:effectLst/>
                          <a:latin typeface="Times New Roman" panose="02020603050405020304" pitchFamily="18" charset="0"/>
                          <a:cs typeface="Times New Roman" panose="02020603050405020304" pitchFamily="18" charset="0"/>
                        </a:rPr>
                        <a:t>53</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38100" indent="0" algn="ctr">
                        <a:lnSpc>
                          <a:spcPct val="150000"/>
                        </a:lnSpc>
                        <a:spcBef>
                          <a:spcPts val="600"/>
                        </a:spcBef>
                        <a:spcAft>
                          <a:spcPts val="0"/>
                        </a:spcAft>
                      </a:pPr>
                      <a:r>
                        <a:rPr lang="es-EC" sz="1200" dirty="0">
                          <a:effectLst/>
                          <a:latin typeface="Times New Roman" panose="02020603050405020304" pitchFamily="18" charset="0"/>
                          <a:cs typeface="Times New Roman" panose="02020603050405020304" pitchFamily="18" charset="0"/>
                        </a:rPr>
                        <a:t>14</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38100" indent="0" algn="ctr">
                        <a:lnSpc>
                          <a:spcPct val="150000"/>
                        </a:lnSpc>
                        <a:spcBef>
                          <a:spcPts val="600"/>
                        </a:spcBef>
                        <a:spcAft>
                          <a:spcPts val="0"/>
                        </a:spcAft>
                      </a:pPr>
                      <a:r>
                        <a:rPr lang="es-EC" sz="1200" dirty="0">
                          <a:effectLst/>
                          <a:latin typeface="Times New Roman" panose="02020603050405020304" pitchFamily="18" charset="0"/>
                          <a:cs typeface="Times New Roman" panose="02020603050405020304" pitchFamily="18" charset="0"/>
                        </a:rPr>
                        <a:t>4</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38100" indent="0" algn="ctr">
                        <a:lnSpc>
                          <a:spcPct val="150000"/>
                        </a:lnSpc>
                        <a:spcBef>
                          <a:spcPts val="600"/>
                        </a:spcBef>
                        <a:spcAft>
                          <a:spcPts val="0"/>
                        </a:spcAft>
                      </a:pPr>
                      <a:r>
                        <a:rPr lang="es-EC" sz="1200" dirty="0">
                          <a:effectLst/>
                          <a:latin typeface="Times New Roman" panose="02020603050405020304" pitchFamily="18" charset="0"/>
                          <a:cs typeface="Times New Roman" panose="02020603050405020304" pitchFamily="18" charset="0"/>
                        </a:rPr>
                        <a:t>71</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428034">
                <a:tc vMerge="1">
                  <a:txBody>
                    <a:bodyPr/>
                    <a:lstStyle/>
                    <a:p>
                      <a:endParaRPr lang="es-EC"/>
                    </a:p>
                  </a:txBody>
                  <a:tcPr/>
                </a:tc>
                <a:tc>
                  <a:txBody>
                    <a:bodyPr/>
                    <a:lstStyle/>
                    <a:p>
                      <a:pPr marL="0" marR="38100" lvl="0" indent="0" algn="ctr">
                        <a:lnSpc>
                          <a:spcPct val="150000"/>
                        </a:lnSpc>
                        <a:spcBef>
                          <a:spcPts val="600"/>
                        </a:spcBef>
                        <a:spcAft>
                          <a:spcPts val="0"/>
                        </a:spcAft>
                      </a:pPr>
                      <a:r>
                        <a:rPr lang="es-EC" sz="1200" dirty="0">
                          <a:effectLst/>
                          <a:latin typeface="Times New Roman" panose="02020603050405020304" pitchFamily="18" charset="0"/>
                          <a:cs typeface="Times New Roman" panose="02020603050405020304" pitchFamily="18" charset="0"/>
                        </a:rPr>
                        <a:t>La Merced</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0" marR="38100" indent="0" algn="ctr">
                        <a:lnSpc>
                          <a:spcPct val="150000"/>
                        </a:lnSpc>
                        <a:spcBef>
                          <a:spcPts val="600"/>
                        </a:spcBef>
                        <a:spcAft>
                          <a:spcPts val="0"/>
                        </a:spcAft>
                      </a:pPr>
                      <a:r>
                        <a:rPr lang="es-EC" sz="1200">
                          <a:effectLst/>
                          <a:latin typeface="Times New Roman" panose="02020603050405020304" pitchFamily="18" charset="0"/>
                          <a:cs typeface="Times New Roman" panose="02020603050405020304" pitchFamily="18" charset="0"/>
                        </a:rPr>
                        <a:t>49</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38100" indent="0" algn="ctr">
                        <a:lnSpc>
                          <a:spcPct val="150000"/>
                        </a:lnSpc>
                        <a:spcBef>
                          <a:spcPts val="600"/>
                        </a:spcBef>
                        <a:spcAft>
                          <a:spcPts val="0"/>
                        </a:spcAft>
                      </a:pPr>
                      <a:r>
                        <a:rPr lang="es-EC" sz="1200" dirty="0">
                          <a:effectLst/>
                          <a:latin typeface="Times New Roman" panose="02020603050405020304" pitchFamily="18" charset="0"/>
                          <a:cs typeface="Times New Roman" panose="02020603050405020304" pitchFamily="18" charset="0"/>
                        </a:rPr>
                        <a:t>12</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38100" indent="0" algn="ctr">
                        <a:lnSpc>
                          <a:spcPct val="150000"/>
                        </a:lnSpc>
                        <a:spcBef>
                          <a:spcPts val="600"/>
                        </a:spcBef>
                        <a:spcAft>
                          <a:spcPts val="0"/>
                        </a:spcAft>
                      </a:pPr>
                      <a:r>
                        <a:rPr lang="es-EC" sz="1200" dirty="0">
                          <a:effectLst/>
                          <a:latin typeface="Times New Roman" panose="02020603050405020304" pitchFamily="18" charset="0"/>
                          <a:cs typeface="Times New Roman" panose="02020603050405020304" pitchFamily="18" charset="0"/>
                        </a:rPr>
                        <a:t>0</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38100" indent="0" algn="ctr">
                        <a:lnSpc>
                          <a:spcPct val="150000"/>
                        </a:lnSpc>
                        <a:spcBef>
                          <a:spcPts val="600"/>
                        </a:spcBef>
                        <a:spcAft>
                          <a:spcPts val="0"/>
                        </a:spcAft>
                      </a:pPr>
                      <a:r>
                        <a:rPr lang="es-EC" sz="1200" dirty="0">
                          <a:effectLst/>
                          <a:latin typeface="Times New Roman" panose="02020603050405020304" pitchFamily="18" charset="0"/>
                          <a:cs typeface="Times New Roman" panose="02020603050405020304" pitchFamily="18" charset="0"/>
                        </a:rPr>
                        <a:t>61</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377047">
                <a:tc gridSpan="2">
                  <a:txBody>
                    <a:bodyPr/>
                    <a:lstStyle/>
                    <a:p>
                      <a:pPr marL="38100" marR="38100" indent="450215" algn="ctr">
                        <a:lnSpc>
                          <a:spcPct val="150000"/>
                        </a:lnSpc>
                        <a:spcBef>
                          <a:spcPts val="600"/>
                        </a:spcBef>
                        <a:spcAft>
                          <a:spcPts val="0"/>
                        </a:spcAft>
                      </a:pPr>
                      <a:r>
                        <a:rPr lang="es-EC" sz="1200" dirty="0">
                          <a:effectLst/>
                          <a:latin typeface="Times New Roman" panose="02020603050405020304" pitchFamily="18" charset="0"/>
                          <a:cs typeface="Times New Roman" panose="02020603050405020304" pitchFamily="18" charset="0"/>
                        </a:rPr>
                        <a:t>Total</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a:txBody>
                    <a:bodyPr/>
                    <a:lstStyle/>
                    <a:p>
                      <a:pPr marL="0" marR="38100" indent="0" algn="ctr">
                        <a:lnSpc>
                          <a:spcPct val="150000"/>
                        </a:lnSpc>
                        <a:spcBef>
                          <a:spcPts val="600"/>
                        </a:spcBef>
                        <a:spcAft>
                          <a:spcPts val="0"/>
                        </a:spcAft>
                      </a:pPr>
                      <a:r>
                        <a:rPr lang="es-EC" sz="1200" dirty="0">
                          <a:effectLst/>
                          <a:latin typeface="Times New Roman" panose="02020603050405020304" pitchFamily="18" charset="0"/>
                          <a:cs typeface="Times New Roman" panose="02020603050405020304" pitchFamily="18" charset="0"/>
                        </a:rPr>
                        <a:t>136</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38100" indent="0" algn="ctr">
                        <a:lnSpc>
                          <a:spcPct val="150000"/>
                        </a:lnSpc>
                        <a:spcBef>
                          <a:spcPts val="600"/>
                        </a:spcBef>
                        <a:spcAft>
                          <a:spcPts val="0"/>
                        </a:spcAft>
                      </a:pPr>
                      <a:r>
                        <a:rPr lang="es-EC" sz="1200" dirty="0">
                          <a:effectLst/>
                          <a:latin typeface="Times New Roman" panose="02020603050405020304" pitchFamily="18" charset="0"/>
                          <a:cs typeface="Times New Roman" panose="02020603050405020304" pitchFamily="18" charset="0"/>
                        </a:rPr>
                        <a:t>103</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38100" indent="0" algn="ctr">
                        <a:lnSpc>
                          <a:spcPct val="150000"/>
                        </a:lnSpc>
                        <a:spcBef>
                          <a:spcPts val="600"/>
                        </a:spcBef>
                        <a:spcAft>
                          <a:spcPts val="0"/>
                        </a:spcAft>
                      </a:pPr>
                      <a:r>
                        <a:rPr lang="es-EC" sz="1200" dirty="0">
                          <a:effectLst/>
                          <a:latin typeface="Times New Roman" panose="02020603050405020304" pitchFamily="18" charset="0"/>
                          <a:cs typeface="Times New Roman" panose="02020603050405020304" pitchFamily="18" charset="0"/>
                        </a:rPr>
                        <a:t>34</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38100" indent="0" algn="ctr">
                        <a:lnSpc>
                          <a:spcPct val="150000"/>
                        </a:lnSpc>
                        <a:spcBef>
                          <a:spcPts val="600"/>
                        </a:spcBef>
                        <a:spcAft>
                          <a:spcPts val="0"/>
                        </a:spcAft>
                      </a:pPr>
                      <a:r>
                        <a:rPr lang="es-EC" sz="1200" dirty="0">
                          <a:effectLst/>
                          <a:latin typeface="Times New Roman" panose="02020603050405020304" pitchFamily="18" charset="0"/>
                          <a:cs typeface="Times New Roman" panose="02020603050405020304" pitchFamily="18" charset="0"/>
                        </a:rPr>
                        <a:t>273</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7" name="Elipse 6"/>
          <p:cNvSpPr>
            <a:spLocks/>
          </p:cNvSpPr>
          <p:nvPr/>
        </p:nvSpPr>
        <p:spPr>
          <a:xfrm>
            <a:off x="3402297" y="1728618"/>
            <a:ext cx="334565" cy="254794"/>
          </a:xfrm>
          <a:prstGeom prst="ellipse">
            <a:avLst/>
          </a:prstGeom>
          <a:noFill/>
          <a:ln w="12700" cap="flat" cmpd="sng" algn="ctr">
            <a:solidFill>
              <a:srgbClr val="C00000"/>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s-EC" sz="1050"/>
          </a:p>
        </p:txBody>
      </p:sp>
      <p:graphicFrame>
        <p:nvGraphicFramePr>
          <p:cNvPr id="9" name="Diagrama 8"/>
          <p:cNvGraphicFramePr/>
          <p:nvPr>
            <p:extLst>
              <p:ext uri="{D42A27DB-BD31-4B8C-83A1-F6EECF244321}">
                <p14:modId xmlns:p14="http://schemas.microsoft.com/office/powerpoint/2010/main" val="2194955999"/>
              </p:ext>
            </p:extLst>
          </p:nvPr>
        </p:nvGraphicFramePr>
        <p:xfrm>
          <a:off x="328443" y="3303814"/>
          <a:ext cx="8728472" cy="1839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ángulo 9"/>
          <p:cNvSpPr/>
          <p:nvPr/>
        </p:nvSpPr>
        <p:spPr>
          <a:xfrm>
            <a:off x="6346372" y="1165282"/>
            <a:ext cx="2623457" cy="1126673"/>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EC" sz="1800" b="1" dirty="0">
                <a:solidFill>
                  <a:schemeClr val="tx1"/>
                </a:solidFill>
                <a:latin typeface="Times New Roman" panose="02020603050405020304" pitchFamily="18" charset="0"/>
                <a:cs typeface="Times New Roman" panose="02020603050405020304" pitchFamily="18" charset="0"/>
              </a:rPr>
              <a:t>TABLA DE CONTINGENCIA</a:t>
            </a:r>
          </a:p>
        </p:txBody>
      </p:sp>
    </p:spTree>
    <p:extLst>
      <p:ext uri="{BB962C8B-B14F-4D97-AF65-F5344CB8AC3E}">
        <p14:creationId xmlns:p14="http://schemas.microsoft.com/office/powerpoint/2010/main" val="796182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9" grpId="0">
        <p:bldAsOne/>
      </p:bldGraphic>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98480" y="1214455"/>
          <a:ext cx="4506177" cy="2149231"/>
        </p:xfrm>
        <a:graphic>
          <a:graphicData uri="http://schemas.openxmlformats.org/drawingml/2006/table">
            <a:tbl>
              <a:tblPr>
                <a:tableStyleId>{3C2FFA5D-87B4-456A-9821-1D502468CF0F}</a:tableStyleId>
              </a:tblPr>
              <a:tblGrid>
                <a:gridCol w="1019646"/>
                <a:gridCol w="851724"/>
                <a:gridCol w="594361"/>
                <a:gridCol w="851724"/>
                <a:gridCol w="594361"/>
                <a:gridCol w="594361"/>
              </a:tblGrid>
              <a:tr h="631322">
                <a:tc>
                  <a:txBody>
                    <a:bodyPr/>
                    <a:lstStyle/>
                    <a:p>
                      <a:pPr marL="521970" indent="0" algn="ctr">
                        <a:lnSpc>
                          <a:spcPct val="150000"/>
                        </a:lnSpc>
                        <a:spcAft>
                          <a:spcPts val="0"/>
                        </a:spcAft>
                      </a:pPr>
                      <a:r>
                        <a:rPr lang="es-EC" sz="1200" dirty="0">
                          <a:effectLst/>
                          <a:latin typeface="Times New Roman" panose="02020603050405020304" pitchFamily="18" charset="0"/>
                          <a:cs typeface="Times New Roman" panose="02020603050405020304" pitchFamily="18" charset="0"/>
                        </a:rPr>
                        <a:t> </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indent="0" algn="ctr">
                        <a:lnSpc>
                          <a:spcPct val="150000"/>
                        </a:lnSpc>
                        <a:spcAft>
                          <a:spcPts val="0"/>
                        </a:spcAft>
                      </a:pPr>
                      <a:r>
                        <a:rPr lang="es-EC" sz="1200">
                          <a:effectLst/>
                          <a:latin typeface="Times New Roman" panose="02020603050405020304" pitchFamily="18" charset="0"/>
                          <a:cs typeface="Times New Roman" panose="02020603050405020304" pitchFamily="18" charset="0"/>
                        </a:rPr>
                        <a:t>Suma de cuadrados</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indent="0" algn="ctr">
                        <a:lnSpc>
                          <a:spcPct val="150000"/>
                        </a:lnSpc>
                        <a:spcAft>
                          <a:spcPts val="0"/>
                        </a:spcAft>
                      </a:pPr>
                      <a:r>
                        <a:rPr lang="es-EC" sz="1200">
                          <a:effectLst/>
                          <a:latin typeface="Times New Roman" panose="02020603050405020304" pitchFamily="18" charset="0"/>
                          <a:cs typeface="Times New Roman" panose="02020603050405020304" pitchFamily="18" charset="0"/>
                        </a:rPr>
                        <a:t>gl</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indent="0" algn="ctr">
                        <a:lnSpc>
                          <a:spcPct val="150000"/>
                        </a:lnSpc>
                        <a:spcAft>
                          <a:spcPts val="0"/>
                        </a:spcAft>
                      </a:pPr>
                      <a:r>
                        <a:rPr lang="es-EC" sz="1200" dirty="0">
                          <a:effectLst/>
                          <a:latin typeface="Times New Roman" panose="02020603050405020304" pitchFamily="18" charset="0"/>
                          <a:cs typeface="Times New Roman" panose="02020603050405020304" pitchFamily="18" charset="0"/>
                        </a:rPr>
                        <a:t>Media cuadrática</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indent="0" algn="ctr">
                        <a:lnSpc>
                          <a:spcPct val="150000"/>
                        </a:lnSpc>
                        <a:spcAft>
                          <a:spcPts val="0"/>
                        </a:spcAft>
                      </a:pPr>
                      <a:r>
                        <a:rPr lang="es-EC" sz="1200">
                          <a:effectLst/>
                          <a:latin typeface="Times New Roman" panose="02020603050405020304" pitchFamily="18" charset="0"/>
                          <a:cs typeface="Times New Roman" panose="02020603050405020304" pitchFamily="18" charset="0"/>
                        </a:rPr>
                        <a:t>F</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indent="0" algn="ctr">
                        <a:lnSpc>
                          <a:spcPct val="150000"/>
                        </a:lnSpc>
                        <a:spcAft>
                          <a:spcPts val="0"/>
                        </a:spcAft>
                      </a:pPr>
                      <a:r>
                        <a:rPr lang="es-EC" sz="1200">
                          <a:effectLst/>
                          <a:latin typeface="Times New Roman" panose="02020603050405020304" pitchFamily="18" charset="0"/>
                          <a:cs typeface="Times New Roman" panose="02020603050405020304" pitchFamily="18" charset="0"/>
                        </a:rPr>
                        <a:t>Sig.</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r>
              <a:tr h="295529">
                <a:tc>
                  <a:txBody>
                    <a:bodyPr/>
                    <a:lstStyle/>
                    <a:p>
                      <a:pPr marL="38100" marR="38100" indent="0" algn="ctr">
                        <a:lnSpc>
                          <a:spcPct val="150000"/>
                        </a:lnSpc>
                        <a:spcAft>
                          <a:spcPts val="0"/>
                        </a:spcAft>
                      </a:pPr>
                      <a:r>
                        <a:rPr lang="es-EC" sz="1200">
                          <a:effectLst/>
                          <a:latin typeface="Times New Roman" panose="02020603050405020304" pitchFamily="18" charset="0"/>
                          <a:cs typeface="Times New Roman" panose="02020603050405020304" pitchFamily="18" charset="0"/>
                        </a:rPr>
                        <a:t>Entre grupos</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0" algn="ctr">
                        <a:lnSpc>
                          <a:spcPct val="150000"/>
                        </a:lnSpc>
                        <a:spcAft>
                          <a:spcPts val="0"/>
                        </a:spcAft>
                      </a:pPr>
                      <a:r>
                        <a:rPr lang="es-EC" sz="1200">
                          <a:effectLst/>
                          <a:latin typeface="Times New Roman" panose="02020603050405020304" pitchFamily="18" charset="0"/>
                          <a:cs typeface="Times New Roman" panose="02020603050405020304" pitchFamily="18" charset="0"/>
                        </a:rPr>
                        <a:t>17,732</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ctr">
                        <a:lnSpc>
                          <a:spcPct val="150000"/>
                        </a:lnSpc>
                        <a:spcAft>
                          <a:spcPts val="0"/>
                        </a:spcAft>
                      </a:pPr>
                      <a:r>
                        <a:rPr lang="es-EC" sz="1200">
                          <a:effectLst/>
                          <a:latin typeface="Times New Roman" panose="02020603050405020304" pitchFamily="18" charset="0"/>
                          <a:cs typeface="Times New Roman" panose="02020603050405020304" pitchFamily="18" charset="0"/>
                        </a:rPr>
                        <a:t>3</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ctr">
                        <a:lnSpc>
                          <a:spcPct val="150000"/>
                        </a:lnSpc>
                        <a:spcAft>
                          <a:spcPts val="0"/>
                        </a:spcAft>
                      </a:pPr>
                      <a:r>
                        <a:rPr lang="es-EC" sz="1200">
                          <a:effectLst/>
                          <a:latin typeface="Times New Roman" panose="02020603050405020304" pitchFamily="18" charset="0"/>
                          <a:cs typeface="Times New Roman" panose="02020603050405020304" pitchFamily="18" charset="0"/>
                        </a:rPr>
                        <a:t>5,911</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ctr">
                        <a:lnSpc>
                          <a:spcPct val="150000"/>
                        </a:lnSpc>
                        <a:spcAft>
                          <a:spcPts val="0"/>
                        </a:spcAft>
                      </a:pPr>
                      <a:r>
                        <a:rPr lang="es-EC" sz="1200">
                          <a:effectLst/>
                          <a:latin typeface="Times New Roman" panose="02020603050405020304" pitchFamily="18" charset="0"/>
                          <a:cs typeface="Times New Roman" panose="02020603050405020304" pitchFamily="18" charset="0"/>
                        </a:rPr>
                        <a:t>9,886</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ctr">
                        <a:lnSpc>
                          <a:spcPct val="150000"/>
                        </a:lnSpc>
                        <a:spcAft>
                          <a:spcPts val="0"/>
                        </a:spcAft>
                      </a:pPr>
                      <a:r>
                        <a:rPr lang="es-EC" sz="1200">
                          <a:effectLst/>
                          <a:latin typeface="Times New Roman" panose="02020603050405020304" pitchFamily="18" charset="0"/>
                          <a:cs typeface="Times New Roman" panose="02020603050405020304" pitchFamily="18" charset="0"/>
                        </a:rPr>
                        <a:t>,000</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631322">
                <a:tc>
                  <a:txBody>
                    <a:bodyPr/>
                    <a:lstStyle/>
                    <a:p>
                      <a:pPr marL="38100" marR="38100" indent="0" algn="ctr">
                        <a:lnSpc>
                          <a:spcPct val="150000"/>
                        </a:lnSpc>
                        <a:spcAft>
                          <a:spcPts val="0"/>
                        </a:spcAft>
                      </a:pPr>
                      <a:r>
                        <a:rPr lang="es-EC" sz="1200">
                          <a:effectLst/>
                          <a:latin typeface="Times New Roman" panose="02020603050405020304" pitchFamily="18" charset="0"/>
                          <a:cs typeface="Times New Roman" panose="02020603050405020304" pitchFamily="18" charset="0"/>
                        </a:rPr>
                        <a:t>Dentro de grupos</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0" algn="ctr">
                        <a:lnSpc>
                          <a:spcPct val="150000"/>
                        </a:lnSpc>
                        <a:spcAft>
                          <a:spcPts val="0"/>
                        </a:spcAft>
                      </a:pPr>
                      <a:r>
                        <a:rPr lang="es-EC" sz="1200">
                          <a:effectLst/>
                          <a:latin typeface="Times New Roman" panose="02020603050405020304" pitchFamily="18" charset="0"/>
                          <a:cs typeface="Times New Roman" panose="02020603050405020304" pitchFamily="18" charset="0"/>
                        </a:rPr>
                        <a:t>160,825</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ctr">
                        <a:lnSpc>
                          <a:spcPct val="150000"/>
                        </a:lnSpc>
                        <a:spcAft>
                          <a:spcPts val="0"/>
                        </a:spcAft>
                      </a:pPr>
                      <a:r>
                        <a:rPr lang="es-EC" sz="1200">
                          <a:effectLst/>
                          <a:latin typeface="Times New Roman" panose="02020603050405020304" pitchFamily="18" charset="0"/>
                          <a:cs typeface="Times New Roman" panose="02020603050405020304" pitchFamily="18" charset="0"/>
                        </a:rPr>
                        <a:t>269</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ctr">
                        <a:lnSpc>
                          <a:spcPct val="150000"/>
                        </a:lnSpc>
                        <a:spcAft>
                          <a:spcPts val="0"/>
                        </a:spcAft>
                      </a:pPr>
                      <a:r>
                        <a:rPr lang="es-EC" sz="1200">
                          <a:effectLst/>
                          <a:latin typeface="Times New Roman" panose="02020603050405020304" pitchFamily="18" charset="0"/>
                          <a:cs typeface="Times New Roman" panose="02020603050405020304" pitchFamily="18" charset="0"/>
                        </a:rPr>
                        <a:t>,598</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521970" indent="0" algn="ctr">
                        <a:lnSpc>
                          <a:spcPct val="150000"/>
                        </a:lnSpc>
                        <a:spcAft>
                          <a:spcPts val="0"/>
                        </a:spcAft>
                      </a:pPr>
                      <a:r>
                        <a:rPr lang="es-EC" sz="1200">
                          <a:effectLst/>
                          <a:latin typeface="Times New Roman" panose="02020603050405020304" pitchFamily="18" charset="0"/>
                          <a:cs typeface="Times New Roman" panose="02020603050405020304" pitchFamily="18" charset="0"/>
                        </a:rPr>
                        <a:t> </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521970" indent="0" algn="ctr">
                        <a:lnSpc>
                          <a:spcPct val="150000"/>
                        </a:lnSpc>
                        <a:spcAft>
                          <a:spcPts val="0"/>
                        </a:spcAft>
                      </a:pPr>
                      <a:r>
                        <a:rPr lang="es-EC" sz="1200">
                          <a:effectLst/>
                          <a:latin typeface="Times New Roman" panose="02020603050405020304" pitchFamily="18" charset="0"/>
                          <a:cs typeface="Times New Roman" panose="02020603050405020304" pitchFamily="18" charset="0"/>
                        </a:rPr>
                        <a:t> </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95529">
                <a:tc>
                  <a:txBody>
                    <a:bodyPr/>
                    <a:lstStyle/>
                    <a:p>
                      <a:pPr marL="38100" marR="38100" indent="0" algn="ctr">
                        <a:lnSpc>
                          <a:spcPct val="150000"/>
                        </a:lnSpc>
                        <a:spcAft>
                          <a:spcPts val="0"/>
                        </a:spcAft>
                      </a:pPr>
                      <a:r>
                        <a:rPr lang="es-EC" sz="1200">
                          <a:effectLst/>
                          <a:latin typeface="Times New Roman" panose="02020603050405020304" pitchFamily="18" charset="0"/>
                          <a:cs typeface="Times New Roman" panose="02020603050405020304" pitchFamily="18" charset="0"/>
                        </a:rPr>
                        <a:t>Total</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0" algn="ctr">
                        <a:lnSpc>
                          <a:spcPct val="150000"/>
                        </a:lnSpc>
                        <a:spcAft>
                          <a:spcPts val="0"/>
                        </a:spcAft>
                      </a:pPr>
                      <a:r>
                        <a:rPr lang="es-EC" sz="1200">
                          <a:effectLst/>
                          <a:latin typeface="Times New Roman" panose="02020603050405020304" pitchFamily="18" charset="0"/>
                          <a:cs typeface="Times New Roman" panose="02020603050405020304" pitchFamily="18" charset="0"/>
                        </a:rPr>
                        <a:t>178,557</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ctr">
                        <a:lnSpc>
                          <a:spcPct val="150000"/>
                        </a:lnSpc>
                        <a:spcAft>
                          <a:spcPts val="0"/>
                        </a:spcAft>
                      </a:pPr>
                      <a:r>
                        <a:rPr lang="es-EC" sz="1200">
                          <a:effectLst/>
                          <a:latin typeface="Times New Roman" panose="02020603050405020304" pitchFamily="18" charset="0"/>
                          <a:cs typeface="Times New Roman" panose="02020603050405020304" pitchFamily="18" charset="0"/>
                        </a:rPr>
                        <a:t>272</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521970" indent="0" algn="ctr">
                        <a:lnSpc>
                          <a:spcPct val="150000"/>
                        </a:lnSpc>
                        <a:spcAft>
                          <a:spcPts val="0"/>
                        </a:spcAft>
                      </a:pPr>
                      <a:r>
                        <a:rPr lang="es-EC" sz="1200">
                          <a:effectLst/>
                          <a:latin typeface="Times New Roman" panose="02020603050405020304" pitchFamily="18" charset="0"/>
                          <a:cs typeface="Times New Roman" panose="02020603050405020304" pitchFamily="18" charset="0"/>
                        </a:rPr>
                        <a:t> </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521970" indent="0" algn="ctr">
                        <a:lnSpc>
                          <a:spcPct val="150000"/>
                        </a:lnSpc>
                        <a:spcAft>
                          <a:spcPts val="0"/>
                        </a:spcAft>
                      </a:pPr>
                      <a:r>
                        <a:rPr lang="es-EC" sz="1200">
                          <a:effectLst/>
                          <a:latin typeface="Times New Roman" panose="02020603050405020304" pitchFamily="18" charset="0"/>
                          <a:cs typeface="Times New Roman" panose="02020603050405020304" pitchFamily="18" charset="0"/>
                        </a:rPr>
                        <a:t> </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521970" indent="0" algn="ctr">
                        <a:lnSpc>
                          <a:spcPct val="150000"/>
                        </a:lnSpc>
                        <a:spcAft>
                          <a:spcPts val="0"/>
                        </a:spcAft>
                      </a:pPr>
                      <a:r>
                        <a:rPr lang="es-EC" sz="1200">
                          <a:effectLst/>
                          <a:latin typeface="Times New Roman" panose="02020603050405020304" pitchFamily="18" charset="0"/>
                          <a:cs typeface="Times New Roman" panose="02020603050405020304" pitchFamily="18" charset="0"/>
                        </a:rPr>
                        <a:t> </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95529">
                <a:tc>
                  <a:txBody>
                    <a:bodyPr/>
                    <a:lstStyle/>
                    <a:p>
                      <a:pPr marL="38100" marR="38100" indent="0" algn="ctr">
                        <a:lnSpc>
                          <a:spcPct val="150000"/>
                        </a:lnSpc>
                        <a:spcAft>
                          <a:spcPts val="0"/>
                        </a:spcAft>
                      </a:pPr>
                      <a:r>
                        <a:rPr lang="es-EC" sz="1200" dirty="0">
                          <a:effectLst/>
                          <a:latin typeface="Times New Roman" panose="02020603050405020304" pitchFamily="18" charset="0"/>
                          <a:cs typeface="Times New Roman" panose="02020603050405020304" pitchFamily="18" charset="0"/>
                        </a:rPr>
                        <a:t> </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0" algn="ctr">
                        <a:lnSpc>
                          <a:spcPct val="150000"/>
                        </a:lnSpc>
                        <a:spcAft>
                          <a:spcPts val="0"/>
                        </a:spcAft>
                      </a:pPr>
                      <a:r>
                        <a:rPr lang="es-EC" sz="1200">
                          <a:effectLst/>
                          <a:latin typeface="Times New Roman" panose="02020603050405020304" pitchFamily="18" charset="0"/>
                          <a:cs typeface="Times New Roman" panose="02020603050405020304" pitchFamily="18" charset="0"/>
                        </a:rPr>
                        <a:t> </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ctr">
                        <a:lnSpc>
                          <a:spcPct val="150000"/>
                        </a:lnSpc>
                        <a:spcAft>
                          <a:spcPts val="0"/>
                        </a:spcAft>
                      </a:pPr>
                      <a:r>
                        <a:rPr lang="es-EC" sz="1200" dirty="0">
                          <a:effectLst/>
                          <a:latin typeface="Times New Roman" panose="02020603050405020304" pitchFamily="18" charset="0"/>
                          <a:cs typeface="Times New Roman" panose="02020603050405020304" pitchFamily="18" charset="0"/>
                        </a:rPr>
                        <a:t> </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521970" indent="0" algn="ctr">
                        <a:lnSpc>
                          <a:spcPct val="150000"/>
                        </a:lnSpc>
                        <a:spcAft>
                          <a:spcPts val="0"/>
                        </a:spcAft>
                      </a:pPr>
                      <a:r>
                        <a:rPr lang="es-EC" sz="1200">
                          <a:effectLst/>
                          <a:latin typeface="Times New Roman" panose="02020603050405020304" pitchFamily="18" charset="0"/>
                          <a:cs typeface="Times New Roman" panose="02020603050405020304" pitchFamily="18" charset="0"/>
                        </a:rPr>
                        <a:t> </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521970" indent="0" algn="ctr">
                        <a:lnSpc>
                          <a:spcPct val="150000"/>
                        </a:lnSpc>
                        <a:spcAft>
                          <a:spcPts val="0"/>
                        </a:spcAft>
                      </a:pPr>
                      <a:r>
                        <a:rPr lang="es-EC" sz="1200">
                          <a:effectLst/>
                          <a:latin typeface="Times New Roman" panose="02020603050405020304" pitchFamily="18" charset="0"/>
                          <a:cs typeface="Times New Roman" panose="02020603050405020304" pitchFamily="18" charset="0"/>
                        </a:rPr>
                        <a:t> </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521970" indent="0" algn="ctr">
                        <a:lnSpc>
                          <a:spcPct val="150000"/>
                        </a:lnSpc>
                        <a:spcAft>
                          <a:spcPts val="0"/>
                        </a:spcAft>
                      </a:pPr>
                      <a:r>
                        <a:rPr lang="es-EC" sz="1200" dirty="0">
                          <a:effectLst/>
                          <a:latin typeface="Times New Roman" panose="02020603050405020304" pitchFamily="18" charset="0"/>
                          <a:cs typeface="Times New Roman" panose="02020603050405020304" pitchFamily="18" charset="0"/>
                        </a:rPr>
                        <a:t> </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3" name="Rectángulo 2"/>
          <p:cNvSpPr/>
          <p:nvPr/>
        </p:nvSpPr>
        <p:spPr>
          <a:xfrm>
            <a:off x="1589316" y="0"/>
            <a:ext cx="2623457" cy="979715"/>
          </a:xfrm>
          <a:prstGeom prst="rect">
            <a:avLst/>
          </a:prstGeom>
          <a:solidFill>
            <a:schemeClr val="accent3">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s-EC" sz="1800" b="1" dirty="0">
                <a:solidFill>
                  <a:schemeClr val="tx1"/>
                </a:solidFill>
                <a:latin typeface="Times New Roman" panose="02020603050405020304" pitchFamily="18" charset="0"/>
                <a:cs typeface="Times New Roman" panose="02020603050405020304" pitchFamily="18" charset="0"/>
              </a:rPr>
              <a:t>ANOVA</a:t>
            </a:r>
          </a:p>
        </p:txBody>
      </p:sp>
      <p:grpSp>
        <p:nvGrpSpPr>
          <p:cNvPr id="4" name="Grupo 3"/>
          <p:cNvGrpSpPr>
            <a:grpSpLocks/>
          </p:cNvGrpSpPr>
          <p:nvPr/>
        </p:nvGrpSpPr>
        <p:grpSpPr bwMode="auto">
          <a:xfrm>
            <a:off x="5144010" y="429134"/>
            <a:ext cx="3902019" cy="2013245"/>
            <a:chOff x="0" y="0"/>
            <a:chExt cx="4275439" cy="2294800"/>
          </a:xfrm>
        </p:grpSpPr>
        <p:pic>
          <p:nvPicPr>
            <p:cNvPr id="5" name="Picture 2" descr="Resultado de imagen para campana de gauss"/>
            <p:cNvPicPr>
              <a:picLocks noChangeAspect="1" noChangeArrowheads="1"/>
            </p:cNvPicPr>
            <p:nvPr/>
          </p:nvPicPr>
          <p:blipFill>
            <a:blip r:embed="rId2">
              <a:extLst>
                <a:ext uri="{28A0092B-C50C-407E-A947-70E740481C1C}">
                  <a14:useLocalDpi xmlns:a14="http://schemas.microsoft.com/office/drawing/2010/main" val="0"/>
                </a:ext>
              </a:extLst>
            </a:blip>
            <a:srcRect l="8983" t="12016" r="4198" b="17929"/>
            <a:stretch>
              <a:fillRect/>
            </a:stretch>
          </p:blipFill>
          <p:spPr bwMode="auto">
            <a:xfrm>
              <a:off x="0" y="0"/>
              <a:ext cx="4275439" cy="201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ector recto 5"/>
            <p:cNvCxnSpPr>
              <a:cxnSpLocks noChangeShapeType="1"/>
            </p:cNvCxnSpPr>
            <p:nvPr/>
          </p:nvCxnSpPr>
          <p:spPr bwMode="auto">
            <a:xfrm>
              <a:off x="2127891" y="140216"/>
              <a:ext cx="1" cy="1869545"/>
            </a:xfrm>
            <a:prstGeom prst="line">
              <a:avLst/>
            </a:prstGeom>
            <a:noFill/>
            <a:ln w="1905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7" name="Conector recto 6"/>
            <p:cNvCxnSpPr>
              <a:cxnSpLocks noChangeShapeType="1"/>
            </p:cNvCxnSpPr>
            <p:nvPr/>
          </p:nvCxnSpPr>
          <p:spPr bwMode="auto">
            <a:xfrm>
              <a:off x="815774" y="1701286"/>
              <a:ext cx="0" cy="308475"/>
            </a:xfrm>
            <a:prstGeom prst="line">
              <a:avLst/>
            </a:prstGeom>
            <a:noFill/>
            <a:ln w="1905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8" name="Conector recto 7"/>
            <p:cNvCxnSpPr>
              <a:cxnSpLocks noChangeShapeType="1"/>
            </p:cNvCxnSpPr>
            <p:nvPr/>
          </p:nvCxnSpPr>
          <p:spPr bwMode="auto">
            <a:xfrm>
              <a:off x="3443285" y="1701286"/>
              <a:ext cx="0" cy="308475"/>
            </a:xfrm>
            <a:prstGeom prst="line">
              <a:avLst/>
            </a:prstGeom>
            <a:noFill/>
            <a:ln w="19050" algn="ctr">
              <a:solidFill>
                <a:srgbClr val="000000"/>
              </a:solidFill>
              <a:miter lim="800000"/>
              <a:headEnd/>
              <a:tailEnd/>
            </a:ln>
            <a:extLst>
              <a:ext uri="{909E8E84-426E-40DD-AFC4-6F175D3DCCD1}">
                <a14:hiddenFill xmlns:a14="http://schemas.microsoft.com/office/drawing/2010/main">
                  <a:noFill/>
                </a14:hiddenFill>
              </a:ext>
            </a:extLst>
          </p:spPr>
        </p:cxnSp>
        <p:sp>
          <p:nvSpPr>
            <p:cNvPr id="9" name="CuadroTexto 12"/>
            <p:cNvSpPr txBox="1">
              <a:spLocks noChangeArrowheads="1"/>
            </p:cNvSpPr>
            <p:nvPr/>
          </p:nvSpPr>
          <p:spPr bwMode="auto">
            <a:xfrm>
              <a:off x="353779" y="1468197"/>
              <a:ext cx="58991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r>
                <a:rPr lang="es-EC" sz="900" kern="1200">
                  <a:latin typeface="Times New Roman" panose="02020603050405020304" pitchFamily="18" charset="0"/>
                  <a:ea typeface="Times New Roman" panose="02020603050405020304" pitchFamily="18" charset="0"/>
                </a:rPr>
                <a:t>0’025</a:t>
              </a:r>
              <a:endParaRPr lang="es-EC" sz="900">
                <a:latin typeface="Times New Roman" panose="02020603050405020304" pitchFamily="18" charset="0"/>
                <a:ea typeface="Times New Roman" panose="02020603050405020304" pitchFamily="18" charset="0"/>
              </a:endParaRPr>
            </a:p>
          </p:txBody>
        </p:sp>
        <p:sp>
          <p:nvSpPr>
            <p:cNvPr id="10" name="CuadroTexto 16"/>
            <p:cNvSpPr txBox="1">
              <a:spLocks noChangeArrowheads="1"/>
            </p:cNvSpPr>
            <p:nvPr/>
          </p:nvSpPr>
          <p:spPr bwMode="auto">
            <a:xfrm>
              <a:off x="3439510" y="1468197"/>
              <a:ext cx="58610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r>
                <a:rPr lang="es-EC" sz="900" kern="1200">
                  <a:latin typeface="Times New Roman" panose="02020603050405020304" pitchFamily="18" charset="0"/>
                  <a:ea typeface="Times New Roman" panose="02020603050405020304" pitchFamily="18" charset="0"/>
                </a:rPr>
                <a:t>0’025</a:t>
              </a:r>
              <a:endParaRPr lang="es-EC" sz="900">
                <a:latin typeface="Times New Roman" panose="02020603050405020304" pitchFamily="18" charset="0"/>
                <a:ea typeface="Times New Roman" panose="02020603050405020304" pitchFamily="18" charset="0"/>
              </a:endParaRPr>
            </a:p>
          </p:txBody>
        </p:sp>
        <p:sp>
          <p:nvSpPr>
            <p:cNvPr id="11" name="CuadroTexto 17"/>
            <p:cNvSpPr txBox="1">
              <a:spLocks noChangeArrowheads="1"/>
            </p:cNvSpPr>
            <p:nvPr/>
          </p:nvSpPr>
          <p:spPr bwMode="auto">
            <a:xfrm>
              <a:off x="2068618" y="1468197"/>
              <a:ext cx="58610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r>
                <a:rPr lang="es-EC" sz="900" kern="1200">
                  <a:latin typeface="Times New Roman" panose="02020603050405020304" pitchFamily="18" charset="0"/>
                  <a:ea typeface="Times New Roman" panose="02020603050405020304" pitchFamily="18" charset="0"/>
                </a:rPr>
                <a:t>0’95</a:t>
              </a:r>
              <a:endParaRPr lang="es-EC" sz="900">
                <a:latin typeface="Times New Roman" panose="02020603050405020304" pitchFamily="18" charset="0"/>
                <a:ea typeface="Times New Roman" panose="02020603050405020304" pitchFamily="18" charset="0"/>
              </a:endParaRPr>
            </a:p>
          </p:txBody>
        </p:sp>
        <p:sp>
          <p:nvSpPr>
            <p:cNvPr id="12" name="CuadroTexto 18"/>
            <p:cNvSpPr txBox="1">
              <a:spLocks noChangeArrowheads="1"/>
            </p:cNvSpPr>
            <p:nvPr/>
          </p:nvSpPr>
          <p:spPr bwMode="auto">
            <a:xfrm>
              <a:off x="1844232" y="2028100"/>
              <a:ext cx="58674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gn="ctr"/>
              <a:r>
                <a:rPr lang="es-EC" sz="900" kern="1200">
                  <a:latin typeface="Times New Roman" panose="02020603050405020304" pitchFamily="18" charset="0"/>
                  <a:ea typeface="Times New Roman" panose="02020603050405020304" pitchFamily="18" charset="0"/>
                </a:rPr>
                <a:t>0,000</a:t>
              </a:r>
              <a:endParaRPr lang="es-EC" sz="900">
                <a:latin typeface="Times New Roman" panose="02020603050405020304" pitchFamily="18" charset="0"/>
                <a:ea typeface="Times New Roman" panose="02020603050405020304" pitchFamily="18" charset="0"/>
              </a:endParaRPr>
            </a:p>
          </p:txBody>
        </p:sp>
      </p:grpSp>
      <p:sp>
        <p:nvSpPr>
          <p:cNvPr id="13" name="Rectángulo 12"/>
          <p:cNvSpPr/>
          <p:nvPr/>
        </p:nvSpPr>
        <p:spPr>
          <a:xfrm>
            <a:off x="4796673" y="2361441"/>
            <a:ext cx="4249356" cy="819455"/>
          </a:xfrm>
          <a:prstGeom prst="rect">
            <a:avLst/>
          </a:prstGeom>
        </p:spPr>
        <p:txBody>
          <a:bodyPr wrap="square">
            <a:spAutoFit/>
          </a:bodyPr>
          <a:lstStyle/>
          <a:p>
            <a:pPr marL="733425" indent="337661" algn="just">
              <a:lnSpc>
                <a:spcPct val="150000"/>
              </a:lnSpc>
            </a:pPr>
            <a:r>
              <a:rPr lang="es-EC" sz="1050" b="1" dirty="0">
                <a:latin typeface="Times New Roman" panose="02020603050405020304" pitchFamily="18" charset="0"/>
                <a:ea typeface="Times New Roman" panose="02020603050405020304" pitchFamily="18" charset="0"/>
              </a:rPr>
              <a:t>Hipótesis</a:t>
            </a:r>
            <a:endParaRPr lang="es-EC" sz="1050" b="1" dirty="0">
              <a:latin typeface="Times New Roman" panose="02020603050405020304" pitchFamily="18" charset="0"/>
              <a:ea typeface="Calibri" panose="020F0502020204030204" pitchFamily="34" charset="0"/>
            </a:endParaRPr>
          </a:p>
          <a:p>
            <a:pPr marL="391478" indent="337661" algn="just">
              <a:lnSpc>
                <a:spcPct val="150000"/>
              </a:lnSpc>
            </a:pPr>
            <a:r>
              <a:rPr lang="es-EC" sz="1050" b="1" dirty="0">
                <a:latin typeface="Times New Roman" panose="02020603050405020304" pitchFamily="18" charset="0"/>
                <a:ea typeface="Times New Roman" panose="02020603050405020304" pitchFamily="18" charset="0"/>
              </a:rPr>
              <a:t>       </a:t>
            </a:r>
            <a:r>
              <a:rPr lang="es-EC" sz="1050" dirty="0">
                <a:latin typeface="Times New Roman" panose="02020603050405020304" pitchFamily="18" charset="0"/>
                <a:ea typeface="Times New Roman" panose="02020603050405020304" pitchFamily="18" charset="0"/>
              </a:rPr>
              <a:t>H0: Si A y B es ≥ al 5%; Rechazo</a:t>
            </a:r>
            <a:endParaRPr lang="es-EC" sz="1050" b="1" dirty="0">
              <a:latin typeface="Times New Roman" panose="02020603050405020304" pitchFamily="18" charset="0"/>
              <a:ea typeface="Calibri" panose="020F0502020204030204" pitchFamily="34" charset="0"/>
            </a:endParaRPr>
          </a:p>
          <a:p>
            <a:pPr marL="733425" indent="337661" algn="just">
              <a:lnSpc>
                <a:spcPct val="150000"/>
              </a:lnSpc>
            </a:pPr>
            <a:r>
              <a:rPr lang="es-EC" sz="1050" dirty="0">
                <a:latin typeface="Times New Roman" panose="02020603050405020304" pitchFamily="18" charset="0"/>
                <a:ea typeface="Times New Roman" panose="02020603050405020304" pitchFamily="18" charset="0"/>
              </a:rPr>
              <a:t>H1: Si A y B es ≤ al 5%, Acepto</a:t>
            </a:r>
            <a:endParaRPr lang="es-EC" sz="1050" b="1" dirty="0">
              <a:latin typeface="Times New Roman" panose="02020603050405020304" pitchFamily="18" charset="0"/>
              <a:ea typeface="Calibri" panose="020F0502020204030204" pitchFamily="34" charset="0"/>
            </a:endParaRPr>
          </a:p>
        </p:txBody>
      </p:sp>
      <p:graphicFrame>
        <p:nvGraphicFramePr>
          <p:cNvPr id="14" name="Diagrama 13"/>
          <p:cNvGraphicFramePr/>
          <p:nvPr>
            <p:extLst>
              <p:ext uri="{D42A27DB-BD31-4B8C-83A1-F6EECF244321}">
                <p14:modId xmlns:p14="http://schemas.microsoft.com/office/powerpoint/2010/main" val="767832054"/>
              </p:ext>
            </p:extLst>
          </p:nvPr>
        </p:nvGraphicFramePr>
        <p:xfrm>
          <a:off x="272143" y="3365562"/>
          <a:ext cx="8773886" cy="1777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458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28801" y="0"/>
            <a:ext cx="2623457" cy="979715"/>
          </a:xfrm>
          <a:prstGeom prst="rect">
            <a:avLst/>
          </a:prstGeom>
          <a:solidFill>
            <a:schemeClr val="accent6">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s-EC" sz="1800" b="1" dirty="0">
                <a:solidFill>
                  <a:schemeClr val="tx1"/>
                </a:solidFill>
                <a:latin typeface="Times New Roman" panose="02020603050405020304" pitchFamily="18" charset="0"/>
                <a:cs typeface="Times New Roman" panose="02020603050405020304" pitchFamily="18" charset="0"/>
              </a:rPr>
              <a:t>CORRELACIÓN</a:t>
            </a:r>
          </a:p>
        </p:txBody>
      </p:sp>
      <p:graphicFrame>
        <p:nvGraphicFramePr>
          <p:cNvPr id="3" name="Tabla 2"/>
          <p:cNvGraphicFramePr>
            <a:graphicFrameLocks noGrp="1"/>
          </p:cNvGraphicFramePr>
          <p:nvPr>
            <p:extLst/>
          </p:nvPr>
        </p:nvGraphicFramePr>
        <p:xfrm>
          <a:off x="0" y="1125736"/>
          <a:ext cx="6270173" cy="4017765"/>
        </p:xfrm>
        <a:graphic>
          <a:graphicData uri="http://schemas.openxmlformats.org/drawingml/2006/table">
            <a:tbl>
              <a:tblPr>
                <a:tableStyleId>{775DCB02-9BB8-47FD-8907-85C794F793BA}</a:tableStyleId>
              </a:tblPr>
              <a:tblGrid>
                <a:gridCol w="1948543"/>
                <a:gridCol w="1534886"/>
                <a:gridCol w="1415143"/>
                <a:gridCol w="1371601"/>
              </a:tblGrid>
              <a:tr h="1499507">
                <a:tc gridSpan="2">
                  <a:txBody>
                    <a:bodyPr/>
                    <a:lstStyle/>
                    <a:p>
                      <a:pPr marL="521970" indent="0" algn="just">
                        <a:lnSpc>
                          <a:spcPct val="150000"/>
                        </a:lnSpc>
                        <a:spcAft>
                          <a:spcPts val="0"/>
                        </a:spcAft>
                      </a:pPr>
                      <a:r>
                        <a:rPr lang="es-EC" sz="1200" dirty="0">
                          <a:solidFill>
                            <a:schemeClr val="tx1"/>
                          </a:solidFill>
                          <a:effectLst/>
                          <a:latin typeface="Times New Roman" panose="02020603050405020304" pitchFamily="18" charset="0"/>
                          <a:cs typeface="Times New Roman" panose="02020603050405020304" pitchFamily="18" charset="0"/>
                        </a:rPr>
                        <a:t> </a:t>
                      </a:r>
                      <a:endParaRPr lang="es-EC"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EC"/>
                    </a:p>
                  </a:txBody>
                  <a:tcPr/>
                </a:tc>
                <a:tc>
                  <a:txBody>
                    <a:bodyPr/>
                    <a:lstStyle/>
                    <a:p>
                      <a:pPr marL="38100" marR="38100" indent="0" algn="ctr">
                        <a:lnSpc>
                          <a:spcPct val="150000"/>
                        </a:lnSpc>
                        <a:spcAft>
                          <a:spcPts val="0"/>
                        </a:spcAft>
                      </a:pPr>
                      <a:r>
                        <a:rPr lang="es-EC" sz="1200" dirty="0">
                          <a:solidFill>
                            <a:schemeClr val="tx1"/>
                          </a:solidFill>
                          <a:effectLst/>
                          <a:latin typeface="Times New Roman" panose="02020603050405020304" pitchFamily="18" charset="0"/>
                          <a:cs typeface="Times New Roman" panose="02020603050405020304" pitchFamily="18" charset="0"/>
                        </a:rPr>
                        <a:t>¿Considera que la presentación de un plato de comida típica influye en la decisión de compra?</a:t>
                      </a:r>
                      <a:endParaRPr lang="es-EC"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indent="0" algn="ctr">
                        <a:lnSpc>
                          <a:spcPct val="150000"/>
                        </a:lnSpc>
                        <a:spcAft>
                          <a:spcPts val="0"/>
                        </a:spcAft>
                      </a:pPr>
                      <a:r>
                        <a:rPr lang="es-EC" sz="1200" dirty="0">
                          <a:solidFill>
                            <a:schemeClr val="tx1"/>
                          </a:solidFill>
                          <a:effectLst/>
                          <a:latin typeface="Times New Roman" panose="02020603050405020304" pitchFamily="18" charset="0"/>
                          <a:cs typeface="Times New Roman" panose="02020603050405020304" pitchFamily="18" charset="0"/>
                        </a:rPr>
                        <a:t>¿Cómo calificaría la degustación de la comida típica del cantón Rumiñahui?</a:t>
                      </a:r>
                      <a:endParaRPr lang="es-EC"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r>
              <a:tr h="370034">
                <a:tc rowSpan="3">
                  <a:txBody>
                    <a:bodyPr/>
                    <a:lstStyle/>
                    <a:p>
                      <a:pPr marL="38100" marR="38100" indent="0" algn="just">
                        <a:lnSpc>
                          <a:spcPct val="150000"/>
                        </a:lnSpc>
                        <a:spcAft>
                          <a:spcPts val="0"/>
                        </a:spcAft>
                      </a:pPr>
                      <a:r>
                        <a:rPr lang="es-EC" sz="1200" dirty="0">
                          <a:solidFill>
                            <a:schemeClr val="tx1"/>
                          </a:solidFill>
                          <a:effectLst/>
                          <a:latin typeface="Times New Roman" panose="02020603050405020304" pitchFamily="18" charset="0"/>
                          <a:cs typeface="Times New Roman" panose="02020603050405020304" pitchFamily="18" charset="0"/>
                        </a:rPr>
                        <a:t>¿Considera que la presentación de un plato de comida típica influye en la decisión de compra?</a:t>
                      </a:r>
                      <a:endParaRPr lang="es-EC"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0" algn="just">
                        <a:lnSpc>
                          <a:spcPct val="150000"/>
                        </a:lnSpc>
                        <a:spcAft>
                          <a:spcPts val="0"/>
                        </a:spcAft>
                      </a:pPr>
                      <a:r>
                        <a:rPr lang="es-EC" sz="1200">
                          <a:solidFill>
                            <a:schemeClr val="tx1"/>
                          </a:solidFill>
                          <a:effectLst/>
                          <a:latin typeface="Times New Roman" panose="02020603050405020304" pitchFamily="18" charset="0"/>
                          <a:cs typeface="Times New Roman" panose="02020603050405020304" pitchFamily="18" charset="0"/>
                        </a:rPr>
                        <a:t>Correlación de Pearson</a:t>
                      </a:r>
                      <a:endParaRPr lang="es-EC"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0" algn="ctr">
                        <a:lnSpc>
                          <a:spcPct val="150000"/>
                        </a:lnSpc>
                        <a:spcAft>
                          <a:spcPts val="0"/>
                        </a:spcAft>
                      </a:pPr>
                      <a:r>
                        <a:rPr lang="es-EC" sz="1200" dirty="0">
                          <a:solidFill>
                            <a:schemeClr val="tx1"/>
                          </a:solidFill>
                          <a:effectLst/>
                          <a:latin typeface="Times New Roman" panose="02020603050405020304" pitchFamily="18" charset="0"/>
                          <a:cs typeface="Times New Roman" panose="02020603050405020304" pitchFamily="18" charset="0"/>
                        </a:rPr>
                        <a:t>1</a:t>
                      </a:r>
                      <a:endParaRPr lang="es-EC"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ctr">
                        <a:lnSpc>
                          <a:spcPct val="150000"/>
                        </a:lnSpc>
                        <a:spcAft>
                          <a:spcPts val="0"/>
                        </a:spcAft>
                      </a:pPr>
                      <a:r>
                        <a:rPr lang="es-EC" sz="1200">
                          <a:solidFill>
                            <a:schemeClr val="tx1"/>
                          </a:solidFill>
                          <a:effectLst/>
                          <a:latin typeface="Times New Roman" panose="02020603050405020304" pitchFamily="18" charset="0"/>
                          <a:cs typeface="Times New Roman" panose="02020603050405020304" pitchFamily="18" charset="0"/>
                        </a:rPr>
                        <a:t>,205</a:t>
                      </a:r>
                      <a:r>
                        <a:rPr lang="es-EC" sz="1200" baseline="30000">
                          <a:solidFill>
                            <a:schemeClr val="tx1"/>
                          </a:solidFill>
                          <a:effectLst/>
                          <a:latin typeface="Times New Roman" panose="02020603050405020304" pitchFamily="18" charset="0"/>
                          <a:cs typeface="Times New Roman" panose="02020603050405020304" pitchFamily="18" charset="0"/>
                        </a:rPr>
                        <a:t>**</a:t>
                      </a:r>
                      <a:endParaRPr lang="es-EC"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343591">
                <a:tc vMerge="1">
                  <a:txBody>
                    <a:bodyPr/>
                    <a:lstStyle/>
                    <a:p>
                      <a:endParaRPr lang="es-EC"/>
                    </a:p>
                  </a:txBody>
                  <a:tcPr/>
                </a:tc>
                <a:tc>
                  <a:txBody>
                    <a:bodyPr/>
                    <a:lstStyle/>
                    <a:p>
                      <a:pPr marL="38100" marR="38100" indent="0" algn="just">
                        <a:lnSpc>
                          <a:spcPct val="150000"/>
                        </a:lnSpc>
                        <a:spcAft>
                          <a:spcPts val="0"/>
                        </a:spcAft>
                      </a:pPr>
                      <a:r>
                        <a:rPr lang="es-EC" sz="1200">
                          <a:solidFill>
                            <a:schemeClr val="tx1"/>
                          </a:solidFill>
                          <a:effectLst/>
                          <a:latin typeface="Times New Roman" panose="02020603050405020304" pitchFamily="18" charset="0"/>
                          <a:cs typeface="Times New Roman" panose="02020603050405020304" pitchFamily="18" charset="0"/>
                        </a:rPr>
                        <a:t>Sig. (bilateral)</a:t>
                      </a:r>
                      <a:endParaRPr lang="es-EC"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521970" indent="0" algn="ctr">
                        <a:lnSpc>
                          <a:spcPct val="150000"/>
                        </a:lnSpc>
                        <a:spcAft>
                          <a:spcPts val="0"/>
                        </a:spcAft>
                      </a:pPr>
                      <a:r>
                        <a:rPr lang="es-EC" sz="1200" dirty="0">
                          <a:solidFill>
                            <a:schemeClr val="tx1"/>
                          </a:solidFill>
                          <a:effectLst/>
                          <a:latin typeface="Times New Roman" panose="02020603050405020304" pitchFamily="18" charset="0"/>
                          <a:cs typeface="Times New Roman" panose="02020603050405020304" pitchFamily="18" charset="0"/>
                        </a:rPr>
                        <a:t> </a:t>
                      </a:r>
                      <a:endParaRPr lang="es-EC"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ctr">
                        <a:lnSpc>
                          <a:spcPct val="150000"/>
                        </a:lnSpc>
                        <a:spcAft>
                          <a:spcPts val="0"/>
                        </a:spcAft>
                      </a:pPr>
                      <a:r>
                        <a:rPr lang="es-EC" sz="1200">
                          <a:solidFill>
                            <a:schemeClr val="tx1"/>
                          </a:solidFill>
                          <a:effectLst/>
                          <a:latin typeface="Times New Roman" panose="02020603050405020304" pitchFamily="18" charset="0"/>
                          <a:cs typeface="Times New Roman" panose="02020603050405020304" pitchFamily="18" charset="0"/>
                        </a:rPr>
                        <a:t>,001</a:t>
                      </a:r>
                      <a:endParaRPr lang="es-EC"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399424">
                <a:tc vMerge="1">
                  <a:txBody>
                    <a:bodyPr/>
                    <a:lstStyle/>
                    <a:p>
                      <a:endParaRPr lang="es-EC"/>
                    </a:p>
                  </a:txBody>
                  <a:tcPr/>
                </a:tc>
                <a:tc>
                  <a:txBody>
                    <a:bodyPr/>
                    <a:lstStyle/>
                    <a:p>
                      <a:pPr marL="38100" marR="38100" indent="0" algn="just">
                        <a:lnSpc>
                          <a:spcPct val="150000"/>
                        </a:lnSpc>
                        <a:spcAft>
                          <a:spcPts val="0"/>
                        </a:spcAft>
                      </a:pPr>
                      <a:r>
                        <a:rPr lang="es-EC" sz="1200">
                          <a:solidFill>
                            <a:schemeClr val="tx1"/>
                          </a:solidFill>
                          <a:effectLst/>
                          <a:latin typeface="Times New Roman" panose="02020603050405020304" pitchFamily="18" charset="0"/>
                          <a:cs typeface="Times New Roman" panose="02020603050405020304" pitchFamily="18" charset="0"/>
                        </a:rPr>
                        <a:t>N</a:t>
                      </a:r>
                      <a:endParaRPr lang="es-EC"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0" algn="ctr">
                        <a:lnSpc>
                          <a:spcPct val="150000"/>
                        </a:lnSpc>
                        <a:spcAft>
                          <a:spcPts val="0"/>
                        </a:spcAft>
                      </a:pPr>
                      <a:r>
                        <a:rPr lang="es-EC" sz="1200" dirty="0">
                          <a:solidFill>
                            <a:schemeClr val="tx1"/>
                          </a:solidFill>
                          <a:effectLst/>
                          <a:latin typeface="Times New Roman" panose="02020603050405020304" pitchFamily="18" charset="0"/>
                          <a:cs typeface="Times New Roman" panose="02020603050405020304" pitchFamily="18" charset="0"/>
                        </a:rPr>
                        <a:t>259</a:t>
                      </a:r>
                      <a:endParaRPr lang="es-EC"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ctr">
                        <a:lnSpc>
                          <a:spcPct val="150000"/>
                        </a:lnSpc>
                        <a:spcAft>
                          <a:spcPts val="0"/>
                        </a:spcAft>
                      </a:pPr>
                      <a:r>
                        <a:rPr lang="es-EC" sz="1200" dirty="0">
                          <a:solidFill>
                            <a:schemeClr val="tx1"/>
                          </a:solidFill>
                          <a:effectLst/>
                          <a:latin typeface="Times New Roman" panose="02020603050405020304" pitchFamily="18" charset="0"/>
                          <a:cs typeface="Times New Roman" panose="02020603050405020304" pitchFamily="18" charset="0"/>
                        </a:rPr>
                        <a:t>259</a:t>
                      </a:r>
                      <a:endParaRPr lang="es-EC"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379385">
                <a:tc rowSpan="3">
                  <a:txBody>
                    <a:bodyPr/>
                    <a:lstStyle/>
                    <a:p>
                      <a:pPr marL="38100" marR="38100" indent="0" algn="just">
                        <a:lnSpc>
                          <a:spcPct val="150000"/>
                        </a:lnSpc>
                        <a:spcAft>
                          <a:spcPts val="0"/>
                        </a:spcAft>
                      </a:pPr>
                      <a:r>
                        <a:rPr lang="es-EC" sz="1200" dirty="0">
                          <a:solidFill>
                            <a:schemeClr val="tx1"/>
                          </a:solidFill>
                          <a:effectLst/>
                          <a:latin typeface="Times New Roman" panose="02020603050405020304" pitchFamily="18" charset="0"/>
                          <a:cs typeface="Times New Roman" panose="02020603050405020304" pitchFamily="18" charset="0"/>
                        </a:rPr>
                        <a:t>¿Cómo calificaría la degustación de la comida típica del cantón Rumiñahui?</a:t>
                      </a:r>
                      <a:endParaRPr lang="es-EC"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0" algn="just">
                        <a:lnSpc>
                          <a:spcPct val="150000"/>
                        </a:lnSpc>
                        <a:spcAft>
                          <a:spcPts val="0"/>
                        </a:spcAft>
                      </a:pPr>
                      <a:r>
                        <a:rPr lang="es-EC" sz="1200" dirty="0">
                          <a:solidFill>
                            <a:schemeClr val="tx1"/>
                          </a:solidFill>
                          <a:effectLst/>
                          <a:latin typeface="Times New Roman" panose="02020603050405020304" pitchFamily="18" charset="0"/>
                          <a:cs typeface="Times New Roman" panose="02020603050405020304" pitchFamily="18" charset="0"/>
                        </a:rPr>
                        <a:t>Correlación de Pearson</a:t>
                      </a:r>
                      <a:endParaRPr lang="es-EC"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0" algn="ctr">
                        <a:lnSpc>
                          <a:spcPct val="150000"/>
                        </a:lnSpc>
                        <a:spcAft>
                          <a:spcPts val="0"/>
                        </a:spcAft>
                      </a:pPr>
                      <a:r>
                        <a:rPr lang="es-EC" sz="1200" dirty="0">
                          <a:solidFill>
                            <a:schemeClr val="tx1"/>
                          </a:solidFill>
                          <a:effectLst/>
                          <a:latin typeface="Times New Roman" panose="02020603050405020304" pitchFamily="18" charset="0"/>
                          <a:cs typeface="Times New Roman" panose="02020603050405020304" pitchFamily="18" charset="0"/>
                        </a:rPr>
                        <a:t>,205</a:t>
                      </a:r>
                      <a:r>
                        <a:rPr lang="es-EC" sz="1200" baseline="30000" dirty="0">
                          <a:solidFill>
                            <a:schemeClr val="tx1"/>
                          </a:solidFill>
                          <a:effectLst/>
                          <a:latin typeface="Times New Roman" panose="02020603050405020304" pitchFamily="18" charset="0"/>
                          <a:cs typeface="Times New Roman" panose="02020603050405020304" pitchFamily="18" charset="0"/>
                        </a:rPr>
                        <a:t>**</a:t>
                      </a:r>
                      <a:endParaRPr lang="es-EC"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ctr">
                        <a:lnSpc>
                          <a:spcPct val="150000"/>
                        </a:lnSpc>
                        <a:spcAft>
                          <a:spcPts val="0"/>
                        </a:spcAft>
                      </a:pPr>
                      <a:r>
                        <a:rPr lang="es-EC" sz="1200" dirty="0">
                          <a:solidFill>
                            <a:schemeClr val="tx1"/>
                          </a:solidFill>
                          <a:effectLst/>
                          <a:latin typeface="Times New Roman" panose="02020603050405020304" pitchFamily="18" charset="0"/>
                          <a:cs typeface="Times New Roman" panose="02020603050405020304" pitchFamily="18" charset="0"/>
                        </a:rPr>
                        <a:t>1</a:t>
                      </a:r>
                      <a:endParaRPr lang="es-EC"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343591">
                <a:tc vMerge="1">
                  <a:txBody>
                    <a:bodyPr/>
                    <a:lstStyle/>
                    <a:p>
                      <a:endParaRPr lang="es-EC"/>
                    </a:p>
                  </a:txBody>
                  <a:tcPr/>
                </a:tc>
                <a:tc>
                  <a:txBody>
                    <a:bodyPr/>
                    <a:lstStyle/>
                    <a:p>
                      <a:pPr marL="38100" marR="38100" indent="0" algn="just">
                        <a:lnSpc>
                          <a:spcPct val="150000"/>
                        </a:lnSpc>
                        <a:spcAft>
                          <a:spcPts val="0"/>
                        </a:spcAft>
                      </a:pPr>
                      <a:r>
                        <a:rPr lang="es-EC" sz="1200">
                          <a:solidFill>
                            <a:schemeClr val="tx1"/>
                          </a:solidFill>
                          <a:effectLst/>
                          <a:latin typeface="Times New Roman" panose="02020603050405020304" pitchFamily="18" charset="0"/>
                          <a:cs typeface="Times New Roman" panose="02020603050405020304" pitchFamily="18" charset="0"/>
                        </a:rPr>
                        <a:t>Sig. (bilateral)</a:t>
                      </a:r>
                      <a:endParaRPr lang="es-EC"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0" algn="ctr">
                        <a:lnSpc>
                          <a:spcPct val="150000"/>
                        </a:lnSpc>
                        <a:spcAft>
                          <a:spcPts val="0"/>
                        </a:spcAft>
                      </a:pPr>
                      <a:r>
                        <a:rPr lang="es-EC" sz="1200">
                          <a:solidFill>
                            <a:schemeClr val="tx1"/>
                          </a:solidFill>
                          <a:effectLst/>
                          <a:latin typeface="Times New Roman" panose="02020603050405020304" pitchFamily="18" charset="0"/>
                          <a:cs typeface="Times New Roman" panose="02020603050405020304" pitchFamily="18" charset="0"/>
                        </a:rPr>
                        <a:t>,001</a:t>
                      </a:r>
                      <a:endParaRPr lang="es-EC"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521970" indent="0" algn="ctr">
                        <a:lnSpc>
                          <a:spcPct val="150000"/>
                        </a:lnSpc>
                        <a:spcAft>
                          <a:spcPts val="0"/>
                        </a:spcAft>
                      </a:pPr>
                      <a:r>
                        <a:rPr lang="es-EC" sz="1200" dirty="0">
                          <a:solidFill>
                            <a:schemeClr val="tx1"/>
                          </a:solidFill>
                          <a:effectLst/>
                          <a:latin typeface="Times New Roman" panose="02020603050405020304" pitchFamily="18" charset="0"/>
                          <a:cs typeface="Times New Roman" panose="02020603050405020304" pitchFamily="18" charset="0"/>
                        </a:rPr>
                        <a:t> </a:t>
                      </a:r>
                      <a:endParaRPr lang="es-EC"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343591">
                <a:tc vMerge="1">
                  <a:txBody>
                    <a:bodyPr/>
                    <a:lstStyle/>
                    <a:p>
                      <a:endParaRPr lang="es-EC"/>
                    </a:p>
                  </a:txBody>
                  <a:tcPr/>
                </a:tc>
                <a:tc>
                  <a:txBody>
                    <a:bodyPr/>
                    <a:lstStyle/>
                    <a:p>
                      <a:pPr marL="38100" marR="38100" indent="0" algn="just">
                        <a:lnSpc>
                          <a:spcPct val="150000"/>
                        </a:lnSpc>
                        <a:spcAft>
                          <a:spcPts val="0"/>
                        </a:spcAft>
                      </a:pPr>
                      <a:r>
                        <a:rPr lang="es-EC" sz="1200">
                          <a:solidFill>
                            <a:schemeClr val="tx1"/>
                          </a:solidFill>
                          <a:effectLst/>
                          <a:latin typeface="Times New Roman" panose="02020603050405020304" pitchFamily="18" charset="0"/>
                          <a:cs typeface="Times New Roman" panose="02020603050405020304" pitchFamily="18" charset="0"/>
                        </a:rPr>
                        <a:t>N</a:t>
                      </a:r>
                      <a:endParaRPr lang="es-EC"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0" algn="ctr">
                        <a:lnSpc>
                          <a:spcPct val="150000"/>
                        </a:lnSpc>
                        <a:spcAft>
                          <a:spcPts val="0"/>
                        </a:spcAft>
                      </a:pPr>
                      <a:r>
                        <a:rPr lang="es-EC" sz="1200">
                          <a:solidFill>
                            <a:schemeClr val="tx1"/>
                          </a:solidFill>
                          <a:effectLst/>
                          <a:latin typeface="Times New Roman" panose="02020603050405020304" pitchFamily="18" charset="0"/>
                          <a:cs typeface="Times New Roman" panose="02020603050405020304" pitchFamily="18" charset="0"/>
                        </a:rPr>
                        <a:t>259</a:t>
                      </a:r>
                      <a:endParaRPr lang="es-EC"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ctr">
                        <a:lnSpc>
                          <a:spcPct val="150000"/>
                        </a:lnSpc>
                        <a:spcAft>
                          <a:spcPts val="0"/>
                        </a:spcAft>
                      </a:pPr>
                      <a:r>
                        <a:rPr lang="es-EC" sz="1200" dirty="0">
                          <a:solidFill>
                            <a:schemeClr val="tx1"/>
                          </a:solidFill>
                          <a:effectLst/>
                          <a:latin typeface="Times New Roman" panose="02020603050405020304" pitchFamily="18" charset="0"/>
                          <a:cs typeface="Times New Roman" panose="02020603050405020304" pitchFamily="18" charset="0"/>
                        </a:rPr>
                        <a:t>273</a:t>
                      </a:r>
                      <a:endParaRPr lang="es-EC"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338642">
                <a:tc gridSpan="4">
                  <a:txBody>
                    <a:bodyPr/>
                    <a:lstStyle/>
                    <a:p>
                      <a:pPr marL="38100" marR="38100" indent="0" algn="ctr">
                        <a:lnSpc>
                          <a:spcPct val="150000"/>
                        </a:lnSpc>
                        <a:spcAft>
                          <a:spcPts val="0"/>
                        </a:spcAft>
                      </a:pPr>
                      <a:r>
                        <a:rPr lang="es-EC" sz="1200" dirty="0">
                          <a:solidFill>
                            <a:schemeClr val="tx1"/>
                          </a:solidFill>
                          <a:effectLst/>
                          <a:latin typeface="Times New Roman" panose="02020603050405020304" pitchFamily="18" charset="0"/>
                          <a:cs typeface="Times New Roman" panose="02020603050405020304" pitchFamily="18" charset="0"/>
                        </a:rPr>
                        <a:t>**. La correlación es significativa en el nivel 0,01 (bilateral).</a:t>
                      </a:r>
                      <a:endParaRPr lang="es-EC"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
        <p:nvSpPr>
          <p:cNvPr id="4" name="Rectángulo 3"/>
          <p:cNvSpPr/>
          <p:nvPr/>
        </p:nvSpPr>
        <p:spPr>
          <a:xfrm>
            <a:off x="6237514" y="0"/>
            <a:ext cx="2950029" cy="1546577"/>
          </a:xfrm>
          <a:prstGeom prst="rect">
            <a:avLst/>
          </a:prstGeom>
        </p:spPr>
        <p:txBody>
          <a:bodyPr wrap="square">
            <a:spAutoFit/>
          </a:bodyPr>
          <a:lstStyle/>
          <a:p>
            <a:pPr marL="733425" algn="just"/>
            <a:r>
              <a:rPr lang="es-EC" sz="1050" b="1" dirty="0">
                <a:latin typeface="Times New Roman" panose="02020603050405020304" pitchFamily="18" charset="0"/>
                <a:ea typeface="Times New Roman" panose="02020603050405020304" pitchFamily="18" charset="0"/>
              </a:rPr>
              <a:t>Rangos de correlación</a:t>
            </a:r>
            <a:endParaRPr lang="es-EC" sz="1050" b="1" dirty="0">
              <a:latin typeface="Times New Roman" panose="02020603050405020304" pitchFamily="18" charset="0"/>
              <a:ea typeface="Calibri" panose="020F0502020204030204" pitchFamily="34" charset="0"/>
            </a:endParaRPr>
          </a:p>
          <a:p>
            <a:pPr marL="391478" algn="just"/>
            <a:r>
              <a:rPr lang="es-EC" sz="1050" b="1" dirty="0">
                <a:latin typeface="Times New Roman" panose="02020603050405020304" pitchFamily="18" charset="0"/>
                <a:ea typeface="Times New Roman" panose="02020603050405020304" pitchFamily="18" charset="0"/>
              </a:rPr>
              <a:t> </a:t>
            </a:r>
            <a:endParaRPr lang="es-EC" sz="1050" b="1" dirty="0">
              <a:latin typeface="Times New Roman" panose="02020603050405020304" pitchFamily="18" charset="0"/>
              <a:ea typeface="Calibri" panose="020F0502020204030204" pitchFamily="34" charset="0"/>
            </a:endParaRPr>
          </a:p>
          <a:p>
            <a:pPr marL="733425" algn="just"/>
            <a:r>
              <a:rPr lang="es-EC" sz="1050" dirty="0">
                <a:latin typeface="Times New Roman" panose="02020603050405020304" pitchFamily="18" charset="0"/>
                <a:ea typeface="Times New Roman" panose="02020603050405020304" pitchFamily="18" charset="0"/>
              </a:rPr>
              <a:t>0,00 a  0,19 = No existe correlación</a:t>
            </a:r>
            <a:endParaRPr lang="es-EC" sz="1050" b="1" dirty="0">
              <a:latin typeface="Times New Roman" panose="02020603050405020304" pitchFamily="18" charset="0"/>
              <a:ea typeface="Calibri" panose="020F0502020204030204" pitchFamily="34" charset="0"/>
            </a:endParaRPr>
          </a:p>
          <a:p>
            <a:pPr marL="391478" algn="just"/>
            <a:r>
              <a:rPr lang="es-EC" sz="1050" dirty="0">
                <a:latin typeface="Times New Roman" panose="02020603050405020304" pitchFamily="18" charset="0"/>
                <a:ea typeface="Times New Roman" panose="02020603050405020304" pitchFamily="18" charset="0"/>
              </a:rPr>
              <a:t> </a:t>
            </a:r>
            <a:endParaRPr lang="es-EC" sz="1050" b="1" dirty="0">
              <a:latin typeface="Times New Roman" panose="02020603050405020304" pitchFamily="18" charset="0"/>
              <a:ea typeface="Calibri" panose="020F0502020204030204" pitchFamily="34" charset="0"/>
            </a:endParaRPr>
          </a:p>
          <a:p>
            <a:pPr marL="733425" algn="just"/>
            <a:r>
              <a:rPr lang="es-EC" sz="1050" dirty="0">
                <a:latin typeface="Times New Roman" panose="02020603050405020304" pitchFamily="18" charset="0"/>
                <a:ea typeface="Times New Roman" panose="02020603050405020304" pitchFamily="18" charset="0"/>
              </a:rPr>
              <a:t>0,20 a  0,39 = Baja correlación</a:t>
            </a:r>
            <a:endParaRPr lang="es-EC" sz="1050" b="1" dirty="0">
              <a:latin typeface="Times New Roman" panose="02020603050405020304" pitchFamily="18" charset="0"/>
              <a:ea typeface="Calibri" panose="020F0502020204030204" pitchFamily="34" charset="0"/>
            </a:endParaRPr>
          </a:p>
          <a:p>
            <a:pPr marL="391478" algn="just"/>
            <a:r>
              <a:rPr lang="es-EC" sz="1050" dirty="0">
                <a:latin typeface="Times New Roman" panose="02020603050405020304" pitchFamily="18" charset="0"/>
                <a:ea typeface="Times New Roman" panose="02020603050405020304" pitchFamily="18" charset="0"/>
              </a:rPr>
              <a:t> </a:t>
            </a:r>
            <a:endParaRPr lang="es-EC" sz="1050" b="1" dirty="0">
              <a:latin typeface="Times New Roman" panose="02020603050405020304" pitchFamily="18" charset="0"/>
              <a:ea typeface="Calibri" panose="020F0502020204030204" pitchFamily="34" charset="0"/>
            </a:endParaRPr>
          </a:p>
          <a:p>
            <a:pPr marL="733425" algn="just"/>
            <a:r>
              <a:rPr lang="es-EC" sz="1050" dirty="0">
                <a:latin typeface="Times New Roman" panose="02020603050405020304" pitchFamily="18" charset="0"/>
                <a:ea typeface="Times New Roman" panose="02020603050405020304" pitchFamily="18" charset="0"/>
              </a:rPr>
              <a:t>0,50 a  0,79 = Mediana correlación</a:t>
            </a:r>
            <a:endParaRPr lang="es-EC" sz="1050" b="1" dirty="0">
              <a:latin typeface="Times New Roman" panose="02020603050405020304" pitchFamily="18" charset="0"/>
              <a:ea typeface="Calibri" panose="020F0502020204030204" pitchFamily="34" charset="0"/>
            </a:endParaRPr>
          </a:p>
          <a:p>
            <a:pPr marL="391478" algn="just"/>
            <a:r>
              <a:rPr lang="es-EC" sz="1050" dirty="0">
                <a:latin typeface="Times New Roman" panose="02020603050405020304" pitchFamily="18" charset="0"/>
                <a:ea typeface="Times New Roman" panose="02020603050405020304" pitchFamily="18" charset="0"/>
              </a:rPr>
              <a:t> </a:t>
            </a:r>
            <a:endParaRPr lang="es-EC" sz="1050" b="1" dirty="0">
              <a:latin typeface="Times New Roman" panose="02020603050405020304" pitchFamily="18" charset="0"/>
              <a:ea typeface="Calibri" panose="020F0502020204030204" pitchFamily="34" charset="0"/>
            </a:endParaRPr>
          </a:p>
          <a:p>
            <a:pPr marL="733425" algn="just"/>
            <a:r>
              <a:rPr lang="es-EC" sz="1050" dirty="0">
                <a:latin typeface="Times New Roman" panose="02020603050405020304" pitchFamily="18" charset="0"/>
                <a:ea typeface="Times New Roman" panose="02020603050405020304" pitchFamily="18" charset="0"/>
              </a:rPr>
              <a:t>0,80 a  1,00 = Excelente correlación</a:t>
            </a:r>
            <a:endParaRPr lang="es-EC" sz="1050" b="1" dirty="0">
              <a:latin typeface="Times New Roman" panose="02020603050405020304" pitchFamily="18" charset="0"/>
              <a:ea typeface="Calibri" panose="020F0502020204030204" pitchFamily="34" charset="0"/>
            </a:endParaRPr>
          </a:p>
        </p:txBody>
      </p:sp>
      <p:sp>
        <p:nvSpPr>
          <p:cNvPr id="6" name="Rectángulo 5"/>
          <p:cNvSpPr/>
          <p:nvPr/>
        </p:nvSpPr>
        <p:spPr>
          <a:xfrm>
            <a:off x="6335485" y="1883229"/>
            <a:ext cx="2754086" cy="326027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s-EC" sz="1050" dirty="0">
                <a:solidFill>
                  <a:schemeClr val="tx1"/>
                </a:solidFill>
                <a:latin typeface="Times New Roman" panose="02020603050405020304" pitchFamily="18" charset="0"/>
                <a:cs typeface="Times New Roman" panose="02020603050405020304" pitchFamily="18" charset="0"/>
              </a:rPr>
              <a:t>En el cruce de variables de las preguntas: ¿Considera que la presentación de un plato de comida típica influye en la decisión de compra? y ¿Cómo calificaría la degustación de la comida típica del cantón Rumiñahui?, se puede observar que los valores de la correlación de Pearson para nuestro estudio tiene una baja correlación equivalente a  (0.205), por lo que se determina que las personas que consumen comida típica no se sienten totalmente satisfecha con los precios en algunas partes de venta de estos platos típicos. </a:t>
            </a:r>
            <a:endParaRPr lang="es-EC" sz="1050" b="1" dirty="0">
              <a:solidFill>
                <a:schemeClr val="tx1"/>
              </a:solidFill>
              <a:latin typeface="Times New Roman" panose="02020603050405020304" pitchFamily="18" charset="0"/>
              <a:cs typeface="Times New Roman" panose="02020603050405020304" pitchFamily="18" charset="0"/>
            </a:endParaRPr>
          </a:p>
          <a:p>
            <a:pPr algn="just">
              <a:lnSpc>
                <a:spcPct val="150000"/>
              </a:lnSpc>
            </a:pPr>
            <a:endParaRPr lang="es-EC" sz="1050" dirty="0">
              <a:solidFill>
                <a:schemeClr val="tx1"/>
              </a:solidFill>
            </a:endParaRPr>
          </a:p>
        </p:txBody>
      </p:sp>
    </p:spTree>
    <p:extLst>
      <p:ext uri="{BB962C8B-B14F-4D97-AF65-F5344CB8AC3E}">
        <p14:creationId xmlns:p14="http://schemas.microsoft.com/office/powerpoint/2010/main" val="1220079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28801" y="0"/>
            <a:ext cx="2623457" cy="979715"/>
          </a:xfrm>
          <a:prstGeom prst="rect">
            <a:avLst/>
          </a:prstGeom>
          <a:solidFill>
            <a:schemeClr val="accent4">
              <a:lumMod val="40000"/>
              <a:lumOff val="6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s-EC" sz="1800" b="1" dirty="0">
                <a:solidFill>
                  <a:schemeClr val="tx1"/>
                </a:solidFill>
                <a:latin typeface="Times New Roman" panose="02020603050405020304" pitchFamily="18" charset="0"/>
                <a:cs typeface="Times New Roman" panose="02020603050405020304" pitchFamily="18" charset="0"/>
              </a:rPr>
              <a:t>CHI CUADRADO</a:t>
            </a:r>
          </a:p>
        </p:txBody>
      </p:sp>
      <p:graphicFrame>
        <p:nvGraphicFramePr>
          <p:cNvPr id="3" name="Tabla 2"/>
          <p:cNvGraphicFramePr>
            <a:graphicFrameLocks noGrp="1"/>
          </p:cNvGraphicFramePr>
          <p:nvPr>
            <p:extLst/>
          </p:nvPr>
        </p:nvGraphicFramePr>
        <p:xfrm>
          <a:off x="108520" y="1591100"/>
          <a:ext cx="5181939" cy="2468880"/>
        </p:xfrm>
        <a:graphic>
          <a:graphicData uri="http://schemas.openxmlformats.org/drawingml/2006/table">
            <a:tbl>
              <a:tblPr>
                <a:tableStyleId>{08FB837D-C827-4EFA-A057-4D05807E0F7C}</a:tableStyleId>
              </a:tblPr>
              <a:tblGrid>
                <a:gridCol w="1079897"/>
                <a:gridCol w="1054042"/>
                <a:gridCol w="1687286"/>
                <a:gridCol w="1360714"/>
              </a:tblGrid>
              <a:tr h="1645920">
                <a:tc>
                  <a:txBody>
                    <a:bodyPr/>
                    <a:lstStyle/>
                    <a:p>
                      <a:pPr marL="521970" indent="0" algn="just">
                        <a:lnSpc>
                          <a:spcPct val="150000"/>
                        </a:lnSpc>
                        <a:spcAft>
                          <a:spcPts val="0"/>
                        </a:spcAft>
                      </a:pPr>
                      <a:r>
                        <a:rPr lang="es-EC" sz="1200" dirty="0">
                          <a:solidFill>
                            <a:schemeClr val="tx1"/>
                          </a:solidFill>
                          <a:effectLst/>
                          <a:latin typeface="Times New Roman" panose="02020603050405020304" pitchFamily="18" charset="0"/>
                          <a:cs typeface="Times New Roman" panose="02020603050405020304" pitchFamily="18" charset="0"/>
                        </a:rPr>
                        <a:t> </a:t>
                      </a:r>
                      <a:endParaRPr lang="es-EC"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indent="0" algn="ctr">
                        <a:lnSpc>
                          <a:spcPct val="150000"/>
                        </a:lnSpc>
                        <a:spcAft>
                          <a:spcPts val="0"/>
                        </a:spcAft>
                      </a:pPr>
                      <a:r>
                        <a:rPr lang="es-EC" sz="1200">
                          <a:solidFill>
                            <a:schemeClr val="tx1"/>
                          </a:solidFill>
                          <a:effectLst/>
                          <a:latin typeface="Times New Roman" panose="02020603050405020304" pitchFamily="18" charset="0"/>
                          <a:cs typeface="Times New Roman" panose="02020603050405020304" pitchFamily="18" charset="0"/>
                        </a:rPr>
                        <a:t>¿En qué lugar prefiere degustar un plato de comida típica?</a:t>
                      </a:r>
                      <a:endParaRPr lang="es-EC"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indent="0" algn="ctr">
                        <a:lnSpc>
                          <a:spcPct val="150000"/>
                        </a:lnSpc>
                        <a:spcAft>
                          <a:spcPts val="0"/>
                        </a:spcAft>
                      </a:pPr>
                      <a:r>
                        <a:rPr lang="es-EC" sz="1200">
                          <a:solidFill>
                            <a:schemeClr val="tx1"/>
                          </a:solidFill>
                          <a:effectLst/>
                          <a:latin typeface="Times New Roman" panose="02020603050405020304" pitchFamily="18" charset="0"/>
                          <a:cs typeface="Times New Roman" panose="02020603050405020304" pitchFamily="18" charset="0"/>
                        </a:rPr>
                        <a:t>¿Al momento que le dan una pequeña degustación, llamada popularmente "probana", cuál de sus sentidos es el que más predomina?</a:t>
                      </a:r>
                      <a:endParaRPr lang="es-EC"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indent="0" algn="ctr">
                        <a:lnSpc>
                          <a:spcPct val="150000"/>
                        </a:lnSpc>
                        <a:spcAft>
                          <a:spcPts val="0"/>
                        </a:spcAft>
                      </a:pPr>
                      <a:r>
                        <a:rPr lang="es-EC" sz="1200">
                          <a:solidFill>
                            <a:schemeClr val="tx1"/>
                          </a:solidFill>
                          <a:effectLst/>
                          <a:latin typeface="Times New Roman" panose="02020603050405020304" pitchFamily="18" charset="0"/>
                          <a:cs typeface="Times New Roman" panose="02020603050405020304" pitchFamily="18" charset="0"/>
                        </a:rPr>
                        <a:t>¿Qué es lo más importante para usted cuando consume un plato de comida típica?</a:t>
                      </a:r>
                      <a:endParaRPr lang="es-EC"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r>
              <a:tr h="274320">
                <a:tc>
                  <a:txBody>
                    <a:bodyPr/>
                    <a:lstStyle/>
                    <a:p>
                      <a:pPr marL="38100" marR="38100" indent="0" algn="just">
                        <a:lnSpc>
                          <a:spcPct val="150000"/>
                        </a:lnSpc>
                        <a:spcAft>
                          <a:spcPts val="0"/>
                        </a:spcAft>
                      </a:pPr>
                      <a:r>
                        <a:rPr lang="es-EC" sz="1200">
                          <a:solidFill>
                            <a:schemeClr val="tx1"/>
                          </a:solidFill>
                          <a:effectLst/>
                          <a:latin typeface="Times New Roman" panose="02020603050405020304" pitchFamily="18" charset="0"/>
                          <a:cs typeface="Times New Roman" panose="02020603050405020304" pitchFamily="18" charset="0"/>
                        </a:rPr>
                        <a:t>Chi-cuadrado</a:t>
                      </a:r>
                      <a:endParaRPr lang="es-EC"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0" algn="ctr">
                        <a:lnSpc>
                          <a:spcPct val="150000"/>
                        </a:lnSpc>
                        <a:spcAft>
                          <a:spcPts val="0"/>
                        </a:spcAft>
                      </a:pPr>
                      <a:r>
                        <a:rPr lang="es-EC" sz="1200" dirty="0">
                          <a:solidFill>
                            <a:schemeClr val="tx1"/>
                          </a:solidFill>
                          <a:effectLst/>
                          <a:latin typeface="Times New Roman" panose="02020603050405020304" pitchFamily="18" charset="0"/>
                          <a:cs typeface="Times New Roman" panose="02020603050405020304" pitchFamily="18" charset="0"/>
                        </a:rPr>
                        <a:t>34,073</a:t>
                      </a:r>
                      <a:r>
                        <a:rPr lang="es-EC" sz="1200" baseline="30000" dirty="0">
                          <a:solidFill>
                            <a:schemeClr val="tx1"/>
                          </a:solidFill>
                          <a:effectLst/>
                          <a:latin typeface="Times New Roman" panose="02020603050405020304" pitchFamily="18" charset="0"/>
                          <a:cs typeface="Times New Roman" panose="02020603050405020304" pitchFamily="18" charset="0"/>
                        </a:rPr>
                        <a:t>a</a:t>
                      </a:r>
                      <a:endParaRPr lang="es-EC"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ctr">
                        <a:lnSpc>
                          <a:spcPct val="150000"/>
                        </a:lnSpc>
                        <a:spcAft>
                          <a:spcPts val="0"/>
                        </a:spcAft>
                      </a:pPr>
                      <a:r>
                        <a:rPr lang="es-EC" sz="1200">
                          <a:solidFill>
                            <a:schemeClr val="tx1"/>
                          </a:solidFill>
                          <a:effectLst/>
                          <a:latin typeface="Times New Roman" panose="02020603050405020304" pitchFamily="18" charset="0"/>
                          <a:cs typeface="Times New Roman" panose="02020603050405020304" pitchFamily="18" charset="0"/>
                        </a:rPr>
                        <a:t>98,976</a:t>
                      </a:r>
                      <a:r>
                        <a:rPr lang="es-EC" sz="1200" baseline="30000">
                          <a:solidFill>
                            <a:schemeClr val="tx1"/>
                          </a:solidFill>
                          <a:effectLst/>
                          <a:latin typeface="Times New Roman" panose="02020603050405020304" pitchFamily="18" charset="0"/>
                          <a:cs typeface="Times New Roman" panose="02020603050405020304" pitchFamily="18" charset="0"/>
                        </a:rPr>
                        <a:t>b</a:t>
                      </a:r>
                      <a:endParaRPr lang="es-EC"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ctr">
                        <a:lnSpc>
                          <a:spcPct val="150000"/>
                        </a:lnSpc>
                        <a:spcAft>
                          <a:spcPts val="0"/>
                        </a:spcAft>
                      </a:pPr>
                      <a:r>
                        <a:rPr lang="es-EC" sz="1200">
                          <a:solidFill>
                            <a:schemeClr val="tx1"/>
                          </a:solidFill>
                          <a:effectLst/>
                          <a:latin typeface="Times New Roman" panose="02020603050405020304" pitchFamily="18" charset="0"/>
                          <a:cs typeface="Times New Roman" panose="02020603050405020304" pitchFamily="18" charset="0"/>
                        </a:rPr>
                        <a:t>238,734</a:t>
                      </a:r>
                      <a:r>
                        <a:rPr lang="es-EC" sz="1200" baseline="30000">
                          <a:solidFill>
                            <a:schemeClr val="tx1"/>
                          </a:solidFill>
                          <a:effectLst/>
                          <a:latin typeface="Times New Roman" panose="02020603050405020304" pitchFamily="18" charset="0"/>
                          <a:cs typeface="Times New Roman" panose="02020603050405020304" pitchFamily="18" charset="0"/>
                        </a:rPr>
                        <a:t>b</a:t>
                      </a:r>
                      <a:endParaRPr lang="es-EC"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74320">
                <a:tc>
                  <a:txBody>
                    <a:bodyPr/>
                    <a:lstStyle/>
                    <a:p>
                      <a:pPr marL="38100" marR="38100" indent="0" algn="just">
                        <a:lnSpc>
                          <a:spcPct val="150000"/>
                        </a:lnSpc>
                        <a:spcAft>
                          <a:spcPts val="0"/>
                        </a:spcAft>
                      </a:pPr>
                      <a:r>
                        <a:rPr lang="es-EC" sz="1200">
                          <a:solidFill>
                            <a:schemeClr val="tx1"/>
                          </a:solidFill>
                          <a:effectLst/>
                          <a:latin typeface="Times New Roman" panose="02020603050405020304" pitchFamily="18" charset="0"/>
                          <a:cs typeface="Times New Roman" panose="02020603050405020304" pitchFamily="18" charset="0"/>
                        </a:rPr>
                        <a:t>gl</a:t>
                      </a:r>
                      <a:endParaRPr lang="es-EC"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0" algn="ctr">
                        <a:lnSpc>
                          <a:spcPct val="150000"/>
                        </a:lnSpc>
                        <a:spcAft>
                          <a:spcPts val="0"/>
                        </a:spcAft>
                      </a:pPr>
                      <a:r>
                        <a:rPr lang="es-EC" sz="1200">
                          <a:solidFill>
                            <a:schemeClr val="tx1"/>
                          </a:solidFill>
                          <a:effectLst/>
                          <a:latin typeface="Times New Roman" panose="02020603050405020304" pitchFamily="18" charset="0"/>
                          <a:cs typeface="Times New Roman" panose="02020603050405020304" pitchFamily="18" charset="0"/>
                        </a:rPr>
                        <a:t>2</a:t>
                      </a:r>
                      <a:endParaRPr lang="es-EC"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ctr">
                        <a:lnSpc>
                          <a:spcPct val="150000"/>
                        </a:lnSpc>
                        <a:spcAft>
                          <a:spcPts val="0"/>
                        </a:spcAft>
                      </a:pPr>
                      <a:r>
                        <a:rPr lang="es-EC" sz="1200">
                          <a:solidFill>
                            <a:schemeClr val="tx1"/>
                          </a:solidFill>
                          <a:effectLst/>
                          <a:latin typeface="Times New Roman" panose="02020603050405020304" pitchFamily="18" charset="0"/>
                          <a:cs typeface="Times New Roman" panose="02020603050405020304" pitchFamily="18" charset="0"/>
                        </a:rPr>
                        <a:t>4</a:t>
                      </a:r>
                      <a:endParaRPr lang="es-EC"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ctr">
                        <a:lnSpc>
                          <a:spcPct val="150000"/>
                        </a:lnSpc>
                        <a:spcAft>
                          <a:spcPts val="0"/>
                        </a:spcAft>
                      </a:pPr>
                      <a:r>
                        <a:rPr lang="es-EC" sz="1200" dirty="0">
                          <a:solidFill>
                            <a:schemeClr val="tx1"/>
                          </a:solidFill>
                          <a:effectLst/>
                          <a:latin typeface="Times New Roman" panose="02020603050405020304" pitchFamily="18" charset="0"/>
                          <a:cs typeface="Times New Roman" panose="02020603050405020304" pitchFamily="18" charset="0"/>
                        </a:rPr>
                        <a:t>4</a:t>
                      </a:r>
                      <a:endParaRPr lang="es-EC"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74320">
                <a:tc>
                  <a:txBody>
                    <a:bodyPr/>
                    <a:lstStyle/>
                    <a:p>
                      <a:pPr marL="38100" marR="38100" indent="0" algn="just">
                        <a:lnSpc>
                          <a:spcPct val="150000"/>
                        </a:lnSpc>
                        <a:spcAft>
                          <a:spcPts val="0"/>
                        </a:spcAft>
                      </a:pPr>
                      <a:r>
                        <a:rPr lang="es-EC" sz="1200" dirty="0">
                          <a:solidFill>
                            <a:schemeClr val="tx1"/>
                          </a:solidFill>
                          <a:effectLst/>
                          <a:latin typeface="Times New Roman" panose="02020603050405020304" pitchFamily="18" charset="0"/>
                          <a:cs typeface="Times New Roman" panose="02020603050405020304" pitchFamily="18" charset="0"/>
                        </a:rPr>
                        <a:t>Sig. asintótica</a:t>
                      </a:r>
                      <a:endParaRPr lang="es-EC"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0" algn="ctr">
                        <a:lnSpc>
                          <a:spcPct val="150000"/>
                        </a:lnSpc>
                        <a:spcAft>
                          <a:spcPts val="0"/>
                        </a:spcAft>
                      </a:pPr>
                      <a:r>
                        <a:rPr lang="es-EC" sz="1200">
                          <a:solidFill>
                            <a:schemeClr val="tx1"/>
                          </a:solidFill>
                          <a:effectLst/>
                          <a:latin typeface="Times New Roman" panose="02020603050405020304" pitchFamily="18" charset="0"/>
                          <a:cs typeface="Times New Roman" panose="02020603050405020304" pitchFamily="18" charset="0"/>
                        </a:rPr>
                        <a:t>,000</a:t>
                      </a:r>
                      <a:endParaRPr lang="es-EC"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ctr">
                        <a:lnSpc>
                          <a:spcPct val="150000"/>
                        </a:lnSpc>
                        <a:spcAft>
                          <a:spcPts val="0"/>
                        </a:spcAft>
                      </a:pPr>
                      <a:r>
                        <a:rPr lang="es-EC" sz="1200">
                          <a:solidFill>
                            <a:schemeClr val="tx1"/>
                          </a:solidFill>
                          <a:effectLst/>
                          <a:latin typeface="Times New Roman" panose="02020603050405020304" pitchFamily="18" charset="0"/>
                          <a:cs typeface="Times New Roman" panose="02020603050405020304" pitchFamily="18" charset="0"/>
                        </a:rPr>
                        <a:t>,000</a:t>
                      </a:r>
                      <a:endParaRPr lang="es-EC"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0" algn="ctr">
                        <a:lnSpc>
                          <a:spcPct val="150000"/>
                        </a:lnSpc>
                        <a:spcAft>
                          <a:spcPts val="0"/>
                        </a:spcAft>
                      </a:pPr>
                      <a:r>
                        <a:rPr lang="es-EC" sz="1200" dirty="0">
                          <a:solidFill>
                            <a:schemeClr val="tx1"/>
                          </a:solidFill>
                          <a:effectLst/>
                          <a:latin typeface="Times New Roman" panose="02020603050405020304" pitchFamily="18" charset="0"/>
                          <a:cs typeface="Times New Roman" panose="02020603050405020304" pitchFamily="18" charset="0"/>
                        </a:rPr>
                        <a:t>,000</a:t>
                      </a:r>
                      <a:endParaRPr lang="es-EC"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4" name="Rectángulo 3"/>
          <p:cNvSpPr/>
          <p:nvPr/>
        </p:nvSpPr>
        <p:spPr>
          <a:xfrm>
            <a:off x="5257800" y="0"/>
            <a:ext cx="3886200" cy="1125949"/>
          </a:xfrm>
          <a:prstGeom prst="rect">
            <a:avLst/>
          </a:prstGeom>
        </p:spPr>
        <p:txBody>
          <a:bodyPr wrap="square">
            <a:spAutoFit/>
          </a:bodyPr>
          <a:lstStyle/>
          <a:p>
            <a:pPr marL="733425" algn="just">
              <a:lnSpc>
                <a:spcPct val="200000"/>
              </a:lnSpc>
            </a:pPr>
            <a:r>
              <a:rPr lang="es-EC" sz="1050" b="1" dirty="0">
                <a:latin typeface="Times New Roman" panose="02020603050405020304" pitchFamily="18" charset="0"/>
                <a:ea typeface="Times New Roman" panose="02020603050405020304" pitchFamily="18" charset="0"/>
              </a:rPr>
              <a:t>Hipótesis</a:t>
            </a:r>
            <a:endParaRPr lang="es-EC" sz="1050" b="1" dirty="0">
              <a:latin typeface="Times New Roman" panose="02020603050405020304" pitchFamily="18" charset="0"/>
              <a:ea typeface="Calibri" panose="020F0502020204030204" pitchFamily="34" charset="0"/>
            </a:endParaRPr>
          </a:p>
          <a:p>
            <a:pPr marL="391478" algn="just">
              <a:lnSpc>
                <a:spcPts val="510"/>
              </a:lnSpc>
            </a:pPr>
            <a:r>
              <a:rPr lang="es-EC" sz="1050" b="1" dirty="0">
                <a:latin typeface="Times New Roman" panose="02020603050405020304" pitchFamily="18" charset="0"/>
                <a:ea typeface="Times New Roman" panose="02020603050405020304" pitchFamily="18" charset="0"/>
              </a:rPr>
              <a:t> </a:t>
            </a:r>
            <a:endParaRPr lang="es-EC" sz="1050" b="1" dirty="0">
              <a:latin typeface="Times New Roman" panose="02020603050405020304" pitchFamily="18" charset="0"/>
              <a:ea typeface="Calibri" panose="020F0502020204030204" pitchFamily="34" charset="0"/>
            </a:endParaRPr>
          </a:p>
          <a:p>
            <a:pPr marL="733425" algn="just">
              <a:lnSpc>
                <a:spcPct val="200000"/>
              </a:lnSpc>
              <a:tabLst>
                <a:tab pos="1676400" algn="l"/>
              </a:tabLst>
            </a:pPr>
            <a:r>
              <a:rPr lang="es-EC" sz="1050" dirty="0">
                <a:latin typeface="Times New Roman" panose="02020603050405020304" pitchFamily="18" charset="0"/>
                <a:ea typeface="Times New Roman" panose="02020603050405020304" pitchFamily="18" charset="0"/>
              </a:rPr>
              <a:t>H0: Si A, B y C es	≥ al 5%; Rechazo.</a:t>
            </a:r>
            <a:endParaRPr lang="es-EC" sz="1050" b="1" dirty="0">
              <a:latin typeface="Times New Roman" panose="02020603050405020304" pitchFamily="18" charset="0"/>
              <a:ea typeface="Calibri" panose="020F0502020204030204" pitchFamily="34" charset="0"/>
            </a:endParaRPr>
          </a:p>
          <a:p>
            <a:pPr marL="733425" algn="just">
              <a:lnSpc>
                <a:spcPct val="200000"/>
              </a:lnSpc>
            </a:pPr>
            <a:r>
              <a:rPr lang="es-EC" sz="1050" dirty="0">
                <a:latin typeface="Times New Roman" panose="02020603050405020304" pitchFamily="18" charset="0"/>
                <a:ea typeface="Times New Roman" panose="02020603050405020304" pitchFamily="18" charset="0"/>
              </a:rPr>
              <a:t>H1: Si A, B y C es ≤ al 5%; Acepto.</a:t>
            </a:r>
            <a:endParaRPr lang="es-EC" sz="1050" b="1" dirty="0">
              <a:latin typeface="Times New Roman" panose="02020603050405020304" pitchFamily="18" charset="0"/>
              <a:ea typeface="Calibri" panose="020F0502020204030204" pitchFamily="34" charset="0"/>
            </a:endParaRPr>
          </a:p>
        </p:txBody>
      </p:sp>
      <p:sp>
        <p:nvSpPr>
          <p:cNvPr id="5" name="Rectángulo 4"/>
          <p:cNvSpPr/>
          <p:nvPr/>
        </p:nvSpPr>
        <p:spPr>
          <a:xfrm>
            <a:off x="5257801" y="1556657"/>
            <a:ext cx="3886199" cy="3586844"/>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s-EC" sz="1200" dirty="0">
                <a:solidFill>
                  <a:schemeClr val="tx1"/>
                </a:solidFill>
                <a:latin typeface="Times New Roman" panose="02020603050405020304" pitchFamily="18" charset="0"/>
                <a:cs typeface="Times New Roman" panose="02020603050405020304" pitchFamily="18" charset="0"/>
              </a:rPr>
              <a:t>El cruce de variables entre, ¿En qué lugar prefiere degustar un plato de comida típica?, ¿Al momento que le dan una pequeña degustación, llamada popularmente "probana", cuál de sus sentidos es el que más predomina? y ¿Qué es lo más importante para usted cuando consume un plato de comida típica?,  se evidencia que existe relación entre las variables de estudio, por lo que los resultados tienen un nivel de significancia de (0,000) que es menor al 5%, aceptándose la hipótesis alternativa, lo que determina y comprueba que son los sentidos los que se superponen a la oferta de los diferentes platos típicos que ofrece el Cantón por consiguiente se aprueba nuestra hipótesis.</a:t>
            </a:r>
            <a:endParaRPr lang="es-EC" sz="1200" b="1" dirty="0">
              <a:solidFill>
                <a:schemeClr val="tx1"/>
              </a:solidFill>
              <a:latin typeface="Times New Roman" panose="02020603050405020304" pitchFamily="18" charset="0"/>
              <a:cs typeface="Times New Roman" panose="02020603050405020304" pitchFamily="18" charset="0"/>
            </a:endParaRPr>
          </a:p>
          <a:p>
            <a:pPr algn="just">
              <a:lnSpc>
                <a:spcPct val="150000"/>
              </a:lnSpc>
            </a:pPr>
            <a:endParaRPr lang="es-EC" sz="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8925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sultado de imagen para neuromarketing gastronom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66102"/>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270414" y="111155"/>
            <a:ext cx="4603171" cy="784830"/>
          </a:xfrm>
          <a:prstGeom prst="rect">
            <a:avLst/>
          </a:prstGeom>
          <a:noFill/>
        </p:spPr>
        <p:txBody>
          <a:bodyPr wrap="square" rtlCol="0">
            <a:spAutoFit/>
          </a:bodyPr>
          <a:lstStyle/>
          <a:p>
            <a:pPr algn="ctr"/>
            <a:r>
              <a:rPr lang="en-US" sz="4500" b="1" dirty="0">
                <a:solidFill>
                  <a:prstClr val="black"/>
                </a:solidFill>
                <a:latin typeface="Arial Black" panose="020B0A04020102020204" pitchFamily="34" charset="0"/>
                <a:cs typeface="Times New Roman" panose="02020603050405020304" pitchFamily="18" charset="0"/>
              </a:rPr>
              <a:t>CAPITULO III</a:t>
            </a:r>
            <a:endParaRPr lang="es-EC" sz="4500" b="1" dirty="0">
              <a:solidFill>
                <a:prstClr val="black"/>
              </a:solidFill>
              <a:latin typeface="Arial Black" panose="020B0A04020102020204" pitchFamily="34" charset="0"/>
              <a:cs typeface="Times New Roman" panose="02020603050405020304" pitchFamily="18" charset="0"/>
            </a:endParaRPr>
          </a:p>
        </p:txBody>
      </p:sp>
      <p:graphicFrame>
        <p:nvGraphicFramePr>
          <p:cNvPr id="3" name="2 Diagrama"/>
          <p:cNvGraphicFramePr/>
          <p:nvPr>
            <p:extLst>
              <p:ext uri="{D42A27DB-BD31-4B8C-83A1-F6EECF244321}">
                <p14:modId xmlns:p14="http://schemas.microsoft.com/office/powerpoint/2010/main" val="801393760"/>
              </p:ext>
            </p:extLst>
          </p:nvPr>
        </p:nvGraphicFramePr>
        <p:xfrm>
          <a:off x="261258" y="735535"/>
          <a:ext cx="8882742" cy="4247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5835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esultado de imagen para hornado  sangolqui turis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92629"/>
            <a:ext cx="3831772" cy="4232128"/>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7544" t="22809" r="35184" b="19729"/>
          <a:stretch/>
        </p:blipFill>
        <p:spPr bwMode="auto">
          <a:xfrm>
            <a:off x="3831772" y="24812"/>
            <a:ext cx="5312228" cy="5118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439401" y="135555"/>
            <a:ext cx="3366627" cy="707886"/>
          </a:xfrm>
          <a:prstGeom prst="rect">
            <a:avLst/>
          </a:prstGeom>
        </p:spPr>
        <p:txBody>
          <a:bodyPr wrap="none">
            <a:spAutoFit/>
          </a:bodyPr>
          <a:lstStyle/>
          <a:p>
            <a:pPr algn="ctr"/>
            <a:r>
              <a:rPr lang="es-EC" sz="2000" b="1" dirty="0">
                <a:solidFill>
                  <a:schemeClr val="tx1"/>
                </a:solidFill>
                <a:latin typeface="Times New Roman" panose="02020603050405020304" pitchFamily="18" charset="0"/>
                <a:cs typeface="Times New Roman" panose="02020603050405020304" pitchFamily="18" charset="0"/>
              </a:rPr>
              <a:t>Poceso de la preparación del </a:t>
            </a:r>
          </a:p>
          <a:p>
            <a:pPr algn="ctr"/>
            <a:r>
              <a:rPr lang="es-EC" sz="2000" b="1" dirty="0">
                <a:solidFill>
                  <a:schemeClr val="tx1"/>
                </a:solidFill>
                <a:latin typeface="Times New Roman" panose="02020603050405020304" pitchFamily="18" charset="0"/>
                <a:cs typeface="Times New Roman" panose="02020603050405020304" pitchFamily="18" charset="0"/>
              </a:rPr>
              <a:t>plato típico hornado</a:t>
            </a:r>
            <a:endParaRPr lang="es-EC"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4665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Effect transition="in" filter="barn(inVertical)">
                                      <p:cBhvr>
                                        <p:cTn id="10" dur="500"/>
                                        <p:tgtEl>
                                          <p:spTgt spid="14338"/>
                                        </p:tgtEl>
                                      </p:cBhvr>
                                    </p:animEffect>
                                  </p:childTnLst>
                                </p:cTn>
                              </p:par>
                              <p:par>
                                <p:cTn id="11" presetID="16" presetClass="entr" presetSubtype="21" fill="hold" nodeType="withEffect">
                                  <p:stCondLst>
                                    <p:cond delay="0"/>
                                  </p:stCondLst>
                                  <p:childTnLst>
                                    <p:set>
                                      <p:cBhvr>
                                        <p:cTn id="12" dur="1" fill="hold">
                                          <p:stCondLst>
                                            <p:cond delay="0"/>
                                          </p:stCondLst>
                                        </p:cTn>
                                        <p:tgtEl>
                                          <p:spTgt spid="14339"/>
                                        </p:tgtEl>
                                        <p:attrNameLst>
                                          <p:attrName>style.visibility</p:attrName>
                                        </p:attrNameLst>
                                      </p:cBhvr>
                                      <p:to>
                                        <p:strVal val="visible"/>
                                      </p:to>
                                    </p:set>
                                    <p:animEffect transition="in" filter="barn(inVertical)">
                                      <p:cBhvr>
                                        <p:cTn id="13"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agen relacionada"/>
          <p:cNvPicPr/>
          <p:nvPr/>
        </p:nvPicPr>
        <p:blipFill>
          <a:blip r:embed="rId2">
            <a:extLst>
              <a:ext uri="{28A0092B-C50C-407E-A947-70E740481C1C}">
                <a14:useLocalDpi xmlns:a14="http://schemas.microsoft.com/office/drawing/2010/main" val="0"/>
              </a:ext>
            </a:extLst>
          </a:blip>
          <a:srcRect/>
          <a:stretch>
            <a:fillRect/>
          </a:stretch>
        </p:blipFill>
        <p:spPr bwMode="auto">
          <a:xfrm>
            <a:off x="4355977" y="7142"/>
            <a:ext cx="4374366" cy="4400813"/>
          </a:xfrm>
          <a:prstGeom prst="rect">
            <a:avLst/>
          </a:prstGeom>
          <a:noFill/>
          <a:ln>
            <a:noFill/>
          </a:ln>
        </p:spPr>
      </p:pic>
      <p:sp>
        <p:nvSpPr>
          <p:cNvPr id="3" name="2 Rectángulo"/>
          <p:cNvSpPr/>
          <p:nvPr/>
        </p:nvSpPr>
        <p:spPr>
          <a:xfrm>
            <a:off x="4675720" y="4407955"/>
            <a:ext cx="3366627" cy="707886"/>
          </a:xfrm>
          <a:prstGeom prst="rect">
            <a:avLst/>
          </a:prstGeom>
        </p:spPr>
        <p:txBody>
          <a:bodyPr wrap="none">
            <a:spAutoFit/>
          </a:bodyPr>
          <a:lstStyle/>
          <a:p>
            <a:pPr algn="ctr"/>
            <a:r>
              <a:rPr lang="es-EC" sz="2000" b="1" dirty="0">
                <a:solidFill>
                  <a:schemeClr val="tx1"/>
                </a:solidFill>
                <a:latin typeface="Times New Roman" panose="02020603050405020304" pitchFamily="18" charset="0"/>
                <a:cs typeface="Times New Roman" panose="02020603050405020304" pitchFamily="18" charset="0"/>
              </a:rPr>
              <a:t>Poceso de la preparación del </a:t>
            </a:r>
          </a:p>
          <a:p>
            <a:pPr algn="ctr"/>
            <a:r>
              <a:rPr lang="es-EC" sz="2000" b="1" dirty="0">
                <a:solidFill>
                  <a:schemeClr val="tx1"/>
                </a:solidFill>
                <a:latin typeface="Times New Roman" panose="02020603050405020304" pitchFamily="18" charset="0"/>
                <a:cs typeface="Times New Roman" panose="02020603050405020304" pitchFamily="18" charset="0"/>
              </a:rPr>
              <a:t>Cuy asado </a:t>
            </a:r>
            <a:endParaRPr lang="es-EC" sz="2000" dirty="0">
              <a:solidFill>
                <a:schemeClr val="tx1"/>
              </a:solidFill>
              <a:latin typeface="Times New Roman" panose="02020603050405020304" pitchFamily="18" charset="0"/>
              <a:cs typeface="Times New Roman" panose="02020603050405020304" pitchFamily="18" charset="0"/>
            </a:endParaRPr>
          </a:p>
        </p:txBody>
      </p:sp>
      <p:pic>
        <p:nvPicPr>
          <p:cNvPr id="153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460" t="22851" r="35212" b="19657"/>
          <a:stretch/>
        </p:blipFill>
        <p:spPr bwMode="auto">
          <a:xfrm>
            <a:off x="1" y="7142"/>
            <a:ext cx="3907972" cy="5108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3665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15362"/>
                                        </p:tgtEl>
                                        <p:attrNameLst>
                                          <p:attrName>style.visibility</p:attrName>
                                        </p:attrNameLst>
                                      </p:cBhvr>
                                      <p:to>
                                        <p:strVal val="visible"/>
                                      </p:to>
                                    </p:set>
                                    <p:anim calcmode="lin" valueType="num">
                                      <p:cBhvr>
                                        <p:cTn id="17" dur="500" fill="hold"/>
                                        <p:tgtEl>
                                          <p:spTgt spid="15362"/>
                                        </p:tgtEl>
                                        <p:attrNameLst>
                                          <p:attrName>ppt_w</p:attrName>
                                        </p:attrNameLst>
                                      </p:cBhvr>
                                      <p:tavLst>
                                        <p:tav tm="0">
                                          <p:val>
                                            <p:fltVal val="0"/>
                                          </p:val>
                                        </p:tav>
                                        <p:tav tm="100000">
                                          <p:val>
                                            <p:strVal val="#ppt_w"/>
                                          </p:val>
                                        </p:tav>
                                      </p:tavLst>
                                    </p:anim>
                                    <p:anim calcmode="lin" valueType="num">
                                      <p:cBhvr>
                                        <p:cTn id="18" dur="500" fill="hold"/>
                                        <p:tgtEl>
                                          <p:spTgt spid="15362"/>
                                        </p:tgtEl>
                                        <p:attrNameLst>
                                          <p:attrName>ppt_h</p:attrName>
                                        </p:attrNameLst>
                                      </p:cBhvr>
                                      <p:tavLst>
                                        <p:tav tm="0">
                                          <p:val>
                                            <p:fltVal val="0"/>
                                          </p:val>
                                        </p:tav>
                                        <p:tav tm="100000">
                                          <p:val>
                                            <p:strVal val="#ppt_h"/>
                                          </p:val>
                                        </p:tav>
                                      </p:tavLst>
                                    </p:anim>
                                    <p:animEffect transition="in" filter="fade">
                                      <p:cBhvr>
                                        <p:cTn id="19"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4114" y="0"/>
            <a:ext cx="3919192" cy="1361911"/>
          </a:xfrm>
          <a:prstGeom prst="rect">
            <a:avLst/>
          </a:prstGeom>
          <a:noFill/>
        </p:spPr>
        <p:txBody>
          <a:bodyPr wrap="square" rtlCol="0">
            <a:spAutoFit/>
          </a:bodyPr>
          <a:lstStyle/>
          <a:p>
            <a:pPr algn="ctr"/>
            <a:r>
              <a:rPr lang="en-US" sz="4125" b="1" dirty="0">
                <a:solidFill>
                  <a:prstClr val="black"/>
                </a:solidFill>
                <a:latin typeface="Arial Black" panose="020B0A04020102020204" pitchFamily="34" charset="0"/>
              </a:rPr>
              <a:t>CAPITULO IV</a:t>
            </a:r>
            <a:endParaRPr lang="es-EC" sz="4125" b="1" dirty="0">
              <a:solidFill>
                <a:prstClr val="black"/>
              </a:solidFill>
              <a:latin typeface="Arial Black" panose="020B0A04020102020204" pitchFamily="34" charset="0"/>
            </a:endParaRPr>
          </a:p>
        </p:txBody>
      </p:sp>
      <p:graphicFrame>
        <p:nvGraphicFramePr>
          <p:cNvPr id="3" name="Diagrama 2"/>
          <p:cNvGraphicFramePr/>
          <p:nvPr>
            <p:extLst>
              <p:ext uri="{D42A27DB-BD31-4B8C-83A1-F6EECF244321}">
                <p14:modId xmlns:p14="http://schemas.microsoft.com/office/powerpoint/2010/main" val="957784546"/>
              </p:ext>
            </p:extLst>
          </p:nvPr>
        </p:nvGraphicFramePr>
        <p:xfrm>
          <a:off x="197935" y="712453"/>
          <a:ext cx="4050030" cy="4431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5050972" y="108857"/>
            <a:ext cx="3929743" cy="2340429"/>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s-EC" sz="1050" b="1" dirty="0">
                <a:solidFill>
                  <a:schemeClr val="tx1"/>
                </a:solidFill>
                <a:latin typeface="Times New Roman" panose="02020603050405020304" pitchFamily="18" charset="0"/>
                <a:cs typeface="Times New Roman" panose="02020603050405020304" pitchFamily="18" charset="0"/>
              </a:rPr>
              <a:t>Penetración de mercados, </a:t>
            </a:r>
            <a:r>
              <a:rPr lang="es-EC" sz="1050" dirty="0">
                <a:solidFill>
                  <a:schemeClr val="tx1"/>
                </a:solidFill>
                <a:latin typeface="Times New Roman" panose="02020603050405020304" pitchFamily="18" charset="0"/>
                <a:cs typeface="Times New Roman" panose="02020603050405020304" pitchFamily="18" charset="0"/>
              </a:rPr>
              <a:t>con la que se desea obtener más ganancias sin cambiar ni modificar el producto en este caso serían los platos de comida típica para lo cual se debe hacer énfasis en su publicidad, fuerza de ventas y sobretodo en el neuromarketing, cabe recalcar que existen diferentes técnicas que complementan la aplicación del neuromarketing y para nuestro trabajo consideramos importante que una de ellas es el neuromarketing en la publicidad el cual consiste en agregar valor a los efectos de los anuncios que observan los seres humanos.</a:t>
            </a:r>
          </a:p>
        </p:txBody>
      </p:sp>
      <p:pic>
        <p:nvPicPr>
          <p:cNvPr id="1026" name="Picture 2" descr="Resultado de imagen para CEREBRO Y LOS SENTIDO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6955" y="2710700"/>
            <a:ext cx="2517775" cy="2432800"/>
          </a:xfrm>
          <a:prstGeom prst="rect">
            <a:avLst/>
          </a:prstGeom>
          <a:noFill/>
          <a:ln>
            <a:solidFill>
              <a:srgbClr val="92D05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501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randombar(horizontal)">
                                      <p:cBhvr>
                                        <p:cTn id="12" dur="500"/>
                                        <p:tgtEl>
                                          <p:spTgt spid="102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731618" y="0"/>
            <a:ext cx="4247996" cy="738664"/>
          </a:xfrm>
          <a:prstGeom prst="rect">
            <a:avLst/>
          </a:prstGeom>
          <a:noFill/>
        </p:spPr>
        <p:txBody>
          <a:bodyPr wrap="square" rtlCol="0">
            <a:spAutoFit/>
          </a:bodyPr>
          <a:lstStyle/>
          <a:p>
            <a:pPr algn="ctr"/>
            <a:r>
              <a:rPr lang="en-US" sz="4200" b="1" dirty="0">
                <a:solidFill>
                  <a:prstClr val="black"/>
                </a:solidFill>
                <a:latin typeface="Arial Black" panose="020B0A04020102020204" pitchFamily="34" charset="0"/>
              </a:rPr>
              <a:t>CAPITULO I</a:t>
            </a:r>
            <a:endParaRPr lang="es-EC" sz="4200" b="1" dirty="0">
              <a:solidFill>
                <a:prstClr val="black"/>
              </a:solidFill>
              <a:latin typeface="Arial Black" panose="020B0A04020102020204" pitchFamily="34" charset="0"/>
            </a:endParaRPr>
          </a:p>
        </p:txBody>
      </p:sp>
      <p:graphicFrame>
        <p:nvGraphicFramePr>
          <p:cNvPr id="3" name="2 Diagrama"/>
          <p:cNvGraphicFramePr/>
          <p:nvPr>
            <p:extLst>
              <p:ext uri="{D42A27DB-BD31-4B8C-83A1-F6EECF244321}">
                <p14:modId xmlns:p14="http://schemas.microsoft.com/office/powerpoint/2010/main" val="3209298111"/>
              </p:ext>
            </p:extLst>
          </p:nvPr>
        </p:nvGraphicFramePr>
        <p:xfrm>
          <a:off x="598714" y="764729"/>
          <a:ext cx="3811268" cy="4286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3 Diagrama"/>
          <p:cNvGraphicFramePr/>
          <p:nvPr>
            <p:extLst>
              <p:ext uri="{D42A27DB-BD31-4B8C-83A1-F6EECF244321}">
                <p14:modId xmlns:p14="http://schemas.microsoft.com/office/powerpoint/2010/main" val="2974872071"/>
              </p:ext>
            </p:extLst>
          </p:nvPr>
        </p:nvGraphicFramePr>
        <p:xfrm>
          <a:off x="4539242" y="141479"/>
          <a:ext cx="4365272" cy="38138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075"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69412" y="3481924"/>
            <a:ext cx="2160240" cy="1458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84754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nodeType="withEffect">
                                  <p:stCondLst>
                                    <p:cond delay="0"/>
                                  </p:stCondLst>
                                  <p:childTnLst>
                                    <p:set>
                                      <p:cBhvr>
                                        <p:cTn id="18" dur="1" fill="hold">
                                          <p:stCondLst>
                                            <p:cond delay="0"/>
                                          </p:stCondLst>
                                        </p:cTn>
                                        <p:tgtEl>
                                          <p:spTgt spid="3075"/>
                                        </p:tgtEl>
                                        <p:attrNameLst>
                                          <p:attrName>style.visibility</p:attrName>
                                        </p:attrNameLst>
                                      </p:cBhvr>
                                      <p:to>
                                        <p:strVal val="visible"/>
                                      </p:to>
                                    </p:set>
                                    <p:animEffect transition="in" filter="wipe(down)">
                                      <p:cBhvr>
                                        <p:cTn id="19"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
          <p:cNvSpPr txBox="1"/>
          <p:nvPr/>
        </p:nvSpPr>
        <p:spPr>
          <a:xfrm>
            <a:off x="2357754" y="-19467"/>
            <a:ext cx="4187859" cy="842538"/>
          </a:xfrm>
          <a:prstGeom prst="rect">
            <a:avLst/>
          </a:prstGeom>
          <a:noFill/>
        </p:spPr>
        <p:txBody>
          <a:bodyPr wrap="square" rtlCol="0">
            <a:spAutoFit/>
          </a:bodyPr>
          <a:lstStyle/>
          <a:p>
            <a:pPr algn="ctr"/>
            <a:r>
              <a:rPr lang="es-ES" sz="4875" b="1" dirty="0">
                <a:solidFill>
                  <a:srgbClr val="002060"/>
                </a:solidFill>
                <a:latin typeface="Times New Roman" panose="02020603050405020304" pitchFamily="18" charset="0"/>
                <a:cs typeface="Times New Roman" panose="02020603050405020304" pitchFamily="18" charset="0"/>
              </a:rPr>
              <a:t>Propuesta</a:t>
            </a:r>
          </a:p>
        </p:txBody>
      </p:sp>
      <p:graphicFrame>
        <p:nvGraphicFramePr>
          <p:cNvPr id="3" name="2 Diagrama"/>
          <p:cNvGraphicFramePr/>
          <p:nvPr>
            <p:extLst>
              <p:ext uri="{D42A27DB-BD31-4B8C-83A1-F6EECF244321}">
                <p14:modId xmlns:p14="http://schemas.microsoft.com/office/powerpoint/2010/main" val="1630944586"/>
              </p:ext>
            </p:extLst>
          </p:nvPr>
        </p:nvGraphicFramePr>
        <p:xfrm>
          <a:off x="0" y="217715"/>
          <a:ext cx="9144000" cy="4277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p:cNvPicPr/>
          <p:nvPr/>
        </p:nvPicPr>
        <p:blipFill>
          <a:blip r:embed="rId7" cstate="print">
            <a:extLst>
              <a:ext uri="{28A0092B-C50C-407E-A947-70E740481C1C}">
                <a14:useLocalDpi xmlns:a14="http://schemas.microsoft.com/office/drawing/2010/main" val="0"/>
              </a:ext>
            </a:extLst>
          </a:blip>
          <a:srcRect l="12698" t="22884" r="19969" b="20689"/>
          <a:stretch>
            <a:fillRect/>
          </a:stretch>
        </p:blipFill>
        <p:spPr bwMode="auto">
          <a:xfrm>
            <a:off x="6335486" y="3426144"/>
            <a:ext cx="2808513" cy="1717356"/>
          </a:xfrm>
          <a:prstGeom prst="rect">
            <a:avLst/>
          </a:prstGeom>
          <a:noFill/>
          <a:ln w="6350" cmpd="sng">
            <a:solidFill>
              <a:srgbClr val="000000"/>
            </a:solidFill>
            <a:miter lim="800000"/>
            <a:headEnd/>
            <a:tailEnd/>
          </a:ln>
          <a:effectLst/>
        </p:spPr>
      </p:pic>
      <p:pic>
        <p:nvPicPr>
          <p:cNvPr id="7" name="6 Imagen">
            <a:hlinkClick r:id="rId8"/>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3426144"/>
            <a:ext cx="2786743" cy="1717356"/>
          </a:xfrm>
          <a:prstGeom prst="rect">
            <a:avLst/>
          </a:prstGeom>
          <a:noFill/>
          <a:ln>
            <a:noFill/>
          </a:ln>
        </p:spPr>
      </p:pic>
    </p:spTree>
    <p:extLst>
      <p:ext uri="{BB962C8B-B14F-4D97-AF65-F5344CB8AC3E}">
        <p14:creationId xmlns:p14="http://schemas.microsoft.com/office/powerpoint/2010/main" val="162930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rcRect l="5797" t="4073"/>
          <a:stretch>
            <a:fillRect/>
          </a:stretch>
        </p:blipFill>
        <p:spPr bwMode="auto">
          <a:xfrm>
            <a:off x="775117" y="983299"/>
            <a:ext cx="2906395" cy="2372995"/>
          </a:xfrm>
          <a:prstGeom prst="rect">
            <a:avLst/>
          </a:prstGeom>
          <a:noFill/>
          <a:ln w="9525" cmpd="sng">
            <a:solidFill>
              <a:srgbClr val="000000"/>
            </a:solidFill>
            <a:miter lim="800000"/>
            <a:headEnd/>
            <a:tailEnd/>
          </a:ln>
          <a:effectLst/>
        </p:spPr>
      </p:pic>
      <p:grpSp>
        <p:nvGrpSpPr>
          <p:cNvPr id="3" name="Grupo 2"/>
          <p:cNvGrpSpPr>
            <a:grpSpLocks/>
          </p:cNvGrpSpPr>
          <p:nvPr/>
        </p:nvGrpSpPr>
        <p:grpSpPr>
          <a:xfrm>
            <a:off x="5506447" y="983298"/>
            <a:ext cx="3094990" cy="2372995"/>
            <a:chOff x="0" y="0"/>
            <a:chExt cx="5769737" cy="3894473"/>
          </a:xfrm>
        </p:grpSpPr>
        <p:pic>
          <p:nvPicPr>
            <p:cNvPr id="4" name="Imagen 3" descr="Resultado de imagen para plato de hornado"/>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9737" cy="3894473"/>
            </a:xfrm>
            <a:prstGeom prst="rect">
              <a:avLst/>
            </a:prstGeom>
            <a:noFill/>
            <a:ln>
              <a:noFill/>
            </a:ln>
          </p:spPr>
        </p:pic>
        <p:cxnSp>
          <p:nvCxnSpPr>
            <p:cNvPr id="5" name="Conector recto 4"/>
            <p:cNvCxnSpPr/>
            <p:nvPr/>
          </p:nvCxnSpPr>
          <p:spPr>
            <a:xfrm>
              <a:off x="801051" y="242047"/>
              <a:ext cx="0" cy="1196788"/>
            </a:xfrm>
            <a:prstGeom prst="line">
              <a:avLst/>
            </a:prstGeom>
            <a:noFill/>
            <a:ln w="57150" cap="flat" cmpd="sng" algn="ctr">
              <a:solidFill>
                <a:srgbClr val="C00000"/>
              </a:solidFill>
              <a:prstDash val="solid"/>
              <a:miter lim="800000"/>
            </a:ln>
            <a:effectLst/>
          </p:spPr>
        </p:cxnSp>
        <p:cxnSp>
          <p:nvCxnSpPr>
            <p:cNvPr id="6" name="Conector recto 5"/>
            <p:cNvCxnSpPr/>
            <p:nvPr/>
          </p:nvCxnSpPr>
          <p:spPr>
            <a:xfrm>
              <a:off x="801051" y="1438835"/>
              <a:ext cx="1264024" cy="0"/>
            </a:xfrm>
            <a:prstGeom prst="line">
              <a:avLst/>
            </a:prstGeom>
            <a:noFill/>
            <a:ln w="57150" cap="flat" cmpd="sng" algn="ctr">
              <a:solidFill>
                <a:srgbClr val="C00000"/>
              </a:solidFill>
              <a:prstDash val="solid"/>
              <a:miter lim="800000"/>
            </a:ln>
            <a:effectLst/>
          </p:spPr>
        </p:cxnSp>
        <p:cxnSp>
          <p:nvCxnSpPr>
            <p:cNvPr id="7" name="Conector recto 6"/>
            <p:cNvCxnSpPr/>
            <p:nvPr/>
          </p:nvCxnSpPr>
          <p:spPr>
            <a:xfrm flipV="1">
              <a:off x="2065075" y="242047"/>
              <a:ext cx="0" cy="1196788"/>
            </a:xfrm>
            <a:prstGeom prst="line">
              <a:avLst/>
            </a:prstGeom>
            <a:noFill/>
            <a:ln w="57150" cap="flat" cmpd="sng" algn="ctr">
              <a:solidFill>
                <a:srgbClr val="C00000"/>
              </a:solidFill>
              <a:prstDash val="solid"/>
              <a:miter lim="800000"/>
            </a:ln>
            <a:effectLst/>
          </p:spPr>
        </p:cxnSp>
        <p:cxnSp>
          <p:nvCxnSpPr>
            <p:cNvPr id="8" name="Conector recto 7"/>
            <p:cNvCxnSpPr/>
            <p:nvPr/>
          </p:nvCxnSpPr>
          <p:spPr>
            <a:xfrm>
              <a:off x="787604" y="268941"/>
              <a:ext cx="2918012" cy="1196788"/>
            </a:xfrm>
            <a:prstGeom prst="line">
              <a:avLst/>
            </a:prstGeom>
            <a:noFill/>
            <a:ln w="57150" cap="flat" cmpd="sng" algn="ctr">
              <a:solidFill>
                <a:srgbClr val="C00000"/>
              </a:solidFill>
              <a:prstDash val="solid"/>
              <a:miter lim="800000"/>
            </a:ln>
            <a:effectLst/>
          </p:spPr>
        </p:cxnSp>
        <p:cxnSp>
          <p:nvCxnSpPr>
            <p:cNvPr id="9" name="Conector recto 8"/>
            <p:cNvCxnSpPr/>
            <p:nvPr/>
          </p:nvCxnSpPr>
          <p:spPr>
            <a:xfrm flipV="1">
              <a:off x="3632510" y="1344707"/>
              <a:ext cx="1511941" cy="103203"/>
            </a:xfrm>
            <a:prstGeom prst="line">
              <a:avLst/>
            </a:prstGeom>
            <a:noFill/>
            <a:ln w="57150" cap="flat" cmpd="sng" algn="ctr">
              <a:solidFill>
                <a:srgbClr val="C00000"/>
              </a:solidFill>
              <a:prstDash val="solid"/>
              <a:miter lim="800000"/>
            </a:ln>
            <a:effectLst/>
          </p:spPr>
        </p:cxnSp>
        <p:cxnSp>
          <p:nvCxnSpPr>
            <p:cNvPr id="10" name="Conector recto 9"/>
            <p:cNvCxnSpPr/>
            <p:nvPr/>
          </p:nvCxnSpPr>
          <p:spPr>
            <a:xfrm flipH="1">
              <a:off x="801051" y="1317812"/>
              <a:ext cx="4356848" cy="1183341"/>
            </a:xfrm>
            <a:prstGeom prst="line">
              <a:avLst/>
            </a:prstGeom>
            <a:noFill/>
            <a:ln w="57150" cap="flat" cmpd="sng" algn="ctr">
              <a:solidFill>
                <a:srgbClr val="C00000"/>
              </a:solidFill>
              <a:prstDash val="solid"/>
              <a:miter lim="800000"/>
            </a:ln>
            <a:effectLst/>
          </p:spPr>
        </p:cxnSp>
        <p:cxnSp>
          <p:nvCxnSpPr>
            <p:cNvPr id="11" name="Conector recto 10"/>
            <p:cNvCxnSpPr/>
            <p:nvPr/>
          </p:nvCxnSpPr>
          <p:spPr>
            <a:xfrm>
              <a:off x="801051" y="2514600"/>
              <a:ext cx="1532965" cy="0"/>
            </a:xfrm>
            <a:prstGeom prst="line">
              <a:avLst/>
            </a:prstGeom>
            <a:noFill/>
            <a:ln w="57150" cap="flat" cmpd="sng" algn="ctr">
              <a:solidFill>
                <a:srgbClr val="C00000"/>
              </a:solidFill>
              <a:prstDash val="solid"/>
              <a:miter lim="800000"/>
            </a:ln>
            <a:effectLst/>
          </p:spPr>
        </p:cxnSp>
        <p:cxnSp>
          <p:nvCxnSpPr>
            <p:cNvPr id="12" name="Conector recto 11"/>
            <p:cNvCxnSpPr/>
            <p:nvPr/>
          </p:nvCxnSpPr>
          <p:spPr>
            <a:xfrm flipV="1">
              <a:off x="2334016" y="174811"/>
              <a:ext cx="1610760" cy="2326342"/>
            </a:xfrm>
            <a:prstGeom prst="line">
              <a:avLst/>
            </a:prstGeom>
            <a:noFill/>
            <a:ln w="57150" cap="flat" cmpd="sng" algn="ctr">
              <a:solidFill>
                <a:srgbClr val="C00000"/>
              </a:solidFill>
              <a:prstDash val="solid"/>
              <a:miter lim="800000"/>
            </a:ln>
            <a:effectLst/>
          </p:spPr>
        </p:cxnSp>
        <p:cxnSp>
          <p:nvCxnSpPr>
            <p:cNvPr id="13" name="Conector recto 12"/>
            <p:cNvCxnSpPr/>
            <p:nvPr/>
          </p:nvCxnSpPr>
          <p:spPr>
            <a:xfrm flipH="1">
              <a:off x="3934217" y="161364"/>
              <a:ext cx="13447" cy="2353236"/>
            </a:xfrm>
            <a:prstGeom prst="line">
              <a:avLst/>
            </a:prstGeom>
            <a:noFill/>
            <a:ln w="57150" cap="flat" cmpd="sng" algn="ctr">
              <a:solidFill>
                <a:srgbClr val="C00000"/>
              </a:solidFill>
              <a:prstDash val="solid"/>
              <a:miter lim="800000"/>
            </a:ln>
            <a:effectLst/>
          </p:spPr>
        </p:cxnSp>
        <p:cxnSp>
          <p:nvCxnSpPr>
            <p:cNvPr id="14" name="Conector recto 13"/>
            <p:cNvCxnSpPr/>
            <p:nvPr/>
          </p:nvCxnSpPr>
          <p:spPr>
            <a:xfrm flipH="1">
              <a:off x="2334016" y="2487706"/>
              <a:ext cx="1600201" cy="820270"/>
            </a:xfrm>
            <a:prstGeom prst="line">
              <a:avLst/>
            </a:prstGeom>
            <a:noFill/>
            <a:ln w="57150" cap="flat" cmpd="sng" algn="ctr">
              <a:solidFill>
                <a:srgbClr val="C00000"/>
              </a:solidFill>
              <a:prstDash val="solid"/>
              <a:miter lim="800000"/>
            </a:ln>
            <a:effectLst/>
          </p:spPr>
        </p:cxnSp>
        <p:cxnSp>
          <p:nvCxnSpPr>
            <p:cNvPr id="15" name="Conector recto 14"/>
            <p:cNvCxnSpPr/>
            <p:nvPr/>
          </p:nvCxnSpPr>
          <p:spPr>
            <a:xfrm flipH="1">
              <a:off x="1096887" y="3307976"/>
              <a:ext cx="1277472" cy="134471"/>
            </a:xfrm>
            <a:prstGeom prst="line">
              <a:avLst/>
            </a:prstGeom>
            <a:noFill/>
            <a:ln w="57150" cap="flat" cmpd="sng" algn="ctr">
              <a:solidFill>
                <a:srgbClr val="C00000"/>
              </a:solidFill>
              <a:prstDash val="solid"/>
              <a:miter lim="800000"/>
            </a:ln>
            <a:effectLst/>
          </p:spPr>
        </p:cxnSp>
        <p:cxnSp>
          <p:nvCxnSpPr>
            <p:cNvPr id="16" name="Conector recto 15"/>
            <p:cNvCxnSpPr/>
            <p:nvPr/>
          </p:nvCxnSpPr>
          <p:spPr>
            <a:xfrm>
              <a:off x="1069992" y="3442447"/>
              <a:ext cx="4289612" cy="0"/>
            </a:xfrm>
            <a:prstGeom prst="line">
              <a:avLst/>
            </a:prstGeom>
            <a:noFill/>
            <a:ln w="57150" cap="flat" cmpd="sng" algn="ctr">
              <a:solidFill>
                <a:srgbClr val="C00000"/>
              </a:solidFill>
              <a:prstDash val="solid"/>
              <a:miter lim="800000"/>
            </a:ln>
            <a:effectLst/>
          </p:spPr>
        </p:cxnSp>
        <p:cxnSp>
          <p:nvCxnSpPr>
            <p:cNvPr id="17" name="Conector recto de flecha 16"/>
            <p:cNvCxnSpPr/>
            <p:nvPr/>
          </p:nvCxnSpPr>
          <p:spPr>
            <a:xfrm flipV="1">
              <a:off x="5386498" y="268941"/>
              <a:ext cx="0" cy="3173506"/>
            </a:xfrm>
            <a:prstGeom prst="straightConnector1">
              <a:avLst/>
            </a:prstGeom>
            <a:noFill/>
            <a:ln w="57150" cap="flat" cmpd="sng" algn="ctr">
              <a:solidFill>
                <a:srgbClr val="C00000"/>
              </a:solidFill>
              <a:prstDash val="solid"/>
              <a:miter lim="800000"/>
              <a:tailEnd type="triangle"/>
            </a:ln>
            <a:effectLst/>
          </p:spPr>
        </p:cxnSp>
        <p:sp>
          <p:nvSpPr>
            <p:cNvPr id="18" name="Elipse 17"/>
            <p:cNvSpPr/>
            <p:nvPr/>
          </p:nvSpPr>
          <p:spPr>
            <a:xfrm>
              <a:off x="1984394" y="107576"/>
              <a:ext cx="157955" cy="134471"/>
            </a:xfrm>
            <a:prstGeom prst="ellipse">
              <a:avLst/>
            </a:prstGeom>
            <a:solidFill>
              <a:srgbClr val="C00000"/>
            </a:solidFill>
            <a:ln w="12700" cap="flat" cmpd="sng" algn="ctr">
              <a:solidFill>
                <a:srgbClr val="C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grpSp>
      <p:sp>
        <p:nvSpPr>
          <p:cNvPr id="19" name="Rectángulo 18"/>
          <p:cNvSpPr/>
          <p:nvPr/>
        </p:nvSpPr>
        <p:spPr>
          <a:xfrm>
            <a:off x="2601686" y="0"/>
            <a:ext cx="4158343" cy="6966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Eye Tracking</a:t>
            </a:r>
            <a:endParaRPr lang="es-EC" sz="2800" b="1" dirty="0">
              <a:latin typeface="Times New Roman" panose="02020603050405020304" pitchFamily="18" charset="0"/>
              <a:cs typeface="Times New Roman" panose="02020603050405020304" pitchFamily="18" charset="0"/>
            </a:endParaRPr>
          </a:p>
        </p:txBody>
      </p:sp>
      <p:graphicFrame>
        <p:nvGraphicFramePr>
          <p:cNvPr id="21" name="Diagrama 20"/>
          <p:cNvGraphicFramePr/>
          <p:nvPr>
            <p:extLst>
              <p:ext uri="{D42A27DB-BD31-4B8C-83A1-F6EECF244321}">
                <p14:modId xmlns:p14="http://schemas.microsoft.com/office/powerpoint/2010/main" val="839609680"/>
              </p:ext>
            </p:extLst>
          </p:nvPr>
        </p:nvGraphicFramePr>
        <p:xfrm>
          <a:off x="0" y="3130024"/>
          <a:ext cx="9140700" cy="19817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Flecha derecha 19">
            <a:hlinkClick r:id="rId9"/>
          </p:cNvPr>
          <p:cNvSpPr/>
          <p:nvPr/>
        </p:nvSpPr>
        <p:spPr>
          <a:xfrm>
            <a:off x="6501395" y="4655913"/>
            <a:ext cx="1206590" cy="5225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5014575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048000" y="0"/>
            <a:ext cx="5071257" cy="846386"/>
          </a:xfrm>
          <a:prstGeom prst="rect">
            <a:avLst/>
          </a:prstGeom>
          <a:noFill/>
        </p:spPr>
        <p:txBody>
          <a:bodyPr wrap="square" rtlCol="0">
            <a:spAutoFit/>
          </a:bodyPr>
          <a:lstStyle/>
          <a:p>
            <a:pPr algn="ctr"/>
            <a:r>
              <a:rPr lang="en-US" sz="4900" b="1" dirty="0">
                <a:solidFill>
                  <a:prstClr val="black"/>
                </a:solidFill>
                <a:latin typeface="Arial Black" panose="020B0A04020102020204" pitchFamily="34" charset="0"/>
                <a:cs typeface="Times New Roman" panose="02020603050405020304" pitchFamily="18" charset="0"/>
              </a:rPr>
              <a:t>CAPITULO V</a:t>
            </a:r>
            <a:endParaRPr lang="es-EC" sz="4900" b="1" dirty="0">
              <a:solidFill>
                <a:prstClr val="black"/>
              </a:solidFill>
              <a:latin typeface="Arial Black" panose="020B0A04020102020204" pitchFamily="34" charset="0"/>
              <a:cs typeface="Times New Roman" panose="02020603050405020304" pitchFamily="18" charset="0"/>
            </a:endParaRPr>
          </a:p>
        </p:txBody>
      </p:sp>
      <p:graphicFrame>
        <p:nvGraphicFramePr>
          <p:cNvPr id="5" name="4 Diagrama"/>
          <p:cNvGraphicFramePr/>
          <p:nvPr>
            <p:extLst>
              <p:ext uri="{D42A27DB-BD31-4B8C-83A1-F6EECF244321}">
                <p14:modId xmlns:p14="http://schemas.microsoft.com/office/powerpoint/2010/main" val="2457667011"/>
              </p:ext>
            </p:extLst>
          </p:nvPr>
        </p:nvGraphicFramePr>
        <p:xfrm>
          <a:off x="206829" y="1066800"/>
          <a:ext cx="8860971" cy="3679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7402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984783965"/>
              </p:ext>
            </p:extLst>
          </p:nvPr>
        </p:nvGraphicFramePr>
        <p:xfrm>
          <a:off x="108856" y="0"/>
          <a:ext cx="9035143" cy="5143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5032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000847795"/>
              </p:ext>
            </p:extLst>
          </p:nvPr>
        </p:nvGraphicFramePr>
        <p:xfrm>
          <a:off x="478972" y="794657"/>
          <a:ext cx="7920373" cy="4348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4"/>
          <p:cNvSpPr txBox="1"/>
          <p:nvPr/>
        </p:nvSpPr>
        <p:spPr>
          <a:xfrm>
            <a:off x="1838509" y="0"/>
            <a:ext cx="6195882" cy="707886"/>
          </a:xfrm>
          <a:prstGeom prst="rect">
            <a:avLst/>
          </a:prstGeom>
          <a:noFill/>
        </p:spPr>
        <p:txBody>
          <a:bodyPr wrap="square" rtlCol="0">
            <a:spAutoFit/>
          </a:bodyPr>
          <a:lstStyle/>
          <a:p>
            <a:pPr algn="ctr"/>
            <a:r>
              <a:rPr lang="es-ES" sz="4000" b="1" dirty="0" smtClean="0">
                <a:solidFill>
                  <a:srgbClr val="002060"/>
                </a:solidFill>
                <a:latin typeface="Times New Roman" panose="02020603050405020304" pitchFamily="18" charset="0"/>
                <a:cs typeface="Times New Roman" panose="02020603050405020304" pitchFamily="18" charset="0"/>
              </a:rPr>
              <a:t>RECOMENDACIONES</a:t>
            </a:r>
            <a:endParaRPr lang="es-ES" sz="4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6409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72500" y="2038701"/>
            <a:ext cx="5671500" cy="1159800"/>
          </a:xfrm>
        </p:spPr>
        <p:txBody>
          <a:bodyPr/>
          <a:lstStyle/>
          <a:p>
            <a:pPr algn="ctr"/>
            <a:r>
              <a:rPr lang="es-EC" sz="9000" i="1" dirty="0" smtClean="0">
                <a:solidFill>
                  <a:schemeClr val="tx1"/>
                </a:solidFill>
                <a:latin typeface="Times New Roman" panose="02020603050405020304" pitchFamily="18" charset="0"/>
                <a:cs typeface="Times New Roman" panose="02020603050405020304" pitchFamily="18" charset="0"/>
              </a:rPr>
              <a:t>Gracias </a:t>
            </a:r>
            <a:endParaRPr lang="es-EC" sz="9000" i="1" dirty="0">
              <a:solidFill>
                <a:schemeClr val="tx1"/>
              </a:solidFill>
              <a:latin typeface="Times New Roman" panose="02020603050405020304" pitchFamily="18" charset="0"/>
              <a:cs typeface="Times New Roman" panose="02020603050405020304" pitchFamily="18" charset="0"/>
            </a:endParaRPr>
          </a:p>
        </p:txBody>
      </p:sp>
      <p:pic>
        <p:nvPicPr>
          <p:cNvPr id="3" name="Picture 18" descr="Resultado de imagen para universidad de las fuerzas armadas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1550" y="152400"/>
            <a:ext cx="5203371" cy="11011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cerebro png anima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271" y="932555"/>
            <a:ext cx="4327907" cy="4365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07176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descr="Resultado de imagen para neuromarketing"/>
          <p:cNvSpPr/>
          <p:nvPr/>
        </p:nvSpPr>
        <p:spPr>
          <a:xfrm>
            <a:off x="3494314" y="36295"/>
            <a:ext cx="5649686" cy="5143500"/>
          </a:xfrm>
          <a:prstGeom prst="rect">
            <a:avLst/>
          </a:prstGeom>
          <a:blipFill>
            <a:blip r:embed="rId2">
              <a:extLst>
                <a:ext uri="{28A0092B-C50C-407E-A947-70E740481C1C}">
                  <a14:useLocalDpi xmlns:a14="http://schemas.microsoft.com/office/drawing/2010/main" val="0"/>
                </a:ext>
              </a:extLst>
            </a:blip>
            <a:srcRect/>
            <a:stretch>
              <a:fillRect l="-63000" r="-63000"/>
            </a:stretch>
          </a:blipFill>
        </p:spPr>
        <p:style>
          <a:lnRef idx="0">
            <a:schemeClr val="accent4">
              <a:shade val="80000"/>
              <a:hueOff val="0"/>
              <a:satOff val="0"/>
              <a:lumOff val="0"/>
              <a:alphaOff val="0"/>
            </a:schemeClr>
          </a:lnRef>
          <a:fillRef idx="1">
            <a:scrgbClr r="0" g="0" b="0"/>
          </a:fillRef>
          <a:effectRef idx="2">
            <a:schemeClr val="accent4">
              <a:tint val="40000"/>
              <a:hueOff val="0"/>
              <a:satOff val="0"/>
              <a:lumOff val="0"/>
              <a:alphaOff val="0"/>
            </a:schemeClr>
          </a:effectRef>
          <a:fontRef idx="minor">
            <a:schemeClr val="lt1">
              <a:hueOff val="0"/>
              <a:satOff val="0"/>
              <a:lumOff val="0"/>
              <a:alphaOff val="0"/>
            </a:schemeClr>
          </a:fontRef>
        </p:style>
      </p:sp>
      <p:sp>
        <p:nvSpPr>
          <p:cNvPr id="6" name="5 CuadroTexto"/>
          <p:cNvSpPr txBox="1"/>
          <p:nvPr/>
        </p:nvSpPr>
        <p:spPr>
          <a:xfrm>
            <a:off x="2355361" y="36295"/>
            <a:ext cx="5155781" cy="727122"/>
          </a:xfrm>
          <a:prstGeom prst="rect">
            <a:avLst/>
          </a:prstGeom>
          <a:noFill/>
        </p:spPr>
        <p:txBody>
          <a:bodyPr wrap="square" rtlCol="0">
            <a:spAutoFit/>
          </a:bodyPr>
          <a:lstStyle/>
          <a:p>
            <a:r>
              <a:rPr lang="en-US" sz="4125" b="1" dirty="0">
                <a:solidFill>
                  <a:schemeClr val="tx1"/>
                </a:solidFill>
                <a:latin typeface="Times New Roman" panose="02020603050405020304" pitchFamily="18" charset="0"/>
                <a:cs typeface="Times New Roman" panose="02020603050405020304" pitchFamily="18" charset="0"/>
              </a:rPr>
              <a:t>MARCO TEÓRICO</a:t>
            </a:r>
            <a:endParaRPr lang="es-EC" sz="4125" b="1" dirty="0">
              <a:solidFill>
                <a:schemeClr val="tx1"/>
              </a:solidFill>
              <a:latin typeface="Times New Roman" panose="02020603050405020304" pitchFamily="18" charset="0"/>
              <a:cs typeface="Times New Roman" panose="02020603050405020304" pitchFamily="18" charset="0"/>
            </a:endParaRPr>
          </a:p>
        </p:txBody>
      </p:sp>
      <p:graphicFrame>
        <p:nvGraphicFramePr>
          <p:cNvPr id="9" name="8 Diagrama"/>
          <p:cNvGraphicFramePr/>
          <p:nvPr>
            <p:extLst>
              <p:ext uri="{D42A27DB-BD31-4B8C-83A1-F6EECF244321}">
                <p14:modId xmlns:p14="http://schemas.microsoft.com/office/powerpoint/2010/main" val="63209141"/>
              </p:ext>
            </p:extLst>
          </p:nvPr>
        </p:nvGraphicFramePr>
        <p:xfrm>
          <a:off x="121041" y="858711"/>
          <a:ext cx="2805920" cy="4180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9 CuadroTexto"/>
          <p:cNvSpPr txBox="1"/>
          <p:nvPr/>
        </p:nvSpPr>
        <p:spPr>
          <a:xfrm>
            <a:off x="-283447" y="763417"/>
            <a:ext cx="3562004" cy="415498"/>
          </a:xfrm>
          <a:prstGeom prst="rect">
            <a:avLst/>
          </a:prstGeom>
          <a:noFill/>
        </p:spPr>
        <p:txBody>
          <a:bodyPr wrap="square" rtlCol="0">
            <a:spAutoFit/>
          </a:bodyPr>
          <a:lstStyle/>
          <a:p>
            <a:pPr algn="ctr"/>
            <a:r>
              <a:rPr lang="en-US" sz="2100" b="1" dirty="0">
                <a:solidFill>
                  <a:schemeClr val="tx1"/>
                </a:solidFill>
                <a:latin typeface="Times New Roman" panose="02020603050405020304" pitchFamily="18" charset="0"/>
                <a:cs typeface="Times New Roman" panose="02020603050405020304" pitchFamily="18" charset="0"/>
              </a:rPr>
              <a:t>TEORIAS DE SOPORTE</a:t>
            </a:r>
            <a:endParaRPr lang="es-EC" sz="21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2" name="Diagrama 1"/>
          <p:cNvGraphicFramePr/>
          <p:nvPr>
            <p:extLst>
              <p:ext uri="{D42A27DB-BD31-4B8C-83A1-F6EECF244321}">
                <p14:modId xmlns:p14="http://schemas.microsoft.com/office/powerpoint/2010/main" val="3254586747"/>
              </p:ext>
            </p:extLst>
          </p:nvPr>
        </p:nvGraphicFramePr>
        <p:xfrm>
          <a:off x="3242398" y="858709"/>
          <a:ext cx="2654968" cy="49153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53870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p:bldGraphic spid="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21241" y="87475"/>
            <a:ext cx="4544436" cy="784830"/>
          </a:xfrm>
          <a:prstGeom prst="rect">
            <a:avLst/>
          </a:prstGeom>
          <a:noFill/>
        </p:spPr>
        <p:txBody>
          <a:bodyPr wrap="square" rtlCol="0">
            <a:spAutoFit/>
          </a:bodyPr>
          <a:lstStyle/>
          <a:p>
            <a:pPr algn="ctr"/>
            <a:r>
              <a:rPr lang="en-US" sz="4500" b="1" dirty="0">
                <a:solidFill>
                  <a:prstClr val="black"/>
                </a:solidFill>
                <a:latin typeface="Arial Black" panose="020B0A04020102020204" pitchFamily="34" charset="0"/>
                <a:cs typeface="Times New Roman" panose="02020603050405020304" pitchFamily="18" charset="0"/>
              </a:rPr>
              <a:t>CAPITULO II</a:t>
            </a:r>
            <a:endParaRPr lang="es-EC" sz="4500" b="1" dirty="0">
              <a:solidFill>
                <a:prstClr val="black"/>
              </a:solidFill>
              <a:latin typeface="Arial Black" panose="020B0A04020102020204" pitchFamily="34" charset="0"/>
              <a:cs typeface="Times New Roman" panose="02020603050405020304" pitchFamily="18" charset="0"/>
            </a:endParaRPr>
          </a:p>
        </p:txBody>
      </p:sp>
      <p:sp>
        <p:nvSpPr>
          <p:cNvPr id="4" name="CuadroTexto 4"/>
          <p:cNvSpPr txBox="1"/>
          <p:nvPr/>
        </p:nvSpPr>
        <p:spPr>
          <a:xfrm>
            <a:off x="4965677" y="249057"/>
            <a:ext cx="3494314" cy="438582"/>
          </a:xfrm>
          <a:prstGeom prst="rect">
            <a:avLst/>
          </a:prstGeom>
          <a:noFill/>
        </p:spPr>
        <p:txBody>
          <a:bodyPr wrap="square" rtlCol="0">
            <a:spAutoFit/>
          </a:bodyPr>
          <a:lstStyle/>
          <a:p>
            <a:pPr algn="ctr"/>
            <a:r>
              <a:rPr lang="es-ES" sz="2250" b="1" dirty="0">
                <a:solidFill>
                  <a:srgbClr val="002060"/>
                </a:solidFill>
                <a:latin typeface="Times New Roman" panose="02020603050405020304" pitchFamily="18" charset="0"/>
                <a:cs typeface="Times New Roman" panose="02020603050405020304" pitchFamily="18" charset="0"/>
              </a:rPr>
              <a:t>FASE CUALITATIVA</a:t>
            </a:r>
          </a:p>
        </p:txBody>
      </p:sp>
      <p:graphicFrame>
        <p:nvGraphicFramePr>
          <p:cNvPr id="6" name="5 Diagrama"/>
          <p:cNvGraphicFramePr/>
          <p:nvPr>
            <p:extLst>
              <p:ext uri="{D42A27DB-BD31-4B8C-83A1-F6EECF244321}">
                <p14:modId xmlns:p14="http://schemas.microsoft.com/office/powerpoint/2010/main" val="2873626089"/>
              </p:ext>
            </p:extLst>
          </p:nvPr>
        </p:nvGraphicFramePr>
        <p:xfrm>
          <a:off x="359229" y="859972"/>
          <a:ext cx="8588828"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343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750"/>
                                        <p:tgtEl>
                                          <p:spTgt spid="4"/>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Graphic spid="6"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4"/>
          <p:cNvSpPr txBox="1"/>
          <p:nvPr/>
        </p:nvSpPr>
        <p:spPr>
          <a:xfrm>
            <a:off x="2797841" y="7104"/>
            <a:ext cx="3494314" cy="438582"/>
          </a:xfrm>
          <a:prstGeom prst="rect">
            <a:avLst/>
          </a:prstGeom>
          <a:noFill/>
        </p:spPr>
        <p:txBody>
          <a:bodyPr wrap="square" rtlCol="0">
            <a:spAutoFit/>
          </a:bodyPr>
          <a:lstStyle/>
          <a:p>
            <a:pPr algn="ctr"/>
            <a:r>
              <a:rPr lang="es-ES" sz="2250" b="1" dirty="0">
                <a:solidFill>
                  <a:srgbClr val="002060"/>
                </a:solidFill>
                <a:latin typeface="Times New Roman" panose="02020603050405020304" pitchFamily="18" charset="0"/>
                <a:cs typeface="Times New Roman" panose="02020603050405020304" pitchFamily="18" charset="0"/>
              </a:rPr>
              <a:t>FASE CUALITATIVA</a:t>
            </a:r>
          </a:p>
        </p:txBody>
      </p:sp>
      <p:graphicFrame>
        <p:nvGraphicFramePr>
          <p:cNvPr id="4" name="3 Diagrama"/>
          <p:cNvGraphicFramePr/>
          <p:nvPr>
            <p:extLst>
              <p:ext uri="{D42A27DB-BD31-4B8C-83A1-F6EECF244321}">
                <p14:modId xmlns:p14="http://schemas.microsoft.com/office/powerpoint/2010/main" val="709241181"/>
              </p:ext>
            </p:extLst>
          </p:nvPr>
        </p:nvGraphicFramePr>
        <p:xfrm>
          <a:off x="76200" y="1001523"/>
          <a:ext cx="9067800" cy="420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239486" y="434172"/>
            <a:ext cx="8904514" cy="55399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n-US" sz="1200" b="1" dirty="0">
                <a:solidFill>
                  <a:prstClr val="black"/>
                </a:solidFill>
                <a:latin typeface="Times New Roman" panose="02020603050405020304" pitchFamily="18" charset="0"/>
                <a:cs typeface="Times New Roman" panose="02020603050405020304" pitchFamily="18" charset="0"/>
              </a:rPr>
              <a:t>PROBLEMA</a:t>
            </a:r>
            <a:r>
              <a:rPr lang="en-US" sz="1050" b="1" dirty="0">
                <a:solidFill>
                  <a:prstClr val="black"/>
                </a:solidFill>
                <a:latin typeface="Times New Roman" panose="02020603050405020304" pitchFamily="18" charset="0"/>
                <a:cs typeface="Times New Roman" panose="02020603050405020304" pitchFamily="18" charset="0"/>
              </a:rPr>
              <a:t>:  </a:t>
            </a:r>
            <a:r>
              <a:rPr lang="es-EC" sz="1500" dirty="0" smtClean="0">
                <a:solidFill>
                  <a:prstClr val="black"/>
                </a:solidFill>
                <a:latin typeface="Times New Roman" panose="02020603050405020304" pitchFamily="18" charset="0"/>
                <a:cs typeface="Times New Roman" panose="02020603050405020304" pitchFamily="18" charset="0"/>
              </a:rPr>
              <a:t>Identificar el </a:t>
            </a:r>
            <a:r>
              <a:rPr lang="es-EC" sz="1500" dirty="0">
                <a:solidFill>
                  <a:prstClr val="black"/>
                </a:solidFill>
                <a:latin typeface="Times New Roman" panose="02020603050405020304" pitchFamily="18" charset="0"/>
                <a:cs typeface="Times New Roman" panose="02020603050405020304" pitchFamily="18" charset="0"/>
              </a:rPr>
              <a:t>neuromarketing </a:t>
            </a:r>
            <a:r>
              <a:rPr lang="es-EC" sz="1500" dirty="0" smtClean="0">
                <a:solidFill>
                  <a:prstClr val="black"/>
                </a:solidFill>
                <a:latin typeface="Times New Roman" panose="02020603050405020304" pitchFamily="18" charset="0"/>
                <a:cs typeface="Times New Roman" panose="02020603050405020304" pitchFamily="18" charset="0"/>
              </a:rPr>
              <a:t>empírico que aplican las vendedoras de </a:t>
            </a:r>
            <a:r>
              <a:rPr lang="es-EC" sz="1500" dirty="0">
                <a:solidFill>
                  <a:prstClr val="black"/>
                </a:solidFill>
                <a:latin typeface="Times New Roman" panose="02020603050405020304" pitchFamily="18" charset="0"/>
                <a:cs typeface="Times New Roman" panose="02020603050405020304" pitchFamily="18" charset="0"/>
              </a:rPr>
              <a:t>comida típica en Cantón Rumiñahui y </a:t>
            </a:r>
            <a:r>
              <a:rPr lang="es-EC" sz="1500" dirty="0" smtClean="0">
                <a:solidFill>
                  <a:prstClr val="black"/>
                </a:solidFill>
                <a:latin typeface="Times New Roman" panose="02020603050405020304" pitchFamily="18" charset="0"/>
                <a:cs typeface="Times New Roman" panose="02020603050405020304" pitchFamily="18" charset="0"/>
              </a:rPr>
              <a:t>áreas </a:t>
            </a:r>
            <a:r>
              <a:rPr lang="es-EC" sz="1500" dirty="0">
                <a:solidFill>
                  <a:prstClr val="black"/>
                </a:solidFill>
                <a:latin typeface="Times New Roman" panose="02020603050405020304" pitchFamily="18" charset="0"/>
                <a:cs typeface="Times New Roman" panose="02020603050405020304" pitchFamily="18" charset="0"/>
              </a:rPr>
              <a:t>de </a:t>
            </a:r>
            <a:r>
              <a:rPr lang="es-EC" sz="1500" dirty="0" smtClean="0">
                <a:solidFill>
                  <a:prstClr val="black"/>
                </a:solidFill>
                <a:latin typeface="Times New Roman" panose="02020603050405020304" pitchFamily="18" charset="0"/>
                <a:cs typeface="Times New Roman" panose="02020603050405020304" pitchFamily="18" charset="0"/>
              </a:rPr>
              <a:t>afluencia.</a:t>
            </a:r>
            <a:endParaRPr lang="es-EC" sz="15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3775535"/>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670"/>
            <a:ext cx="3940629" cy="5186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2 Diagrama"/>
          <p:cNvGraphicFramePr/>
          <p:nvPr>
            <p:extLst>
              <p:ext uri="{D42A27DB-BD31-4B8C-83A1-F6EECF244321}">
                <p14:modId xmlns:p14="http://schemas.microsoft.com/office/powerpoint/2010/main" val="872824438"/>
              </p:ext>
            </p:extLst>
          </p:nvPr>
        </p:nvGraphicFramePr>
        <p:xfrm>
          <a:off x="4141624" y="0"/>
          <a:ext cx="4915290" cy="5154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4"/>
          <p:cNvSpPr txBox="1"/>
          <p:nvPr/>
        </p:nvSpPr>
        <p:spPr>
          <a:xfrm>
            <a:off x="4582886" y="-42670"/>
            <a:ext cx="4100698" cy="496290"/>
          </a:xfrm>
          <a:prstGeom prst="rect">
            <a:avLst/>
          </a:prstGeom>
          <a:noFill/>
        </p:spPr>
        <p:txBody>
          <a:bodyPr wrap="square" rtlCol="0">
            <a:spAutoFit/>
          </a:bodyPr>
          <a:lstStyle/>
          <a:p>
            <a:pPr algn="ctr"/>
            <a:r>
              <a:rPr lang="es-ES" sz="2625" b="1" dirty="0">
                <a:solidFill>
                  <a:schemeClr val="tx1"/>
                </a:solidFill>
                <a:latin typeface="Times New Roman" panose="02020603050405020304" pitchFamily="18" charset="0"/>
                <a:cs typeface="Times New Roman" panose="02020603050405020304" pitchFamily="18" charset="0"/>
              </a:rPr>
              <a:t>FASE CUALITATIVA</a:t>
            </a:r>
          </a:p>
        </p:txBody>
      </p:sp>
    </p:spTree>
    <p:extLst>
      <p:ext uri="{BB962C8B-B14F-4D97-AF65-F5344CB8AC3E}">
        <p14:creationId xmlns:p14="http://schemas.microsoft.com/office/powerpoint/2010/main" val="3912174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4"/>
          <p:cNvSpPr txBox="1"/>
          <p:nvPr/>
        </p:nvSpPr>
        <p:spPr>
          <a:xfrm>
            <a:off x="2814413" y="0"/>
            <a:ext cx="3494314" cy="900246"/>
          </a:xfrm>
          <a:prstGeom prst="rect">
            <a:avLst/>
          </a:prstGeom>
          <a:noFill/>
        </p:spPr>
        <p:txBody>
          <a:bodyPr wrap="square" rtlCol="0">
            <a:spAutoFit/>
          </a:bodyPr>
          <a:lstStyle/>
          <a:p>
            <a:pPr algn="ctr"/>
            <a:r>
              <a:rPr lang="es-ES" sz="2625" b="1" dirty="0">
                <a:solidFill>
                  <a:srgbClr val="002060"/>
                </a:solidFill>
                <a:latin typeface="Times New Roman" panose="02020603050405020304" pitchFamily="18" charset="0"/>
                <a:cs typeface="Times New Roman" panose="02020603050405020304" pitchFamily="18" charset="0"/>
              </a:rPr>
              <a:t>FASE METODOLÓGICA</a:t>
            </a:r>
          </a:p>
        </p:txBody>
      </p:sp>
      <p:graphicFrame>
        <p:nvGraphicFramePr>
          <p:cNvPr id="2" name="1 Diagrama"/>
          <p:cNvGraphicFramePr/>
          <p:nvPr>
            <p:extLst>
              <p:ext uri="{D42A27DB-BD31-4B8C-83A1-F6EECF244321}">
                <p14:modId xmlns:p14="http://schemas.microsoft.com/office/powerpoint/2010/main" val="248096093"/>
              </p:ext>
            </p:extLst>
          </p:nvPr>
        </p:nvGraphicFramePr>
        <p:xfrm>
          <a:off x="1001486" y="1273628"/>
          <a:ext cx="7239448" cy="3222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7569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4"/>
          <p:cNvSpPr txBox="1"/>
          <p:nvPr/>
        </p:nvSpPr>
        <p:spPr>
          <a:xfrm>
            <a:off x="1652412" y="0"/>
            <a:ext cx="5902899" cy="496290"/>
          </a:xfrm>
          <a:prstGeom prst="rect">
            <a:avLst/>
          </a:prstGeom>
          <a:noFill/>
        </p:spPr>
        <p:txBody>
          <a:bodyPr wrap="square" rtlCol="0">
            <a:spAutoFit/>
          </a:bodyPr>
          <a:lstStyle/>
          <a:p>
            <a:pPr algn="ctr"/>
            <a:r>
              <a:rPr lang="es-ES" sz="2625" b="1" dirty="0">
                <a:solidFill>
                  <a:srgbClr val="002060"/>
                </a:solidFill>
                <a:latin typeface="Times New Roman" panose="02020603050405020304" pitchFamily="18" charset="0"/>
                <a:cs typeface="Times New Roman" panose="02020603050405020304" pitchFamily="18" charset="0"/>
              </a:rPr>
              <a:t>TAMAÑO DE LA MUESTRA</a:t>
            </a:r>
          </a:p>
        </p:txBody>
      </p:sp>
      <p:graphicFrame>
        <p:nvGraphicFramePr>
          <p:cNvPr id="4" name="Tabla 7"/>
          <p:cNvGraphicFramePr>
            <a:graphicFrameLocks noGrp="1"/>
          </p:cNvGraphicFramePr>
          <p:nvPr>
            <p:extLst/>
          </p:nvPr>
        </p:nvGraphicFramePr>
        <p:xfrm>
          <a:off x="2465766" y="784196"/>
          <a:ext cx="4511895" cy="2594568"/>
        </p:xfrm>
        <a:graphic>
          <a:graphicData uri="http://schemas.openxmlformats.org/drawingml/2006/table">
            <a:tbl>
              <a:tblPr firstRow="1" firstCol="1" bandRow="1">
                <a:tableStyleId>{E8B1032C-EA38-4F05-BA0D-38AFFFC7BED3}</a:tableStyleId>
              </a:tblPr>
              <a:tblGrid>
                <a:gridCol w="820689"/>
                <a:gridCol w="3691206"/>
              </a:tblGrid>
              <a:tr h="651468">
                <a:tc>
                  <a:txBody>
                    <a:bodyPr/>
                    <a:lstStyle/>
                    <a:p>
                      <a:pPr algn="ctr">
                        <a:lnSpc>
                          <a:spcPct val="150000"/>
                        </a:lnSpc>
                        <a:spcAft>
                          <a:spcPts val="1000"/>
                        </a:spcAft>
                      </a:pPr>
                      <a:r>
                        <a:rPr lang="es-ES_tradnl" sz="1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a:t>
                      </a:r>
                      <a:endParaRPr lang="es-EC" sz="1700" b="1" dirty="0">
                        <a:solidFill>
                          <a:srgbClr val="33CCCC"/>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1000"/>
                        </a:spcAft>
                      </a:pPr>
                      <a:r>
                        <a:rPr lang="es-ES_tradnl" sz="1700" cap="all" dirty="0">
                          <a:effectLst/>
                          <a:latin typeface="Times New Roman" panose="02020603050405020304" pitchFamily="18" charset="0"/>
                          <a:cs typeface="Times New Roman" panose="02020603050405020304" pitchFamily="18" charset="0"/>
                        </a:rPr>
                        <a:t>Nivel de </a:t>
                      </a:r>
                      <a:r>
                        <a:rPr lang="es-ES_tradnl" sz="1700" cap="all" dirty="0" smtClean="0">
                          <a:effectLst/>
                          <a:latin typeface="Times New Roman" panose="02020603050405020304" pitchFamily="18" charset="0"/>
                          <a:cs typeface="Times New Roman" panose="02020603050405020304" pitchFamily="18" charset="0"/>
                        </a:rPr>
                        <a:t>Confianza 1,96</a:t>
                      </a:r>
                      <a:endParaRPr lang="es-EC"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r>
              <a:tr h="377190">
                <a:tc>
                  <a:txBody>
                    <a:bodyPr/>
                    <a:lstStyle/>
                    <a:p>
                      <a:pPr algn="ctr">
                        <a:lnSpc>
                          <a:spcPct val="150000"/>
                        </a:lnSpc>
                        <a:spcAft>
                          <a:spcPts val="1000"/>
                        </a:spcAft>
                      </a:pPr>
                      <a:r>
                        <a:rPr lang="es-ES_tradnl" sz="17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endParaRPr lang="es-EC" sz="1700" b="1">
                        <a:solidFill>
                          <a:srgbClr val="33CCCC"/>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lvl="0" indent="0" algn="l" defTabSz="914400" rtl="0" eaLnBrk="1" fontAlgn="auto" latinLnBrk="0" hangingPunct="1">
                        <a:lnSpc>
                          <a:spcPct val="150000"/>
                        </a:lnSpc>
                        <a:spcBef>
                          <a:spcPts val="0"/>
                        </a:spcBef>
                        <a:spcAft>
                          <a:spcPts val="1000"/>
                        </a:spcAft>
                        <a:buClrTx/>
                        <a:buSzTx/>
                        <a:buFontTx/>
                        <a:buNone/>
                        <a:tabLst/>
                        <a:defRPr/>
                      </a:pPr>
                      <a:r>
                        <a:rPr lang="es-ES_tradnl" sz="1700" dirty="0" smtClean="0">
                          <a:effectLst/>
                          <a:latin typeface="Times New Roman" panose="02020603050405020304" pitchFamily="18" charset="0"/>
                          <a:cs typeface="Times New Roman" panose="02020603050405020304" pitchFamily="18" charset="0"/>
                        </a:rPr>
                        <a:t>Universo:</a:t>
                      </a:r>
                      <a:r>
                        <a:rPr lang="es-ES_tradnl" sz="1700" baseline="0" dirty="0" smtClean="0">
                          <a:effectLst/>
                          <a:latin typeface="Times New Roman" panose="02020603050405020304" pitchFamily="18" charset="0"/>
                          <a:cs typeface="Times New Roman" panose="02020603050405020304" pitchFamily="18" charset="0"/>
                        </a:rPr>
                        <a:t> </a:t>
                      </a:r>
                      <a:r>
                        <a:rPr lang="es-ES_tradnl" sz="1700" dirty="0" smtClean="0">
                          <a:effectLst/>
                          <a:latin typeface="Times New Roman" panose="02020603050405020304" pitchFamily="18" charset="0"/>
                          <a:cs typeface="Times New Roman" panose="02020603050405020304" pitchFamily="18" charset="0"/>
                        </a:rPr>
                        <a:t>1 086</a:t>
                      </a:r>
                      <a:endParaRPr lang="es-EC" sz="17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r>
              <a:tr h="377190">
                <a:tc>
                  <a:txBody>
                    <a:bodyPr/>
                    <a:lstStyle/>
                    <a:p>
                      <a:pPr algn="ctr">
                        <a:lnSpc>
                          <a:spcPct val="150000"/>
                        </a:lnSpc>
                        <a:spcAft>
                          <a:spcPts val="1000"/>
                        </a:spcAft>
                      </a:pPr>
                      <a:r>
                        <a:rPr lang="es-ES_tradnl" sz="17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endParaRPr lang="es-EC" sz="1700" b="1">
                        <a:solidFill>
                          <a:srgbClr val="33CCCC"/>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1000"/>
                        </a:spcAft>
                      </a:pPr>
                      <a:r>
                        <a:rPr lang="es-ES_tradnl" sz="1700" dirty="0">
                          <a:effectLst/>
                          <a:latin typeface="Times New Roman" panose="02020603050405020304" pitchFamily="18" charset="0"/>
                          <a:cs typeface="Times New Roman" panose="02020603050405020304" pitchFamily="18" charset="0"/>
                        </a:rPr>
                        <a:t>Probabilidad a </a:t>
                      </a:r>
                      <a:r>
                        <a:rPr lang="es-ES_tradnl" sz="1700" dirty="0" smtClean="0">
                          <a:effectLst/>
                          <a:latin typeface="Times New Roman" panose="02020603050405020304" pitchFamily="18" charset="0"/>
                          <a:cs typeface="Times New Roman" panose="02020603050405020304" pitchFamily="18" charset="0"/>
                        </a:rPr>
                        <a:t>Favor: 0,7</a:t>
                      </a:r>
                      <a:endParaRPr lang="es-EC"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r>
              <a:tr h="377190">
                <a:tc>
                  <a:txBody>
                    <a:bodyPr/>
                    <a:lstStyle/>
                    <a:p>
                      <a:pPr algn="ctr">
                        <a:lnSpc>
                          <a:spcPct val="150000"/>
                        </a:lnSpc>
                        <a:spcAft>
                          <a:spcPts val="1000"/>
                        </a:spcAft>
                      </a:pPr>
                      <a:r>
                        <a:rPr lang="es-ES_tradnl" sz="1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a:t>
                      </a:r>
                      <a:endParaRPr lang="es-EC" sz="1700" b="1" dirty="0">
                        <a:solidFill>
                          <a:srgbClr val="33CCCC"/>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1000"/>
                        </a:spcAft>
                      </a:pPr>
                      <a:r>
                        <a:rPr lang="es-ES_tradnl" sz="1700" dirty="0">
                          <a:effectLst/>
                          <a:latin typeface="Times New Roman" panose="02020603050405020304" pitchFamily="18" charset="0"/>
                          <a:cs typeface="Times New Roman" panose="02020603050405020304" pitchFamily="18" charset="0"/>
                        </a:rPr>
                        <a:t>Probabilidad en </a:t>
                      </a:r>
                      <a:r>
                        <a:rPr lang="es-ES_tradnl" sz="1700" dirty="0" smtClean="0">
                          <a:effectLst/>
                          <a:latin typeface="Times New Roman" panose="02020603050405020304" pitchFamily="18" charset="0"/>
                          <a:cs typeface="Times New Roman" panose="02020603050405020304" pitchFamily="18" charset="0"/>
                        </a:rPr>
                        <a:t>Contra: 0,3</a:t>
                      </a:r>
                      <a:endParaRPr lang="es-EC"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r>
              <a:tr h="377190">
                <a:tc>
                  <a:txBody>
                    <a:bodyPr/>
                    <a:lstStyle/>
                    <a:p>
                      <a:pPr algn="ctr">
                        <a:lnSpc>
                          <a:spcPct val="150000"/>
                        </a:lnSpc>
                        <a:spcAft>
                          <a:spcPts val="1000"/>
                        </a:spcAft>
                      </a:pPr>
                      <a:r>
                        <a:rPr lang="es-ES_tradnl" sz="17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t>
                      </a:r>
                      <a:endParaRPr lang="es-EC" sz="1700" b="1">
                        <a:solidFill>
                          <a:srgbClr val="33CCCC"/>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1000"/>
                        </a:spcAft>
                      </a:pPr>
                      <a:r>
                        <a:rPr lang="es-ES_tradnl" sz="1700" dirty="0">
                          <a:effectLst/>
                          <a:latin typeface="Times New Roman" panose="02020603050405020304" pitchFamily="18" charset="0"/>
                          <a:cs typeface="Times New Roman" panose="02020603050405020304" pitchFamily="18" charset="0"/>
                        </a:rPr>
                        <a:t>Error de </a:t>
                      </a:r>
                      <a:r>
                        <a:rPr lang="es-ES_tradnl" sz="1700" dirty="0" smtClean="0">
                          <a:effectLst/>
                          <a:latin typeface="Times New Roman" panose="02020603050405020304" pitchFamily="18" charset="0"/>
                          <a:cs typeface="Times New Roman" panose="02020603050405020304" pitchFamily="18" charset="0"/>
                        </a:rPr>
                        <a:t>Estimación: 0,05</a:t>
                      </a:r>
                      <a:endParaRPr lang="es-EC"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r>
              <a:tr h="377190">
                <a:tc>
                  <a:txBody>
                    <a:bodyPr/>
                    <a:lstStyle/>
                    <a:p>
                      <a:pPr algn="ctr">
                        <a:lnSpc>
                          <a:spcPct val="150000"/>
                        </a:lnSpc>
                        <a:spcAft>
                          <a:spcPts val="1000"/>
                        </a:spcAft>
                      </a:pPr>
                      <a:r>
                        <a:rPr lang="es-ES_tradnl" sz="1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endParaRPr lang="es-EC" sz="1700" b="1" dirty="0">
                        <a:solidFill>
                          <a:srgbClr val="33CCCC"/>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1000"/>
                        </a:spcAft>
                      </a:pPr>
                      <a:r>
                        <a:rPr lang="es-ES_tradnl" sz="1700" dirty="0">
                          <a:effectLst/>
                          <a:latin typeface="Times New Roman" panose="02020603050405020304" pitchFamily="18" charset="0"/>
                          <a:cs typeface="Times New Roman" panose="02020603050405020304" pitchFamily="18" charset="0"/>
                        </a:rPr>
                        <a:t>Tamaño de la </a:t>
                      </a:r>
                      <a:r>
                        <a:rPr lang="es-ES_tradnl" sz="1700" dirty="0" smtClean="0">
                          <a:effectLst/>
                          <a:latin typeface="Times New Roman" panose="02020603050405020304" pitchFamily="18" charset="0"/>
                          <a:cs typeface="Times New Roman" panose="02020603050405020304" pitchFamily="18" charset="0"/>
                        </a:rPr>
                        <a:t>Muestra</a:t>
                      </a:r>
                      <a:endParaRPr lang="es-EC"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r>
            </a:tbl>
          </a:graphicData>
        </a:graphic>
      </p:graphicFrame>
      <mc:AlternateContent xmlns:mc="http://schemas.openxmlformats.org/markup-compatibility/2006" xmlns:a14="http://schemas.microsoft.com/office/drawing/2010/main">
        <mc:Choice Requires="a14">
          <p:sp>
            <p:nvSpPr>
              <p:cNvPr id="5" name="4 Rectángulo"/>
              <p:cNvSpPr/>
              <p:nvPr/>
            </p:nvSpPr>
            <p:spPr>
              <a:xfrm>
                <a:off x="2087724" y="3548880"/>
                <a:ext cx="2516138" cy="4435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050" b="1" i="1">
                          <a:solidFill>
                            <a:prstClr val="black"/>
                          </a:solidFill>
                          <a:latin typeface="Cambria Math" panose="02040503050406030204" pitchFamily="18" charset="0"/>
                        </a:rPr>
                        <m:t>𝒏</m:t>
                      </m:r>
                      <m:r>
                        <a:rPr lang="es-EC" sz="1050" b="1" i="1">
                          <a:solidFill>
                            <a:prstClr val="black"/>
                          </a:solidFill>
                          <a:latin typeface="Cambria Math" panose="02040503050406030204" pitchFamily="18" charset="0"/>
                        </a:rPr>
                        <m:t>=</m:t>
                      </m:r>
                      <m:f>
                        <m:fPr>
                          <m:ctrlPr>
                            <a:rPr lang="es-EC" sz="1050" b="1" i="1">
                              <a:solidFill>
                                <a:prstClr val="black"/>
                              </a:solidFill>
                              <a:latin typeface="Cambria Math" panose="02040503050406030204" pitchFamily="18" charset="0"/>
                            </a:rPr>
                          </m:ctrlPr>
                        </m:fPr>
                        <m:num>
                          <m:r>
                            <a:rPr lang="es-EC" sz="1050" b="1" i="1">
                              <a:solidFill>
                                <a:prstClr val="black"/>
                              </a:solidFill>
                              <a:latin typeface="Cambria Math" panose="02040503050406030204" pitchFamily="18" charset="0"/>
                            </a:rPr>
                            <m:t> </m:t>
                          </m:r>
                          <m:sSup>
                            <m:sSupPr>
                              <m:ctrlPr>
                                <a:rPr lang="es-EC" sz="1050" b="1" i="1">
                                  <a:solidFill>
                                    <a:prstClr val="black"/>
                                  </a:solidFill>
                                  <a:latin typeface="Cambria Math" panose="02040503050406030204" pitchFamily="18" charset="0"/>
                                </a:rPr>
                              </m:ctrlPr>
                            </m:sSupPr>
                            <m:e>
                              <m:r>
                                <a:rPr lang="es-EC" sz="1050" b="1" i="1">
                                  <a:solidFill>
                                    <a:prstClr val="black"/>
                                  </a:solidFill>
                                  <a:latin typeface="Cambria Math" panose="02040503050406030204" pitchFamily="18" charset="0"/>
                                </a:rPr>
                                <m:t>𝟏</m:t>
                              </m:r>
                              <m:r>
                                <a:rPr lang="es-EC" sz="1050" b="1" i="1">
                                  <a:solidFill>
                                    <a:prstClr val="black"/>
                                  </a:solidFill>
                                  <a:latin typeface="Cambria Math" panose="02040503050406030204" pitchFamily="18" charset="0"/>
                                </a:rPr>
                                <m:t>.</m:t>
                              </m:r>
                              <m:r>
                                <a:rPr lang="es-EC" sz="1050" b="1" i="1">
                                  <a:solidFill>
                                    <a:prstClr val="black"/>
                                  </a:solidFill>
                                  <a:latin typeface="Cambria Math" panose="02040503050406030204" pitchFamily="18" charset="0"/>
                                </a:rPr>
                                <m:t>𝟗𝟔</m:t>
                              </m:r>
                            </m:e>
                            <m:sup>
                              <m:r>
                                <a:rPr lang="es-EC" sz="1050" b="1" i="1">
                                  <a:solidFill>
                                    <a:prstClr val="black"/>
                                  </a:solidFill>
                                  <a:latin typeface="Cambria Math" panose="02040503050406030204" pitchFamily="18" charset="0"/>
                                </a:rPr>
                                <m:t>𝟐</m:t>
                              </m:r>
                            </m:sup>
                          </m:sSup>
                          <m:r>
                            <a:rPr lang="es-EC" sz="1050" b="1" i="1">
                              <a:solidFill>
                                <a:prstClr val="black"/>
                              </a:solidFill>
                              <a:latin typeface="Cambria Math" panose="02040503050406030204" pitchFamily="18" charset="0"/>
                            </a:rPr>
                            <m:t>∗</m:t>
                          </m:r>
                          <m:r>
                            <a:rPr lang="es-EC" sz="1050" b="1" i="1">
                              <a:solidFill>
                                <a:prstClr val="black"/>
                              </a:solidFill>
                              <a:latin typeface="Cambria Math" panose="02040503050406030204" pitchFamily="18" charset="0"/>
                            </a:rPr>
                            <m:t>𝟎</m:t>
                          </m:r>
                          <m:r>
                            <a:rPr lang="es-EC" sz="1050" b="1" i="1">
                              <a:solidFill>
                                <a:prstClr val="black"/>
                              </a:solidFill>
                              <a:latin typeface="Cambria Math" panose="02040503050406030204" pitchFamily="18" charset="0"/>
                            </a:rPr>
                            <m:t>,</m:t>
                          </m:r>
                          <m:r>
                            <a:rPr lang="es-EC" sz="1050" b="1" i="1">
                              <a:solidFill>
                                <a:prstClr val="black"/>
                              </a:solidFill>
                              <a:latin typeface="Cambria Math" panose="02040503050406030204" pitchFamily="18" charset="0"/>
                            </a:rPr>
                            <m:t>𝟕</m:t>
                          </m:r>
                          <m:r>
                            <a:rPr lang="es-EC" sz="1050" b="1" i="1">
                              <a:solidFill>
                                <a:prstClr val="black"/>
                              </a:solidFill>
                              <a:latin typeface="Cambria Math" panose="02040503050406030204" pitchFamily="18" charset="0"/>
                            </a:rPr>
                            <m:t>∗</m:t>
                          </m:r>
                          <m:r>
                            <a:rPr lang="es-EC" sz="1050" b="1" i="1">
                              <a:solidFill>
                                <a:prstClr val="black"/>
                              </a:solidFill>
                              <a:latin typeface="Cambria Math" panose="02040503050406030204" pitchFamily="18" charset="0"/>
                            </a:rPr>
                            <m:t>𝟎</m:t>
                          </m:r>
                          <m:r>
                            <a:rPr lang="es-EC" sz="1050" b="1" i="1">
                              <a:solidFill>
                                <a:prstClr val="black"/>
                              </a:solidFill>
                              <a:latin typeface="Cambria Math" panose="02040503050406030204" pitchFamily="18" charset="0"/>
                            </a:rPr>
                            <m:t>,</m:t>
                          </m:r>
                          <m:r>
                            <a:rPr lang="es-EC" sz="1050" b="1" i="1">
                              <a:solidFill>
                                <a:prstClr val="black"/>
                              </a:solidFill>
                              <a:latin typeface="Cambria Math" panose="02040503050406030204" pitchFamily="18" charset="0"/>
                            </a:rPr>
                            <m:t>𝟑</m:t>
                          </m:r>
                          <m:r>
                            <a:rPr lang="es-EC" sz="1050" b="1" i="1">
                              <a:solidFill>
                                <a:prstClr val="black"/>
                              </a:solidFill>
                              <a:latin typeface="Cambria Math" panose="02040503050406030204" pitchFamily="18" charset="0"/>
                            </a:rPr>
                            <m:t>(</m:t>
                          </m:r>
                          <m:r>
                            <a:rPr lang="es-EC" sz="1050" b="1" i="1">
                              <a:solidFill>
                                <a:prstClr val="black"/>
                              </a:solidFill>
                              <a:latin typeface="Cambria Math" panose="02040503050406030204" pitchFamily="18" charset="0"/>
                            </a:rPr>
                            <m:t>𝟏𝟎𝟖𝟔</m:t>
                          </m:r>
                          <m:r>
                            <a:rPr lang="es-EC" sz="1050" b="1" i="1">
                              <a:solidFill>
                                <a:prstClr val="black"/>
                              </a:solidFill>
                              <a:latin typeface="Cambria Math" panose="02040503050406030204" pitchFamily="18" charset="0"/>
                            </a:rPr>
                            <m:t>)</m:t>
                          </m:r>
                        </m:num>
                        <m:den>
                          <m:sSup>
                            <m:sSupPr>
                              <m:ctrlPr>
                                <a:rPr lang="es-EC" sz="1050" b="1" i="1">
                                  <a:solidFill>
                                    <a:prstClr val="black"/>
                                  </a:solidFill>
                                  <a:latin typeface="Cambria Math" panose="02040503050406030204" pitchFamily="18" charset="0"/>
                                </a:rPr>
                              </m:ctrlPr>
                            </m:sSupPr>
                            <m:e>
                              <m:r>
                                <a:rPr lang="es-EC" sz="1050" b="1" i="1">
                                  <a:solidFill>
                                    <a:prstClr val="black"/>
                                  </a:solidFill>
                                  <a:latin typeface="Cambria Math" panose="02040503050406030204" pitchFamily="18" charset="0"/>
                                </a:rPr>
                                <m:t>𝟎</m:t>
                              </m:r>
                              <m:r>
                                <a:rPr lang="es-EC" sz="1050" b="1" i="1">
                                  <a:solidFill>
                                    <a:prstClr val="black"/>
                                  </a:solidFill>
                                  <a:latin typeface="Cambria Math" panose="02040503050406030204" pitchFamily="18" charset="0"/>
                                </a:rPr>
                                <m:t>,</m:t>
                              </m:r>
                              <m:r>
                                <a:rPr lang="es-EC" sz="1050" b="1" i="1">
                                  <a:solidFill>
                                    <a:prstClr val="black"/>
                                  </a:solidFill>
                                  <a:latin typeface="Cambria Math" panose="02040503050406030204" pitchFamily="18" charset="0"/>
                                </a:rPr>
                                <m:t>𝟎𝟓</m:t>
                              </m:r>
                            </m:e>
                            <m:sup>
                              <m:r>
                                <a:rPr lang="es-EC" sz="1050" b="1" i="1">
                                  <a:solidFill>
                                    <a:prstClr val="black"/>
                                  </a:solidFill>
                                  <a:latin typeface="Cambria Math" panose="02040503050406030204" pitchFamily="18" charset="0"/>
                                </a:rPr>
                                <m:t>𝟐</m:t>
                              </m:r>
                            </m:sup>
                          </m:sSup>
                          <m:r>
                            <a:rPr lang="es-EC" sz="1050" b="1" i="1">
                              <a:solidFill>
                                <a:prstClr val="black"/>
                              </a:solidFill>
                              <a:latin typeface="Cambria Math" panose="02040503050406030204" pitchFamily="18" charset="0"/>
                            </a:rPr>
                            <m:t> </m:t>
                          </m:r>
                          <m:d>
                            <m:dPr>
                              <m:ctrlPr>
                                <a:rPr lang="es-EC" sz="1050" b="1" i="1">
                                  <a:solidFill>
                                    <a:prstClr val="black"/>
                                  </a:solidFill>
                                  <a:latin typeface="Cambria Math" panose="02040503050406030204" pitchFamily="18" charset="0"/>
                                </a:rPr>
                              </m:ctrlPr>
                            </m:dPr>
                            <m:e>
                              <m:r>
                                <a:rPr lang="es-EC" sz="1050" b="1" i="1">
                                  <a:solidFill>
                                    <a:prstClr val="black"/>
                                  </a:solidFill>
                                  <a:latin typeface="Cambria Math" panose="02040503050406030204" pitchFamily="18" charset="0"/>
                                </a:rPr>
                                <m:t>𝟏𝟎𝟖𝟔</m:t>
                              </m:r>
                            </m:e>
                          </m:d>
                          <m:r>
                            <a:rPr lang="es-EC" sz="1050" b="1" i="1">
                              <a:solidFill>
                                <a:prstClr val="black"/>
                              </a:solidFill>
                              <a:latin typeface="Cambria Math" panose="02040503050406030204" pitchFamily="18" charset="0"/>
                            </a:rPr>
                            <m:t>+ </m:t>
                          </m:r>
                          <m:sSup>
                            <m:sSupPr>
                              <m:ctrlPr>
                                <a:rPr lang="es-EC" sz="1050" b="1" i="1">
                                  <a:solidFill>
                                    <a:prstClr val="black"/>
                                  </a:solidFill>
                                  <a:latin typeface="Cambria Math" panose="02040503050406030204" pitchFamily="18" charset="0"/>
                                </a:rPr>
                              </m:ctrlPr>
                            </m:sSupPr>
                            <m:e>
                              <m:r>
                                <a:rPr lang="es-EC" sz="1050" b="1" i="1">
                                  <a:solidFill>
                                    <a:prstClr val="black"/>
                                  </a:solidFill>
                                  <a:latin typeface="Cambria Math" panose="02040503050406030204" pitchFamily="18" charset="0"/>
                                </a:rPr>
                                <m:t>𝟏</m:t>
                              </m:r>
                              <m:r>
                                <a:rPr lang="es-EC" sz="1050" b="1" i="1">
                                  <a:solidFill>
                                    <a:prstClr val="black"/>
                                  </a:solidFill>
                                  <a:latin typeface="Cambria Math" panose="02040503050406030204" pitchFamily="18" charset="0"/>
                                </a:rPr>
                                <m:t>.</m:t>
                              </m:r>
                              <m:r>
                                <a:rPr lang="es-EC" sz="1050" b="1" i="1">
                                  <a:solidFill>
                                    <a:prstClr val="black"/>
                                  </a:solidFill>
                                  <a:latin typeface="Cambria Math" panose="02040503050406030204" pitchFamily="18" charset="0"/>
                                </a:rPr>
                                <m:t>𝟗𝟔</m:t>
                              </m:r>
                            </m:e>
                            <m:sup>
                              <m:r>
                                <a:rPr lang="es-EC" sz="1050" b="1" i="1">
                                  <a:solidFill>
                                    <a:prstClr val="black"/>
                                  </a:solidFill>
                                  <a:latin typeface="Cambria Math" panose="02040503050406030204" pitchFamily="18" charset="0"/>
                                </a:rPr>
                                <m:t>𝟐</m:t>
                              </m:r>
                            </m:sup>
                          </m:sSup>
                          <m:r>
                            <a:rPr lang="es-EC" sz="1050" b="1" i="1">
                              <a:solidFill>
                                <a:prstClr val="black"/>
                              </a:solidFill>
                              <a:latin typeface="Cambria Math" panose="02040503050406030204" pitchFamily="18" charset="0"/>
                            </a:rPr>
                            <m:t>∗</m:t>
                          </m:r>
                          <m:r>
                            <a:rPr lang="es-EC" sz="1050" b="1" i="1">
                              <a:solidFill>
                                <a:prstClr val="black"/>
                              </a:solidFill>
                              <a:latin typeface="Cambria Math" panose="02040503050406030204" pitchFamily="18" charset="0"/>
                            </a:rPr>
                            <m:t>𝟎</m:t>
                          </m:r>
                          <m:r>
                            <a:rPr lang="es-EC" sz="1050" b="1" i="1">
                              <a:solidFill>
                                <a:prstClr val="black"/>
                              </a:solidFill>
                              <a:latin typeface="Cambria Math" panose="02040503050406030204" pitchFamily="18" charset="0"/>
                            </a:rPr>
                            <m:t>,</m:t>
                          </m:r>
                          <m:r>
                            <a:rPr lang="es-EC" sz="1050" b="1" i="1">
                              <a:solidFill>
                                <a:prstClr val="black"/>
                              </a:solidFill>
                              <a:latin typeface="Cambria Math" panose="02040503050406030204" pitchFamily="18" charset="0"/>
                            </a:rPr>
                            <m:t>𝟓</m:t>
                          </m:r>
                          <m:r>
                            <a:rPr lang="es-EC" sz="1050" b="1" i="1">
                              <a:solidFill>
                                <a:prstClr val="black"/>
                              </a:solidFill>
                              <a:latin typeface="Cambria Math" panose="02040503050406030204" pitchFamily="18" charset="0"/>
                            </a:rPr>
                            <m:t>∗</m:t>
                          </m:r>
                          <m:r>
                            <a:rPr lang="es-EC" sz="1050" b="1" i="1">
                              <a:solidFill>
                                <a:prstClr val="black"/>
                              </a:solidFill>
                              <a:latin typeface="Cambria Math" panose="02040503050406030204" pitchFamily="18" charset="0"/>
                            </a:rPr>
                            <m:t>𝟎</m:t>
                          </m:r>
                          <m:r>
                            <a:rPr lang="es-EC" sz="1050" b="1" i="1">
                              <a:solidFill>
                                <a:prstClr val="black"/>
                              </a:solidFill>
                              <a:latin typeface="Cambria Math" panose="02040503050406030204" pitchFamily="18" charset="0"/>
                            </a:rPr>
                            <m:t>,</m:t>
                          </m:r>
                          <m:r>
                            <a:rPr lang="es-EC" sz="1050" b="1" i="1">
                              <a:solidFill>
                                <a:prstClr val="black"/>
                              </a:solidFill>
                              <a:latin typeface="Cambria Math" panose="02040503050406030204" pitchFamily="18" charset="0"/>
                            </a:rPr>
                            <m:t>𝟓</m:t>
                          </m:r>
                        </m:den>
                      </m:f>
                    </m:oMath>
                  </m:oMathPara>
                </a14:m>
                <a:endParaRPr lang="es-EC" sz="1050" b="1" dirty="0">
                  <a:solidFill>
                    <a:prstClr val="black"/>
                  </a:solidFill>
                </a:endParaRPr>
              </a:p>
            </p:txBody>
          </p:sp>
        </mc:Choice>
        <mc:Fallback xmlns="">
          <p:sp>
            <p:nvSpPr>
              <p:cNvPr id="5" name="4 Rectángulo"/>
              <p:cNvSpPr>
                <a:spLocks noRot="1" noChangeAspect="1" noMove="1" noResize="1" noEditPoints="1" noAdjustHandles="1" noChangeArrowheads="1" noChangeShapeType="1" noTextEdit="1"/>
              </p:cNvSpPr>
              <p:nvPr/>
            </p:nvSpPr>
            <p:spPr>
              <a:xfrm>
                <a:off x="2087724" y="3548880"/>
                <a:ext cx="2516138" cy="443583"/>
              </a:xfrm>
              <a:prstGeom prst="rect">
                <a:avLst/>
              </a:prstGeom>
              <a:blipFill rotWithShape="0">
                <a:blip r:embed="rId2"/>
                <a:stretch>
                  <a:fillRect/>
                </a:stretch>
              </a:blipFill>
            </p:spPr>
            <p:txBody>
              <a:bodyPr/>
              <a:lstStyle/>
              <a:p>
                <a:r>
                  <a:rPr lang="es-EC">
                    <a:noFill/>
                  </a:rPr>
                  <a:t> </a:t>
                </a:r>
              </a:p>
            </p:txBody>
          </p:sp>
        </mc:Fallback>
      </mc:AlternateContent>
      <p:sp>
        <p:nvSpPr>
          <p:cNvPr id="6" name="5 CuadroTexto"/>
          <p:cNvSpPr txBox="1"/>
          <p:nvPr/>
        </p:nvSpPr>
        <p:spPr>
          <a:xfrm>
            <a:off x="5760132" y="3710357"/>
            <a:ext cx="1188132" cy="253916"/>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1050" dirty="0">
                <a:solidFill>
                  <a:prstClr val="white"/>
                </a:solidFill>
              </a:rPr>
              <a:t>N: 243</a:t>
            </a:r>
            <a:endParaRPr lang="es-EC" sz="1050" dirty="0">
              <a:solidFill>
                <a:prstClr val="white"/>
              </a:solidFill>
            </a:endParaRPr>
          </a:p>
        </p:txBody>
      </p:sp>
      <p:sp>
        <p:nvSpPr>
          <p:cNvPr id="7" name="6 CuadroTexto"/>
          <p:cNvSpPr txBox="1"/>
          <p:nvPr/>
        </p:nvSpPr>
        <p:spPr>
          <a:xfrm>
            <a:off x="359596" y="4270588"/>
            <a:ext cx="8661114" cy="80021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2300" dirty="0">
                <a:solidFill>
                  <a:schemeClr val="tx1"/>
                </a:solidFill>
                <a:latin typeface="Times New Roman" panose="02020603050405020304" pitchFamily="18" charset="0"/>
                <a:cs typeface="Times New Roman" panose="02020603050405020304" pitchFamily="18" charset="0"/>
              </a:rPr>
              <a:t>El total de las encuestas son de</a:t>
            </a:r>
            <a:r>
              <a:rPr lang="en-US" sz="2300" b="1" dirty="0">
                <a:solidFill>
                  <a:schemeClr val="tx1"/>
                </a:solidFill>
                <a:latin typeface="Times New Roman" panose="02020603050405020304" pitchFamily="18" charset="0"/>
                <a:cs typeface="Times New Roman" panose="02020603050405020304" pitchFamily="18" charset="0"/>
              </a:rPr>
              <a:t> 291 </a:t>
            </a:r>
            <a:r>
              <a:rPr lang="en-US" sz="2300" dirty="0">
                <a:solidFill>
                  <a:schemeClr val="tx1"/>
                </a:solidFill>
                <a:latin typeface="Times New Roman" panose="02020603050405020304" pitchFamily="18" charset="0"/>
                <a:cs typeface="Times New Roman" panose="02020603050405020304" pitchFamily="18" charset="0"/>
              </a:rPr>
              <a:t>sumado los sesgos y las encuestas piloto </a:t>
            </a:r>
            <a:endParaRPr lang="es-EC" sz="23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71062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
          <p:cNvSpPr txBox="1"/>
          <p:nvPr/>
        </p:nvSpPr>
        <p:spPr>
          <a:xfrm>
            <a:off x="1912629" y="72195"/>
            <a:ext cx="5412245" cy="496290"/>
          </a:xfrm>
          <a:prstGeom prst="rect">
            <a:avLst/>
          </a:prstGeom>
          <a:noFill/>
        </p:spPr>
        <p:txBody>
          <a:bodyPr wrap="square" rtlCol="0">
            <a:spAutoFit/>
          </a:bodyPr>
          <a:lstStyle/>
          <a:p>
            <a:pPr algn="ctr"/>
            <a:r>
              <a:rPr lang="es-ES" sz="2625" b="1" dirty="0" smtClean="0">
                <a:solidFill>
                  <a:srgbClr val="002060"/>
                </a:solidFill>
                <a:latin typeface="Times New Roman" panose="02020603050405020304" pitchFamily="18" charset="0"/>
                <a:cs typeface="Times New Roman" panose="02020603050405020304" pitchFamily="18" charset="0"/>
              </a:rPr>
              <a:t>ESTRATOS </a:t>
            </a:r>
            <a:r>
              <a:rPr lang="es-ES" sz="2625" b="1" dirty="0">
                <a:solidFill>
                  <a:srgbClr val="002060"/>
                </a:solidFill>
                <a:latin typeface="Times New Roman" panose="02020603050405020304" pitchFamily="18" charset="0"/>
                <a:cs typeface="Times New Roman" panose="02020603050405020304" pitchFamily="18" charset="0"/>
              </a:rPr>
              <a:t>DE LA MUESTRA</a:t>
            </a:r>
          </a:p>
        </p:txBody>
      </p:sp>
      <p:graphicFrame>
        <p:nvGraphicFramePr>
          <p:cNvPr id="3" name="Tabla 8"/>
          <p:cNvGraphicFramePr>
            <a:graphicFrameLocks noGrp="1"/>
          </p:cNvGraphicFramePr>
          <p:nvPr>
            <p:extLst>
              <p:ext uri="{D42A27DB-BD31-4B8C-83A1-F6EECF244321}">
                <p14:modId xmlns:p14="http://schemas.microsoft.com/office/powerpoint/2010/main" val="1892758921"/>
              </p:ext>
            </p:extLst>
          </p:nvPr>
        </p:nvGraphicFramePr>
        <p:xfrm>
          <a:off x="1810622" y="691776"/>
          <a:ext cx="5778641" cy="2170113"/>
        </p:xfrm>
        <a:graphic>
          <a:graphicData uri="http://schemas.openxmlformats.org/drawingml/2006/table">
            <a:tbl>
              <a:tblPr firstRow="1" firstCol="1" bandRow="1">
                <a:tableStyleId>{1E171933-4619-4E11-9A3F-F7608DF75F80}</a:tableStyleId>
              </a:tblPr>
              <a:tblGrid>
                <a:gridCol w="1138462"/>
                <a:gridCol w="3012665"/>
                <a:gridCol w="1627514"/>
              </a:tblGrid>
              <a:tr h="798513">
                <a:tc>
                  <a:txBody>
                    <a:bodyPr/>
                    <a:lstStyle/>
                    <a:p>
                      <a:pPr algn="ctr">
                        <a:lnSpc>
                          <a:spcPct val="200000"/>
                        </a:lnSpc>
                        <a:spcAft>
                          <a:spcPts val="0"/>
                        </a:spcAft>
                      </a:pPr>
                      <a:r>
                        <a:rPr lang="es-ES_tradnl" sz="1500" dirty="0">
                          <a:effectLst/>
                          <a:latin typeface="Times New Roman" panose="02020603050405020304" pitchFamily="18" charset="0"/>
                          <a:cs typeface="Times New Roman" panose="02020603050405020304" pitchFamily="18" charset="0"/>
                        </a:rPr>
                        <a:t>CÓDIGO</a:t>
                      </a:r>
                      <a:endParaRPr lang="es-EC"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200000"/>
                        </a:lnSpc>
                        <a:spcAft>
                          <a:spcPts val="0"/>
                        </a:spcAft>
                      </a:pPr>
                      <a:r>
                        <a:rPr lang="es-ES_tradnl" sz="1500" dirty="0" smtClean="0">
                          <a:effectLst/>
                          <a:latin typeface="Times New Roman" panose="02020603050405020304" pitchFamily="18" charset="0"/>
                          <a:cs typeface="Times New Roman" panose="02020603050405020304" pitchFamily="18" charset="0"/>
                        </a:rPr>
                        <a:t>ÁREA</a:t>
                      </a:r>
                      <a:endParaRPr lang="es-EC"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200000"/>
                        </a:lnSpc>
                        <a:spcAft>
                          <a:spcPts val="0"/>
                        </a:spcAft>
                      </a:pPr>
                      <a:r>
                        <a:rPr lang="es-ES_tradnl" sz="1500">
                          <a:effectLst/>
                          <a:latin typeface="Times New Roman" panose="02020603050405020304" pitchFamily="18" charset="0"/>
                          <a:cs typeface="Times New Roman" panose="02020603050405020304" pitchFamily="18" charset="0"/>
                        </a:rPr>
                        <a:t>POBLACIÓN</a:t>
                      </a:r>
                      <a:endParaRPr lang="es-EC"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r>
              <a:tr h="457200">
                <a:tc>
                  <a:txBody>
                    <a:bodyPr/>
                    <a:lstStyle/>
                    <a:p>
                      <a:pPr algn="ctr">
                        <a:lnSpc>
                          <a:spcPct val="200000"/>
                        </a:lnSpc>
                        <a:spcAft>
                          <a:spcPts val="0"/>
                        </a:spcAft>
                      </a:pPr>
                      <a:r>
                        <a:rPr lang="es-ES_tradnl" sz="15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NH1</a:t>
                      </a:r>
                      <a:endParaRPr lang="es-EC" sz="1500" b="1" dirty="0">
                        <a:solidFill>
                          <a:srgbClr val="33CCCC"/>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200000"/>
                        </a:lnSpc>
                        <a:spcAft>
                          <a:spcPts val="0"/>
                        </a:spcAft>
                      </a:pPr>
                      <a:r>
                        <a:rPr lang="es-ES_tradnl" sz="1500" dirty="0" smtClean="0">
                          <a:effectLst/>
                          <a:latin typeface="Times New Roman" panose="02020603050405020304" pitchFamily="18" charset="0"/>
                          <a:cs typeface="Times New Roman" panose="02020603050405020304" pitchFamily="18" charset="0"/>
                        </a:rPr>
                        <a:t>SANGOLQUÍ</a:t>
                      </a:r>
                      <a:endParaRPr lang="es-EC"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200000"/>
                        </a:lnSpc>
                        <a:spcAft>
                          <a:spcPts val="0"/>
                        </a:spcAft>
                      </a:pPr>
                      <a:r>
                        <a:rPr lang="es-ES_tradnl" sz="1500" dirty="0" smtClean="0">
                          <a:effectLst/>
                          <a:latin typeface="Times New Roman" panose="02020603050405020304" pitchFamily="18" charset="0"/>
                          <a:cs typeface="Times New Roman" panose="02020603050405020304" pitchFamily="18" charset="0"/>
                        </a:rPr>
                        <a:t>536</a:t>
                      </a:r>
                      <a:endParaRPr lang="es-EC"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b"/>
                </a:tc>
              </a:tr>
              <a:tr h="457200">
                <a:tc>
                  <a:txBody>
                    <a:bodyPr/>
                    <a:lstStyle/>
                    <a:p>
                      <a:pPr algn="ctr">
                        <a:lnSpc>
                          <a:spcPct val="200000"/>
                        </a:lnSpc>
                        <a:spcAft>
                          <a:spcPts val="0"/>
                        </a:spcAft>
                      </a:pPr>
                      <a:r>
                        <a:rPr lang="es-ES_tradnl" sz="15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NH2</a:t>
                      </a:r>
                      <a:endParaRPr lang="es-EC" sz="1500" b="1" dirty="0">
                        <a:solidFill>
                          <a:srgbClr val="33CCCC"/>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200000"/>
                        </a:lnSpc>
                        <a:spcAft>
                          <a:spcPts val="0"/>
                        </a:spcAft>
                      </a:pPr>
                      <a:r>
                        <a:rPr lang="es-ES_tradnl" sz="1500" dirty="0" smtClean="0">
                          <a:effectLst/>
                          <a:latin typeface="Times New Roman" panose="02020603050405020304" pitchFamily="18" charset="0"/>
                          <a:cs typeface="Times New Roman" panose="02020603050405020304" pitchFamily="18" charset="0"/>
                        </a:rPr>
                        <a:t>ALANGASÍ (TINGO)</a:t>
                      </a:r>
                      <a:endParaRPr lang="es-EC"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200000"/>
                        </a:lnSpc>
                        <a:spcAft>
                          <a:spcPts val="0"/>
                        </a:spcAft>
                      </a:pPr>
                      <a:r>
                        <a:rPr lang="es-ES_tradnl" sz="1500" dirty="0" smtClean="0">
                          <a:effectLst/>
                          <a:latin typeface="Times New Roman" panose="02020603050405020304" pitchFamily="18" charset="0"/>
                          <a:cs typeface="Times New Roman" panose="02020603050405020304" pitchFamily="18" charset="0"/>
                        </a:rPr>
                        <a:t>270</a:t>
                      </a:r>
                      <a:endParaRPr lang="es-EC"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b"/>
                </a:tc>
              </a:tr>
              <a:tr h="457200">
                <a:tc>
                  <a:txBody>
                    <a:bodyPr/>
                    <a:lstStyle/>
                    <a:p>
                      <a:pPr algn="ctr">
                        <a:lnSpc>
                          <a:spcPct val="200000"/>
                        </a:lnSpc>
                        <a:spcAft>
                          <a:spcPts val="0"/>
                        </a:spcAft>
                      </a:pPr>
                      <a:r>
                        <a:rPr lang="es-ES_tradnl" sz="15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NH3</a:t>
                      </a:r>
                      <a:endParaRPr lang="es-EC" sz="1500" b="1" dirty="0">
                        <a:solidFill>
                          <a:srgbClr val="33CCCC"/>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200000"/>
                        </a:lnSpc>
                        <a:spcAft>
                          <a:spcPts val="0"/>
                        </a:spcAft>
                      </a:pPr>
                      <a:r>
                        <a:rPr lang="es-ES_tradnl" sz="1500" dirty="0" smtClean="0">
                          <a:effectLst/>
                          <a:latin typeface="Times New Roman" panose="02020603050405020304" pitchFamily="18" charset="0"/>
                          <a:cs typeface="Times New Roman" panose="02020603050405020304" pitchFamily="18" charset="0"/>
                        </a:rPr>
                        <a:t>LA MERCED </a:t>
                      </a:r>
                      <a:endParaRPr lang="es-EC"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200000"/>
                        </a:lnSpc>
                        <a:spcAft>
                          <a:spcPts val="0"/>
                        </a:spcAft>
                      </a:pPr>
                      <a:r>
                        <a:rPr lang="es-ES_tradnl" sz="1500" dirty="0" smtClean="0">
                          <a:effectLst/>
                          <a:latin typeface="Times New Roman" panose="02020603050405020304" pitchFamily="18" charset="0"/>
                          <a:cs typeface="Times New Roman" panose="02020603050405020304" pitchFamily="18" charset="0"/>
                        </a:rPr>
                        <a:t>280</a:t>
                      </a:r>
                      <a:endParaRPr lang="es-EC"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b"/>
                </a:tc>
              </a:tr>
            </a:tbl>
          </a:graphicData>
        </a:graphic>
      </p:graphicFrame>
      <mc:AlternateContent xmlns:mc="http://schemas.openxmlformats.org/markup-compatibility/2006" xmlns:a14="http://schemas.microsoft.com/office/drawing/2010/main">
        <mc:Choice Requires="a14">
          <p:sp>
            <p:nvSpPr>
              <p:cNvPr id="4" name="3 Rectángulo"/>
              <p:cNvSpPr/>
              <p:nvPr/>
            </p:nvSpPr>
            <p:spPr>
              <a:xfrm>
                <a:off x="1709683" y="3111811"/>
                <a:ext cx="1114921" cy="32810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C" sz="1050" b="1" dirty="0">
                    <a:solidFill>
                      <a:prstClr val="black"/>
                    </a:solidFill>
                  </a:rPr>
                  <a:t>Nh1</a:t>
                </a:r>
                <a14:m>
                  <m:oMath xmlns:m="http://schemas.openxmlformats.org/officeDocument/2006/math">
                    <m:r>
                      <a:rPr lang="es-EC" sz="1050" b="1">
                        <a:solidFill>
                          <a:prstClr val="black"/>
                        </a:solidFill>
                        <a:latin typeface="Cambria Math" panose="02040503050406030204" pitchFamily="18" charset="0"/>
                      </a:rPr>
                      <m:t>=</m:t>
                    </m:r>
                    <m:r>
                      <a:rPr lang="es-EC" sz="1050" b="1" i="1">
                        <a:solidFill>
                          <a:prstClr val="black"/>
                        </a:solidFill>
                        <a:latin typeface="Cambria Math" panose="02040503050406030204" pitchFamily="18" charset="0"/>
                      </a:rPr>
                      <m:t>𝟐𝟒𝟐</m:t>
                    </m:r>
                    <m:f>
                      <m:fPr>
                        <m:ctrlPr>
                          <a:rPr lang="es-EC" sz="1050" b="1" i="1">
                            <a:solidFill>
                              <a:prstClr val="black"/>
                            </a:solidFill>
                            <a:latin typeface="Cambria Math" panose="02040503050406030204" pitchFamily="18" charset="0"/>
                          </a:rPr>
                        </m:ctrlPr>
                      </m:fPr>
                      <m:num>
                        <m:r>
                          <a:rPr lang="es-EC" sz="1050" b="1" i="1">
                            <a:solidFill>
                              <a:prstClr val="black"/>
                            </a:solidFill>
                            <a:latin typeface="Cambria Math" panose="02040503050406030204" pitchFamily="18" charset="0"/>
                          </a:rPr>
                          <m:t>𝟓𝟑𝟔</m:t>
                        </m:r>
                      </m:num>
                      <m:den>
                        <m:r>
                          <a:rPr lang="es-EC" sz="1050" b="1" i="1">
                            <a:solidFill>
                              <a:prstClr val="black"/>
                            </a:solidFill>
                            <a:latin typeface="Cambria Math" panose="02040503050406030204" pitchFamily="18" charset="0"/>
                          </a:rPr>
                          <m:t>𝟏𝟎𝟖𝟔</m:t>
                        </m:r>
                      </m:den>
                    </m:f>
                  </m:oMath>
                </a14:m>
                <a:r>
                  <a:rPr lang="es-EC" sz="1050" b="1" dirty="0">
                    <a:solidFill>
                      <a:prstClr val="black"/>
                    </a:solidFill>
                  </a:rPr>
                  <a:t> </a:t>
                </a:r>
              </a:p>
            </p:txBody>
          </p:sp>
        </mc:Choice>
        <mc:Fallback xmlns="">
          <p:sp>
            <p:nvSpPr>
              <p:cNvPr id="4" name="3 Rectángulo"/>
              <p:cNvSpPr>
                <a:spLocks noRot="1" noChangeAspect="1" noMove="1" noResize="1" noEditPoints="1" noAdjustHandles="1" noChangeArrowheads="1" noChangeShapeType="1" noTextEdit="1"/>
              </p:cNvSpPr>
              <p:nvPr/>
            </p:nvSpPr>
            <p:spPr>
              <a:xfrm>
                <a:off x="1709683" y="3111811"/>
                <a:ext cx="1114921" cy="328103"/>
              </a:xfrm>
              <a:prstGeom prst="rect">
                <a:avLst/>
              </a:prstGeom>
              <a:blipFill rotWithShape="0">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1709682" y="3759883"/>
                <a:ext cx="1114921" cy="32573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C" sz="1050" b="1" dirty="0">
                    <a:solidFill>
                      <a:prstClr val="black"/>
                    </a:solidFill>
                  </a:rPr>
                  <a:t>Nh2</a:t>
                </a:r>
                <a14:m>
                  <m:oMath xmlns:m="http://schemas.openxmlformats.org/officeDocument/2006/math">
                    <m:r>
                      <a:rPr lang="es-EC" sz="1050" b="1">
                        <a:solidFill>
                          <a:prstClr val="black"/>
                        </a:solidFill>
                        <a:latin typeface="Cambria Math" panose="02040503050406030204" pitchFamily="18" charset="0"/>
                      </a:rPr>
                      <m:t>=</m:t>
                    </m:r>
                    <m:r>
                      <a:rPr lang="es-EC" sz="1050" b="1" i="1">
                        <a:solidFill>
                          <a:prstClr val="black"/>
                        </a:solidFill>
                        <a:latin typeface="Cambria Math" panose="02040503050406030204" pitchFamily="18" charset="0"/>
                      </a:rPr>
                      <m:t>𝟐𝟒𝟐</m:t>
                    </m:r>
                    <m:f>
                      <m:fPr>
                        <m:ctrlPr>
                          <a:rPr lang="es-EC" sz="1050" b="1" i="1">
                            <a:solidFill>
                              <a:prstClr val="black"/>
                            </a:solidFill>
                            <a:latin typeface="Cambria Math" panose="02040503050406030204" pitchFamily="18" charset="0"/>
                          </a:rPr>
                        </m:ctrlPr>
                      </m:fPr>
                      <m:num>
                        <m:r>
                          <a:rPr lang="es-EC" sz="1050" b="1" i="1">
                            <a:solidFill>
                              <a:prstClr val="black"/>
                            </a:solidFill>
                            <a:latin typeface="Cambria Math" panose="02040503050406030204" pitchFamily="18" charset="0"/>
                          </a:rPr>
                          <m:t>𝟐𝟕𝟎</m:t>
                        </m:r>
                      </m:num>
                      <m:den>
                        <m:r>
                          <a:rPr lang="es-EC" sz="1050" b="1" i="1">
                            <a:solidFill>
                              <a:prstClr val="black"/>
                            </a:solidFill>
                            <a:latin typeface="Cambria Math" panose="02040503050406030204" pitchFamily="18" charset="0"/>
                          </a:rPr>
                          <m:t>𝟏𝟎𝟖𝟔</m:t>
                        </m:r>
                      </m:den>
                    </m:f>
                  </m:oMath>
                </a14:m>
                <a:r>
                  <a:rPr lang="es-EC" sz="1050" b="1" dirty="0">
                    <a:solidFill>
                      <a:prstClr val="black"/>
                    </a:solidFill>
                  </a:rPr>
                  <a:t> </a:t>
                </a:r>
              </a:p>
            </p:txBody>
          </p:sp>
        </mc:Choice>
        <mc:Fallback xmlns="">
          <p:sp>
            <p:nvSpPr>
              <p:cNvPr id="5" name="4 Rectángulo"/>
              <p:cNvSpPr>
                <a:spLocks noRot="1" noChangeAspect="1" noMove="1" noResize="1" noEditPoints="1" noAdjustHandles="1" noChangeArrowheads="1" noChangeShapeType="1" noTextEdit="1"/>
              </p:cNvSpPr>
              <p:nvPr/>
            </p:nvSpPr>
            <p:spPr>
              <a:xfrm>
                <a:off x="1709682" y="3759883"/>
                <a:ext cx="1114921" cy="325730"/>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1708208" y="4407955"/>
                <a:ext cx="1114921" cy="32573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C" sz="1050" b="1" dirty="0">
                    <a:solidFill>
                      <a:prstClr val="black"/>
                    </a:solidFill>
                  </a:rPr>
                  <a:t>Nh3</a:t>
                </a:r>
                <a14:m>
                  <m:oMath xmlns:m="http://schemas.openxmlformats.org/officeDocument/2006/math">
                    <m:r>
                      <a:rPr lang="es-EC" sz="1050" b="1">
                        <a:solidFill>
                          <a:prstClr val="black"/>
                        </a:solidFill>
                        <a:latin typeface="Cambria Math" panose="02040503050406030204" pitchFamily="18" charset="0"/>
                      </a:rPr>
                      <m:t>=</m:t>
                    </m:r>
                    <m:r>
                      <a:rPr lang="es-EC" sz="1050" b="1" i="1">
                        <a:solidFill>
                          <a:prstClr val="black"/>
                        </a:solidFill>
                        <a:latin typeface="Cambria Math" panose="02040503050406030204" pitchFamily="18" charset="0"/>
                      </a:rPr>
                      <m:t>𝟐𝟒𝟐</m:t>
                    </m:r>
                    <m:f>
                      <m:fPr>
                        <m:ctrlPr>
                          <a:rPr lang="es-EC" sz="1050" b="1" i="1">
                            <a:solidFill>
                              <a:prstClr val="black"/>
                            </a:solidFill>
                            <a:latin typeface="Cambria Math" panose="02040503050406030204" pitchFamily="18" charset="0"/>
                          </a:rPr>
                        </m:ctrlPr>
                      </m:fPr>
                      <m:num>
                        <m:r>
                          <a:rPr lang="es-EC" sz="1050" b="1" i="1">
                            <a:solidFill>
                              <a:prstClr val="black"/>
                            </a:solidFill>
                            <a:latin typeface="Cambria Math" panose="02040503050406030204" pitchFamily="18" charset="0"/>
                          </a:rPr>
                          <m:t>𝟐𝟖𝟎</m:t>
                        </m:r>
                      </m:num>
                      <m:den>
                        <m:r>
                          <a:rPr lang="es-EC" sz="1050" b="1" i="1">
                            <a:solidFill>
                              <a:prstClr val="black"/>
                            </a:solidFill>
                            <a:latin typeface="Cambria Math" panose="02040503050406030204" pitchFamily="18" charset="0"/>
                          </a:rPr>
                          <m:t>𝟏𝟎𝟖𝟔</m:t>
                        </m:r>
                      </m:den>
                    </m:f>
                  </m:oMath>
                </a14:m>
                <a:r>
                  <a:rPr lang="es-EC" sz="1050" b="1" dirty="0">
                    <a:solidFill>
                      <a:prstClr val="black"/>
                    </a:solidFill>
                  </a:rPr>
                  <a:t> </a:t>
                </a:r>
              </a:p>
            </p:txBody>
          </p:sp>
        </mc:Choice>
        <mc:Fallback xmlns="">
          <p:sp>
            <p:nvSpPr>
              <p:cNvPr id="6" name="5 Rectángulo"/>
              <p:cNvSpPr>
                <a:spLocks noRot="1" noChangeAspect="1" noMove="1" noResize="1" noEditPoints="1" noAdjustHandles="1" noChangeArrowheads="1" noChangeShapeType="1" noTextEdit="1"/>
              </p:cNvSpPr>
              <p:nvPr/>
            </p:nvSpPr>
            <p:spPr>
              <a:xfrm>
                <a:off x="1708208" y="4407955"/>
                <a:ext cx="1114921" cy="325730"/>
              </a:xfrm>
              <a:prstGeom prst="rect">
                <a:avLst/>
              </a:prstGeom>
              <a:blipFill rotWithShape="0">
                <a:blip r:embed="rId4"/>
                <a:stretch>
                  <a:fillRect/>
                </a:stretch>
              </a:blipFill>
            </p:spPr>
            <p:txBody>
              <a:bodyPr/>
              <a:lstStyle/>
              <a:p>
                <a:r>
                  <a:rPr lang="es-EC">
                    <a:noFill/>
                  </a:rPr>
                  <a:t> </a:t>
                </a:r>
              </a:p>
            </p:txBody>
          </p:sp>
        </mc:Fallback>
      </mc:AlternateContent>
      <p:sp>
        <p:nvSpPr>
          <p:cNvPr id="7" name="6 Flecha derecha"/>
          <p:cNvSpPr/>
          <p:nvPr/>
        </p:nvSpPr>
        <p:spPr>
          <a:xfrm>
            <a:off x="3113838" y="3219823"/>
            <a:ext cx="486054" cy="782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050">
              <a:solidFill>
                <a:prstClr val="white"/>
              </a:solidFill>
            </a:endParaRPr>
          </a:p>
        </p:txBody>
      </p:sp>
      <p:sp>
        <p:nvSpPr>
          <p:cNvPr id="8" name="7 Flecha derecha"/>
          <p:cNvSpPr/>
          <p:nvPr/>
        </p:nvSpPr>
        <p:spPr>
          <a:xfrm>
            <a:off x="3113838" y="4553536"/>
            <a:ext cx="486054" cy="782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050">
              <a:solidFill>
                <a:prstClr val="white"/>
              </a:solidFill>
            </a:endParaRPr>
          </a:p>
        </p:txBody>
      </p:sp>
      <p:sp>
        <p:nvSpPr>
          <p:cNvPr id="9" name="8 Flecha derecha"/>
          <p:cNvSpPr/>
          <p:nvPr/>
        </p:nvSpPr>
        <p:spPr>
          <a:xfrm>
            <a:off x="3113838" y="3905464"/>
            <a:ext cx="486054" cy="782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050">
              <a:solidFill>
                <a:prstClr val="white"/>
              </a:solidFill>
            </a:endParaRPr>
          </a:p>
        </p:txBody>
      </p:sp>
      <mc:AlternateContent xmlns:mc="http://schemas.openxmlformats.org/markup-compatibility/2006" xmlns:a14="http://schemas.microsoft.com/office/drawing/2010/main">
        <mc:Choice Requires="a14">
          <p:sp>
            <p:nvSpPr>
              <p:cNvPr id="10" name="9 Rectángulo"/>
              <p:cNvSpPr/>
              <p:nvPr/>
            </p:nvSpPr>
            <p:spPr>
              <a:xfrm>
                <a:off x="3831614" y="3120431"/>
                <a:ext cx="775918" cy="253916"/>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S_tradnl" sz="105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𝑒𝑠𝑡𝑟𝑎𝑡𝑜</m:t>
                      </m:r>
                      <m:r>
                        <a:rPr lang="es-ES_tradnl" sz="105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1</m:t>
                      </m:r>
                    </m:oMath>
                  </m:oMathPara>
                </a14:m>
                <a:endParaRPr lang="es-EC" sz="1050" dirty="0">
                  <a:solidFill>
                    <a:prstClr val="black"/>
                  </a:solidFill>
                </a:endParaRPr>
              </a:p>
            </p:txBody>
          </p:sp>
        </mc:Choice>
        <mc:Fallback xmlns="">
          <p:sp>
            <p:nvSpPr>
              <p:cNvPr id="10" name="9 Rectángulo"/>
              <p:cNvSpPr>
                <a:spLocks noRot="1" noChangeAspect="1" noMove="1" noResize="1" noEditPoints="1" noAdjustHandles="1" noChangeArrowheads="1" noChangeShapeType="1" noTextEdit="1"/>
              </p:cNvSpPr>
              <p:nvPr/>
            </p:nvSpPr>
            <p:spPr>
              <a:xfrm>
                <a:off x="3831614" y="3120431"/>
                <a:ext cx="775918" cy="253916"/>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10 Rectángulo"/>
              <p:cNvSpPr/>
              <p:nvPr/>
            </p:nvSpPr>
            <p:spPr>
              <a:xfrm>
                <a:off x="3879704" y="3766964"/>
                <a:ext cx="739048" cy="253916"/>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14:m>
                  <m:oMath xmlns:m="http://schemas.openxmlformats.org/officeDocument/2006/math">
                    <m:r>
                      <a:rPr lang="es-ES_tradnl" sz="105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𝑒𝑠𝑡𝑟𝑎𝑡𝑜</m:t>
                    </m:r>
                    <m:r>
                      <a:rPr lang="es-ES_tradnl" sz="105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es-EC" sz="1050" dirty="0">
                    <a:solidFill>
                      <a:prstClr val="black"/>
                    </a:solidFill>
                  </a:rPr>
                  <a:t>2</a:t>
                </a:r>
              </a:p>
            </p:txBody>
          </p:sp>
        </mc:Choice>
        <mc:Fallback xmlns="">
          <p:sp>
            <p:nvSpPr>
              <p:cNvPr id="11" name="10 Rectángulo"/>
              <p:cNvSpPr>
                <a:spLocks noRot="1" noChangeAspect="1" noMove="1" noResize="1" noEditPoints="1" noAdjustHandles="1" noChangeArrowheads="1" noChangeShapeType="1" noTextEdit="1"/>
              </p:cNvSpPr>
              <p:nvPr/>
            </p:nvSpPr>
            <p:spPr>
              <a:xfrm>
                <a:off x="3879704" y="3766964"/>
                <a:ext cx="739048" cy="253916"/>
              </a:xfrm>
              <a:prstGeom prst="rect">
                <a:avLst/>
              </a:prstGeom>
              <a:blipFill rotWithShape="0">
                <a:blip r:embed="rId6"/>
                <a:stretch>
                  <a:fillRect b="-6522"/>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11 Rectángulo"/>
              <p:cNvSpPr/>
              <p:nvPr/>
            </p:nvSpPr>
            <p:spPr>
              <a:xfrm>
                <a:off x="3879704" y="4389587"/>
                <a:ext cx="739048" cy="253916"/>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14:m>
                  <m:oMath xmlns:m="http://schemas.openxmlformats.org/officeDocument/2006/math">
                    <m:r>
                      <a:rPr lang="es-ES_tradnl" sz="105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𝑒𝑠𝑡𝑟𝑎𝑡𝑜</m:t>
                    </m:r>
                    <m:r>
                      <a:rPr lang="es-ES_tradnl" sz="105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es-EC" sz="1050" dirty="0">
                    <a:solidFill>
                      <a:prstClr val="black"/>
                    </a:solidFill>
                  </a:rPr>
                  <a:t>3</a:t>
                </a:r>
              </a:p>
            </p:txBody>
          </p:sp>
        </mc:Choice>
        <mc:Fallback xmlns="">
          <p:sp>
            <p:nvSpPr>
              <p:cNvPr id="12" name="11 Rectángulo"/>
              <p:cNvSpPr>
                <a:spLocks noRot="1" noChangeAspect="1" noMove="1" noResize="1" noEditPoints="1" noAdjustHandles="1" noChangeArrowheads="1" noChangeShapeType="1" noTextEdit="1"/>
              </p:cNvSpPr>
              <p:nvPr/>
            </p:nvSpPr>
            <p:spPr>
              <a:xfrm>
                <a:off x="3879704" y="4389587"/>
                <a:ext cx="739048" cy="253916"/>
              </a:xfrm>
              <a:prstGeom prst="rect">
                <a:avLst/>
              </a:prstGeom>
              <a:blipFill rotWithShape="0">
                <a:blip r:embed="rId7"/>
                <a:stretch>
                  <a:fillRect b="-6522"/>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3" name="12 Rectángulo"/>
              <p:cNvSpPr/>
              <p:nvPr/>
            </p:nvSpPr>
            <p:spPr>
              <a:xfrm>
                <a:off x="5736737" y="3120771"/>
                <a:ext cx="984116" cy="253916"/>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just"/>
                <a14:m>
                  <m:oMathPara xmlns:m="http://schemas.openxmlformats.org/officeDocument/2006/math">
                    <m:oMathParaPr>
                      <m:jc m:val="centerGroup"/>
                    </m:oMathParaPr>
                    <m:oMath xmlns:m="http://schemas.openxmlformats.org/officeDocument/2006/math">
                      <m:r>
                        <a:rPr lang="es-ES_tradnl" sz="1050" i="1">
                          <a:solidFill>
                            <a:prstClr val="black"/>
                          </a:solidFill>
                          <a:latin typeface="Cambria Math" panose="02040503050406030204" pitchFamily="18" charset="0"/>
                        </a:rPr>
                        <m:t>1</m:t>
                      </m:r>
                      <m:r>
                        <a:rPr lang="en-US" sz="1050" i="1">
                          <a:solidFill>
                            <a:prstClr val="black"/>
                          </a:solidFill>
                          <a:latin typeface="Cambria Math"/>
                        </a:rPr>
                        <m:t>19</m:t>
                      </m:r>
                      <m:r>
                        <a:rPr lang="es-ES_tradnl" sz="1050" i="1">
                          <a:solidFill>
                            <a:prstClr val="black"/>
                          </a:solidFill>
                          <a:latin typeface="Cambria Math" panose="02040503050406030204" pitchFamily="18" charset="0"/>
                        </a:rPr>
                        <m:t> </m:t>
                      </m:r>
                      <m:r>
                        <a:rPr lang="es-ES_tradnl" sz="1050" i="1">
                          <a:solidFill>
                            <a:prstClr val="black"/>
                          </a:solidFill>
                          <a:latin typeface="Cambria Math" panose="02040503050406030204" pitchFamily="18" charset="0"/>
                        </a:rPr>
                        <m:t>𝑐𝑙𝑖𝑒𝑛𝑡𝑒𝑠</m:t>
                      </m:r>
                      <m:r>
                        <a:rPr lang="es-ES_tradnl" sz="1050" i="1">
                          <a:solidFill>
                            <a:prstClr val="black"/>
                          </a:solidFill>
                          <a:latin typeface="Cambria Math" panose="02040503050406030204" pitchFamily="18" charset="0"/>
                        </a:rPr>
                        <m:t> </m:t>
                      </m:r>
                    </m:oMath>
                  </m:oMathPara>
                </a14:m>
                <a:endParaRPr lang="es-EC" sz="1050" dirty="0">
                  <a:solidFill>
                    <a:prstClr val="black"/>
                  </a:solidFill>
                </a:endParaRPr>
              </a:p>
            </p:txBody>
          </p:sp>
        </mc:Choice>
        <mc:Fallback xmlns="">
          <p:sp>
            <p:nvSpPr>
              <p:cNvPr id="13" name="12 Rectángulo"/>
              <p:cNvSpPr>
                <a:spLocks noRot="1" noChangeAspect="1" noMove="1" noResize="1" noEditPoints="1" noAdjustHandles="1" noChangeArrowheads="1" noChangeShapeType="1" noTextEdit="1"/>
              </p:cNvSpPr>
              <p:nvPr/>
            </p:nvSpPr>
            <p:spPr>
              <a:xfrm>
                <a:off x="5736737" y="3120771"/>
                <a:ext cx="984116" cy="253916"/>
              </a:xfrm>
              <a:prstGeom prst="rect">
                <a:avLst/>
              </a:prstGeom>
              <a:blipFill rotWithShape="0">
                <a:blip r:embed="rId8"/>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13 Rectángulo"/>
              <p:cNvSpPr/>
              <p:nvPr/>
            </p:nvSpPr>
            <p:spPr>
              <a:xfrm>
                <a:off x="5702272" y="4350478"/>
                <a:ext cx="879921" cy="253916"/>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just"/>
                <a14:m>
                  <m:oMathPara xmlns:m="http://schemas.openxmlformats.org/officeDocument/2006/math">
                    <m:oMathParaPr>
                      <m:jc m:val="centerGroup"/>
                    </m:oMathParaPr>
                    <m:oMath xmlns:m="http://schemas.openxmlformats.org/officeDocument/2006/math">
                      <m:r>
                        <a:rPr lang="en-US" sz="1050" i="1">
                          <a:solidFill>
                            <a:prstClr val="black"/>
                          </a:solidFill>
                          <a:latin typeface="Cambria Math"/>
                        </a:rPr>
                        <m:t>6</m:t>
                      </m:r>
                      <m:r>
                        <a:rPr lang="es-ES_tradnl" sz="1050" i="1">
                          <a:solidFill>
                            <a:prstClr val="black"/>
                          </a:solidFill>
                          <a:latin typeface="Cambria Math" panose="02040503050406030204" pitchFamily="18" charset="0"/>
                        </a:rPr>
                        <m:t>3 </m:t>
                      </m:r>
                      <m:r>
                        <a:rPr lang="es-ES_tradnl" sz="1050" i="1">
                          <a:solidFill>
                            <a:prstClr val="black"/>
                          </a:solidFill>
                          <a:latin typeface="Cambria Math" panose="02040503050406030204" pitchFamily="18" charset="0"/>
                        </a:rPr>
                        <m:t>𝑐𝑙𝑖𝑒𝑛𝑡𝑒𝑠</m:t>
                      </m:r>
                    </m:oMath>
                  </m:oMathPara>
                </a14:m>
                <a:endParaRPr lang="es-EC" sz="1050" dirty="0">
                  <a:solidFill>
                    <a:prstClr val="black"/>
                  </a:solidFill>
                </a:endParaRPr>
              </a:p>
            </p:txBody>
          </p:sp>
        </mc:Choice>
        <mc:Fallback xmlns="">
          <p:sp>
            <p:nvSpPr>
              <p:cNvPr id="14" name="13 Rectángulo"/>
              <p:cNvSpPr>
                <a:spLocks noRot="1" noChangeAspect="1" noMove="1" noResize="1" noEditPoints="1" noAdjustHandles="1" noChangeArrowheads="1" noChangeShapeType="1" noTextEdit="1"/>
              </p:cNvSpPr>
              <p:nvPr/>
            </p:nvSpPr>
            <p:spPr>
              <a:xfrm>
                <a:off x="5702272" y="4350478"/>
                <a:ext cx="879921" cy="253916"/>
              </a:xfrm>
              <a:prstGeom prst="rect">
                <a:avLst/>
              </a:prstGeom>
              <a:blipFill rotWithShape="0">
                <a:blip r:embed="rId9"/>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5" name="14 Rectángulo"/>
              <p:cNvSpPr/>
              <p:nvPr/>
            </p:nvSpPr>
            <p:spPr>
              <a:xfrm>
                <a:off x="5716699" y="3759882"/>
                <a:ext cx="851067" cy="253916"/>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just"/>
                <a14:m>
                  <m:oMathPara xmlns:m="http://schemas.openxmlformats.org/officeDocument/2006/math">
                    <m:oMathParaPr>
                      <m:jc m:val="centerGroup"/>
                    </m:oMathParaPr>
                    <m:oMath xmlns:m="http://schemas.openxmlformats.org/officeDocument/2006/math">
                      <m:r>
                        <a:rPr lang="en-US" sz="1050" i="1">
                          <a:solidFill>
                            <a:prstClr val="black"/>
                          </a:solidFill>
                          <a:latin typeface="Cambria Math"/>
                        </a:rPr>
                        <m:t>60</m:t>
                      </m:r>
                      <m:r>
                        <a:rPr lang="es-ES_tradnl" sz="1050" i="1">
                          <a:solidFill>
                            <a:prstClr val="black"/>
                          </a:solidFill>
                          <a:latin typeface="Cambria Math" panose="02040503050406030204" pitchFamily="18" charset="0"/>
                        </a:rPr>
                        <m:t>𝑐𝑙𝑖𝑒𝑛𝑡𝑒𝑠</m:t>
                      </m:r>
                    </m:oMath>
                  </m:oMathPara>
                </a14:m>
                <a:endParaRPr lang="es-EC" sz="1050" dirty="0">
                  <a:solidFill>
                    <a:prstClr val="black"/>
                  </a:solidFill>
                </a:endParaRPr>
              </a:p>
            </p:txBody>
          </p:sp>
        </mc:Choice>
        <mc:Fallback xmlns="">
          <p:sp>
            <p:nvSpPr>
              <p:cNvPr id="15" name="14 Rectángulo"/>
              <p:cNvSpPr>
                <a:spLocks noRot="1" noChangeAspect="1" noMove="1" noResize="1" noEditPoints="1" noAdjustHandles="1" noChangeArrowheads="1" noChangeShapeType="1" noTextEdit="1"/>
              </p:cNvSpPr>
              <p:nvPr/>
            </p:nvSpPr>
            <p:spPr>
              <a:xfrm>
                <a:off x="5716699" y="3759882"/>
                <a:ext cx="851067" cy="253916"/>
              </a:xfrm>
              <a:prstGeom prst="rect">
                <a:avLst/>
              </a:prstGeom>
              <a:blipFill rotWithShape="0">
                <a:blip r:embed="rId10"/>
                <a:stretch>
                  <a:fillRect/>
                </a:stretch>
              </a:blipFill>
            </p:spPr>
            <p:txBody>
              <a:bodyPr/>
              <a:lstStyle/>
              <a:p>
                <a:r>
                  <a:rPr lang="es-EC">
                    <a:noFill/>
                  </a:rPr>
                  <a:t> </a:t>
                </a:r>
              </a:p>
            </p:txBody>
          </p:sp>
        </mc:Fallback>
      </mc:AlternateContent>
      <p:sp>
        <p:nvSpPr>
          <p:cNvPr id="16" name="15 Flecha derecha"/>
          <p:cNvSpPr/>
          <p:nvPr/>
        </p:nvSpPr>
        <p:spPr>
          <a:xfrm>
            <a:off x="4845973" y="3215232"/>
            <a:ext cx="486054" cy="782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050">
              <a:solidFill>
                <a:prstClr val="white"/>
              </a:solidFill>
            </a:endParaRPr>
          </a:p>
        </p:txBody>
      </p:sp>
      <p:sp>
        <p:nvSpPr>
          <p:cNvPr id="17" name="16 Flecha derecha"/>
          <p:cNvSpPr/>
          <p:nvPr/>
        </p:nvSpPr>
        <p:spPr>
          <a:xfrm>
            <a:off x="4826868" y="3880681"/>
            <a:ext cx="486054" cy="782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050">
              <a:solidFill>
                <a:prstClr val="white"/>
              </a:solidFill>
            </a:endParaRPr>
          </a:p>
        </p:txBody>
      </p:sp>
      <p:sp>
        <p:nvSpPr>
          <p:cNvPr id="18" name="17 Flecha derecha"/>
          <p:cNvSpPr/>
          <p:nvPr/>
        </p:nvSpPr>
        <p:spPr>
          <a:xfrm>
            <a:off x="4826868" y="4449870"/>
            <a:ext cx="486054" cy="782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050">
              <a:solidFill>
                <a:prstClr val="white"/>
              </a:solidFill>
            </a:endParaRPr>
          </a:p>
        </p:txBody>
      </p:sp>
    </p:spTree>
    <p:extLst>
      <p:ext uri="{BB962C8B-B14F-4D97-AF65-F5344CB8AC3E}">
        <p14:creationId xmlns:p14="http://schemas.microsoft.com/office/powerpoint/2010/main" val="438693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Wolsey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1653</TotalTime>
  <Words>2553</Words>
  <Application>Microsoft Office PowerPoint</Application>
  <PresentationFormat>Presentación en pantalla (16:9)</PresentationFormat>
  <Paragraphs>290</Paragraphs>
  <Slides>25</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25</vt:i4>
      </vt:variant>
    </vt:vector>
  </HeadingPairs>
  <TitlesOfParts>
    <vt:vector size="33" baseType="lpstr">
      <vt:lpstr>Roboto Condensed</vt:lpstr>
      <vt:lpstr>Calibri</vt:lpstr>
      <vt:lpstr>Times New Roman</vt:lpstr>
      <vt:lpstr>Oswald</vt:lpstr>
      <vt:lpstr>Arial</vt:lpstr>
      <vt:lpstr>Cambria Math</vt:lpstr>
      <vt:lpstr>Arial Black</vt:lpstr>
      <vt:lpstr>Wolsey template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Iveth</dc:creator>
  <cp:lastModifiedBy>Iveth</cp:lastModifiedBy>
  <cp:revision>40</cp:revision>
  <dcterms:modified xsi:type="dcterms:W3CDTF">2018-07-06T18:11:39Z</dcterms:modified>
</cp:coreProperties>
</file>