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8" r:id="rId5"/>
    <p:sldId id="348" r:id="rId6"/>
    <p:sldId id="347" r:id="rId7"/>
    <p:sldId id="349" r:id="rId8"/>
    <p:sldId id="260" r:id="rId9"/>
    <p:sldId id="283" r:id="rId10"/>
    <p:sldId id="284" r:id="rId11"/>
    <p:sldId id="286" r:id="rId12"/>
    <p:sldId id="287" r:id="rId13"/>
    <p:sldId id="289" r:id="rId14"/>
    <p:sldId id="292" r:id="rId15"/>
    <p:sldId id="294" r:id="rId16"/>
    <p:sldId id="296" r:id="rId17"/>
    <p:sldId id="298" r:id="rId18"/>
    <p:sldId id="299" r:id="rId19"/>
    <p:sldId id="301" r:id="rId20"/>
    <p:sldId id="304" r:id="rId21"/>
    <p:sldId id="307" r:id="rId22"/>
    <p:sldId id="309" r:id="rId23"/>
    <p:sldId id="308" r:id="rId24"/>
    <p:sldId id="310" r:id="rId25"/>
    <p:sldId id="312" r:id="rId26"/>
    <p:sldId id="314" r:id="rId27"/>
    <p:sldId id="315" r:id="rId28"/>
    <p:sldId id="261" r:id="rId29"/>
    <p:sldId id="316" r:id="rId30"/>
    <p:sldId id="318" r:id="rId31"/>
    <p:sldId id="319" r:id="rId32"/>
    <p:sldId id="320" r:id="rId33"/>
    <p:sldId id="321" r:id="rId34"/>
    <p:sldId id="322" r:id="rId35"/>
    <p:sldId id="323" r:id="rId36"/>
    <p:sldId id="324" r:id="rId37"/>
    <p:sldId id="325" r:id="rId38"/>
    <p:sldId id="326" r:id="rId39"/>
    <p:sldId id="327" r:id="rId40"/>
    <p:sldId id="328" r:id="rId41"/>
    <p:sldId id="329" r:id="rId42"/>
    <p:sldId id="330" r:id="rId43"/>
    <p:sldId id="331" r:id="rId44"/>
    <p:sldId id="332" r:id="rId45"/>
    <p:sldId id="333" r:id="rId46"/>
    <p:sldId id="334" r:id="rId47"/>
    <p:sldId id="335" r:id="rId48"/>
    <p:sldId id="336" r:id="rId49"/>
    <p:sldId id="262" r:id="rId50"/>
    <p:sldId id="337" r:id="rId51"/>
    <p:sldId id="339" r:id="rId52"/>
    <p:sldId id="342" r:id="rId53"/>
    <p:sldId id="341" r:id="rId54"/>
    <p:sldId id="343" r:id="rId55"/>
    <p:sldId id="344" r:id="rId56"/>
    <p:sldId id="345" r:id="rId57"/>
    <p:sldId id="346" r:id="rId58"/>
    <p:sldId id="263" r:id="rId59"/>
    <p:sldId id="273" r:id="rId60"/>
    <p:sldId id="275" r:id="rId61"/>
    <p:sldId id="276" r:id="rId62"/>
    <p:sldId id="278" r:id="rId63"/>
    <p:sldId id="280" r:id="rId64"/>
    <p:sldId id="281" r:id="rId65"/>
    <p:sldId id="282" r:id="rId6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3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aseline="0" dirty="0" smtClean="0"/>
              <a:t> Error %</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pieChart>
        <c:varyColors val="1"/>
        <c:ser>
          <c:idx val="0"/>
          <c:order val="0"/>
          <c:tx>
            <c:strRef>
              <c:f>Hoja1!$B$1</c:f>
              <c:strCache>
                <c:ptCount val="1"/>
                <c:pt idx="0">
                  <c:v>ERRORES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Hoja1!$A$2:$A$5</c:f>
              <c:strCache>
                <c:ptCount val="2"/>
                <c:pt idx="0">
                  <c:v>Menores al 10%</c:v>
                </c:pt>
                <c:pt idx="1">
                  <c:v>Entre 11 y 20 %</c:v>
                </c:pt>
              </c:strCache>
            </c:strRef>
          </c:cat>
          <c:val>
            <c:numRef>
              <c:f>Hoja1!$B$2:$B$5</c:f>
              <c:numCache>
                <c:formatCode>General</c:formatCode>
                <c:ptCount val="4"/>
                <c:pt idx="0">
                  <c:v>61.25</c:v>
                </c:pt>
                <c:pt idx="1">
                  <c:v>38.75</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FD42B6-93AA-44AF-B46C-950631D0A0AE}"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s-EC"/>
        </a:p>
      </dgm:t>
    </dgm:pt>
    <dgm:pt modelId="{B62A2DF5-0E6E-494C-8965-7CA9618063A6}">
      <dgm:prSet phldrT="[Texto]"/>
      <dgm:spPr>
        <a:solidFill>
          <a:srgbClr val="44546A"/>
        </a:solidFill>
      </dgm:spPr>
      <dgm:t>
        <a:bodyPr/>
        <a:lstStyle/>
        <a:p>
          <a:r>
            <a:rPr lang="es-EC" dirty="0" smtClean="0">
              <a:latin typeface="Arial" panose="020B0604020202020204" pitchFamily="34" charset="0"/>
              <a:cs typeface="Arial" panose="020B0604020202020204" pitchFamily="34" charset="0"/>
            </a:rPr>
            <a:t>INTRODUCCIÓN</a:t>
          </a:r>
          <a:endParaRPr lang="es-EC" dirty="0">
            <a:latin typeface="Arial" panose="020B0604020202020204" pitchFamily="34" charset="0"/>
            <a:cs typeface="Arial" panose="020B0604020202020204" pitchFamily="34" charset="0"/>
          </a:endParaRPr>
        </a:p>
      </dgm:t>
    </dgm:pt>
    <dgm:pt modelId="{3A42BE20-0A87-42BA-ABBC-3C26CCAFA22D}" type="parTrans" cxnId="{84D92DC3-1779-4B41-A46B-9BA5A903C171}">
      <dgm:prSet/>
      <dgm:spPr/>
      <dgm:t>
        <a:bodyPr/>
        <a:lstStyle/>
        <a:p>
          <a:endParaRPr lang="es-EC">
            <a:latin typeface="Arial" panose="020B0604020202020204" pitchFamily="34" charset="0"/>
            <a:cs typeface="Arial" panose="020B0604020202020204" pitchFamily="34" charset="0"/>
          </a:endParaRPr>
        </a:p>
      </dgm:t>
    </dgm:pt>
    <dgm:pt modelId="{5DF2A2D2-E6AA-4D13-822B-9DC931A59CBF}" type="sibTrans" cxnId="{84D92DC3-1779-4B41-A46B-9BA5A903C171}">
      <dgm:prSet/>
      <dgm:spPr/>
      <dgm:t>
        <a:bodyPr/>
        <a:lstStyle/>
        <a:p>
          <a:endParaRPr lang="es-EC">
            <a:latin typeface="Arial" panose="020B0604020202020204" pitchFamily="34" charset="0"/>
            <a:cs typeface="Arial" panose="020B0604020202020204" pitchFamily="34" charset="0"/>
          </a:endParaRPr>
        </a:p>
      </dgm:t>
    </dgm:pt>
    <dgm:pt modelId="{6E4FABC0-BD95-4EAD-BCF4-579AE3E037CF}">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a:t>
          </a:r>
          <a:r>
            <a:rPr lang="es-EC" b="0" baseline="0" dirty="0" smtClean="0">
              <a:latin typeface="Arial" panose="020B0604020202020204" pitchFamily="34" charset="0"/>
              <a:cs typeface="Arial" panose="020B0604020202020204" pitchFamily="34" charset="0"/>
            </a:rPr>
            <a:t> E IMPLEMENTACIÓN SOFTWARE DEL EQUIPO ELECTROMIOGRÁFICO</a:t>
          </a:r>
          <a:endParaRPr lang="es-EC" b="0" dirty="0">
            <a:latin typeface="Arial" panose="020B0604020202020204" pitchFamily="34" charset="0"/>
            <a:cs typeface="Arial" panose="020B0604020202020204" pitchFamily="34" charset="0"/>
          </a:endParaRPr>
        </a:p>
      </dgm:t>
    </dgm:pt>
    <dgm:pt modelId="{496C90DF-A5C2-48EB-B2F6-F088446B5ECD}" type="parTrans" cxnId="{E5F93737-62D7-44BB-B929-E3B315C6AC0A}">
      <dgm:prSet/>
      <dgm:spPr/>
      <dgm:t>
        <a:bodyPr/>
        <a:lstStyle/>
        <a:p>
          <a:endParaRPr lang="es-EC">
            <a:latin typeface="Arial" panose="020B0604020202020204" pitchFamily="34" charset="0"/>
            <a:cs typeface="Arial" panose="020B0604020202020204" pitchFamily="34" charset="0"/>
          </a:endParaRPr>
        </a:p>
      </dgm:t>
    </dgm:pt>
    <dgm:pt modelId="{D3977AC6-6DE3-4DF7-912B-4A4D79E9F84E}" type="sibTrans" cxnId="{E5F93737-62D7-44BB-B929-E3B315C6AC0A}">
      <dgm:prSet/>
      <dgm:spPr/>
      <dgm:t>
        <a:bodyPr/>
        <a:lstStyle/>
        <a:p>
          <a:endParaRPr lang="es-EC">
            <a:latin typeface="Arial" panose="020B0604020202020204" pitchFamily="34" charset="0"/>
            <a:cs typeface="Arial" panose="020B0604020202020204" pitchFamily="34" charset="0"/>
          </a:endParaRPr>
        </a:p>
      </dgm:t>
    </dgm:pt>
    <dgm:pt modelId="{7193E796-5B6C-4E4D-9B96-4AEA0745C856}">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15F0337-1101-4164-B134-7582A701CA01}" type="parTrans" cxnId="{8F86258A-3F42-4B2B-B902-57345B5A0D93}">
      <dgm:prSet/>
      <dgm:spPr/>
      <dgm:t>
        <a:bodyPr/>
        <a:lstStyle/>
        <a:p>
          <a:endParaRPr lang="es-EC">
            <a:latin typeface="Arial" panose="020B0604020202020204" pitchFamily="34" charset="0"/>
            <a:cs typeface="Arial" panose="020B0604020202020204" pitchFamily="34" charset="0"/>
          </a:endParaRPr>
        </a:p>
      </dgm:t>
    </dgm:pt>
    <dgm:pt modelId="{5EBD5338-B0D2-45F2-AD16-12402B944C2D}" type="sibTrans" cxnId="{8F86258A-3F42-4B2B-B902-57345B5A0D93}">
      <dgm:prSet/>
      <dgm:spPr/>
      <dgm:t>
        <a:bodyPr/>
        <a:lstStyle/>
        <a:p>
          <a:endParaRPr lang="es-EC">
            <a:latin typeface="Arial" panose="020B0604020202020204" pitchFamily="34" charset="0"/>
            <a:cs typeface="Arial" panose="020B0604020202020204" pitchFamily="34" charset="0"/>
          </a:endParaRPr>
        </a:p>
      </dgm:t>
    </dgm:pt>
    <dgm:pt modelId="{D052F844-4A42-4C33-B550-B613154E2A4E}">
      <dgm:prSet phldrT="[Texto]"/>
      <dgm:spPr/>
      <dgm:t>
        <a:bodyPr/>
        <a:lstStyle/>
        <a:p>
          <a:r>
            <a:rPr lang="es-ES_tradnl" dirty="0" smtClean="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9B98854E-EA88-4FF3-967C-DFDD171A7A9D}" type="parTrans" cxnId="{F41C4B7D-F3C8-40B4-86CF-F7BA38A75D5E}">
      <dgm:prSet/>
      <dgm:spPr/>
      <dgm:t>
        <a:bodyPr/>
        <a:lstStyle/>
        <a:p>
          <a:endParaRPr lang="es-EC">
            <a:latin typeface="Arial" panose="020B0604020202020204" pitchFamily="34" charset="0"/>
            <a:cs typeface="Arial" panose="020B0604020202020204" pitchFamily="34" charset="0"/>
          </a:endParaRPr>
        </a:p>
      </dgm:t>
    </dgm:pt>
    <dgm:pt modelId="{245630CA-F975-4846-9B5F-8FD8FB7BC557}" type="sibTrans" cxnId="{F41C4B7D-F3C8-40B4-86CF-F7BA38A75D5E}">
      <dgm:prSet/>
      <dgm:spPr/>
      <dgm:t>
        <a:bodyPr/>
        <a:lstStyle/>
        <a:p>
          <a:endParaRPr lang="es-EC">
            <a:latin typeface="Arial" panose="020B0604020202020204" pitchFamily="34" charset="0"/>
            <a:cs typeface="Arial" panose="020B0604020202020204" pitchFamily="34" charset="0"/>
          </a:endParaRPr>
        </a:p>
      </dgm:t>
    </dgm:pt>
    <dgm:pt modelId="{28DA2FB2-5EB6-44D5-B66C-BFEB1240807D}">
      <dgm:prSet phldrT="[Texto]"/>
      <dgm:spPr/>
      <dgm:t>
        <a:bodyPr/>
        <a:lstStyle/>
        <a:p>
          <a:pPr>
            <a:buFont typeface="+mj-lt"/>
            <a:buNone/>
          </a:pPr>
          <a:r>
            <a:rPr lang="es-ES" b="0" dirty="0" smtClean="0">
              <a:latin typeface="Arial" panose="020B0604020202020204" pitchFamily="34" charset="0"/>
              <a:cs typeface="Arial" panose="020B0604020202020204" pitchFamily="34" charset="0"/>
            </a:rPr>
            <a:t>DISEÑO E IMPLEMENTACIÓN HARDWARE DEL EQUIPO ELECTROMIOGRÁFICO </a:t>
          </a:r>
          <a:endParaRPr lang="es-EC" b="0" dirty="0">
            <a:latin typeface="Arial" panose="020B0604020202020204" pitchFamily="34" charset="0"/>
            <a:cs typeface="Arial" panose="020B0604020202020204" pitchFamily="34" charset="0"/>
          </a:endParaRPr>
        </a:p>
      </dgm:t>
    </dgm:pt>
    <dgm:pt modelId="{DE8CC6BB-CD31-44C6-A033-09A80B0C7D3E}" type="parTrans" cxnId="{87A6D8BC-A4B5-4F3F-948E-A0BB65B08541}">
      <dgm:prSet/>
      <dgm:spPr/>
      <dgm:t>
        <a:bodyPr/>
        <a:lstStyle/>
        <a:p>
          <a:endParaRPr lang="es-EC">
            <a:latin typeface="Arial" panose="020B0604020202020204" pitchFamily="34" charset="0"/>
            <a:cs typeface="Arial" panose="020B0604020202020204" pitchFamily="34" charset="0"/>
          </a:endParaRPr>
        </a:p>
      </dgm:t>
    </dgm:pt>
    <dgm:pt modelId="{4606CE40-EE4D-4C55-AC82-42ECCD31D2AF}" type="sibTrans" cxnId="{87A6D8BC-A4B5-4F3F-948E-A0BB65B08541}">
      <dgm:prSet/>
      <dgm:spPr/>
      <dgm:t>
        <a:bodyPr/>
        <a:lstStyle/>
        <a:p>
          <a:endParaRPr lang="es-EC">
            <a:latin typeface="Arial" panose="020B0604020202020204" pitchFamily="34" charset="0"/>
            <a:cs typeface="Arial" panose="020B0604020202020204" pitchFamily="34" charset="0"/>
          </a:endParaRPr>
        </a:p>
      </dgm:t>
    </dgm:pt>
    <dgm:pt modelId="{4DFCE240-7055-44DE-9E66-4977602284FF}" type="pres">
      <dgm:prSet presAssocID="{A2FD42B6-93AA-44AF-B46C-950631D0A0AE}" presName="Name0" presStyleCnt="0">
        <dgm:presLayoutVars>
          <dgm:chMax val="7"/>
          <dgm:chPref val="7"/>
          <dgm:dir/>
        </dgm:presLayoutVars>
      </dgm:prSet>
      <dgm:spPr/>
      <dgm:t>
        <a:bodyPr/>
        <a:lstStyle/>
        <a:p>
          <a:endParaRPr lang="es-CO"/>
        </a:p>
      </dgm:t>
    </dgm:pt>
    <dgm:pt modelId="{ED0E8BD1-F664-4E5E-8427-063F09DBB0CC}" type="pres">
      <dgm:prSet presAssocID="{A2FD42B6-93AA-44AF-B46C-950631D0A0AE}" presName="Name1" presStyleCnt="0"/>
      <dgm:spPr/>
    </dgm:pt>
    <dgm:pt modelId="{C9B579E8-4AEA-4CA4-ADBD-2AF5C1C3CC06}" type="pres">
      <dgm:prSet presAssocID="{A2FD42B6-93AA-44AF-B46C-950631D0A0AE}" presName="cycle" presStyleCnt="0"/>
      <dgm:spPr/>
    </dgm:pt>
    <dgm:pt modelId="{00CB884E-06AD-4AAB-91D0-C47DF143F74D}" type="pres">
      <dgm:prSet presAssocID="{A2FD42B6-93AA-44AF-B46C-950631D0A0AE}" presName="srcNode" presStyleLbl="node1" presStyleIdx="0" presStyleCnt="5"/>
      <dgm:spPr/>
    </dgm:pt>
    <dgm:pt modelId="{EC53B4F6-4569-43E3-BF1C-4518067197F6}" type="pres">
      <dgm:prSet presAssocID="{A2FD42B6-93AA-44AF-B46C-950631D0A0AE}" presName="conn" presStyleLbl="parChTrans1D2" presStyleIdx="0" presStyleCnt="1"/>
      <dgm:spPr/>
      <dgm:t>
        <a:bodyPr/>
        <a:lstStyle/>
        <a:p>
          <a:endParaRPr lang="es-CO"/>
        </a:p>
      </dgm:t>
    </dgm:pt>
    <dgm:pt modelId="{7A8E235D-DA1D-4688-82EC-191E1DDDFC5E}" type="pres">
      <dgm:prSet presAssocID="{A2FD42B6-93AA-44AF-B46C-950631D0A0AE}" presName="extraNode" presStyleLbl="node1" presStyleIdx="0" presStyleCnt="5"/>
      <dgm:spPr/>
    </dgm:pt>
    <dgm:pt modelId="{7914139F-A9A0-4B49-AD89-E9CA5CFDA1C0}" type="pres">
      <dgm:prSet presAssocID="{A2FD42B6-93AA-44AF-B46C-950631D0A0AE}" presName="dstNode" presStyleLbl="node1" presStyleIdx="0" presStyleCnt="5"/>
      <dgm:spPr/>
    </dgm:pt>
    <dgm:pt modelId="{37FD1EEB-0DBB-4172-A022-078BF673DCA4}" type="pres">
      <dgm:prSet presAssocID="{B62A2DF5-0E6E-494C-8965-7CA9618063A6}" presName="text_1" presStyleLbl="node1" presStyleIdx="0" presStyleCnt="5">
        <dgm:presLayoutVars>
          <dgm:bulletEnabled val="1"/>
        </dgm:presLayoutVars>
      </dgm:prSet>
      <dgm:spPr/>
      <dgm:t>
        <a:bodyPr/>
        <a:lstStyle/>
        <a:p>
          <a:endParaRPr lang="es-CO"/>
        </a:p>
      </dgm:t>
    </dgm:pt>
    <dgm:pt modelId="{1FEED484-1913-4363-9E45-FE3A0969B5BA}" type="pres">
      <dgm:prSet presAssocID="{B62A2DF5-0E6E-494C-8965-7CA9618063A6}" presName="accent_1" presStyleCnt="0"/>
      <dgm:spPr/>
    </dgm:pt>
    <dgm:pt modelId="{3FA511BA-F613-4507-9260-C557BCE9D0C5}" type="pres">
      <dgm:prSet presAssocID="{B62A2DF5-0E6E-494C-8965-7CA9618063A6}" presName="accentRepeatNode" presStyleLbl="solidFgAcc1" presStyleIdx="0" presStyleCnt="5"/>
      <dgm:spPr/>
    </dgm:pt>
    <dgm:pt modelId="{D561ADF4-13B3-4397-A726-734A2CC2E6B6}" type="pres">
      <dgm:prSet presAssocID="{28DA2FB2-5EB6-44D5-B66C-BFEB1240807D}" presName="text_2" presStyleLbl="node1" presStyleIdx="1" presStyleCnt="5">
        <dgm:presLayoutVars>
          <dgm:bulletEnabled val="1"/>
        </dgm:presLayoutVars>
      </dgm:prSet>
      <dgm:spPr/>
      <dgm:t>
        <a:bodyPr/>
        <a:lstStyle/>
        <a:p>
          <a:endParaRPr lang="es-CO"/>
        </a:p>
      </dgm:t>
    </dgm:pt>
    <dgm:pt modelId="{C010FBAB-F5CF-4D68-AA4C-91C03F42A739}" type="pres">
      <dgm:prSet presAssocID="{28DA2FB2-5EB6-44D5-B66C-BFEB1240807D}" presName="accent_2" presStyleCnt="0"/>
      <dgm:spPr/>
    </dgm:pt>
    <dgm:pt modelId="{206D19B9-8BD6-48A3-B316-061576071DBE}" type="pres">
      <dgm:prSet presAssocID="{28DA2FB2-5EB6-44D5-B66C-BFEB1240807D}" presName="accentRepeatNode" presStyleLbl="solidFgAcc1" presStyleIdx="1" presStyleCnt="5"/>
      <dgm:spPr/>
    </dgm:pt>
    <dgm:pt modelId="{3DD86460-E160-4AEE-8A19-1212875ED4E1}" type="pres">
      <dgm:prSet presAssocID="{6E4FABC0-BD95-4EAD-BCF4-579AE3E037CF}" presName="text_3" presStyleLbl="node1" presStyleIdx="2" presStyleCnt="5">
        <dgm:presLayoutVars>
          <dgm:bulletEnabled val="1"/>
        </dgm:presLayoutVars>
      </dgm:prSet>
      <dgm:spPr/>
      <dgm:t>
        <a:bodyPr/>
        <a:lstStyle/>
        <a:p>
          <a:endParaRPr lang="es-CO"/>
        </a:p>
      </dgm:t>
    </dgm:pt>
    <dgm:pt modelId="{46FDA53B-0454-43C7-ABA1-35D89E3157ED}" type="pres">
      <dgm:prSet presAssocID="{6E4FABC0-BD95-4EAD-BCF4-579AE3E037CF}" presName="accent_3" presStyleCnt="0"/>
      <dgm:spPr/>
    </dgm:pt>
    <dgm:pt modelId="{564FEEDB-A0EA-4890-9535-0BB0A349917B}" type="pres">
      <dgm:prSet presAssocID="{6E4FABC0-BD95-4EAD-BCF4-579AE3E037CF}" presName="accentRepeatNode" presStyleLbl="solidFgAcc1" presStyleIdx="2" presStyleCnt="5"/>
      <dgm:spPr/>
    </dgm:pt>
    <dgm:pt modelId="{948F3CF0-4B36-4F28-9A5D-E4EC5C9D21C3}" type="pres">
      <dgm:prSet presAssocID="{7193E796-5B6C-4E4D-9B96-4AEA0745C856}" presName="text_4" presStyleLbl="node1" presStyleIdx="3" presStyleCnt="5">
        <dgm:presLayoutVars>
          <dgm:bulletEnabled val="1"/>
        </dgm:presLayoutVars>
      </dgm:prSet>
      <dgm:spPr/>
      <dgm:t>
        <a:bodyPr/>
        <a:lstStyle/>
        <a:p>
          <a:endParaRPr lang="es-CO"/>
        </a:p>
      </dgm:t>
    </dgm:pt>
    <dgm:pt modelId="{9655B0AE-B5C2-4734-A66E-E3B3B7CA1A45}" type="pres">
      <dgm:prSet presAssocID="{7193E796-5B6C-4E4D-9B96-4AEA0745C856}" presName="accent_4" presStyleCnt="0"/>
      <dgm:spPr/>
    </dgm:pt>
    <dgm:pt modelId="{4CA7C1EC-3DF8-4FA1-874A-048F6F552894}" type="pres">
      <dgm:prSet presAssocID="{7193E796-5B6C-4E4D-9B96-4AEA0745C856}" presName="accentRepeatNode" presStyleLbl="solidFgAcc1" presStyleIdx="3" presStyleCnt="5"/>
      <dgm:spPr/>
    </dgm:pt>
    <dgm:pt modelId="{859305CE-E4C1-4BE4-89A9-68F7FEB94159}" type="pres">
      <dgm:prSet presAssocID="{D052F844-4A42-4C33-B550-B613154E2A4E}" presName="text_5" presStyleLbl="node1" presStyleIdx="4" presStyleCnt="5">
        <dgm:presLayoutVars>
          <dgm:bulletEnabled val="1"/>
        </dgm:presLayoutVars>
      </dgm:prSet>
      <dgm:spPr/>
      <dgm:t>
        <a:bodyPr/>
        <a:lstStyle/>
        <a:p>
          <a:endParaRPr lang="es-CO"/>
        </a:p>
      </dgm:t>
    </dgm:pt>
    <dgm:pt modelId="{268BE967-5B32-40DB-96CA-5DDB578734D9}" type="pres">
      <dgm:prSet presAssocID="{D052F844-4A42-4C33-B550-B613154E2A4E}" presName="accent_5" presStyleCnt="0"/>
      <dgm:spPr/>
    </dgm:pt>
    <dgm:pt modelId="{D41821E4-B4A9-44AE-A49A-C18FF71DC558}" type="pres">
      <dgm:prSet presAssocID="{D052F844-4A42-4C33-B550-B613154E2A4E}" presName="accentRepeatNode" presStyleLbl="solidFgAcc1" presStyleIdx="4" presStyleCnt="5"/>
      <dgm:spPr/>
    </dgm:pt>
  </dgm:ptLst>
  <dgm:cxnLst>
    <dgm:cxn modelId="{FA0A1CFE-490A-43A8-9CB3-F8F5A5E493F0}" type="presOf" srcId="{6E4FABC0-BD95-4EAD-BCF4-579AE3E037CF}" destId="{3DD86460-E160-4AEE-8A19-1212875ED4E1}" srcOrd="0" destOrd="0" presId="urn:microsoft.com/office/officeart/2008/layout/VerticalCurvedList"/>
    <dgm:cxn modelId="{84D92DC3-1779-4B41-A46B-9BA5A903C171}" srcId="{A2FD42B6-93AA-44AF-B46C-950631D0A0AE}" destId="{B62A2DF5-0E6E-494C-8965-7CA9618063A6}" srcOrd="0" destOrd="0" parTransId="{3A42BE20-0A87-42BA-ABBC-3C26CCAFA22D}" sibTransId="{5DF2A2D2-E6AA-4D13-822B-9DC931A59CBF}"/>
    <dgm:cxn modelId="{5D0F6D04-FF35-456D-B8EB-EF008C3D97F4}" type="presOf" srcId="{28DA2FB2-5EB6-44D5-B66C-BFEB1240807D}" destId="{D561ADF4-13B3-4397-A726-734A2CC2E6B6}" srcOrd="0" destOrd="0" presId="urn:microsoft.com/office/officeart/2008/layout/VerticalCurvedList"/>
    <dgm:cxn modelId="{C1D02A4A-77E2-46F4-AD06-A10B66B81F01}" type="presOf" srcId="{5DF2A2D2-E6AA-4D13-822B-9DC931A59CBF}" destId="{EC53B4F6-4569-43E3-BF1C-4518067197F6}" srcOrd="0" destOrd="0" presId="urn:microsoft.com/office/officeart/2008/layout/VerticalCurvedList"/>
    <dgm:cxn modelId="{DA6B2645-AC40-4A21-9C42-2EA3C3D03E04}" type="presOf" srcId="{7193E796-5B6C-4E4D-9B96-4AEA0745C856}" destId="{948F3CF0-4B36-4F28-9A5D-E4EC5C9D21C3}" srcOrd="0" destOrd="0" presId="urn:microsoft.com/office/officeart/2008/layout/VerticalCurvedList"/>
    <dgm:cxn modelId="{E5F93737-62D7-44BB-B929-E3B315C6AC0A}" srcId="{A2FD42B6-93AA-44AF-B46C-950631D0A0AE}" destId="{6E4FABC0-BD95-4EAD-BCF4-579AE3E037CF}" srcOrd="2" destOrd="0" parTransId="{496C90DF-A5C2-48EB-B2F6-F088446B5ECD}" sibTransId="{D3977AC6-6DE3-4DF7-912B-4A4D79E9F84E}"/>
    <dgm:cxn modelId="{8F86258A-3F42-4B2B-B902-57345B5A0D93}" srcId="{A2FD42B6-93AA-44AF-B46C-950631D0A0AE}" destId="{7193E796-5B6C-4E4D-9B96-4AEA0745C856}" srcOrd="3" destOrd="0" parTransId="{215F0337-1101-4164-B134-7582A701CA01}" sibTransId="{5EBD5338-B0D2-45F2-AD16-12402B944C2D}"/>
    <dgm:cxn modelId="{3FE251A5-81F5-42A0-89C7-2E434F32CE90}" type="presOf" srcId="{D052F844-4A42-4C33-B550-B613154E2A4E}" destId="{859305CE-E4C1-4BE4-89A9-68F7FEB94159}" srcOrd="0" destOrd="0" presId="urn:microsoft.com/office/officeart/2008/layout/VerticalCurvedList"/>
    <dgm:cxn modelId="{9B2F0B10-0E91-489D-A224-39A34B18BA8B}" type="presOf" srcId="{B62A2DF5-0E6E-494C-8965-7CA9618063A6}" destId="{37FD1EEB-0DBB-4172-A022-078BF673DCA4}" srcOrd="0" destOrd="0" presId="urn:microsoft.com/office/officeart/2008/layout/VerticalCurvedList"/>
    <dgm:cxn modelId="{F41C4B7D-F3C8-40B4-86CF-F7BA38A75D5E}" srcId="{A2FD42B6-93AA-44AF-B46C-950631D0A0AE}" destId="{D052F844-4A42-4C33-B550-B613154E2A4E}" srcOrd="4" destOrd="0" parTransId="{9B98854E-EA88-4FF3-967C-DFDD171A7A9D}" sibTransId="{245630CA-F975-4846-9B5F-8FD8FB7BC557}"/>
    <dgm:cxn modelId="{87A6D8BC-A4B5-4F3F-948E-A0BB65B08541}" srcId="{A2FD42B6-93AA-44AF-B46C-950631D0A0AE}" destId="{28DA2FB2-5EB6-44D5-B66C-BFEB1240807D}" srcOrd="1" destOrd="0" parTransId="{DE8CC6BB-CD31-44C6-A033-09A80B0C7D3E}" sibTransId="{4606CE40-EE4D-4C55-AC82-42ECCD31D2AF}"/>
    <dgm:cxn modelId="{52C0970A-5008-4C08-90D2-0F87FBAE40E2}" type="presOf" srcId="{A2FD42B6-93AA-44AF-B46C-950631D0A0AE}" destId="{4DFCE240-7055-44DE-9E66-4977602284FF}" srcOrd="0" destOrd="0" presId="urn:microsoft.com/office/officeart/2008/layout/VerticalCurvedList"/>
    <dgm:cxn modelId="{CF05287A-420D-4F23-B405-36A98BF6FCF9}" type="presParOf" srcId="{4DFCE240-7055-44DE-9E66-4977602284FF}" destId="{ED0E8BD1-F664-4E5E-8427-063F09DBB0CC}" srcOrd="0" destOrd="0" presId="urn:microsoft.com/office/officeart/2008/layout/VerticalCurvedList"/>
    <dgm:cxn modelId="{63E3AE88-7F7C-416D-8C7F-7A55CC793987}" type="presParOf" srcId="{ED0E8BD1-F664-4E5E-8427-063F09DBB0CC}" destId="{C9B579E8-4AEA-4CA4-ADBD-2AF5C1C3CC06}" srcOrd="0" destOrd="0" presId="urn:microsoft.com/office/officeart/2008/layout/VerticalCurvedList"/>
    <dgm:cxn modelId="{298B955E-BF98-4BAE-997B-1489BE8EFE6C}" type="presParOf" srcId="{C9B579E8-4AEA-4CA4-ADBD-2AF5C1C3CC06}" destId="{00CB884E-06AD-4AAB-91D0-C47DF143F74D}" srcOrd="0" destOrd="0" presId="urn:microsoft.com/office/officeart/2008/layout/VerticalCurvedList"/>
    <dgm:cxn modelId="{FA80D052-4986-4C1A-A430-BC07F5B765E1}" type="presParOf" srcId="{C9B579E8-4AEA-4CA4-ADBD-2AF5C1C3CC06}" destId="{EC53B4F6-4569-43E3-BF1C-4518067197F6}" srcOrd="1" destOrd="0" presId="urn:microsoft.com/office/officeart/2008/layout/VerticalCurvedList"/>
    <dgm:cxn modelId="{1B5F52C8-D80A-4577-9E96-8267D5EA3452}" type="presParOf" srcId="{C9B579E8-4AEA-4CA4-ADBD-2AF5C1C3CC06}" destId="{7A8E235D-DA1D-4688-82EC-191E1DDDFC5E}" srcOrd="2" destOrd="0" presId="urn:microsoft.com/office/officeart/2008/layout/VerticalCurvedList"/>
    <dgm:cxn modelId="{627B9CC8-981A-4A2B-B317-0171674F5A38}" type="presParOf" srcId="{C9B579E8-4AEA-4CA4-ADBD-2AF5C1C3CC06}" destId="{7914139F-A9A0-4B49-AD89-E9CA5CFDA1C0}" srcOrd="3" destOrd="0" presId="urn:microsoft.com/office/officeart/2008/layout/VerticalCurvedList"/>
    <dgm:cxn modelId="{E5259CDD-E143-41FF-82C3-AB0A76778532}" type="presParOf" srcId="{ED0E8BD1-F664-4E5E-8427-063F09DBB0CC}" destId="{37FD1EEB-0DBB-4172-A022-078BF673DCA4}" srcOrd="1" destOrd="0" presId="urn:microsoft.com/office/officeart/2008/layout/VerticalCurvedList"/>
    <dgm:cxn modelId="{7ED2B6F5-3E89-4E90-8137-78FC96E21ED8}" type="presParOf" srcId="{ED0E8BD1-F664-4E5E-8427-063F09DBB0CC}" destId="{1FEED484-1913-4363-9E45-FE3A0969B5BA}" srcOrd="2" destOrd="0" presId="urn:microsoft.com/office/officeart/2008/layout/VerticalCurvedList"/>
    <dgm:cxn modelId="{B844D89C-56E6-4AAC-9E88-633654C43BE6}" type="presParOf" srcId="{1FEED484-1913-4363-9E45-FE3A0969B5BA}" destId="{3FA511BA-F613-4507-9260-C557BCE9D0C5}" srcOrd="0" destOrd="0" presId="urn:microsoft.com/office/officeart/2008/layout/VerticalCurvedList"/>
    <dgm:cxn modelId="{BF62FCE4-DB97-4A57-9085-DC9A37F4845F}" type="presParOf" srcId="{ED0E8BD1-F664-4E5E-8427-063F09DBB0CC}" destId="{D561ADF4-13B3-4397-A726-734A2CC2E6B6}" srcOrd="3" destOrd="0" presId="urn:microsoft.com/office/officeart/2008/layout/VerticalCurvedList"/>
    <dgm:cxn modelId="{097BE474-561C-4C00-AC79-6F95D7C97835}" type="presParOf" srcId="{ED0E8BD1-F664-4E5E-8427-063F09DBB0CC}" destId="{C010FBAB-F5CF-4D68-AA4C-91C03F42A739}" srcOrd="4" destOrd="0" presId="urn:microsoft.com/office/officeart/2008/layout/VerticalCurvedList"/>
    <dgm:cxn modelId="{30C5A15E-147B-4E99-A7CF-145C6EA3B9A7}" type="presParOf" srcId="{C010FBAB-F5CF-4D68-AA4C-91C03F42A739}" destId="{206D19B9-8BD6-48A3-B316-061576071DBE}" srcOrd="0" destOrd="0" presId="urn:microsoft.com/office/officeart/2008/layout/VerticalCurvedList"/>
    <dgm:cxn modelId="{B31C04A4-EB64-4403-B4F1-69288DFC1F05}" type="presParOf" srcId="{ED0E8BD1-F664-4E5E-8427-063F09DBB0CC}" destId="{3DD86460-E160-4AEE-8A19-1212875ED4E1}" srcOrd="5" destOrd="0" presId="urn:microsoft.com/office/officeart/2008/layout/VerticalCurvedList"/>
    <dgm:cxn modelId="{97B9285D-4B6A-49B2-B1E8-482C614B11CD}" type="presParOf" srcId="{ED0E8BD1-F664-4E5E-8427-063F09DBB0CC}" destId="{46FDA53B-0454-43C7-ABA1-35D89E3157ED}" srcOrd="6" destOrd="0" presId="urn:microsoft.com/office/officeart/2008/layout/VerticalCurvedList"/>
    <dgm:cxn modelId="{C5B33B57-745E-40F0-A02D-27E75FD210E1}" type="presParOf" srcId="{46FDA53B-0454-43C7-ABA1-35D89E3157ED}" destId="{564FEEDB-A0EA-4890-9535-0BB0A349917B}" srcOrd="0" destOrd="0" presId="urn:microsoft.com/office/officeart/2008/layout/VerticalCurvedList"/>
    <dgm:cxn modelId="{4EB7C5E1-8549-441C-BE39-CDC3E4795AE5}" type="presParOf" srcId="{ED0E8BD1-F664-4E5E-8427-063F09DBB0CC}" destId="{948F3CF0-4B36-4F28-9A5D-E4EC5C9D21C3}" srcOrd="7" destOrd="0" presId="urn:microsoft.com/office/officeart/2008/layout/VerticalCurvedList"/>
    <dgm:cxn modelId="{01FAE70D-C11C-45FE-B7DF-94B51D574778}" type="presParOf" srcId="{ED0E8BD1-F664-4E5E-8427-063F09DBB0CC}" destId="{9655B0AE-B5C2-4734-A66E-E3B3B7CA1A45}" srcOrd="8" destOrd="0" presId="urn:microsoft.com/office/officeart/2008/layout/VerticalCurvedList"/>
    <dgm:cxn modelId="{00C77093-A9CF-4214-AF00-9EB7242A11F8}" type="presParOf" srcId="{9655B0AE-B5C2-4734-A66E-E3B3B7CA1A45}" destId="{4CA7C1EC-3DF8-4FA1-874A-048F6F552894}" srcOrd="0" destOrd="0" presId="urn:microsoft.com/office/officeart/2008/layout/VerticalCurvedList"/>
    <dgm:cxn modelId="{14EB4AAA-2114-48D5-8172-3CB777079DF3}" type="presParOf" srcId="{ED0E8BD1-F664-4E5E-8427-063F09DBB0CC}" destId="{859305CE-E4C1-4BE4-89A9-68F7FEB94159}" srcOrd="9" destOrd="0" presId="urn:microsoft.com/office/officeart/2008/layout/VerticalCurvedList"/>
    <dgm:cxn modelId="{677BABEE-E695-4228-BF2D-FD1DF2EF06C1}" type="presParOf" srcId="{ED0E8BD1-F664-4E5E-8427-063F09DBB0CC}" destId="{268BE967-5B32-40DB-96CA-5DDB578734D9}" srcOrd="10" destOrd="0" presId="urn:microsoft.com/office/officeart/2008/layout/VerticalCurvedList"/>
    <dgm:cxn modelId="{BE532D83-4F86-48E0-B400-3E3096A4A949}" type="presParOf" srcId="{268BE967-5B32-40DB-96CA-5DDB578734D9}" destId="{D41821E4-B4A9-44AE-A49A-C18FF71DC55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accent5">
            <a:lumMod val="50000"/>
          </a:schemeClr>
        </a:solidFill>
      </dgm:spPr>
      <dgm:t>
        <a:bodyPr/>
        <a:lstStyle/>
        <a:p>
          <a:pPr>
            <a:buFont typeface="+mj-lt"/>
            <a:buNone/>
          </a:pPr>
          <a:r>
            <a:rPr lang="es-ES" sz="1100" b="1" dirty="0" smtClean="0">
              <a:solidFill>
                <a:schemeClr val="bg1"/>
              </a:solidFill>
              <a:latin typeface="Arial" panose="020B0604020202020204" pitchFamily="34" charset="0"/>
              <a:cs typeface="Arial" panose="020B0604020202020204" pitchFamily="34" charset="0"/>
            </a:rPr>
            <a:t>DISEÑO E IMPLEMENTACIÓN HARDWARE DEL EQUIPO ELECTROMIOGRÁFICO </a:t>
          </a:r>
          <a:endParaRPr lang="es-EC" sz="1100" b="1" dirty="0">
            <a:solidFill>
              <a:schemeClr val="bg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a:t>
          </a:r>
          <a:r>
            <a:rPr lang="es-EC" b="0" baseline="0" dirty="0" smtClean="0">
              <a:latin typeface="Arial" panose="020B0604020202020204" pitchFamily="34" charset="0"/>
              <a:cs typeface="Arial" panose="020B0604020202020204" pitchFamily="34" charset="0"/>
            </a:rPr>
            <a:t> E IMPLEMENTACIÓN SOFTWARE DEL EQUIPO ELECTROMIOGRÁFICO</a:t>
          </a:r>
          <a:endParaRPr lang="es-EC" b="0" dirty="0">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33D2C4B3-065A-4709-8DA8-58AB62FBA50C}" type="presOf" srcId="{69381929-6EE8-4909-914A-73AE644B26AC}" destId="{01B42C09-6195-4A13-AF1F-11C687F18199}" srcOrd="0" destOrd="0" presId="urn:microsoft.com/office/officeart/2005/8/layout/hChevron3"/>
    <dgm:cxn modelId="{700FB8B4-ED81-4956-952F-1C534BBC5717}" type="presOf" srcId="{1E754B29-CB36-4D70-B333-8C80AAF4A120}" destId="{956DC5C8-284D-450A-9DB7-023E6E9BBF00}"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2469731E-A528-4DB3-9BE0-FF529ACBCFE9}" type="presOf" srcId="{BB1CE475-3160-4A74-90E5-C712B97A6940}" destId="{1B5C5FD5-9C9E-4207-B774-2CBC40D2DA27}" srcOrd="0" destOrd="0" presId="urn:microsoft.com/office/officeart/2005/8/layout/hChevron3"/>
    <dgm:cxn modelId="{43F6262A-8D8E-46E9-BBCF-93F6D1D4907A}" type="presOf" srcId="{A407A653-A0D3-412C-97E9-5AEC33AED3C0}" destId="{9E4A67E2-93D1-4E50-851C-68873CB8E4CD}" srcOrd="0" destOrd="0" presId="urn:microsoft.com/office/officeart/2005/8/layout/hChevron3"/>
    <dgm:cxn modelId="{0741396D-9E57-4859-9FB3-0DA2D69373F5}" type="presOf" srcId="{C23B5972-9393-4CEC-9596-857AC613130C}" destId="{8B81AE29-9072-4DF7-9FAF-16FE86C2BC56}"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3AC9CC8D-15E5-478A-ADA8-A803FF536DD5}" type="presOf" srcId="{52214F19-0AF3-4713-9339-DC0AF79601C7}" destId="{D5FF0F6C-87C3-4263-83D2-7FFE720AC78D}" srcOrd="0" destOrd="0" presId="urn:microsoft.com/office/officeart/2005/8/layout/hChevron3"/>
    <dgm:cxn modelId="{88D11344-A423-4684-BE8F-73E1DA6E5DA8}" type="presParOf" srcId="{01B42C09-6195-4A13-AF1F-11C687F18199}" destId="{9E4A67E2-93D1-4E50-851C-68873CB8E4CD}" srcOrd="0" destOrd="0" presId="urn:microsoft.com/office/officeart/2005/8/layout/hChevron3"/>
    <dgm:cxn modelId="{0BCE0F89-C844-4411-8BB2-59FB209DDB8E}" type="presParOf" srcId="{01B42C09-6195-4A13-AF1F-11C687F18199}" destId="{87824E22-0FD5-41D5-9586-D6791A639F50}" srcOrd="1" destOrd="0" presId="urn:microsoft.com/office/officeart/2005/8/layout/hChevron3"/>
    <dgm:cxn modelId="{F2A87A15-63F4-4D2D-8A7C-5F1CE0C62BC9}" type="presParOf" srcId="{01B42C09-6195-4A13-AF1F-11C687F18199}" destId="{8B81AE29-9072-4DF7-9FAF-16FE86C2BC56}" srcOrd="2" destOrd="0" presId="urn:microsoft.com/office/officeart/2005/8/layout/hChevron3"/>
    <dgm:cxn modelId="{17CE3CD9-F61F-4622-A8C0-B39649C44E14}" type="presParOf" srcId="{01B42C09-6195-4A13-AF1F-11C687F18199}" destId="{50BA05CE-3569-4201-8409-C8572E3A647E}" srcOrd="3" destOrd="0" presId="urn:microsoft.com/office/officeart/2005/8/layout/hChevron3"/>
    <dgm:cxn modelId="{E8A9994F-493A-41B9-8923-F55B4A45724F}" type="presParOf" srcId="{01B42C09-6195-4A13-AF1F-11C687F18199}" destId="{956DC5C8-284D-450A-9DB7-023E6E9BBF00}" srcOrd="4" destOrd="0" presId="urn:microsoft.com/office/officeart/2005/8/layout/hChevron3"/>
    <dgm:cxn modelId="{A14DFA21-3F26-4BC5-AE1D-4970F7550E19}" type="presParOf" srcId="{01B42C09-6195-4A13-AF1F-11C687F18199}" destId="{4234A0EB-2B50-47E3-AEEC-DD21417909C0}" srcOrd="5" destOrd="0" presId="urn:microsoft.com/office/officeart/2005/8/layout/hChevron3"/>
    <dgm:cxn modelId="{72DAA90A-9FA3-4C07-AC25-FB407CA4B9E8}" type="presParOf" srcId="{01B42C09-6195-4A13-AF1F-11C687F18199}" destId="{D5FF0F6C-87C3-4263-83D2-7FFE720AC78D}" srcOrd="6" destOrd="0" presId="urn:microsoft.com/office/officeart/2005/8/layout/hChevron3"/>
    <dgm:cxn modelId="{F90113AC-627C-4FE4-9161-5B0DBAF58259}" type="presParOf" srcId="{01B42C09-6195-4A13-AF1F-11C687F18199}" destId="{BFD84251-A89B-46F4-AF0D-051A444F910E}" srcOrd="7" destOrd="0" presId="urn:microsoft.com/office/officeart/2005/8/layout/hChevron3"/>
    <dgm:cxn modelId="{D7003C00-19F7-443D-B97D-894D9E5EF0F8}"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0761CEA-2E22-48CE-AC3C-08A128C076E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O"/>
        </a:p>
      </dgm:t>
    </dgm:pt>
    <dgm:pt modelId="{EC6D2D10-2432-4D34-ACE8-C656FF14824E}">
      <dgm:prSet phldrT="[Texto]"/>
      <dgm:spPr/>
      <dgm:t>
        <a:bodyPr/>
        <a:lstStyle/>
        <a:p>
          <a:r>
            <a:rPr lang="es-CO" dirty="0" smtClean="0"/>
            <a:t>DESCRIPCIÓN GENERAL DEL EQUIPO ELECTROMIOGRÁFICO</a:t>
          </a:r>
          <a:endParaRPr lang="es-CO" dirty="0"/>
        </a:p>
      </dgm:t>
    </dgm:pt>
    <dgm:pt modelId="{F476ADA9-EB84-4362-928A-222AD16BFD77}" type="parTrans" cxnId="{722C8471-118D-42C0-8BFA-4B386006123F}">
      <dgm:prSet/>
      <dgm:spPr/>
      <dgm:t>
        <a:bodyPr/>
        <a:lstStyle/>
        <a:p>
          <a:endParaRPr lang="es-CO"/>
        </a:p>
      </dgm:t>
    </dgm:pt>
    <dgm:pt modelId="{69DF2482-CE4C-4EA7-8B6C-731B05A739BA}" type="sibTrans" cxnId="{722C8471-118D-42C0-8BFA-4B386006123F}">
      <dgm:prSet/>
      <dgm:spPr/>
      <dgm:t>
        <a:bodyPr/>
        <a:lstStyle/>
        <a:p>
          <a:endParaRPr lang="es-CO"/>
        </a:p>
      </dgm:t>
    </dgm:pt>
    <dgm:pt modelId="{EA0A6A77-BF3A-462D-A04E-4B68E30ED3C5}">
      <dgm:prSet phldrT="[Texto]" custT="1"/>
      <dgm:spPr/>
      <dgm:t>
        <a:bodyPr/>
        <a:lstStyle/>
        <a:p>
          <a:pPr algn="just"/>
          <a:r>
            <a:rPr lang="es-CO" sz="2200" dirty="0" smtClean="0"/>
            <a:t>El prototipo tendrá cuatro sensores activos que medirán la actividad muscular de los cuatro músculos masticatorios.</a:t>
          </a:r>
          <a:endParaRPr lang="es-CO" sz="2200" dirty="0"/>
        </a:p>
      </dgm:t>
    </dgm:pt>
    <dgm:pt modelId="{58072E47-EADF-4910-800F-4EC47F5B6C53}" type="parTrans" cxnId="{085EE330-F7D0-4B08-A000-34EB49491A46}">
      <dgm:prSet/>
      <dgm:spPr/>
      <dgm:t>
        <a:bodyPr/>
        <a:lstStyle/>
        <a:p>
          <a:endParaRPr lang="es-CO"/>
        </a:p>
      </dgm:t>
    </dgm:pt>
    <dgm:pt modelId="{AA127B91-6745-4384-BE92-88CF8D115B54}" type="sibTrans" cxnId="{085EE330-F7D0-4B08-A000-34EB49491A46}">
      <dgm:prSet/>
      <dgm:spPr/>
      <dgm:t>
        <a:bodyPr/>
        <a:lstStyle/>
        <a:p>
          <a:endParaRPr lang="es-CO"/>
        </a:p>
      </dgm:t>
    </dgm:pt>
    <dgm:pt modelId="{D8252013-803B-49B6-A20C-5CAA0B6B4F10}">
      <dgm:prSet phldrT="[Texto]" custT="1"/>
      <dgm:spPr/>
      <dgm:t>
        <a:bodyPr/>
        <a:lstStyle/>
        <a:p>
          <a:pPr algn="just"/>
          <a:r>
            <a:rPr lang="es-CO" sz="2200" dirty="0" smtClean="0"/>
            <a:t>Los sensores activos tendrán la instrumentación adecuada para garantizar que las señales EMG puedan visualizarse.</a:t>
          </a:r>
          <a:endParaRPr lang="es-CO" sz="2200" dirty="0"/>
        </a:p>
      </dgm:t>
    </dgm:pt>
    <dgm:pt modelId="{CFF33957-6CC2-4ED7-B8C1-6AC624E8F9B9}" type="parTrans" cxnId="{F2F95023-EA05-4DEA-AEC2-C69972F3D1C3}">
      <dgm:prSet/>
      <dgm:spPr/>
      <dgm:t>
        <a:bodyPr/>
        <a:lstStyle/>
        <a:p>
          <a:endParaRPr lang="es-CO"/>
        </a:p>
      </dgm:t>
    </dgm:pt>
    <dgm:pt modelId="{779E3436-CE6E-4771-BB00-C1BC6FDE6611}" type="sibTrans" cxnId="{F2F95023-EA05-4DEA-AEC2-C69972F3D1C3}">
      <dgm:prSet/>
      <dgm:spPr/>
      <dgm:t>
        <a:bodyPr/>
        <a:lstStyle/>
        <a:p>
          <a:endParaRPr lang="es-CO"/>
        </a:p>
      </dgm:t>
    </dgm:pt>
    <dgm:pt modelId="{B5E956C2-8AA4-46A5-AD0D-586E72DD4184}">
      <dgm:prSet phldrT="[Texto]" custT="1"/>
      <dgm:spPr/>
      <dgm:t>
        <a:bodyPr/>
        <a:lstStyle/>
        <a:p>
          <a:pPr algn="just"/>
          <a:r>
            <a:rPr lang="es-CO" sz="2200" dirty="0" smtClean="0"/>
            <a:t>Cada sensor activo tendrá dos electrodos que midan la actividad del musculo en puntos estratégicos del mismo y serán implementados en una sola placa </a:t>
          </a:r>
          <a:r>
            <a:rPr lang="es-CO" sz="2200" dirty="0" err="1" smtClean="0"/>
            <a:t>PBC</a:t>
          </a:r>
          <a:r>
            <a:rPr lang="es-CO" sz="2200" dirty="0" smtClean="0"/>
            <a:t>.</a:t>
          </a:r>
          <a:endParaRPr lang="es-CO" sz="2200" dirty="0"/>
        </a:p>
      </dgm:t>
    </dgm:pt>
    <dgm:pt modelId="{42723A38-4134-4F9D-AED0-56876DAE7F6A}" type="parTrans" cxnId="{143E8CA9-DC5D-4768-A2D3-CF48B49C0C7B}">
      <dgm:prSet/>
      <dgm:spPr/>
      <dgm:t>
        <a:bodyPr/>
        <a:lstStyle/>
        <a:p>
          <a:endParaRPr lang="es-CO"/>
        </a:p>
      </dgm:t>
    </dgm:pt>
    <dgm:pt modelId="{7FC58907-F727-4F3E-99E1-D0A17B1247B8}" type="sibTrans" cxnId="{143E8CA9-DC5D-4768-A2D3-CF48B49C0C7B}">
      <dgm:prSet/>
      <dgm:spPr/>
      <dgm:t>
        <a:bodyPr/>
        <a:lstStyle/>
        <a:p>
          <a:endParaRPr lang="es-CO"/>
        </a:p>
      </dgm:t>
    </dgm:pt>
    <dgm:pt modelId="{368009E0-6641-4D4C-92D4-B123F99A2637}">
      <dgm:prSet phldrT="[Texto]" custT="1"/>
      <dgm:spPr/>
      <dgm:t>
        <a:bodyPr/>
        <a:lstStyle/>
        <a:p>
          <a:pPr algn="just"/>
          <a:r>
            <a:rPr lang="es-CO" sz="2200" dirty="0" smtClean="0"/>
            <a:t>El prototipo de adquisición de datos será autónomo e inmune a las interferencias de 60 Hz.</a:t>
          </a:r>
          <a:endParaRPr lang="es-CO" sz="2200" dirty="0"/>
        </a:p>
      </dgm:t>
    </dgm:pt>
    <dgm:pt modelId="{F0B0FBC1-8D63-472A-BA8B-D64A3256E18A}" type="parTrans" cxnId="{6F701914-885C-4C96-B570-F82AADC3194F}">
      <dgm:prSet/>
      <dgm:spPr/>
      <dgm:t>
        <a:bodyPr/>
        <a:lstStyle/>
        <a:p>
          <a:endParaRPr lang="es-CO"/>
        </a:p>
      </dgm:t>
    </dgm:pt>
    <dgm:pt modelId="{028738F0-9E47-40CC-A5D5-E2B3B97FC515}" type="sibTrans" cxnId="{6F701914-885C-4C96-B570-F82AADC3194F}">
      <dgm:prSet/>
      <dgm:spPr/>
      <dgm:t>
        <a:bodyPr/>
        <a:lstStyle/>
        <a:p>
          <a:endParaRPr lang="es-CO"/>
        </a:p>
      </dgm:t>
    </dgm:pt>
    <dgm:pt modelId="{1C3C1FF9-F010-4688-B95F-2EC8F031E19C}">
      <dgm:prSet phldrT="[Texto]" custT="1"/>
      <dgm:spPr/>
      <dgm:t>
        <a:bodyPr/>
        <a:lstStyle/>
        <a:p>
          <a:pPr algn="just"/>
          <a:r>
            <a:rPr lang="es-CO" sz="2200" dirty="0" smtClean="0"/>
            <a:t>El equipo debe ser portátil, por lo que la alimentación de todos los elementos deben estar dentro de una sola caja que contenga todos los elementos electrónicos.</a:t>
          </a:r>
          <a:endParaRPr lang="es-CO" sz="2200" dirty="0"/>
        </a:p>
      </dgm:t>
    </dgm:pt>
    <dgm:pt modelId="{325696A6-80AD-4C5C-8B19-2AE72618D7CD}" type="parTrans" cxnId="{B642E697-7B9F-45A8-A6F3-22080B3A353B}">
      <dgm:prSet/>
      <dgm:spPr/>
      <dgm:t>
        <a:bodyPr/>
        <a:lstStyle/>
        <a:p>
          <a:endParaRPr lang="es-CO"/>
        </a:p>
      </dgm:t>
    </dgm:pt>
    <dgm:pt modelId="{9AED32EF-2CEA-42D0-89C9-63103D3C48B5}" type="sibTrans" cxnId="{B642E697-7B9F-45A8-A6F3-22080B3A353B}">
      <dgm:prSet/>
      <dgm:spPr/>
      <dgm:t>
        <a:bodyPr/>
        <a:lstStyle/>
        <a:p>
          <a:endParaRPr lang="es-CO"/>
        </a:p>
      </dgm:t>
    </dgm:pt>
    <dgm:pt modelId="{91E4ADFD-2912-440C-A14B-0D6E9F6DE468}" type="pres">
      <dgm:prSet presAssocID="{60761CEA-2E22-48CE-AC3C-08A128C076EE}" presName="linear" presStyleCnt="0">
        <dgm:presLayoutVars>
          <dgm:dir/>
          <dgm:animLvl val="lvl"/>
          <dgm:resizeHandles val="exact"/>
        </dgm:presLayoutVars>
      </dgm:prSet>
      <dgm:spPr/>
      <dgm:t>
        <a:bodyPr/>
        <a:lstStyle/>
        <a:p>
          <a:endParaRPr lang="es-CO"/>
        </a:p>
      </dgm:t>
    </dgm:pt>
    <dgm:pt modelId="{0677A999-3A76-4813-BDF5-B7DB6DE43452}" type="pres">
      <dgm:prSet presAssocID="{EC6D2D10-2432-4D34-ACE8-C656FF14824E}" presName="parentLin" presStyleCnt="0"/>
      <dgm:spPr/>
    </dgm:pt>
    <dgm:pt modelId="{38286EF2-4139-4ACF-8D1F-89DE3304078E}" type="pres">
      <dgm:prSet presAssocID="{EC6D2D10-2432-4D34-ACE8-C656FF14824E}" presName="parentLeftMargin" presStyleLbl="node1" presStyleIdx="0" presStyleCnt="1"/>
      <dgm:spPr/>
      <dgm:t>
        <a:bodyPr/>
        <a:lstStyle/>
        <a:p>
          <a:endParaRPr lang="es-CO"/>
        </a:p>
      </dgm:t>
    </dgm:pt>
    <dgm:pt modelId="{2BA53CFE-38FE-4EDF-BE71-40C0DF745731}" type="pres">
      <dgm:prSet presAssocID="{EC6D2D10-2432-4D34-ACE8-C656FF14824E}" presName="parentText" presStyleLbl="node1" presStyleIdx="0" presStyleCnt="1">
        <dgm:presLayoutVars>
          <dgm:chMax val="0"/>
          <dgm:bulletEnabled val="1"/>
        </dgm:presLayoutVars>
      </dgm:prSet>
      <dgm:spPr/>
      <dgm:t>
        <a:bodyPr/>
        <a:lstStyle/>
        <a:p>
          <a:endParaRPr lang="es-CO"/>
        </a:p>
      </dgm:t>
    </dgm:pt>
    <dgm:pt modelId="{75F958FA-74CC-4C5A-9F7C-E0C52D0587FE}" type="pres">
      <dgm:prSet presAssocID="{EC6D2D10-2432-4D34-ACE8-C656FF14824E}" presName="negativeSpace" presStyleCnt="0"/>
      <dgm:spPr/>
    </dgm:pt>
    <dgm:pt modelId="{935894B4-CE98-4333-B496-19B64C596BA6}" type="pres">
      <dgm:prSet presAssocID="{EC6D2D10-2432-4D34-ACE8-C656FF14824E}" presName="childText" presStyleLbl="conFgAcc1" presStyleIdx="0" presStyleCnt="1">
        <dgm:presLayoutVars>
          <dgm:bulletEnabled val="1"/>
        </dgm:presLayoutVars>
      </dgm:prSet>
      <dgm:spPr/>
      <dgm:t>
        <a:bodyPr/>
        <a:lstStyle/>
        <a:p>
          <a:endParaRPr lang="es-CO"/>
        </a:p>
      </dgm:t>
    </dgm:pt>
  </dgm:ptLst>
  <dgm:cxnLst>
    <dgm:cxn modelId="{29797633-1F03-49DC-B0C8-2B7EA30B5472}" type="presOf" srcId="{EC6D2D10-2432-4D34-ACE8-C656FF14824E}" destId="{2BA53CFE-38FE-4EDF-BE71-40C0DF745731}" srcOrd="1" destOrd="0" presId="urn:microsoft.com/office/officeart/2005/8/layout/list1"/>
    <dgm:cxn modelId="{085EE330-F7D0-4B08-A000-34EB49491A46}" srcId="{EC6D2D10-2432-4D34-ACE8-C656FF14824E}" destId="{EA0A6A77-BF3A-462D-A04E-4B68E30ED3C5}" srcOrd="0" destOrd="0" parTransId="{58072E47-EADF-4910-800F-4EC47F5B6C53}" sibTransId="{AA127B91-6745-4384-BE92-88CF8D115B54}"/>
    <dgm:cxn modelId="{6F701914-885C-4C96-B570-F82AADC3194F}" srcId="{EC6D2D10-2432-4D34-ACE8-C656FF14824E}" destId="{368009E0-6641-4D4C-92D4-B123F99A2637}" srcOrd="3" destOrd="0" parTransId="{F0B0FBC1-8D63-472A-BA8B-D64A3256E18A}" sibTransId="{028738F0-9E47-40CC-A5D5-E2B3B97FC515}"/>
    <dgm:cxn modelId="{D94D5937-96AB-4C8A-BFDF-CAF73FC9A8D1}" type="presOf" srcId="{B5E956C2-8AA4-46A5-AD0D-586E72DD4184}" destId="{935894B4-CE98-4333-B496-19B64C596BA6}" srcOrd="0" destOrd="2" presId="urn:microsoft.com/office/officeart/2005/8/layout/list1"/>
    <dgm:cxn modelId="{8C77F61B-0976-4309-A7A7-7487BFFB8EC3}" type="presOf" srcId="{D8252013-803B-49B6-A20C-5CAA0B6B4F10}" destId="{935894B4-CE98-4333-B496-19B64C596BA6}" srcOrd="0" destOrd="1" presId="urn:microsoft.com/office/officeart/2005/8/layout/list1"/>
    <dgm:cxn modelId="{722C8471-118D-42C0-8BFA-4B386006123F}" srcId="{60761CEA-2E22-48CE-AC3C-08A128C076EE}" destId="{EC6D2D10-2432-4D34-ACE8-C656FF14824E}" srcOrd="0" destOrd="0" parTransId="{F476ADA9-EB84-4362-928A-222AD16BFD77}" sibTransId="{69DF2482-CE4C-4EA7-8B6C-731B05A739BA}"/>
    <dgm:cxn modelId="{9FAC691B-3C14-4F0A-A518-776C97970268}" type="presOf" srcId="{EC6D2D10-2432-4D34-ACE8-C656FF14824E}" destId="{38286EF2-4139-4ACF-8D1F-89DE3304078E}" srcOrd="0" destOrd="0" presId="urn:microsoft.com/office/officeart/2005/8/layout/list1"/>
    <dgm:cxn modelId="{C63C7BA6-E7D1-462D-BEDE-536AECEDC30E}" type="presOf" srcId="{368009E0-6641-4D4C-92D4-B123F99A2637}" destId="{935894B4-CE98-4333-B496-19B64C596BA6}" srcOrd="0" destOrd="3" presId="urn:microsoft.com/office/officeart/2005/8/layout/list1"/>
    <dgm:cxn modelId="{E7E4ABF4-1D31-4558-815E-93B996E969C1}" type="presOf" srcId="{60761CEA-2E22-48CE-AC3C-08A128C076EE}" destId="{91E4ADFD-2912-440C-A14B-0D6E9F6DE468}" srcOrd="0" destOrd="0" presId="urn:microsoft.com/office/officeart/2005/8/layout/list1"/>
    <dgm:cxn modelId="{3D63F9BA-97C0-4760-B5F2-AC92DDC6ED9F}" type="presOf" srcId="{1C3C1FF9-F010-4688-B95F-2EC8F031E19C}" destId="{935894B4-CE98-4333-B496-19B64C596BA6}" srcOrd="0" destOrd="4" presId="urn:microsoft.com/office/officeart/2005/8/layout/list1"/>
    <dgm:cxn modelId="{8AC4270F-AB69-4A9F-B730-FC4E03A4DDBF}" type="presOf" srcId="{EA0A6A77-BF3A-462D-A04E-4B68E30ED3C5}" destId="{935894B4-CE98-4333-B496-19B64C596BA6}" srcOrd="0" destOrd="0" presId="urn:microsoft.com/office/officeart/2005/8/layout/list1"/>
    <dgm:cxn modelId="{143E8CA9-DC5D-4768-A2D3-CF48B49C0C7B}" srcId="{EC6D2D10-2432-4D34-ACE8-C656FF14824E}" destId="{B5E956C2-8AA4-46A5-AD0D-586E72DD4184}" srcOrd="2" destOrd="0" parTransId="{42723A38-4134-4F9D-AED0-56876DAE7F6A}" sibTransId="{7FC58907-F727-4F3E-99E1-D0A17B1247B8}"/>
    <dgm:cxn modelId="{F2F95023-EA05-4DEA-AEC2-C69972F3D1C3}" srcId="{EC6D2D10-2432-4D34-ACE8-C656FF14824E}" destId="{D8252013-803B-49B6-A20C-5CAA0B6B4F10}" srcOrd="1" destOrd="0" parTransId="{CFF33957-6CC2-4ED7-B8C1-6AC624E8F9B9}" sibTransId="{779E3436-CE6E-4771-BB00-C1BC6FDE6611}"/>
    <dgm:cxn modelId="{B642E697-7B9F-45A8-A6F3-22080B3A353B}" srcId="{EC6D2D10-2432-4D34-ACE8-C656FF14824E}" destId="{1C3C1FF9-F010-4688-B95F-2EC8F031E19C}" srcOrd="4" destOrd="0" parTransId="{325696A6-80AD-4C5C-8B19-2AE72618D7CD}" sibTransId="{9AED32EF-2CEA-42D0-89C9-63103D3C48B5}"/>
    <dgm:cxn modelId="{CE674219-3BCD-4A2B-957B-9EA58B15EB43}" type="presParOf" srcId="{91E4ADFD-2912-440C-A14B-0D6E9F6DE468}" destId="{0677A999-3A76-4813-BDF5-B7DB6DE43452}" srcOrd="0" destOrd="0" presId="urn:microsoft.com/office/officeart/2005/8/layout/list1"/>
    <dgm:cxn modelId="{469CEAE2-E6B1-4647-8157-75C48653754E}" type="presParOf" srcId="{0677A999-3A76-4813-BDF5-B7DB6DE43452}" destId="{38286EF2-4139-4ACF-8D1F-89DE3304078E}" srcOrd="0" destOrd="0" presId="urn:microsoft.com/office/officeart/2005/8/layout/list1"/>
    <dgm:cxn modelId="{2D31C4AF-D709-4C7D-9B81-9FADFB13D108}" type="presParOf" srcId="{0677A999-3A76-4813-BDF5-B7DB6DE43452}" destId="{2BA53CFE-38FE-4EDF-BE71-40C0DF745731}" srcOrd="1" destOrd="0" presId="urn:microsoft.com/office/officeart/2005/8/layout/list1"/>
    <dgm:cxn modelId="{6369A3B2-BBB7-4A38-9547-0FDE97A23467}" type="presParOf" srcId="{91E4ADFD-2912-440C-A14B-0D6E9F6DE468}" destId="{75F958FA-74CC-4C5A-9F7C-E0C52D0587FE}" srcOrd="1" destOrd="0" presId="urn:microsoft.com/office/officeart/2005/8/layout/list1"/>
    <dgm:cxn modelId="{FD36B821-9D5D-436E-9BBC-6ECBD5B23081}" type="presParOf" srcId="{91E4ADFD-2912-440C-A14B-0D6E9F6DE468}" destId="{935894B4-CE98-4333-B496-19B64C596BA6}"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accent5">
            <a:lumMod val="50000"/>
          </a:schemeClr>
        </a:solidFill>
      </dgm:spPr>
      <dgm:t>
        <a:bodyPr/>
        <a:lstStyle/>
        <a:p>
          <a:pPr>
            <a:buFont typeface="+mj-lt"/>
            <a:buNone/>
          </a:pPr>
          <a:r>
            <a:rPr lang="es-ES" sz="1100" b="1" dirty="0" smtClean="0">
              <a:solidFill>
                <a:schemeClr val="bg1"/>
              </a:solidFill>
              <a:latin typeface="Arial" panose="020B0604020202020204" pitchFamily="34" charset="0"/>
              <a:cs typeface="Arial" panose="020B0604020202020204" pitchFamily="34" charset="0"/>
            </a:rPr>
            <a:t>DISEÑO E IMPLEMENTACIÓN HARDWARE DEL EQUIPO ELECTROMIOGRÁFICO </a:t>
          </a:r>
          <a:endParaRPr lang="es-EC" sz="1100" b="1" dirty="0">
            <a:solidFill>
              <a:schemeClr val="bg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a:t>
          </a:r>
          <a:r>
            <a:rPr lang="es-EC" b="0" baseline="0" dirty="0" smtClean="0">
              <a:latin typeface="Arial" panose="020B0604020202020204" pitchFamily="34" charset="0"/>
              <a:cs typeface="Arial" panose="020B0604020202020204" pitchFamily="34" charset="0"/>
            </a:rPr>
            <a:t> E IMPLEMENTACIÓN SOFTWARE DEL EQUIPO ELECTROMIOGRÁFICO</a:t>
          </a:r>
          <a:endParaRPr lang="es-EC" b="0" dirty="0">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FF5DCDBB-90A8-4287-881B-E31BDC4AD047}" srcId="{69381929-6EE8-4909-914A-73AE644B26AC}" destId="{1E754B29-CB36-4D70-B333-8C80AAF4A120}" srcOrd="2" destOrd="0" parTransId="{07DFEB92-9DCE-4442-B327-BC9CBE5515CD}" sibTransId="{21158030-F2B6-4668-ABD6-BE00E964E98E}"/>
    <dgm:cxn modelId="{20CF8A68-641E-4919-B86D-C9F8337B2012}" type="presOf" srcId="{BB1CE475-3160-4A74-90E5-C712B97A6940}" destId="{1B5C5FD5-9C9E-4207-B774-2CBC40D2DA27}" srcOrd="0" destOrd="0" presId="urn:microsoft.com/office/officeart/2005/8/layout/hChevron3"/>
    <dgm:cxn modelId="{4F94AE82-DE7B-4B0F-B2CE-105693E56E2B}" srcId="{69381929-6EE8-4909-914A-73AE644B26AC}" destId="{C23B5972-9393-4CEC-9596-857AC613130C}" srcOrd="1" destOrd="0" parTransId="{8431ABF8-FCBC-4162-9392-768D94878032}" sibTransId="{7C3F3551-7DAB-4EB8-A38A-A97363DD3359}"/>
    <dgm:cxn modelId="{82B61B32-ACA9-47F2-8CCA-0452CAE35E8F}" srcId="{69381929-6EE8-4909-914A-73AE644B26AC}" destId="{BB1CE475-3160-4A74-90E5-C712B97A6940}" srcOrd="4" destOrd="0" parTransId="{55F385E4-C91E-423D-A5CD-D6C2FC642133}" sibTransId="{9A14C727-C017-4441-B199-CD33757CA0AA}"/>
    <dgm:cxn modelId="{3B496EAE-F1C2-4521-A466-05AE5495B2A3}" type="presOf" srcId="{69381929-6EE8-4909-914A-73AE644B26AC}" destId="{01B42C09-6195-4A13-AF1F-11C687F18199}" srcOrd="0" destOrd="0" presId="urn:microsoft.com/office/officeart/2005/8/layout/hChevron3"/>
    <dgm:cxn modelId="{70A26EA8-CC25-4A2C-AA17-A99144017781}" srcId="{69381929-6EE8-4909-914A-73AE644B26AC}" destId="{52214F19-0AF3-4713-9339-DC0AF79601C7}" srcOrd="3" destOrd="0" parTransId="{26773A0B-F1CC-41B3-BC98-C0DEEDAE5160}" sibTransId="{5442A4AF-9635-4F2B-91EB-670FDA883441}"/>
    <dgm:cxn modelId="{040A5591-073C-4723-91B6-BAD5861C377A}" type="presOf" srcId="{C23B5972-9393-4CEC-9596-857AC613130C}" destId="{8B81AE29-9072-4DF7-9FAF-16FE86C2BC56}" srcOrd="0" destOrd="0" presId="urn:microsoft.com/office/officeart/2005/8/layout/hChevron3"/>
    <dgm:cxn modelId="{286E2619-4BBF-4E57-93EB-F65645FA79FD}" type="presOf" srcId="{A407A653-A0D3-412C-97E9-5AEC33AED3C0}" destId="{9E4A67E2-93D1-4E50-851C-68873CB8E4CD}"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109297AC-9B9D-4081-B6F3-2D149082F211}" type="presOf" srcId="{1E754B29-CB36-4D70-B333-8C80AAF4A120}" destId="{956DC5C8-284D-450A-9DB7-023E6E9BBF00}" srcOrd="0" destOrd="0" presId="urn:microsoft.com/office/officeart/2005/8/layout/hChevron3"/>
    <dgm:cxn modelId="{E252A73E-3086-49E5-8D16-A6A5F5B0BDE3}" type="presOf" srcId="{52214F19-0AF3-4713-9339-DC0AF79601C7}" destId="{D5FF0F6C-87C3-4263-83D2-7FFE720AC78D}" srcOrd="0" destOrd="0" presId="urn:microsoft.com/office/officeart/2005/8/layout/hChevron3"/>
    <dgm:cxn modelId="{6D4369E7-29D5-41A3-A741-8AF408A62C4B}" type="presParOf" srcId="{01B42C09-6195-4A13-AF1F-11C687F18199}" destId="{9E4A67E2-93D1-4E50-851C-68873CB8E4CD}" srcOrd="0" destOrd="0" presId="urn:microsoft.com/office/officeart/2005/8/layout/hChevron3"/>
    <dgm:cxn modelId="{0C3B9DF8-9B28-4FF0-8339-D74E112741DA}" type="presParOf" srcId="{01B42C09-6195-4A13-AF1F-11C687F18199}" destId="{87824E22-0FD5-41D5-9586-D6791A639F50}" srcOrd="1" destOrd="0" presId="urn:microsoft.com/office/officeart/2005/8/layout/hChevron3"/>
    <dgm:cxn modelId="{E1A4154B-5282-4DDE-A462-AC3611C03B2F}" type="presParOf" srcId="{01B42C09-6195-4A13-AF1F-11C687F18199}" destId="{8B81AE29-9072-4DF7-9FAF-16FE86C2BC56}" srcOrd="2" destOrd="0" presId="urn:microsoft.com/office/officeart/2005/8/layout/hChevron3"/>
    <dgm:cxn modelId="{CF0A4255-89ED-40A5-91B1-29A2C5055B99}" type="presParOf" srcId="{01B42C09-6195-4A13-AF1F-11C687F18199}" destId="{50BA05CE-3569-4201-8409-C8572E3A647E}" srcOrd="3" destOrd="0" presId="urn:microsoft.com/office/officeart/2005/8/layout/hChevron3"/>
    <dgm:cxn modelId="{03F783C4-584D-407E-A5D0-0AEEE0A2E5AC}" type="presParOf" srcId="{01B42C09-6195-4A13-AF1F-11C687F18199}" destId="{956DC5C8-284D-450A-9DB7-023E6E9BBF00}" srcOrd="4" destOrd="0" presId="urn:microsoft.com/office/officeart/2005/8/layout/hChevron3"/>
    <dgm:cxn modelId="{5D19CCDA-E1AF-487B-BBCE-03A88C53BDF7}" type="presParOf" srcId="{01B42C09-6195-4A13-AF1F-11C687F18199}" destId="{4234A0EB-2B50-47E3-AEEC-DD21417909C0}" srcOrd="5" destOrd="0" presId="urn:microsoft.com/office/officeart/2005/8/layout/hChevron3"/>
    <dgm:cxn modelId="{36779051-05B4-4F65-BF97-3663A0827071}" type="presParOf" srcId="{01B42C09-6195-4A13-AF1F-11C687F18199}" destId="{D5FF0F6C-87C3-4263-83D2-7FFE720AC78D}" srcOrd="6" destOrd="0" presId="urn:microsoft.com/office/officeart/2005/8/layout/hChevron3"/>
    <dgm:cxn modelId="{3B7C409A-820F-4556-83A8-197FF730AE77}" type="presParOf" srcId="{01B42C09-6195-4A13-AF1F-11C687F18199}" destId="{BFD84251-A89B-46F4-AF0D-051A444F910E}" srcOrd="7" destOrd="0" presId="urn:microsoft.com/office/officeart/2005/8/layout/hChevron3"/>
    <dgm:cxn modelId="{5AD7D04B-E1FC-48AA-AEC8-002459753414}"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accent5">
            <a:lumMod val="50000"/>
          </a:schemeClr>
        </a:solidFill>
      </dgm:spPr>
      <dgm:t>
        <a:bodyPr/>
        <a:lstStyle/>
        <a:p>
          <a:pPr>
            <a:buFont typeface="+mj-lt"/>
            <a:buNone/>
          </a:pPr>
          <a:r>
            <a:rPr lang="es-ES" sz="1100" b="1" dirty="0" smtClean="0">
              <a:solidFill>
                <a:schemeClr val="bg1"/>
              </a:solidFill>
              <a:latin typeface="Arial" panose="020B0604020202020204" pitchFamily="34" charset="0"/>
              <a:cs typeface="Arial" panose="020B0604020202020204" pitchFamily="34" charset="0"/>
            </a:rPr>
            <a:t>DISEÑO E IMPLEMENTACIÓN HARDWARE DEL EQUIPO ELECTROMIOGRÁFICO </a:t>
          </a:r>
          <a:endParaRPr lang="es-EC" sz="1100" b="1" dirty="0">
            <a:solidFill>
              <a:schemeClr val="bg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a:t>
          </a:r>
          <a:r>
            <a:rPr lang="es-EC" b="0" baseline="0" dirty="0" smtClean="0">
              <a:latin typeface="Arial" panose="020B0604020202020204" pitchFamily="34" charset="0"/>
              <a:cs typeface="Arial" panose="020B0604020202020204" pitchFamily="34" charset="0"/>
            </a:rPr>
            <a:t> E IMPLEMENTACIÓN SOFTWARE DEL EQUIPO ELECTROMIOGRÁFICO</a:t>
          </a:r>
          <a:endParaRPr lang="es-EC" b="0" dirty="0">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27B89F17-8888-4398-A941-B030F16404C0}" type="presOf" srcId="{BB1CE475-3160-4A74-90E5-C712B97A6940}" destId="{1B5C5FD5-9C9E-4207-B774-2CBC40D2DA27}" srcOrd="0" destOrd="0" presId="urn:microsoft.com/office/officeart/2005/8/layout/hChevron3"/>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F6CF30FC-970F-4569-BB99-79EC762FD951}" type="presOf" srcId="{69381929-6EE8-4909-914A-73AE644B26AC}" destId="{01B42C09-6195-4A13-AF1F-11C687F18199}"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08BFE39E-5562-43A2-909A-5612206A6950}" type="presOf" srcId="{52214F19-0AF3-4713-9339-DC0AF79601C7}" destId="{D5FF0F6C-87C3-4263-83D2-7FFE720AC78D}" srcOrd="0" destOrd="0" presId="urn:microsoft.com/office/officeart/2005/8/layout/hChevron3"/>
    <dgm:cxn modelId="{F468D353-A707-4A37-B0C8-06A2D7E43AF4}" type="presOf" srcId="{A407A653-A0D3-412C-97E9-5AEC33AED3C0}" destId="{9E4A67E2-93D1-4E50-851C-68873CB8E4CD}" srcOrd="0" destOrd="0" presId="urn:microsoft.com/office/officeart/2005/8/layout/hChevron3"/>
    <dgm:cxn modelId="{1DFE0012-82B9-402F-943F-9E5079CBE60D}" type="presOf" srcId="{1E754B29-CB36-4D70-B333-8C80AAF4A120}" destId="{956DC5C8-284D-450A-9DB7-023E6E9BBF00}"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0ED89D6F-05DC-4EA2-929B-EE6C31418601}" type="presOf" srcId="{C23B5972-9393-4CEC-9596-857AC613130C}" destId="{8B81AE29-9072-4DF7-9FAF-16FE86C2BC56}" srcOrd="0" destOrd="0" presId="urn:microsoft.com/office/officeart/2005/8/layout/hChevron3"/>
    <dgm:cxn modelId="{F2809433-8C32-49DA-8B3C-B3A431037FD0}" type="presParOf" srcId="{01B42C09-6195-4A13-AF1F-11C687F18199}" destId="{9E4A67E2-93D1-4E50-851C-68873CB8E4CD}" srcOrd="0" destOrd="0" presId="urn:microsoft.com/office/officeart/2005/8/layout/hChevron3"/>
    <dgm:cxn modelId="{0A144672-9129-467B-9776-EE63DD5F2B2D}" type="presParOf" srcId="{01B42C09-6195-4A13-AF1F-11C687F18199}" destId="{87824E22-0FD5-41D5-9586-D6791A639F50}" srcOrd="1" destOrd="0" presId="urn:microsoft.com/office/officeart/2005/8/layout/hChevron3"/>
    <dgm:cxn modelId="{F7CB12CB-C437-4409-9BAF-1693B6ACCF13}" type="presParOf" srcId="{01B42C09-6195-4A13-AF1F-11C687F18199}" destId="{8B81AE29-9072-4DF7-9FAF-16FE86C2BC56}" srcOrd="2" destOrd="0" presId="urn:microsoft.com/office/officeart/2005/8/layout/hChevron3"/>
    <dgm:cxn modelId="{A18711E2-DE2A-4E74-B88C-9DB574667552}" type="presParOf" srcId="{01B42C09-6195-4A13-AF1F-11C687F18199}" destId="{50BA05CE-3569-4201-8409-C8572E3A647E}" srcOrd="3" destOrd="0" presId="urn:microsoft.com/office/officeart/2005/8/layout/hChevron3"/>
    <dgm:cxn modelId="{D86BF308-8DC1-4A56-805B-256D5443F837}" type="presParOf" srcId="{01B42C09-6195-4A13-AF1F-11C687F18199}" destId="{956DC5C8-284D-450A-9DB7-023E6E9BBF00}" srcOrd="4" destOrd="0" presId="urn:microsoft.com/office/officeart/2005/8/layout/hChevron3"/>
    <dgm:cxn modelId="{F5FE9738-8D9E-40E2-87CD-121D990D1849}" type="presParOf" srcId="{01B42C09-6195-4A13-AF1F-11C687F18199}" destId="{4234A0EB-2B50-47E3-AEEC-DD21417909C0}" srcOrd="5" destOrd="0" presId="urn:microsoft.com/office/officeart/2005/8/layout/hChevron3"/>
    <dgm:cxn modelId="{61C2997E-DD98-4127-8788-EFB09670B2B5}" type="presParOf" srcId="{01B42C09-6195-4A13-AF1F-11C687F18199}" destId="{D5FF0F6C-87C3-4263-83D2-7FFE720AC78D}" srcOrd="6" destOrd="0" presId="urn:microsoft.com/office/officeart/2005/8/layout/hChevron3"/>
    <dgm:cxn modelId="{DC23CBB6-54E5-4224-8082-34010EF9CEC2}" type="presParOf" srcId="{01B42C09-6195-4A13-AF1F-11C687F18199}" destId="{BFD84251-A89B-46F4-AF0D-051A444F910E}" srcOrd="7" destOrd="0" presId="urn:microsoft.com/office/officeart/2005/8/layout/hChevron3"/>
    <dgm:cxn modelId="{9FB69C27-70FD-4D5D-8D4F-872C9D0ADF2A}"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accent5">
            <a:lumMod val="50000"/>
          </a:schemeClr>
        </a:solidFill>
      </dgm:spPr>
      <dgm:t>
        <a:bodyPr/>
        <a:lstStyle/>
        <a:p>
          <a:pPr>
            <a:buFont typeface="+mj-lt"/>
            <a:buNone/>
          </a:pPr>
          <a:r>
            <a:rPr lang="es-ES" sz="1100" b="1" dirty="0" smtClean="0">
              <a:solidFill>
                <a:schemeClr val="bg1"/>
              </a:solidFill>
              <a:latin typeface="Arial" panose="020B0604020202020204" pitchFamily="34" charset="0"/>
              <a:cs typeface="Arial" panose="020B0604020202020204" pitchFamily="34" charset="0"/>
            </a:rPr>
            <a:t>DISEÑO E IMPLEMENTACIÓN HARDWARE DEL EQUIPO ELECTROMIOGRÁFICO </a:t>
          </a:r>
          <a:endParaRPr lang="es-EC" sz="1100" b="1" dirty="0">
            <a:solidFill>
              <a:schemeClr val="bg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a:t>
          </a:r>
          <a:r>
            <a:rPr lang="es-EC" b="0" baseline="0" dirty="0" smtClean="0">
              <a:latin typeface="Arial" panose="020B0604020202020204" pitchFamily="34" charset="0"/>
              <a:cs typeface="Arial" panose="020B0604020202020204" pitchFamily="34" charset="0"/>
            </a:rPr>
            <a:t> E IMPLEMENTACIÓN SOFTWARE DEL EQUIPO ELECTROMIOGRÁFICO</a:t>
          </a:r>
          <a:endParaRPr lang="es-EC" b="0" dirty="0">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562B4B71-5F08-4D95-89F6-0C59AD658DC5}" type="presOf" srcId="{52214F19-0AF3-4713-9339-DC0AF79601C7}" destId="{D5FF0F6C-87C3-4263-83D2-7FFE720AC78D}"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BB592EB2-3729-4546-9D1D-22C38C2A2270}" type="presOf" srcId="{C23B5972-9393-4CEC-9596-857AC613130C}" destId="{8B81AE29-9072-4DF7-9FAF-16FE86C2BC56}"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5C4A40D6-5F51-4049-A4EE-FF5387C7C654}" type="presOf" srcId="{A407A653-A0D3-412C-97E9-5AEC33AED3C0}" destId="{9E4A67E2-93D1-4E50-851C-68873CB8E4CD}" srcOrd="0" destOrd="0" presId="urn:microsoft.com/office/officeart/2005/8/layout/hChevron3"/>
    <dgm:cxn modelId="{EC7DC361-A8CF-4C58-B3F4-FBDCB5F24C92}" type="presOf" srcId="{BB1CE475-3160-4A74-90E5-C712B97A6940}" destId="{1B5C5FD5-9C9E-4207-B774-2CBC40D2DA27}" srcOrd="0" destOrd="0" presId="urn:microsoft.com/office/officeart/2005/8/layout/hChevron3"/>
    <dgm:cxn modelId="{2A5019C0-5873-4EBD-8E7D-4B8728E737A2}" type="presOf" srcId="{69381929-6EE8-4909-914A-73AE644B26AC}" destId="{01B42C09-6195-4A13-AF1F-11C687F18199}" srcOrd="0" destOrd="0" presId="urn:microsoft.com/office/officeart/2005/8/layout/hChevron3"/>
    <dgm:cxn modelId="{2C9D85CC-0BFA-4AD6-9502-6CDF70A01FAA}" type="presOf" srcId="{1E754B29-CB36-4D70-B333-8C80AAF4A120}" destId="{956DC5C8-284D-450A-9DB7-023E6E9BBF00}" srcOrd="0" destOrd="0" presId="urn:microsoft.com/office/officeart/2005/8/layout/hChevron3"/>
    <dgm:cxn modelId="{999591E1-4155-4E8A-9F01-AA0DD2BACE0C}" type="presParOf" srcId="{01B42C09-6195-4A13-AF1F-11C687F18199}" destId="{9E4A67E2-93D1-4E50-851C-68873CB8E4CD}" srcOrd="0" destOrd="0" presId="urn:microsoft.com/office/officeart/2005/8/layout/hChevron3"/>
    <dgm:cxn modelId="{4965D6B9-8D95-457D-BEB1-86520D872AB9}" type="presParOf" srcId="{01B42C09-6195-4A13-AF1F-11C687F18199}" destId="{87824E22-0FD5-41D5-9586-D6791A639F50}" srcOrd="1" destOrd="0" presId="urn:microsoft.com/office/officeart/2005/8/layout/hChevron3"/>
    <dgm:cxn modelId="{FF8EDC40-06D2-4850-850E-5E6DCF9AFB7F}" type="presParOf" srcId="{01B42C09-6195-4A13-AF1F-11C687F18199}" destId="{8B81AE29-9072-4DF7-9FAF-16FE86C2BC56}" srcOrd="2" destOrd="0" presId="urn:microsoft.com/office/officeart/2005/8/layout/hChevron3"/>
    <dgm:cxn modelId="{CF65B06C-B5FC-464B-B74D-3B861892B6B7}" type="presParOf" srcId="{01B42C09-6195-4A13-AF1F-11C687F18199}" destId="{50BA05CE-3569-4201-8409-C8572E3A647E}" srcOrd="3" destOrd="0" presId="urn:microsoft.com/office/officeart/2005/8/layout/hChevron3"/>
    <dgm:cxn modelId="{1BFEAC20-236D-4471-8188-78226CD0D4A3}" type="presParOf" srcId="{01B42C09-6195-4A13-AF1F-11C687F18199}" destId="{956DC5C8-284D-450A-9DB7-023E6E9BBF00}" srcOrd="4" destOrd="0" presId="urn:microsoft.com/office/officeart/2005/8/layout/hChevron3"/>
    <dgm:cxn modelId="{EAA73BB3-1704-4BE3-9F38-424E6ECF015E}" type="presParOf" srcId="{01B42C09-6195-4A13-AF1F-11C687F18199}" destId="{4234A0EB-2B50-47E3-AEEC-DD21417909C0}" srcOrd="5" destOrd="0" presId="urn:microsoft.com/office/officeart/2005/8/layout/hChevron3"/>
    <dgm:cxn modelId="{2B2CB4E3-9A46-43B9-A881-904AB5F308AB}" type="presParOf" srcId="{01B42C09-6195-4A13-AF1F-11C687F18199}" destId="{D5FF0F6C-87C3-4263-83D2-7FFE720AC78D}" srcOrd="6" destOrd="0" presId="urn:microsoft.com/office/officeart/2005/8/layout/hChevron3"/>
    <dgm:cxn modelId="{2C6D5EED-76CC-44D8-A3C3-07788C2C833E}" type="presParOf" srcId="{01B42C09-6195-4A13-AF1F-11C687F18199}" destId="{BFD84251-A89B-46F4-AF0D-051A444F910E}" srcOrd="7" destOrd="0" presId="urn:microsoft.com/office/officeart/2005/8/layout/hChevron3"/>
    <dgm:cxn modelId="{FA886F84-9732-43D2-AF58-0F728E31F910}"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accent5">
            <a:lumMod val="50000"/>
          </a:schemeClr>
        </a:solidFill>
      </dgm:spPr>
      <dgm:t>
        <a:bodyPr/>
        <a:lstStyle/>
        <a:p>
          <a:pPr>
            <a:buFont typeface="+mj-lt"/>
            <a:buNone/>
          </a:pPr>
          <a:r>
            <a:rPr lang="es-ES" sz="1100" b="1" dirty="0" smtClean="0">
              <a:solidFill>
                <a:schemeClr val="bg1"/>
              </a:solidFill>
              <a:latin typeface="Arial" panose="020B0604020202020204" pitchFamily="34" charset="0"/>
              <a:cs typeface="Arial" panose="020B0604020202020204" pitchFamily="34" charset="0"/>
            </a:rPr>
            <a:t>DISEÑO E IMPLEMENTACIÓN HARDWARE DEL EQUIPO ELECTROMIOGRÁFICO </a:t>
          </a:r>
          <a:endParaRPr lang="es-EC" sz="1100" b="1" dirty="0">
            <a:solidFill>
              <a:schemeClr val="bg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a:t>
          </a:r>
          <a:r>
            <a:rPr lang="es-EC" b="0" baseline="0" dirty="0" smtClean="0">
              <a:latin typeface="Arial" panose="020B0604020202020204" pitchFamily="34" charset="0"/>
              <a:cs typeface="Arial" panose="020B0604020202020204" pitchFamily="34" charset="0"/>
            </a:rPr>
            <a:t> E IMPLEMENTACIÓN SOFTWARE DEL EQUIPO ELECTROMIOGRÁFICO</a:t>
          </a:r>
          <a:endParaRPr lang="es-EC" b="0" dirty="0">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6F149828-3419-4799-BD68-9B10134C4B8D}" type="presOf" srcId="{52214F19-0AF3-4713-9339-DC0AF79601C7}" destId="{D5FF0F6C-87C3-4263-83D2-7FFE720AC78D}"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0DDCEB88-662D-47A9-9FBA-E071346E7BD2}" type="presOf" srcId="{C23B5972-9393-4CEC-9596-857AC613130C}" destId="{8B81AE29-9072-4DF7-9FAF-16FE86C2BC56}" srcOrd="0" destOrd="0" presId="urn:microsoft.com/office/officeart/2005/8/layout/hChevron3"/>
    <dgm:cxn modelId="{5FD41CC5-D4CD-421A-B380-922DEF27428A}" type="presOf" srcId="{A407A653-A0D3-412C-97E9-5AEC33AED3C0}" destId="{9E4A67E2-93D1-4E50-851C-68873CB8E4CD}" srcOrd="0" destOrd="0" presId="urn:microsoft.com/office/officeart/2005/8/layout/hChevron3"/>
    <dgm:cxn modelId="{8877AD74-D1BA-4265-B8CD-FC5DBB23D16E}" type="presOf" srcId="{BB1CE475-3160-4A74-90E5-C712B97A6940}" destId="{1B5C5FD5-9C9E-4207-B774-2CBC40D2DA27}"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B6CF92DF-5149-4A29-A448-98FD64AB1313}" type="presOf" srcId="{69381929-6EE8-4909-914A-73AE644B26AC}" destId="{01B42C09-6195-4A13-AF1F-11C687F18199}" srcOrd="0" destOrd="0" presId="urn:microsoft.com/office/officeart/2005/8/layout/hChevron3"/>
    <dgm:cxn modelId="{99D0BEA2-4B6D-46D2-9534-0022198C51B0}" type="presOf" srcId="{1E754B29-CB36-4D70-B333-8C80AAF4A120}" destId="{956DC5C8-284D-450A-9DB7-023E6E9BBF00}" srcOrd="0" destOrd="0" presId="urn:microsoft.com/office/officeart/2005/8/layout/hChevron3"/>
    <dgm:cxn modelId="{B84A3E27-B48A-4E55-A491-461EBF9B15B9}" type="presParOf" srcId="{01B42C09-6195-4A13-AF1F-11C687F18199}" destId="{9E4A67E2-93D1-4E50-851C-68873CB8E4CD}" srcOrd="0" destOrd="0" presId="urn:microsoft.com/office/officeart/2005/8/layout/hChevron3"/>
    <dgm:cxn modelId="{5997FC98-A64C-41A2-A9F0-D437A7C28AA9}" type="presParOf" srcId="{01B42C09-6195-4A13-AF1F-11C687F18199}" destId="{87824E22-0FD5-41D5-9586-D6791A639F50}" srcOrd="1" destOrd="0" presId="urn:microsoft.com/office/officeart/2005/8/layout/hChevron3"/>
    <dgm:cxn modelId="{62897E66-74CE-49F4-A23D-06F367C4D8B0}" type="presParOf" srcId="{01B42C09-6195-4A13-AF1F-11C687F18199}" destId="{8B81AE29-9072-4DF7-9FAF-16FE86C2BC56}" srcOrd="2" destOrd="0" presId="urn:microsoft.com/office/officeart/2005/8/layout/hChevron3"/>
    <dgm:cxn modelId="{F8D4CA2F-AD70-4809-B559-580CFFEFC6A8}" type="presParOf" srcId="{01B42C09-6195-4A13-AF1F-11C687F18199}" destId="{50BA05CE-3569-4201-8409-C8572E3A647E}" srcOrd="3" destOrd="0" presId="urn:microsoft.com/office/officeart/2005/8/layout/hChevron3"/>
    <dgm:cxn modelId="{B2ED18B3-666D-46FA-99A3-F61284F7C571}" type="presParOf" srcId="{01B42C09-6195-4A13-AF1F-11C687F18199}" destId="{956DC5C8-284D-450A-9DB7-023E6E9BBF00}" srcOrd="4" destOrd="0" presId="urn:microsoft.com/office/officeart/2005/8/layout/hChevron3"/>
    <dgm:cxn modelId="{1AD13141-4E26-447A-9E23-4A44EE13891E}" type="presParOf" srcId="{01B42C09-6195-4A13-AF1F-11C687F18199}" destId="{4234A0EB-2B50-47E3-AEEC-DD21417909C0}" srcOrd="5" destOrd="0" presId="urn:microsoft.com/office/officeart/2005/8/layout/hChevron3"/>
    <dgm:cxn modelId="{BCD754C8-8DCA-4FCD-80BE-68EF09D371D1}" type="presParOf" srcId="{01B42C09-6195-4A13-AF1F-11C687F18199}" destId="{D5FF0F6C-87C3-4263-83D2-7FFE720AC78D}" srcOrd="6" destOrd="0" presId="urn:microsoft.com/office/officeart/2005/8/layout/hChevron3"/>
    <dgm:cxn modelId="{358A0C65-1CF0-4155-B4F1-89F95196A5CD}" type="presParOf" srcId="{01B42C09-6195-4A13-AF1F-11C687F18199}" destId="{BFD84251-A89B-46F4-AF0D-051A444F910E}" srcOrd="7" destOrd="0" presId="urn:microsoft.com/office/officeart/2005/8/layout/hChevron3"/>
    <dgm:cxn modelId="{9FBCC94D-9AA2-40AE-9465-C07463F5C574}"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accent5">
            <a:lumMod val="50000"/>
          </a:schemeClr>
        </a:solidFill>
      </dgm:spPr>
      <dgm:t>
        <a:bodyPr/>
        <a:lstStyle/>
        <a:p>
          <a:pPr>
            <a:buFont typeface="+mj-lt"/>
            <a:buNone/>
          </a:pPr>
          <a:r>
            <a:rPr lang="es-ES" sz="1100" b="1" dirty="0" smtClean="0">
              <a:solidFill>
                <a:schemeClr val="bg1"/>
              </a:solidFill>
              <a:latin typeface="Arial" panose="020B0604020202020204" pitchFamily="34" charset="0"/>
              <a:cs typeface="Arial" panose="020B0604020202020204" pitchFamily="34" charset="0"/>
            </a:rPr>
            <a:t>DISEÑO E IMPLEMENTACIÓN HARDWARE DEL EQUIPO ELECTROMIOGRÁFICO </a:t>
          </a:r>
          <a:endParaRPr lang="es-EC" sz="1100" b="1" dirty="0">
            <a:solidFill>
              <a:schemeClr val="bg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a:t>
          </a:r>
          <a:r>
            <a:rPr lang="es-EC" b="0" baseline="0" dirty="0" smtClean="0">
              <a:latin typeface="Arial" panose="020B0604020202020204" pitchFamily="34" charset="0"/>
              <a:cs typeface="Arial" panose="020B0604020202020204" pitchFamily="34" charset="0"/>
            </a:rPr>
            <a:t> E IMPLEMENTACIÓN SOFTWARE DEL EQUIPO ELECTROMIOGRÁFICO</a:t>
          </a:r>
          <a:endParaRPr lang="es-EC" b="0" dirty="0">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D6C4B1D2-1695-4FF7-A688-3E82AFA04A6D}" type="presOf" srcId="{BB1CE475-3160-4A74-90E5-C712B97A6940}" destId="{1B5C5FD5-9C9E-4207-B774-2CBC40D2DA27}"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9196962-E35F-49C1-A5F4-FDC9F334F848}" type="presOf" srcId="{A407A653-A0D3-412C-97E9-5AEC33AED3C0}" destId="{9E4A67E2-93D1-4E50-851C-68873CB8E4CD}" srcOrd="0" destOrd="0" presId="urn:microsoft.com/office/officeart/2005/8/layout/hChevron3"/>
    <dgm:cxn modelId="{B56B02C0-1445-458C-995E-04D4A04FC5DF}" type="presOf" srcId="{1E754B29-CB36-4D70-B333-8C80AAF4A120}" destId="{956DC5C8-284D-450A-9DB7-023E6E9BBF00}"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675605E4-6C14-4995-AF79-867EF5D14233}" type="presOf" srcId="{69381929-6EE8-4909-914A-73AE644B26AC}" destId="{01B42C09-6195-4A13-AF1F-11C687F18199}" srcOrd="0" destOrd="0" presId="urn:microsoft.com/office/officeart/2005/8/layout/hChevron3"/>
    <dgm:cxn modelId="{7E143B0C-AC0B-4E54-A15B-0AF2B51B99F0}" type="presOf" srcId="{52214F19-0AF3-4713-9339-DC0AF79601C7}" destId="{D5FF0F6C-87C3-4263-83D2-7FFE720AC78D}" srcOrd="0" destOrd="0" presId="urn:microsoft.com/office/officeart/2005/8/layout/hChevron3"/>
    <dgm:cxn modelId="{A5B45882-925C-404D-9A55-282DBE2AB3DE}" type="presOf" srcId="{C23B5972-9393-4CEC-9596-857AC613130C}" destId="{8B81AE29-9072-4DF7-9FAF-16FE86C2BC56}" srcOrd="0" destOrd="0" presId="urn:microsoft.com/office/officeart/2005/8/layout/hChevron3"/>
    <dgm:cxn modelId="{22F7B514-16CE-4734-A0D7-C0CCE96CCADF}" type="presParOf" srcId="{01B42C09-6195-4A13-AF1F-11C687F18199}" destId="{9E4A67E2-93D1-4E50-851C-68873CB8E4CD}" srcOrd="0" destOrd="0" presId="urn:microsoft.com/office/officeart/2005/8/layout/hChevron3"/>
    <dgm:cxn modelId="{D78084EA-75BA-4E5A-9A17-C473601A55DB}" type="presParOf" srcId="{01B42C09-6195-4A13-AF1F-11C687F18199}" destId="{87824E22-0FD5-41D5-9586-D6791A639F50}" srcOrd="1" destOrd="0" presId="urn:microsoft.com/office/officeart/2005/8/layout/hChevron3"/>
    <dgm:cxn modelId="{202DAAFC-A1DF-4952-B7C8-8AB133EAF83F}" type="presParOf" srcId="{01B42C09-6195-4A13-AF1F-11C687F18199}" destId="{8B81AE29-9072-4DF7-9FAF-16FE86C2BC56}" srcOrd="2" destOrd="0" presId="urn:microsoft.com/office/officeart/2005/8/layout/hChevron3"/>
    <dgm:cxn modelId="{188D67A7-8D52-42EF-9919-E5B1C661A32C}" type="presParOf" srcId="{01B42C09-6195-4A13-AF1F-11C687F18199}" destId="{50BA05CE-3569-4201-8409-C8572E3A647E}" srcOrd="3" destOrd="0" presId="urn:microsoft.com/office/officeart/2005/8/layout/hChevron3"/>
    <dgm:cxn modelId="{7B1888A6-389D-4B97-A796-ABAA3CE7EF2E}" type="presParOf" srcId="{01B42C09-6195-4A13-AF1F-11C687F18199}" destId="{956DC5C8-284D-450A-9DB7-023E6E9BBF00}" srcOrd="4" destOrd="0" presId="urn:microsoft.com/office/officeart/2005/8/layout/hChevron3"/>
    <dgm:cxn modelId="{CC9CA6CD-2828-4FE4-9A4E-1DC179C32817}" type="presParOf" srcId="{01B42C09-6195-4A13-AF1F-11C687F18199}" destId="{4234A0EB-2B50-47E3-AEEC-DD21417909C0}" srcOrd="5" destOrd="0" presId="urn:microsoft.com/office/officeart/2005/8/layout/hChevron3"/>
    <dgm:cxn modelId="{04C6822E-1275-4EEE-8912-2C0F0BABF6DA}" type="presParOf" srcId="{01B42C09-6195-4A13-AF1F-11C687F18199}" destId="{D5FF0F6C-87C3-4263-83D2-7FFE720AC78D}" srcOrd="6" destOrd="0" presId="urn:microsoft.com/office/officeart/2005/8/layout/hChevron3"/>
    <dgm:cxn modelId="{A99918FB-B36C-4ACE-8D89-B41CDC62A41E}" type="presParOf" srcId="{01B42C09-6195-4A13-AF1F-11C687F18199}" destId="{BFD84251-A89B-46F4-AF0D-051A444F910E}" srcOrd="7" destOrd="0" presId="urn:microsoft.com/office/officeart/2005/8/layout/hChevron3"/>
    <dgm:cxn modelId="{C604F77B-10DD-433D-B472-E891B320DDFB}"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accent5">
            <a:lumMod val="50000"/>
          </a:schemeClr>
        </a:solidFill>
      </dgm:spPr>
      <dgm:t>
        <a:bodyPr/>
        <a:lstStyle/>
        <a:p>
          <a:pPr>
            <a:buFont typeface="+mj-lt"/>
            <a:buNone/>
          </a:pPr>
          <a:r>
            <a:rPr lang="es-ES" sz="1100" b="1" dirty="0" smtClean="0">
              <a:solidFill>
                <a:schemeClr val="bg1"/>
              </a:solidFill>
              <a:latin typeface="Arial" panose="020B0604020202020204" pitchFamily="34" charset="0"/>
              <a:cs typeface="Arial" panose="020B0604020202020204" pitchFamily="34" charset="0"/>
            </a:rPr>
            <a:t>DISEÑO E IMPLEMENTACIÓN HARDWARE DEL EQUIPO ELECTROMIOGRÁFICO </a:t>
          </a:r>
          <a:endParaRPr lang="es-EC" sz="1100" b="1" dirty="0">
            <a:solidFill>
              <a:schemeClr val="bg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a:t>
          </a:r>
          <a:r>
            <a:rPr lang="es-EC" b="0" baseline="0" dirty="0" smtClean="0">
              <a:latin typeface="Arial" panose="020B0604020202020204" pitchFamily="34" charset="0"/>
              <a:cs typeface="Arial" panose="020B0604020202020204" pitchFamily="34" charset="0"/>
            </a:rPr>
            <a:t> E IMPLEMENTACIÓN SOFTWARE DEL EQUIPO ELECTROMIOGRÁFICO</a:t>
          </a:r>
          <a:endParaRPr lang="es-EC" b="0" dirty="0">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70EAB269-7169-437D-9057-F966EE0976B5}" type="presOf" srcId="{A407A653-A0D3-412C-97E9-5AEC33AED3C0}" destId="{9E4A67E2-93D1-4E50-851C-68873CB8E4CD}"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7985C8A1-BAB7-4B5C-95E3-C7BD1B73F015}" type="presOf" srcId="{BB1CE475-3160-4A74-90E5-C712B97A6940}" destId="{1B5C5FD5-9C9E-4207-B774-2CBC40D2DA27}" srcOrd="0" destOrd="0" presId="urn:microsoft.com/office/officeart/2005/8/layout/hChevron3"/>
    <dgm:cxn modelId="{9C0320F0-372A-4190-A22B-D7110DA1302F}" type="presOf" srcId="{69381929-6EE8-4909-914A-73AE644B26AC}" destId="{01B42C09-6195-4A13-AF1F-11C687F18199}" srcOrd="0" destOrd="0" presId="urn:microsoft.com/office/officeart/2005/8/layout/hChevron3"/>
    <dgm:cxn modelId="{D190CF1C-2A28-4B58-8A6C-AAA9B6198E84}" type="presOf" srcId="{52214F19-0AF3-4713-9339-DC0AF79601C7}" destId="{D5FF0F6C-87C3-4263-83D2-7FFE720AC78D}"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047E037B-2FCB-491D-A751-5554A5C7054A}" type="presOf" srcId="{C23B5972-9393-4CEC-9596-857AC613130C}" destId="{8B81AE29-9072-4DF7-9FAF-16FE86C2BC56}" srcOrd="0" destOrd="0" presId="urn:microsoft.com/office/officeart/2005/8/layout/hChevron3"/>
    <dgm:cxn modelId="{01DBA5B7-086F-49E1-81A0-7936C5222404}" type="presOf" srcId="{1E754B29-CB36-4D70-B333-8C80AAF4A120}" destId="{956DC5C8-284D-450A-9DB7-023E6E9BBF00}" srcOrd="0" destOrd="0" presId="urn:microsoft.com/office/officeart/2005/8/layout/hChevron3"/>
    <dgm:cxn modelId="{BD535EE7-9860-48DF-83C1-3F8D87A9DA19}" type="presParOf" srcId="{01B42C09-6195-4A13-AF1F-11C687F18199}" destId="{9E4A67E2-93D1-4E50-851C-68873CB8E4CD}" srcOrd="0" destOrd="0" presId="urn:microsoft.com/office/officeart/2005/8/layout/hChevron3"/>
    <dgm:cxn modelId="{A38FABDE-5471-40D3-8FCB-2972040C3510}" type="presParOf" srcId="{01B42C09-6195-4A13-AF1F-11C687F18199}" destId="{87824E22-0FD5-41D5-9586-D6791A639F50}" srcOrd="1" destOrd="0" presId="urn:microsoft.com/office/officeart/2005/8/layout/hChevron3"/>
    <dgm:cxn modelId="{BE1634E3-B783-49B2-ADE3-CD38921E4BAF}" type="presParOf" srcId="{01B42C09-6195-4A13-AF1F-11C687F18199}" destId="{8B81AE29-9072-4DF7-9FAF-16FE86C2BC56}" srcOrd="2" destOrd="0" presId="urn:microsoft.com/office/officeart/2005/8/layout/hChevron3"/>
    <dgm:cxn modelId="{6952F7A9-3153-488B-9E9A-22B0FC89F57C}" type="presParOf" srcId="{01B42C09-6195-4A13-AF1F-11C687F18199}" destId="{50BA05CE-3569-4201-8409-C8572E3A647E}" srcOrd="3" destOrd="0" presId="urn:microsoft.com/office/officeart/2005/8/layout/hChevron3"/>
    <dgm:cxn modelId="{20AA9BDF-1047-4EDD-A897-3124564A01B2}" type="presParOf" srcId="{01B42C09-6195-4A13-AF1F-11C687F18199}" destId="{956DC5C8-284D-450A-9DB7-023E6E9BBF00}" srcOrd="4" destOrd="0" presId="urn:microsoft.com/office/officeart/2005/8/layout/hChevron3"/>
    <dgm:cxn modelId="{82B1A94C-ABF3-4825-BC28-D8D3357080ED}" type="presParOf" srcId="{01B42C09-6195-4A13-AF1F-11C687F18199}" destId="{4234A0EB-2B50-47E3-AEEC-DD21417909C0}" srcOrd="5" destOrd="0" presId="urn:microsoft.com/office/officeart/2005/8/layout/hChevron3"/>
    <dgm:cxn modelId="{14C94A6E-C33B-42CA-91B4-7F4198BD68DA}" type="presParOf" srcId="{01B42C09-6195-4A13-AF1F-11C687F18199}" destId="{D5FF0F6C-87C3-4263-83D2-7FFE720AC78D}" srcOrd="6" destOrd="0" presId="urn:microsoft.com/office/officeart/2005/8/layout/hChevron3"/>
    <dgm:cxn modelId="{4EE92136-ADAB-4D5D-A05E-9FC619B79781}" type="presParOf" srcId="{01B42C09-6195-4A13-AF1F-11C687F18199}" destId="{BFD84251-A89B-46F4-AF0D-051A444F910E}" srcOrd="7" destOrd="0" presId="urn:microsoft.com/office/officeart/2005/8/layout/hChevron3"/>
    <dgm:cxn modelId="{4971FE90-EB5D-4085-8536-925317853E27}"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accent5">
            <a:lumMod val="50000"/>
          </a:schemeClr>
        </a:solidFill>
      </dgm:spPr>
      <dgm:t>
        <a:bodyPr/>
        <a:lstStyle/>
        <a:p>
          <a:pPr>
            <a:buFont typeface="+mj-lt"/>
            <a:buNone/>
          </a:pPr>
          <a:r>
            <a:rPr lang="es-ES" sz="1100" b="1" dirty="0" smtClean="0">
              <a:solidFill>
                <a:schemeClr val="bg1"/>
              </a:solidFill>
              <a:latin typeface="Arial" panose="020B0604020202020204" pitchFamily="34" charset="0"/>
              <a:cs typeface="Arial" panose="020B0604020202020204" pitchFamily="34" charset="0"/>
            </a:rPr>
            <a:t>DISEÑO E IMPLEMENTACIÓN HARDWARE DEL EQUIPO ELECTROMIOGRÁFICO </a:t>
          </a:r>
          <a:endParaRPr lang="es-EC" sz="1100" b="1" dirty="0">
            <a:solidFill>
              <a:schemeClr val="bg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a:t>
          </a:r>
          <a:r>
            <a:rPr lang="es-EC" b="0" baseline="0" dirty="0" smtClean="0">
              <a:latin typeface="Arial" panose="020B0604020202020204" pitchFamily="34" charset="0"/>
              <a:cs typeface="Arial" panose="020B0604020202020204" pitchFamily="34" charset="0"/>
            </a:rPr>
            <a:t> E IMPLEMENTACIÓN SOFTWARE DEL EQUIPO ELECTROMIOGRÁFICO</a:t>
          </a:r>
          <a:endParaRPr lang="es-EC" b="0" dirty="0">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C220DB39-09F9-41D1-ABE4-D2FC46891EBB}" type="presOf" srcId="{69381929-6EE8-4909-914A-73AE644B26AC}" destId="{01B42C09-6195-4A13-AF1F-11C687F18199}" srcOrd="0" destOrd="0" presId="urn:microsoft.com/office/officeart/2005/8/layout/hChevron3"/>
    <dgm:cxn modelId="{429145DE-7187-492F-AA6A-412AB8C09FC2}" type="presOf" srcId="{C23B5972-9393-4CEC-9596-857AC613130C}" destId="{8B81AE29-9072-4DF7-9FAF-16FE86C2BC56}" srcOrd="0" destOrd="0" presId="urn:microsoft.com/office/officeart/2005/8/layout/hChevron3"/>
    <dgm:cxn modelId="{F8D6C69D-B39F-417E-9F3F-B94D37949ED7}" type="presOf" srcId="{52214F19-0AF3-4713-9339-DC0AF79601C7}" destId="{D5FF0F6C-87C3-4263-83D2-7FFE720AC78D}"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296B9707-9577-4D9B-813D-9C047EEB1D07}" type="presOf" srcId="{A407A653-A0D3-412C-97E9-5AEC33AED3C0}" destId="{9E4A67E2-93D1-4E50-851C-68873CB8E4CD}" srcOrd="0" destOrd="0" presId="urn:microsoft.com/office/officeart/2005/8/layout/hChevron3"/>
    <dgm:cxn modelId="{163047BE-0AD2-42DE-A35B-F49F47A997CD}" type="presOf" srcId="{1E754B29-CB36-4D70-B333-8C80AAF4A120}" destId="{956DC5C8-284D-450A-9DB7-023E6E9BBF00}"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AC1CFA25-AF9A-47BE-BC46-6EDC925E8EE9}" type="presOf" srcId="{BB1CE475-3160-4A74-90E5-C712B97A6940}" destId="{1B5C5FD5-9C9E-4207-B774-2CBC40D2DA27}" srcOrd="0" destOrd="0" presId="urn:microsoft.com/office/officeart/2005/8/layout/hChevron3"/>
    <dgm:cxn modelId="{AFF970C5-7DF8-42AC-BC9E-A8B89BC302B8}" type="presParOf" srcId="{01B42C09-6195-4A13-AF1F-11C687F18199}" destId="{9E4A67E2-93D1-4E50-851C-68873CB8E4CD}" srcOrd="0" destOrd="0" presId="urn:microsoft.com/office/officeart/2005/8/layout/hChevron3"/>
    <dgm:cxn modelId="{4C8D7F8B-9B5D-4A4D-B981-D2133E5E4F43}" type="presParOf" srcId="{01B42C09-6195-4A13-AF1F-11C687F18199}" destId="{87824E22-0FD5-41D5-9586-D6791A639F50}" srcOrd="1" destOrd="0" presId="urn:microsoft.com/office/officeart/2005/8/layout/hChevron3"/>
    <dgm:cxn modelId="{F7E003D4-57D6-4C76-9FAE-304FC366CE2E}" type="presParOf" srcId="{01B42C09-6195-4A13-AF1F-11C687F18199}" destId="{8B81AE29-9072-4DF7-9FAF-16FE86C2BC56}" srcOrd="2" destOrd="0" presId="urn:microsoft.com/office/officeart/2005/8/layout/hChevron3"/>
    <dgm:cxn modelId="{6A6720BF-458F-4FD8-AEF6-0CDDF8FCBFD5}" type="presParOf" srcId="{01B42C09-6195-4A13-AF1F-11C687F18199}" destId="{50BA05CE-3569-4201-8409-C8572E3A647E}" srcOrd="3" destOrd="0" presId="urn:microsoft.com/office/officeart/2005/8/layout/hChevron3"/>
    <dgm:cxn modelId="{E87A614B-67D5-49AB-94A6-9C1045BBF86E}" type="presParOf" srcId="{01B42C09-6195-4A13-AF1F-11C687F18199}" destId="{956DC5C8-284D-450A-9DB7-023E6E9BBF00}" srcOrd="4" destOrd="0" presId="urn:microsoft.com/office/officeart/2005/8/layout/hChevron3"/>
    <dgm:cxn modelId="{74D3106C-5929-41FB-808B-88C9F97EB6A4}" type="presParOf" srcId="{01B42C09-6195-4A13-AF1F-11C687F18199}" destId="{4234A0EB-2B50-47E3-AEEC-DD21417909C0}" srcOrd="5" destOrd="0" presId="urn:microsoft.com/office/officeart/2005/8/layout/hChevron3"/>
    <dgm:cxn modelId="{A150AFFD-6DB6-4C81-9465-D24D8DF02810}" type="presParOf" srcId="{01B42C09-6195-4A13-AF1F-11C687F18199}" destId="{D5FF0F6C-87C3-4263-83D2-7FFE720AC78D}" srcOrd="6" destOrd="0" presId="urn:microsoft.com/office/officeart/2005/8/layout/hChevron3"/>
    <dgm:cxn modelId="{D0383188-1AAC-47A5-A041-E52A885413BD}" type="presParOf" srcId="{01B42C09-6195-4A13-AF1F-11C687F18199}" destId="{BFD84251-A89B-46F4-AF0D-051A444F910E}" srcOrd="7" destOrd="0" presId="urn:microsoft.com/office/officeart/2005/8/layout/hChevron3"/>
    <dgm:cxn modelId="{1BAB6AFF-8A05-4BA8-96C9-E9AD8EA0C11D}"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accent5">
            <a:lumMod val="50000"/>
          </a:schemeClr>
        </a:solidFill>
      </dgm:spPr>
      <dgm:t>
        <a:bodyPr/>
        <a:lstStyle/>
        <a:p>
          <a:pPr>
            <a:buFont typeface="+mj-lt"/>
            <a:buNone/>
          </a:pPr>
          <a:r>
            <a:rPr lang="es-ES" sz="1100" b="1" dirty="0" smtClean="0">
              <a:solidFill>
                <a:schemeClr val="bg1"/>
              </a:solidFill>
              <a:latin typeface="Arial" panose="020B0604020202020204" pitchFamily="34" charset="0"/>
              <a:cs typeface="Arial" panose="020B0604020202020204" pitchFamily="34" charset="0"/>
            </a:rPr>
            <a:t>DISEÑO E IMPLEMENTACIÓN HARDWARE DEL EQUIPO ELECTROMIOGRÁFICO </a:t>
          </a:r>
          <a:endParaRPr lang="es-EC" sz="1100" b="1" dirty="0">
            <a:solidFill>
              <a:schemeClr val="bg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a:t>
          </a:r>
          <a:r>
            <a:rPr lang="es-EC" b="0" baseline="0" dirty="0" smtClean="0">
              <a:latin typeface="Arial" panose="020B0604020202020204" pitchFamily="34" charset="0"/>
              <a:cs typeface="Arial" panose="020B0604020202020204" pitchFamily="34" charset="0"/>
            </a:rPr>
            <a:t> E IMPLEMENTACIÓN SOFTWARE DEL EQUIPO ELECTROMIOGRÁFICO</a:t>
          </a:r>
          <a:endParaRPr lang="es-EC" b="0" dirty="0">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4E9C40B1-3172-4225-98C4-63E39FB38BE0}" type="presOf" srcId="{BB1CE475-3160-4A74-90E5-C712B97A6940}" destId="{1B5C5FD5-9C9E-4207-B774-2CBC40D2DA27}"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A675538C-B29E-4938-9078-16D800992041}" type="presOf" srcId="{C23B5972-9393-4CEC-9596-857AC613130C}" destId="{8B81AE29-9072-4DF7-9FAF-16FE86C2BC56}" srcOrd="0" destOrd="0" presId="urn:microsoft.com/office/officeart/2005/8/layout/hChevron3"/>
    <dgm:cxn modelId="{54667B15-B64A-4280-B9F1-E86278E6951E}" type="presOf" srcId="{52214F19-0AF3-4713-9339-DC0AF79601C7}" destId="{D5FF0F6C-87C3-4263-83D2-7FFE720AC78D}"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9659F87E-653C-463F-A654-D04179B11CA1}" type="presOf" srcId="{69381929-6EE8-4909-914A-73AE644B26AC}" destId="{01B42C09-6195-4A13-AF1F-11C687F18199}" srcOrd="0" destOrd="0" presId="urn:microsoft.com/office/officeart/2005/8/layout/hChevron3"/>
    <dgm:cxn modelId="{3C4020C3-C126-404B-AA00-6FF0A739E89E}" type="presOf" srcId="{1E754B29-CB36-4D70-B333-8C80AAF4A120}" destId="{956DC5C8-284D-450A-9DB7-023E6E9BBF00}" srcOrd="0" destOrd="0" presId="urn:microsoft.com/office/officeart/2005/8/layout/hChevron3"/>
    <dgm:cxn modelId="{B577D134-EEB6-4EF1-A45B-C1659DE410C1}" type="presOf" srcId="{A407A653-A0D3-412C-97E9-5AEC33AED3C0}" destId="{9E4A67E2-93D1-4E50-851C-68873CB8E4CD}" srcOrd="0" destOrd="0" presId="urn:microsoft.com/office/officeart/2005/8/layout/hChevron3"/>
    <dgm:cxn modelId="{827B7667-FEA4-446E-AE50-F58F607F143B}" type="presParOf" srcId="{01B42C09-6195-4A13-AF1F-11C687F18199}" destId="{9E4A67E2-93D1-4E50-851C-68873CB8E4CD}" srcOrd="0" destOrd="0" presId="urn:microsoft.com/office/officeart/2005/8/layout/hChevron3"/>
    <dgm:cxn modelId="{481EF5B0-DF68-44BE-8B5E-8CF8DC54D62F}" type="presParOf" srcId="{01B42C09-6195-4A13-AF1F-11C687F18199}" destId="{87824E22-0FD5-41D5-9586-D6791A639F50}" srcOrd="1" destOrd="0" presId="urn:microsoft.com/office/officeart/2005/8/layout/hChevron3"/>
    <dgm:cxn modelId="{1F8E62CD-9671-4E88-84BA-F932E9F1615E}" type="presParOf" srcId="{01B42C09-6195-4A13-AF1F-11C687F18199}" destId="{8B81AE29-9072-4DF7-9FAF-16FE86C2BC56}" srcOrd="2" destOrd="0" presId="urn:microsoft.com/office/officeart/2005/8/layout/hChevron3"/>
    <dgm:cxn modelId="{61DF83F7-0F0A-4843-A3AC-037F4F2627BE}" type="presParOf" srcId="{01B42C09-6195-4A13-AF1F-11C687F18199}" destId="{50BA05CE-3569-4201-8409-C8572E3A647E}" srcOrd="3" destOrd="0" presId="urn:microsoft.com/office/officeart/2005/8/layout/hChevron3"/>
    <dgm:cxn modelId="{36F0698B-208A-4E7A-B928-5D4589157F80}" type="presParOf" srcId="{01B42C09-6195-4A13-AF1F-11C687F18199}" destId="{956DC5C8-284D-450A-9DB7-023E6E9BBF00}" srcOrd="4" destOrd="0" presId="urn:microsoft.com/office/officeart/2005/8/layout/hChevron3"/>
    <dgm:cxn modelId="{625A243A-6718-44A9-8B7B-DC3427D88F5B}" type="presParOf" srcId="{01B42C09-6195-4A13-AF1F-11C687F18199}" destId="{4234A0EB-2B50-47E3-AEEC-DD21417909C0}" srcOrd="5" destOrd="0" presId="urn:microsoft.com/office/officeart/2005/8/layout/hChevron3"/>
    <dgm:cxn modelId="{47B2AF8F-DF9D-4FA7-81C3-13FEFCEB928B}" type="presParOf" srcId="{01B42C09-6195-4A13-AF1F-11C687F18199}" destId="{D5FF0F6C-87C3-4263-83D2-7FFE720AC78D}" srcOrd="6" destOrd="0" presId="urn:microsoft.com/office/officeart/2005/8/layout/hChevron3"/>
    <dgm:cxn modelId="{194DD871-4342-466D-A697-A1C9614E6E94}" type="presParOf" srcId="{01B42C09-6195-4A13-AF1F-11C687F18199}" destId="{BFD84251-A89B-46F4-AF0D-051A444F910E}" srcOrd="7" destOrd="0" presId="urn:microsoft.com/office/officeart/2005/8/layout/hChevron3"/>
    <dgm:cxn modelId="{38C38F79-9946-4560-ABA0-F87EA3203659}"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accent5">
            <a:lumMod val="50000"/>
          </a:schemeClr>
        </a:solidFill>
      </dgm:spPr>
      <dgm:t>
        <a:bodyPr/>
        <a:lstStyle/>
        <a:p>
          <a:r>
            <a:rPr lang="es-EC" sz="1600" b="1" dirty="0" smtClean="0">
              <a:solidFill>
                <a:schemeClr val="bg1"/>
              </a:solidFill>
            </a:rPr>
            <a:t>INTRODUCCIÓN</a:t>
          </a:r>
          <a:endParaRPr lang="es-EC" sz="1600" b="1" dirty="0">
            <a:solidFill>
              <a:schemeClr val="bg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dgm:spPr/>
      <dgm:t>
        <a:bodyPr/>
        <a:lstStyle/>
        <a:p>
          <a:pPr>
            <a:buFont typeface="+mj-lt"/>
            <a:buNone/>
          </a:pPr>
          <a:r>
            <a:rPr lang="es-ES" b="0" dirty="0" smtClean="0">
              <a:latin typeface="Arial" panose="020B0604020202020204" pitchFamily="34" charset="0"/>
              <a:cs typeface="Arial" panose="020B0604020202020204" pitchFamily="34" charset="0"/>
            </a:rPr>
            <a:t>DISEÑO E IMPLEMENTACIÓN HARDWARE DEL EQUIPO ELECTROMIOGRÁFICO </a:t>
          </a:r>
          <a:endParaRPr lang="es-EC" b="0" dirty="0">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a:t>
          </a:r>
          <a:r>
            <a:rPr lang="es-EC" b="0" baseline="0" dirty="0" smtClean="0">
              <a:latin typeface="Arial" panose="020B0604020202020204" pitchFamily="34" charset="0"/>
              <a:cs typeface="Arial" panose="020B0604020202020204" pitchFamily="34" charset="0"/>
            </a:rPr>
            <a:t> E IMPLEMENTACIÓN SOFTWARE DEL EQUIPO ELECTROMIOGRÁFICO</a:t>
          </a:r>
          <a:endParaRPr lang="es-EC" b="0" dirty="0">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1E65D6E6-8A2A-45F0-A2D6-0DCB14A87A77}" srcId="{69381929-6EE8-4909-914A-73AE644B26AC}" destId="{A407A653-A0D3-412C-97E9-5AEC33AED3C0}" srcOrd="0" destOrd="0" parTransId="{15806696-AEB6-4A1B-A68B-EFFF190D7330}" sibTransId="{92896C97-3381-4CC1-ACDB-388775BF72D2}"/>
    <dgm:cxn modelId="{19DFBDD5-7708-45A1-BDA6-4A3F944E55F2}" type="presOf" srcId="{69381929-6EE8-4909-914A-73AE644B26AC}" destId="{01B42C09-6195-4A13-AF1F-11C687F18199}"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62ADE609-9DF4-4990-B046-C0F34E1E92BF}" type="presOf" srcId="{C23B5972-9393-4CEC-9596-857AC613130C}" destId="{8B81AE29-9072-4DF7-9FAF-16FE86C2BC56}" srcOrd="0" destOrd="0" presId="urn:microsoft.com/office/officeart/2005/8/layout/hChevron3"/>
    <dgm:cxn modelId="{4633A30A-65B3-42A8-B882-92B90C2B46BC}" type="presOf" srcId="{1E754B29-CB36-4D70-B333-8C80AAF4A120}" destId="{956DC5C8-284D-450A-9DB7-023E6E9BBF00}" srcOrd="0" destOrd="0" presId="urn:microsoft.com/office/officeart/2005/8/layout/hChevron3"/>
    <dgm:cxn modelId="{90020D1B-8C65-457C-91E6-CCCA89B37DE2}" type="presOf" srcId="{BB1CE475-3160-4A74-90E5-C712B97A6940}" destId="{1B5C5FD5-9C9E-4207-B774-2CBC40D2DA27}" srcOrd="0" destOrd="0" presId="urn:microsoft.com/office/officeart/2005/8/layout/hChevron3"/>
    <dgm:cxn modelId="{AE3F3CFB-7761-493E-94D2-BD23D2439FB4}" type="presOf" srcId="{52214F19-0AF3-4713-9339-DC0AF79601C7}" destId="{D5FF0F6C-87C3-4263-83D2-7FFE720AC78D}"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8C40D5A1-260A-49F2-923B-D691C90A42A2}" type="presParOf" srcId="{01B42C09-6195-4A13-AF1F-11C687F18199}" destId="{8B81AE29-9072-4DF7-9FAF-16FE86C2BC56}" srcOrd="2" destOrd="0" presId="urn:microsoft.com/office/officeart/2005/8/layout/hChevron3"/>
    <dgm:cxn modelId="{5ED5B0E1-336D-4BBA-BF13-668F094687F0}" type="presParOf" srcId="{01B42C09-6195-4A13-AF1F-11C687F18199}" destId="{50BA05CE-3569-4201-8409-C8572E3A647E}" srcOrd="3" destOrd="0" presId="urn:microsoft.com/office/officeart/2005/8/layout/hChevron3"/>
    <dgm:cxn modelId="{F4B4F146-E03E-4F6E-B0A3-5181CDE3A4FB}" type="presParOf" srcId="{01B42C09-6195-4A13-AF1F-11C687F18199}" destId="{956DC5C8-284D-450A-9DB7-023E6E9BBF00}" srcOrd="4" destOrd="0" presId="urn:microsoft.com/office/officeart/2005/8/layout/hChevron3"/>
    <dgm:cxn modelId="{C93C4779-49E6-47B1-9FDD-6CA1CB06CE91}" type="presParOf" srcId="{01B42C09-6195-4A13-AF1F-11C687F18199}" destId="{4234A0EB-2B50-47E3-AEEC-DD21417909C0}" srcOrd="5" destOrd="0" presId="urn:microsoft.com/office/officeart/2005/8/layout/hChevron3"/>
    <dgm:cxn modelId="{D3CCB354-3404-498C-AD4A-35ECAC74227D}" type="presParOf" srcId="{01B42C09-6195-4A13-AF1F-11C687F18199}" destId="{D5FF0F6C-87C3-4263-83D2-7FFE720AC78D}" srcOrd="6" destOrd="0" presId="urn:microsoft.com/office/officeart/2005/8/layout/hChevron3"/>
    <dgm:cxn modelId="{CAC1A9DE-5D5D-4116-96DA-D06F4F235504}" type="presParOf" srcId="{01B42C09-6195-4A13-AF1F-11C687F18199}" destId="{BFD84251-A89B-46F4-AF0D-051A444F910E}" srcOrd="7" destOrd="0" presId="urn:microsoft.com/office/officeart/2005/8/layout/hChevron3"/>
    <dgm:cxn modelId="{ACAB0A1F-C21E-4A88-BAEB-A5755174618B}"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accent5">
            <a:lumMod val="50000"/>
          </a:schemeClr>
        </a:solidFill>
      </dgm:spPr>
      <dgm:t>
        <a:bodyPr/>
        <a:lstStyle/>
        <a:p>
          <a:pPr>
            <a:buFont typeface="+mj-lt"/>
            <a:buNone/>
          </a:pPr>
          <a:r>
            <a:rPr lang="es-ES" sz="1100" b="1" dirty="0" smtClean="0">
              <a:solidFill>
                <a:schemeClr val="bg1"/>
              </a:solidFill>
              <a:latin typeface="Arial" panose="020B0604020202020204" pitchFamily="34" charset="0"/>
              <a:cs typeface="Arial" panose="020B0604020202020204" pitchFamily="34" charset="0"/>
            </a:rPr>
            <a:t>DISEÑO E IMPLEMENTACIÓN HARDWARE DEL EQUIPO ELECTROMIOGRÁFICO </a:t>
          </a:r>
          <a:endParaRPr lang="es-EC" sz="1100" b="1" dirty="0">
            <a:solidFill>
              <a:schemeClr val="bg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a:t>
          </a:r>
          <a:r>
            <a:rPr lang="es-EC" b="0" baseline="0" dirty="0" smtClean="0">
              <a:latin typeface="Arial" panose="020B0604020202020204" pitchFamily="34" charset="0"/>
              <a:cs typeface="Arial" panose="020B0604020202020204" pitchFamily="34" charset="0"/>
            </a:rPr>
            <a:t> E IMPLEMENTACIÓN SOFTWARE DEL EQUIPO ELECTROMIOGRÁFICO</a:t>
          </a:r>
          <a:endParaRPr lang="es-EC" b="0" dirty="0">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2C13AEED-9E23-4F96-A8D6-562D67B6D8A0}" type="presOf" srcId="{69381929-6EE8-4909-914A-73AE644B26AC}" destId="{01B42C09-6195-4A13-AF1F-11C687F18199}" srcOrd="0" destOrd="0" presId="urn:microsoft.com/office/officeart/2005/8/layout/hChevron3"/>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350BA848-2321-4D43-B4A9-76EADFB545D8}" type="presOf" srcId="{BB1CE475-3160-4A74-90E5-C712B97A6940}" destId="{1B5C5FD5-9C9E-4207-B774-2CBC40D2DA27}"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52A94027-8D01-4603-9719-50551C5E9328}" type="presOf" srcId="{A407A653-A0D3-412C-97E9-5AEC33AED3C0}" destId="{9E4A67E2-93D1-4E50-851C-68873CB8E4CD}" srcOrd="0" destOrd="0" presId="urn:microsoft.com/office/officeart/2005/8/layout/hChevron3"/>
    <dgm:cxn modelId="{691F4743-0906-4FFD-A243-BD59DC32F008}" type="presOf" srcId="{C23B5972-9393-4CEC-9596-857AC613130C}" destId="{8B81AE29-9072-4DF7-9FAF-16FE86C2BC56}" srcOrd="0" destOrd="0" presId="urn:microsoft.com/office/officeart/2005/8/layout/hChevron3"/>
    <dgm:cxn modelId="{AC27F338-A80E-4C5F-8CC5-F12EDBBB8ABC}" type="presOf" srcId="{52214F19-0AF3-4713-9339-DC0AF79601C7}" destId="{D5FF0F6C-87C3-4263-83D2-7FFE720AC78D}"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7BF07473-AFCD-4F8A-8F63-69ED47C3879D}" type="presOf" srcId="{1E754B29-CB36-4D70-B333-8C80AAF4A120}" destId="{956DC5C8-284D-450A-9DB7-023E6E9BBF00}" srcOrd="0" destOrd="0" presId="urn:microsoft.com/office/officeart/2005/8/layout/hChevron3"/>
    <dgm:cxn modelId="{59D62549-233E-44A9-B805-EAF10CB4065A}" type="presParOf" srcId="{01B42C09-6195-4A13-AF1F-11C687F18199}" destId="{9E4A67E2-93D1-4E50-851C-68873CB8E4CD}" srcOrd="0" destOrd="0" presId="urn:microsoft.com/office/officeart/2005/8/layout/hChevron3"/>
    <dgm:cxn modelId="{6C63120A-F16A-43B3-9BEA-E95EA102F316}" type="presParOf" srcId="{01B42C09-6195-4A13-AF1F-11C687F18199}" destId="{87824E22-0FD5-41D5-9586-D6791A639F50}" srcOrd="1" destOrd="0" presId="urn:microsoft.com/office/officeart/2005/8/layout/hChevron3"/>
    <dgm:cxn modelId="{FE6D53CB-D6DE-4B2B-83D2-8663F56B9DAF}" type="presParOf" srcId="{01B42C09-6195-4A13-AF1F-11C687F18199}" destId="{8B81AE29-9072-4DF7-9FAF-16FE86C2BC56}" srcOrd="2" destOrd="0" presId="urn:microsoft.com/office/officeart/2005/8/layout/hChevron3"/>
    <dgm:cxn modelId="{0ED1F0A3-6359-4812-BB79-8048753DB510}" type="presParOf" srcId="{01B42C09-6195-4A13-AF1F-11C687F18199}" destId="{50BA05CE-3569-4201-8409-C8572E3A647E}" srcOrd="3" destOrd="0" presId="urn:microsoft.com/office/officeart/2005/8/layout/hChevron3"/>
    <dgm:cxn modelId="{95D33BB4-19BF-451C-9ED0-D8FE92867EA4}" type="presParOf" srcId="{01B42C09-6195-4A13-AF1F-11C687F18199}" destId="{956DC5C8-284D-450A-9DB7-023E6E9BBF00}" srcOrd="4" destOrd="0" presId="urn:microsoft.com/office/officeart/2005/8/layout/hChevron3"/>
    <dgm:cxn modelId="{1C3D3F98-D6A7-4EA1-AFD9-7B14D2AAD7BB}" type="presParOf" srcId="{01B42C09-6195-4A13-AF1F-11C687F18199}" destId="{4234A0EB-2B50-47E3-AEEC-DD21417909C0}" srcOrd="5" destOrd="0" presId="urn:microsoft.com/office/officeart/2005/8/layout/hChevron3"/>
    <dgm:cxn modelId="{3D9F2DFD-76A5-4F64-B004-3C0D562D674C}" type="presParOf" srcId="{01B42C09-6195-4A13-AF1F-11C687F18199}" destId="{D5FF0F6C-87C3-4263-83D2-7FFE720AC78D}" srcOrd="6" destOrd="0" presId="urn:microsoft.com/office/officeart/2005/8/layout/hChevron3"/>
    <dgm:cxn modelId="{406D643F-66FA-4782-9B07-5A8E50ECF5A3}" type="presParOf" srcId="{01B42C09-6195-4A13-AF1F-11C687F18199}" destId="{BFD84251-A89B-46F4-AF0D-051A444F910E}" srcOrd="7" destOrd="0" presId="urn:microsoft.com/office/officeart/2005/8/layout/hChevron3"/>
    <dgm:cxn modelId="{FB0A7674-5D77-4E46-87A7-F52017C96712}"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accent5">
            <a:lumMod val="50000"/>
          </a:schemeClr>
        </a:solidFill>
      </dgm:spPr>
      <dgm:t>
        <a:bodyPr/>
        <a:lstStyle/>
        <a:p>
          <a:pPr>
            <a:buFont typeface="+mj-lt"/>
            <a:buNone/>
          </a:pPr>
          <a:r>
            <a:rPr lang="es-ES" sz="1100" b="1" dirty="0" smtClean="0">
              <a:solidFill>
                <a:schemeClr val="bg1"/>
              </a:solidFill>
              <a:latin typeface="Arial" panose="020B0604020202020204" pitchFamily="34" charset="0"/>
              <a:cs typeface="Arial" panose="020B0604020202020204" pitchFamily="34" charset="0"/>
            </a:rPr>
            <a:t>DISEÑO E IMPLEMENTACIÓN HARDWARE DEL EQUIPO ELECTROMIOGRÁFICO </a:t>
          </a:r>
          <a:endParaRPr lang="es-EC" sz="1100" b="1" dirty="0">
            <a:solidFill>
              <a:schemeClr val="bg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a:t>
          </a:r>
          <a:r>
            <a:rPr lang="es-EC" b="0" baseline="0" dirty="0" smtClean="0">
              <a:latin typeface="Arial" panose="020B0604020202020204" pitchFamily="34" charset="0"/>
              <a:cs typeface="Arial" panose="020B0604020202020204" pitchFamily="34" charset="0"/>
            </a:rPr>
            <a:t> E IMPLEMENTACIÓN SOFTWARE DEL EQUIPO ELECTROMIOGRÁFICO</a:t>
          </a:r>
          <a:endParaRPr lang="es-EC" b="0" dirty="0">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F100B590-03F5-43FF-BD62-9393B7383978}" type="presOf" srcId="{BB1CE475-3160-4A74-90E5-C712B97A6940}" destId="{1B5C5FD5-9C9E-4207-B774-2CBC40D2DA27}" srcOrd="0" destOrd="0" presId="urn:microsoft.com/office/officeart/2005/8/layout/hChevron3"/>
    <dgm:cxn modelId="{831E72AE-8A5F-4521-9B04-46C6D390A0BD}" type="presOf" srcId="{C23B5972-9393-4CEC-9596-857AC613130C}" destId="{8B81AE29-9072-4DF7-9FAF-16FE86C2BC56}"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A4B6E21E-2194-4F23-AB6B-F68C1AAEA033}" type="presOf" srcId="{52214F19-0AF3-4713-9339-DC0AF79601C7}" destId="{D5FF0F6C-87C3-4263-83D2-7FFE720AC78D}"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9706B06A-2AED-4408-A9FC-5136C17C3DAA}" type="presOf" srcId="{69381929-6EE8-4909-914A-73AE644B26AC}" destId="{01B42C09-6195-4A13-AF1F-11C687F18199}" srcOrd="0" destOrd="0" presId="urn:microsoft.com/office/officeart/2005/8/layout/hChevron3"/>
    <dgm:cxn modelId="{D52F37C4-B96F-4277-89CB-3C9DD5BC0849}" type="presOf" srcId="{A407A653-A0D3-412C-97E9-5AEC33AED3C0}" destId="{9E4A67E2-93D1-4E50-851C-68873CB8E4CD}" srcOrd="0" destOrd="0" presId="urn:microsoft.com/office/officeart/2005/8/layout/hChevron3"/>
    <dgm:cxn modelId="{E0E98F9A-9CD1-4E4C-872B-7ECA0DC17D95}" type="presOf" srcId="{1E754B29-CB36-4D70-B333-8C80AAF4A120}" destId="{956DC5C8-284D-450A-9DB7-023E6E9BBF00}" srcOrd="0" destOrd="0" presId="urn:microsoft.com/office/officeart/2005/8/layout/hChevron3"/>
    <dgm:cxn modelId="{6929C040-B2E6-4753-9C20-16938539AD11}" type="presParOf" srcId="{01B42C09-6195-4A13-AF1F-11C687F18199}" destId="{9E4A67E2-93D1-4E50-851C-68873CB8E4CD}" srcOrd="0" destOrd="0" presId="urn:microsoft.com/office/officeart/2005/8/layout/hChevron3"/>
    <dgm:cxn modelId="{515AD546-C36B-4AAE-AD0F-DC2312DD1CBD}" type="presParOf" srcId="{01B42C09-6195-4A13-AF1F-11C687F18199}" destId="{87824E22-0FD5-41D5-9586-D6791A639F50}" srcOrd="1" destOrd="0" presId="urn:microsoft.com/office/officeart/2005/8/layout/hChevron3"/>
    <dgm:cxn modelId="{5F20EB8C-FF09-4096-B559-C97731C73F76}" type="presParOf" srcId="{01B42C09-6195-4A13-AF1F-11C687F18199}" destId="{8B81AE29-9072-4DF7-9FAF-16FE86C2BC56}" srcOrd="2" destOrd="0" presId="urn:microsoft.com/office/officeart/2005/8/layout/hChevron3"/>
    <dgm:cxn modelId="{CB403E67-D92B-4D1E-A2E8-563C39F87480}" type="presParOf" srcId="{01B42C09-6195-4A13-AF1F-11C687F18199}" destId="{50BA05CE-3569-4201-8409-C8572E3A647E}" srcOrd="3" destOrd="0" presId="urn:microsoft.com/office/officeart/2005/8/layout/hChevron3"/>
    <dgm:cxn modelId="{F6424E07-2294-4B8D-91AE-7BD9A0991BB6}" type="presParOf" srcId="{01B42C09-6195-4A13-AF1F-11C687F18199}" destId="{956DC5C8-284D-450A-9DB7-023E6E9BBF00}" srcOrd="4" destOrd="0" presId="urn:microsoft.com/office/officeart/2005/8/layout/hChevron3"/>
    <dgm:cxn modelId="{0EFA0F23-0A4B-4805-9E28-E3CCB3037DFB}" type="presParOf" srcId="{01B42C09-6195-4A13-AF1F-11C687F18199}" destId="{4234A0EB-2B50-47E3-AEEC-DD21417909C0}" srcOrd="5" destOrd="0" presId="urn:microsoft.com/office/officeart/2005/8/layout/hChevron3"/>
    <dgm:cxn modelId="{2E61570D-3002-4DA6-B848-AEFA7DFA8FF9}" type="presParOf" srcId="{01B42C09-6195-4A13-AF1F-11C687F18199}" destId="{D5FF0F6C-87C3-4263-83D2-7FFE720AC78D}" srcOrd="6" destOrd="0" presId="urn:microsoft.com/office/officeart/2005/8/layout/hChevron3"/>
    <dgm:cxn modelId="{0797CDA1-6EA7-4AEB-BD53-6D1E30F3D065}" type="presParOf" srcId="{01B42C09-6195-4A13-AF1F-11C687F18199}" destId="{BFD84251-A89B-46F4-AF0D-051A444F910E}" srcOrd="7" destOrd="0" presId="urn:microsoft.com/office/officeart/2005/8/layout/hChevron3"/>
    <dgm:cxn modelId="{FB47948E-1B37-46B3-9214-966C983A475F}"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accent5">
            <a:lumMod val="50000"/>
          </a:schemeClr>
        </a:solidFill>
      </dgm:spPr>
      <dgm:t>
        <a:bodyPr/>
        <a:lstStyle/>
        <a:p>
          <a:pPr>
            <a:buFont typeface="+mj-lt"/>
            <a:buNone/>
          </a:pPr>
          <a:r>
            <a:rPr lang="es-ES" sz="1100" b="1" dirty="0" smtClean="0">
              <a:solidFill>
                <a:schemeClr val="bg1"/>
              </a:solidFill>
              <a:latin typeface="Arial" panose="020B0604020202020204" pitchFamily="34" charset="0"/>
              <a:cs typeface="Arial" panose="020B0604020202020204" pitchFamily="34" charset="0"/>
            </a:rPr>
            <a:t>DISEÑO E IMPLEMENTACIÓN HARDWARE DEL EQUIPO ELECTROMIOGRÁFICO </a:t>
          </a:r>
          <a:endParaRPr lang="es-EC" sz="1100" b="1" dirty="0">
            <a:solidFill>
              <a:schemeClr val="bg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a:t>
          </a:r>
          <a:r>
            <a:rPr lang="es-EC" b="0" baseline="0" dirty="0" smtClean="0">
              <a:latin typeface="Arial" panose="020B0604020202020204" pitchFamily="34" charset="0"/>
              <a:cs typeface="Arial" panose="020B0604020202020204" pitchFamily="34" charset="0"/>
            </a:rPr>
            <a:t> E IMPLEMENTACIÓN SOFTWARE DEL EQUIPO ELECTROMIOGRÁFICO</a:t>
          </a:r>
          <a:endParaRPr lang="es-EC" b="0" dirty="0">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DD141C48-349D-4CDC-9462-C71FB20D47FE}" type="presOf" srcId="{1E754B29-CB36-4D70-B333-8C80AAF4A120}" destId="{956DC5C8-284D-450A-9DB7-023E6E9BBF00}"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A09DCF03-B39A-4888-8BAC-CFB7D231A0D6}" type="presOf" srcId="{52214F19-0AF3-4713-9339-DC0AF79601C7}" destId="{D5FF0F6C-87C3-4263-83D2-7FFE720AC78D}" srcOrd="0" destOrd="0" presId="urn:microsoft.com/office/officeart/2005/8/layout/hChevron3"/>
    <dgm:cxn modelId="{83952B50-02C9-4EF0-AB95-7A13ABF04D2E}" type="presOf" srcId="{69381929-6EE8-4909-914A-73AE644B26AC}" destId="{01B42C09-6195-4A13-AF1F-11C687F18199}" srcOrd="0" destOrd="0" presId="urn:microsoft.com/office/officeart/2005/8/layout/hChevron3"/>
    <dgm:cxn modelId="{09CCD90F-745D-4554-859B-849C4F80523D}" type="presOf" srcId="{C23B5972-9393-4CEC-9596-857AC613130C}" destId="{8B81AE29-9072-4DF7-9FAF-16FE86C2BC56}"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9E26A710-0622-4534-A355-BF6E1ACEC35B}" type="presOf" srcId="{A407A653-A0D3-412C-97E9-5AEC33AED3C0}" destId="{9E4A67E2-93D1-4E50-851C-68873CB8E4CD}" srcOrd="0" destOrd="0" presId="urn:microsoft.com/office/officeart/2005/8/layout/hChevron3"/>
    <dgm:cxn modelId="{BD9FC439-C828-477E-8CCE-4C0C5B9158EC}" type="presOf" srcId="{BB1CE475-3160-4A74-90E5-C712B97A6940}" destId="{1B5C5FD5-9C9E-4207-B774-2CBC40D2DA27}" srcOrd="0" destOrd="0" presId="urn:microsoft.com/office/officeart/2005/8/layout/hChevron3"/>
    <dgm:cxn modelId="{60F009C2-0604-440C-9661-5D18FDC7C750}" type="presParOf" srcId="{01B42C09-6195-4A13-AF1F-11C687F18199}" destId="{9E4A67E2-93D1-4E50-851C-68873CB8E4CD}" srcOrd="0" destOrd="0" presId="urn:microsoft.com/office/officeart/2005/8/layout/hChevron3"/>
    <dgm:cxn modelId="{594F17D3-54EC-4C4E-8829-6E34344C8E01}" type="presParOf" srcId="{01B42C09-6195-4A13-AF1F-11C687F18199}" destId="{87824E22-0FD5-41D5-9586-D6791A639F50}" srcOrd="1" destOrd="0" presId="urn:microsoft.com/office/officeart/2005/8/layout/hChevron3"/>
    <dgm:cxn modelId="{11BC2E5B-AAEB-4358-927B-0769D2751A5F}" type="presParOf" srcId="{01B42C09-6195-4A13-AF1F-11C687F18199}" destId="{8B81AE29-9072-4DF7-9FAF-16FE86C2BC56}" srcOrd="2" destOrd="0" presId="urn:microsoft.com/office/officeart/2005/8/layout/hChevron3"/>
    <dgm:cxn modelId="{D24AD8AD-DDEF-4A5D-83FA-2B6849D8BF62}" type="presParOf" srcId="{01B42C09-6195-4A13-AF1F-11C687F18199}" destId="{50BA05CE-3569-4201-8409-C8572E3A647E}" srcOrd="3" destOrd="0" presId="urn:microsoft.com/office/officeart/2005/8/layout/hChevron3"/>
    <dgm:cxn modelId="{18BEEF7E-7F93-4858-B8B9-80C82F8B218A}" type="presParOf" srcId="{01B42C09-6195-4A13-AF1F-11C687F18199}" destId="{956DC5C8-284D-450A-9DB7-023E6E9BBF00}" srcOrd="4" destOrd="0" presId="urn:microsoft.com/office/officeart/2005/8/layout/hChevron3"/>
    <dgm:cxn modelId="{A72DC17D-5AD3-41FC-92A0-3E5106E5043B}" type="presParOf" srcId="{01B42C09-6195-4A13-AF1F-11C687F18199}" destId="{4234A0EB-2B50-47E3-AEEC-DD21417909C0}" srcOrd="5" destOrd="0" presId="urn:microsoft.com/office/officeart/2005/8/layout/hChevron3"/>
    <dgm:cxn modelId="{7BB9E8C6-10B2-4D85-A832-3AA418491D72}" type="presParOf" srcId="{01B42C09-6195-4A13-AF1F-11C687F18199}" destId="{D5FF0F6C-87C3-4263-83D2-7FFE720AC78D}" srcOrd="6" destOrd="0" presId="urn:microsoft.com/office/officeart/2005/8/layout/hChevron3"/>
    <dgm:cxn modelId="{C9FB3D11-6540-456B-BD7B-FABBFD080C47}" type="presParOf" srcId="{01B42C09-6195-4A13-AF1F-11C687F18199}" destId="{BFD84251-A89B-46F4-AF0D-051A444F910E}" srcOrd="7" destOrd="0" presId="urn:microsoft.com/office/officeart/2005/8/layout/hChevron3"/>
    <dgm:cxn modelId="{56B04C15-1F83-490C-8C55-6CAE680F1C02}"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accent5">
            <a:lumMod val="50000"/>
          </a:schemeClr>
        </a:solidFill>
      </dgm:spPr>
      <dgm:t>
        <a:bodyPr/>
        <a:lstStyle/>
        <a:p>
          <a:pPr>
            <a:buFont typeface="+mj-lt"/>
            <a:buNone/>
          </a:pPr>
          <a:r>
            <a:rPr lang="es-ES" sz="1100" b="1" dirty="0" smtClean="0">
              <a:solidFill>
                <a:schemeClr val="bg1"/>
              </a:solidFill>
              <a:latin typeface="Arial" panose="020B0604020202020204" pitchFamily="34" charset="0"/>
              <a:cs typeface="Arial" panose="020B0604020202020204" pitchFamily="34" charset="0"/>
            </a:rPr>
            <a:t>DISEÑO E IMPLEMENTACIÓN HARDWARE DEL EQUIPO ELECTROMIOGRÁFICO </a:t>
          </a:r>
          <a:endParaRPr lang="es-EC" sz="1100" b="1" dirty="0">
            <a:solidFill>
              <a:schemeClr val="bg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a:t>
          </a:r>
          <a:r>
            <a:rPr lang="es-EC" b="0" baseline="0" dirty="0" smtClean="0">
              <a:latin typeface="Arial" panose="020B0604020202020204" pitchFamily="34" charset="0"/>
              <a:cs typeface="Arial" panose="020B0604020202020204" pitchFamily="34" charset="0"/>
            </a:rPr>
            <a:t> E IMPLEMENTACIÓN SOFTWARE DEL EQUIPO ELECTROMIOGRÁFICO</a:t>
          </a:r>
          <a:endParaRPr lang="es-EC" b="0" dirty="0">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395A8BD3-DF91-4DC8-B232-B13258895C6F}" type="presOf" srcId="{BB1CE475-3160-4A74-90E5-C712B97A6940}" destId="{1B5C5FD5-9C9E-4207-B774-2CBC40D2DA27}"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102CF4D-36C3-4087-A177-B42E142D235C}" type="presOf" srcId="{52214F19-0AF3-4713-9339-DC0AF79601C7}" destId="{D5FF0F6C-87C3-4263-83D2-7FFE720AC78D}" srcOrd="0" destOrd="0" presId="urn:microsoft.com/office/officeart/2005/8/layout/hChevron3"/>
    <dgm:cxn modelId="{CBD5CC28-5AFE-4F1B-B0AF-9AE3A0558487}" type="presOf" srcId="{C23B5972-9393-4CEC-9596-857AC613130C}" destId="{8B81AE29-9072-4DF7-9FAF-16FE86C2BC56}"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A5D422B5-6ADA-4442-B304-B3920EF18015}" type="presOf" srcId="{A407A653-A0D3-412C-97E9-5AEC33AED3C0}" destId="{9E4A67E2-93D1-4E50-851C-68873CB8E4CD}" srcOrd="0" destOrd="0" presId="urn:microsoft.com/office/officeart/2005/8/layout/hChevron3"/>
    <dgm:cxn modelId="{12C58528-BDC1-404B-8FB1-218CE45AA29B}" type="presOf" srcId="{69381929-6EE8-4909-914A-73AE644B26AC}" destId="{01B42C09-6195-4A13-AF1F-11C687F18199}" srcOrd="0" destOrd="0" presId="urn:microsoft.com/office/officeart/2005/8/layout/hChevron3"/>
    <dgm:cxn modelId="{06E65BCD-F320-4D14-98EE-20511B11BEC3}" type="presOf" srcId="{1E754B29-CB36-4D70-B333-8C80AAF4A120}" destId="{956DC5C8-284D-450A-9DB7-023E6E9BBF00}" srcOrd="0" destOrd="0" presId="urn:microsoft.com/office/officeart/2005/8/layout/hChevron3"/>
    <dgm:cxn modelId="{CCC2A95E-825A-4C73-BB9D-EAF50A3C92C3}" type="presParOf" srcId="{01B42C09-6195-4A13-AF1F-11C687F18199}" destId="{9E4A67E2-93D1-4E50-851C-68873CB8E4CD}" srcOrd="0" destOrd="0" presId="urn:microsoft.com/office/officeart/2005/8/layout/hChevron3"/>
    <dgm:cxn modelId="{593C4362-6E3E-4F99-871A-104C53715507}" type="presParOf" srcId="{01B42C09-6195-4A13-AF1F-11C687F18199}" destId="{87824E22-0FD5-41D5-9586-D6791A639F50}" srcOrd="1" destOrd="0" presId="urn:microsoft.com/office/officeart/2005/8/layout/hChevron3"/>
    <dgm:cxn modelId="{CDC3D2BA-4DF6-4B34-847B-B7B75B7FAE30}" type="presParOf" srcId="{01B42C09-6195-4A13-AF1F-11C687F18199}" destId="{8B81AE29-9072-4DF7-9FAF-16FE86C2BC56}" srcOrd="2" destOrd="0" presId="urn:microsoft.com/office/officeart/2005/8/layout/hChevron3"/>
    <dgm:cxn modelId="{07D84904-63EE-4C69-8DD2-5343FD1B9F84}" type="presParOf" srcId="{01B42C09-6195-4A13-AF1F-11C687F18199}" destId="{50BA05CE-3569-4201-8409-C8572E3A647E}" srcOrd="3" destOrd="0" presId="urn:microsoft.com/office/officeart/2005/8/layout/hChevron3"/>
    <dgm:cxn modelId="{AC12DDD3-10FD-4156-9F49-C615F3967655}" type="presParOf" srcId="{01B42C09-6195-4A13-AF1F-11C687F18199}" destId="{956DC5C8-284D-450A-9DB7-023E6E9BBF00}" srcOrd="4" destOrd="0" presId="urn:microsoft.com/office/officeart/2005/8/layout/hChevron3"/>
    <dgm:cxn modelId="{101A6919-F5A4-4797-A5C1-B3FD530457EC}" type="presParOf" srcId="{01B42C09-6195-4A13-AF1F-11C687F18199}" destId="{4234A0EB-2B50-47E3-AEEC-DD21417909C0}" srcOrd="5" destOrd="0" presId="urn:microsoft.com/office/officeart/2005/8/layout/hChevron3"/>
    <dgm:cxn modelId="{B471B13B-3A80-445D-B179-781756358208}" type="presParOf" srcId="{01B42C09-6195-4A13-AF1F-11C687F18199}" destId="{D5FF0F6C-87C3-4263-83D2-7FFE720AC78D}" srcOrd="6" destOrd="0" presId="urn:microsoft.com/office/officeart/2005/8/layout/hChevron3"/>
    <dgm:cxn modelId="{30E99CB5-8658-48BF-A61A-49D98388E049}" type="presParOf" srcId="{01B42C09-6195-4A13-AF1F-11C687F18199}" destId="{BFD84251-A89B-46F4-AF0D-051A444F910E}" srcOrd="7" destOrd="0" presId="urn:microsoft.com/office/officeart/2005/8/layout/hChevron3"/>
    <dgm:cxn modelId="{DF4D955C-1045-4F60-8202-55F639EF21E8}"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accent5">
            <a:lumMod val="50000"/>
          </a:schemeClr>
        </a:solidFill>
      </dgm:spPr>
      <dgm:t>
        <a:bodyPr/>
        <a:lstStyle/>
        <a:p>
          <a:pPr>
            <a:buFont typeface="+mj-lt"/>
            <a:buNone/>
          </a:pPr>
          <a:r>
            <a:rPr lang="es-ES" sz="1100" b="1" dirty="0" smtClean="0">
              <a:solidFill>
                <a:schemeClr val="bg1"/>
              </a:solidFill>
              <a:latin typeface="Arial" panose="020B0604020202020204" pitchFamily="34" charset="0"/>
              <a:cs typeface="Arial" panose="020B0604020202020204" pitchFamily="34" charset="0"/>
            </a:rPr>
            <a:t>DISEÑO E IMPLEMENTACIÓN HARDWARE DEL EQUIPO ELECTROMIOGRÁFICO </a:t>
          </a:r>
          <a:endParaRPr lang="es-EC" sz="1100" b="1" dirty="0">
            <a:solidFill>
              <a:schemeClr val="bg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a:t>
          </a:r>
          <a:r>
            <a:rPr lang="es-EC" b="0" baseline="0" dirty="0" smtClean="0">
              <a:latin typeface="Arial" panose="020B0604020202020204" pitchFamily="34" charset="0"/>
              <a:cs typeface="Arial" panose="020B0604020202020204" pitchFamily="34" charset="0"/>
            </a:rPr>
            <a:t> E IMPLEMENTACIÓN SOFTWARE DEL EQUIPO ELECTROMIOGRÁFICO</a:t>
          </a:r>
          <a:endParaRPr lang="es-EC" b="0" dirty="0">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6A30DF00-12DC-4D3A-ADC8-754A12E9401E}" type="presOf" srcId="{1E754B29-CB36-4D70-B333-8C80AAF4A120}" destId="{956DC5C8-284D-450A-9DB7-023E6E9BBF00}" srcOrd="0" destOrd="0" presId="urn:microsoft.com/office/officeart/2005/8/layout/hChevron3"/>
    <dgm:cxn modelId="{E566E309-986D-4C96-ABB8-25A4C8EEC3DC}" type="presOf" srcId="{52214F19-0AF3-4713-9339-DC0AF79601C7}" destId="{D5FF0F6C-87C3-4263-83D2-7FFE720AC78D}" srcOrd="0" destOrd="0" presId="urn:microsoft.com/office/officeart/2005/8/layout/hChevron3"/>
    <dgm:cxn modelId="{9831A78D-27E8-443C-856A-C2DA33EA7043}" type="presOf" srcId="{C23B5972-9393-4CEC-9596-857AC613130C}" destId="{8B81AE29-9072-4DF7-9FAF-16FE86C2BC56}" srcOrd="0" destOrd="0" presId="urn:microsoft.com/office/officeart/2005/8/layout/hChevron3"/>
    <dgm:cxn modelId="{FF5DCDBB-90A8-4287-881B-E31BDC4AD047}" srcId="{69381929-6EE8-4909-914A-73AE644B26AC}" destId="{1E754B29-CB36-4D70-B333-8C80AAF4A120}" srcOrd="2" destOrd="0" parTransId="{07DFEB92-9DCE-4442-B327-BC9CBE5515CD}" sibTransId="{21158030-F2B6-4668-ABD6-BE00E964E98E}"/>
    <dgm:cxn modelId="{6AB56546-2FB2-4A18-8816-E4702B6E241A}" type="presOf" srcId="{BB1CE475-3160-4A74-90E5-C712B97A6940}" destId="{1B5C5FD5-9C9E-4207-B774-2CBC40D2DA27}" srcOrd="0" destOrd="0" presId="urn:microsoft.com/office/officeart/2005/8/layout/hChevron3"/>
    <dgm:cxn modelId="{D7BCC576-6EDA-4A43-8BD7-BF0392B7FC01}" type="presOf" srcId="{A407A653-A0D3-412C-97E9-5AEC33AED3C0}" destId="{9E4A67E2-93D1-4E50-851C-68873CB8E4CD}" srcOrd="0" destOrd="0" presId="urn:microsoft.com/office/officeart/2005/8/layout/hChevron3"/>
    <dgm:cxn modelId="{57F1A55E-F54A-4881-A92B-1F8559F4F5C7}" type="presOf" srcId="{69381929-6EE8-4909-914A-73AE644B26AC}" destId="{01B42C09-6195-4A13-AF1F-11C687F18199}" srcOrd="0" destOrd="0" presId="urn:microsoft.com/office/officeart/2005/8/layout/hChevron3"/>
    <dgm:cxn modelId="{4F94AE82-DE7B-4B0F-B2CE-105693E56E2B}" srcId="{69381929-6EE8-4909-914A-73AE644B26AC}" destId="{C23B5972-9393-4CEC-9596-857AC613130C}" srcOrd="1" destOrd="0" parTransId="{8431ABF8-FCBC-4162-9392-768D94878032}" sibTransId="{7C3F3551-7DAB-4EB8-A38A-A97363DD3359}"/>
    <dgm:cxn modelId="{82B61B32-ACA9-47F2-8CCA-0452CAE35E8F}" srcId="{69381929-6EE8-4909-914A-73AE644B26AC}" destId="{BB1CE475-3160-4A74-90E5-C712B97A6940}" srcOrd="4" destOrd="0" parTransId="{55F385E4-C91E-423D-A5CD-D6C2FC642133}" sibTransId="{9A14C727-C017-4441-B199-CD33757CA0AA}"/>
    <dgm:cxn modelId="{70A26EA8-CC25-4A2C-AA17-A99144017781}" srcId="{69381929-6EE8-4909-914A-73AE644B26AC}" destId="{52214F19-0AF3-4713-9339-DC0AF79601C7}" srcOrd="3" destOrd="0" parTransId="{26773A0B-F1CC-41B3-BC98-C0DEEDAE5160}" sibTransId="{5442A4AF-9635-4F2B-91EB-670FDA883441}"/>
    <dgm:cxn modelId="{1E65D6E6-8A2A-45F0-A2D6-0DCB14A87A77}" srcId="{69381929-6EE8-4909-914A-73AE644B26AC}" destId="{A407A653-A0D3-412C-97E9-5AEC33AED3C0}" srcOrd="0" destOrd="0" parTransId="{15806696-AEB6-4A1B-A68B-EFFF190D7330}" sibTransId="{92896C97-3381-4CC1-ACDB-388775BF72D2}"/>
    <dgm:cxn modelId="{5237250A-6866-4321-B6AF-CA1532377019}" type="presParOf" srcId="{01B42C09-6195-4A13-AF1F-11C687F18199}" destId="{9E4A67E2-93D1-4E50-851C-68873CB8E4CD}" srcOrd="0" destOrd="0" presId="urn:microsoft.com/office/officeart/2005/8/layout/hChevron3"/>
    <dgm:cxn modelId="{96E65746-4F1D-4C04-8361-96112376F30F}" type="presParOf" srcId="{01B42C09-6195-4A13-AF1F-11C687F18199}" destId="{87824E22-0FD5-41D5-9586-D6791A639F50}" srcOrd="1" destOrd="0" presId="urn:microsoft.com/office/officeart/2005/8/layout/hChevron3"/>
    <dgm:cxn modelId="{A1F89724-8406-45A8-8A2F-9715088DDAE6}" type="presParOf" srcId="{01B42C09-6195-4A13-AF1F-11C687F18199}" destId="{8B81AE29-9072-4DF7-9FAF-16FE86C2BC56}" srcOrd="2" destOrd="0" presId="urn:microsoft.com/office/officeart/2005/8/layout/hChevron3"/>
    <dgm:cxn modelId="{2ED79EEA-6D9F-434A-9824-37C221E67AF3}" type="presParOf" srcId="{01B42C09-6195-4A13-AF1F-11C687F18199}" destId="{50BA05CE-3569-4201-8409-C8572E3A647E}" srcOrd="3" destOrd="0" presId="urn:microsoft.com/office/officeart/2005/8/layout/hChevron3"/>
    <dgm:cxn modelId="{4BD0A4BD-0752-4BB6-9474-F8738FE07A91}" type="presParOf" srcId="{01B42C09-6195-4A13-AF1F-11C687F18199}" destId="{956DC5C8-284D-450A-9DB7-023E6E9BBF00}" srcOrd="4" destOrd="0" presId="urn:microsoft.com/office/officeart/2005/8/layout/hChevron3"/>
    <dgm:cxn modelId="{095DDF92-706B-4318-8CE5-E335DC5341A9}" type="presParOf" srcId="{01B42C09-6195-4A13-AF1F-11C687F18199}" destId="{4234A0EB-2B50-47E3-AEEC-DD21417909C0}" srcOrd="5" destOrd="0" presId="urn:microsoft.com/office/officeart/2005/8/layout/hChevron3"/>
    <dgm:cxn modelId="{026212AE-3775-47F2-9A8B-60F8C43FCB54}" type="presParOf" srcId="{01B42C09-6195-4A13-AF1F-11C687F18199}" destId="{D5FF0F6C-87C3-4263-83D2-7FFE720AC78D}" srcOrd="6" destOrd="0" presId="urn:microsoft.com/office/officeart/2005/8/layout/hChevron3"/>
    <dgm:cxn modelId="{433C9C25-14FA-4A65-B450-A75D2C21351E}" type="presParOf" srcId="{01B42C09-6195-4A13-AF1F-11C687F18199}" destId="{BFD84251-A89B-46F4-AF0D-051A444F910E}" srcOrd="7" destOrd="0" presId="urn:microsoft.com/office/officeart/2005/8/layout/hChevron3"/>
    <dgm:cxn modelId="{80E6A9F4-641F-45AB-8795-473DAD702038}"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accent5">
            <a:lumMod val="50000"/>
          </a:schemeClr>
        </a:solidFill>
      </dgm:spPr>
      <dgm:t>
        <a:bodyPr/>
        <a:lstStyle/>
        <a:p>
          <a:pPr>
            <a:buFont typeface="+mj-lt"/>
            <a:buNone/>
          </a:pPr>
          <a:r>
            <a:rPr lang="es-ES" sz="1100" b="1" dirty="0" smtClean="0">
              <a:solidFill>
                <a:schemeClr val="bg1"/>
              </a:solidFill>
              <a:latin typeface="Arial" panose="020B0604020202020204" pitchFamily="34" charset="0"/>
              <a:cs typeface="Arial" panose="020B0604020202020204" pitchFamily="34" charset="0"/>
            </a:rPr>
            <a:t>DISEÑO E IMPLEMENTACIÓN HARDWARE DEL EQUIPO ELECTROMIOGRÁFICO </a:t>
          </a:r>
          <a:endParaRPr lang="es-EC" sz="1100" b="1" dirty="0">
            <a:solidFill>
              <a:schemeClr val="bg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a:t>
          </a:r>
          <a:r>
            <a:rPr lang="es-EC" b="0" baseline="0" dirty="0" smtClean="0">
              <a:latin typeface="Arial" panose="020B0604020202020204" pitchFamily="34" charset="0"/>
              <a:cs typeface="Arial" panose="020B0604020202020204" pitchFamily="34" charset="0"/>
            </a:rPr>
            <a:t> E IMPLEMENTACIÓN SOFTWARE DEL EQUIPO ELECTROMIOGRÁFICO</a:t>
          </a:r>
          <a:endParaRPr lang="es-EC" b="0" dirty="0">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FBE13EA1-28BF-4917-B5DE-BA4818AA1442}" type="presOf" srcId="{BB1CE475-3160-4A74-90E5-C712B97A6940}" destId="{1B5C5FD5-9C9E-4207-B774-2CBC40D2DA27}"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68D2DD90-3105-426E-A34A-E9ADD31FF389}" type="presOf" srcId="{69381929-6EE8-4909-914A-73AE644B26AC}" destId="{01B42C09-6195-4A13-AF1F-11C687F18199}" srcOrd="0" destOrd="0" presId="urn:microsoft.com/office/officeart/2005/8/layout/hChevron3"/>
    <dgm:cxn modelId="{7407FEE4-FD6C-4609-82F1-7EC1563BF897}" type="presOf" srcId="{A407A653-A0D3-412C-97E9-5AEC33AED3C0}" destId="{9E4A67E2-93D1-4E50-851C-68873CB8E4CD}"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1E13199F-B251-41D7-9FC5-F8E641DF585D}" type="presOf" srcId="{1E754B29-CB36-4D70-B333-8C80AAF4A120}" destId="{956DC5C8-284D-450A-9DB7-023E6E9BBF00}" srcOrd="0" destOrd="0" presId="urn:microsoft.com/office/officeart/2005/8/layout/hChevron3"/>
    <dgm:cxn modelId="{C0AAB405-4C30-4535-890D-B41DE1B8A9E8}" type="presOf" srcId="{C23B5972-9393-4CEC-9596-857AC613130C}" destId="{8B81AE29-9072-4DF7-9FAF-16FE86C2BC56}" srcOrd="0" destOrd="0" presId="urn:microsoft.com/office/officeart/2005/8/layout/hChevron3"/>
    <dgm:cxn modelId="{7EBFA8E9-8978-40BE-9629-3C64989CBC80}" type="presOf" srcId="{52214F19-0AF3-4713-9339-DC0AF79601C7}" destId="{D5FF0F6C-87C3-4263-83D2-7FFE720AC78D}" srcOrd="0" destOrd="0" presId="urn:microsoft.com/office/officeart/2005/8/layout/hChevron3"/>
    <dgm:cxn modelId="{0180FA26-62A0-4973-9BA8-9D19C75BE836}" type="presParOf" srcId="{01B42C09-6195-4A13-AF1F-11C687F18199}" destId="{9E4A67E2-93D1-4E50-851C-68873CB8E4CD}" srcOrd="0" destOrd="0" presId="urn:microsoft.com/office/officeart/2005/8/layout/hChevron3"/>
    <dgm:cxn modelId="{5C0ECA73-944E-4D9D-A4CD-892F95B7F681}" type="presParOf" srcId="{01B42C09-6195-4A13-AF1F-11C687F18199}" destId="{87824E22-0FD5-41D5-9586-D6791A639F50}" srcOrd="1" destOrd="0" presId="urn:microsoft.com/office/officeart/2005/8/layout/hChevron3"/>
    <dgm:cxn modelId="{868E4E2B-4F55-4DD0-8F93-6BC1DCF5DE5E}" type="presParOf" srcId="{01B42C09-6195-4A13-AF1F-11C687F18199}" destId="{8B81AE29-9072-4DF7-9FAF-16FE86C2BC56}" srcOrd="2" destOrd="0" presId="urn:microsoft.com/office/officeart/2005/8/layout/hChevron3"/>
    <dgm:cxn modelId="{F7051BF0-0C51-48DE-871A-738F75A7B708}" type="presParOf" srcId="{01B42C09-6195-4A13-AF1F-11C687F18199}" destId="{50BA05CE-3569-4201-8409-C8572E3A647E}" srcOrd="3" destOrd="0" presId="urn:microsoft.com/office/officeart/2005/8/layout/hChevron3"/>
    <dgm:cxn modelId="{2E9032C0-071B-4C36-B975-28A01B7927B1}" type="presParOf" srcId="{01B42C09-6195-4A13-AF1F-11C687F18199}" destId="{956DC5C8-284D-450A-9DB7-023E6E9BBF00}" srcOrd="4" destOrd="0" presId="urn:microsoft.com/office/officeart/2005/8/layout/hChevron3"/>
    <dgm:cxn modelId="{2A98128B-E6FC-4891-886C-FF400AB9CF5B}" type="presParOf" srcId="{01B42C09-6195-4A13-AF1F-11C687F18199}" destId="{4234A0EB-2B50-47E3-AEEC-DD21417909C0}" srcOrd="5" destOrd="0" presId="urn:microsoft.com/office/officeart/2005/8/layout/hChevron3"/>
    <dgm:cxn modelId="{F42D79CA-6F76-4215-A0A5-0339B95BF3FE}" type="presParOf" srcId="{01B42C09-6195-4A13-AF1F-11C687F18199}" destId="{D5FF0F6C-87C3-4263-83D2-7FFE720AC78D}" srcOrd="6" destOrd="0" presId="urn:microsoft.com/office/officeart/2005/8/layout/hChevron3"/>
    <dgm:cxn modelId="{9D77904C-DD89-4F95-939D-CEEC4555F192}" type="presParOf" srcId="{01B42C09-6195-4A13-AF1F-11C687F18199}" destId="{BFD84251-A89B-46F4-AF0D-051A444F910E}" srcOrd="7" destOrd="0" presId="urn:microsoft.com/office/officeart/2005/8/layout/hChevron3"/>
    <dgm:cxn modelId="{1BF861DC-DC8F-4F68-8142-87C48031EC35}"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accent5">
            <a:lumMod val="50000"/>
          </a:schemeClr>
        </a:solidFill>
      </dgm:spPr>
      <dgm:t>
        <a:bodyPr/>
        <a:lstStyle/>
        <a:p>
          <a:pPr>
            <a:buFont typeface="+mj-lt"/>
            <a:buNone/>
          </a:pPr>
          <a:r>
            <a:rPr lang="es-ES" sz="1100" b="1" dirty="0" smtClean="0">
              <a:solidFill>
                <a:schemeClr val="bg1"/>
              </a:solidFill>
              <a:latin typeface="Arial" panose="020B0604020202020204" pitchFamily="34" charset="0"/>
              <a:cs typeface="Arial" panose="020B0604020202020204" pitchFamily="34" charset="0"/>
            </a:rPr>
            <a:t>DISEÑO E IMPLEMENTACIÓN HARDWARE DEL EQUIPO ELECTROMIOGRÁFICO </a:t>
          </a:r>
          <a:endParaRPr lang="es-EC" sz="1100" b="1" dirty="0">
            <a:solidFill>
              <a:schemeClr val="bg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a:t>
          </a:r>
          <a:r>
            <a:rPr lang="es-EC" b="0" baseline="0" dirty="0" smtClean="0">
              <a:latin typeface="Arial" panose="020B0604020202020204" pitchFamily="34" charset="0"/>
              <a:cs typeface="Arial" panose="020B0604020202020204" pitchFamily="34" charset="0"/>
            </a:rPr>
            <a:t> E IMPLEMENTACIÓN SOFTWARE DEL EQUIPO ELECTROMIOGRÁFICO</a:t>
          </a:r>
          <a:endParaRPr lang="es-EC" b="0" dirty="0">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72D4818D-3E9B-4F37-AFFB-143740C75CAB}" type="presOf" srcId="{1E754B29-CB36-4D70-B333-8C80AAF4A120}" destId="{956DC5C8-284D-450A-9DB7-023E6E9BBF00}" srcOrd="0" destOrd="0" presId="urn:microsoft.com/office/officeart/2005/8/layout/hChevron3"/>
    <dgm:cxn modelId="{F92E533B-526C-47CC-8122-593DB27DFAAD}" type="presOf" srcId="{BB1CE475-3160-4A74-90E5-C712B97A6940}" destId="{1B5C5FD5-9C9E-4207-B774-2CBC40D2DA27}" srcOrd="0" destOrd="0" presId="urn:microsoft.com/office/officeart/2005/8/layout/hChevron3"/>
    <dgm:cxn modelId="{FF5DCDBB-90A8-4287-881B-E31BDC4AD047}" srcId="{69381929-6EE8-4909-914A-73AE644B26AC}" destId="{1E754B29-CB36-4D70-B333-8C80AAF4A120}" srcOrd="2" destOrd="0" parTransId="{07DFEB92-9DCE-4442-B327-BC9CBE5515CD}" sibTransId="{21158030-F2B6-4668-ABD6-BE00E964E98E}"/>
    <dgm:cxn modelId="{8CE7F1B2-E8D8-4ED2-8A09-51FDFEB1F8CF}" type="presOf" srcId="{69381929-6EE8-4909-914A-73AE644B26AC}" destId="{01B42C09-6195-4A13-AF1F-11C687F18199}" srcOrd="0" destOrd="0" presId="urn:microsoft.com/office/officeart/2005/8/layout/hChevron3"/>
    <dgm:cxn modelId="{E50A9A26-9400-4E71-8BE0-C909E5141C89}" type="presOf" srcId="{52214F19-0AF3-4713-9339-DC0AF79601C7}" destId="{D5FF0F6C-87C3-4263-83D2-7FFE720AC78D}" srcOrd="0" destOrd="0" presId="urn:microsoft.com/office/officeart/2005/8/layout/hChevron3"/>
    <dgm:cxn modelId="{0683FCA7-BFB4-44D6-9384-5ED3BC208954}" type="presOf" srcId="{A407A653-A0D3-412C-97E9-5AEC33AED3C0}" destId="{9E4A67E2-93D1-4E50-851C-68873CB8E4CD}" srcOrd="0" destOrd="0" presId="urn:microsoft.com/office/officeart/2005/8/layout/hChevron3"/>
    <dgm:cxn modelId="{4F94AE82-DE7B-4B0F-B2CE-105693E56E2B}" srcId="{69381929-6EE8-4909-914A-73AE644B26AC}" destId="{C23B5972-9393-4CEC-9596-857AC613130C}" srcOrd="1" destOrd="0" parTransId="{8431ABF8-FCBC-4162-9392-768D94878032}" sibTransId="{7C3F3551-7DAB-4EB8-A38A-A97363DD3359}"/>
    <dgm:cxn modelId="{82B61B32-ACA9-47F2-8CCA-0452CAE35E8F}" srcId="{69381929-6EE8-4909-914A-73AE644B26AC}" destId="{BB1CE475-3160-4A74-90E5-C712B97A6940}" srcOrd="4" destOrd="0" parTransId="{55F385E4-C91E-423D-A5CD-D6C2FC642133}" sibTransId="{9A14C727-C017-4441-B199-CD33757CA0AA}"/>
    <dgm:cxn modelId="{70A26EA8-CC25-4A2C-AA17-A99144017781}" srcId="{69381929-6EE8-4909-914A-73AE644B26AC}" destId="{52214F19-0AF3-4713-9339-DC0AF79601C7}" srcOrd="3" destOrd="0" parTransId="{26773A0B-F1CC-41B3-BC98-C0DEEDAE5160}" sibTransId="{5442A4AF-9635-4F2B-91EB-670FDA883441}"/>
    <dgm:cxn modelId="{1E65D6E6-8A2A-45F0-A2D6-0DCB14A87A77}" srcId="{69381929-6EE8-4909-914A-73AE644B26AC}" destId="{A407A653-A0D3-412C-97E9-5AEC33AED3C0}" srcOrd="0" destOrd="0" parTransId="{15806696-AEB6-4A1B-A68B-EFFF190D7330}" sibTransId="{92896C97-3381-4CC1-ACDB-388775BF72D2}"/>
    <dgm:cxn modelId="{15BA5A68-DB55-43B9-8FE3-013F091EB7B4}" type="presOf" srcId="{C23B5972-9393-4CEC-9596-857AC613130C}" destId="{8B81AE29-9072-4DF7-9FAF-16FE86C2BC56}" srcOrd="0" destOrd="0" presId="urn:microsoft.com/office/officeart/2005/8/layout/hChevron3"/>
    <dgm:cxn modelId="{0A7F8D45-765E-40CF-AA90-EDD0420CFCBB}" type="presParOf" srcId="{01B42C09-6195-4A13-AF1F-11C687F18199}" destId="{9E4A67E2-93D1-4E50-851C-68873CB8E4CD}" srcOrd="0" destOrd="0" presId="urn:microsoft.com/office/officeart/2005/8/layout/hChevron3"/>
    <dgm:cxn modelId="{507734BB-0C86-452B-9EBA-0F4D1AB0163A}" type="presParOf" srcId="{01B42C09-6195-4A13-AF1F-11C687F18199}" destId="{87824E22-0FD5-41D5-9586-D6791A639F50}" srcOrd="1" destOrd="0" presId="urn:microsoft.com/office/officeart/2005/8/layout/hChevron3"/>
    <dgm:cxn modelId="{D692A657-E30E-4601-A6CC-ECADC2EB1A89}" type="presParOf" srcId="{01B42C09-6195-4A13-AF1F-11C687F18199}" destId="{8B81AE29-9072-4DF7-9FAF-16FE86C2BC56}" srcOrd="2" destOrd="0" presId="urn:microsoft.com/office/officeart/2005/8/layout/hChevron3"/>
    <dgm:cxn modelId="{EE2090BB-064E-43CD-9356-1512122AC23D}" type="presParOf" srcId="{01B42C09-6195-4A13-AF1F-11C687F18199}" destId="{50BA05CE-3569-4201-8409-C8572E3A647E}" srcOrd="3" destOrd="0" presId="urn:microsoft.com/office/officeart/2005/8/layout/hChevron3"/>
    <dgm:cxn modelId="{FA047AB9-3DA6-40A5-A7EF-3B683AC736A4}" type="presParOf" srcId="{01B42C09-6195-4A13-AF1F-11C687F18199}" destId="{956DC5C8-284D-450A-9DB7-023E6E9BBF00}" srcOrd="4" destOrd="0" presId="urn:microsoft.com/office/officeart/2005/8/layout/hChevron3"/>
    <dgm:cxn modelId="{304482EE-E3D2-4B26-A5C6-82D5394FA758}" type="presParOf" srcId="{01B42C09-6195-4A13-AF1F-11C687F18199}" destId="{4234A0EB-2B50-47E3-AEEC-DD21417909C0}" srcOrd="5" destOrd="0" presId="urn:microsoft.com/office/officeart/2005/8/layout/hChevron3"/>
    <dgm:cxn modelId="{47D4621B-4912-4543-9159-D4657965390B}" type="presParOf" srcId="{01B42C09-6195-4A13-AF1F-11C687F18199}" destId="{D5FF0F6C-87C3-4263-83D2-7FFE720AC78D}" srcOrd="6" destOrd="0" presId="urn:microsoft.com/office/officeart/2005/8/layout/hChevron3"/>
    <dgm:cxn modelId="{ACDB63EB-18D9-43D0-908A-67C0FCB84835}" type="presParOf" srcId="{01B42C09-6195-4A13-AF1F-11C687F18199}" destId="{BFD84251-A89B-46F4-AF0D-051A444F910E}" srcOrd="7" destOrd="0" presId="urn:microsoft.com/office/officeart/2005/8/layout/hChevron3"/>
    <dgm:cxn modelId="{4041B885-9837-4A7E-A660-EED36FD67CF9}"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accent5">
            <a:lumMod val="50000"/>
          </a:schemeClr>
        </a:solidFill>
      </dgm:spPr>
      <dgm:t>
        <a:bodyPr/>
        <a:lstStyle/>
        <a:p>
          <a:pPr>
            <a:buFont typeface="+mj-lt"/>
            <a:buNone/>
          </a:pPr>
          <a:r>
            <a:rPr lang="es-ES" sz="1100" b="1" dirty="0" smtClean="0">
              <a:solidFill>
                <a:schemeClr val="bg1"/>
              </a:solidFill>
              <a:latin typeface="Arial" panose="020B0604020202020204" pitchFamily="34" charset="0"/>
              <a:cs typeface="Arial" panose="020B0604020202020204" pitchFamily="34" charset="0"/>
            </a:rPr>
            <a:t>DISEÑO E IMPLEMENTACIÓN HARDWARE DEL EQUIPO ELECTROMIOGRÁFICO </a:t>
          </a:r>
          <a:endParaRPr lang="es-EC" sz="1100" b="1" dirty="0">
            <a:solidFill>
              <a:schemeClr val="bg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a:t>
          </a:r>
          <a:r>
            <a:rPr lang="es-EC" b="0" baseline="0" dirty="0" smtClean="0">
              <a:latin typeface="Arial" panose="020B0604020202020204" pitchFamily="34" charset="0"/>
              <a:cs typeface="Arial" panose="020B0604020202020204" pitchFamily="34" charset="0"/>
            </a:rPr>
            <a:t> E IMPLEMENTACIÓN SOFTWARE DEL EQUIPO ELECTROMIOGRÁFICO</a:t>
          </a:r>
          <a:endParaRPr lang="es-EC" b="0" dirty="0">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75FF9558-6270-4C66-9FB5-C4BE96A39ACB}" type="presOf" srcId="{1E754B29-CB36-4D70-B333-8C80AAF4A120}" destId="{956DC5C8-284D-450A-9DB7-023E6E9BBF00}"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4637A52C-C86C-4003-BFE9-5D9AB94E0F0D}" type="presOf" srcId="{A407A653-A0D3-412C-97E9-5AEC33AED3C0}" destId="{9E4A67E2-93D1-4E50-851C-68873CB8E4CD}" srcOrd="0" destOrd="0" presId="urn:microsoft.com/office/officeart/2005/8/layout/hChevron3"/>
    <dgm:cxn modelId="{2A8DFED7-26D9-47E0-988F-F1776264125D}" type="presOf" srcId="{52214F19-0AF3-4713-9339-DC0AF79601C7}" destId="{D5FF0F6C-87C3-4263-83D2-7FFE720AC78D}" srcOrd="0" destOrd="0" presId="urn:microsoft.com/office/officeart/2005/8/layout/hChevron3"/>
    <dgm:cxn modelId="{C1EDEB8F-D6BD-4153-8300-6D862FDA8C71}" type="presOf" srcId="{BB1CE475-3160-4A74-90E5-C712B97A6940}" destId="{1B5C5FD5-9C9E-4207-B774-2CBC40D2DA27}"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B6215BA8-AE99-4766-8227-DA3574CAF946}" type="presOf" srcId="{69381929-6EE8-4909-914A-73AE644B26AC}" destId="{01B42C09-6195-4A13-AF1F-11C687F18199}" srcOrd="0" destOrd="0" presId="urn:microsoft.com/office/officeart/2005/8/layout/hChevron3"/>
    <dgm:cxn modelId="{B8A965B1-D36E-4A20-9C20-C8775B35F30B}" type="presOf" srcId="{C23B5972-9393-4CEC-9596-857AC613130C}" destId="{8B81AE29-9072-4DF7-9FAF-16FE86C2BC56}" srcOrd="0" destOrd="0" presId="urn:microsoft.com/office/officeart/2005/8/layout/hChevron3"/>
    <dgm:cxn modelId="{D5D93ADA-28EE-444F-A93F-56D045E91D67}" type="presParOf" srcId="{01B42C09-6195-4A13-AF1F-11C687F18199}" destId="{9E4A67E2-93D1-4E50-851C-68873CB8E4CD}" srcOrd="0" destOrd="0" presId="urn:microsoft.com/office/officeart/2005/8/layout/hChevron3"/>
    <dgm:cxn modelId="{69689EC2-AE51-4F37-B87F-786C4F0A062E}" type="presParOf" srcId="{01B42C09-6195-4A13-AF1F-11C687F18199}" destId="{87824E22-0FD5-41D5-9586-D6791A639F50}" srcOrd="1" destOrd="0" presId="urn:microsoft.com/office/officeart/2005/8/layout/hChevron3"/>
    <dgm:cxn modelId="{791B9F62-E1FB-4AB3-817A-A1329D9EDDA4}" type="presParOf" srcId="{01B42C09-6195-4A13-AF1F-11C687F18199}" destId="{8B81AE29-9072-4DF7-9FAF-16FE86C2BC56}" srcOrd="2" destOrd="0" presId="urn:microsoft.com/office/officeart/2005/8/layout/hChevron3"/>
    <dgm:cxn modelId="{30F22EE0-ED03-4B2E-A58E-3918DADF8D6B}" type="presParOf" srcId="{01B42C09-6195-4A13-AF1F-11C687F18199}" destId="{50BA05CE-3569-4201-8409-C8572E3A647E}" srcOrd="3" destOrd="0" presId="urn:microsoft.com/office/officeart/2005/8/layout/hChevron3"/>
    <dgm:cxn modelId="{7E1E713F-90A0-45EE-9508-B94F3D99BBBE}" type="presParOf" srcId="{01B42C09-6195-4A13-AF1F-11C687F18199}" destId="{956DC5C8-284D-450A-9DB7-023E6E9BBF00}" srcOrd="4" destOrd="0" presId="urn:microsoft.com/office/officeart/2005/8/layout/hChevron3"/>
    <dgm:cxn modelId="{AAE595B5-68C2-4A20-A9CC-9C832B57E2BE}" type="presParOf" srcId="{01B42C09-6195-4A13-AF1F-11C687F18199}" destId="{4234A0EB-2B50-47E3-AEEC-DD21417909C0}" srcOrd="5" destOrd="0" presId="urn:microsoft.com/office/officeart/2005/8/layout/hChevron3"/>
    <dgm:cxn modelId="{4F9FBBF7-C300-4BDB-8968-0864D555670D}" type="presParOf" srcId="{01B42C09-6195-4A13-AF1F-11C687F18199}" destId="{D5FF0F6C-87C3-4263-83D2-7FFE720AC78D}" srcOrd="6" destOrd="0" presId="urn:microsoft.com/office/officeart/2005/8/layout/hChevron3"/>
    <dgm:cxn modelId="{C5B94A39-AA0D-4C5E-BA24-81C653B46C9F}" type="presParOf" srcId="{01B42C09-6195-4A13-AF1F-11C687F18199}" destId="{BFD84251-A89B-46F4-AF0D-051A444F910E}" srcOrd="7" destOrd="0" presId="urn:microsoft.com/office/officeart/2005/8/layout/hChevron3"/>
    <dgm:cxn modelId="{C7C9987E-B12D-4BE1-A694-C2E9CFE98559}"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accent5">
            <a:lumMod val="50000"/>
          </a:schemeClr>
        </a:solidFill>
      </dgm:spPr>
      <dgm:t>
        <a:bodyPr/>
        <a:lstStyle/>
        <a:p>
          <a:pPr>
            <a:buFont typeface="+mj-lt"/>
            <a:buNone/>
          </a:pPr>
          <a:r>
            <a:rPr lang="es-ES" sz="1100" b="1" dirty="0" smtClean="0">
              <a:solidFill>
                <a:schemeClr val="bg1"/>
              </a:solidFill>
              <a:latin typeface="Arial" panose="020B0604020202020204" pitchFamily="34" charset="0"/>
              <a:cs typeface="Arial" panose="020B0604020202020204" pitchFamily="34" charset="0"/>
            </a:rPr>
            <a:t>DISEÑO E IMPLEMENTACIÓN HARDWARE DEL EQUIPO ELECTROMIOGRÁFICO </a:t>
          </a:r>
          <a:endParaRPr lang="es-EC" sz="1100" b="1" dirty="0">
            <a:solidFill>
              <a:schemeClr val="bg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a:t>
          </a:r>
          <a:r>
            <a:rPr lang="es-EC" b="0" baseline="0" dirty="0" smtClean="0">
              <a:latin typeface="Arial" panose="020B0604020202020204" pitchFamily="34" charset="0"/>
              <a:cs typeface="Arial" panose="020B0604020202020204" pitchFamily="34" charset="0"/>
            </a:rPr>
            <a:t> E IMPLEMENTACIÓN SOFTWARE DEL EQUIPO ELECTROMIOGRÁFICO</a:t>
          </a:r>
          <a:endParaRPr lang="es-EC" b="0" dirty="0">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1E65D6E6-8A2A-45F0-A2D6-0DCB14A87A77}" srcId="{69381929-6EE8-4909-914A-73AE644B26AC}" destId="{A407A653-A0D3-412C-97E9-5AEC33AED3C0}" srcOrd="0" destOrd="0" parTransId="{15806696-AEB6-4A1B-A68B-EFFF190D7330}" sibTransId="{92896C97-3381-4CC1-ACDB-388775BF72D2}"/>
    <dgm:cxn modelId="{00E0A55D-FFCC-4368-BD10-63C96DFD2BC3}" type="presOf" srcId="{A407A653-A0D3-412C-97E9-5AEC33AED3C0}" destId="{9E4A67E2-93D1-4E50-851C-68873CB8E4CD}" srcOrd="0" destOrd="0" presId="urn:microsoft.com/office/officeart/2005/8/layout/hChevron3"/>
    <dgm:cxn modelId="{7530AC9D-6A0D-4693-8E70-C8FDDE7027E8}" type="presOf" srcId="{52214F19-0AF3-4713-9339-DC0AF79601C7}" destId="{D5FF0F6C-87C3-4263-83D2-7FFE720AC78D}" srcOrd="0" destOrd="0" presId="urn:microsoft.com/office/officeart/2005/8/layout/hChevron3"/>
    <dgm:cxn modelId="{0E2AF0E3-1B67-4A18-9D16-3069ED9E123D}" type="presOf" srcId="{1E754B29-CB36-4D70-B333-8C80AAF4A120}" destId="{956DC5C8-284D-450A-9DB7-023E6E9BBF00}" srcOrd="0" destOrd="0" presId="urn:microsoft.com/office/officeart/2005/8/layout/hChevron3"/>
    <dgm:cxn modelId="{419787CD-4490-48FF-9553-8EB37A4DE0BE}" type="presOf" srcId="{BB1CE475-3160-4A74-90E5-C712B97A6940}" destId="{1B5C5FD5-9C9E-4207-B774-2CBC40D2DA27}" srcOrd="0" destOrd="0" presId="urn:microsoft.com/office/officeart/2005/8/layout/hChevron3"/>
    <dgm:cxn modelId="{5CBCB6EF-AD82-497D-86C4-7F67B4404A32}" type="presOf" srcId="{C23B5972-9393-4CEC-9596-857AC613130C}" destId="{8B81AE29-9072-4DF7-9FAF-16FE86C2BC56}" srcOrd="0" destOrd="0" presId="urn:microsoft.com/office/officeart/2005/8/layout/hChevron3"/>
    <dgm:cxn modelId="{A8BA869F-5632-4009-8AE4-AA101C612FBB}" type="presOf" srcId="{69381929-6EE8-4909-914A-73AE644B26AC}" destId="{01B42C09-6195-4A13-AF1F-11C687F18199}"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8E0CCF4E-E0D2-4147-A684-2148F72D8EE0}" type="presParOf" srcId="{01B42C09-6195-4A13-AF1F-11C687F18199}" destId="{9E4A67E2-93D1-4E50-851C-68873CB8E4CD}" srcOrd="0" destOrd="0" presId="urn:microsoft.com/office/officeart/2005/8/layout/hChevron3"/>
    <dgm:cxn modelId="{2833F687-44FC-4CAB-811E-571FEF129545}" type="presParOf" srcId="{01B42C09-6195-4A13-AF1F-11C687F18199}" destId="{87824E22-0FD5-41D5-9586-D6791A639F50}" srcOrd="1" destOrd="0" presId="urn:microsoft.com/office/officeart/2005/8/layout/hChevron3"/>
    <dgm:cxn modelId="{4662C217-0524-49B5-950E-FCECA0B7BF89}" type="presParOf" srcId="{01B42C09-6195-4A13-AF1F-11C687F18199}" destId="{8B81AE29-9072-4DF7-9FAF-16FE86C2BC56}" srcOrd="2" destOrd="0" presId="urn:microsoft.com/office/officeart/2005/8/layout/hChevron3"/>
    <dgm:cxn modelId="{E77B16E6-EFBC-4B87-94D5-0D1CA4E01E98}" type="presParOf" srcId="{01B42C09-6195-4A13-AF1F-11C687F18199}" destId="{50BA05CE-3569-4201-8409-C8572E3A647E}" srcOrd="3" destOrd="0" presId="urn:microsoft.com/office/officeart/2005/8/layout/hChevron3"/>
    <dgm:cxn modelId="{3F3DB5B5-F196-414D-9935-893BB240316C}" type="presParOf" srcId="{01B42C09-6195-4A13-AF1F-11C687F18199}" destId="{956DC5C8-284D-450A-9DB7-023E6E9BBF00}" srcOrd="4" destOrd="0" presId="urn:microsoft.com/office/officeart/2005/8/layout/hChevron3"/>
    <dgm:cxn modelId="{3D9ADD1B-FA58-41DF-9373-B0E23E0021E3}" type="presParOf" srcId="{01B42C09-6195-4A13-AF1F-11C687F18199}" destId="{4234A0EB-2B50-47E3-AEEC-DD21417909C0}" srcOrd="5" destOrd="0" presId="urn:microsoft.com/office/officeart/2005/8/layout/hChevron3"/>
    <dgm:cxn modelId="{40C75FD5-2116-4638-8A25-6D0312420A88}" type="presParOf" srcId="{01B42C09-6195-4A13-AF1F-11C687F18199}" destId="{D5FF0F6C-87C3-4263-83D2-7FFE720AC78D}" srcOrd="6" destOrd="0" presId="urn:microsoft.com/office/officeart/2005/8/layout/hChevron3"/>
    <dgm:cxn modelId="{FC98BB39-A241-446E-B512-A147E7E556A3}" type="presParOf" srcId="{01B42C09-6195-4A13-AF1F-11C687F18199}" destId="{BFD84251-A89B-46F4-AF0D-051A444F910E}" srcOrd="7" destOrd="0" presId="urn:microsoft.com/office/officeart/2005/8/layout/hChevron3"/>
    <dgm:cxn modelId="{485CFB95-F672-4B71-B857-1C2C51EA9A88}"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DISEÑO</a:t>
          </a:r>
          <a:r>
            <a:rPr lang="es-EC" b="1" baseline="0" dirty="0" smtClean="0">
              <a:solidFill>
                <a:schemeClr val="bg1"/>
              </a:solidFill>
              <a:latin typeface="Arial" panose="020B0604020202020204" pitchFamily="34" charset="0"/>
              <a:cs typeface="Arial" panose="020B0604020202020204" pitchFamily="34" charset="0"/>
            </a:rPr>
            <a:t> E IMPLEMENTACIÓN SOFTWARE DEL EQUIPO ELECTROMIOGRÁFICO</a:t>
          </a:r>
          <a:endParaRPr lang="es-EC" b="1" dirty="0">
            <a:solidFill>
              <a:schemeClr val="bg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1E65D6E6-8A2A-45F0-A2D6-0DCB14A87A77}" srcId="{69381929-6EE8-4909-914A-73AE644B26AC}" destId="{A407A653-A0D3-412C-97E9-5AEC33AED3C0}" srcOrd="0" destOrd="0" parTransId="{15806696-AEB6-4A1B-A68B-EFFF190D7330}" sibTransId="{92896C97-3381-4CC1-ACDB-388775BF72D2}"/>
    <dgm:cxn modelId="{CE36E992-3691-49C1-807D-88C3DF2EDC54}" type="presOf" srcId="{A407A653-A0D3-412C-97E9-5AEC33AED3C0}" destId="{9E4A67E2-93D1-4E50-851C-68873CB8E4CD}" srcOrd="0" destOrd="0" presId="urn:microsoft.com/office/officeart/2005/8/layout/hChevron3"/>
    <dgm:cxn modelId="{8A5119F3-29BB-446F-80F3-859F2AAFA6C7}" type="presOf" srcId="{52214F19-0AF3-4713-9339-DC0AF79601C7}" destId="{D5FF0F6C-87C3-4263-83D2-7FFE720AC78D}"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FFC814C2-FA8A-4680-AA8A-774F40502230}" type="presOf" srcId="{BB1CE475-3160-4A74-90E5-C712B97A6940}" destId="{1B5C5FD5-9C9E-4207-B774-2CBC40D2DA27}" srcOrd="0" destOrd="0" presId="urn:microsoft.com/office/officeart/2005/8/layout/hChevron3"/>
    <dgm:cxn modelId="{E040D86F-F643-47A9-A451-FB069AC836B9}" type="presOf" srcId="{C23B5972-9393-4CEC-9596-857AC613130C}" destId="{8B81AE29-9072-4DF7-9FAF-16FE86C2BC56}" srcOrd="0" destOrd="0" presId="urn:microsoft.com/office/officeart/2005/8/layout/hChevron3"/>
    <dgm:cxn modelId="{6B417D19-D0AE-408D-B059-84DDBF6D9F3A}" type="presOf" srcId="{1E754B29-CB36-4D70-B333-8C80AAF4A120}" destId="{956DC5C8-284D-450A-9DB7-023E6E9BBF00}" srcOrd="0" destOrd="0" presId="urn:microsoft.com/office/officeart/2005/8/layout/hChevron3"/>
    <dgm:cxn modelId="{5C7A44FC-068C-4251-A8B2-C837514FD577}" type="presOf" srcId="{69381929-6EE8-4909-914A-73AE644B26AC}" destId="{01B42C09-6195-4A13-AF1F-11C687F18199}" srcOrd="0" destOrd="0" presId="urn:microsoft.com/office/officeart/2005/8/layout/hChevron3"/>
    <dgm:cxn modelId="{FE741F70-3CAA-41B4-BBC7-C36E68619F8B}" type="presParOf" srcId="{01B42C09-6195-4A13-AF1F-11C687F18199}" destId="{9E4A67E2-93D1-4E50-851C-68873CB8E4CD}" srcOrd="0" destOrd="0" presId="urn:microsoft.com/office/officeart/2005/8/layout/hChevron3"/>
    <dgm:cxn modelId="{B5F56163-CD05-4C67-AC87-A5F0AAB732A9}" type="presParOf" srcId="{01B42C09-6195-4A13-AF1F-11C687F18199}" destId="{87824E22-0FD5-41D5-9586-D6791A639F50}" srcOrd="1" destOrd="0" presId="urn:microsoft.com/office/officeart/2005/8/layout/hChevron3"/>
    <dgm:cxn modelId="{DB9FDED4-BC7F-4E3F-8CED-A883A55A47C7}" type="presParOf" srcId="{01B42C09-6195-4A13-AF1F-11C687F18199}" destId="{8B81AE29-9072-4DF7-9FAF-16FE86C2BC56}" srcOrd="2" destOrd="0" presId="urn:microsoft.com/office/officeart/2005/8/layout/hChevron3"/>
    <dgm:cxn modelId="{709B6634-8C16-45F1-8B46-A1ABEA05D2CF}" type="presParOf" srcId="{01B42C09-6195-4A13-AF1F-11C687F18199}" destId="{50BA05CE-3569-4201-8409-C8572E3A647E}" srcOrd="3" destOrd="0" presId="urn:microsoft.com/office/officeart/2005/8/layout/hChevron3"/>
    <dgm:cxn modelId="{B5C6C9A3-096F-4093-86EF-C7CEC3C1AE81}" type="presParOf" srcId="{01B42C09-6195-4A13-AF1F-11C687F18199}" destId="{956DC5C8-284D-450A-9DB7-023E6E9BBF00}" srcOrd="4" destOrd="0" presId="urn:microsoft.com/office/officeart/2005/8/layout/hChevron3"/>
    <dgm:cxn modelId="{A26F9AA9-C4A0-47B9-8CC1-05E966C09DC8}" type="presParOf" srcId="{01B42C09-6195-4A13-AF1F-11C687F18199}" destId="{4234A0EB-2B50-47E3-AEEC-DD21417909C0}" srcOrd="5" destOrd="0" presId="urn:microsoft.com/office/officeart/2005/8/layout/hChevron3"/>
    <dgm:cxn modelId="{3A9AF157-E9A1-409E-A26B-235AE7D0B77A}" type="presParOf" srcId="{01B42C09-6195-4A13-AF1F-11C687F18199}" destId="{D5FF0F6C-87C3-4263-83D2-7FFE720AC78D}" srcOrd="6" destOrd="0" presId="urn:microsoft.com/office/officeart/2005/8/layout/hChevron3"/>
    <dgm:cxn modelId="{D8D25890-4793-433E-84BC-FBE89726392D}" type="presParOf" srcId="{01B42C09-6195-4A13-AF1F-11C687F18199}" destId="{BFD84251-A89B-46F4-AF0D-051A444F910E}" srcOrd="7" destOrd="0" presId="urn:microsoft.com/office/officeart/2005/8/layout/hChevron3"/>
    <dgm:cxn modelId="{BEF8727D-E892-4E40-9339-C23E358EB656}"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accent5">
            <a:lumMod val="50000"/>
          </a:schemeClr>
        </a:solidFill>
      </dgm:spPr>
      <dgm:t>
        <a:bodyPr/>
        <a:lstStyle/>
        <a:p>
          <a:r>
            <a:rPr lang="es-EC" sz="1600" b="1" dirty="0" smtClean="0">
              <a:solidFill>
                <a:schemeClr val="bg1"/>
              </a:solidFill>
            </a:rPr>
            <a:t>INTRODUCCIÓN</a:t>
          </a:r>
          <a:endParaRPr lang="es-EC" sz="1600" b="1" dirty="0">
            <a:solidFill>
              <a:schemeClr val="bg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dgm:spPr/>
      <dgm:t>
        <a:bodyPr/>
        <a:lstStyle/>
        <a:p>
          <a:pPr>
            <a:buFont typeface="+mj-lt"/>
            <a:buNone/>
          </a:pPr>
          <a:r>
            <a:rPr lang="es-ES" b="0" dirty="0" smtClean="0">
              <a:latin typeface="Arial" panose="020B0604020202020204" pitchFamily="34" charset="0"/>
              <a:cs typeface="Arial" panose="020B0604020202020204" pitchFamily="34" charset="0"/>
            </a:rPr>
            <a:t>DISEÑO E IMPLEMENTACIÓN HARDWARE DEL EQUIPO ELECTROMIOGRÁFICO </a:t>
          </a:r>
          <a:endParaRPr lang="es-EC" b="0" dirty="0">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a:t>
          </a:r>
          <a:r>
            <a:rPr lang="es-EC" b="0" baseline="0" dirty="0" smtClean="0">
              <a:latin typeface="Arial" panose="020B0604020202020204" pitchFamily="34" charset="0"/>
              <a:cs typeface="Arial" panose="020B0604020202020204" pitchFamily="34" charset="0"/>
            </a:rPr>
            <a:t> E IMPLEMENTACIÓN SOFTWARE DEL EQUIPO ELECTROMIOGRÁFICO</a:t>
          </a:r>
          <a:endParaRPr lang="es-EC" b="0" dirty="0">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00579322-CBB6-4793-A06E-5517B243C729}" type="presOf" srcId="{A407A653-A0D3-412C-97E9-5AEC33AED3C0}" destId="{9E4A67E2-93D1-4E50-851C-68873CB8E4CD}"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875AF717-B105-4947-B003-F31A8538FBB4}" type="presOf" srcId="{52214F19-0AF3-4713-9339-DC0AF79601C7}" destId="{D5FF0F6C-87C3-4263-83D2-7FFE720AC78D}"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E6FF60E2-9CA2-41F1-9637-762A65883412}" type="presOf" srcId="{1E754B29-CB36-4D70-B333-8C80AAF4A120}" destId="{956DC5C8-284D-450A-9DB7-023E6E9BBF00}" srcOrd="0" destOrd="0" presId="urn:microsoft.com/office/officeart/2005/8/layout/hChevron3"/>
    <dgm:cxn modelId="{B63DC050-B273-4B8C-933E-521C4C9571E4}" type="presOf" srcId="{BB1CE475-3160-4A74-90E5-C712B97A6940}" destId="{1B5C5FD5-9C9E-4207-B774-2CBC40D2DA27}" srcOrd="0" destOrd="0" presId="urn:microsoft.com/office/officeart/2005/8/layout/hChevron3"/>
    <dgm:cxn modelId="{2ECF73EB-B9D8-4935-ACAB-ECD618561F9C}" type="presOf" srcId="{C23B5972-9393-4CEC-9596-857AC613130C}" destId="{8B81AE29-9072-4DF7-9FAF-16FE86C2BC56}" srcOrd="0" destOrd="0" presId="urn:microsoft.com/office/officeart/2005/8/layout/hChevron3"/>
    <dgm:cxn modelId="{DF2A128F-4DF3-4717-B377-E369A8CD2204}" type="presOf" srcId="{69381929-6EE8-4909-914A-73AE644B26AC}" destId="{01B42C09-6195-4A13-AF1F-11C687F18199}" srcOrd="0" destOrd="0" presId="urn:microsoft.com/office/officeart/2005/8/layout/hChevron3"/>
    <dgm:cxn modelId="{92F0B151-939A-4ADA-BBBB-79E55D80704A}" type="presParOf" srcId="{01B42C09-6195-4A13-AF1F-11C687F18199}" destId="{9E4A67E2-93D1-4E50-851C-68873CB8E4CD}" srcOrd="0" destOrd="0" presId="urn:microsoft.com/office/officeart/2005/8/layout/hChevron3"/>
    <dgm:cxn modelId="{F6B325A3-F386-46EB-9776-92FAF246558D}" type="presParOf" srcId="{01B42C09-6195-4A13-AF1F-11C687F18199}" destId="{87824E22-0FD5-41D5-9586-D6791A639F50}" srcOrd="1" destOrd="0" presId="urn:microsoft.com/office/officeart/2005/8/layout/hChevron3"/>
    <dgm:cxn modelId="{802C8EAA-97F4-4091-A962-7A130192DDFA}" type="presParOf" srcId="{01B42C09-6195-4A13-AF1F-11C687F18199}" destId="{8B81AE29-9072-4DF7-9FAF-16FE86C2BC56}" srcOrd="2" destOrd="0" presId="urn:microsoft.com/office/officeart/2005/8/layout/hChevron3"/>
    <dgm:cxn modelId="{1C2C7B2C-5F00-40DA-A9EE-675C5647E47C}" type="presParOf" srcId="{01B42C09-6195-4A13-AF1F-11C687F18199}" destId="{50BA05CE-3569-4201-8409-C8572E3A647E}" srcOrd="3" destOrd="0" presId="urn:microsoft.com/office/officeart/2005/8/layout/hChevron3"/>
    <dgm:cxn modelId="{11C61A8F-D94A-4272-B4E6-CBDD286C8C0F}" type="presParOf" srcId="{01B42C09-6195-4A13-AF1F-11C687F18199}" destId="{956DC5C8-284D-450A-9DB7-023E6E9BBF00}" srcOrd="4" destOrd="0" presId="urn:microsoft.com/office/officeart/2005/8/layout/hChevron3"/>
    <dgm:cxn modelId="{70B458E1-F109-46AA-A48B-982BE3DCA1CB}" type="presParOf" srcId="{01B42C09-6195-4A13-AF1F-11C687F18199}" destId="{4234A0EB-2B50-47E3-AEEC-DD21417909C0}" srcOrd="5" destOrd="0" presId="urn:microsoft.com/office/officeart/2005/8/layout/hChevron3"/>
    <dgm:cxn modelId="{0ECE92C8-FD4B-4EF9-BB46-6543EDCD7A6D}" type="presParOf" srcId="{01B42C09-6195-4A13-AF1F-11C687F18199}" destId="{D5FF0F6C-87C3-4263-83D2-7FFE720AC78D}" srcOrd="6" destOrd="0" presId="urn:microsoft.com/office/officeart/2005/8/layout/hChevron3"/>
    <dgm:cxn modelId="{BDF3A0E1-98FF-4604-830F-D83E1B0975CC}" type="presParOf" srcId="{01B42C09-6195-4A13-AF1F-11C687F18199}" destId="{BFD84251-A89B-46F4-AF0D-051A444F910E}" srcOrd="7" destOrd="0" presId="urn:microsoft.com/office/officeart/2005/8/layout/hChevron3"/>
    <dgm:cxn modelId="{B845B3F4-03DF-4531-8C9A-83831833537E}"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2FD42B6-93AA-44AF-B46C-950631D0A0AE}"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s-EC"/>
        </a:p>
      </dgm:t>
    </dgm:pt>
    <dgm:pt modelId="{B62A2DF5-0E6E-494C-8965-7CA9618063A6}">
      <dgm:prSet phldrT="[Texto]"/>
      <dgm:spPr>
        <a:solidFill>
          <a:srgbClr val="44546A"/>
        </a:solidFill>
      </dgm:spPr>
      <dgm:t>
        <a:bodyPr/>
        <a:lstStyle/>
        <a:p>
          <a:r>
            <a:rPr lang="es-EC" dirty="0" smtClean="0">
              <a:latin typeface="Arial" panose="020B0604020202020204" pitchFamily="34" charset="0"/>
              <a:cs typeface="Arial" panose="020B0604020202020204" pitchFamily="34" charset="0"/>
            </a:rPr>
            <a:t>DESCRIPCIÓN GENERAL</a:t>
          </a:r>
          <a:endParaRPr lang="es-EC" dirty="0">
            <a:latin typeface="Arial" panose="020B0604020202020204" pitchFamily="34" charset="0"/>
            <a:cs typeface="Arial" panose="020B0604020202020204" pitchFamily="34" charset="0"/>
          </a:endParaRPr>
        </a:p>
      </dgm:t>
    </dgm:pt>
    <dgm:pt modelId="{3A42BE20-0A87-42BA-ABBC-3C26CCAFA22D}" type="parTrans" cxnId="{84D92DC3-1779-4B41-A46B-9BA5A903C171}">
      <dgm:prSet/>
      <dgm:spPr/>
      <dgm:t>
        <a:bodyPr/>
        <a:lstStyle/>
        <a:p>
          <a:endParaRPr lang="es-EC">
            <a:latin typeface="Arial" panose="020B0604020202020204" pitchFamily="34" charset="0"/>
            <a:cs typeface="Arial" panose="020B0604020202020204" pitchFamily="34" charset="0"/>
          </a:endParaRPr>
        </a:p>
      </dgm:t>
    </dgm:pt>
    <dgm:pt modelId="{5DF2A2D2-E6AA-4D13-822B-9DC931A59CBF}" type="sibTrans" cxnId="{84D92DC3-1779-4B41-A46B-9BA5A903C171}">
      <dgm:prSet/>
      <dgm:spPr/>
      <dgm:t>
        <a:bodyPr/>
        <a:lstStyle/>
        <a:p>
          <a:endParaRPr lang="es-EC">
            <a:latin typeface="Arial" panose="020B0604020202020204" pitchFamily="34" charset="0"/>
            <a:cs typeface="Arial" panose="020B0604020202020204" pitchFamily="34" charset="0"/>
          </a:endParaRPr>
        </a:p>
      </dgm:t>
    </dgm:pt>
    <dgm:pt modelId="{6E4FABC0-BD95-4EAD-BCF4-579AE3E037CF}">
      <dgm:prSet phldrT="[Texto]"/>
      <dgm:spPr/>
      <dgm:t>
        <a:bodyPr/>
        <a:lstStyle/>
        <a:p>
          <a:pPr>
            <a:buFont typeface="+mj-lt"/>
            <a:buNone/>
          </a:pPr>
          <a:r>
            <a:rPr lang="es-EC" b="0" dirty="0" smtClean="0">
              <a:latin typeface="Arial" panose="020B0604020202020204" pitchFamily="34" charset="0"/>
              <a:cs typeface="Arial" panose="020B0604020202020204" pitchFamily="34" charset="0"/>
            </a:rPr>
            <a:t>APLICACIÓN INTERFAZ GRAFICA LABVIEW</a:t>
          </a:r>
          <a:endParaRPr lang="es-EC" b="0" dirty="0">
            <a:latin typeface="Arial" panose="020B0604020202020204" pitchFamily="34" charset="0"/>
            <a:cs typeface="Arial" panose="020B0604020202020204" pitchFamily="34" charset="0"/>
          </a:endParaRPr>
        </a:p>
      </dgm:t>
    </dgm:pt>
    <dgm:pt modelId="{496C90DF-A5C2-48EB-B2F6-F088446B5ECD}" type="parTrans" cxnId="{E5F93737-62D7-44BB-B929-E3B315C6AC0A}">
      <dgm:prSet/>
      <dgm:spPr/>
      <dgm:t>
        <a:bodyPr/>
        <a:lstStyle/>
        <a:p>
          <a:endParaRPr lang="es-EC">
            <a:latin typeface="Arial" panose="020B0604020202020204" pitchFamily="34" charset="0"/>
            <a:cs typeface="Arial" panose="020B0604020202020204" pitchFamily="34" charset="0"/>
          </a:endParaRPr>
        </a:p>
      </dgm:t>
    </dgm:pt>
    <dgm:pt modelId="{D3977AC6-6DE3-4DF7-912B-4A4D79E9F84E}" type="sibTrans" cxnId="{E5F93737-62D7-44BB-B929-E3B315C6AC0A}">
      <dgm:prSet/>
      <dgm:spPr/>
      <dgm:t>
        <a:bodyPr/>
        <a:lstStyle/>
        <a:p>
          <a:endParaRPr lang="es-EC">
            <a:latin typeface="Arial" panose="020B0604020202020204" pitchFamily="34" charset="0"/>
            <a:cs typeface="Arial" panose="020B0604020202020204" pitchFamily="34" charset="0"/>
          </a:endParaRPr>
        </a:p>
      </dgm:t>
    </dgm:pt>
    <dgm:pt modelId="{7193E796-5B6C-4E4D-9B96-4AEA0745C856}">
      <dgm:prSet phldrT="[Texto]"/>
      <dgm:spPr/>
      <dgm:t>
        <a:bodyPr/>
        <a:lstStyle/>
        <a:p>
          <a:r>
            <a:rPr lang="es-ES" dirty="0" smtClean="0">
              <a:latin typeface="Arial" panose="020B0604020202020204" pitchFamily="34" charset="0"/>
              <a:cs typeface="Arial" panose="020B0604020202020204" pitchFamily="34" charset="0"/>
            </a:rPr>
            <a:t>APLICACIÓN PROCESAMIENTO EN LA PC</a:t>
          </a:r>
          <a:endParaRPr lang="es-EC" dirty="0">
            <a:latin typeface="Arial" panose="020B0604020202020204" pitchFamily="34" charset="0"/>
            <a:cs typeface="Arial" panose="020B0604020202020204" pitchFamily="34" charset="0"/>
          </a:endParaRPr>
        </a:p>
      </dgm:t>
    </dgm:pt>
    <dgm:pt modelId="{215F0337-1101-4164-B134-7582A701CA01}" type="parTrans" cxnId="{8F86258A-3F42-4B2B-B902-57345B5A0D93}">
      <dgm:prSet/>
      <dgm:spPr/>
      <dgm:t>
        <a:bodyPr/>
        <a:lstStyle/>
        <a:p>
          <a:endParaRPr lang="es-EC">
            <a:latin typeface="Arial" panose="020B0604020202020204" pitchFamily="34" charset="0"/>
            <a:cs typeface="Arial" panose="020B0604020202020204" pitchFamily="34" charset="0"/>
          </a:endParaRPr>
        </a:p>
      </dgm:t>
    </dgm:pt>
    <dgm:pt modelId="{5EBD5338-B0D2-45F2-AD16-12402B944C2D}" type="sibTrans" cxnId="{8F86258A-3F42-4B2B-B902-57345B5A0D93}">
      <dgm:prSet/>
      <dgm:spPr/>
      <dgm:t>
        <a:bodyPr/>
        <a:lstStyle/>
        <a:p>
          <a:endParaRPr lang="es-EC">
            <a:latin typeface="Arial" panose="020B0604020202020204" pitchFamily="34" charset="0"/>
            <a:cs typeface="Arial" panose="020B0604020202020204" pitchFamily="34" charset="0"/>
          </a:endParaRPr>
        </a:p>
      </dgm:t>
    </dgm:pt>
    <dgm:pt modelId="{28DA2FB2-5EB6-44D5-B66C-BFEB1240807D}">
      <dgm:prSet phldrT="[Texto]"/>
      <dgm:spPr/>
      <dgm:t>
        <a:bodyPr/>
        <a:lstStyle/>
        <a:p>
          <a:pPr>
            <a:buFont typeface="+mj-lt"/>
            <a:buNone/>
          </a:pPr>
          <a:r>
            <a:rPr lang="es-EC" b="0" dirty="0" smtClean="0">
              <a:latin typeface="Arial" panose="020B0604020202020204" pitchFamily="34" charset="0"/>
              <a:cs typeface="Arial" panose="020B0604020202020204" pitchFamily="34" charset="0"/>
            </a:rPr>
            <a:t>APLICACIÓN PARA TARJETA STM32F4 DISCOBERY</a:t>
          </a:r>
          <a:endParaRPr lang="es-EC" b="0" dirty="0">
            <a:latin typeface="Arial" panose="020B0604020202020204" pitchFamily="34" charset="0"/>
            <a:cs typeface="Arial" panose="020B0604020202020204" pitchFamily="34" charset="0"/>
          </a:endParaRPr>
        </a:p>
      </dgm:t>
    </dgm:pt>
    <dgm:pt modelId="{DE8CC6BB-CD31-44C6-A033-09A80B0C7D3E}" type="parTrans" cxnId="{87A6D8BC-A4B5-4F3F-948E-A0BB65B08541}">
      <dgm:prSet/>
      <dgm:spPr/>
      <dgm:t>
        <a:bodyPr/>
        <a:lstStyle/>
        <a:p>
          <a:endParaRPr lang="es-EC">
            <a:latin typeface="Arial" panose="020B0604020202020204" pitchFamily="34" charset="0"/>
            <a:cs typeface="Arial" panose="020B0604020202020204" pitchFamily="34" charset="0"/>
          </a:endParaRPr>
        </a:p>
      </dgm:t>
    </dgm:pt>
    <dgm:pt modelId="{4606CE40-EE4D-4C55-AC82-42ECCD31D2AF}" type="sibTrans" cxnId="{87A6D8BC-A4B5-4F3F-948E-A0BB65B08541}">
      <dgm:prSet/>
      <dgm:spPr/>
      <dgm:t>
        <a:bodyPr/>
        <a:lstStyle/>
        <a:p>
          <a:endParaRPr lang="es-EC">
            <a:latin typeface="Arial" panose="020B0604020202020204" pitchFamily="34" charset="0"/>
            <a:cs typeface="Arial" panose="020B0604020202020204" pitchFamily="34" charset="0"/>
          </a:endParaRPr>
        </a:p>
      </dgm:t>
    </dgm:pt>
    <dgm:pt modelId="{4DFCE240-7055-44DE-9E66-4977602284FF}" type="pres">
      <dgm:prSet presAssocID="{A2FD42B6-93AA-44AF-B46C-950631D0A0AE}" presName="Name0" presStyleCnt="0">
        <dgm:presLayoutVars>
          <dgm:chMax val="7"/>
          <dgm:chPref val="7"/>
          <dgm:dir/>
        </dgm:presLayoutVars>
      </dgm:prSet>
      <dgm:spPr/>
      <dgm:t>
        <a:bodyPr/>
        <a:lstStyle/>
        <a:p>
          <a:endParaRPr lang="es-CO"/>
        </a:p>
      </dgm:t>
    </dgm:pt>
    <dgm:pt modelId="{ED0E8BD1-F664-4E5E-8427-063F09DBB0CC}" type="pres">
      <dgm:prSet presAssocID="{A2FD42B6-93AA-44AF-B46C-950631D0A0AE}" presName="Name1" presStyleCnt="0"/>
      <dgm:spPr/>
    </dgm:pt>
    <dgm:pt modelId="{C9B579E8-4AEA-4CA4-ADBD-2AF5C1C3CC06}" type="pres">
      <dgm:prSet presAssocID="{A2FD42B6-93AA-44AF-B46C-950631D0A0AE}" presName="cycle" presStyleCnt="0"/>
      <dgm:spPr/>
    </dgm:pt>
    <dgm:pt modelId="{00CB884E-06AD-4AAB-91D0-C47DF143F74D}" type="pres">
      <dgm:prSet presAssocID="{A2FD42B6-93AA-44AF-B46C-950631D0A0AE}" presName="srcNode" presStyleLbl="node1" presStyleIdx="0" presStyleCnt="4"/>
      <dgm:spPr/>
    </dgm:pt>
    <dgm:pt modelId="{EC53B4F6-4569-43E3-BF1C-4518067197F6}" type="pres">
      <dgm:prSet presAssocID="{A2FD42B6-93AA-44AF-B46C-950631D0A0AE}" presName="conn" presStyleLbl="parChTrans1D2" presStyleIdx="0" presStyleCnt="1"/>
      <dgm:spPr/>
      <dgm:t>
        <a:bodyPr/>
        <a:lstStyle/>
        <a:p>
          <a:endParaRPr lang="es-CO"/>
        </a:p>
      </dgm:t>
    </dgm:pt>
    <dgm:pt modelId="{7A8E235D-DA1D-4688-82EC-191E1DDDFC5E}" type="pres">
      <dgm:prSet presAssocID="{A2FD42B6-93AA-44AF-B46C-950631D0A0AE}" presName="extraNode" presStyleLbl="node1" presStyleIdx="0" presStyleCnt="4"/>
      <dgm:spPr/>
    </dgm:pt>
    <dgm:pt modelId="{7914139F-A9A0-4B49-AD89-E9CA5CFDA1C0}" type="pres">
      <dgm:prSet presAssocID="{A2FD42B6-93AA-44AF-B46C-950631D0A0AE}" presName="dstNode" presStyleLbl="node1" presStyleIdx="0" presStyleCnt="4"/>
      <dgm:spPr/>
    </dgm:pt>
    <dgm:pt modelId="{37FD1EEB-0DBB-4172-A022-078BF673DCA4}" type="pres">
      <dgm:prSet presAssocID="{B62A2DF5-0E6E-494C-8965-7CA9618063A6}" presName="text_1" presStyleLbl="node1" presStyleIdx="0" presStyleCnt="4">
        <dgm:presLayoutVars>
          <dgm:bulletEnabled val="1"/>
        </dgm:presLayoutVars>
      </dgm:prSet>
      <dgm:spPr/>
      <dgm:t>
        <a:bodyPr/>
        <a:lstStyle/>
        <a:p>
          <a:endParaRPr lang="es-CO"/>
        </a:p>
      </dgm:t>
    </dgm:pt>
    <dgm:pt modelId="{1FEED484-1913-4363-9E45-FE3A0969B5BA}" type="pres">
      <dgm:prSet presAssocID="{B62A2DF5-0E6E-494C-8965-7CA9618063A6}" presName="accent_1" presStyleCnt="0"/>
      <dgm:spPr/>
    </dgm:pt>
    <dgm:pt modelId="{3FA511BA-F613-4507-9260-C557BCE9D0C5}" type="pres">
      <dgm:prSet presAssocID="{B62A2DF5-0E6E-494C-8965-7CA9618063A6}" presName="accentRepeatNode" presStyleLbl="solidFgAcc1" presStyleIdx="0" presStyleCnt="4"/>
      <dgm:spPr/>
    </dgm:pt>
    <dgm:pt modelId="{D561ADF4-13B3-4397-A726-734A2CC2E6B6}" type="pres">
      <dgm:prSet presAssocID="{28DA2FB2-5EB6-44D5-B66C-BFEB1240807D}" presName="text_2" presStyleLbl="node1" presStyleIdx="1" presStyleCnt="4">
        <dgm:presLayoutVars>
          <dgm:bulletEnabled val="1"/>
        </dgm:presLayoutVars>
      </dgm:prSet>
      <dgm:spPr/>
      <dgm:t>
        <a:bodyPr/>
        <a:lstStyle/>
        <a:p>
          <a:endParaRPr lang="es-CO"/>
        </a:p>
      </dgm:t>
    </dgm:pt>
    <dgm:pt modelId="{C010FBAB-F5CF-4D68-AA4C-91C03F42A739}" type="pres">
      <dgm:prSet presAssocID="{28DA2FB2-5EB6-44D5-B66C-BFEB1240807D}" presName="accent_2" presStyleCnt="0"/>
      <dgm:spPr/>
    </dgm:pt>
    <dgm:pt modelId="{206D19B9-8BD6-48A3-B316-061576071DBE}" type="pres">
      <dgm:prSet presAssocID="{28DA2FB2-5EB6-44D5-B66C-BFEB1240807D}" presName="accentRepeatNode" presStyleLbl="solidFgAcc1" presStyleIdx="1" presStyleCnt="4"/>
      <dgm:spPr/>
    </dgm:pt>
    <dgm:pt modelId="{3DD86460-E160-4AEE-8A19-1212875ED4E1}" type="pres">
      <dgm:prSet presAssocID="{6E4FABC0-BD95-4EAD-BCF4-579AE3E037CF}" presName="text_3" presStyleLbl="node1" presStyleIdx="2" presStyleCnt="4">
        <dgm:presLayoutVars>
          <dgm:bulletEnabled val="1"/>
        </dgm:presLayoutVars>
      </dgm:prSet>
      <dgm:spPr/>
      <dgm:t>
        <a:bodyPr/>
        <a:lstStyle/>
        <a:p>
          <a:endParaRPr lang="es-CO"/>
        </a:p>
      </dgm:t>
    </dgm:pt>
    <dgm:pt modelId="{46FDA53B-0454-43C7-ABA1-35D89E3157ED}" type="pres">
      <dgm:prSet presAssocID="{6E4FABC0-BD95-4EAD-BCF4-579AE3E037CF}" presName="accent_3" presStyleCnt="0"/>
      <dgm:spPr/>
    </dgm:pt>
    <dgm:pt modelId="{564FEEDB-A0EA-4890-9535-0BB0A349917B}" type="pres">
      <dgm:prSet presAssocID="{6E4FABC0-BD95-4EAD-BCF4-579AE3E037CF}" presName="accentRepeatNode" presStyleLbl="solidFgAcc1" presStyleIdx="2" presStyleCnt="4"/>
      <dgm:spPr/>
    </dgm:pt>
    <dgm:pt modelId="{948F3CF0-4B36-4F28-9A5D-E4EC5C9D21C3}" type="pres">
      <dgm:prSet presAssocID="{7193E796-5B6C-4E4D-9B96-4AEA0745C856}" presName="text_4" presStyleLbl="node1" presStyleIdx="3" presStyleCnt="4">
        <dgm:presLayoutVars>
          <dgm:bulletEnabled val="1"/>
        </dgm:presLayoutVars>
      </dgm:prSet>
      <dgm:spPr/>
      <dgm:t>
        <a:bodyPr/>
        <a:lstStyle/>
        <a:p>
          <a:endParaRPr lang="es-CO"/>
        </a:p>
      </dgm:t>
    </dgm:pt>
    <dgm:pt modelId="{9655B0AE-B5C2-4734-A66E-E3B3B7CA1A45}" type="pres">
      <dgm:prSet presAssocID="{7193E796-5B6C-4E4D-9B96-4AEA0745C856}" presName="accent_4" presStyleCnt="0"/>
      <dgm:spPr/>
    </dgm:pt>
    <dgm:pt modelId="{4CA7C1EC-3DF8-4FA1-874A-048F6F552894}" type="pres">
      <dgm:prSet presAssocID="{7193E796-5B6C-4E4D-9B96-4AEA0745C856}" presName="accentRepeatNode" presStyleLbl="solidFgAcc1" presStyleIdx="3" presStyleCnt="4"/>
      <dgm:spPr/>
    </dgm:pt>
  </dgm:ptLst>
  <dgm:cxnLst>
    <dgm:cxn modelId="{84D92DC3-1779-4B41-A46B-9BA5A903C171}" srcId="{A2FD42B6-93AA-44AF-B46C-950631D0A0AE}" destId="{B62A2DF5-0E6E-494C-8965-7CA9618063A6}" srcOrd="0" destOrd="0" parTransId="{3A42BE20-0A87-42BA-ABBC-3C26CCAFA22D}" sibTransId="{5DF2A2D2-E6AA-4D13-822B-9DC931A59CBF}"/>
    <dgm:cxn modelId="{E5F93737-62D7-44BB-B929-E3B315C6AC0A}" srcId="{A2FD42B6-93AA-44AF-B46C-950631D0A0AE}" destId="{6E4FABC0-BD95-4EAD-BCF4-579AE3E037CF}" srcOrd="2" destOrd="0" parTransId="{496C90DF-A5C2-48EB-B2F6-F088446B5ECD}" sibTransId="{D3977AC6-6DE3-4DF7-912B-4A4D79E9F84E}"/>
    <dgm:cxn modelId="{8F86258A-3F42-4B2B-B902-57345B5A0D93}" srcId="{A2FD42B6-93AA-44AF-B46C-950631D0A0AE}" destId="{7193E796-5B6C-4E4D-9B96-4AEA0745C856}" srcOrd="3" destOrd="0" parTransId="{215F0337-1101-4164-B134-7582A701CA01}" sibTransId="{5EBD5338-B0D2-45F2-AD16-12402B944C2D}"/>
    <dgm:cxn modelId="{1E678314-205E-4022-9507-4AAA46CDFFCB}" type="presOf" srcId="{7193E796-5B6C-4E4D-9B96-4AEA0745C856}" destId="{948F3CF0-4B36-4F28-9A5D-E4EC5C9D21C3}" srcOrd="0" destOrd="0" presId="urn:microsoft.com/office/officeart/2008/layout/VerticalCurvedList"/>
    <dgm:cxn modelId="{6E5FA74C-45BC-492B-8956-FF1EBA91284F}" type="presOf" srcId="{28DA2FB2-5EB6-44D5-B66C-BFEB1240807D}" destId="{D561ADF4-13B3-4397-A726-734A2CC2E6B6}" srcOrd="0" destOrd="0" presId="urn:microsoft.com/office/officeart/2008/layout/VerticalCurvedList"/>
    <dgm:cxn modelId="{38E8AE3B-0A15-4CDA-9E7D-33C94285A0A4}" type="presOf" srcId="{A2FD42B6-93AA-44AF-B46C-950631D0A0AE}" destId="{4DFCE240-7055-44DE-9E66-4977602284FF}" srcOrd="0" destOrd="0" presId="urn:microsoft.com/office/officeart/2008/layout/VerticalCurvedList"/>
    <dgm:cxn modelId="{87A6D8BC-A4B5-4F3F-948E-A0BB65B08541}" srcId="{A2FD42B6-93AA-44AF-B46C-950631D0A0AE}" destId="{28DA2FB2-5EB6-44D5-B66C-BFEB1240807D}" srcOrd="1" destOrd="0" parTransId="{DE8CC6BB-CD31-44C6-A033-09A80B0C7D3E}" sibTransId="{4606CE40-EE4D-4C55-AC82-42ECCD31D2AF}"/>
    <dgm:cxn modelId="{49A9AE70-1339-407C-9C2D-3344671DD19A}" type="presOf" srcId="{6E4FABC0-BD95-4EAD-BCF4-579AE3E037CF}" destId="{3DD86460-E160-4AEE-8A19-1212875ED4E1}" srcOrd="0" destOrd="0" presId="urn:microsoft.com/office/officeart/2008/layout/VerticalCurvedList"/>
    <dgm:cxn modelId="{057F6168-7B58-45BE-92D4-FA210C295F01}" type="presOf" srcId="{5DF2A2D2-E6AA-4D13-822B-9DC931A59CBF}" destId="{EC53B4F6-4569-43E3-BF1C-4518067197F6}" srcOrd="0" destOrd="0" presId="urn:microsoft.com/office/officeart/2008/layout/VerticalCurvedList"/>
    <dgm:cxn modelId="{E56D061F-267A-4D96-BEF9-A61E957BC97C}" type="presOf" srcId="{B62A2DF5-0E6E-494C-8965-7CA9618063A6}" destId="{37FD1EEB-0DBB-4172-A022-078BF673DCA4}" srcOrd="0" destOrd="0" presId="urn:microsoft.com/office/officeart/2008/layout/VerticalCurvedList"/>
    <dgm:cxn modelId="{4BC36F49-50C0-4789-9E09-94D8A41C52F3}" type="presParOf" srcId="{4DFCE240-7055-44DE-9E66-4977602284FF}" destId="{ED0E8BD1-F664-4E5E-8427-063F09DBB0CC}" srcOrd="0" destOrd="0" presId="urn:microsoft.com/office/officeart/2008/layout/VerticalCurvedList"/>
    <dgm:cxn modelId="{A6E2E59D-29A6-4323-8478-D22FD2F721D8}" type="presParOf" srcId="{ED0E8BD1-F664-4E5E-8427-063F09DBB0CC}" destId="{C9B579E8-4AEA-4CA4-ADBD-2AF5C1C3CC06}" srcOrd="0" destOrd="0" presId="urn:microsoft.com/office/officeart/2008/layout/VerticalCurvedList"/>
    <dgm:cxn modelId="{58CA85B2-60A5-4E8B-8F79-D665B4878217}" type="presParOf" srcId="{C9B579E8-4AEA-4CA4-ADBD-2AF5C1C3CC06}" destId="{00CB884E-06AD-4AAB-91D0-C47DF143F74D}" srcOrd="0" destOrd="0" presId="urn:microsoft.com/office/officeart/2008/layout/VerticalCurvedList"/>
    <dgm:cxn modelId="{9ACFF6F9-2EAF-44D0-B706-03D4432A6941}" type="presParOf" srcId="{C9B579E8-4AEA-4CA4-ADBD-2AF5C1C3CC06}" destId="{EC53B4F6-4569-43E3-BF1C-4518067197F6}" srcOrd="1" destOrd="0" presId="urn:microsoft.com/office/officeart/2008/layout/VerticalCurvedList"/>
    <dgm:cxn modelId="{3A2756C8-E3A9-49CB-9983-7E9E701E9475}" type="presParOf" srcId="{C9B579E8-4AEA-4CA4-ADBD-2AF5C1C3CC06}" destId="{7A8E235D-DA1D-4688-82EC-191E1DDDFC5E}" srcOrd="2" destOrd="0" presId="urn:microsoft.com/office/officeart/2008/layout/VerticalCurvedList"/>
    <dgm:cxn modelId="{78C66F90-2F39-4EE9-9320-0A4C684E3AB0}" type="presParOf" srcId="{C9B579E8-4AEA-4CA4-ADBD-2AF5C1C3CC06}" destId="{7914139F-A9A0-4B49-AD89-E9CA5CFDA1C0}" srcOrd="3" destOrd="0" presId="urn:microsoft.com/office/officeart/2008/layout/VerticalCurvedList"/>
    <dgm:cxn modelId="{8C5E802A-D191-4636-AD2E-0B2383A4FD23}" type="presParOf" srcId="{ED0E8BD1-F664-4E5E-8427-063F09DBB0CC}" destId="{37FD1EEB-0DBB-4172-A022-078BF673DCA4}" srcOrd="1" destOrd="0" presId="urn:microsoft.com/office/officeart/2008/layout/VerticalCurvedList"/>
    <dgm:cxn modelId="{C787F850-53E9-49A7-8799-9B5741E1FC40}" type="presParOf" srcId="{ED0E8BD1-F664-4E5E-8427-063F09DBB0CC}" destId="{1FEED484-1913-4363-9E45-FE3A0969B5BA}" srcOrd="2" destOrd="0" presId="urn:microsoft.com/office/officeart/2008/layout/VerticalCurvedList"/>
    <dgm:cxn modelId="{DA2CDFD0-A466-41C1-82CA-7DE4F9E5A5A1}" type="presParOf" srcId="{1FEED484-1913-4363-9E45-FE3A0969B5BA}" destId="{3FA511BA-F613-4507-9260-C557BCE9D0C5}" srcOrd="0" destOrd="0" presId="urn:microsoft.com/office/officeart/2008/layout/VerticalCurvedList"/>
    <dgm:cxn modelId="{3644D1A8-D47E-458F-8B5E-DDB046BD7AB2}" type="presParOf" srcId="{ED0E8BD1-F664-4E5E-8427-063F09DBB0CC}" destId="{D561ADF4-13B3-4397-A726-734A2CC2E6B6}" srcOrd="3" destOrd="0" presId="urn:microsoft.com/office/officeart/2008/layout/VerticalCurvedList"/>
    <dgm:cxn modelId="{AA7923D0-740B-4063-9B4C-04E5599FB9A7}" type="presParOf" srcId="{ED0E8BD1-F664-4E5E-8427-063F09DBB0CC}" destId="{C010FBAB-F5CF-4D68-AA4C-91C03F42A739}" srcOrd="4" destOrd="0" presId="urn:microsoft.com/office/officeart/2008/layout/VerticalCurvedList"/>
    <dgm:cxn modelId="{E7E8C702-F04E-4850-B77E-969AF9029546}" type="presParOf" srcId="{C010FBAB-F5CF-4D68-AA4C-91C03F42A739}" destId="{206D19B9-8BD6-48A3-B316-061576071DBE}" srcOrd="0" destOrd="0" presId="urn:microsoft.com/office/officeart/2008/layout/VerticalCurvedList"/>
    <dgm:cxn modelId="{B844ADBA-81FE-48B5-B0C1-56E515D36C0B}" type="presParOf" srcId="{ED0E8BD1-F664-4E5E-8427-063F09DBB0CC}" destId="{3DD86460-E160-4AEE-8A19-1212875ED4E1}" srcOrd="5" destOrd="0" presId="urn:microsoft.com/office/officeart/2008/layout/VerticalCurvedList"/>
    <dgm:cxn modelId="{43540678-45C9-4233-B368-2D263E922FD2}" type="presParOf" srcId="{ED0E8BD1-F664-4E5E-8427-063F09DBB0CC}" destId="{46FDA53B-0454-43C7-ABA1-35D89E3157ED}" srcOrd="6" destOrd="0" presId="urn:microsoft.com/office/officeart/2008/layout/VerticalCurvedList"/>
    <dgm:cxn modelId="{9141509A-C603-4BBF-AA01-579E276D1C22}" type="presParOf" srcId="{46FDA53B-0454-43C7-ABA1-35D89E3157ED}" destId="{564FEEDB-A0EA-4890-9535-0BB0A349917B}" srcOrd="0" destOrd="0" presId="urn:microsoft.com/office/officeart/2008/layout/VerticalCurvedList"/>
    <dgm:cxn modelId="{66EB4243-9B98-497E-8E67-27C3F4C19388}" type="presParOf" srcId="{ED0E8BD1-F664-4E5E-8427-063F09DBB0CC}" destId="{948F3CF0-4B36-4F28-9A5D-E4EC5C9D21C3}" srcOrd="7" destOrd="0" presId="urn:microsoft.com/office/officeart/2008/layout/VerticalCurvedList"/>
    <dgm:cxn modelId="{894D7205-0F43-415D-BFB8-2E23AD8B8B09}" type="presParOf" srcId="{ED0E8BD1-F664-4E5E-8427-063F09DBB0CC}" destId="{9655B0AE-B5C2-4734-A66E-E3B3B7CA1A45}" srcOrd="8" destOrd="0" presId="urn:microsoft.com/office/officeart/2008/layout/VerticalCurvedList"/>
    <dgm:cxn modelId="{6CF5374C-77EC-467F-BD22-675B85406593}" type="presParOf" srcId="{9655B0AE-B5C2-4734-A66E-E3B3B7CA1A45}" destId="{4CA7C1EC-3DF8-4FA1-874A-048F6F552894}"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60761CEA-2E22-48CE-AC3C-08A128C076E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O"/>
        </a:p>
      </dgm:t>
    </dgm:pt>
    <dgm:pt modelId="{EC6D2D10-2432-4D34-ACE8-C656FF14824E}">
      <dgm:prSet phldrT="[Texto]" custT="1"/>
      <dgm:spPr/>
      <dgm:t>
        <a:bodyPr/>
        <a:lstStyle/>
        <a:p>
          <a:r>
            <a:rPr lang="es-CO" sz="2400" dirty="0" smtClean="0"/>
            <a:t>DESCRIPCIÓN GENERAL SOFTWARE  EQUIPO ELECTROMIOGRÁFICO</a:t>
          </a:r>
          <a:endParaRPr lang="es-CO" sz="2400" dirty="0"/>
        </a:p>
      </dgm:t>
    </dgm:pt>
    <dgm:pt modelId="{F476ADA9-EB84-4362-928A-222AD16BFD77}" type="parTrans" cxnId="{722C8471-118D-42C0-8BFA-4B386006123F}">
      <dgm:prSet/>
      <dgm:spPr/>
      <dgm:t>
        <a:bodyPr/>
        <a:lstStyle/>
        <a:p>
          <a:endParaRPr lang="es-CO"/>
        </a:p>
      </dgm:t>
    </dgm:pt>
    <dgm:pt modelId="{69DF2482-CE4C-4EA7-8B6C-731B05A739BA}" type="sibTrans" cxnId="{722C8471-118D-42C0-8BFA-4B386006123F}">
      <dgm:prSet/>
      <dgm:spPr/>
      <dgm:t>
        <a:bodyPr/>
        <a:lstStyle/>
        <a:p>
          <a:endParaRPr lang="es-CO"/>
        </a:p>
      </dgm:t>
    </dgm:pt>
    <dgm:pt modelId="{EA0A6A77-BF3A-462D-A04E-4B68E30ED3C5}">
      <dgm:prSet phldrT="[Texto]" custT="1"/>
      <dgm:spPr/>
      <dgm:t>
        <a:bodyPr/>
        <a:lstStyle/>
        <a:p>
          <a:pPr algn="just"/>
          <a:r>
            <a:rPr lang="es-EC" sz="2200" dirty="0" smtClean="0"/>
            <a:t>La interfaz  gráfica debe ser fácil de utilizar, amigable con el usuario y sencillo al momento de visualizar las señales EMG.</a:t>
          </a:r>
          <a:endParaRPr lang="es-CO" sz="2200" dirty="0"/>
        </a:p>
      </dgm:t>
    </dgm:pt>
    <dgm:pt modelId="{58072E47-EADF-4910-800F-4EC47F5B6C53}" type="parTrans" cxnId="{085EE330-F7D0-4B08-A000-34EB49491A46}">
      <dgm:prSet/>
      <dgm:spPr/>
      <dgm:t>
        <a:bodyPr/>
        <a:lstStyle/>
        <a:p>
          <a:endParaRPr lang="es-CO"/>
        </a:p>
      </dgm:t>
    </dgm:pt>
    <dgm:pt modelId="{AA127B91-6745-4384-BE92-88CF8D115B54}" type="sibTrans" cxnId="{085EE330-F7D0-4B08-A000-34EB49491A46}">
      <dgm:prSet/>
      <dgm:spPr/>
      <dgm:t>
        <a:bodyPr/>
        <a:lstStyle/>
        <a:p>
          <a:endParaRPr lang="es-CO"/>
        </a:p>
      </dgm:t>
    </dgm:pt>
    <dgm:pt modelId="{0D62098D-9120-466D-9249-F91167B36DC0}">
      <dgm:prSet custT="1"/>
      <dgm:spPr/>
      <dgm:t>
        <a:bodyPr/>
        <a:lstStyle/>
        <a:p>
          <a:pPr algn="just"/>
          <a:r>
            <a:rPr lang="es-EC" sz="2200" dirty="0" smtClean="0"/>
            <a:t>La aplicación debe manejar una base de datos para almacenamiento de la información del paciente.</a:t>
          </a:r>
          <a:endParaRPr lang="es-CO" sz="2200" dirty="0"/>
        </a:p>
      </dgm:t>
    </dgm:pt>
    <dgm:pt modelId="{0FD43CE5-61DE-4CF7-8C37-8013993FBD13}" type="parTrans" cxnId="{26695130-2D30-4446-84FE-DC7B87648AE3}">
      <dgm:prSet/>
      <dgm:spPr/>
      <dgm:t>
        <a:bodyPr/>
        <a:lstStyle/>
        <a:p>
          <a:endParaRPr lang="es-CO"/>
        </a:p>
      </dgm:t>
    </dgm:pt>
    <dgm:pt modelId="{E1999E6D-17C9-4893-806A-8291F15D9D18}" type="sibTrans" cxnId="{26695130-2D30-4446-84FE-DC7B87648AE3}">
      <dgm:prSet/>
      <dgm:spPr/>
      <dgm:t>
        <a:bodyPr/>
        <a:lstStyle/>
        <a:p>
          <a:endParaRPr lang="es-CO"/>
        </a:p>
      </dgm:t>
    </dgm:pt>
    <dgm:pt modelId="{BEC51660-0281-4B2C-A981-2648FC2938C1}">
      <dgm:prSet custT="1"/>
      <dgm:spPr/>
      <dgm:t>
        <a:bodyPr/>
        <a:lstStyle/>
        <a:p>
          <a:pPr algn="just"/>
          <a:r>
            <a:rPr lang="es-EC" sz="2200" dirty="0" smtClean="0"/>
            <a:t>El software debe interactuar entre las diferentes aplicaciones que forman el prototipo.</a:t>
          </a:r>
          <a:endParaRPr lang="es-CO" sz="2200" dirty="0"/>
        </a:p>
      </dgm:t>
    </dgm:pt>
    <dgm:pt modelId="{3FF3DF69-BD89-48A2-95D8-869A0ADDEE2D}" type="parTrans" cxnId="{DEECA5AD-FDD4-4841-A78E-ACE0C25181FD}">
      <dgm:prSet/>
      <dgm:spPr/>
      <dgm:t>
        <a:bodyPr/>
        <a:lstStyle/>
        <a:p>
          <a:endParaRPr lang="es-CO"/>
        </a:p>
      </dgm:t>
    </dgm:pt>
    <dgm:pt modelId="{1C82BEF0-4C65-4499-91BE-8A35F8EA6B51}" type="sibTrans" cxnId="{DEECA5AD-FDD4-4841-A78E-ACE0C25181FD}">
      <dgm:prSet/>
      <dgm:spPr/>
      <dgm:t>
        <a:bodyPr/>
        <a:lstStyle/>
        <a:p>
          <a:endParaRPr lang="es-CO"/>
        </a:p>
      </dgm:t>
    </dgm:pt>
    <dgm:pt modelId="{56B2B982-71BC-40F5-B034-0480E93D92E6}">
      <dgm:prSet custT="1"/>
      <dgm:spPr/>
      <dgm:t>
        <a:bodyPr/>
        <a:lstStyle/>
        <a:p>
          <a:pPr algn="just"/>
          <a:r>
            <a:rPr lang="es-EC" sz="2200" dirty="0" smtClean="0"/>
            <a:t>El software debe garantizar una visualización adecuada de las señales EMG capturadas en los músculos maseteros y temporales.</a:t>
          </a:r>
          <a:endParaRPr lang="es-CO" sz="2200" dirty="0"/>
        </a:p>
      </dgm:t>
    </dgm:pt>
    <dgm:pt modelId="{B6602E08-3433-48D0-8640-327F8A1ADD49}" type="parTrans" cxnId="{85F9A963-3D39-4252-8396-83D944C46319}">
      <dgm:prSet/>
      <dgm:spPr/>
      <dgm:t>
        <a:bodyPr/>
        <a:lstStyle/>
        <a:p>
          <a:endParaRPr lang="es-CO"/>
        </a:p>
      </dgm:t>
    </dgm:pt>
    <dgm:pt modelId="{2B36FAFE-C488-42A4-BA33-EA51EAAC6AE0}" type="sibTrans" cxnId="{85F9A963-3D39-4252-8396-83D944C46319}">
      <dgm:prSet/>
      <dgm:spPr/>
      <dgm:t>
        <a:bodyPr/>
        <a:lstStyle/>
        <a:p>
          <a:endParaRPr lang="es-CO"/>
        </a:p>
      </dgm:t>
    </dgm:pt>
    <dgm:pt modelId="{91E4ADFD-2912-440C-A14B-0D6E9F6DE468}" type="pres">
      <dgm:prSet presAssocID="{60761CEA-2E22-48CE-AC3C-08A128C076EE}" presName="linear" presStyleCnt="0">
        <dgm:presLayoutVars>
          <dgm:dir/>
          <dgm:animLvl val="lvl"/>
          <dgm:resizeHandles val="exact"/>
        </dgm:presLayoutVars>
      </dgm:prSet>
      <dgm:spPr/>
      <dgm:t>
        <a:bodyPr/>
        <a:lstStyle/>
        <a:p>
          <a:endParaRPr lang="es-CO"/>
        </a:p>
      </dgm:t>
    </dgm:pt>
    <dgm:pt modelId="{0677A999-3A76-4813-BDF5-B7DB6DE43452}" type="pres">
      <dgm:prSet presAssocID="{EC6D2D10-2432-4D34-ACE8-C656FF14824E}" presName="parentLin" presStyleCnt="0"/>
      <dgm:spPr/>
    </dgm:pt>
    <dgm:pt modelId="{38286EF2-4139-4ACF-8D1F-89DE3304078E}" type="pres">
      <dgm:prSet presAssocID="{EC6D2D10-2432-4D34-ACE8-C656FF14824E}" presName="parentLeftMargin" presStyleLbl="node1" presStyleIdx="0" presStyleCnt="1"/>
      <dgm:spPr/>
      <dgm:t>
        <a:bodyPr/>
        <a:lstStyle/>
        <a:p>
          <a:endParaRPr lang="es-CO"/>
        </a:p>
      </dgm:t>
    </dgm:pt>
    <dgm:pt modelId="{2BA53CFE-38FE-4EDF-BE71-40C0DF745731}" type="pres">
      <dgm:prSet presAssocID="{EC6D2D10-2432-4D34-ACE8-C656FF14824E}" presName="parentText" presStyleLbl="node1" presStyleIdx="0" presStyleCnt="1" custScaleX="126760" custScaleY="24106" custLinFactNeighborX="26203" custLinFactNeighborY="16033">
        <dgm:presLayoutVars>
          <dgm:chMax val="0"/>
          <dgm:bulletEnabled val="1"/>
        </dgm:presLayoutVars>
      </dgm:prSet>
      <dgm:spPr/>
      <dgm:t>
        <a:bodyPr/>
        <a:lstStyle/>
        <a:p>
          <a:endParaRPr lang="es-CO"/>
        </a:p>
      </dgm:t>
    </dgm:pt>
    <dgm:pt modelId="{75F958FA-74CC-4C5A-9F7C-E0C52D0587FE}" type="pres">
      <dgm:prSet presAssocID="{EC6D2D10-2432-4D34-ACE8-C656FF14824E}" presName="negativeSpace" presStyleCnt="0"/>
      <dgm:spPr/>
    </dgm:pt>
    <dgm:pt modelId="{935894B4-CE98-4333-B496-19B64C596BA6}" type="pres">
      <dgm:prSet presAssocID="{EC6D2D10-2432-4D34-ACE8-C656FF14824E}" presName="childText" presStyleLbl="conFgAcc1" presStyleIdx="0" presStyleCnt="1">
        <dgm:presLayoutVars>
          <dgm:bulletEnabled val="1"/>
        </dgm:presLayoutVars>
      </dgm:prSet>
      <dgm:spPr/>
      <dgm:t>
        <a:bodyPr/>
        <a:lstStyle/>
        <a:p>
          <a:endParaRPr lang="es-CO"/>
        </a:p>
      </dgm:t>
    </dgm:pt>
  </dgm:ptLst>
  <dgm:cxnLst>
    <dgm:cxn modelId="{DEECA5AD-FDD4-4841-A78E-ACE0C25181FD}" srcId="{EC6D2D10-2432-4D34-ACE8-C656FF14824E}" destId="{BEC51660-0281-4B2C-A981-2648FC2938C1}" srcOrd="2" destOrd="0" parTransId="{3FF3DF69-BD89-48A2-95D8-869A0ADDEE2D}" sibTransId="{1C82BEF0-4C65-4499-91BE-8A35F8EA6B51}"/>
    <dgm:cxn modelId="{085EE330-F7D0-4B08-A000-34EB49491A46}" srcId="{EC6D2D10-2432-4D34-ACE8-C656FF14824E}" destId="{EA0A6A77-BF3A-462D-A04E-4B68E30ED3C5}" srcOrd="0" destOrd="0" parTransId="{58072E47-EADF-4910-800F-4EC47F5B6C53}" sibTransId="{AA127B91-6745-4384-BE92-88CF8D115B54}"/>
    <dgm:cxn modelId="{263D9389-C28B-4995-A3AA-FC2A09D9F78F}" type="presOf" srcId="{EC6D2D10-2432-4D34-ACE8-C656FF14824E}" destId="{38286EF2-4139-4ACF-8D1F-89DE3304078E}" srcOrd="0" destOrd="0" presId="urn:microsoft.com/office/officeart/2005/8/layout/list1"/>
    <dgm:cxn modelId="{26695130-2D30-4446-84FE-DC7B87648AE3}" srcId="{EC6D2D10-2432-4D34-ACE8-C656FF14824E}" destId="{0D62098D-9120-466D-9249-F91167B36DC0}" srcOrd="1" destOrd="0" parTransId="{0FD43CE5-61DE-4CF7-8C37-8013993FBD13}" sibTransId="{E1999E6D-17C9-4893-806A-8291F15D9D18}"/>
    <dgm:cxn modelId="{210DCDE2-B111-4BC7-9E48-BBC73A4A8F19}" type="presOf" srcId="{BEC51660-0281-4B2C-A981-2648FC2938C1}" destId="{935894B4-CE98-4333-B496-19B64C596BA6}" srcOrd="0" destOrd="2" presId="urn:microsoft.com/office/officeart/2005/8/layout/list1"/>
    <dgm:cxn modelId="{3F0CE061-8E0B-44E8-8A5C-BFEC686127DA}" type="presOf" srcId="{56B2B982-71BC-40F5-B034-0480E93D92E6}" destId="{935894B4-CE98-4333-B496-19B64C596BA6}" srcOrd="0" destOrd="3" presId="urn:microsoft.com/office/officeart/2005/8/layout/list1"/>
    <dgm:cxn modelId="{D78B2E44-62F4-422B-8962-D5AD15CDC15F}" type="presOf" srcId="{EC6D2D10-2432-4D34-ACE8-C656FF14824E}" destId="{2BA53CFE-38FE-4EDF-BE71-40C0DF745731}" srcOrd="1" destOrd="0" presId="urn:microsoft.com/office/officeart/2005/8/layout/list1"/>
    <dgm:cxn modelId="{85F9A963-3D39-4252-8396-83D944C46319}" srcId="{EC6D2D10-2432-4D34-ACE8-C656FF14824E}" destId="{56B2B982-71BC-40F5-B034-0480E93D92E6}" srcOrd="3" destOrd="0" parTransId="{B6602E08-3433-48D0-8640-327F8A1ADD49}" sibTransId="{2B36FAFE-C488-42A4-BA33-EA51EAAC6AE0}"/>
    <dgm:cxn modelId="{722C8471-118D-42C0-8BFA-4B386006123F}" srcId="{60761CEA-2E22-48CE-AC3C-08A128C076EE}" destId="{EC6D2D10-2432-4D34-ACE8-C656FF14824E}" srcOrd="0" destOrd="0" parTransId="{F476ADA9-EB84-4362-928A-222AD16BFD77}" sibTransId="{69DF2482-CE4C-4EA7-8B6C-731B05A739BA}"/>
    <dgm:cxn modelId="{ED016AC4-4567-4F92-9BC5-6381FFCBDD05}" type="presOf" srcId="{EA0A6A77-BF3A-462D-A04E-4B68E30ED3C5}" destId="{935894B4-CE98-4333-B496-19B64C596BA6}" srcOrd="0" destOrd="0" presId="urn:microsoft.com/office/officeart/2005/8/layout/list1"/>
    <dgm:cxn modelId="{226AB26C-A20A-4E4F-8BB2-B5D8F0A5A3F2}" type="presOf" srcId="{60761CEA-2E22-48CE-AC3C-08A128C076EE}" destId="{91E4ADFD-2912-440C-A14B-0D6E9F6DE468}" srcOrd="0" destOrd="0" presId="urn:microsoft.com/office/officeart/2005/8/layout/list1"/>
    <dgm:cxn modelId="{AA62A9B8-615F-4819-A87F-A2B3C5AD08F0}" type="presOf" srcId="{0D62098D-9120-466D-9249-F91167B36DC0}" destId="{935894B4-CE98-4333-B496-19B64C596BA6}" srcOrd="0" destOrd="1" presId="urn:microsoft.com/office/officeart/2005/8/layout/list1"/>
    <dgm:cxn modelId="{22307DF1-7290-4AD6-B593-842F3E1C1E2D}" type="presParOf" srcId="{91E4ADFD-2912-440C-A14B-0D6E9F6DE468}" destId="{0677A999-3A76-4813-BDF5-B7DB6DE43452}" srcOrd="0" destOrd="0" presId="urn:microsoft.com/office/officeart/2005/8/layout/list1"/>
    <dgm:cxn modelId="{6E3E7F68-F634-47DC-9A36-B7CD2A40879D}" type="presParOf" srcId="{0677A999-3A76-4813-BDF5-B7DB6DE43452}" destId="{38286EF2-4139-4ACF-8D1F-89DE3304078E}" srcOrd="0" destOrd="0" presId="urn:microsoft.com/office/officeart/2005/8/layout/list1"/>
    <dgm:cxn modelId="{BBEDD580-1A32-42E5-8255-2A22231618E5}" type="presParOf" srcId="{0677A999-3A76-4813-BDF5-B7DB6DE43452}" destId="{2BA53CFE-38FE-4EDF-BE71-40C0DF745731}" srcOrd="1" destOrd="0" presId="urn:microsoft.com/office/officeart/2005/8/layout/list1"/>
    <dgm:cxn modelId="{EC35D550-AABD-4C3D-8557-8A7127C0E8F7}" type="presParOf" srcId="{91E4ADFD-2912-440C-A14B-0D6E9F6DE468}" destId="{75F958FA-74CC-4C5A-9F7C-E0C52D0587FE}" srcOrd="1" destOrd="0" presId="urn:microsoft.com/office/officeart/2005/8/layout/list1"/>
    <dgm:cxn modelId="{34D736D0-5BDC-4FFA-9937-AD778F804C63}" type="presParOf" srcId="{91E4ADFD-2912-440C-A14B-0D6E9F6DE468}" destId="{935894B4-CE98-4333-B496-19B64C596BA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DISEÑO</a:t>
          </a:r>
          <a:r>
            <a:rPr lang="es-EC" b="1" baseline="0" dirty="0" smtClean="0">
              <a:solidFill>
                <a:schemeClr val="bg1"/>
              </a:solidFill>
              <a:latin typeface="Arial" panose="020B0604020202020204" pitchFamily="34" charset="0"/>
              <a:cs typeface="Arial" panose="020B0604020202020204" pitchFamily="34" charset="0"/>
            </a:rPr>
            <a:t> E IMPLEMENTACIÓN SOFTWARE DEL EQUIPO ELECTROMIOGRÁFICO</a:t>
          </a:r>
          <a:endParaRPr lang="es-EC" b="1" dirty="0">
            <a:solidFill>
              <a:schemeClr val="bg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1E65D6E6-8A2A-45F0-A2D6-0DCB14A87A77}" srcId="{69381929-6EE8-4909-914A-73AE644B26AC}" destId="{A407A653-A0D3-412C-97E9-5AEC33AED3C0}" srcOrd="0" destOrd="0" parTransId="{15806696-AEB6-4A1B-A68B-EFFF190D7330}" sibTransId="{92896C97-3381-4CC1-ACDB-388775BF72D2}"/>
    <dgm:cxn modelId="{0F12D867-638D-4F25-82A8-8460BA487665}" type="presOf" srcId="{69381929-6EE8-4909-914A-73AE644B26AC}" destId="{01B42C09-6195-4A13-AF1F-11C687F18199}" srcOrd="0" destOrd="0" presId="urn:microsoft.com/office/officeart/2005/8/layout/hChevron3"/>
    <dgm:cxn modelId="{68279931-2767-48BE-B1D7-D4181CC4D0F9}" type="presOf" srcId="{1E754B29-CB36-4D70-B333-8C80AAF4A120}" destId="{956DC5C8-284D-450A-9DB7-023E6E9BBF00}" srcOrd="0" destOrd="0" presId="urn:microsoft.com/office/officeart/2005/8/layout/hChevron3"/>
    <dgm:cxn modelId="{A5EF4A8F-872E-4933-B58A-A29B743AF56B}" type="presOf" srcId="{BB1CE475-3160-4A74-90E5-C712B97A6940}" destId="{1B5C5FD5-9C9E-4207-B774-2CBC40D2DA27}" srcOrd="0" destOrd="0" presId="urn:microsoft.com/office/officeart/2005/8/layout/hChevron3"/>
    <dgm:cxn modelId="{FD76A992-D804-4169-ADC4-ABD7B02FB06C}" type="presOf" srcId="{C23B5972-9393-4CEC-9596-857AC613130C}" destId="{8B81AE29-9072-4DF7-9FAF-16FE86C2BC56}" srcOrd="0" destOrd="0" presId="urn:microsoft.com/office/officeart/2005/8/layout/hChevron3"/>
    <dgm:cxn modelId="{7D3B237C-2D74-4C1C-879E-8FE095D97B57}" type="presOf" srcId="{A407A653-A0D3-412C-97E9-5AEC33AED3C0}" destId="{9E4A67E2-93D1-4E50-851C-68873CB8E4CD}"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84490C8B-9697-4F63-81F0-6FCC9CBBB593}" type="presOf" srcId="{52214F19-0AF3-4713-9339-DC0AF79601C7}" destId="{D5FF0F6C-87C3-4263-83D2-7FFE720AC78D}" srcOrd="0" destOrd="0" presId="urn:microsoft.com/office/officeart/2005/8/layout/hChevron3"/>
    <dgm:cxn modelId="{D05FCD99-4069-4723-AD52-CE54DF99BA4B}" type="presParOf" srcId="{01B42C09-6195-4A13-AF1F-11C687F18199}" destId="{9E4A67E2-93D1-4E50-851C-68873CB8E4CD}" srcOrd="0" destOrd="0" presId="urn:microsoft.com/office/officeart/2005/8/layout/hChevron3"/>
    <dgm:cxn modelId="{BA25CF2C-D67B-4DDD-9DCB-9EBC9BE303F0}" type="presParOf" srcId="{01B42C09-6195-4A13-AF1F-11C687F18199}" destId="{87824E22-0FD5-41D5-9586-D6791A639F50}" srcOrd="1" destOrd="0" presId="urn:microsoft.com/office/officeart/2005/8/layout/hChevron3"/>
    <dgm:cxn modelId="{05CD02C0-7371-4BEE-B97A-11BA67E0326B}" type="presParOf" srcId="{01B42C09-6195-4A13-AF1F-11C687F18199}" destId="{8B81AE29-9072-4DF7-9FAF-16FE86C2BC56}" srcOrd="2" destOrd="0" presId="urn:microsoft.com/office/officeart/2005/8/layout/hChevron3"/>
    <dgm:cxn modelId="{9CF94061-FE8B-42DF-9CCE-4B784B6C1B9E}" type="presParOf" srcId="{01B42C09-6195-4A13-AF1F-11C687F18199}" destId="{50BA05CE-3569-4201-8409-C8572E3A647E}" srcOrd="3" destOrd="0" presId="urn:microsoft.com/office/officeart/2005/8/layout/hChevron3"/>
    <dgm:cxn modelId="{5D876551-A2B7-4BC0-B5FD-3743A67A8318}" type="presParOf" srcId="{01B42C09-6195-4A13-AF1F-11C687F18199}" destId="{956DC5C8-284D-450A-9DB7-023E6E9BBF00}" srcOrd="4" destOrd="0" presId="urn:microsoft.com/office/officeart/2005/8/layout/hChevron3"/>
    <dgm:cxn modelId="{6BCDDFF1-EDF8-4A96-946F-00FE9B14173C}" type="presParOf" srcId="{01B42C09-6195-4A13-AF1F-11C687F18199}" destId="{4234A0EB-2B50-47E3-AEEC-DD21417909C0}" srcOrd="5" destOrd="0" presId="urn:microsoft.com/office/officeart/2005/8/layout/hChevron3"/>
    <dgm:cxn modelId="{4607A552-49E4-4CD1-A394-8966A9F1BB0B}" type="presParOf" srcId="{01B42C09-6195-4A13-AF1F-11C687F18199}" destId="{D5FF0F6C-87C3-4263-83D2-7FFE720AC78D}" srcOrd="6" destOrd="0" presId="urn:microsoft.com/office/officeart/2005/8/layout/hChevron3"/>
    <dgm:cxn modelId="{0AEEEB00-263B-4BA2-BD52-2EE3996FC987}" type="presParOf" srcId="{01B42C09-6195-4A13-AF1F-11C687F18199}" destId="{BFD84251-A89B-46F4-AF0D-051A444F910E}" srcOrd="7" destOrd="0" presId="urn:microsoft.com/office/officeart/2005/8/layout/hChevron3"/>
    <dgm:cxn modelId="{E9DF2167-45FD-449F-BF43-AEFDDF1C6E9F}"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DISEÑO</a:t>
          </a:r>
          <a:r>
            <a:rPr lang="es-EC" b="1" baseline="0" dirty="0" smtClean="0">
              <a:solidFill>
                <a:schemeClr val="bg1"/>
              </a:solidFill>
              <a:latin typeface="Arial" panose="020B0604020202020204" pitchFamily="34" charset="0"/>
              <a:cs typeface="Arial" panose="020B0604020202020204" pitchFamily="34" charset="0"/>
            </a:rPr>
            <a:t> E IMPLEMENTACIÓN SOFTWARE DEL EQUIPO ELECTROMIOGRÁFICO</a:t>
          </a:r>
          <a:endParaRPr lang="es-EC" b="1" dirty="0">
            <a:solidFill>
              <a:schemeClr val="bg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B3CD33A3-BDFF-495B-89E2-B3B4C0BB25B9}" type="presOf" srcId="{69381929-6EE8-4909-914A-73AE644B26AC}" destId="{01B42C09-6195-4A13-AF1F-11C687F18199}" srcOrd="0" destOrd="0" presId="urn:microsoft.com/office/officeart/2005/8/layout/hChevron3"/>
    <dgm:cxn modelId="{FF5DCDBB-90A8-4287-881B-E31BDC4AD047}" srcId="{69381929-6EE8-4909-914A-73AE644B26AC}" destId="{1E754B29-CB36-4D70-B333-8C80AAF4A120}" srcOrd="2" destOrd="0" parTransId="{07DFEB92-9DCE-4442-B327-BC9CBE5515CD}" sibTransId="{21158030-F2B6-4668-ABD6-BE00E964E98E}"/>
    <dgm:cxn modelId="{957E04A1-CD2A-4459-9D8F-762BE3AFB414}" type="presOf" srcId="{BB1CE475-3160-4A74-90E5-C712B97A6940}" destId="{1B5C5FD5-9C9E-4207-B774-2CBC40D2DA27}" srcOrd="0" destOrd="0" presId="urn:microsoft.com/office/officeart/2005/8/layout/hChevron3"/>
    <dgm:cxn modelId="{6B7545FE-A19F-4ABB-9D3D-4B51026BCE5C}" type="presOf" srcId="{A407A653-A0D3-412C-97E9-5AEC33AED3C0}" destId="{9E4A67E2-93D1-4E50-851C-68873CB8E4CD}" srcOrd="0" destOrd="0" presId="urn:microsoft.com/office/officeart/2005/8/layout/hChevron3"/>
    <dgm:cxn modelId="{4F94AE82-DE7B-4B0F-B2CE-105693E56E2B}" srcId="{69381929-6EE8-4909-914A-73AE644B26AC}" destId="{C23B5972-9393-4CEC-9596-857AC613130C}" srcOrd="1" destOrd="0" parTransId="{8431ABF8-FCBC-4162-9392-768D94878032}" sibTransId="{7C3F3551-7DAB-4EB8-A38A-A97363DD3359}"/>
    <dgm:cxn modelId="{F50B0557-5235-49C9-8D0A-B3E7355FD9B1}" type="presOf" srcId="{1E754B29-CB36-4D70-B333-8C80AAF4A120}" destId="{956DC5C8-284D-450A-9DB7-023E6E9BBF00}" srcOrd="0" destOrd="0" presId="urn:microsoft.com/office/officeart/2005/8/layout/hChevron3"/>
    <dgm:cxn modelId="{C497F0DE-F8B9-47E3-9A22-5B3B828284BA}" type="presOf" srcId="{C23B5972-9393-4CEC-9596-857AC613130C}" destId="{8B81AE29-9072-4DF7-9FAF-16FE86C2BC56}"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70A26EA8-CC25-4A2C-AA17-A99144017781}" srcId="{69381929-6EE8-4909-914A-73AE644B26AC}" destId="{52214F19-0AF3-4713-9339-DC0AF79601C7}" srcOrd="3" destOrd="0" parTransId="{26773A0B-F1CC-41B3-BC98-C0DEEDAE5160}" sibTransId="{5442A4AF-9635-4F2B-91EB-670FDA883441}"/>
    <dgm:cxn modelId="{4171447A-68B9-4E7B-BF29-038C17D0E134}" type="presOf" srcId="{52214F19-0AF3-4713-9339-DC0AF79601C7}" destId="{D5FF0F6C-87C3-4263-83D2-7FFE720AC78D}"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F1D45F6D-145C-40AA-8CF8-37A369B7594E}" type="presParOf" srcId="{01B42C09-6195-4A13-AF1F-11C687F18199}" destId="{9E4A67E2-93D1-4E50-851C-68873CB8E4CD}" srcOrd="0" destOrd="0" presId="urn:microsoft.com/office/officeart/2005/8/layout/hChevron3"/>
    <dgm:cxn modelId="{B92344CF-0F5C-4CA3-8AD5-3FB898EE5821}" type="presParOf" srcId="{01B42C09-6195-4A13-AF1F-11C687F18199}" destId="{87824E22-0FD5-41D5-9586-D6791A639F50}" srcOrd="1" destOrd="0" presId="urn:microsoft.com/office/officeart/2005/8/layout/hChevron3"/>
    <dgm:cxn modelId="{14B7F59B-1FC2-45DD-BCE9-16E0770DD0C5}" type="presParOf" srcId="{01B42C09-6195-4A13-AF1F-11C687F18199}" destId="{8B81AE29-9072-4DF7-9FAF-16FE86C2BC56}" srcOrd="2" destOrd="0" presId="urn:microsoft.com/office/officeart/2005/8/layout/hChevron3"/>
    <dgm:cxn modelId="{D5E5630D-BDD9-4A8B-BCE8-32218C0547C3}" type="presParOf" srcId="{01B42C09-6195-4A13-AF1F-11C687F18199}" destId="{50BA05CE-3569-4201-8409-C8572E3A647E}" srcOrd="3" destOrd="0" presId="urn:microsoft.com/office/officeart/2005/8/layout/hChevron3"/>
    <dgm:cxn modelId="{C775933F-7309-4BC7-9001-1330D625C9E1}" type="presParOf" srcId="{01B42C09-6195-4A13-AF1F-11C687F18199}" destId="{956DC5C8-284D-450A-9DB7-023E6E9BBF00}" srcOrd="4" destOrd="0" presId="urn:microsoft.com/office/officeart/2005/8/layout/hChevron3"/>
    <dgm:cxn modelId="{AC01ACCB-7514-47A0-A87E-D5C9B24B933B}" type="presParOf" srcId="{01B42C09-6195-4A13-AF1F-11C687F18199}" destId="{4234A0EB-2B50-47E3-AEEC-DD21417909C0}" srcOrd="5" destOrd="0" presId="urn:microsoft.com/office/officeart/2005/8/layout/hChevron3"/>
    <dgm:cxn modelId="{3B4EBEDF-3B63-495B-9528-01707663D34B}" type="presParOf" srcId="{01B42C09-6195-4A13-AF1F-11C687F18199}" destId="{D5FF0F6C-87C3-4263-83D2-7FFE720AC78D}" srcOrd="6" destOrd="0" presId="urn:microsoft.com/office/officeart/2005/8/layout/hChevron3"/>
    <dgm:cxn modelId="{B46E23BF-D423-48AC-B242-1BF16569EFC0}" type="presParOf" srcId="{01B42C09-6195-4A13-AF1F-11C687F18199}" destId="{BFD84251-A89B-46F4-AF0D-051A444F910E}" srcOrd="7" destOrd="0" presId="urn:microsoft.com/office/officeart/2005/8/layout/hChevron3"/>
    <dgm:cxn modelId="{661ADA53-1DB3-4CE8-9560-0F8DD504D5D9}"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DISEÑO</a:t>
          </a:r>
          <a:r>
            <a:rPr lang="es-EC" b="1" baseline="0" dirty="0" smtClean="0">
              <a:solidFill>
                <a:schemeClr val="bg1"/>
              </a:solidFill>
              <a:latin typeface="Arial" panose="020B0604020202020204" pitchFamily="34" charset="0"/>
              <a:cs typeface="Arial" panose="020B0604020202020204" pitchFamily="34" charset="0"/>
            </a:rPr>
            <a:t> E IMPLEMENTACIÓN SOFTWARE DEL EQUIPO ELECTROMIOGRÁFICO</a:t>
          </a:r>
          <a:endParaRPr lang="es-EC" b="1" dirty="0">
            <a:solidFill>
              <a:schemeClr val="bg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DD976DD3-0693-43A4-86D3-78325F649C24}" type="presOf" srcId="{A407A653-A0D3-412C-97E9-5AEC33AED3C0}" destId="{9E4A67E2-93D1-4E50-851C-68873CB8E4CD}" srcOrd="0" destOrd="0" presId="urn:microsoft.com/office/officeart/2005/8/layout/hChevron3"/>
    <dgm:cxn modelId="{FF5DCDBB-90A8-4287-881B-E31BDC4AD047}" srcId="{69381929-6EE8-4909-914A-73AE644B26AC}" destId="{1E754B29-CB36-4D70-B333-8C80AAF4A120}" srcOrd="2" destOrd="0" parTransId="{07DFEB92-9DCE-4442-B327-BC9CBE5515CD}" sibTransId="{21158030-F2B6-4668-ABD6-BE00E964E98E}"/>
    <dgm:cxn modelId="{2DDAC69B-FDF1-44DC-A7DE-50A087DA28B5}" type="presOf" srcId="{52214F19-0AF3-4713-9339-DC0AF79601C7}" destId="{D5FF0F6C-87C3-4263-83D2-7FFE720AC78D}" srcOrd="0" destOrd="0" presId="urn:microsoft.com/office/officeart/2005/8/layout/hChevron3"/>
    <dgm:cxn modelId="{7CD0586B-FBFB-44E9-8646-C4008D500D76}" type="presOf" srcId="{C23B5972-9393-4CEC-9596-857AC613130C}" destId="{8B81AE29-9072-4DF7-9FAF-16FE86C2BC56}" srcOrd="0" destOrd="0" presId="urn:microsoft.com/office/officeart/2005/8/layout/hChevron3"/>
    <dgm:cxn modelId="{42C3425D-BB34-45DB-8B10-EF431AFA2CE3}" type="presOf" srcId="{BB1CE475-3160-4A74-90E5-C712B97A6940}" destId="{1B5C5FD5-9C9E-4207-B774-2CBC40D2DA27}" srcOrd="0" destOrd="0" presId="urn:microsoft.com/office/officeart/2005/8/layout/hChevron3"/>
    <dgm:cxn modelId="{5C70A3BF-6BDC-432C-8222-3AA0CEEC8CD4}" type="presOf" srcId="{1E754B29-CB36-4D70-B333-8C80AAF4A120}" destId="{956DC5C8-284D-450A-9DB7-023E6E9BBF00}" srcOrd="0" destOrd="0" presId="urn:microsoft.com/office/officeart/2005/8/layout/hChevron3"/>
    <dgm:cxn modelId="{4F94AE82-DE7B-4B0F-B2CE-105693E56E2B}" srcId="{69381929-6EE8-4909-914A-73AE644B26AC}" destId="{C23B5972-9393-4CEC-9596-857AC613130C}" srcOrd="1" destOrd="0" parTransId="{8431ABF8-FCBC-4162-9392-768D94878032}" sibTransId="{7C3F3551-7DAB-4EB8-A38A-A97363DD3359}"/>
    <dgm:cxn modelId="{82B61B32-ACA9-47F2-8CCA-0452CAE35E8F}" srcId="{69381929-6EE8-4909-914A-73AE644B26AC}" destId="{BB1CE475-3160-4A74-90E5-C712B97A6940}" srcOrd="4" destOrd="0" parTransId="{55F385E4-C91E-423D-A5CD-D6C2FC642133}" sibTransId="{9A14C727-C017-4441-B199-CD33757CA0AA}"/>
    <dgm:cxn modelId="{70A26EA8-CC25-4A2C-AA17-A99144017781}" srcId="{69381929-6EE8-4909-914A-73AE644B26AC}" destId="{52214F19-0AF3-4713-9339-DC0AF79601C7}" srcOrd="3" destOrd="0" parTransId="{26773A0B-F1CC-41B3-BC98-C0DEEDAE5160}" sibTransId="{5442A4AF-9635-4F2B-91EB-670FDA883441}"/>
    <dgm:cxn modelId="{E154D0B0-A4DB-4CFC-A058-9251794624A2}" type="presOf" srcId="{69381929-6EE8-4909-914A-73AE644B26AC}" destId="{01B42C09-6195-4A13-AF1F-11C687F18199}"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0D2F9882-758F-45D8-BB26-B90AC4395BE5}" type="presParOf" srcId="{01B42C09-6195-4A13-AF1F-11C687F18199}" destId="{9E4A67E2-93D1-4E50-851C-68873CB8E4CD}" srcOrd="0" destOrd="0" presId="urn:microsoft.com/office/officeart/2005/8/layout/hChevron3"/>
    <dgm:cxn modelId="{0DA29894-EBC5-4D51-83CF-5E830E19D300}" type="presParOf" srcId="{01B42C09-6195-4A13-AF1F-11C687F18199}" destId="{87824E22-0FD5-41D5-9586-D6791A639F50}" srcOrd="1" destOrd="0" presId="urn:microsoft.com/office/officeart/2005/8/layout/hChevron3"/>
    <dgm:cxn modelId="{4966CE95-CC52-4671-BA08-ACCBD0E77829}" type="presParOf" srcId="{01B42C09-6195-4A13-AF1F-11C687F18199}" destId="{8B81AE29-9072-4DF7-9FAF-16FE86C2BC56}" srcOrd="2" destOrd="0" presId="urn:microsoft.com/office/officeart/2005/8/layout/hChevron3"/>
    <dgm:cxn modelId="{C277188A-90F2-490A-B081-E3B665ED0239}" type="presParOf" srcId="{01B42C09-6195-4A13-AF1F-11C687F18199}" destId="{50BA05CE-3569-4201-8409-C8572E3A647E}" srcOrd="3" destOrd="0" presId="urn:microsoft.com/office/officeart/2005/8/layout/hChevron3"/>
    <dgm:cxn modelId="{3CEEB1D1-B054-4CCB-B8A9-80F516B6B5D2}" type="presParOf" srcId="{01B42C09-6195-4A13-AF1F-11C687F18199}" destId="{956DC5C8-284D-450A-9DB7-023E6E9BBF00}" srcOrd="4" destOrd="0" presId="urn:microsoft.com/office/officeart/2005/8/layout/hChevron3"/>
    <dgm:cxn modelId="{48163197-2EE8-435C-8BE4-B2B44284E995}" type="presParOf" srcId="{01B42C09-6195-4A13-AF1F-11C687F18199}" destId="{4234A0EB-2B50-47E3-AEEC-DD21417909C0}" srcOrd="5" destOrd="0" presId="urn:microsoft.com/office/officeart/2005/8/layout/hChevron3"/>
    <dgm:cxn modelId="{CAF1CB53-C3E4-423D-9F6D-21B94D383011}" type="presParOf" srcId="{01B42C09-6195-4A13-AF1F-11C687F18199}" destId="{D5FF0F6C-87C3-4263-83D2-7FFE720AC78D}" srcOrd="6" destOrd="0" presId="urn:microsoft.com/office/officeart/2005/8/layout/hChevron3"/>
    <dgm:cxn modelId="{ADA14BCA-7C44-449F-8DF8-AFFF7930A17A}" type="presParOf" srcId="{01B42C09-6195-4A13-AF1F-11C687F18199}" destId="{BFD84251-A89B-46F4-AF0D-051A444F910E}" srcOrd="7" destOrd="0" presId="urn:microsoft.com/office/officeart/2005/8/layout/hChevron3"/>
    <dgm:cxn modelId="{493C4B7E-39B1-4965-8A54-D1E796EE40C4}"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DISEÑO</a:t>
          </a:r>
          <a:r>
            <a:rPr lang="es-EC" b="1" baseline="0" dirty="0" smtClean="0">
              <a:solidFill>
                <a:schemeClr val="bg1"/>
              </a:solidFill>
              <a:latin typeface="Arial" panose="020B0604020202020204" pitchFamily="34" charset="0"/>
              <a:cs typeface="Arial" panose="020B0604020202020204" pitchFamily="34" charset="0"/>
            </a:rPr>
            <a:t> E IMPLEMENTACIÓN SOFTWARE DEL EQUIPO ELECTROMIOGRÁFICO</a:t>
          </a:r>
          <a:endParaRPr lang="es-EC" b="1" dirty="0">
            <a:solidFill>
              <a:schemeClr val="bg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30BD0E01-6CAB-43CF-99E7-F2197F4ED656}" type="presOf" srcId="{A407A653-A0D3-412C-97E9-5AEC33AED3C0}" destId="{9E4A67E2-93D1-4E50-851C-68873CB8E4CD}" srcOrd="0" destOrd="0" presId="urn:microsoft.com/office/officeart/2005/8/layout/hChevron3"/>
    <dgm:cxn modelId="{34EB2874-29A0-4A4C-B857-3F2F169B2D41}" type="presOf" srcId="{BB1CE475-3160-4A74-90E5-C712B97A6940}" destId="{1B5C5FD5-9C9E-4207-B774-2CBC40D2DA27}" srcOrd="0" destOrd="0" presId="urn:microsoft.com/office/officeart/2005/8/layout/hChevron3"/>
    <dgm:cxn modelId="{3AD588EB-BBC6-4789-89CF-6935E650F56B}" type="presOf" srcId="{1E754B29-CB36-4D70-B333-8C80AAF4A120}" destId="{956DC5C8-284D-450A-9DB7-023E6E9BBF00}"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D92CF701-729C-4ED1-B438-74662DEBBC41}" type="presOf" srcId="{C23B5972-9393-4CEC-9596-857AC613130C}" destId="{8B81AE29-9072-4DF7-9FAF-16FE86C2BC56}" srcOrd="0" destOrd="0" presId="urn:microsoft.com/office/officeart/2005/8/layout/hChevron3"/>
    <dgm:cxn modelId="{7FF28D02-ED47-475C-85E1-9F8F755D461A}" type="presOf" srcId="{69381929-6EE8-4909-914A-73AE644B26AC}" destId="{01B42C09-6195-4A13-AF1F-11C687F18199}"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00CE2F79-06A4-41E5-8B85-261A3E8A9B88}" type="presOf" srcId="{52214F19-0AF3-4713-9339-DC0AF79601C7}" destId="{D5FF0F6C-87C3-4263-83D2-7FFE720AC78D}" srcOrd="0" destOrd="0" presId="urn:microsoft.com/office/officeart/2005/8/layout/hChevron3"/>
    <dgm:cxn modelId="{24777CE6-9447-4F95-86C1-0D94C7BD6B00}" type="presParOf" srcId="{01B42C09-6195-4A13-AF1F-11C687F18199}" destId="{9E4A67E2-93D1-4E50-851C-68873CB8E4CD}" srcOrd="0" destOrd="0" presId="urn:microsoft.com/office/officeart/2005/8/layout/hChevron3"/>
    <dgm:cxn modelId="{68E09700-0814-41BD-A612-E5379D48FECA}" type="presParOf" srcId="{01B42C09-6195-4A13-AF1F-11C687F18199}" destId="{87824E22-0FD5-41D5-9586-D6791A639F50}" srcOrd="1" destOrd="0" presId="urn:microsoft.com/office/officeart/2005/8/layout/hChevron3"/>
    <dgm:cxn modelId="{29ECE873-2DCE-433D-A72D-4F9CACAFEAA3}" type="presParOf" srcId="{01B42C09-6195-4A13-AF1F-11C687F18199}" destId="{8B81AE29-9072-4DF7-9FAF-16FE86C2BC56}" srcOrd="2" destOrd="0" presId="urn:microsoft.com/office/officeart/2005/8/layout/hChevron3"/>
    <dgm:cxn modelId="{CC1FD645-1954-48AD-818C-481858CA2446}" type="presParOf" srcId="{01B42C09-6195-4A13-AF1F-11C687F18199}" destId="{50BA05CE-3569-4201-8409-C8572E3A647E}" srcOrd="3" destOrd="0" presId="urn:microsoft.com/office/officeart/2005/8/layout/hChevron3"/>
    <dgm:cxn modelId="{B714679D-6AF3-438B-BA14-C242F96A5A77}" type="presParOf" srcId="{01B42C09-6195-4A13-AF1F-11C687F18199}" destId="{956DC5C8-284D-450A-9DB7-023E6E9BBF00}" srcOrd="4" destOrd="0" presId="urn:microsoft.com/office/officeart/2005/8/layout/hChevron3"/>
    <dgm:cxn modelId="{2B94779C-BF5C-41B4-9EFE-A5CE2BDEED1A}" type="presParOf" srcId="{01B42C09-6195-4A13-AF1F-11C687F18199}" destId="{4234A0EB-2B50-47E3-AEEC-DD21417909C0}" srcOrd="5" destOrd="0" presId="urn:microsoft.com/office/officeart/2005/8/layout/hChevron3"/>
    <dgm:cxn modelId="{2B74A9B2-91DA-4E82-9891-445B24633581}" type="presParOf" srcId="{01B42C09-6195-4A13-AF1F-11C687F18199}" destId="{D5FF0F6C-87C3-4263-83D2-7FFE720AC78D}" srcOrd="6" destOrd="0" presId="urn:microsoft.com/office/officeart/2005/8/layout/hChevron3"/>
    <dgm:cxn modelId="{66B4C42E-2440-42E3-BFA4-9723D7CBBF4C}" type="presParOf" srcId="{01B42C09-6195-4A13-AF1F-11C687F18199}" destId="{BFD84251-A89B-46F4-AF0D-051A444F910E}" srcOrd="7" destOrd="0" presId="urn:microsoft.com/office/officeart/2005/8/layout/hChevron3"/>
    <dgm:cxn modelId="{2DD97606-B6F5-4B87-BCB2-4308AA63C86E}"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DISEÑO</a:t>
          </a:r>
          <a:r>
            <a:rPr lang="es-EC" b="1" baseline="0" dirty="0" smtClean="0">
              <a:solidFill>
                <a:schemeClr val="bg1"/>
              </a:solidFill>
              <a:latin typeface="Arial" panose="020B0604020202020204" pitchFamily="34" charset="0"/>
              <a:cs typeface="Arial" panose="020B0604020202020204" pitchFamily="34" charset="0"/>
            </a:rPr>
            <a:t> E IMPLEMENTACIÓN SOFTWARE DEL EQUIPO ELECTROMIOGRÁFICO</a:t>
          </a:r>
          <a:endParaRPr lang="es-EC" b="1" dirty="0">
            <a:solidFill>
              <a:schemeClr val="bg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EF53C758-2DC1-4213-A5D9-964AFFE8D07F}" type="presOf" srcId="{1E754B29-CB36-4D70-B333-8C80AAF4A120}" destId="{956DC5C8-284D-450A-9DB7-023E6E9BBF00}"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560292A7-6565-4A1B-9B7D-C8E8BD6D29B9}" type="presOf" srcId="{C23B5972-9393-4CEC-9596-857AC613130C}" destId="{8B81AE29-9072-4DF7-9FAF-16FE86C2BC56}" srcOrd="0" destOrd="0" presId="urn:microsoft.com/office/officeart/2005/8/layout/hChevron3"/>
    <dgm:cxn modelId="{91B24427-651A-468C-A553-F3E975666817}" type="presOf" srcId="{52214F19-0AF3-4713-9339-DC0AF79601C7}" destId="{D5FF0F6C-87C3-4263-83D2-7FFE720AC78D}" srcOrd="0" destOrd="0" presId="urn:microsoft.com/office/officeart/2005/8/layout/hChevron3"/>
    <dgm:cxn modelId="{26108AEA-B745-4E4D-8445-856D453ED031}" type="presOf" srcId="{BB1CE475-3160-4A74-90E5-C712B97A6940}" destId="{1B5C5FD5-9C9E-4207-B774-2CBC40D2DA27}"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5C5028B5-0D73-40AE-A5E8-5C0035FFCF7D}" type="presOf" srcId="{69381929-6EE8-4909-914A-73AE644B26AC}" destId="{01B42C09-6195-4A13-AF1F-11C687F18199}" srcOrd="0" destOrd="0" presId="urn:microsoft.com/office/officeart/2005/8/layout/hChevron3"/>
    <dgm:cxn modelId="{B0D10C9B-7029-45C6-8AFF-AE577BC8694A}" type="presOf" srcId="{A407A653-A0D3-412C-97E9-5AEC33AED3C0}" destId="{9E4A67E2-93D1-4E50-851C-68873CB8E4CD}" srcOrd="0" destOrd="0" presId="urn:microsoft.com/office/officeart/2005/8/layout/hChevron3"/>
    <dgm:cxn modelId="{CB0EAED2-7E88-43CE-87F3-CED701755283}" type="presParOf" srcId="{01B42C09-6195-4A13-AF1F-11C687F18199}" destId="{9E4A67E2-93D1-4E50-851C-68873CB8E4CD}" srcOrd="0" destOrd="0" presId="urn:microsoft.com/office/officeart/2005/8/layout/hChevron3"/>
    <dgm:cxn modelId="{A6EE5F6D-C2CD-4A6A-9DC3-D338A43AB9EE}" type="presParOf" srcId="{01B42C09-6195-4A13-AF1F-11C687F18199}" destId="{87824E22-0FD5-41D5-9586-D6791A639F50}" srcOrd="1" destOrd="0" presId="urn:microsoft.com/office/officeart/2005/8/layout/hChevron3"/>
    <dgm:cxn modelId="{760F5DB3-FB0C-4EC6-B265-F0F68204DA36}" type="presParOf" srcId="{01B42C09-6195-4A13-AF1F-11C687F18199}" destId="{8B81AE29-9072-4DF7-9FAF-16FE86C2BC56}" srcOrd="2" destOrd="0" presId="urn:microsoft.com/office/officeart/2005/8/layout/hChevron3"/>
    <dgm:cxn modelId="{9425701A-ECA5-4E02-B5B6-D8D54CF43818}" type="presParOf" srcId="{01B42C09-6195-4A13-AF1F-11C687F18199}" destId="{50BA05CE-3569-4201-8409-C8572E3A647E}" srcOrd="3" destOrd="0" presId="urn:microsoft.com/office/officeart/2005/8/layout/hChevron3"/>
    <dgm:cxn modelId="{8343B7CE-3376-4E69-A9E6-D44ED6062E0E}" type="presParOf" srcId="{01B42C09-6195-4A13-AF1F-11C687F18199}" destId="{956DC5C8-284D-450A-9DB7-023E6E9BBF00}" srcOrd="4" destOrd="0" presId="urn:microsoft.com/office/officeart/2005/8/layout/hChevron3"/>
    <dgm:cxn modelId="{F77D6DA7-9E24-4CE1-9BC4-1B9929262DAB}" type="presParOf" srcId="{01B42C09-6195-4A13-AF1F-11C687F18199}" destId="{4234A0EB-2B50-47E3-AEEC-DD21417909C0}" srcOrd="5" destOrd="0" presId="urn:microsoft.com/office/officeart/2005/8/layout/hChevron3"/>
    <dgm:cxn modelId="{19C5CD8C-C572-46D9-9511-D6DE82196D16}" type="presParOf" srcId="{01B42C09-6195-4A13-AF1F-11C687F18199}" destId="{D5FF0F6C-87C3-4263-83D2-7FFE720AC78D}" srcOrd="6" destOrd="0" presId="urn:microsoft.com/office/officeart/2005/8/layout/hChevron3"/>
    <dgm:cxn modelId="{3B176209-C4C2-41FA-964E-6334621B0D9E}" type="presParOf" srcId="{01B42C09-6195-4A13-AF1F-11C687F18199}" destId="{BFD84251-A89B-46F4-AF0D-051A444F910E}" srcOrd="7" destOrd="0" presId="urn:microsoft.com/office/officeart/2005/8/layout/hChevron3"/>
    <dgm:cxn modelId="{3B4AE496-273D-4055-A642-334761F88FDA}"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DISEÑO</a:t>
          </a:r>
          <a:r>
            <a:rPr lang="es-EC" b="1" baseline="0" dirty="0" smtClean="0">
              <a:solidFill>
                <a:schemeClr val="bg1"/>
              </a:solidFill>
              <a:latin typeface="Arial" panose="020B0604020202020204" pitchFamily="34" charset="0"/>
              <a:cs typeface="Arial" panose="020B0604020202020204" pitchFamily="34" charset="0"/>
            </a:rPr>
            <a:t> E IMPLEMENTACIÓN SOFTWARE DEL EQUIPO ELECTROMIOGRÁFICO</a:t>
          </a:r>
          <a:endParaRPr lang="es-EC" b="1" dirty="0">
            <a:solidFill>
              <a:schemeClr val="bg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F5BA5897-01FC-4D8F-A07C-A8732B532C43}" type="presOf" srcId="{C23B5972-9393-4CEC-9596-857AC613130C}" destId="{8B81AE29-9072-4DF7-9FAF-16FE86C2BC56}"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E9B8F909-8F19-4B45-99E7-185BEFF5F318}" type="presOf" srcId="{69381929-6EE8-4909-914A-73AE644B26AC}" destId="{01B42C09-6195-4A13-AF1F-11C687F18199}" srcOrd="0" destOrd="0" presId="urn:microsoft.com/office/officeart/2005/8/layout/hChevron3"/>
    <dgm:cxn modelId="{0C407AC0-A9DE-4EA6-BA91-250EE224BCC6}" type="presOf" srcId="{1E754B29-CB36-4D70-B333-8C80AAF4A120}" destId="{956DC5C8-284D-450A-9DB7-023E6E9BBF00}"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52AAABB0-8C5F-47FA-81F6-951321CE5454}" type="presOf" srcId="{BB1CE475-3160-4A74-90E5-C712B97A6940}" destId="{1B5C5FD5-9C9E-4207-B774-2CBC40D2DA27}" srcOrd="0" destOrd="0" presId="urn:microsoft.com/office/officeart/2005/8/layout/hChevron3"/>
    <dgm:cxn modelId="{3A4A6A71-57E7-4F23-A889-44501FE9602F}" type="presOf" srcId="{52214F19-0AF3-4713-9339-DC0AF79601C7}" destId="{D5FF0F6C-87C3-4263-83D2-7FFE720AC78D}" srcOrd="0" destOrd="0" presId="urn:microsoft.com/office/officeart/2005/8/layout/hChevron3"/>
    <dgm:cxn modelId="{AB781AA5-1D95-4C1A-A1D9-C4D606C2A541}" type="presOf" srcId="{A407A653-A0D3-412C-97E9-5AEC33AED3C0}" destId="{9E4A67E2-93D1-4E50-851C-68873CB8E4CD}" srcOrd="0" destOrd="0" presId="urn:microsoft.com/office/officeart/2005/8/layout/hChevron3"/>
    <dgm:cxn modelId="{979136D0-0175-4C9F-8C01-5E0813D4F603}" type="presParOf" srcId="{01B42C09-6195-4A13-AF1F-11C687F18199}" destId="{9E4A67E2-93D1-4E50-851C-68873CB8E4CD}" srcOrd="0" destOrd="0" presId="urn:microsoft.com/office/officeart/2005/8/layout/hChevron3"/>
    <dgm:cxn modelId="{8414ED1A-19AC-45A0-B482-5AF2FF928805}" type="presParOf" srcId="{01B42C09-6195-4A13-AF1F-11C687F18199}" destId="{87824E22-0FD5-41D5-9586-D6791A639F50}" srcOrd="1" destOrd="0" presId="urn:microsoft.com/office/officeart/2005/8/layout/hChevron3"/>
    <dgm:cxn modelId="{C62370AC-A3EC-4B3B-90C4-80E0F8F2016B}" type="presParOf" srcId="{01B42C09-6195-4A13-AF1F-11C687F18199}" destId="{8B81AE29-9072-4DF7-9FAF-16FE86C2BC56}" srcOrd="2" destOrd="0" presId="urn:microsoft.com/office/officeart/2005/8/layout/hChevron3"/>
    <dgm:cxn modelId="{6EA70D4B-0E59-4BA4-BF12-4B6A251C9320}" type="presParOf" srcId="{01B42C09-6195-4A13-AF1F-11C687F18199}" destId="{50BA05CE-3569-4201-8409-C8572E3A647E}" srcOrd="3" destOrd="0" presId="urn:microsoft.com/office/officeart/2005/8/layout/hChevron3"/>
    <dgm:cxn modelId="{06935540-27CC-4336-B4FB-3D2441B0123F}" type="presParOf" srcId="{01B42C09-6195-4A13-AF1F-11C687F18199}" destId="{956DC5C8-284D-450A-9DB7-023E6E9BBF00}" srcOrd="4" destOrd="0" presId="urn:microsoft.com/office/officeart/2005/8/layout/hChevron3"/>
    <dgm:cxn modelId="{29DFC207-8553-4836-99D8-AB557FA83690}" type="presParOf" srcId="{01B42C09-6195-4A13-AF1F-11C687F18199}" destId="{4234A0EB-2B50-47E3-AEEC-DD21417909C0}" srcOrd="5" destOrd="0" presId="urn:microsoft.com/office/officeart/2005/8/layout/hChevron3"/>
    <dgm:cxn modelId="{C94D6226-4E0F-4B94-834F-887FCF814F98}" type="presParOf" srcId="{01B42C09-6195-4A13-AF1F-11C687F18199}" destId="{D5FF0F6C-87C3-4263-83D2-7FFE720AC78D}" srcOrd="6" destOrd="0" presId="urn:microsoft.com/office/officeart/2005/8/layout/hChevron3"/>
    <dgm:cxn modelId="{408B6243-C61B-4585-9E41-352161657271}" type="presParOf" srcId="{01B42C09-6195-4A13-AF1F-11C687F18199}" destId="{BFD84251-A89B-46F4-AF0D-051A444F910E}" srcOrd="7" destOrd="0" presId="urn:microsoft.com/office/officeart/2005/8/layout/hChevron3"/>
    <dgm:cxn modelId="{F3840F25-3109-4271-B63A-18F3E9C5F8BD}"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DISEÑO</a:t>
          </a:r>
          <a:r>
            <a:rPr lang="es-EC" b="1" baseline="0" dirty="0" smtClean="0">
              <a:solidFill>
                <a:schemeClr val="bg1"/>
              </a:solidFill>
              <a:latin typeface="Arial" panose="020B0604020202020204" pitchFamily="34" charset="0"/>
              <a:cs typeface="Arial" panose="020B0604020202020204" pitchFamily="34" charset="0"/>
            </a:rPr>
            <a:t> E IMPLEMENTACIÓN SOFTWARE DEL EQUIPO ELECTROMIOGRÁFICO</a:t>
          </a:r>
          <a:endParaRPr lang="es-EC" b="1" dirty="0">
            <a:solidFill>
              <a:schemeClr val="bg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1E65D6E6-8A2A-45F0-A2D6-0DCB14A87A77}" srcId="{69381929-6EE8-4909-914A-73AE644B26AC}" destId="{A407A653-A0D3-412C-97E9-5AEC33AED3C0}" srcOrd="0" destOrd="0" parTransId="{15806696-AEB6-4A1B-A68B-EFFF190D7330}" sibTransId="{92896C97-3381-4CC1-ACDB-388775BF72D2}"/>
    <dgm:cxn modelId="{ACBE65B9-8343-48E4-B60D-1FD76232C3FC}" type="presOf" srcId="{A407A653-A0D3-412C-97E9-5AEC33AED3C0}" destId="{9E4A67E2-93D1-4E50-851C-68873CB8E4CD}" srcOrd="0" destOrd="0" presId="urn:microsoft.com/office/officeart/2005/8/layout/hChevron3"/>
    <dgm:cxn modelId="{E0921AF2-09BA-4ACB-B53D-11749D73881E}" type="presOf" srcId="{1E754B29-CB36-4D70-B333-8C80AAF4A120}" destId="{956DC5C8-284D-450A-9DB7-023E6E9BBF00}" srcOrd="0" destOrd="0" presId="urn:microsoft.com/office/officeart/2005/8/layout/hChevron3"/>
    <dgm:cxn modelId="{A1EF3DA9-084C-44E5-9AF0-B2B256B36CBB}" type="presOf" srcId="{BB1CE475-3160-4A74-90E5-C712B97A6940}" destId="{1B5C5FD5-9C9E-4207-B774-2CBC40D2DA27}" srcOrd="0" destOrd="0" presId="urn:microsoft.com/office/officeart/2005/8/layout/hChevron3"/>
    <dgm:cxn modelId="{0F871DAA-ED87-437E-B46B-C3EE81EDA939}" type="presOf" srcId="{69381929-6EE8-4909-914A-73AE644B26AC}" destId="{01B42C09-6195-4A13-AF1F-11C687F18199}"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8918CAC0-98E9-4C9E-B7B7-0B568564E6BA}" type="presOf" srcId="{52214F19-0AF3-4713-9339-DC0AF79601C7}" destId="{D5FF0F6C-87C3-4263-83D2-7FFE720AC78D}" srcOrd="0" destOrd="0" presId="urn:microsoft.com/office/officeart/2005/8/layout/hChevron3"/>
    <dgm:cxn modelId="{C2E9ABB9-D6BE-4AC0-A106-F507BBC81DD6}" type="presOf" srcId="{C23B5972-9393-4CEC-9596-857AC613130C}" destId="{8B81AE29-9072-4DF7-9FAF-16FE86C2BC56}" srcOrd="0" destOrd="0" presId="urn:microsoft.com/office/officeart/2005/8/layout/hChevron3"/>
    <dgm:cxn modelId="{123D5B2A-9680-4730-9B48-3CBD438E6211}" type="presParOf" srcId="{01B42C09-6195-4A13-AF1F-11C687F18199}" destId="{9E4A67E2-93D1-4E50-851C-68873CB8E4CD}" srcOrd="0" destOrd="0" presId="urn:microsoft.com/office/officeart/2005/8/layout/hChevron3"/>
    <dgm:cxn modelId="{35992BCB-D74F-463C-B32C-1ECE25DF5717}" type="presParOf" srcId="{01B42C09-6195-4A13-AF1F-11C687F18199}" destId="{87824E22-0FD5-41D5-9586-D6791A639F50}" srcOrd="1" destOrd="0" presId="urn:microsoft.com/office/officeart/2005/8/layout/hChevron3"/>
    <dgm:cxn modelId="{62036E6D-5F04-4A86-BE53-963D27F0A604}" type="presParOf" srcId="{01B42C09-6195-4A13-AF1F-11C687F18199}" destId="{8B81AE29-9072-4DF7-9FAF-16FE86C2BC56}" srcOrd="2" destOrd="0" presId="urn:microsoft.com/office/officeart/2005/8/layout/hChevron3"/>
    <dgm:cxn modelId="{E093D74D-76F3-4C37-A6A7-7C5A6726232B}" type="presParOf" srcId="{01B42C09-6195-4A13-AF1F-11C687F18199}" destId="{50BA05CE-3569-4201-8409-C8572E3A647E}" srcOrd="3" destOrd="0" presId="urn:microsoft.com/office/officeart/2005/8/layout/hChevron3"/>
    <dgm:cxn modelId="{8471149D-3EF5-46ED-AAFD-00642FA04784}" type="presParOf" srcId="{01B42C09-6195-4A13-AF1F-11C687F18199}" destId="{956DC5C8-284D-450A-9DB7-023E6E9BBF00}" srcOrd="4" destOrd="0" presId="urn:microsoft.com/office/officeart/2005/8/layout/hChevron3"/>
    <dgm:cxn modelId="{6C443F41-FB34-4900-B679-AAF87F9CB852}" type="presParOf" srcId="{01B42C09-6195-4A13-AF1F-11C687F18199}" destId="{4234A0EB-2B50-47E3-AEEC-DD21417909C0}" srcOrd="5" destOrd="0" presId="urn:microsoft.com/office/officeart/2005/8/layout/hChevron3"/>
    <dgm:cxn modelId="{554544BF-DAAC-4E43-8915-8CA15DEA6DA3}" type="presParOf" srcId="{01B42C09-6195-4A13-AF1F-11C687F18199}" destId="{D5FF0F6C-87C3-4263-83D2-7FFE720AC78D}" srcOrd="6" destOrd="0" presId="urn:microsoft.com/office/officeart/2005/8/layout/hChevron3"/>
    <dgm:cxn modelId="{227C9918-E5D5-42A8-B37E-A64673D75F40}" type="presParOf" srcId="{01B42C09-6195-4A13-AF1F-11C687F18199}" destId="{BFD84251-A89B-46F4-AF0D-051A444F910E}" srcOrd="7" destOrd="0" presId="urn:microsoft.com/office/officeart/2005/8/layout/hChevron3"/>
    <dgm:cxn modelId="{5CA095C7-50B9-4BA4-B1BC-50EC5102C010}"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DISEÑO</a:t>
          </a:r>
          <a:r>
            <a:rPr lang="es-EC" b="1" baseline="0" dirty="0" smtClean="0">
              <a:solidFill>
                <a:schemeClr val="bg1"/>
              </a:solidFill>
              <a:latin typeface="Arial" panose="020B0604020202020204" pitchFamily="34" charset="0"/>
              <a:cs typeface="Arial" panose="020B0604020202020204" pitchFamily="34" charset="0"/>
            </a:rPr>
            <a:t> E IMPLEMENTACIÓN SOFTWARE DEL EQUIPO ELECTROMIOGRÁFICO</a:t>
          </a:r>
          <a:endParaRPr lang="es-EC" b="1" dirty="0">
            <a:solidFill>
              <a:schemeClr val="bg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6B73E145-00C5-4037-A401-5949565DD1F0}" type="presOf" srcId="{69381929-6EE8-4909-914A-73AE644B26AC}" destId="{01B42C09-6195-4A13-AF1F-11C687F18199}" srcOrd="0" destOrd="0" presId="urn:microsoft.com/office/officeart/2005/8/layout/hChevron3"/>
    <dgm:cxn modelId="{6D4E1385-E4D8-49F6-B92F-DB7EFF0FDB1E}" type="presOf" srcId="{52214F19-0AF3-4713-9339-DC0AF79601C7}" destId="{D5FF0F6C-87C3-4263-83D2-7FFE720AC78D}" srcOrd="0" destOrd="0" presId="urn:microsoft.com/office/officeart/2005/8/layout/hChevron3"/>
    <dgm:cxn modelId="{FF5DCDBB-90A8-4287-881B-E31BDC4AD047}" srcId="{69381929-6EE8-4909-914A-73AE644B26AC}" destId="{1E754B29-CB36-4D70-B333-8C80AAF4A120}" srcOrd="2" destOrd="0" parTransId="{07DFEB92-9DCE-4442-B327-BC9CBE5515CD}" sibTransId="{21158030-F2B6-4668-ABD6-BE00E964E98E}"/>
    <dgm:cxn modelId="{82B61B32-ACA9-47F2-8CCA-0452CAE35E8F}" srcId="{69381929-6EE8-4909-914A-73AE644B26AC}" destId="{BB1CE475-3160-4A74-90E5-C712B97A6940}" srcOrd="4" destOrd="0" parTransId="{55F385E4-C91E-423D-A5CD-D6C2FC642133}" sibTransId="{9A14C727-C017-4441-B199-CD33757CA0AA}"/>
    <dgm:cxn modelId="{1330C70B-046D-492C-8E33-CA1072A5C4AB}" type="presOf" srcId="{BB1CE475-3160-4A74-90E5-C712B97A6940}" destId="{1B5C5FD5-9C9E-4207-B774-2CBC40D2DA27}" srcOrd="0" destOrd="0" presId="urn:microsoft.com/office/officeart/2005/8/layout/hChevron3"/>
    <dgm:cxn modelId="{4F94AE82-DE7B-4B0F-B2CE-105693E56E2B}" srcId="{69381929-6EE8-4909-914A-73AE644B26AC}" destId="{C23B5972-9393-4CEC-9596-857AC613130C}" srcOrd="1" destOrd="0" parTransId="{8431ABF8-FCBC-4162-9392-768D94878032}" sibTransId="{7C3F3551-7DAB-4EB8-A38A-A97363DD3359}"/>
    <dgm:cxn modelId="{F7013E99-0A29-488C-9E2B-47CF510C4365}" type="presOf" srcId="{A407A653-A0D3-412C-97E9-5AEC33AED3C0}" destId="{9E4A67E2-93D1-4E50-851C-68873CB8E4CD}" srcOrd="0" destOrd="0" presId="urn:microsoft.com/office/officeart/2005/8/layout/hChevron3"/>
    <dgm:cxn modelId="{B398E223-F31F-4BE2-AEF9-9673E98C2EC1}" type="presOf" srcId="{C23B5972-9393-4CEC-9596-857AC613130C}" destId="{8B81AE29-9072-4DF7-9FAF-16FE86C2BC56}" srcOrd="0" destOrd="0" presId="urn:microsoft.com/office/officeart/2005/8/layout/hChevron3"/>
    <dgm:cxn modelId="{70A26EA8-CC25-4A2C-AA17-A99144017781}" srcId="{69381929-6EE8-4909-914A-73AE644B26AC}" destId="{52214F19-0AF3-4713-9339-DC0AF79601C7}" srcOrd="3" destOrd="0" parTransId="{26773A0B-F1CC-41B3-BC98-C0DEEDAE5160}" sibTransId="{5442A4AF-9635-4F2B-91EB-670FDA883441}"/>
    <dgm:cxn modelId="{1E65D6E6-8A2A-45F0-A2D6-0DCB14A87A77}" srcId="{69381929-6EE8-4909-914A-73AE644B26AC}" destId="{A407A653-A0D3-412C-97E9-5AEC33AED3C0}" srcOrd="0" destOrd="0" parTransId="{15806696-AEB6-4A1B-A68B-EFFF190D7330}" sibTransId="{92896C97-3381-4CC1-ACDB-388775BF72D2}"/>
    <dgm:cxn modelId="{A43EA98F-066B-4E49-88A3-8F6AD8C45475}" type="presOf" srcId="{1E754B29-CB36-4D70-B333-8C80AAF4A120}" destId="{956DC5C8-284D-450A-9DB7-023E6E9BBF00}" srcOrd="0" destOrd="0" presId="urn:microsoft.com/office/officeart/2005/8/layout/hChevron3"/>
    <dgm:cxn modelId="{752FBF7F-79E1-4ACA-86E4-D24CF18F2CC7}" type="presParOf" srcId="{01B42C09-6195-4A13-AF1F-11C687F18199}" destId="{9E4A67E2-93D1-4E50-851C-68873CB8E4CD}" srcOrd="0" destOrd="0" presId="urn:microsoft.com/office/officeart/2005/8/layout/hChevron3"/>
    <dgm:cxn modelId="{186D9488-A074-4E22-8573-DC2A0499E223}" type="presParOf" srcId="{01B42C09-6195-4A13-AF1F-11C687F18199}" destId="{87824E22-0FD5-41D5-9586-D6791A639F50}" srcOrd="1" destOrd="0" presId="urn:microsoft.com/office/officeart/2005/8/layout/hChevron3"/>
    <dgm:cxn modelId="{8FE7D075-2FC1-44C6-A085-4E9E48B11F6F}" type="presParOf" srcId="{01B42C09-6195-4A13-AF1F-11C687F18199}" destId="{8B81AE29-9072-4DF7-9FAF-16FE86C2BC56}" srcOrd="2" destOrd="0" presId="urn:microsoft.com/office/officeart/2005/8/layout/hChevron3"/>
    <dgm:cxn modelId="{DFF52E5D-5E71-409F-9696-5ACF05F9C9C2}" type="presParOf" srcId="{01B42C09-6195-4A13-AF1F-11C687F18199}" destId="{50BA05CE-3569-4201-8409-C8572E3A647E}" srcOrd="3" destOrd="0" presId="urn:microsoft.com/office/officeart/2005/8/layout/hChevron3"/>
    <dgm:cxn modelId="{0AC1AEF7-21BD-4B63-832D-CFE3D2E74C85}" type="presParOf" srcId="{01B42C09-6195-4A13-AF1F-11C687F18199}" destId="{956DC5C8-284D-450A-9DB7-023E6E9BBF00}" srcOrd="4" destOrd="0" presId="urn:microsoft.com/office/officeart/2005/8/layout/hChevron3"/>
    <dgm:cxn modelId="{3EB62688-D556-45EA-BF5D-CA8C81D476AE}" type="presParOf" srcId="{01B42C09-6195-4A13-AF1F-11C687F18199}" destId="{4234A0EB-2B50-47E3-AEEC-DD21417909C0}" srcOrd="5" destOrd="0" presId="urn:microsoft.com/office/officeart/2005/8/layout/hChevron3"/>
    <dgm:cxn modelId="{28FDA3FE-3B0D-4E5C-A789-7E8317FFEACE}" type="presParOf" srcId="{01B42C09-6195-4A13-AF1F-11C687F18199}" destId="{D5FF0F6C-87C3-4263-83D2-7FFE720AC78D}" srcOrd="6" destOrd="0" presId="urn:microsoft.com/office/officeart/2005/8/layout/hChevron3"/>
    <dgm:cxn modelId="{4AA493B0-C38D-4B89-9822-68AD778241E9}" type="presParOf" srcId="{01B42C09-6195-4A13-AF1F-11C687F18199}" destId="{BFD84251-A89B-46F4-AF0D-051A444F910E}" srcOrd="7" destOrd="0" presId="urn:microsoft.com/office/officeart/2005/8/layout/hChevron3"/>
    <dgm:cxn modelId="{C9EEEDAB-4377-4A91-AA40-E52B1F24123F}"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accent5">
            <a:lumMod val="50000"/>
          </a:schemeClr>
        </a:solidFill>
      </dgm:spPr>
      <dgm:t>
        <a:bodyPr/>
        <a:lstStyle/>
        <a:p>
          <a:r>
            <a:rPr lang="es-EC" sz="1600" b="1" dirty="0" smtClean="0">
              <a:solidFill>
                <a:schemeClr val="bg1"/>
              </a:solidFill>
            </a:rPr>
            <a:t>INTRODUCCIÓN</a:t>
          </a:r>
          <a:endParaRPr lang="es-EC" sz="1600" b="1" dirty="0">
            <a:solidFill>
              <a:schemeClr val="bg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dgm:spPr/>
      <dgm:t>
        <a:bodyPr/>
        <a:lstStyle/>
        <a:p>
          <a:pPr>
            <a:buFont typeface="+mj-lt"/>
            <a:buNone/>
          </a:pPr>
          <a:r>
            <a:rPr lang="es-ES" b="0" dirty="0" smtClean="0">
              <a:latin typeface="Arial" panose="020B0604020202020204" pitchFamily="34" charset="0"/>
              <a:cs typeface="Arial" panose="020B0604020202020204" pitchFamily="34" charset="0"/>
            </a:rPr>
            <a:t>DISEÑO E IMPLEMENTACIÓN HARDWARE DEL EQUIPO ELECTROMIOGRÁFICO </a:t>
          </a:r>
          <a:endParaRPr lang="es-EC" b="0" dirty="0">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a:t>
          </a:r>
          <a:r>
            <a:rPr lang="es-EC" b="0" baseline="0" dirty="0" smtClean="0">
              <a:latin typeface="Arial" panose="020B0604020202020204" pitchFamily="34" charset="0"/>
              <a:cs typeface="Arial" panose="020B0604020202020204" pitchFamily="34" charset="0"/>
            </a:rPr>
            <a:t> E IMPLEMENTACIÓN SOFTWARE DEL EQUIPO ELECTROMIOGRÁFICO</a:t>
          </a:r>
          <a:endParaRPr lang="es-EC" b="0" dirty="0">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AB18AE48-3A09-4D0B-96CC-D8FC8026C2AA}" type="presOf" srcId="{1E754B29-CB36-4D70-B333-8C80AAF4A120}" destId="{956DC5C8-284D-450A-9DB7-023E6E9BBF00}" srcOrd="0" destOrd="0" presId="urn:microsoft.com/office/officeart/2005/8/layout/hChevron3"/>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4802CA46-974A-4A9D-AA94-63826A22B5BA}" type="presOf" srcId="{BB1CE475-3160-4A74-90E5-C712B97A6940}" destId="{1B5C5FD5-9C9E-4207-B774-2CBC40D2DA27}" srcOrd="0" destOrd="0" presId="urn:microsoft.com/office/officeart/2005/8/layout/hChevron3"/>
    <dgm:cxn modelId="{70A26EA8-CC25-4A2C-AA17-A99144017781}" srcId="{69381929-6EE8-4909-914A-73AE644B26AC}" destId="{52214F19-0AF3-4713-9339-DC0AF79601C7}" srcOrd="3" destOrd="0" parTransId="{26773A0B-F1CC-41B3-BC98-C0DEEDAE5160}" sibTransId="{5442A4AF-9635-4F2B-91EB-670FDA883441}"/>
    <dgm:cxn modelId="{DE60B959-53DD-4901-BFE1-1D52435B937D}" type="presOf" srcId="{69381929-6EE8-4909-914A-73AE644B26AC}" destId="{01B42C09-6195-4A13-AF1F-11C687F18199}"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0EFC930B-568C-4222-9FED-62A8B9E51D5F}" type="presOf" srcId="{C23B5972-9393-4CEC-9596-857AC613130C}" destId="{8B81AE29-9072-4DF7-9FAF-16FE86C2BC56}" srcOrd="0" destOrd="0" presId="urn:microsoft.com/office/officeart/2005/8/layout/hChevron3"/>
    <dgm:cxn modelId="{9B423644-82BA-43E1-9366-8D38108DABD2}" type="presOf" srcId="{52214F19-0AF3-4713-9339-DC0AF79601C7}" destId="{D5FF0F6C-87C3-4263-83D2-7FFE720AC78D}" srcOrd="0" destOrd="0" presId="urn:microsoft.com/office/officeart/2005/8/layout/hChevron3"/>
    <dgm:cxn modelId="{36EB482B-C2A5-4D41-95E7-88F81D7C0D4C}" type="presOf" srcId="{A407A653-A0D3-412C-97E9-5AEC33AED3C0}" destId="{9E4A67E2-93D1-4E50-851C-68873CB8E4CD}"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C65F27FD-4BA8-4DDF-8C36-0EC3C7BA5128}" type="presParOf" srcId="{01B42C09-6195-4A13-AF1F-11C687F18199}" destId="{9E4A67E2-93D1-4E50-851C-68873CB8E4CD}" srcOrd="0" destOrd="0" presId="urn:microsoft.com/office/officeart/2005/8/layout/hChevron3"/>
    <dgm:cxn modelId="{B91F046E-1F75-42BF-86D0-CB28FC8F1D25}" type="presParOf" srcId="{01B42C09-6195-4A13-AF1F-11C687F18199}" destId="{87824E22-0FD5-41D5-9586-D6791A639F50}" srcOrd="1" destOrd="0" presId="urn:microsoft.com/office/officeart/2005/8/layout/hChevron3"/>
    <dgm:cxn modelId="{4EFAB821-7773-4C68-8927-3E965B888F6D}" type="presParOf" srcId="{01B42C09-6195-4A13-AF1F-11C687F18199}" destId="{8B81AE29-9072-4DF7-9FAF-16FE86C2BC56}" srcOrd="2" destOrd="0" presId="urn:microsoft.com/office/officeart/2005/8/layout/hChevron3"/>
    <dgm:cxn modelId="{DD512243-0796-46FD-99B9-DA1AE28E99C9}" type="presParOf" srcId="{01B42C09-6195-4A13-AF1F-11C687F18199}" destId="{50BA05CE-3569-4201-8409-C8572E3A647E}" srcOrd="3" destOrd="0" presId="urn:microsoft.com/office/officeart/2005/8/layout/hChevron3"/>
    <dgm:cxn modelId="{5B74BFE7-CBC2-4065-BE16-436F4EB3FFBF}" type="presParOf" srcId="{01B42C09-6195-4A13-AF1F-11C687F18199}" destId="{956DC5C8-284D-450A-9DB7-023E6E9BBF00}" srcOrd="4" destOrd="0" presId="urn:microsoft.com/office/officeart/2005/8/layout/hChevron3"/>
    <dgm:cxn modelId="{E68D77DB-4928-4761-BADA-D920070ABAC1}" type="presParOf" srcId="{01B42C09-6195-4A13-AF1F-11C687F18199}" destId="{4234A0EB-2B50-47E3-AEEC-DD21417909C0}" srcOrd="5" destOrd="0" presId="urn:microsoft.com/office/officeart/2005/8/layout/hChevron3"/>
    <dgm:cxn modelId="{AC01E4C7-3920-40C3-B80B-12671D36CB61}" type="presParOf" srcId="{01B42C09-6195-4A13-AF1F-11C687F18199}" destId="{D5FF0F6C-87C3-4263-83D2-7FFE720AC78D}" srcOrd="6" destOrd="0" presId="urn:microsoft.com/office/officeart/2005/8/layout/hChevron3"/>
    <dgm:cxn modelId="{B33C74AE-7CB7-4F02-9D0A-F1272163264B}" type="presParOf" srcId="{01B42C09-6195-4A13-AF1F-11C687F18199}" destId="{BFD84251-A89B-46F4-AF0D-051A444F910E}" srcOrd="7" destOrd="0" presId="urn:microsoft.com/office/officeart/2005/8/layout/hChevron3"/>
    <dgm:cxn modelId="{CA0647C9-074B-4282-8C90-45C771641B6B}"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DISEÑO</a:t>
          </a:r>
          <a:r>
            <a:rPr lang="es-EC" b="1" baseline="0" dirty="0" smtClean="0">
              <a:solidFill>
                <a:schemeClr val="bg1"/>
              </a:solidFill>
              <a:latin typeface="Arial" panose="020B0604020202020204" pitchFamily="34" charset="0"/>
              <a:cs typeface="Arial" panose="020B0604020202020204" pitchFamily="34" charset="0"/>
            </a:rPr>
            <a:t> E IMPLEMENTACIÓN SOFTWARE DEL EQUIPO ELECTROMIOGRÁFICO</a:t>
          </a:r>
          <a:endParaRPr lang="es-EC" b="1" dirty="0">
            <a:solidFill>
              <a:schemeClr val="bg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AFA35DD0-5F76-4A02-B06F-9D8B5A1EF612}" type="presOf" srcId="{A407A653-A0D3-412C-97E9-5AEC33AED3C0}" destId="{9E4A67E2-93D1-4E50-851C-68873CB8E4CD}"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2C85BBAA-78E7-4CEC-BACD-548B2DA9820C}" type="presOf" srcId="{1E754B29-CB36-4D70-B333-8C80AAF4A120}" destId="{956DC5C8-284D-450A-9DB7-023E6E9BBF00}" srcOrd="0" destOrd="0" presId="urn:microsoft.com/office/officeart/2005/8/layout/hChevron3"/>
    <dgm:cxn modelId="{DAF36BE9-E98D-49D3-B59E-4E35823048C5}" type="presOf" srcId="{69381929-6EE8-4909-914A-73AE644B26AC}" destId="{01B42C09-6195-4A13-AF1F-11C687F18199}"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A0B8F67C-E5CB-4B1E-998A-86BB0FDBB6D3}" type="presOf" srcId="{52214F19-0AF3-4713-9339-DC0AF79601C7}" destId="{D5FF0F6C-87C3-4263-83D2-7FFE720AC78D}" srcOrd="0" destOrd="0" presId="urn:microsoft.com/office/officeart/2005/8/layout/hChevron3"/>
    <dgm:cxn modelId="{1F4DFAB1-FFC8-4665-A515-2F3786143728}" type="presOf" srcId="{BB1CE475-3160-4A74-90E5-C712B97A6940}" destId="{1B5C5FD5-9C9E-4207-B774-2CBC40D2DA27}" srcOrd="0" destOrd="0" presId="urn:microsoft.com/office/officeart/2005/8/layout/hChevron3"/>
    <dgm:cxn modelId="{B6891355-A667-4A92-998F-9C1D7D6EB86E}" type="presOf" srcId="{C23B5972-9393-4CEC-9596-857AC613130C}" destId="{8B81AE29-9072-4DF7-9FAF-16FE86C2BC56}" srcOrd="0" destOrd="0" presId="urn:microsoft.com/office/officeart/2005/8/layout/hChevron3"/>
    <dgm:cxn modelId="{96B3DBA9-FDC1-4C1A-8988-49AF01E0552D}" type="presParOf" srcId="{01B42C09-6195-4A13-AF1F-11C687F18199}" destId="{9E4A67E2-93D1-4E50-851C-68873CB8E4CD}" srcOrd="0" destOrd="0" presId="urn:microsoft.com/office/officeart/2005/8/layout/hChevron3"/>
    <dgm:cxn modelId="{AC4AC6DD-497A-46FD-8B4E-B1B46B75F1CA}" type="presParOf" srcId="{01B42C09-6195-4A13-AF1F-11C687F18199}" destId="{87824E22-0FD5-41D5-9586-D6791A639F50}" srcOrd="1" destOrd="0" presId="urn:microsoft.com/office/officeart/2005/8/layout/hChevron3"/>
    <dgm:cxn modelId="{710CA171-97FB-44BF-9D86-4FAD214AC9C9}" type="presParOf" srcId="{01B42C09-6195-4A13-AF1F-11C687F18199}" destId="{8B81AE29-9072-4DF7-9FAF-16FE86C2BC56}" srcOrd="2" destOrd="0" presId="urn:microsoft.com/office/officeart/2005/8/layout/hChevron3"/>
    <dgm:cxn modelId="{ADFC0C1B-EFF6-440A-B38E-ED39D5FC9DB8}" type="presParOf" srcId="{01B42C09-6195-4A13-AF1F-11C687F18199}" destId="{50BA05CE-3569-4201-8409-C8572E3A647E}" srcOrd="3" destOrd="0" presId="urn:microsoft.com/office/officeart/2005/8/layout/hChevron3"/>
    <dgm:cxn modelId="{505294E7-E940-4671-84B6-0FF9F089870F}" type="presParOf" srcId="{01B42C09-6195-4A13-AF1F-11C687F18199}" destId="{956DC5C8-284D-450A-9DB7-023E6E9BBF00}" srcOrd="4" destOrd="0" presId="urn:microsoft.com/office/officeart/2005/8/layout/hChevron3"/>
    <dgm:cxn modelId="{ECBD392E-E5ED-43C8-9DED-082CA26F9B7D}" type="presParOf" srcId="{01B42C09-6195-4A13-AF1F-11C687F18199}" destId="{4234A0EB-2B50-47E3-AEEC-DD21417909C0}" srcOrd="5" destOrd="0" presId="urn:microsoft.com/office/officeart/2005/8/layout/hChevron3"/>
    <dgm:cxn modelId="{830989D2-0D31-4447-B240-BD72534327A7}" type="presParOf" srcId="{01B42C09-6195-4A13-AF1F-11C687F18199}" destId="{D5FF0F6C-87C3-4263-83D2-7FFE720AC78D}" srcOrd="6" destOrd="0" presId="urn:microsoft.com/office/officeart/2005/8/layout/hChevron3"/>
    <dgm:cxn modelId="{2239FB42-31CC-45D7-9C63-B804EE0B6247}" type="presParOf" srcId="{01B42C09-6195-4A13-AF1F-11C687F18199}" destId="{BFD84251-A89B-46F4-AF0D-051A444F910E}" srcOrd="7" destOrd="0" presId="urn:microsoft.com/office/officeart/2005/8/layout/hChevron3"/>
    <dgm:cxn modelId="{2D7F4ABC-8320-4B62-95FB-0BA18FE3DD0B}"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DISEÑO</a:t>
          </a:r>
          <a:r>
            <a:rPr lang="es-EC" b="1" baseline="0" dirty="0" smtClean="0">
              <a:solidFill>
                <a:schemeClr val="bg1"/>
              </a:solidFill>
              <a:latin typeface="Arial" panose="020B0604020202020204" pitchFamily="34" charset="0"/>
              <a:cs typeface="Arial" panose="020B0604020202020204" pitchFamily="34" charset="0"/>
            </a:rPr>
            <a:t> E IMPLEMENTACIÓN SOFTWARE DEL EQUIPO ELECTROMIOGRÁFICO</a:t>
          </a:r>
          <a:endParaRPr lang="es-EC" b="1" dirty="0">
            <a:solidFill>
              <a:schemeClr val="bg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D074E84C-8297-4E30-9CF1-992B6BE9AB7F}" type="presOf" srcId="{69381929-6EE8-4909-914A-73AE644B26AC}" destId="{01B42C09-6195-4A13-AF1F-11C687F18199}" srcOrd="0" destOrd="0" presId="urn:microsoft.com/office/officeart/2005/8/layout/hChevron3"/>
    <dgm:cxn modelId="{32EC1AC9-DBAB-49B5-BD89-E12AD286DE7B}" type="presOf" srcId="{C23B5972-9393-4CEC-9596-857AC613130C}" destId="{8B81AE29-9072-4DF7-9FAF-16FE86C2BC56}" srcOrd="0" destOrd="0" presId="urn:microsoft.com/office/officeart/2005/8/layout/hChevron3"/>
    <dgm:cxn modelId="{F9491FDE-0742-4708-84E7-0B2022E39786}" type="presOf" srcId="{52214F19-0AF3-4713-9339-DC0AF79601C7}" destId="{D5FF0F6C-87C3-4263-83D2-7FFE720AC78D}"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EB3C61D8-F177-4B7B-9A41-A6D40A025C7B}" type="presOf" srcId="{A407A653-A0D3-412C-97E9-5AEC33AED3C0}" destId="{9E4A67E2-93D1-4E50-851C-68873CB8E4CD}" srcOrd="0" destOrd="0" presId="urn:microsoft.com/office/officeart/2005/8/layout/hChevron3"/>
    <dgm:cxn modelId="{43C8A1D1-CAF7-4A39-8D11-79DB4B6B0AEA}" type="presOf" srcId="{1E754B29-CB36-4D70-B333-8C80AAF4A120}" destId="{956DC5C8-284D-450A-9DB7-023E6E9BBF00}" srcOrd="0" destOrd="0" presId="urn:microsoft.com/office/officeart/2005/8/layout/hChevron3"/>
    <dgm:cxn modelId="{366E2126-2EA9-42A3-BEE4-7202DAC31E7E}" type="presOf" srcId="{BB1CE475-3160-4A74-90E5-C712B97A6940}" destId="{1B5C5FD5-9C9E-4207-B774-2CBC40D2DA27}"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EFECCBF4-A5F3-4A42-B8EA-9AEA81D0741F}" type="presParOf" srcId="{01B42C09-6195-4A13-AF1F-11C687F18199}" destId="{9E4A67E2-93D1-4E50-851C-68873CB8E4CD}" srcOrd="0" destOrd="0" presId="urn:microsoft.com/office/officeart/2005/8/layout/hChevron3"/>
    <dgm:cxn modelId="{ABEDB97C-C794-4550-A0DA-F2ACF63A17AD}" type="presParOf" srcId="{01B42C09-6195-4A13-AF1F-11C687F18199}" destId="{87824E22-0FD5-41D5-9586-D6791A639F50}" srcOrd="1" destOrd="0" presId="urn:microsoft.com/office/officeart/2005/8/layout/hChevron3"/>
    <dgm:cxn modelId="{99B803D5-6AE8-4B08-B5E6-43CB4172DD1E}" type="presParOf" srcId="{01B42C09-6195-4A13-AF1F-11C687F18199}" destId="{8B81AE29-9072-4DF7-9FAF-16FE86C2BC56}" srcOrd="2" destOrd="0" presId="urn:microsoft.com/office/officeart/2005/8/layout/hChevron3"/>
    <dgm:cxn modelId="{0AD01184-BD9D-449A-A6CA-5943BE3A6BD1}" type="presParOf" srcId="{01B42C09-6195-4A13-AF1F-11C687F18199}" destId="{50BA05CE-3569-4201-8409-C8572E3A647E}" srcOrd="3" destOrd="0" presId="urn:microsoft.com/office/officeart/2005/8/layout/hChevron3"/>
    <dgm:cxn modelId="{52B2EFAA-E81E-4B78-A170-B799696349FF}" type="presParOf" srcId="{01B42C09-6195-4A13-AF1F-11C687F18199}" destId="{956DC5C8-284D-450A-9DB7-023E6E9BBF00}" srcOrd="4" destOrd="0" presId="urn:microsoft.com/office/officeart/2005/8/layout/hChevron3"/>
    <dgm:cxn modelId="{CA6B4A5A-4DDB-419D-967B-66E810F7A642}" type="presParOf" srcId="{01B42C09-6195-4A13-AF1F-11C687F18199}" destId="{4234A0EB-2B50-47E3-AEEC-DD21417909C0}" srcOrd="5" destOrd="0" presId="urn:microsoft.com/office/officeart/2005/8/layout/hChevron3"/>
    <dgm:cxn modelId="{06F0008C-AB24-483C-978B-978F16247F55}" type="presParOf" srcId="{01B42C09-6195-4A13-AF1F-11C687F18199}" destId="{D5FF0F6C-87C3-4263-83D2-7FFE720AC78D}" srcOrd="6" destOrd="0" presId="urn:microsoft.com/office/officeart/2005/8/layout/hChevron3"/>
    <dgm:cxn modelId="{EE5D1D09-B422-4301-A7C9-FF5329BAC733}" type="presParOf" srcId="{01B42C09-6195-4A13-AF1F-11C687F18199}" destId="{BFD84251-A89B-46F4-AF0D-051A444F910E}" srcOrd="7" destOrd="0" presId="urn:microsoft.com/office/officeart/2005/8/layout/hChevron3"/>
    <dgm:cxn modelId="{7C70101C-FEF8-4A8F-87E3-F3413BCEF165}"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DISEÑO</a:t>
          </a:r>
          <a:r>
            <a:rPr lang="es-EC" b="1" baseline="0" dirty="0" smtClean="0">
              <a:solidFill>
                <a:schemeClr val="bg1"/>
              </a:solidFill>
              <a:latin typeface="Arial" panose="020B0604020202020204" pitchFamily="34" charset="0"/>
              <a:cs typeface="Arial" panose="020B0604020202020204" pitchFamily="34" charset="0"/>
            </a:rPr>
            <a:t> E IMPLEMENTACIÓN SOFTWARE DEL EQUIPO ELECTROMIOGRÁFICO</a:t>
          </a:r>
          <a:endParaRPr lang="es-EC" b="1" dirty="0">
            <a:solidFill>
              <a:schemeClr val="bg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05AE4873-3EF7-47DC-9B46-C28B50EA33C0}" type="presOf" srcId="{A407A653-A0D3-412C-97E9-5AEC33AED3C0}" destId="{9E4A67E2-93D1-4E50-851C-68873CB8E4CD}" srcOrd="0" destOrd="0" presId="urn:microsoft.com/office/officeart/2005/8/layout/hChevron3"/>
    <dgm:cxn modelId="{456CA27F-7D29-42E7-8B29-D0757ED8AFAB}" type="presOf" srcId="{C23B5972-9393-4CEC-9596-857AC613130C}" destId="{8B81AE29-9072-4DF7-9FAF-16FE86C2BC56}" srcOrd="0" destOrd="0" presId="urn:microsoft.com/office/officeart/2005/8/layout/hChevron3"/>
    <dgm:cxn modelId="{FF5DCDBB-90A8-4287-881B-E31BDC4AD047}" srcId="{69381929-6EE8-4909-914A-73AE644B26AC}" destId="{1E754B29-CB36-4D70-B333-8C80AAF4A120}" srcOrd="2" destOrd="0" parTransId="{07DFEB92-9DCE-4442-B327-BC9CBE5515CD}" sibTransId="{21158030-F2B6-4668-ABD6-BE00E964E98E}"/>
    <dgm:cxn modelId="{4CFF501B-2FF8-4F07-8AB8-AE6ABE18229F}" type="presOf" srcId="{BB1CE475-3160-4A74-90E5-C712B97A6940}" destId="{1B5C5FD5-9C9E-4207-B774-2CBC40D2DA27}" srcOrd="0" destOrd="0" presId="urn:microsoft.com/office/officeart/2005/8/layout/hChevron3"/>
    <dgm:cxn modelId="{C1D34681-8BB6-478B-B11D-190FC94B0C3F}" type="presOf" srcId="{52214F19-0AF3-4713-9339-DC0AF79601C7}" destId="{D5FF0F6C-87C3-4263-83D2-7FFE720AC78D}" srcOrd="0" destOrd="0" presId="urn:microsoft.com/office/officeart/2005/8/layout/hChevron3"/>
    <dgm:cxn modelId="{79A286D9-9D9F-460B-ACBF-16D34ACF927B}" type="presOf" srcId="{1E754B29-CB36-4D70-B333-8C80AAF4A120}" destId="{956DC5C8-284D-450A-9DB7-023E6E9BBF00}" srcOrd="0" destOrd="0" presId="urn:microsoft.com/office/officeart/2005/8/layout/hChevron3"/>
    <dgm:cxn modelId="{4F94AE82-DE7B-4B0F-B2CE-105693E56E2B}" srcId="{69381929-6EE8-4909-914A-73AE644B26AC}" destId="{C23B5972-9393-4CEC-9596-857AC613130C}" srcOrd="1" destOrd="0" parTransId="{8431ABF8-FCBC-4162-9392-768D94878032}" sibTransId="{7C3F3551-7DAB-4EB8-A38A-A97363DD3359}"/>
    <dgm:cxn modelId="{82B61B32-ACA9-47F2-8CCA-0452CAE35E8F}" srcId="{69381929-6EE8-4909-914A-73AE644B26AC}" destId="{BB1CE475-3160-4A74-90E5-C712B97A6940}" srcOrd="4" destOrd="0" parTransId="{55F385E4-C91E-423D-A5CD-D6C2FC642133}" sibTransId="{9A14C727-C017-4441-B199-CD33757CA0AA}"/>
    <dgm:cxn modelId="{70A26EA8-CC25-4A2C-AA17-A99144017781}" srcId="{69381929-6EE8-4909-914A-73AE644B26AC}" destId="{52214F19-0AF3-4713-9339-DC0AF79601C7}" srcOrd="3" destOrd="0" parTransId="{26773A0B-F1CC-41B3-BC98-C0DEEDAE5160}" sibTransId="{5442A4AF-9635-4F2B-91EB-670FDA883441}"/>
    <dgm:cxn modelId="{1E65D6E6-8A2A-45F0-A2D6-0DCB14A87A77}" srcId="{69381929-6EE8-4909-914A-73AE644B26AC}" destId="{A407A653-A0D3-412C-97E9-5AEC33AED3C0}" srcOrd="0" destOrd="0" parTransId="{15806696-AEB6-4A1B-A68B-EFFF190D7330}" sibTransId="{92896C97-3381-4CC1-ACDB-388775BF72D2}"/>
    <dgm:cxn modelId="{81F68B6D-8CE0-4B6F-A767-C9598DE4563C}" type="presOf" srcId="{69381929-6EE8-4909-914A-73AE644B26AC}" destId="{01B42C09-6195-4A13-AF1F-11C687F18199}" srcOrd="0" destOrd="0" presId="urn:microsoft.com/office/officeart/2005/8/layout/hChevron3"/>
    <dgm:cxn modelId="{8BD641DC-F4D9-4B95-B6F1-3E2723867CD8}" type="presParOf" srcId="{01B42C09-6195-4A13-AF1F-11C687F18199}" destId="{9E4A67E2-93D1-4E50-851C-68873CB8E4CD}" srcOrd="0" destOrd="0" presId="urn:microsoft.com/office/officeart/2005/8/layout/hChevron3"/>
    <dgm:cxn modelId="{6227954B-0594-43A2-B5F0-58FED347B601}" type="presParOf" srcId="{01B42C09-6195-4A13-AF1F-11C687F18199}" destId="{87824E22-0FD5-41D5-9586-D6791A639F50}" srcOrd="1" destOrd="0" presId="urn:microsoft.com/office/officeart/2005/8/layout/hChevron3"/>
    <dgm:cxn modelId="{76D8087D-B0F4-40F8-B42A-687D71EDAC91}" type="presParOf" srcId="{01B42C09-6195-4A13-AF1F-11C687F18199}" destId="{8B81AE29-9072-4DF7-9FAF-16FE86C2BC56}" srcOrd="2" destOrd="0" presId="urn:microsoft.com/office/officeart/2005/8/layout/hChevron3"/>
    <dgm:cxn modelId="{DB346C41-11E4-4ACF-B178-8CF8259B238C}" type="presParOf" srcId="{01B42C09-6195-4A13-AF1F-11C687F18199}" destId="{50BA05CE-3569-4201-8409-C8572E3A647E}" srcOrd="3" destOrd="0" presId="urn:microsoft.com/office/officeart/2005/8/layout/hChevron3"/>
    <dgm:cxn modelId="{834C340C-0372-4313-A827-DB8826D4564A}" type="presParOf" srcId="{01B42C09-6195-4A13-AF1F-11C687F18199}" destId="{956DC5C8-284D-450A-9DB7-023E6E9BBF00}" srcOrd="4" destOrd="0" presId="urn:microsoft.com/office/officeart/2005/8/layout/hChevron3"/>
    <dgm:cxn modelId="{EAA42282-991F-4D8C-97FE-031D7910E37B}" type="presParOf" srcId="{01B42C09-6195-4A13-AF1F-11C687F18199}" destId="{4234A0EB-2B50-47E3-AEEC-DD21417909C0}" srcOrd="5" destOrd="0" presId="urn:microsoft.com/office/officeart/2005/8/layout/hChevron3"/>
    <dgm:cxn modelId="{2581B9E0-F6B9-4097-AC54-ECC6305254BB}" type="presParOf" srcId="{01B42C09-6195-4A13-AF1F-11C687F18199}" destId="{D5FF0F6C-87C3-4263-83D2-7FFE720AC78D}" srcOrd="6" destOrd="0" presId="urn:microsoft.com/office/officeart/2005/8/layout/hChevron3"/>
    <dgm:cxn modelId="{BA01FE9E-9F58-4842-9A25-8C2349210C81}" type="presParOf" srcId="{01B42C09-6195-4A13-AF1F-11C687F18199}" destId="{BFD84251-A89B-46F4-AF0D-051A444F910E}" srcOrd="7" destOrd="0" presId="urn:microsoft.com/office/officeart/2005/8/layout/hChevron3"/>
    <dgm:cxn modelId="{C0CC1E51-A9EE-47EE-B56F-AB2EFF405C1A}"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DISEÑO</a:t>
          </a:r>
          <a:r>
            <a:rPr lang="es-EC" b="1" baseline="0" dirty="0" smtClean="0">
              <a:solidFill>
                <a:schemeClr val="bg1"/>
              </a:solidFill>
              <a:latin typeface="Arial" panose="020B0604020202020204" pitchFamily="34" charset="0"/>
              <a:cs typeface="Arial" panose="020B0604020202020204" pitchFamily="34" charset="0"/>
            </a:rPr>
            <a:t> E IMPLEMENTACIÓN SOFTWARE DEL EQUIPO ELECTROMIOGRÁFICO</a:t>
          </a:r>
          <a:endParaRPr lang="es-EC" b="1" dirty="0">
            <a:solidFill>
              <a:schemeClr val="bg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1E65D6E6-8A2A-45F0-A2D6-0DCB14A87A77}" srcId="{69381929-6EE8-4909-914A-73AE644B26AC}" destId="{A407A653-A0D3-412C-97E9-5AEC33AED3C0}" srcOrd="0" destOrd="0" parTransId="{15806696-AEB6-4A1B-A68B-EFFF190D7330}" sibTransId="{92896C97-3381-4CC1-ACDB-388775BF72D2}"/>
    <dgm:cxn modelId="{68C485C5-8876-4F3E-9069-B7BF0D0E6681}" type="presOf" srcId="{C23B5972-9393-4CEC-9596-857AC613130C}" destId="{8B81AE29-9072-4DF7-9FAF-16FE86C2BC56}" srcOrd="0" destOrd="0" presId="urn:microsoft.com/office/officeart/2005/8/layout/hChevron3"/>
    <dgm:cxn modelId="{5D6A0CE5-1CC0-4D7C-B7C3-D1B57EA79177}" type="presOf" srcId="{52214F19-0AF3-4713-9339-DC0AF79601C7}" destId="{D5FF0F6C-87C3-4263-83D2-7FFE720AC78D}" srcOrd="0" destOrd="0" presId="urn:microsoft.com/office/officeart/2005/8/layout/hChevron3"/>
    <dgm:cxn modelId="{7BA23AFE-F02F-48ED-A109-A3AAC1C2003A}" type="presOf" srcId="{BB1CE475-3160-4A74-90E5-C712B97A6940}" destId="{1B5C5FD5-9C9E-4207-B774-2CBC40D2DA27}" srcOrd="0" destOrd="0" presId="urn:microsoft.com/office/officeart/2005/8/layout/hChevron3"/>
    <dgm:cxn modelId="{9EA804EE-C380-48AD-A98E-F820D300EACE}" type="presOf" srcId="{69381929-6EE8-4909-914A-73AE644B26AC}" destId="{01B42C09-6195-4A13-AF1F-11C687F18199}"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38359381-E0D8-4DD9-BC92-CE897A77E674}" type="presOf" srcId="{A407A653-A0D3-412C-97E9-5AEC33AED3C0}" destId="{9E4A67E2-93D1-4E50-851C-68873CB8E4CD}" srcOrd="0" destOrd="0" presId="urn:microsoft.com/office/officeart/2005/8/layout/hChevron3"/>
    <dgm:cxn modelId="{8F84DEBF-9039-4C3C-84E2-F0C62B7CDF32}" type="presOf" srcId="{1E754B29-CB36-4D70-B333-8C80AAF4A120}" destId="{956DC5C8-284D-450A-9DB7-023E6E9BBF00}" srcOrd="0" destOrd="0" presId="urn:microsoft.com/office/officeart/2005/8/layout/hChevron3"/>
    <dgm:cxn modelId="{290921FF-CA82-496B-B093-6118B8D91CBA}" type="presParOf" srcId="{01B42C09-6195-4A13-AF1F-11C687F18199}" destId="{9E4A67E2-93D1-4E50-851C-68873CB8E4CD}" srcOrd="0" destOrd="0" presId="urn:microsoft.com/office/officeart/2005/8/layout/hChevron3"/>
    <dgm:cxn modelId="{C49E46CF-B55F-41BB-B650-4663B9C998A3}" type="presParOf" srcId="{01B42C09-6195-4A13-AF1F-11C687F18199}" destId="{87824E22-0FD5-41D5-9586-D6791A639F50}" srcOrd="1" destOrd="0" presId="urn:microsoft.com/office/officeart/2005/8/layout/hChevron3"/>
    <dgm:cxn modelId="{C85E909B-0633-40DB-ABA5-A9D367F02939}" type="presParOf" srcId="{01B42C09-6195-4A13-AF1F-11C687F18199}" destId="{8B81AE29-9072-4DF7-9FAF-16FE86C2BC56}" srcOrd="2" destOrd="0" presId="urn:microsoft.com/office/officeart/2005/8/layout/hChevron3"/>
    <dgm:cxn modelId="{E097825D-F6DC-4B43-8803-4E6420796474}" type="presParOf" srcId="{01B42C09-6195-4A13-AF1F-11C687F18199}" destId="{50BA05CE-3569-4201-8409-C8572E3A647E}" srcOrd="3" destOrd="0" presId="urn:microsoft.com/office/officeart/2005/8/layout/hChevron3"/>
    <dgm:cxn modelId="{235E2182-FCB1-4F3F-BCF8-61A1B2D8A354}" type="presParOf" srcId="{01B42C09-6195-4A13-AF1F-11C687F18199}" destId="{956DC5C8-284D-450A-9DB7-023E6E9BBF00}" srcOrd="4" destOrd="0" presId="urn:microsoft.com/office/officeart/2005/8/layout/hChevron3"/>
    <dgm:cxn modelId="{7597EFD3-6CFA-4368-AAC2-F8BB99867EBE}" type="presParOf" srcId="{01B42C09-6195-4A13-AF1F-11C687F18199}" destId="{4234A0EB-2B50-47E3-AEEC-DD21417909C0}" srcOrd="5" destOrd="0" presId="urn:microsoft.com/office/officeart/2005/8/layout/hChevron3"/>
    <dgm:cxn modelId="{0FC37410-12F2-4654-BD49-843F98C317D3}" type="presParOf" srcId="{01B42C09-6195-4A13-AF1F-11C687F18199}" destId="{D5FF0F6C-87C3-4263-83D2-7FFE720AC78D}" srcOrd="6" destOrd="0" presId="urn:microsoft.com/office/officeart/2005/8/layout/hChevron3"/>
    <dgm:cxn modelId="{E5C3DCC0-586C-444B-B6A2-E85B1448758D}" type="presParOf" srcId="{01B42C09-6195-4A13-AF1F-11C687F18199}" destId="{BFD84251-A89B-46F4-AF0D-051A444F910E}" srcOrd="7" destOrd="0" presId="urn:microsoft.com/office/officeart/2005/8/layout/hChevron3"/>
    <dgm:cxn modelId="{80AAE995-FE39-4FCA-9F20-CFD40A35009C}"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DISEÑO</a:t>
          </a:r>
          <a:r>
            <a:rPr lang="es-EC" b="1" baseline="0" dirty="0" smtClean="0">
              <a:solidFill>
                <a:schemeClr val="bg1"/>
              </a:solidFill>
              <a:latin typeface="Arial" panose="020B0604020202020204" pitchFamily="34" charset="0"/>
              <a:cs typeface="Arial" panose="020B0604020202020204" pitchFamily="34" charset="0"/>
            </a:rPr>
            <a:t> E IMPLEMENTACIÓN SOFTWARE DEL EQUIPO ELECTROMIOGRÁFICO</a:t>
          </a:r>
          <a:endParaRPr lang="es-EC" b="1" dirty="0">
            <a:solidFill>
              <a:schemeClr val="bg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3336CEDC-8798-465C-9614-20E38CF07C1F}" type="presOf" srcId="{C23B5972-9393-4CEC-9596-857AC613130C}" destId="{8B81AE29-9072-4DF7-9FAF-16FE86C2BC56}"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24CC9C62-51E0-4AFE-B1CB-5D64B7F05CA6}" type="presOf" srcId="{52214F19-0AF3-4713-9339-DC0AF79601C7}" destId="{D5FF0F6C-87C3-4263-83D2-7FFE720AC78D}" srcOrd="0" destOrd="0" presId="urn:microsoft.com/office/officeart/2005/8/layout/hChevron3"/>
    <dgm:cxn modelId="{FE55DE5E-70F0-4D9B-96B4-765AB6108B06}" type="presOf" srcId="{A407A653-A0D3-412C-97E9-5AEC33AED3C0}" destId="{9E4A67E2-93D1-4E50-851C-68873CB8E4CD}" srcOrd="0" destOrd="0" presId="urn:microsoft.com/office/officeart/2005/8/layout/hChevron3"/>
    <dgm:cxn modelId="{92CD0C89-D1F7-4BA2-9FE5-98A91FFDB361}" type="presOf" srcId="{69381929-6EE8-4909-914A-73AE644B26AC}" destId="{01B42C09-6195-4A13-AF1F-11C687F18199}" srcOrd="0" destOrd="0" presId="urn:microsoft.com/office/officeart/2005/8/layout/hChevron3"/>
    <dgm:cxn modelId="{C57F41BF-34DB-4E5F-9E23-01A64525B756}" type="presOf" srcId="{BB1CE475-3160-4A74-90E5-C712B97A6940}" destId="{1B5C5FD5-9C9E-4207-B774-2CBC40D2DA27}"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5349D468-E739-4E8F-B03D-3B5750AC4449}" type="presOf" srcId="{1E754B29-CB36-4D70-B333-8C80AAF4A120}" destId="{956DC5C8-284D-450A-9DB7-023E6E9BBF00}" srcOrd="0" destOrd="0" presId="urn:microsoft.com/office/officeart/2005/8/layout/hChevron3"/>
    <dgm:cxn modelId="{7627C218-F7AE-4057-B1D2-4B9E1505351E}" type="presParOf" srcId="{01B42C09-6195-4A13-AF1F-11C687F18199}" destId="{9E4A67E2-93D1-4E50-851C-68873CB8E4CD}" srcOrd="0" destOrd="0" presId="urn:microsoft.com/office/officeart/2005/8/layout/hChevron3"/>
    <dgm:cxn modelId="{4C76051F-1E4D-4CBA-8D67-24F9E9357212}" type="presParOf" srcId="{01B42C09-6195-4A13-AF1F-11C687F18199}" destId="{87824E22-0FD5-41D5-9586-D6791A639F50}" srcOrd="1" destOrd="0" presId="urn:microsoft.com/office/officeart/2005/8/layout/hChevron3"/>
    <dgm:cxn modelId="{62540593-2867-4BD0-8DAE-021E61A2556D}" type="presParOf" srcId="{01B42C09-6195-4A13-AF1F-11C687F18199}" destId="{8B81AE29-9072-4DF7-9FAF-16FE86C2BC56}" srcOrd="2" destOrd="0" presId="urn:microsoft.com/office/officeart/2005/8/layout/hChevron3"/>
    <dgm:cxn modelId="{CEEA28DE-44A1-4947-ADB1-BF54C040C8DD}" type="presParOf" srcId="{01B42C09-6195-4A13-AF1F-11C687F18199}" destId="{50BA05CE-3569-4201-8409-C8572E3A647E}" srcOrd="3" destOrd="0" presId="urn:microsoft.com/office/officeart/2005/8/layout/hChevron3"/>
    <dgm:cxn modelId="{6F2DD914-691E-4EE4-AE7E-3C054F230D52}" type="presParOf" srcId="{01B42C09-6195-4A13-AF1F-11C687F18199}" destId="{956DC5C8-284D-450A-9DB7-023E6E9BBF00}" srcOrd="4" destOrd="0" presId="urn:microsoft.com/office/officeart/2005/8/layout/hChevron3"/>
    <dgm:cxn modelId="{9A373209-505F-4DAA-9A63-97D9245A7362}" type="presParOf" srcId="{01B42C09-6195-4A13-AF1F-11C687F18199}" destId="{4234A0EB-2B50-47E3-AEEC-DD21417909C0}" srcOrd="5" destOrd="0" presId="urn:microsoft.com/office/officeart/2005/8/layout/hChevron3"/>
    <dgm:cxn modelId="{7C9EA227-047A-4F09-BEC7-4CB67AC1338A}" type="presParOf" srcId="{01B42C09-6195-4A13-AF1F-11C687F18199}" destId="{D5FF0F6C-87C3-4263-83D2-7FFE720AC78D}" srcOrd="6" destOrd="0" presId="urn:microsoft.com/office/officeart/2005/8/layout/hChevron3"/>
    <dgm:cxn modelId="{A27946FA-F4CD-478D-AA92-2DF1E05ED97F}" type="presParOf" srcId="{01B42C09-6195-4A13-AF1F-11C687F18199}" destId="{BFD84251-A89B-46F4-AF0D-051A444F910E}" srcOrd="7" destOrd="0" presId="urn:microsoft.com/office/officeart/2005/8/layout/hChevron3"/>
    <dgm:cxn modelId="{8A6B9B12-FDCE-4C17-AC2E-BB14F59F7D83}"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DISEÑO</a:t>
          </a:r>
          <a:r>
            <a:rPr lang="es-EC" b="1" baseline="0" dirty="0" smtClean="0">
              <a:solidFill>
                <a:schemeClr val="bg1"/>
              </a:solidFill>
              <a:latin typeface="Arial" panose="020B0604020202020204" pitchFamily="34" charset="0"/>
              <a:cs typeface="Arial" panose="020B0604020202020204" pitchFamily="34" charset="0"/>
            </a:rPr>
            <a:t> E IMPLEMENTACIÓN SOFTWARE DEL EQUIPO ELECTROMIOGRÁFICO</a:t>
          </a:r>
          <a:endParaRPr lang="es-EC" b="1" dirty="0">
            <a:solidFill>
              <a:schemeClr val="bg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1E65D6E6-8A2A-45F0-A2D6-0DCB14A87A77}" srcId="{69381929-6EE8-4909-914A-73AE644B26AC}" destId="{A407A653-A0D3-412C-97E9-5AEC33AED3C0}" srcOrd="0" destOrd="0" parTransId="{15806696-AEB6-4A1B-A68B-EFFF190D7330}" sibTransId="{92896C97-3381-4CC1-ACDB-388775BF72D2}"/>
    <dgm:cxn modelId="{3F66D74B-6845-4DEC-9AC6-146B93F9D827}" type="presOf" srcId="{1E754B29-CB36-4D70-B333-8C80AAF4A120}" destId="{956DC5C8-284D-450A-9DB7-023E6E9BBF00}" srcOrd="0" destOrd="0" presId="urn:microsoft.com/office/officeart/2005/8/layout/hChevron3"/>
    <dgm:cxn modelId="{1169B38D-C51E-471C-B2C9-75EC429359F5}" type="presOf" srcId="{52214F19-0AF3-4713-9339-DC0AF79601C7}" destId="{D5FF0F6C-87C3-4263-83D2-7FFE720AC78D}" srcOrd="0" destOrd="0" presId="urn:microsoft.com/office/officeart/2005/8/layout/hChevron3"/>
    <dgm:cxn modelId="{571FE2EA-D900-438E-BB6C-992DFD12752A}" type="presOf" srcId="{69381929-6EE8-4909-914A-73AE644B26AC}" destId="{01B42C09-6195-4A13-AF1F-11C687F18199}"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BCC6C466-2EE6-4EE7-BD13-4A52D49819D8}" type="presOf" srcId="{A407A653-A0D3-412C-97E9-5AEC33AED3C0}" destId="{9E4A67E2-93D1-4E50-851C-68873CB8E4CD}" srcOrd="0" destOrd="0" presId="urn:microsoft.com/office/officeart/2005/8/layout/hChevron3"/>
    <dgm:cxn modelId="{C229AF0A-46BF-4766-BC5F-C25E82994555}" type="presOf" srcId="{BB1CE475-3160-4A74-90E5-C712B97A6940}" destId="{1B5C5FD5-9C9E-4207-B774-2CBC40D2DA27}" srcOrd="0" destOrd="0" presId="urn:microsoft.com/office/officeart/2005/8/layout/hChevron3"/>
    <dgm:cxn modelId="{98785783-7EB9-45E8-A772-0FBA32A32C62}" type="presOf" srcId="{C23B5972-9393-4CEC-9596-857AC613130C}" destId="{8B81AE29-9072-4DF7-9FAF-16FE86C2BC56}" srcOrd="0" destOrd="0" presId="urn:microsoft.com/office/officeart/2005/8/layout/hChevron3"/>
    <dgm:cxn modelId="{85A71230-8964-4CE4-866C-5833C73078DE}" type="presParOf" srcId="{01B42C09-6195-4A13-AF1F-11C687F18199}" destId="{9E4A67E2-93D1-4E50-851C-68873CB8E4CD}" srcOrd="0" destOrd="0" presId="urn:microsoft.com/office/officeart/2005/8/layout/hChevron3"/>
    <dgm:cxn modelId="{14203996-5089-448E-BF84-9B23D5463092}" type="presParOf" srcId="{01B42C09-6195-4A13-AF1F-11C687F18199}" destId="{87824E22-0FD5-41D5-9586-D6791A639F50}" srcOrd="1" destOrd="0" presId="urn:microsoft.com/office/officeart/2005/8/layout/hChevron3"/>
    <dgm:cxn modelId="{A2758815-A593-4C52-9D41-02A4F8B3B0C5}" type="presParOf" srcId="{01B42C09-6195-4A13-AF1F-11C687F18199}" destId="{8B81AE29-9072-4DF7-9FAF-16FE86C2BC56}" srcOrd="2" destOrd="0" presId="urn:microsoft.com/office/officeart/2005/8/layout/hChevron3"/>
    <dgm:cxn modelId="{ABDBE88D-496B-467A-9605-67FAA8A53052}" type="presParOf" srcId="{01B42C09-6195-4A13-AF1F-11C687F18199}" destId="{50BA05CE-3569-4201-8409-C8572E3A647E}" srcOrd="3" destOrd="0" presId="urn:microsoft.com/office/officeart/2005/8/layout/hChevron3"/>
    <dgm:cxn modelId="{22E44CFA-441E-4053-BA37-D7EC6EE427CD}" type="presParOf" srcId="{01B42C09-6195-4A13-AF1F-11C687F18199}" destId="{956DC5C8-284D-450A-9DB7-023E6E9BBF00}" srcOrd="4" destOrd="0" presId="urn:microsoft.com/office/officeart/2005/8/layout/hChevron3"/>
    <dgm:cxn modelId="{C20B1900-448B-4EF6-91DE-44608C88FF02}" type="presParOf" srcId="{01B42C09-6195-4A13-AF1F-11C687F18199}" destId="{4234A0EB-2B50-47E3-AEEC-DD21417909C0}" srcOrd="5" destOrd="0" presId="urn:microsoft.com/office/officeart/2005/8/layout/hChevron3"/>
    <dgm:cxn modelId="{F3741A0B-94A9-43A1-B22E-31B403758AC3}" type="presParOf" srcId="{01B42C09-6195-4A13-AF1F-11C687F18199}" destId="{D5FF0F6C-87C3-4263-83D2-7FFE720AC78D}" srcOrd="6" destOrd="0" presId="urn:microsoft.com/office/officeart/2005/8/layout/hChevron3"/>
    <dgm:cxn modelId="{C219B5BD-6F95-4BDD-A7AA-E0CDFCE324D1}" type="presParOf" srcId="{01B42C09-6195-4A13-AF1F-11C687F18199}" destId="{BFD84251-A89B-46F4-AF0D-051A444F910E}" srcOrd="7" destOrd="0" presId="urn:microsoft.com/office/officeart/2005/8/layout/hChevron3"/>
    <dgm:cxn modelId="{8C14FEDC-C779-4961-8642-AD3450C1E859}"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DISEÑO</a:t>
          </a:r>
          <a:r>
            <a:rPr lang="es-EC" b="1" baseline="0" dirty="0" smtClean="0">
              <a:solidFill>
                <a:schemeClr val="bg1"/>
              </a:solidFill>
              <a:latin typeface="Arial" panose="020B0604020202020204" pitchFamily="34" charset="0"/>
              <a:cs typeface="Arial" panose="020B0604020202020204" pitchFamily="34" charset="0"/>
            </a:rPr>
            <a:t> E IMPLEMENTACIÓN SOFTWARE DEL EQUIPO ELECTROMIOGRÁFICO</a:t>
          </a:r>
          <a:endParaRPr lang="es-EC" b="1" dirty="0">
            <a:solidFill>
              <a:schemeClr val="bg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FF5DCDBB-90A8-4287-881B-E31BDC4AD047}" srcId="{69381929-6EE8-4909-914A-73AE644B26AC}" destId="{1E754B29-CB36-4D70-B333-8C80AAF4A120}" srcOrd="2" destOrd="0" parTransId="{07DFEB92-9DCE-4442-B327-BC9CBE5515CD}" sibTransId="{21158030-F2B6-4668-ABD6-BE00E964E98E}"/>
    <dgm:cxn modelId="{23B6920C-5637-43AF-B0E9-467CDE2E2444}" type="presOf" srcId="{52214F19-0AF3-4713-9339-DC0AF79601C7}" destId="{D5FF0F6C-87C3-4263-83D2-7FFE720AC78D}" srcOrd="0" destOrd="0" presId="urn:microsoft.com/office/officeart/2005/8/layout/hChevron3"/>
    <dgm:cxn modelId="{0CEB9BB3-AA99-4F04-959A-A011C5AE58F8}" type="presOf" srcId="{C23B5972-9393-4CEC-9596-857AC613130C}" destId="{8B81AE29-9072-4DF7-9FAF-16FE86C2BC56}" srcOrd="0" destOrd="0" presId="urn:microsoft.com/office/officeart/2005/8/layout/hChevron3"/>
    <dgm:cxn modelId="{99666FAF-11BE-4CD9-A5BB-3438C8D6DFD9}" type="presOf" srcId="{1E754B29-CB36-4D70-B333-8C80AAF4A120}" destId="{956DC5C8-284D-450A-9DB7-023E6E9BBF00}" srcOrd="0" destOrd="0" presId="urn:microsoft.com/office/officeart/2005/8/layout/hChevron3"/>
    <dgm:cxn modelId="{A50808D0-C98B-4866-A236-FBFC568044AD}" type="presOf" srcId="{A407A653-A0D3-412C-97E9-5AEC33AED3C0}" destId="{9E4A67E2-93D1-4E50-851C-68873CB8E4CD}" srcOrd="0" destOrd="0" presId="urn:microsoft.com/office/officeart/2005/8/layout/hChevron3"/>
    <dgm:cxn modelId="{A3B94A7F-ADF4-4BAD-91A9-B0C0DF7B3FD5}" type="presOf" srcId="{BB1CE475-3160-4A74-90E5-C712B97A6940}" destId="{1B5C5FD5-9C9E-4207-B774-2CBC40D2DA27}" srcOrd="0" destOrd="0" presId="urn:microsoft.com/office/officeart/2005/8/layout/hChevron3"/>
    <dgm:cxn modelId="{4F94AE82-DE7B-4B0F-B2CE-105693E56E2B}" srcId="{69381929-6EE8-4909-914A-73AE644B26AC}" destId="{C23B5972-9393-4CEC-9596-857AC613130C}" srcOrd="1" destOrd="0" parTransId="{8431ABF8-FCBC-4162-9392-768D94878032}" sibTransId="{7C3F3551-7DAB-4EB8-A38A-A97363DD3359}"/>
    <dgm:cxn modelId="{82B61B32-ACA9-47F2-8CCA-0452CAE35E8F}" srcId="{69381929-6EE8-4909-914A-73AE644B26AC}" destId="{BB1CE475-3160-4A74-90E5-C712B97A6940}" srcOrd="4" destOrd="0" parTransId="{55F385E4-C91E-423D-A5CD-D6C2FC642133}" sibTransId="{9A14C727-C017-4441-B199-CD33757CA0AA}"/>
    <dgm:cxn modelId="{BBF38CF2-CCEC-4E91-8706-A0D80DEFB252}" type="presOf" srcId="{69381929-6EE8-4909-914A-73AE644B26AC}" destId="{01B42C09-6195-4A13-AF1F-11C687F18199}" srcOrd="0" destOrd="0" presId="urn:microsoft.com/office/officeart/2005/8/layout/hChevron3"/>
    <dgm:cxn modelId="{70A26EA8-CC25-4A2C-AA17-A99144017781}" srcId="{69381929-6EE8-4909-914A-73AE644B26AC}" destId="{52214F19-0AF3-4713-9339-DC0AF79601C7}" srcOrd="3" destOrd="0" parTransId="{26773A0B-F1CC-41B3-BC98-C0DEEDAE5160}" sibTransId="{5442A4AF-9635-4F2B-91EB-670FDA883441}"/>
    <dgm:cxn modelId="{1E65D6E6-8A2A-45F0-A2D6-0DCB14A87A77}" srcId="{69381929-6EE8-4909-914A-73AE644B26AC}" destId="{A407A653-A0D3-412C-97E9-5AEC33AED3C0}" srcOrd="0" destOrd="0" parTransId="{15806696-AEB6-4A1B-A68B-EFFF190D7330}" sibTransId="{92896C97-3381-4CC1-ACDB-388775BF72D2}"/>
    <dgm:cxn modelId="{D4F9059C-EE00-438C-8B5B-22892AA16CB0}" type="presParOf" srcId="{01B42C09-6195-4A13-AF1F-11C687F18199}" destId="{9E4A67E2-93D1-4E50-851C-68873CB8E4CD}" srcOrd="0" destOrd="0" presId="urn:microsoft.com/office/officeart/2005/8/layout/hChevron3"/>
    <dgm:cxn modelId="{AF2E95B5-E748-4C1E-A445-2E9608DDB8D7}" type="presParOf" srcId="{01B42C09-6195-4A13-AF1F-11C687F18199}" destId="{87824E22-0FD5-41D5-9586-D6791A639F50}" srcOrd="1" destOrd="0" presId="urn:microsoft.com/office/officeart/2005/8/layout/hChevron3"/>
    <dgm:cxn modelId="{4E7D03A3-4D39-4A64-97AC-60D17992BA2F}" type="presParOf" srcId="{01B42C09-6195-4A13-AF1F-11C687F18199}" destId="{8B81AE29-9072-4DF7-9FAF-16FE86C2BC56}" srcOrd="2" destOrd="0" presId="urn:microsoft.com/office/officeart/2005/8/layout/hChevron3"/>
    <dgm:cxn modelId="{6799C645-5517-4814-B616-F03DED0AE3E3}" type="presParOf" srcId="{01B42C09-6195-4A13-AF1F-11C687F18199}" destId="{50BA05CE-3569-4201-8409-C8572E3A647E}" srcOrd="3" destOrd="0" presId="urn:microsoft.com/office/officeart/2005/8/layout/hChevron3"/>
    <dgm:cxn modelId="{F82AD5D8-436E-4BB6-8CC3-8E90515007C7}" type="presParOf" srcId="{01B42C09-6195-4A13-AF1F-11C687F18199}" destId="{956DC5C8-284D-450A-9DB7-023E6E9BBF00}" srcOrd="4" destOrd="0" presId="urn:microsoft.com/office/officeart/2005/8/layout/hChevron3"/>
    <dgm:cxn modelId="{A600591D-366A-490F-ABE1-1DCFD91F7CE8}" type="presParOf" srcId="{01B42C09-6195-4A13-AF1F-11C687F18199}" destId="{4234A0EB-2B50-47E3-AEEC-DD21417909C0}" srcOrd="5" destOrd="0" presId="urn:microsoft.com/office/officeart/2005/8/layout/hChevron3"/>
    <dgm:cxn modelId="{770FEB84-FCF9-4FFC-B93C-934495EEBBEB}" type="presParOf" srcId="{01B42C09-6195-4A13-AF1F-11C687F18199}" destId="{D5FF0F6C-87C3-4263-83D2-7FFE720AC78D}" srcOrd="6" destOrd="0" presId="urn:microsoft.com/office/officeart/2005/8/layout/hChevron3"/>
    <dgm:cxn modelId="{D9D9549B-E728-401F-A5CA-E5BAE3C86EB8}" type="presParOf" srcId="{01B42C09-6195-4A13-AF1F-11C687F18199}" destId="{BFD84251-A89B-46F4-AF0D-051A444F910E}" srcOrd="7" destOrd="0" presId="urn:microsoft.com/office/officeart/2005/8/layout/hChevron3"/>
    <dgm:cxn modelId="{F330094A-D23B-4C2F-849B-676005F5031C}"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DISEÑO</a:t>
          </a:r>
          <a:r>
            <a:rPr lang="es-EC" b="1" baseline="0" dirty="0" smtClean="0">
              <a:solidFill>
                <a:schemeClr val="bg1"/>
              </a:solidFill>
              <a:latin typeface="Arial" panose="020B0604020202020204" pitchFamily="34" charset="0"/>
              <a:cs typeface="Arial" panose="020B0604020202020204" pitchFamily="34" charset="0"/>
            </a:rPr>
            <a:t> E IMPLEMENTACIÓN SOFTWARE DEL EQUIPO ELECTROMIOGRÁFICO</a:t>
          </a:r>
          <a:endParaRPr lang="es-EC" b="1" dirty="0">
            <a:solidFill>
              <a:schemeClr val="bg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610D88BB-6900-4E9D-8901-05642CC606F3}" type="presOf" srcId="{1E754B29-CB36-4D70-B333-8C80AAF4A120}" destId="{956DC5C8-284D-450A-9DB7-023E6E9BBF00}"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79CF9398-9C9C-4063-AA05-0D3D97DFB422}" type="presOf" srcId="{BB1CE475-3160-4A74-90E5-C712B97A6940}" destId="{1B5C5FD5-9C9E-4207-B774-2CBC40D2DA27}"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C34CEB52-9F51-4F69-94C1-D19B1ED62A27}" type="presOf" srcId="{69381929-6EE8-4909-914A-73AE644B26AC}" destId="{01B42C09-6195-4A13-AF1F-11C687F18199}" srcOrd="0" destOrd="0" presId="urn:microsoft.com/office/officeart/2005/8/layout/hChevron3"/>
    <dgm:cxn modelId="{6F3325BE-3622-49DE-994C-B646624F2861}" type="presOf" srcId="{52214F19-0AF3-4713-9339-DC0AF79601C7}" destId="{D5FF0F6C-87C3-4263-83D2-7FFE720AC78D}" srcOrd="0" destOrd="0" presId="urn:microsoft.com/office/officeart/2005/8/layout/hChevron3"/>
    <dgm:cxn modelId="{1FD9B5FC-EBCD-4D37-B0F5-5DBA0283ECED}" type="presOf" srcId="{C23B5972-9393-4CEC-9596-857AC613130C}" destId="{8B81AE29-9072-4DF7-9FAF-16FE86C2BC56}" srcOrd="0" destOrd="0" presId="urn:microsoft.com/office/officeart/2005/8/layout/hChevron3"/>
    <dgm:cxn modelId="{53CE076F-8F77-4E45-88B0-B917C70DE6AB}" type="presOf" srcId="{A407A653-A0D3-412C-97E9-5AEC33AED3C0}" destId="{9E4A67E2-93D1-4E50-851C-68873CB8E4CD}" srcOrd="0" destOrd="0" presId="urn:microsoft.com/office/officeart/2005/8/layout/hChevron3"/>
    <dgm:cxn modelId="{26070AB2-9273-41CF-8D27-A70F0623CBFE}" type="presParOf" srcId="{01B42C09-6195-4A13-AF1F-11C687F18199}" destId="{9E4A67E2-93D1-4E50-851C-68873CB8E4CD}" srcOrd="0" destOrd="0" presId="urn:microsoft.com/office/officeart/2005/8/layout/hChevron3"/>
    <dgm:cxn modelId="{2DDD92B3-C9BF-4072-96B3-AABC01FCD330}" type="presParOf" srcId="{01B42C09-6195-4A13-AF1F-11C687F18199}" destId="{87824E22-0FD5-41D5-9586-D6791A639F50}" srcOrd="1" destOrd="0" presId="urn:microsoft.com/office/officeart/2005/8/layout/hChevron3"/>
    <dgm:cxn modelId="{22061A68-F0A2-45B3-82DE-28FC00042EB2}" type="presParOf" srcId="{01B42C09-6195-4A13-AF1F-11C687F18199}" destId="{8B81AE29-9072-4DF7-9FAF-16FE86C2BC56}" srcOrd="2" destOrd="0" presId="urn:microsoft.com/office/officeart/2005/8/layout/hChevron3"/>
    <dgm:cxn modelId="{D26555A8-92CA-408B-831C-83F05651EE53}" type="presParOf" srcId="{01B42C09-6195-4A13-AF1F-11C687F18199}" destId="{50BA05CE-3569-4201-8409-C8572E3A647E}" srcOrd="3" destOrd="0" presId="urn:microsoft.com/office/officeart/2005/8/layout/hChevron3"/>
    <dgm:cxn modelId="{58E4B6A2-B744-4C92-AE76-247CF677CA5A}" type="presParOf" srcId="{01B42C09-6195-4A13-AF1F-11C687F18199}" destId="{956DC5C8-284D-450A-9DB7-023E6E9BBF00}" srcOrd="4" destOrd="0" presId="urn:microsoft.com/office/officeart/2005/8/layout/hChevron3"/>
    <dgm:cxn modelId="{588FBC7F-43DF-4AEA-8EB4-4CDD732BA35F}" type="presParOf" srcId="{01B42C09-6195-4A13-AF1F-11C687F18199}" destId="{4234A0EB-2B50-47E3-AEEC-DD21417909C0}" srcOrd="5" destOrd="0" presId="urn:microsoft.com/office/officeart/2005/8/layout/hChevron3"/>
    <dgm:cxn modelId="{6BB9FF52-1267-4E84-BDC5-A14AE2D8E5C0}" type="presParOf" srcId="{01B42C09-6195-4A13-AF1F-11C687F18199}" destId="{D5FF0F6C-87C3-4263-83D2-7FFE720AC78D}" srcOrd="6" destOrd="0" presId="urn:microsoft.com/office/officeart/2005/8/layout/hChevron3"/>
    <dgm:cxn modelId="{2BF877F3-C62B-4B4B-9C47-D4C43F7FC8F1}" type="presParOf" srcId="{01B42C09-6195-4A13-AF1F-11C687F18199}" destId="{BFD84251-A89B-46F4-AF0D-051A444F910E}" srcOrd="7" destOrd="0" presId="urn:microsoft.com/office/officeart/2005/8/layout/hChevron3"/>
    <dgm:cxn modelId="{62E6CAC7-6124-4A7A-AD63-BBFE6D413EAA}"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DISEÑO</a:t>
          </a:r>
          <a:r>
            <a:rPr lang="es-EC" b="1" baseline="0" dirty="0" smtClean="0">
              <a:solidFill>
                <a:schemeClr val="bg1"/>
              </a:solidFill>
              <a:latin typeface="Arial" panose="020B0604020202020204" pitchFamily="34" charset="0"/>
              <a:cs typeface="Arial" panose="020B0604020202020204" pitchFamily="34" charset="0"/>
            </a:rPr>
            <a:t> E IMPLEMENTACIÓN SOFTWARE DEL EQUIPO ELECTROMIOGRÁFICO</a:t>
          </a:r>
          <a:endParaRPr lang="es-EC" b="1" dirty="0">
            <a:solidFill>
              <a:schemeClr val="bg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28400765-FF9B-443F-807B-82C7E2113242}" type="presOf" srcId="{69381929-6EE8-4909-914A-73AE644B26AC}" destId="{01B42C09-6195-4A13-AF1F-11C687F18199}" srcOrd="0" destOrd="0" presId="urn:microsoft.com/office/officeart/2005/8/layout/hChevron3"/>
    <dgm:cxn modelId="{B15F85AF-2000-4B0F-8B5B-297F69C14C1D}" type="presOf" srcId="{52214F19-0AF3-4713-9339-DC0AF79601C7}" destId="{D5FF0F6C-87C3-4263-83D2-7FFE720AC78D}" srcOrd="0" destOrd="0" presId="urn:microsoft.com/office/officeart/2005/8/layout/hChevron3"/>
    <dgm:cxn modelId="{F8ECE211-AC01-4D4E-AF65-68A3C0F03673}" type="presOf" srcId="{C23B5972-9393-4CEC-9596-857AC613130C}" destId="{8B81AE29-9072-4DF7-9FAF-16FE86C2BC56}" srcOrd="0" destOrd="0" presId="urn:microsoft.com/office/officeart/2005/8/layout/hChevron3"/>
    <dgm:cxn modelId="{FF5DCDBB-90A8-4287-881B-E31BDC4AD047}" srcId="{69381929-6EE8-4909-914A-73AE644B26AC}" destId="{1E754B29-CB36-4D70-B333-8C80AAF4A120}" srcOrd="2" destOrd="0" parTransId="{07DFEB92-9DCE-4442-B327-BC9CBE5515CD}" sibTransId="{21158030-F2B6-4668-ABD6-BE00E964E98E}"/>
    <dgm:cxn modelId="{4578D65D-336A-4D3C-A148-9C182D56AB67}" type="presOf" srcId="{BB1CE475-3160-4A74-90E5-C712B97A6940}" destId="{1B5C5FD5-9C9E-4207-B774-2CBC40D2DA27}" srcOrd="0" destOrd="0" presId="urn:microsoft.com/office/officeart/2005/8/layout/hChevron3"/>
    <dgm:cxn modelId="{4F94AE82-DE7B-4B0F-B2CE-105693E56E2B}" srcId="{69381929-6EE8-4909-914A-73AE644B26AC}" destId="{C23B5972-9393-4CEC-9596-857AC613130C}" srcOrd="1" destOrd="0" parTransId="{8431ABF8-FCBC-4162-9392-768D94878032}" sibTransId="{7C3F3551-7DAB-4EB8-A38A-A97363DD3359}"/>
    <dgm:cxn modelId="{82B61B32-ACA9-47F2-8CCA-0452CAE35E8F}" srcId="{69381929-6EE8-4909-914A-73AE644B26AC}" destId="{BB1CE475-3160-4A74-90E5-C712B97A6940}" srcOrd="4" destOrd="0" parTransId="{55F385E4-C91E-423D-A5CD-D6C2FC642133}" sibTransId="{9A14C727-C017-4441-B199-CD33757CA0AA}"/>
    <dgm:cxn modelId="{70A26EA8-CC25-4A2C-AA17-A99144017781}" srcId="{69381929-6EE8-4909-914A-73AE644B26AC}" destId="{52214F19-0AF3-4713-9339-DC0AF79601C7}" srcOrd="3" destOrd="0" parTransId="{26773A0B-F1CC-41B3-BC98-C0DEEDAE5160}" sibTransId="{5442A4AF-9635-4F2B-91EB-670FDA883441}"/>
    <dgm:cxn modelId="{FD5E30F7-9136-4952-9131-CC6C50989566}" type="presOf" srcId="{1E754B29-CB36-4D70-B333-8C80AAF4A120}" destId="{956DC5C8-284D-450A-9DB7-023E6E9BBF00}"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EB226538-03A9-43E9-9289-2CDA9C5EC202}" type="presOf" srcId="{A407A653-A0D3-412C-97E9-5AEC33AED3C0}" destId="{9E4A67E2-93D1-4E50-851C-68873CB8E4CD}" srcOrd="0" destOrd="0" presId="urn:microsoft.com/office/officeart/2005/8/layout/hChevron3"/>
    <dgm:cxn modelId="{D68AD865-B5BE-4517-8FF3-34B1215B5FA3}" type="presParOf" srcId="{01B42C09-6195-4A13-AF1F-11C687F18199}" destId="{9E4A67E2-93D1-4E50-851C-68873CB8E4CD}" srcOrd="0" destOrd="0" presId="urn:microsoft.com/office/officeart/2005/8/layout/hChevron3"/>
    <dgm:cxn modelId="{1EF8C8BA-3B4F-4565-AE93-AB42D0A4DFBD}" type="presParOf" srcId="{01B42C09-6195-4A13-AF1F-11C687F18199}" destId="{87824E22-0FD5-41D5-9586-D6791A639F50}" srcOrd="1" destOrd="0" presId="urn:microsoft.com/office/officeart/2005/8/layout/hChevron3"/>
    <dgm:cxn modelId="{F3AAF247-2678-476B-96AA-9250BC781E11}" type="presParOf" srcId="{01B42C09-6195-4A13-AF1F-11C687F18199}" destId="{8B81AE29-9072-4DF7-9FAF-16FE86C2BC56}" srcOrd="2" destOrd="0" presId="urn:microsoft.com/office/officeart/2005/8/layout/hChevron3"/>
    <dgm:cxn modelId="{19122075-151C-40A3-B780-8ABEFF60B168}" type="presParOf" srcId="{01B42C09-6195-4A13-AF1F-11C687F18199}" destId="{50BA05CE-3569-4201-8409-C8572E3A647E}" srcOrd="3" destOrd="0" presId="urn:microsoft.com/office/officeart/2005/8/layout/hChevron3"/>
    <dgm:cxn modelId="{5928D4B6-C8DD-4C15-B50F-6AC09FB6548E}" type="presParOf" srcId="{01B42C09-6195-4A13-AF1F-11C687F18199}" destId="{956DC5C8-284D-450A-9DB7-023E6E9BBF00}" srcOrd="4" destOrd="0" presId="urn:microsoft.com/office/officeart/2005/8/layout/hChevron3"/>
    <dgm:cxn modelId="{D8486026-EAD8-4BBB-9EC0-C7423AE8AD51}" type="presParOf" srcId="{01B42C09-6195-4A13-AF1F-11C687F18199}" destId="{4234A0EB-2B50-47E3-AEEC-DD21417909C0}" srcOrd="5" destOrd="0" presId="urn:microsoft.com/office/officeart/2005/8/layout/hChevron3"/>
    <dgm:cxn modelId="{BFA11211-502B-4D52-9B1F-A7CE3C10A8C4}" type="presParOf" srcId="{01B42C09-6195-4A13-AF1F-11C687F18199}" destId="{D5FF0F6C-87C3-4263-83D2-7FFE720AC78D}" srcOrd="6" destOrd="0" presId="urn:microsoft.com/office/officeart/2005/8/layout/hChevron3"/>
    <dgm:cxn modelId="{274CE063-8929-49A0-A281-AAA14B4082E2}" type="presParOf" srcId="{01B42C09-6195-4A13-AF1F-11C687F18199}" destId="{BFD84251-A89B-46F4-AF0D-051A444F910E}" srcOrd="7" destOrd="0" presId="urn:microsoft.com/office/officeart/2005/8/layout/hChevron3"/>
    <dgm:cxn modelId="{699BE755-BBC8-47C2-92A8-6A16E02549A5}"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DISEÑO</a:t>
          </a:r>
          <a:r>
            <a:rPr lang="es-EC" b="1" baseline="0" dirty="0" smtClean="0">
              <a:solidFill>
                <a:schemeClr val="bg1"/>
              </a:solidFill>
              <a:latin typeface="Arial" panose="020B0604020202020204" pitchFamily="34" charset="0"/>
              <a:cs typeface="Arial" panose="020B0604020202020204" pitchFamily="34" charset="0"/>
            </a:rPr>
            <a:t> E IMPLEMENTACIÓN SOFTWARE DEL EQUIPO ELECTROMIOGRÁFICO</a:t>
          </a:r>
          <a:endParaRPr lang="es-EC" b="1" dirty="0">
            <a:solidFill>
              <a:schemeClr val="bg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B615366C-905B-4993-9A07-0D82D2475690}" type="presOf" srcId="{52214F19-0AF3-4713-9339-DC0AF79601C7}" destId="{D5FF0F6C-87C3-4263-83D2-7FFE720AC78D}" srcOrd="0" destOrd="0" presId="urn:microsoft.com/office/officeart/2005/8/layout/hChevron3"/>
    <dgm:cxn modelId="{6177A044-0F3D-4BEE-9369-109D57DA289C}" type="presOf" srcId="{1E754B29-CB36-4D70-B333-8C80AAF4A120}" destId="{956DC5C8-284D-450A-9DB7-023E6E9BBF00}"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084FE305-FE95-4F2E-9990-39631E973FB6}" type="presOf" srcId="{BB1CE475-3160-4A74-90E5-C712B97A6940}" destId="{1B5C5FD5-9C9E-4207-B774-2CBC40D2DA27}" srcOrd="0" destOrd="0" presId="urn:microsoft.com/office/officeart/2005/8/layout/hChevron3"/>
    <dgm:cxn modelId="{5F56D27F-0E0B-45EA-9FF2-5F9DEA2C2D68}" type="presOf" srcId="{A407A653-A0D3-412C-97E9-5AEC33AED3C0}" destId="{9E4A67E2-93D1-4E50-851C-68873CB8E4CD}" srcOrd="0" destOrd="0" presId="urn:microsoft.com/office/officeart/2005/8/layout/hChevron3"/>
    <dgm:cxn modelId="{6F6557A9-ED7D-48B9-A055-93D43AABF681}" type="presOf" srcId="{C23B5972-9393-4CEC-9596-857AC613130C}" destId="{8B81AE29-9072-4DF7-9FAF-16FE86C2BC56}" srcOrd="0" destOrd="0" presId="urn:microsoft.com/office/officeart/2005/8/layout/hChevron3"/>
    <dgm:cxn modelId="{392C5734-0059-4B13-8389-AE41C7A03BC9}" type="presOf" srcId="{69381929-6EE8-4909-914A-73AE644B26AC}" destId="{01B42C09-6195-4A13-AF1F-11C687F18199}"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57151073-180E-40F4-B0DA-78BABEA10D5A}" type="presParOf" srcId="{01B42C09-6195-4A13-AF1F-11C687F18199}" destId="{9E4A67E2-93D1-4E50-851C-68873CB8E4CD}" srcOrd="0" destOrd="0" presId="urn:microsoft.com/office/officeart/2005/8/layout/hChevron3"/>
    <dgm:cxn modelId="{CFFD2246-813C-4EB2-8A00-23D033C82752}" type="presParOf" srcId="{01B42C09-6195-4A13-AF1F-11C687F18199}" destId="{87824E22-0FD5-41D5-9586-D6791A639F50}" srcOrd="1" destOrd="0" presId="urn:microsoft.com/office/officeart/2005/8/layout/hChevron3"/>
    <dgm:cxn modelId="{CC958462-68D2-4CF2-8B39-B1261D1E5A6C}" type="presParOf" srcId="{01B42C09-6195-4A13-AF1F-11C687F18199}" destId="{8B81AE29-9072-4DF7-9FAF-16FE86C2BC56}" srcOrd="2" destOrd="0" presId="urn:microsoft.com/office/officeart/2005/8/layout/hChevron3"/>
    <dgm:cxn modelId="{4B4AB90C-ECA0-4825-8B18-78853503A612}" type="presParOf" srcId="{01B42C09-6195-4A13-AF1F-11C687F18199}" destId="{50BA05CE-3569-4201-8409-C8572E3A647E}" srcOrd="3" destOrd="0" presId="urn:microsoft.com/office/officeart/2005/8/layout/hChevron3"/>
    <dgm:cxn modelId="{2B8ABE06-1F42-45DF-9304-CDBEDC861216}" type="presParOf" srcId="{01B42C09-6195-4A13-AF1F-11C687F18199}" destId="{956DC5C8-284D-450A-9DB7-023E6E9BBF00}" srcOrd="4" destOrd="0" presId="urn:microsoft.com/office/officeart/2005/8/layout/hChevron3"/>
    <dgm:cxn modelId="{D467D3E6-DEC7-4A84-82CC-95F6C72A3A0C}" type="presParOf" srcId="{01B42C09-6195-4A13-AF1F-11C687F18199}" destId="{4234A0EB-2B50-47E3-AEEC-DD21417909C0}" srcOrd="5" destOrd="0" presId="urn:microsoft.com/office/officeart/2005/8/layout/hChevron3"/>
    <dgm:cxn modelId="{5F635ABA-CC21-4EF3-A1CA-C51B1DCAB776}" type="presParOf" srcId="{01B42C09-6195-4A13-AF1F-11C687F18199}" destId="{D5FF0F6C-87C3-4263-83D2-7FFE720AC78D}" srcOrd="6" destOrd="0" presId="urn:microsoft.com/office/officeart/2005/8/layout/hChevron3"/>
    <dgm:cxn modelId="{34016413-B1D4-4803-B937-ED284291DE73}" type="presParOf" srcId="{01B42C09-6195-4A13-AF1F-11C687F18199}" destId="{BFD84251-A89B-46F4-AF0D-051A444F910E}" srcOrd="7" destOrd="0" presId="urn:microsoft.com/office/officeart/2005/8/layout/hChevron3"/>
    <dgm:cxn modelId="{5D2FF615-0547-43C8-B044-0825E24B93C9}"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accent5">
            <a:lumMod val="50000"/>
          </a:schemeClr>
        </a:solidFill>
      </dgm:spPr>
      <dgm:t>
        <a:bodyPr/>
        <a:lstStyle/>
        <a:p>
          <a:r>
            <a:rPr lang="es-EC" sz="1600" b="1" dirty="0" smtClean="0">
              <a:solidFill>
                <a:schemeClr val="bg1"/>
              </a:solidFill>
            </a:rPr>
            <a:t>INTRODUCCIÓN</a:t>
          </a:r>
          <a:endParaRPr lang="es-EC" sz="1600" b="1" dirty="0">
            <a:solidFill>
              <a:schemeClr val="bg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dgm:spPr/>
      <dgm:t>
        <a:bodyPr/>
        <a:lstStyle/>
        <a:p>
          <a:pPr>
            <a:buFont typeface="+mj-lt"/>
            <a:buNone/>
          </a:pPr>
          <a:r>
            <a:rPr lang="es-ES" b="0" dirty="0" smtClean="0">
              <a:latin typeface="Arial" panose="020B0604020202020204" pitchFamily="34" charset="0"/>
              <a:cs typeface="Arial" panose="020B0604020202020204" pitchFamily="34" charset="0"/>
            </a:rPr>
            <a:t>DISEÑO E IMPLEMENTACIÓN HARDWARE DEL EQUIPO ELECTROMIOGRÁFICO </a:t>
          </a:r>
          <a:endParaRPr lang="es-EC" b="0" dirty="0">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a:t>
          </a:r>
          <a:r>
            <a:rPr lang="es-EC" b="0" baseline="0" dirty="0" smtClean="0">
              <a:latin typeface="Arial" panose="020B0604020202020204" pitchFamily="34" charset="0"/>
              <a:cs typeface="Arial" panose="020B0604020202020204" pitchFamily="34" charset="0"/>
            </a:rPr>
            <a:t> E IMPLEMENTACIÓN SOFTWARE DEL EQUIPO ELECTROMIOGRÁFICO</a:t>
          </a:r>
          <a:endParaRPr lang="es-EC" b="0" dirty="0">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14EEBDC0-5CE1-43EC-9644-5489B68CDF4C}" type="presOf" srcId="{BB1CE475-3160-4A74-90E5-C712B97A6940}" destId="{1B5C5FD5-9C9E-4207-B774-2CBC40D2DA27}" srcOrd="0" destOrd="0" presId="urn:microsoft.com/office/officeart/2005/8/layout/hChevron3"/>
    <dgm:cxn modelId="{FF5DCDBB-90A8-4287-881B-E31BDC4AD047}" srcId="{69381929-6EE8-4909-914A-73AE644B26AC}" destId="{1E754B29-CB36-4D70-B333-8C80AAF4A120}" srcOrd="2" destOrd="0" parTransId="{07DFEB92-9DCE-4442-B327-BC9CBE5515CD}" sibTransId="{21158030-F2B6-4668-ABD6-BE00E964E98E}"/>
    <dgm:cxn modelId="{A09E852D-B5F4-41D7-AC1F-3175E59EC29D}" type="presOf" srcId="{69381929-6EE8-4909-914A-73AE644B26AC}" destId="{01B42C09-6195-4A13-AF1F-11C687F18199}" srcOrd="0" destOrd="0" presId="urn:microsoft.com/office/officeart/2005/8/layout/hChevron3"/>
    <dgm:cxn modelId="{2237BBC0-3F7C-422F-A20F-5867FF552FEA}" type="presOf" srcId="{C23B5972-9393-4CEC-9596-857AC613130C}" destId="{8B81AE29-9072-4DF7-9FAF-16FE86C2BC56}" srcOrd="0" destOrd="0" presId="urn:microsoft.com/office/officeart/2005/8/layout/hChevron3"/>
    <dgm:cxn modelId="{BB3906B6-326D-4063-A129-8B725FD4C960}" type="presOf" srcId="{1E754B29-CB36-4D70-B333-8C80AAF4A120}" destId="{956DC5C8-284D-450A-9DB7-023E6E9BBF00}" srcOrd="0" destOrd="0" presId="urn:microsoft.com/office/officeart/2005/8/layout/hChevron3"/>
    <dgm:cxn modelId="{1D10B08E-B7E5-48F6-B832-D57FB6CC2D08}" type="presOf" srcId="{52214F19-0AF3-4713-9339-DC0AF79601C7}" destId="{D5FF0F6C-87C3-4263-83D2-7FFE720AC78D}" srcOrd="0" destOrd="0" presId="urn:microsoft.com/office/officeart/2005/8/layout/hChevron3"/>
    <dgm:cxn modelId="{E0272AF9-6070-4C5F-98D6-90709A3AC434}" type="presOf" srcId="{A407A653-A0D3-412C-97E9-5AEC33AED3C0}" destId="{9E4A67E2-93D1-4E50-851C-68873CB8E4CD}" srcOrd="0" destOrd="0" presId="urn:microsoft.com/office/officeart/2005/8/layout/hChevron3"/>
    <dgm:cxn modelId="{4F94AE82-DE7B-4B0F-B2CE-105693E56E2B}" srcId="{69381929-6EE8-4909-914A-73AE644B26AC}" destId="{C23B5972-9393-4CEC-9596-857AC613130C}" srcOrd="1" destOrd="0" parTransId="{8431ABF8-FCBC-4162-9392-768D94878032}" sibTransId="{7C3F3551-7DAB-4EB8-A38A-A97363DD3359}"/>
    <dgm:cxn modelId="{82B61B32-ACA9-47F2-8CCA-0452CAE35E8F}" srcId="{69381929-6EE8-4909-914A-73AE644B26AC}" destId="{BB1CE475-3160-4A74-90E5-C712B97A6940}" srcOrd="4" destOrd="0" parTransId="{55F385E4-C91E-423D-A5CD-D6C2FC642133}" sibTransId="{9A14C727-C017-4441-B199-CD33757CA0AA}"/>
    <dgm:cxn modelId="{70A26EA8-CC25-4A2C-AA17-A99144017781}" srcId="{69381929-6EE8-4909-914A-73AE644B26AC}" destId="{52214F19-0AF3-4713-9339-DC0AF79601C7}" srcOrd="3" destOrd="0" parTransId="{26773A0B-F1CC-41B3-BC98-C0DEEDAE5160}" sibTransId="{5442A4AF-9635-4F2B-91EB-670FDA883441}"/>
    <dgm:cxn modelId="{1E65D6E6-8A2A-45F0-A2D6-0DCB14A87A77}" srcId="{69381929-6EE8-4909-914A-73AE644B26AC}" destId="{A407A653-A0D3-412C-97E9-5AEC33AED3C0}" srcOrd="0" destOrd="0" parTransId="{15806696-AEB6-4A1B-A68B-EFFF190D7330}" sibTransId="{92896C97-3381-4CC1-ACDB-388775BF72D2}"/>
    <dgm:cxn modelId="{2988A8E4-E965-4566-828E-4E44793DCD28}" type="presParOf" srcId="{01B42C09-6195-4A13-AF1F-11C687F18199}" destId="{9E4A67E2-93D1-4E50-851C-68873CB8E4CD}" srcOrd="0" destOrd="0" presId="urn:microsoft.com/office/officeart/2005/8/layout/hChevron3"/>
    <dgm:cxn modelId="{CEECD556-DE8D-4FBA-BCD2-EDB79A95C754}" type="presParOf" srcId="{01B42C09-6195-4A13-AF1F-11C687F18199}" destId="{87824E22-0FD5-41D5-9586-D6791A639F50}" srcOrd="1" destOrd="0" presId="urn:microsoft.com/office/officeart/2005/8/layout/hChevron3"/>
    <dgm:cxn modelId="{BF945DBE-916F-44DE-B3E0-BE05E4520D1F}" type="presParOf" srcId="{01B42C09-6195-4A13-AF1F-11C687F18199}" destId="{8B81AE29-9072-4DF7-9FAF-16FE86C2BC56}" srcOrd="2" destOrd="0" presId="urn:microsoft.com/office/officeart/2005/8/layout/hChevron3"/>
    <dgm:cxn modelId="{AE3A60BB-EB80-4C89-A405-6EA281DE7D46}" type="presParOf" srcId="{01B42C09-6195-4A13-AF1F-11C687F18199}" destId="{50BA05CE-3569-4201-8409-C8572E3A647E}" srcOrd="3" destOrd="0" presId="urn:microsoft.com/office/officeart/2005/8/layout/hChevron3"/>
    <dgm:cxn modelId="{EAFC29BB-B9F4-4E4F-B2ED-51808E92A567}" type="presParOf" srcId="{01B42C09-6195-4A13-AF1F-11C687F18199}" destId="{956DC5C8-284D-450A-9DB7-023E6E9BBF00}" srcOrd="4" destOrd="0" presId="urn:microsoft.com/office/officeart/2005/8/layout/hChevron3"/>
    <dgm:cxn modelId="{715B3EA9-F79C-423B-8B85-2F697D473A9E}" type="presParOf" srcId="{01B42C09-6195-4A13-AF1F-11C687F18199}" destId="{4234A0EB-2B50-47E3-AEEC-DD21417909C0}" srcOrd="5" destOrd="0" presId="urn:microsoft.com/office/officeart/2005/8/layout/hChevron3"/>
    <dgm:cxn modelId="{E97FC63F-773A-478F-A544-364F10C9D2BD}" type="presParOf" srcId="{01B42C09-6195-4A13-AF1F-11C687F18199}" destId="{D5FF0F6C-87C3-4263-83D2-7FFE720AC78D}" srcOrd="6" destOrd="0" presId="urn:microsoft.com/office/officeart/2005/8/layout/hChevron3"/>
    <dgm:cxn modelId="{31F978E3-CBE6-4519-B840-3F3D599D7279}" type="presParOf" srcId="{01B42C09-6195-4A13-AF1F-11C687F18199}" destId="{BFD84251-A89B-46F4-AF0D-051A444F910E}" srcOrd="7" destOrd="0" presId="urn:microsoft.com/office/officeart/2005/8/layout/hChevron3"/>
    <dgm:cxn modelId="{DA1A8552-9D62-4C41-82C4-B50840A48281}"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DISEÑO</a:t>
          </a:r>
          <a:r>
            <a:rPr lang="es-EC" b="1" baseline="0" dirty="0" smtClean="0">
              <a:solidFill>
                <a:schemeClr val="bg1"/>
              </a:solidFill>
              <a:latin typeface="Arial" panose="020B0604020202020204" pitchFamily="34" charset="0"/>
              <a:cs typeface="Arial" panose="020B0604020202020204" pitchFamily="34" charset="0"/>
            </a:rPr>
            <a:t> E IMPLEMENTACIÓN SOFTWARE DEL EQUIPO ELECTROMIOGRÁFICO</a:t>
          </a:r>
          <a:endParaRPr lang="es-EC" b="1" dirty="0">
            <a:solidFill>
              <a:schemeClr val="bg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6A5F4003-2FFA-425C-BCD5-C3D97C20E50D}" type="presOf" srcId="{69381929-6EE8-4909-914A-73AE644B26AC}" destId="{01B42C09-6195-4A13-AF1F-11C687F18199}" srcOrd="0" destOrd="0" presId="urn:microsoft.com/office/officeart/2005/8/layout/hChevron3"/>
    <dgm:cxn modelId="{B3E0972E-B9FF-4E34-B75E-13DA9FCE7B64}" type="presOf" srcId="{BB1CE475-3160-4A74-90E5-C712B97A6940}" destId="{1B5C5FD5-9C9E-4207-B774-2CBC40D2DA27}" srcOrd="0" destOrd="0" presId="urn:microsoft.com/office/officeart/2005/8/layout/hChevron3"/>
    <dgm:cxn modelId="{FF5DCDBB-90A8-4287-881B-E31BDC4AD047}" srcId="{69381929-6EE8-4909-914A-73AE644B26AC}" destId="{1E754B29-CB36-4D70-B333-8C80AAF4A120}" srcOrd="2" destOrd="0" parTransId="{07DFEB92-9DCE-4442-B327-BC9CBE5515CD}" sibTransId="{21158030-F2B6-4668-ABD6-BE00E964E98E}"/>
    <dgm:cxn modelId="{8F1B5FC9-7C3B-4958-938E-E9182F6EACC8}" type="presOf" srcId="{1E754B29-CB36-4D70-B333-8C80AAF4A120}" destId="{956DC5C8-284D-450A-9DB7-023E6E9BBF00}" srcOrd="0" destOrd="0" presId="urn:microsoft.com/office/officeart/2005/8/layout/hChevron3"/>
    <dgm:cxn modelId="{4F94AE82-DE7B-4B0F-B2CE-105693E56E2B}" srcId="{69381929-6EE8-4909-914A-73AE644B26AC}" destId="{C23B5972-9393-4CEC-9596-857AC613130C}" srcOrd="1" destOrd="0" parTransId="{8431ABF8-FCBC-4162-9392-768D94878032}" sibTransId="{7C3F3551-7DAB-4EB8-A38A-A97363DD3359}"/>
    <dgm:cxn modelId="{82B61B32-ACA9-47F2-8CCA-0452CAE35E8F}" srcId="{69381929-6EE8-4909-914A-73AE644B26AC}" destId="{BB1CE475-3160-4A74-90E5-C712B97A6940}" srcOrd="4" destOrd="0" parTransId="{55F385E4-C91E-423D-A5CD-D6C2FC642133}" sibTransId="{9A14C727-C017-4441-B199-CD33757CA0AA}"/>
    <dgm:cxn modelId="{70A26EA8-CC25-4A2C-AA17-A99144017781}" srcId="{69381929-6EE8-4909-914A-73AE644B26AC}" destId="{52214F19-0AF3-4713-9339-DC0AF79601C7}" srcOrd="3" destOrd="0" parTransId="{26773A0B-F1CC-41B3-BC98-C0DEEDAE5160}" sibTransId="{5442A4AF-9635-4F2B-91EB-670FDA883441}"/>
    <dgm:cxn modelId="{BD967C0D-F50B-45CC-A8DF-23BE8A4570DE}" type="presOf" srcId="{A407A653-A0D3-412C-97E9-5AEC33AED3C0}" destId="{9E4A67E2-93D1-4E50-851C-68873CB8E4CD}"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6907632D-CA64-4925-9B90-A9A0D84FD16A}" type="presOf" srcId="{52214F19-0AF3-4713-9339-DC0AF79601C7}" destId="{D5FF0F6C-87C3-4263-83D2-7FFE720AC78D}" srcOrd="0" destOrd="0" presId="urn:microsoft.com/office/officeart/2005/8/layout/hChevron3"/>
    <dgm:cxn modelId="{3D4767D8-0FFD-4645-A434-01CD8E46D9CC}" type="presOf" srcId="{C23B5972-9393-4CEC-9596-857AC613130C}" destId="{8B81AE29-9072-4DF7-9FAF-16FE86C2BC56}" srcOrd="0" destOrd="0" presId="urn:microsoft.com/office/officeart/2005/8/layout/hChevron3"/>
    <dgm:cxn modelId="{2E757CF6-4B99-4C1F-85E9-673E2F51AFC2}" type="presParOf" srcId="{01B42C09-6195-4A13-AF1F-11C687F18199}" destId="{9E4A67E2-93D1-4E50-851C-68873CB8E4CD}" srcOrd="0" destOrd="0" presId="urn:microsoft.com/office/officeart/2005/8/layout/hChevron3"/>
    <dgm:cxn modelId="{4D02FFB2-642C-4D57-91CF-70FDA0315854}" type="presParOf" srcId="{01B42C09-6195-4A13-AF1F-11C687F18199}" destId="{87824E22-0FD5-41D5-9586-D6791A639F50}" srcOrd="1" destOrd="0" presId="urn:microsoft.com/office/officeart/2005/8/layout/hChevron3"/>
    <dgm:cxn modelId="{5A68C64E-A4BC-472D-B57F-F5C23E4EF71A}" type="presParOf" srcId="{01B42C09-6195-4A13-AF1F-11C687F18199}" destId="{8B81AE29-9072-4DF7-9FAF-16FE86C2BC56}" srcOrd="2" destOrd="0" presId="urn:microsoft.com/office/officeart/2005/8/layout/hChevron3"/>
    <dgm:cxn modelId="{B3A40D76-0997-47D2-B7A9-C259E66581BA}" type="presParOf" srcId="{01B42C09-6195-4A13-AF1F-11C687F18199}" destId="{50BA05CE-3569-4201-8409-C8572E3A647E}" srcOrd="3" destOrd="0" presId="urn:microsoft.com/office/officeart/2005/8/layout/hChevron3"/>
    <dgm:cxn modelId="{F6CD8805-9465-404D-BAEF-BC1229320173}" type="presParOf" srcId="{01B42C09-6195-4A13-AF1F-11C687F18199}" destId="{956DC5C8-284D-450A-9DB7-023E6E9BBF00}" srcOrd="4" destOrd="0" presId="urn:microsoft.com/office/officeart/2005/8/layout/hChevron3"/>
    <dgm:cxn modelId="{041E0806-8132-4FD8-BC35-DAA52E408FF0}" type="presParOf" srcId="{01B42C09-6195-4A13-AF1F-11C687F18199}" destId="{4234A0EB-2B50-47E3-AEEC-DD21417909C0}" srcOrd="5" destOrd="0" presId="urn:microsoft.com/office/officeart/2005/8/layout/hChevron3"/>
    <dgm:cxn modelId="{A936139D-6260-4312-9D75-679A987613B8}" type="presParOf" srcId="{01B42C09-6195-4A13-AF1F-11C687F18199}" destId="{D5FF0F6C-87C3-4263-83D2-7FFE720AC78D}" srcOrd="6" destOrd="0" presId="urn:microsoft.com/office/officeart/2005/8/layout/hChevron3"/>
    <dgm:cxn modelId="{618CFD9B-B2D8-4754-BAB5-C02BC691928D}" type="presParOf" srcId="{01B42C09-6195-4A13-AF1F-11C687F18199}" destId="{BFD84251-A89B-46F4-AF0D-051A444F910E}" srcOrd="7" destOrd="0" presId="urn:microsoft.com/office/officeart/2005/8/layout/hChevron3"/>
    <dgm:cxn modelId="{7F98B912-AACA-4B8D-8199-71B1B0459FC9}"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DISEÑO</a:t>
          </a:r>
          <a:r>
            <a:rPr lang="es-EC" b="1" baseline="0" dirty="0" smtClean="0">
              <a:solidFill>
                <a:schemeClr val="bg1"/>
              </a:solidFill>
              <a:latin typeface="Arial" panose="020B0604020202020204" pitchFamily="34" charset="0"/>
              <a:cs typeface="Arial" panose="020B0604020202020204" pitchFamily="34" charset="0"/>
            </a:rPr>
            <a:t> E IMPLEMENTACIÓN SOFTWARE DEL EQUIPO ELECTROMIOGRÁFICO</a:t>
          </a:r>
          <a:endParaRPr lang="es-EC" b="1" dirty="0">
            <a:solidFill>
              <a:schemeClr val="bg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842F9C44-CCEA-4DC3-AD56-115FB4EEEFBD}" type="presOf" srcId="{52214F19-0AF3-4713-9339-DC0AF79601C7}" destId="{D5FF0F6C-87C3-4263-83D2-7FFE720AC78D}"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EBE87A35-1FEE-4830-BB73-393945D3E09B}" type="presOf" srcId="{A407A653-A0D3-412C-97E9-5AEC33AED3C0}" destId="{9E4A67E2-93D1-4E50-851C-68873CB8E4CD}" srcOrd="0" destOrd="0" presId="urn:microsoft.com/office/officeart/2005/8/layout/hChevron3"/>
    <dgm:cxn modelId="{36280D65-FD12-4765-9B3D-2195963B0F92}" type="presOf" srcId="{C23B5972-9393-4CEC-9596-857AC613130C}" destId="{8B81AE29-9072-4DF7-9FAF-16FE86C2BC56}" srcOrd="0" destOrd="0" presId="urn:microsoft.com/office/officeart/2005/8/layout/hChevron3"/>
    <dgm:cxn modelId="{1AC14DD7-A619-46CF-8DAC-280AD96C5601}" type="presOf" srcId="{BB1CE475-3160-4A74-90E5-C712B97A6940}" destId="{1B5C5FD5-9C9E-4207-B774-2CBC40D2DA27}"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C1C23B38-C2E2-424F-87B8-254E851BE70F}" type="presOf" srcId="{69381929-6EE8-4909-914A-73AE644B26AC}" destId="{01B42C09-6195-4A13-AF1F-11C687F18199}" srcOrd="0" destOrd="0" presId="urn:microsoft.com/office/officeart/2005/8/layout/hChevron3"/>
    <dgm:cxn modelId="{773FB644-55A3-4AB3-9C44-C55A083AC285}" type="presOf" srcId="{1E754B29-CB36-4D70-B333-8C80AAF4A120}" destId="{956DC5C8-284D-450A-9DB7-023E6E9BBF00}" srcOrd="0" destOrd="0" presId="urn:microsoft.com/office/officeart/2005/8/layout/hChevron3"/>
    <dgm:cxn modelId="{6009C43D-05D3-42FE-AF29-B3070222DE8F}" type="presParOf" srcId="{01B42C09-6195-4A13-AF1F-11C687F18199}" destId="{9E4A67E2-93D1-4E50-851C-68873CB8E4CD}" srcOrd="0" destOrd="0" presId="urn:microsoft.com/office/officeart/2005/8/layout/hChevron3"/>
    <dgm:cxn modelId="{02B60130-17BA-46AE-B9B0-E9A7005FD41B}" type="presParOf" srcId="{01B42C09-6195-4A13-AF1F-11C687F18199}" destId="{87824E22-0FD5-41D5-9586-D6791A639F50}" srcOrd="1" destOrd="0" presId="urn:microsoft.com/office/officeart/2005/8/layout/hChevron3"/>
    <dgm:cxn modelId="{E78F8DC3-CBFD-4DBC-B5F6-5842BA138D45}" type="presParOf" srcId="{01B42C09-6195-4A13-AF1F-11C687F18199}" destId="{8B81AE29-9072-4DF7-9FAF-16FE86C2BC56}" srcOrd="2" destOrd="0" presId="urn:microsoft.com/office/officeart/2005/8/layout/hChevron3"/>
    <dgm:cxn modelId="{364132E5-E8B7-47D6-AE7F-A617FC857AE8}" type="presParOf" srcId="{01B42C09-6195-4A13-AF1F-11C687F18199}" destId="{50BA05CE-3569-4201-8409-C8572E3A647E}" srcOrd="3" destOrd="0" presId="urn:microsoft.com/office/officeart/2005/8/layout/hChevron3"/>
    <dgm:cxn modelId="{6A0F16EB-8538-46DB-88BB-4FF8FC42C42C}" type="presParOf" srcId="{01B42C09-6195-4A13-AF1F-11C687F18199}" destId="{956DC5C8-284D-450A-9DB7-023E6E9BBF00}" srcOrd="4" destOrd="0" presId="urn:microsoft.com/office/officeart/2005/8/layout/hChevron3"/>
    <dgm:cxn modelId="{391A9CFB-34E3-41E9-9DCF-2EAA70FE0A9C}" type="presParOf" srcId="{01B42C09-6195-4A13-AF1F-11C687F18199}" destId="{4234A0EB-2B50-47E3-AEEC-DD21417909C0}" srcOrd="5" destOrd="0" presId="urn:microsoft.com/office/officeart/2005/8/layout/hChevron3"/>
    <dgm:cxn modelId="{5493DD22-4614-4831-9ECD-1E27B1590C84}" type="presParOf" srcId="{01B42C09-6195-4A13-AF1F-11C687F18199}" destId="{D5FF0F6C-87C3-4263-83D2-7FFE720AC78D}" srcOrd="6" destOrd="0" presId="urn:microsoft.com/office/officeart/2005/8/layout/hChevron3"/>
    <dgm:cxn modelId="{0914541E-7887-438C-8FA7-494D72AF1DF6}" type="presParOf" srcId="{01B42C09-6195-4A13-AF1F-11C687F18199}" destId="{BFD84251-A89B-46F4-AF0D-051A444F910E}" srcOrd="7" destOrd="0" presId="urn:microsoft.com/office/officeart/2005/8/layout/hChevron3"/>
    <dgm:cxn modelId="{A13B0847-4F94-4F3E-A2D5-CD4EF2DD18F8}"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bg1">
            <a:lumMod val="75000"/>
          </a:schemeClr>
        </a:solidFill>
      </dgm:spPr>
      <dgm:t>
        <a:bodyPr/>
        <a:lstStyle/>
        <a:p>
          <a:pPr>
            <a:buFont typeface="+mj-lt"/>
            <a:buNone/>
          </a:pPr>
          <a:r>
            <a:rPr lang="es-EC" b="0" dirty="0" smtClean="0">
              <a:solidFill>
                <a:schemeClr val="tx1"/>
              </a:solidFill>
              <a:latin typeface="Arial" panose="020B0604020202020204" pitchFamily="34" charset="0"/>
              <a:cs typeface="Arial" panose="020B0604020202020204" pitchFamily="34" charset="0"/>
            </a:rPr>
            <a:t>DISEÑO</a:t>
          </a:r>
          <a:r>
            <a:rPr lang="es-EC" b="0" baseline="0" dirty="0" smtClean="0">
              <a:solidFill>
                <a:schemeClr val="tx1"/>
              </a:solidFill>
              <a:latin typeface="Arial" panose="020B0604020202020204" pitchFamily="34" charset="0"/>
              <a:cs typeface="Arial" panose="020B0604020202020204" pitchFamily="34" charset="0"/>
            </a:rPr>
            <a:t> E IMPLEMENTACIÓN SOFTWARE DEL EQUIPO ELECTROMIOGRÁFICO</a:t>
          </a:r>
          <a:endParaRPr lang="es-EC" b="0" dirty="0">
            <a:solidFill>
              <a:schemeClr val="tx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a:solidFill>
          <a:schemeClr val="accent5">
            <a:lumMod val="50000"/>
          </a:schemeClr>
        </a:solidFill>
      </dgm:spPr>
      <dgm:t>
        <a:bodyPr/>
        <a:lstStyle/>
        <a:p>
          <a:r>
            <a:rPr lang="es-ES" b="1" dirty="0" smtClean="0">
              <a:solidFill>
                <a:schemeClr val="bg1"/>
              </a:solidFill>
              <a:latin typeface="Arial" panose="020B0604020202020204" pitchFamily="34" charset="0"/>
              <a:cs typeface="Arial" panose="020B0604020202020204" pitchFamily="34" charset="0"/>
            </a:rPr>
            <a:t>PRUEBAS Y RESULTADOS</a:t>
          </a:r>
          <a:endParaRPr lang="es-EC" b="1" dirty="0">
            <a:solidFill>
              <a:schemeClr val="bg1"/>
            </a:solidFill>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D958F3C1-0D75-43A6-A55D-34E3FBF14A17}" type="presOf" srcId="{A407A653-A0D3-412C-97E9-5AEC33AED3C0}" destId="{9E4A67E2-93D1-4E50-851C-68873CB8E4CD}" srcOrd="0" destOrd="0" presId="urn:microsoft.com/office/officeart/2005/8/layout/hChevron3"/>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A0A2FAE6-7CF1-4805-82AC-4FF31D88828A}" type="presOf" srcId="{BB1CE475-3160-4A74-90E5-C712B97A6940}" destId="{1B5C5FD5-9C9E-4207-B774-2CBC40D2DA27}" srcOrd="0" destOrd="0" presId="urn:microsoft.com/office/officeart/2005/8/layout/hChevron3"/>
    <dgm:cxn modelId="{70A26EA8-CC25-4A2C-AA17-A99144017781}" srcId="{69381929-6EE8-4909-914A-73AE644B26AC}" destId="{52214F19-0AF3-4713-9339-DC0AF79601C7}" srcOrd="3" destOrd="0" parTransId="{26773A0B-F1CC-41B3-BC98-C0DEEDAE5160}" sibTransId="{5442A4AF-9635-4F2B-91EB-670FDA883441}"/>
    <dgm:cxn modelId="{1E65D6E6-8A2A-45F0-A2D6-0DCB14A87A77}" srcId="{69381929-6EE8-4909-914A-73AE644B26AC}" destId="{A407A653-A0D3-412C-97E9-5AEC33AED3C0}" srcOrd="0" destOrd="0" parTransId="{15806696-AEB6-4A1B-A68B-EFFF190D7330}" sibTransId="{92896C97-3381-4CC1-ACDB-388775BF72D2}"/>
    <dgm:cxn modelId="{CBCFCE1C-4271-405F-8A11-6569E0DF4A3A}" type="presOf" srcId="{69381929-6EE8-4909-914A-73AE644B26AC}" destId="{01B42C09-6195-4A13-AF1F-11C687F18199}" srcOrd="0" destOrd="0" presId="urn:microsoft.com/office/officeart/2005/8/layout/hChevron3"/>
    <dgm:cxn modelId="{07DE349E-34B5-4BA2-989D-36E11981AC9D}" type="presOf" srcId="{52214F19-0AF3-4713-9339-DC0AF79601C7}" destId="{D5FF0F6C-87C3-4263-83D2-7FFE720AC78D}"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BF4B53DB-EC6C-4FBB-BAC9-097DFE899CDD}" type="presOf" srcId="{1E754B29-CB36-4D70-B333-8C80AAF4A120}" destId="{956DC5C8-284D-450A-9DB7-023E6E9BBF00}" srcOrd="0" destOrd="0" presId="urn:microsoft.com/office/officeart/2005/8/layout/hChevron3"/>
    <dgm:cxn modelId="{9AC2983D-C7EB-4F0D-BE0B-71FB6281782B}" type="presOf" srcId="{C23B5972-9393-4CEC-9596-857AC613130C}" destId="{8B81AE29-9072-4DF7-9FAF-16FE86C2BC56}" srcOrd="0" destOrd="0" presId="urn:microsoft.com/office/officeart/2005/8/layout/hChevron3"/>
    <dgm:cxn modelId="{086AB0A3-48F0-486F-89C3-79EACDAE7EB9}" type="presParOf" srcId="{01B42C09-6195-4A13-AF1F-11C687F18199}" destId="{9E4A67E2-93D1-4E50-851C-68873CB8E4CD}" srcOrd="0" destOrd="0" presId="urn:microsoft.com/office/officeart/2005/8/layout/hChevron3"/>
    <dgm:cxn modelId="{64F4D6ED-7E9C-406B-8A09-B860D6389229}" type="presParOf" srcId="{01B42C09-6195-4A13-AF1F-11C687F18199}" destId="{87824E22-0FD5-41D5-9586-D6791A639F50}" srcOrd="1" destOrd="0" presId="urn:microsoft.com/office/officeart/2005/8/layout/hChevron3"/>
    <dgm:cxn modelId="{68FFC2B3-507C-4D84-B91F-38A8468A81C0}" type="presParOf" srcId="{01B42C09-6195-4A13-AF1F-11C687F18199}" destId="{8B81AE29-9072-4DF7-9FAF-16FE86C2BC56}" srcOrd="2" destOrd="0" presId="urn:microsoft.com/office/officeart/2005/8/layout/hChevron3"/>
    <dgm:cxn modelId="{548ED7D2-9C20-4A7B-9A68-ECB0E33E175E}" type="presParOf" srcId="{01B42C09-6195-4A13-AF1F-11C687F18199}" destId="{50BA05CE-3569-4201-8409-C8572E3A647E}" srcOrd="3" destOrd="0" presId="urn:microsoft.com/office/officeart/2005/8/layout/hChevron3"/>
    <dgm:cxn modelId="{156F102E-CBC6-4EAD-85A3-23B18C42CB71}" type="presParOf" srcId="{01B42C09-6195-4A13-AF1F-11C687F18199}" destId="{956DC5C8-284D-450A-9DB7-023E6E9BBF00}" srcOrd="4" destOrd="0" presId="urn:microsoft.com/office/officeart/2005/8/layout/hChevron3"/>
    <dgm:cxn modelId="{597724E2-7BA3-4665-961D-6C1F3DBD8295}" type="presParOf" srcId="{01B42C09-6195-4A13-AF1F-11C687F18199}" destId="{4234A0EB-2B50-47E3-AEEC-DD21417909C0}" srcOrd="5" destOrd="0" presId="urn:microsoft.com/office/officeart/2005/8/layout/hChevron3"/>
    <dgm:cxn modelId="{0065B239-B25B-448F-AB40-636E3F98AECC}" type="presParOf" srcId="{01B42C09-6195-4A13-AF1F-11C687F18199}" destId="{D5FF0F6C-87C3-4263-83D2-7FFE720AC78D}" srcOrd="6" destOrd="0" presId="urn:microsoft.com/office/officeart/2005/8/layout/hChevron3"/>
    <dgm:cxn modelId="{0C80C5DA-2379-459C-A267-C5E10AF3B054}" type="presParOf" srcId="{01B42C09-6195-4A13-AF1F-11C687F18199}" destId="{BFD84251-A89B-46F4-AF0D-051A444F910E}" srcOrd="7" destOrd="0" presId="urn:microsoft.com/office/officeart/2005/8/layout/hChevron3"/>
    <dgm:cxn modelId="{BC17660E-0583-4C3D-9775-E4083FE89899}"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A2FD42B6-93AA-44AF-B46C-950631D0A0AE}"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s-EC"/>
        </a:p>
      </dgm:t>
    </dgm:pt>
    <dgm:pt modelId="{B62A2DF5-0E6E-494C-8965-7CA9618063A6}">
      <dgm:prSet phldrT="[Texto]"/>
      <dgm:spPr>
        <a:solidFill>
          <a:srgbClr val="44546A"/>
        </a:solidFill>
      </dgm:spPr>
      <dgm:t>
        <a:bodyPr/>
        <a:lstStyle/>
        <a:p>
          <a:r>
            <a:rPr lang="es-EC" dirty="0" smtClean="0">
              <a:latin typeface="Arial" panose="020B0604020202020204" pitchFamily="34" charset="0"/>
              <a:cs typeface="Arial" panose="020B0604020202020204" pitchFamily="34" charset="0"/>
            </a:rPr>
            <a:t>PRUEBAS DE FUNCIONAMIENTO</a:t>
          </a:r>
          <a:endParaRPr lang="es-EC" dirty="0">
            <a:latin typeface="Arial" panose="020B0604020202020204" pitchFamily="34" charset="0"/>
            <a:cs typeface="Arial" panose="020B0604020202020204" pitchFamily="34" charset="0"/>
          </a:endParaRPr>
        </a:p>
      </dgm:t>
    </dgm:pt>
    <dgm:pt modelId="{3A42BE20-0A87-42BA-ABBC-3C26CCAFA22D}" type="parTrans" cxnId="{84D92DC3-1779-4B41-A46B-9BA5A903C171}">
      <dgm:prSet/>
      <dgm:spPr/>
      <dgm:t>
        <a:bodyPr/>
        <a:lstStyle/>
        <a:p>
          <a:endParaRPr lang="es-EC">
            <a:latin typeface="Arial" panose="020B0604020202020204" pitchFamily="34" charset="0"/>
            <a:cs typeface="Arial" panose="020B0604020202020204" pitchFamily="34" charset="0"/>
          </a:endParaRPr>
        </a:p>
      </dgm:t>
    </dgm:pt>
    <dgm:pt modelId="{5DF2A2D2-E6AA-4D13-822B-9DC931A59CBF}" type="sibTrans" cxnId="{84D92DC3-1779-4B41-A46B-9BA5A903C171}">
      <dgm:prSet/>
      <dgm:spPr/>
      <dgm:t>
        <a:bodyPr/>
        <a:lstStyle/>
        <a:p>
          <a:endParaRPr lang="es-EC">
            <a:latin typeface="Arial" panose="020B0604020202020204" pitchFamily="34" charset="0"/>
            <a:cs typeface="Arial" panose="020B0604020202020204" pitchFamily="34" charset="0"/>
          </a:endParaRPr>
        </a:p>
      </dgm:t>
    </dgm:pt>
    <dgm:pt modelId="{28DA2FB2-5EB6-44D5-B66C-BFEB1240807D}">
      <dgm:prSet phldrT="[Texto]"/>
      <dgm:spPr/>
      <dgm:t>
        <a:bodyPr/>
        <a:lstStyle/>
        <a:p>
          <a:pPr>
            <a:buFont typeface="+mj-lt"/>
            <a:buNone/>
          </a:pPr>
          <a:r>
            <a:rPr lang="es-EC" b="0" dirty="0" smtClean="0">
              <a:latin typeface="Arial" panose="020B0604020202020204" pitchFamily="34" charset="0"/>
              <a:cs typeface="Arial" panose="020B0604020202020204" pitchFamily="34" charset="0"/>
            </a:rPr>
            <a:t>MODELAMIENTO DE LA FUERZA</a:t>
          </a:r>
          <a:endParaRPr lang="es-EC" b="0" dirty="0">
            <a:latin typeface="Arial" panose="020B0604020202020204" pitchFamily="34" charset="0"/>
            <a:cs typeface="Arial" panose="020B0604020202020204" pitchFamily="34" charset="0"/>
          </a:endParaRPr>
        </a:p>
      </dgm:t>
    </dgm:pt>
    <dgm:pt modelId="{DE8CC6BB-CD31-44C6-A033-09A80B0C7D3E}" type="parTrans" cxnId="{87A6D8BC-A4B5-4F3F-948E-A0BB65B08541}">
      <dgm:prSet/>
      <dgm:spPr/>
      <dgm:t>
        <a:bodyPr/>
        <a:lstStyle/>
        <a:p>
          <a:endParaRPr lang="es-EC">
            <a:latin typeface="Arial" panose="020B0604020202020204" pitchFamily="34" charset="0"/>
            <a:cs typeface="Arial" panose="020B0604020202020204" pitchFamily="34" charset="0"/>
          </a:endParaRPr>
        </a:p>
      </dgm:t>
    </dgm:pt>
    <dgm:pt modelId="{4606CE40-EE4D-4C55-AC82-42ECCD31D2AF}" type="sibTrans" cxnId="{87A6D8BC-A4B5-4F3F-948E-A0BB65B08541}">
      <dgm:prSet/>
      <dgm:spPr/>
      <dgm:t>
        <a:bodyPr/>
        <a:lstStyle/>
        <a:p>
          <a:endParaRPr lang="es-EC">
            <a:latin typeface="Arial" panose="020B0604020202020204" pitchFamily="34" charset="0"/>
            <a:cs typeface="Arial" panose="020B0604020202020204" pitchFamily="34" charset="0"/>
          </a:endParaRPr>
        </a:p>
      </dgm:t>
    </dgm:pt>
    <dgm:pt modelId="{74F18208-0764-4A43-8D2B-6B9AD22130AE}">
      <dgm:prSet phldrT="[Texto]"/>
      <dgm:spPr/>
      <dgm:t>
        <a:bodyPr/>
        <a:lstStyle/>
        <a:p>
          <a:pPr>
            <a:buFont typeface="+mj-lt"/>
            <a:buNone/>
          </a:pPr>
          <a:r>
            <a:rPr lang="es-EC" b="0" dirty="0" smtClean="0">
              <a:latin typeface="Arial" panose="020B0604020202020204" pitchFamily="34" charset="0"/>
              <a:cs typeface="Arial" panose="020B0604020202020204" pitchFamily="34" charset="0"/>
            </a:rPr>
            <a:t>VALIDACIÓN DEL MODELO </a:t>
          </a:r>
          <a:r>
            <a:rPr lang="es-EC" b="0" dirty="0" err="1" smtClean="0">
              <a:latin typeface="Arial" panose="020B0604020202020204" pitchFamily="34" charset="0"/>
              <a:cs typeface="Arial" panose="020B0604020202020204" pitchFamily="34" charset="0"/>
            </a:rPr>
            <a:t>FUERZa</a:t>
          </a:r>
          <a:r>
            <a:rPr lang="es-EC" b="0" dirty="0" smtClean="0">
              <a:latin typeface="Arial" panose="020B0604020202020204" pitchFamily="34" charset="0"/>
              <a:cs typeface="Arial" panose="020B0604020202020204" pitchFamily="34" charset="0"/>
            </a:rPr>
            <a:t> vs RMS</a:t>
          </a:r>
          <a:endParaRPr lang="es-EC" b="0" dirty="0">
            <a:latin typeface="Arial" panose="020B0604020202020204" pitchFamily="34" charset="0"/>
            <a:cs typeface="Arial" panose="020B0604020202020204" pitchFamily="34" charset="0"/>
          </a:endParaRPr>
        </a:p>
      </dgm:t>
    </dgm:pt>
    <dgm:pt modelId="{C6E656C5-C921-4314-931E-58F8FD236BEA}" type="parTrans" cxnId="{B195E9E7-362A-4457-A9A4-E229F489DE4D}">
      <dgm:prSet/>
      <dgm:spPr/>
      <dgm:t>
        <a:bodyPr/>
        <a:lstStyle/>
        <a:p>
          <a:endParaRPr lang="es-CO"/>
        </a:p>
      </dgm:t>
    </dgm:pt>
    <dgm:pt modelId="{54D9A53B-84DF-4665-BCE5-1DAE6570F305}" type="sibTrans" cxnId="{B195E9E7-362A-4457-A9A4-E229F489DE4D}">
      <dgm:prSet/>
      <dgm:spPr/>
      <dgm:t>
        <a:bodyPr/>
        <a:lstStyle/>
        <a:p>
          <a:endParaRPr lang="es-CO"/>
        </a:p>
      </dgm:t>
    </dgm:pt>
    <dgm:pt modelId="{4DFCE240-7055-44DE-9E66-4977602284FF}" type="pres">
      <dgm:prSet presAssocID="{A2FD42B6-93AA-44AF-B46C-950631D0A0AE}" presName="Name0" presStyleCnt="0">
        <dgm:presLayoutVars>
          <dgm:chMax val="7"/>
          <dgm:chPref val="7"/>
          <dgm:dir/>
        </dgm:presLayoutVars>
      </dgm:prSet>
      <dgm:spPr/>
      <dgm:t>
        <a:bodyPr/>
        <a:lstStyle/>
        <a:p>
          <a:endParaRPr lang="es-CO"/>
        </a:p>
      </dgm:t>
    </dgm:pt>
    <dgm:pt modelId="{ED0E8BD1-F664-4E5E-8427-063F09DBB0CC}" type="pres">
      <dgm:prSet presAssocID="{A2FD42B6-93AA-44AF-B46C-950631D0A0AE}" presName="Name1" presStyleCnt="0"/>
      <dgm:spPr/>
    </dgm:pt>
    <dgm:pt modelId="{C9B579E8-4AEA-4CA4-ADBD-2AF5C1C3CC06}" type="pres">
      <dgm:prSet presAssocID="{A2FD42B6-93AA-44AF-B46C-950631D0A0AE}" presName="cycle" presStyleCnt="0"/>
      <dgm:spPr/>
    </dgm:pt>
    <dgm:pt modelId="{00CB884E-06AD-4AAB-91D0-C47DF143F74D}" type="pres">
      <dgm:prSet presAssocID="{A2FD42B6-93AA-44AF-B46C-950631D0A0AE}" presName="srcNode" presStyleLbl="node1" presStyleIdx="0" presStyleCnt="3"/>
      <dgm:spPr/>
    </dgm:pt>
    <dgm:pt modelId="{EC53B4F6-4569-43E3-BF1C-4518067197F6}" type="pres">
      <dgm:prSet presAssocID="{A2FD42B6-93AA-44AF-B46C-950631D0A0AE}" presName="conn" presStyleLbl="parChTrans1D2" presStyleIdx="0" presStyleCnt="1"/>
      <dgm:spPr/>
      <dgm:t>
        <a:bodyPr/>
        <a:lstStyle/>
        <a:p>
          <a:endParaRPr lang="es-CO"/>
        </a:p>
      </dgm:t>
    </dgm:pt>
    <dgm:pt modelId="{7A8E235D-DA1D-4688-82EC-191E1DDDFC5E}" type="pres">
      <dgm:prSet presAssocID="{A2FD42B6-93AA-44AF-B46C-950631D0A0AE}" presName="extraNode" presStyleLbl="node1" presStyleIdx="0" presStyleCnt="3"/>
      <dgm:spPr/>
    </dgm:pt>
    <dgm:pt modelId="{7914139F-A9A0-4B49-AD89-E9CA5CFDA1C0}" type="pres">
      <dgm:prSet presAssocID="{A2FD42B6-93AA-44AF-B46C-950631D0A0AE}" presName="dstNode" presStyleLbl="node1" presStyleIdx="0" presStyleCnt="3"/>
      <dgm:spPr/>
    </dgm:pt>
    <dgm:pt modelId="{37FD1EEB-0DBB-4172-A022-078BF673DCA4}" type="pres">
      <dgm:prSet presAssocID="{B62A2DF5-0E6E-494C-8965-7CA9618063A6}" presName="text_1" presStyleLbl="node1" presStyleIdx="0" presStyleCnt="3">
        <dgm:presLayoutVars>
          <dgm:bulletEnabled val="1"/>
        </dgm:presLayoutVars>
      </dgm:prSet>
      <dgm:spPr/>
      <dgm:t>
        <a:bodyPr/>
        <a:lstStyle/>
        <a:p>
          <a:endParaRPr lang="es-CO"/>
        </a:p>
      </dgm:t>
    </dgm:pt>
    <dgm:pt modelId="{1FEED484-1913-4363-9E45-FE3A0969B5BA}" type="pres">
      <dgm:prSet presAssocID="{B62A2DF5-0E6E-494C-8965-7CA9618063A6}" presName="accent_1" presStyleCnt="0"/>
      <dgm:spPr/>
    </dgm:pt>
    <dgm:pt modelId="{3FA511BA-F613-4507-9260-C557BCE9D0C5}" type="pres">
      <dgm:prSet presAssocID="{B62A2DF5-0E6E-494C-8965-7CA9618063A6}" presName="accentRepeatNode" presStyleLbl="solidFgAcc1" presStyleIdx="0" presStyleCnt="3"/>
      <dgm:spPr/>
    </dgm:pt>
    <dgm:pt modelId="{D561ADF4-13B3-4397-A726-734A2CC2E6B6}" type="pres">
      <dgm:prSet presAssocID="{28DA2FB2-5EB6-44D5-B66C-BFEB1240807D}" presName="text_2" presStyleLbl="node1" presStyleIdx="1" presStyleCnt="3">
        <dgm:presLayoutVars>
          <dgm:bulletEnabled val="1"/>
        </dgm:presLayoutVars>
      </dgm:prSet>
      <dgm:spPr/>
      <dgm:t>
        <a:bodyPr/>
        <a:lstStyle/>
        <a:p>
          <a:endParaRPr lang="es-CO"/>
        </a:p>
      </dgm:t>
    </dgm:pt>
    <dgm:pt modelId="{C010FBAB-F5CF-4D68-AA4C-91C03F42A739}" type="pres">
      <dgm:prSet presAssocID="{28DA2FB2-5EB6-44D5-B66C-BFEB1240807D}" presName="accent_2" presStyleCnt="0"/>
      <dgm:spPr/>
    </dgm:pt>
    <dgm:pt modelId="{206D19B9-8BD6-48A3-B316-061576071DBE}" type="pres">
      <dgm:prSet presAssocID="{28DA2FB2-5EB6-44D5-B66C-BFEB1240807D}" presName="accentRepeatNode" presStyleLbl="solidFgAcc1" presStyleIdx="1" presStyleCnt="3"/>
      <dgm:spPr/>
    </dgm:pt>
    <dgm:pt modelId="{6E204338-F924-4131-8D95-A01226991B4A}" type="pres">
      <dgm:prSet presAssocID="{74F18208-0764-4A43-8D2B-6B9AD22130AE}" presName="text_3" presStyleLbl="node1" presStyleIdx="2" presStyleCnt="3">
        <dgm:presLayoutVars>
          <dgm:bulletEnabled val="1"/>
        </dgm:presLayoutVars>
      </dgm:prSet>
      <dgm:spPr/>
      <dgm:t>
        <a:bodyPr/>
        <a:lstStyle/>
        <a:p>
          <a:endParaRPr lang="es-CO"/>
        </a:p>
      </dgm:t>
    </dgm:pt>
    <dgm:pt modelId="{56D758C8-32F5-4428-885E-7A226315B610}" type="pres">
      <dgm:prSet presAssocID="{74F18208-0764-4A43-8D2B-6B9AD22130AE}" presName="accent_3" presStyleCnt="0"/>
      <dgm:spPr/>
    </dgm:pt>
    <dgm:pt modelId="{D8A37DDE-9959-4804-B94F-8587CF541F43}" type="pres">
      <dgm:prSet presAssocID="{74F18208-0764-4A43-8D2B-6B9AD22130AE}" presName="accentRepeatNode" presStyleLbl="solidFgAcc1" presStyleIdx="2" presStyleCnt="3"/>
      <dgm:spPr/>
    </dgm:pt>
  </dgm:ptLst>
  <dgm:cxnLst>
    <dgm:cxn modelId="{4BB31FCE-08BF-4F00-A396-F8BBE01438B1}" type="presOf" srcId="{74F18208-0764-4A43-8D2B-6B9AD22130AE}" destId="{6E204338-F924-4131-8D95-A01226991B4A}" srcOrd="0" destOrd="0" presId="urn:microsoft.com/office/officeart/2008/layout/VerticalCurvedList"/>
    <dgm:cxn modelId="{84D92DC3-1779-4B41-A46B-9BA5A903C171}" srcId="{A2FD42B6-93AA-44AF-B46C-950631D0A0AE}" destId="{B62A2DF5-0E6E-494C-8965-7CA9618063A6}" srcOrd="0" destOrd="0" parTransId="{3A42BE20-0A87-42BA-ABBC-3C26CCAFA22D}" sibTransId="{5DF2A2D2-E6AA-4D13-822B-9DC931A59CBF}"/>
    <dgm:cxn modelId="{F329FA60-3267-4A66-B0D8-FDB65A773979}" type="presOf" srcId="{A2FD42B6-93AA-44AF-B46C-950631D0A0AE}" destId="{4DFCE240-7055-44DE-9E66-4977602284FF}" srcOrd="0" destOrd="0" presId="urn:microsoft.com/office/officeart/2008/layout/VerticalCurvedList"/>
    <dgm:cxn modelId="{B195E9E7-362A-4457-A9A4-E229F489DE4D}" srcId="{A2FD42B6-93AA-44AF-B46C-950631D0A0AE}" destId="{74F18208-0764-4A43-8D2B-6B9AD22130AE}" srcOrd="2" destOrd="0" parTransId="{C6E656C5-C921-4314-931E-58F8FD236BEA}" sibTransId="{54D9A53B-84DF-4665-BCE5-1DAE6570F305}"/>
    <dgm:cxn modelId="{FC38A451-797B-4DDE-9066-002A3E453774}" type="presOf" srcId="{28DA2FB2-5EB6-44D5-B66C-BFEB1240807D}" destId="{D561ADF4-13B3-4397-A726-734A2CC2E6B6}" srcOrd="0" destOrd="0" presId="urn:microsoft.com/office/officeart/2008/layout/VerticalCurvedList"/>
    <dgm:cxn modelId="{1E76D358-C765-41E2-86DF-E35DE42D9169}" type="presOf" srcId="{B62A2DF5-0E6E-494C-8965-7CA9618063A6}" destId="{37FD1EEB-0DBB-4172-A022-078BF673DCA4}" srcOrd="0" destOrd="0" presId="urn:microsoft.com/office/officeart/2008/layout/VerticalCurvedList"/>
    <dgm:cxn modelId="{87A6D8BC-A4B5-4F3F-948E-A0BB65B08541}" srcId="{A2FD42B6-93AA-44AF-B46C-950631D0A0AE}" destId="{28DA2FB2-5EB6-44D5-B66C-BFEB1240807D}" srcOrd="1" destOrd="0" parTransId="{DE8CC6BB-CD31-44C6-A033-09A80B0C7D3E}" sibTransId="{4606CE40-EE4D-4C55-AC82-42ECCD31D2AF}"/>
    <dgm:cxn modelId="{AD3EF348-2722-4733-B773-823457DA2511}" type="presOf" srcId="{5DF2A2D2-E6AA-4D13-822B-9DC931A59CBF}" destId="{EC53B4F6-4569-43E3-BF1C-4518067197F6}" srcOrd="0" destOrd="0" presId="urn:microsoft.com/office/officeart/2008/layout/VerticalCurvedList"/>
    <dgm:cxn modelId="{0216D204-0568-4421-87C6-69E76E0EF0B6}" type="presParOf" srcId="{4DFCE240-7055-44DE-9E66-4977602284FF}" destId="{ED0E8BD1-F664-4E5E-8427-063F09DBB0CC}" srcOrd="0" destOrd="0" presId="urn:microsoft.com/office/officeart/2008/layout/VerticalCurvedList"/>
    <dgm:cxn modelId="{9A95C406-C324-4EB6-BC2D-D5D465C7A6D9}" type="presParOf" srcId="{ED0E8BD1-F664-4E5E-8427-063F09DBB0CC}" destId="{C9B579E8-4AEA-4CA4-ADBD-2AF5C1C3CC06}" srcOrd="0" destOrd="0" presId="urn:microsoft.com/office/officeart/2008/layout/VerticalCurvedList"/>
    <dgm:cxn modelId="{E333C6E0-27C8-4252-A140-8D0F294D83D7}" type="presParOf" srcId="{C9B579E8-4AEA-4CA4-ADBD-2AF5C1C3CC06}" destId="{00CB884E-06AD-4AAB-91D0-C47DF143F74D}" srcOrd="0" destOrd="0" presId="urn:microsoft.com/office/officeart/2008/layout/VerticalCurvedList"/>
    <dgm:cxn modelId="{C55EB482-A965-4611-9575-1ABE4168AAD4}" type="presParOf" srcId="{C9B579E8-4AEA-4CA4-ADBD-2AF5C1C3CC06}" destId="{EC53B4F6-4569-43E3-BF1C-4518067197F6}" srcOrd="1" destOrd="0" presId="urn:microsoft.com/office/officeart/2008/layout/VerticalCurvedList"/>
    <dgm:cxn modelId="{D3D12A10-888F-4892-826D-AFD6077014C8}" type="presParOf" srcId="{C9B579E8-4AEA-4CA4-ADBD-2AF5C1C3CC06}" destId="{7A8E235D-DA1D-4688-82EC-191E1DDDFC5E}" srcOrd="2" destOrd="0" presId="urn:microsoft.com/office/officeart/2008/layout/VerticalCurvedList"/>
    <dgm:cxn modelId="{5302006B-594F-416C-A4B7-B9BEFA4C019C}" type="presParOf" srcId="{C9B579E8-4AEA-4CA4-ADBD-2AF5C1C3CC06}" destId="{7914139F-A9A0-4B49-AD89-E9CA5CFDA1C0}" srcOrd="3" destOrd="0" presId="urn:microsoft.com/office/officeart/2008/layout/VerticalCurvedList"/>
    <dgm:cxn modelId="{FB85A0B7-EC85-4E2F-8181-92405E5A872F}" type="presParOf" srcId="{ED0E8BD1-F664-4E5E-8427-063F09DBB0CC}" destId="{37FD1EEB-0DBB-4172-A022-078BF673DCA4}" srcOrd="1" destOrd="0" presId="urn:microsoft.com/office/officeart/2008/layout/VerticalCurvedList"/>
    <dgm:cxn modelId="{8054E188-FE6B-471C-8585-69C4A5EFA1F6}" type="presParOf" srcId="{ED0E8BD1-F664-4E5E-8427-063F09DBB0CC}" destId="{1FEED484-1913-4363-9E45-FE3A0969B5BA}" srcOrd="2" destOrd="0" presId="urn:microsoft.com/office/officeart/2008/layout/VerticalCurvedList"/>
    <dgm:cxn modelId="{F792B906-8136-4870-A60D-8DDE16BADC5E}" type="presParOf" srcId="{1FEED484-1913-4363-9E45-FE3A0969B5BA}" destId="{3FA511BA-F613-4507-9260-C557BCE9D0C5}" srcOrd="0" destOrd="0" presId="urn:microsoft.com/office/officeart/2008/layout/VerticalCurvedList"/>
    <dgm:cxn modelId="{FB756783-2085-44D7-892C-ADD5E5635120}" type="presParOf" srcId="{ED0E8BD1-F664-4E5E-8427-063F09DBB0CC}" destId="{D561ADF4-13B3-4397-A726-734A2CC2E6B6}" srcOrd="3" destOrd="0" presId="urn:microsoft.com/office/officeart/2008/layout/VerticalCurvedList"/>
    <dgm:cxn modelId="{83614C70-C0A9-489F-9B57-6654506073EF}" type="presParOf" srcId="{ED0E8BD1-F664-4E5E-8427-063F09DBB0CC}" destId="{C010FBAB-F5CF-4D68-AA4C-91C03F42A739}" srcOrd="4" destOrd="0" presId="urn:microsoft.com/office/officeart/2008/layout/VerticalCurvedList"/>
    <dgm:cxn modelId="{76D76F05-69F7-4227-AB92-C6687D94EA74}" type="presParOf" srcId="{C010FBAB-F5CF-4D68-AA4C-91C03F42A739}" destId="{206D19B9-8BD6-48A3-B316-061576071DBE}" srcOrd="0" destOrd="0" presId="urn:microsoft.com/office/officeart/2008/layout/VerticalCurvedList"/>
    <dgm:cxn modelId="{7A54AC09-7158-4A4A-9EE2-91DAAD542EDA}" type="presParOf" srcId="{ED0E8BD1-F664-4E5E-8427-063F09DBB0CC}" destId="{6E204338-F924-4131-8D95-A01226991B4A}" srcOrd="5" destOrd="0" presId="urn:microsoft.com/office/officeart/2008/layout/VerticalCurvedList"/>
    <dgm:cxn modelId="{1BB0CD6C-7CF1-4326-9FCB-6B796AB9739B}" type="presParOf" srcId="{ED0E8BD1-F664-4E5E-8427-063F09DBB0CC}" destId="{56D758C8-32F5-4428-885E-7A226315B610}" srcOrd="6" destOrd="0" presId="urn:microsoft.com/office/officeart/2008/layout/VerticalCurvedList"/>
    <dgm:cxn modelId="{46F14137-F50B-45C3-8C3B-003478C9661E}" type="presParOf" srcId="{56D758C8-32F5-4428-885E-7A226315B610}" destId="{D8A37DDE-9959-4804-B94F-8587CF541F43}"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bg1">
            <a:lumMod val="75000"/>
          </a:schemeClr>
        </a:solidFill>
      </dgm:spPr>
      <dgm:t>
        <a:bodyPr/>
        <a:lstStyle/>
        <a:p>
          <a:pPr>
            <a:buFont typeface="+mj-lt"/>
            <a:buNone/>
          </a:pPr>
          <a:r>
            <a:rPr lang="es-EC" b="0" dirty="0" smtClean="0">
              <a:solidFill>
                <a:schemeClr val="tx1"/>
              </a:solidFill>
              <a:latin typeface="Arial" panose="020B0604020202020204" pitchFamily="34" charset="0"/>
              <a:cs typeface="Arial" panose="020B0604020202020204" pitchFamily="34" charset="0"/>
            </a:rPr>
            <a:t>DISEÑO</a:t>
          </a:r>
          <a:r>
            <a:rPr lang="es-EC" b="0" baseline="0" dirty="0" smtClean="0">
              <a:solidFill>
                <a:schemeClr val="tx1"/>
              </a:solidFill>
              <a:latin typeface="Arial" panose="020B0604020202020204" pitchFamily="34" charset="0"/>
              <a:cs typeface="Arial" panose="020B0604020202020204" pitchFamily="34" charset="0"/>
            </a:rPr>
            <a:t> E IMPLEMENTACIÓN SOFTWARE DEL EQUIPO ELECTROMIOGRÁFICO</a:t>
          </a:r>
          <a:endParaRPr lang="es-EC" b="0" dirty="0">
            <a:solidFill>
              <a:schemeClr val="tx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a:solidFill>
          <a:schemeClr val="accent5">
            <a:lumMod val="50000"/>
          </a:schemeClr>
        </a:solidFill>
      </dgm:spPr>
      <dgm:t>
        <a:bodyPr/>
        <a:lstStyle/>
        <a:p>
          <a:r>
            <a:rPr lang="es-ES" b="1" dirty="0" smtClean="0">
              <a:solidFill>
                <a:schemeClr val="bg1"/>
              </a:solidFill>
              <a:latin typeface="Arial" panose="020B0604020202020204" pitchFamily="34" charset="0"/>
              <a:cs typeface="Arial" panose="020B0604020202020204" pitchFamily="34" charset="0"/>
            </a:rPr>
            <a:t>PRUEBAS Y RESULTADOS</a:t>
          </a:r>
          <a:endParaRPr lang="es-EC" b="1" dirty="0">
            <a:solidFill>
              <a:schemeClr val="bg1"/>
            </a:solidFill>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CED28250-9F8E-46A1-A508-FACA33EE6E80}" type="presOf" srcId="{1E754B29-CB36-4D70-B333-8C80AAF4A120}" destId="{956DC5C8-284D-450A-9DB7-023E6E9BBF00}" srcOrd="0" destOrd="0" presId="urn:microsoft.com/office/officeart/2005/8/layout/hChevron3"/>
    <dgm:cxn modelId="{E609E1C6-9715-4DE3-A4F5-37CF64A12900}" type="presOf" srcId="{52214F19-0AF3-4713-9339-DC0AF79601C7}" destId="{D5FF0F6C-87C3-4263-83D2-7FFE720AC78D}"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5EB39989-8514-4CFE-BDE1-C8524530F91A}" type="presOf" srcId="{C23B5972-9393-4CEC-9596-857AC613130C}" destId="{8B81AE29-9072-4DF7-9FAF-16FE86C2BC56}" srcOrd="0" destOrd="0" presId="urn:microsoft.com/office/officeart/2005/8/layout/hChevron3"/>
    <dgm:cxn modelId="{0A454EE4-83EF-47A6-8AB4-76C2A9938B05}" type="presOf" srcId="{A407A653-A0D3-412C-97E9-5AEC33AED3C0}" destId="{9E4A67E2-93D1-4E50-851C-68873CB8E4CD}"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D10E88F4-89B3-4AE4-B253-9EC9264E1CF1}" type="presOf" srcId="{BB1CE475-3160-4A74-90E5-C712B97A6940}" destId="{1B5C5FD5-9C9E-4207-B774-2CBC40D2DA27}" srcOrd="0" destOrd="0" presId="urn:microsoft.com/office/officeart/2005/8/layout/hChevron3"/>
    <dgm:cxn modelId="{9DCEA9A0-0C9A-4143-931D-F1FD6AF0948E}" type="presOf" srcId="{69381929-6EE8-4909-914A-73AE644B26AC}" destId="{01B42C09-6195-4A13-AF1F-11C687F18199}" srcOrd="0" destOrd="0" presId="urn:microsoft.com/office/officeart/2005/8/layout/hChevron3"/>
    <dgm:cxn modelId="{CC88D45C-3548-4519-92CD-ECB1C555D305}" type="presParOf" srcId="{01B42C09-6195-4A13-AF1F-11C687F18199}" destId="{9E4A67E2-93D1-4E50-851C-68873CB8E4CD}" srcOrd="0" destOrd="0" presId="urn:microsoft.com/office/officeart/2005/8/layout/hChevron3"/>
    <dgm:cxn modelId="{CB917C43-B23A-4CCB-9895-1AF29383028F}" type="presParOf" srcId="{01B42C09-6195-4A13-AF1F-11C687F18199}" destId="{87824E22-0FD5-41D5-9586-D6791A639F50}" srcOrd="1" destOrd="0" presId="urn:microsoft.com/office/officeart/2005/8/layout/hChevron3"/>
    <dgm:cxn modelId="{A469EFB9-A59B-4E93-9C4B-8C363F2DA1FE}" type="presParOf" srcId="{01B42C09-6195-4A13-AF1F-11C687F18199}" destId="{8B81AE29-9072-4DF7-9FAF-16FE86C2BC56}" srcOrd="2" destOrd="0" presId="urn:microsoft.com/office/officeart/2005/8/layout/hChevron3"/>
    <dgm:cxn modelId="{F4AAC015-EE6C-4FD3-8178-E2B3E3A38B55}" type="presParOf" srcId="{01B42C09-6195-4A13-AF1F-11C687F18199}" destId="{50BA05CE-3569-4201-8409-C8572E3A647E}" srcOrd="3" destOrd="0" presId="urn:microsoft.com/office/officeart/2005/8/layout/hChevron3"/>
    <dgm:cxn modelId="{C041CE8F-ADAD-4561-BC09-79910029D203}" type="presParOf" srcId="{01B42C09-6195-4A13-AF1F-11C687F18199}" destId="{956DC5C8-284D-450A-9DB7-023E6E9BBF00}" srcOrd="4" destOrd="0" presId="urn:microsoft.com/office/officeart/2005/8/layout/hChevron3"/>
    <dgm:cxn modelId="{9FBAF616-D04C-42F1-A8F1-1FBD3DAB935D}" type="presParOf" srcId="{01B42C09-6195-4A13-AF1F-11C687F18199}" destId="{4234A0EB-2B50-47E3-AEEC-DD21417909C0}" srcOrd="5" destOrd="0" presId="urn:microsoft.com/office/officeart/2005/8/layout/hChevron3"/>
    <dgm:cxn modelId="{20CBACA0-BA16-4992-97A3-A6F12C4BC029}" type="presParOf" srcId="{01B42C09-6195-4A13-AF1F-11C687F18199}" destId="{D5FF0F6C-87C3-4263-83D2-7FFE720AC78D}" srcOrd="6" destOrd="0" presId="urn:microsoft.com/office/officeart/2005/8/layout/hChevron3"/>
    <dgm:cxn modelId="{CA7B9102-90D5-491B-AD1C-9AAC6E26E294}" type="presParOf" srcId="{01B42C09-6195-4A13-AF1F-11C687F18199}" destId="{BFD84251-A89B-46F4-AF0D-051A444F910E}" srcOrd="7" destOrd="0" presId="urn:microsoft.com/office/officeart/2005/8/layout/hChevron3"/>
    <dgm:cxn modelId="{2E19C2C7-0469-4FA4-B242-C04A5958765B}"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bg1">
            <a:lumMod val="75000"/>
          </a:schemeClr>
        </a:solidFill>
      </dgm:spPr>
      <dgm:t>
        <a:bodyPr/>
        <a:lstStyle/>
        <a:p>
          <a:pPr>
            <a:buFont typeface="+mj-lt"/>
            <a:buNone/>
          </a:pPr>
          <a:r>
            <a:rPr lang="es-EC" b="0" dirty="0" smtClean="0">
              <a:solidFill>
                <a:schemeClr val="tx1"/>
              </a:solidFill>
              <a:latin typeface="Arial" panose="020B0604020202020204" pitchFamily="34" charset="0"/>
              <a:cs typeface="Arial" panose="020B0604020202020204" pitchFamily="34" charset="0"/>
            </a:rPr>
            <a:t>DISEÑO</a:t>
          </a:r>
          <a:r>
            <a:rPr lang="es-EC" b="0" baseline="0" dirty="0" smtClean="0">
              <a:solidFill>
                <a:schemeClr val="tx1"/>
              </a:solidFill>
              <a:latin typeface="Arial" panose="020B0604020202020204" pitchFamily="34" charset="0"/>
              <a:cs typeface="Arial" panose="020B0604020202020204" pitchFamily="34" charset="0"/>
            </a:rPr>
            <a:t> E IMPLEMENTACIÓN SOFTWARE DEL EQUIPO ELECTROMIOGRÁFICO</a:t>
          </a:r>
          <a:endParaRPr lang="es-EC" b="0" dirty="0">
            <a:solidFill>
              <a:schemeClr val="tx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a:solidFill>
          <a:schemeClr val="accent5">
            <a:lumMod val="50000"/>
          </a:schemeClr>
        </a:solidFill>
      </dgm:spPr>
      <dgm:t>
        <a:bodyPr/>
        <a:lstStyle/>
        <a:p>
          <a:r>
            <a:rPr lang="es-ES" b="1" dirty="0" smtClean="0">
              <a:solidFill>
                <a:schemeClr val="bg1"/>
              </a:solidFill>
              <a:latin typeface="Arial" panose="020B0604020202020204" pitchFamily="34" charset="0"/>
              <a:cs typeface="Arial" panose="020B0604020202020204" pitchFamily="34" charset="0"/>
            </a:rPr>
            <a:t>PRUEBAS Y RESULTADOS</a:t>
          </a:r>
          <a:endParaRPr lang="es-EC" b="1" dirty="0">
            <a:solidFill>
              <a:schemeClr val="bg1"/>
            </a:solidFill>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45EE7A11-3F90-43B3-A078-26925C033596}" type="presOf" srcId="{1E754B29-CB36-4D70-B333-8C80AAF4A120}" destId="{956DC5C8-284D-450A-9DB7-023E6E9BBF00}" srcOrd="0" destOrd="0" presId="urn:microsoft.com/office/officeart/2005/8/layout/hChevron3"/>
    <dgm:cxn modelId="{AC3FA85B-6676-4CEF-BFA3-1C163A1D22B6}" type="presOf" srcId="{69381929-6EE8-4909-914A-73AE644B26AC}" destId="{01B42C09-6195-4A13-AF1F-11C687F18199}"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6E53391F-4D36-4209-88CF-A85B5DB9ECF6}" type="presOf" srcId="{52214F19-0AF3-4713-9339-DC0AF79601C7}" destId="{D5FF0F6C-87C3-4263-83D2-7FFE720AC78D}"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2E724173-3F7A-4A8F-9B84-B9E327927533}" type="presOf" srcId="{BB1CE475-3160-4A74-90E5-C712B97A6940}" destId="{1B5C5FD5-9C9E-4207-B774-2CBC40D2DA27}" srcOrd="0" destOrd="0" presId="urn:microsoft.com/office/officeart/2005/8/layout/hChevron3"/>
    <dgm:cxn modelId="{371DE4A8-2EE1-47B5-BAE3-DB3FC527874F}" type="presOf" srcId="{A407A653-A0D3-412C-97E9-5AEC33AED3C0}" destId="{9E4A67E2-93D1-4E50-851C-68873CB8E4CD}" srcOrd="0" destOrd="0" presId="urn:microsoft.com/office/officeart/2005/8/layout/hChevron3"/>
    <dgm:cxn modelId="{1AE45365-7097-491F-91A7-55C0A41E2CA6}" type="presOf" srcId="{C23B5972-9393-4CEC-9596-857AC613130C}" destId="{8B81AE29-9072-4DF7-9FAF-16FE86C2BC56}" srcOrd="0" destOrd="0" presId="urn:microsoft.com/office/officeart/2005/8/layout/hChevron3"/>
    <dgm:cxn modelId="{C9FB162F-07E5-42F5-B59C-46BAB3489167}" type="presParOf" srcId="{01B42C09-6195-4A13-AF1F-11C687F18199}" destId="{9E4A67E2-93D1-4E50-851C-68873CB8E4CD}" srcOrd="0" destOrd="0" presId="urn:microsoft.com/office/officeart/2005/8/layout/hChevron3"/>
    <dgm:cxn modelId="{EBFCF580-6179-4AD9-A03D-3AE694A7EEAC}" type="presParOf" srcId="{01B42C09-6195-4A13-AF1F-11C687F18199}" destId="{87824E22-0FD5-41D5-9586-D6791A639F50}" srcOrd="1" destOrd="0" presId="urn:microsoft.com/office/officeart/2005/8/layout/hChevron3"/>
    <dgm:cxn modelId="{AAE4276A-0220-4C8C-94B4-D584E3D5F72E}" type="presParOf" srcId="{01B42C09-6195-4A13-AF1F-11C687F18199}" destId="{8B81AE29-9072-4DF7-9FAF-16FE86C2BC56}" srcOrd="2" destOrd="0" presId="urn:microsoft.com/office/officeart/2005/8/layout/hChevron3"/>
    <dgm:cxn modelId="{5EF8356B-C243-43DE-8A09-18455A0E317B}" type="presParOf" srcId="{01B42C09-6195-4A13-AF1F-11C687F18199}" destId="{50BA05CE-3569-4201-8409-C8572E3A647E}" srcOrd="3" destOrd="0" presId="urn:microsoft.com/office/officeart/2005/8/layout/hChevron3"/>
    <dgm:cxn modelId="{4DCC02A8-796D-460D-AE9E-B690FFD9C40E}" type="presParOf" srcId="{01B42C09-6195-4A13-AF1F-11C687F18199}" destId="{956DC5C8-284D-450A-9DB7-023E6E9BBF00}" srcOrd="4" destOrd="0" presId="urn:microsoft.com/office/officeart/2005/8/layout/hChevron3"/>
    <dgm:cxn modelId="{1949EFBC-1ED9-46A6-877D-0D1887C9F608}" type="presParOf" srcId="{01B42C09-6195-4A13-AF1F-11C687F18199}" destId="{4234A0EB-2B50-47E3-AEEC-DD21417909C0}" srcOrd="5" destOrd="0" presId="urn:microsoft.com/office/officeart/2005/8/layout/hChevron3"/>
    <dgm:cxn modelId="{ED6DE277-2E4A-4917-BC44-93D55213F71A}" type="presParOf" srcId="{01B42C09-6195-4A13-AF1F-11C687F18199}" destId="{D5FF0F6C-87C3-4263-83D2-7FFE720AC78D}" srcOrd="6" destOrd="0" presId="urn:microsoft.com/office/officeart/2005/8/layout/hChevron3"/>
    <dgm:cxn modelId="{C2102CB2-E272-4C29-8E89-755E0F4E4088}" type="presParOf" srcId="{01B42C09-6195-4A13-AF1F-11C687F18199}" destId="{BFD84251-A89B-46F4-AF0D-051A444F910E}" srcOrd="7" destOrd="0" presId="urn:microsoft.com/office/officeart/2005/8/layout/hChevron3"/>
    <dgm:cxn modelId="{4DEBDC83-4CAB-4453-B1B2-F7FFC5DB5C28}"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bg1">
            <a:lumMod val="75000"/>
          </a:schemeClr>
        </a:solidFill>
      </dgm:spPr>
      <dgm:t>
        <a:bodyPr/>
        <a:lstStyle/>
        <a:p>
          <a:pPr>
            <a:buFont typeface="+mj-lt"/>
            <a:buNone/>
          </a:pPr>
          <a:r>
            <a:rPr lang="es-EC" b="0" dirty="0" smtClean="0">
              <a:solidFill>
                <a:schemeClr val="tx1"/>
              </a:solidFill>
              <a:latin typeface="Arial" panose="020B0604020202020204" pitchFamily="34" charset="0"/>
              <a:cs typeface="Arial" panose="020B0604020202020204" pitchFamily="34" charset="0"/>
            </a:rPr>
            <a:t>DISEÑO</a:t>
          </a:r>
          <a:r>
            <a:rPr lang="es-EC" b="0" baseline="0" dirty="0" smtClean="0">
              <a:solidFill>
                <a:schemeClr val="tx1"/>
              </a:solidFill>
              <a:latin typeface="Arial" panose="020B0604020202020204" pitchFamily="34" charset="0"/>
              <a:cs typeface="Arial" panose="020B0604020202020204" pitchFamily="34" charset="0"/>
            </a:rPr>
            <a:t> E IMPLEMENTACIÓN SOFTWARE DEL EQUIPO ELECTROMIOGRÁFICO</a:t>
          </a:r>
          <a:endParaRPr lang="es-EC" b="0" dirty="0">
            <a:solidFill>
              <a:schemeClr val="tx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a:solidFill>
          <a:schemeClr val="accent5">
            <a:lumMod val="50000"/>
          </a:schemeClr>
        </a:solidFill>
      </dgm:spPr>
      <dgm:t>
        <a:bodyPr/>
        <a:lstStyle/>
        <a:p>
          <a:r>
            <a:rPr lang="es-ES" b="1" dirty="0" smtClean="0">
              <a:solidFill>
                <a:schemeClr val="bg1"/>
              </a:solidFill>
              <a:latin typeface="Arial" panose="020B0604020202020204" pitchFamily="34" charset="0"/>
              <a:cs typeface="Arial" panose="020B0604020202020204" pitchFamily="34" charset="0"/>
            </a:rPr>
            <a:t>PRUEBAS Y RESULTADOS</a:t>
          </a:r>
          <a:endParaRPr lang="es-EC" b="1" dirty="0">
            <a:solidFill>
              <a:schemeClr val="bg1"/>
            </a:solidFill>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88B87E5F-7484-4FC1-8E47-8D1436F20C87}" type="presOf" srcId="{69381929-6EE8-4909-914A-73AE644B26AC}" destId="{01B42C09-6195-4A13-AF1F-11C687F18199}"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7DDC72C-3598-406A-9DB3-4982E4035A61}" type="presOf" srcId="{BB1CE475-3160-4A74-90E5-C712B97A6940}" destId="{1B5C5FD5-9C9E-4207-B774-2CBC40D2DA27}" srcOrd="0" destOrd="0" presId="urn:microsoft.com/office/officeart/2005/8/layout/hChevron3"/>
    <dgm:cxn modelId="{99E8CDD3-4F77-45B9-A7EF-67CBF9424657}" type="presOf" srcId="{C23B5972-9393-4CEC-9596-857AC613130C}" destId="{8B81AE29-9072-4DF7-9FAF-16FE86C2BC56}" srcOrd="0" destOrd="0" presId="urn:microsoft.com/office/officeart/2005/8/layout/hChevron3"/>
    <dgm:cxn modelId="{F150529F-5177-4A75-82D2-4AB03C4A31A1}" type="presOf" srcId="{52214F19-0AF3-4713-9339-DC0AF79601C7}" destId="{D5FF0F6C-87C3-4263-83D2-7FFE720AC78D}" srcOrd="0" destOrd="0" presId="urn:microsoft.com/office/officeart/2005/8/layout/hChevron3"/>
    <dgm:cxn modelId="{3FB3034B-3524-42D2-B6D3-97F5278045D0}" type="presOf" srcId="{A407A653-A0D3-412C-97E9-5AEC33AED3C0}" destId="{9E4A67E2-93D1-4E50-851C-68873CB8E4CD}"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1206AB74-13D5-4809-8C32-6E3E11D3739D}" type="presOf" srcId="{1E754B29-CB36-4D70-B333-8C80AAF4A120}" destId="{956DC5C8-284D-450A-9DB7-023E6E9BBF00}" srcOrd="0" destOrd="0" presId="urn:microsoft.com/office/officeart/2005/8/layout/hChevron3"/>
    <dgm:cxn modelId="{8364FD58-C34A-418C-A331-F79DB7A02B99}" type="presParOf" srcId="{01B42C09-6195-4A13-AF1F-11C687F18199}" destId="{9E4A67E2-93D1-4E50-851C-68873CB8E4CD}" srcOrd="0" destOrd="0" presId="urn:microsoft.com/office/officeart/2005/8/layout/hChevron3"/>
    <dgm:cxn modelId="{27F25EA6-3A46-4937-A19B-80EA6F136BF5}" type="presParOf" srcId="{01B42C09-6195-4A13-AF1F-11C687F18199}" destId="{87824E22-0FD5-41D5-9586-D6791A639F50}" srcOrd="1" destOrd="0" presId="urn:microsoft.com/office/officeart/2005/8/layout/hChevron3"/>
    <dgm:cxn modelId="{1803EAB0-E927-487E-8EBB-0DE63FD13762}" type="presParOf" srcId="{01B42C09-6195-4A13-AF1F-11C687F18199}" destId="{8B81AE29-9072-4DF7-9FAF-16FE86C2BC56}" srcOrd="2" destOrd="0" presId="urn:microsoft.com/office/officeart/2005/8/layout/hChevron3"/>
    <dgm:cxn modelId="{2EB010EE-191C-40BC-93EB-100FBD6929C1}" type="presParOf" srcId="{01B42C09-6195-4A13-AF1F-11C687F18199}" destId="{50BA05CE-3569-4201-8409-C8572E3A647E}" srcOrd="3" destOrd="0" presId="urn:microsoft.com/office/officeart/2005/8/layout/hChevron3"/>
    <dgm:cxn modelId="{510C1F4C-F6D7-47D0-A634-1669A1A291C3}" type="presParOf" srcId="{01B42C09-6195-4A13-AF1F-11C687F18199}" destId="{956DC5C8-284D-450A-9DB7-023E6E9BBF00}" srcOrd="4" destOrd="0" presId="urn:microsoft.com/office/officeart/2005/8/layout/hChevron3"/>
    <dgm:cxn modelId="{94332E8B-566B-472C-88EC-0467390515A9}" type="presParOf" srcId="{01B42C09-6195-4A13-AF1F-11C687F18199}" destId="{4234A0EB-2B50-47E3-AEEC-DD21417909C0}" srcOrd="5" destOrd="0" presId="urn:microsoft.com/office/officeart/2005/8/layout/hChevron3"/>
    <dgm:cxn modelId="{D7047879-C47D-451B-A57C-F73A8B6B3144}" type="presParOf" srcId="{01B42C09-6195-4A13-AF1F-11C687F18199}" destId="{D5FF0F6C-87C3-4263-83D2-7FFE720AC78D}" srcOrd="6" destOrd="0" presId="urn:microsoft.com/office/officeart/2005/8/layout/hChevron3"/>
    <dgm:cxn modelId="{2F892DD7-D4F0-4F96-8D77-227A107A8B5D}" type="presParOf" srcId="{01B42C09-6195-4A13-AF1F-11C687F18199}" destId="{BFD84251-A89B-46F4-AF0D-051A444F910E}" srcOrd="7" destOrd="0" presId="urn:microsoft.com/office/officeart/2005/8/layout/hChevron3"/>
    <dgm:cxn modelId="{A1DD690F-65D5-42BA-BB1C-8AC1CF7B46D9}"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bg1">
            <a:lumMod val="75000"/>
          </a:schemeClr>
        </a:solidFill>
      </dgm:spPr>
      <dgm:t>
        <a:bodyPr/>
        <a:lstStyle/>
        <a:p>
          <a:pPr>
            <a:buFont typeface="+mj-lt"/>
            <a:buNone/>
          </a:pPr>
          <a:r>
            <a:rPr lang="es-EC" b="0" dirty="0" smtClean="0">
              <a:solidFill>
                <a:schemeClr val="tx1"/>
              </a:solidFill>
              <a:latin typeface="Arial" panose="020B0604020202020204" pitchFamily="34" charset="0"/>
              <a:cs typeface="Arial" panose="020B0604020202020204" pitchFamily="34" charset="0"/>
            </a:rPr>
            <a:t>DISEÑO</a:t>
          </a:r>
          <a:r>
            <a:rPr lang="es-EC" b="0" baseline="0" dirty="0" smtClean="0">
              <a:solidFill>
                <a:schemeClr val="tx1"/>
              </a:solidFill>
              <a:latin typeface="Arial" panose="020B0604020202020204" pitchFamily="34" charset="0"/>
              <a:cs typeface="Arial" panose="020B0604020202020204" pitchFamily="34" charset="0"/>
            </a:rPr>
            <a:t> E IMPLEMENTACIÓN SOFTWARE DEL EQUIPO ELECTROMIOGRÁFICO</a:t>
          </a:r>
          <a:endParaRPr lang="es-EC" b="0" dirty="0">
            <a:solidFill>
              <a:schemeClr val="tx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a:solidFill>
          <a:schemeClr val="accent5">
            <a:lumMod val="50000"/>
          </a:schemeClr>
        </a:solidFill>
      </dgm:spPr>
      <dgm:t>
        <a:bodyPr/>
        <a:lstStyle/>
        <a:p>
          <a:r>
            <a:rPr lang="es-ES" b="1" dirty="0" smtClean="0">
              <a:solidFill>
                <a:schemeClr val="bg1"/>
              </a:solidFill>
              <a:latin typeface="Arial" panose="020B0604020202020204" pitchFamily="34" charset="0"/>
              <a:cs typeface="Arial" panose="020B0604020202020204" pitchFamily="34" charset="0"/>
            </a:rPr>
            <a:t>PRUEBAS Y RESULTADOS</a:t>
          </a:r>
          <a:endParaRPr lang="es-EC" b="1" dirty="0">
            <a:solidFill>
              <a:schemeClr val="bg1"/>
            </a:solidFill>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CB157ACD-3112-4BE3-BB27-21AE2E55C69B}" type="presOf" srcId="{BB1CE475-3160-4A74-90E5-C712B97A6940}" destId="{1B5C5FD5-9C9E-4207-B774-2CBC40D2DA27}" srcOrd="0" destOrd="0" presId="urn:microsoft.com/office/officeart/2005/8/layout/hChevron3"/>
    <dgm:cxn modelId="{FF5DCDBB-90A8-4287-881B-E31BDC4AD047}" srcId="{69381929-6EE8-4909-914A-73AE644B26AC}" destId="{1E754B29-CB36-4D70-B333-8C80AAF4A120}" srcOrd="2" destOrd="0" parTransId="{07DFEB92-9DCE-4442-B327-BC9CBE5515CD}" sibTransId="{21158030-F2B6-4668-ABD6-BE00E964E98E}"/>
    <dgm:cxn modelId="{1D2E9971-4255-497E-A724-EA09038456E7}" type="presOf" srcId="{52214F19-0AF3-4713-9339-DC0AF79601C7}" destId="{D5FF0F6C-87C3-4263-83D2-7FFE720AC78D}" srcOrd="0" destOrd="0" presId="urn:microsoft.com/office/officeart/2005/8/layout/hChevron3"/>
    <dgm:cxn modelId="{E8E93704-077D-45ED-A2F7-9E01D6C5C974}" type="presOf" srcId="{C23B5972-9393-4CEC-9596-857AC613130C}" destId="{8B81AE29-9072-4DF7-9FAF-16FE86C2BC56}" srcOrd="0" destOrd="0" presId="urn:microsoft.com/office/officeart/2005/8/layout/hChevron3"/>
    <dgm:cxn modelId="{4F94AE82-DE7B-4B0F-B2CE-105693E56E2B}" srcId="{69381929-6EE8-4909-914A-73AE644B26AC}" destId="{C23B5972-9393-4CEC-9596-857AC613130C}" srcOrd="1" destOrd="0" parTransId="{8431ABF8-FCBC-4162-9392-768D94878032}" sibTransId="{7C3F3551-7DAB-4EB8-A38A-A97363DD3359}"/>
    <dgm:cxn modelId="{82B61B32-ACA9-47F2-8CCA-0452CAE35E8F}" srcId="{69381929-6EE8-4909-914A-73AE644B26AC}" destId="{BB1CE475-3160-4A74-90E5-C712B97A6940}" srcOrd="4" destOrd="0" parTransId="{55F385E4-C91E-423D-A5CD-D6C2FC642133}" sibTransId="{9A14C727-C017-4441-B199-CD33757CA0AA}"/>
    <dgm:cxn modelId="{158D6022-0FC1-4095-BAC7-31B21CD40AF5}" type="presOf" srcId="{69381929-6EE8-4909-914A-73AE644B26AC}" destId="{01B42C09-6195-4A13-AF1F-11C687F18199}" srcOrd="0" destOrd="0" presId="urn:microsoft.com/office/officeart/2005/8/layout/hChevron3"/>
    <dgm:cxn modelId="{70A26EA8-CC25-4A2C-AA17-A99144017781}" srcId="{69381929-6EE8-4909-914A-73AE644B26AC}" destId="{52214F19-0AF3-4713-9339-DC0AF79601C7}" srcOrd="3" destOrd="0" parTransId="{26773A0B-F1CC-41B3-BC98-C0DEEDAE5160}" sibTransId="{5442A4AF-9635-4F2B-91EB-670FDA883441}"/>
    <dgm:cxn modelId="{1E65D6E6-8A2A-45F0-A2D6-0DCB14A87A77}" srcId="{69381929-6EE8-4909-914A-73AE644B26AC}" destId="{A407A653-A0D3-412C-97E9-5AEC33AED3C0}" srcOrd="0" destOrd="0" parTransId="{15806696-AEB6-4A1B-A68B-EFFF190D7330}" sibTransId="{92896C97-3381-4CC1-ACDB-388775BF72D2}"/>
    <dgm:cxn modelId="{46A0F0E7-4B66-49B1-AE23-23FB79E343F0}" type="presOf" srcId="{A407A653-A0D3-412C-97E9-5AEC33AED3C0}" destId="{9E4A67E2-93D1-4E50-851C-68873CB8E4CD}" srcOrd="0" destOrd="0" presId="urn:microsoft.com/office/officeart/2005/8/layout/hChevron3"/>
    <dgm:cxn modelId="{D910C303-DB26-4E11-9D4C-88393EA1B33C}" type="presOf" srcId="{1E754B29-CB36-4D70-B333-8C80AAF4A120}" destId="{956DC5C8-284D-450A-9DB7-023E6E9BBF00}" srcOrd="0" destOrd="0" presId="urn:microsoft.com/office/officeart/2005/8/layout/hChevron3"/>
    <dgm:cxn modelId="{C43A462B-BEC2-47B8-92B2-D6EA9366AB50}" type="presParOf" srcId="{01B42C09-6195-4A13-AF1F-11C687F18199}" destId="{9E4A67E2-93D1-4E50-851C-68873CB8E4CD}" srcOrd="0" destOrd="0" presId="urn:microsoft.com/office/officeart/2005/8/layout/hChevron3"/>
    <dgm:cxn modelId="{3A3DE0D9-B538-4E2E-9CF1-29707EEB2B3B}" type="presParOf" srcId="{01B42C09-6195-4A13-AF1F-11C687F18199}" destId="{87824E22-0FD5-41D5-9586-D6791A639F50}" srcOrd="1" destOrd="0" presId="urn:microsoft.com/office/officeart/2005/8/layout/hChevron3"/>
    <dgm:cxn modelId="{B62591C0-DD4D-43A7-AFDF-B4292297F84A}" type="presParOf" srcId="{01B42C09-6195-4A13-AF1F-11C687F18199}" destId="{8B81AE29-9072-4DF7-9FAF-16FE86C2BC56}" srcOrd="2" destOrd="0" presId="urn:microsoft.com/office/officeart/2005/8/layout/hChevron3"/>
    <dgm:cxn modelId="{E0AFD23F-470C-4851-BD85-C0895EBEEDAA}" type="presParOf" srcId="{01B42C09-6195-4A13-AF1F-11C687F18199}" destId="{50BA05CE-3569-4201-8409-C8572E3A647E}" srcOrd="3" destOrd="0" presId="urn:microsoft.com/office/officeart/2005/8/layout/hChevron3"/>
    <dgm:cxn modelId="{9C355AD2-F1E6-419C-9339-6DFAE65581EE}" type="presParOf" srcId="{01B42C09-6195-4A13-AF1F-11C687F18199}" destId="{956DC5C8-284D-450A-9DB7-023E6E9BBF00}" srcOrd="4" destOrd="0" presId="urn:microsoft.com/office/officeart/2005/8/layout/hChevron3"/>
    <dgm:cxn modelId="{64E370AF-9E75-4709-9331-51649F7EA77C}" type="presParOf" srcId="{01B42C09-6195-4A13-AF1F-11C687F18199}" destId="{4234A0EB-2B50-47E3-AEEC-DD21417909C0}" srcOrd="5" destOrd="0" presId="urn:microsoft.com/office/officeart/2005/8/layout/hChevron3"/>
    <dgm:cxn modelId="{120AEDC0-CE79-4BCE-9F69-D8740266C5BD}" type="presParOf" srcId="{01B42C09-6195-4A13-AF1F-11C687F18199}" destId="{D5FF0F6C-87C3-4263-83D2-7FFE720AC78D}" srcOrd="6" destOrd="0" presId="urn:microsoft.com/office/officeart/2005/8/layout/hChevron3"/>
    <dgm:cxn modelId="{A3CD1039-521B-4C35-A53B-39E843CF88A7}" type="presParOf" srcId="{01B42C09-6195-4A13-AF1F-11C687F18199}" destId="{BFD84251-A89B-46F4-AF0D-051A444F910E}" srcOrd="7" destOrd="0" presId="urn:microsoft.com/office/officeart/2005/8/layout/hChevron3"/>
    <dgm:cxn modelId="{B85CDCD9-03B9-4FC0-B70A-954D93C43939}"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bg1">
            <a:lumMod val="75000"/>
          </a:schemeClr>
        </a:solidFill>
      </dgm:spPr>
      <dgm:t>
        <a:bodyPr/>
        <a:lstStyle/>
        <a:p>
          <a:pPr>
            <a:buFont typeface="+mj-lt"/>
            <a:buNone/>
          </a:pPr>
          <a:r>
            <a:rPr lang="es-EC" b="0" dirty="0" smtClean="0">
              <a:solidFill>
                <a:schemeClr val="tx1"/>
              </a:solidFill>
              <a:latin typeface="Arial" panose="020B0604020202020204" pitchFamily="34" charset="0"/>
              <a:cs typeface="Arial" panose="020B0604020202020204" pitchFamily="34" charset="0"/>
            </a:rPr>
            <a:t>DISEÑO</a:t>
          </a:r>
          <a:r>
            <a:rPr lang="es-EC" b="0" baseline="0" dirty="0" smtClean="0">
              <a:solidFill>
                <a:schemeClr val="tx1"/>
              </a:solidFill>
              <a:latin typeface="Arial" panose="020B0604020202020204" pitchFamily="34" charset="0"/>
              <a:cs typeface="Arial" panose="020B0604020202020204" pitchFamily="34" charset="0"/>
            </a:rPr>
            <a:t> E IMPLEMENTACIÓN SOFTWARE DEL EQUIPO ELECTROMIOGRÁFICO</a:t>
          </a:r>
          <a:endParaRPr lang="es-EC" b="0" dirty="0">
            <a:solidFill>
              <a:schemeClr val="tx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a:solidFill>
          <a:schemeClr val="accent5">
            <a:lumMod val="50000"/>
          </a:schemeClr>
        </a:solidFill>
      </dgm:spPr>
      <dgm:t>
        <a:bodyPr/>
        <a:lstStyle/>
        <a:p>
          <a:r>
            <a:rPr lang="es-ES" b="1" dirty="0" smtClean="0">
              <a:solidFill>
                <a:schemeClr val="bg1"/>
              </a:solidFill>
              <a:latin typeface="Arial" panose="020B0604020202020204" pitchFamily="34" charset="0"/>
              <a:cs typeface="Arial" panose="020B0604020202020204" pitchFamily="34" charset="0"/>
            </a:rPr>
            <a:t>PRUEBAS Y RESULTADOS</a:t>
          </a:r>
          <a:endParaRPr lang="es-EC" b="1" dirty="0">
            <a:solidFill>
              <a:schemeClr val="bg1"/>
            </a:solidFill>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A29C6899-346E-45D4-A4AB-2E26A77681FE}" type="presOf" srcId="{69381929-6EE8-4909-914A-73AE644B26AC}" destId="{01B42C09-6195-4A13-AF1F-11C687F18199}" srcOrd="0" destOrd="0" presId="urn:microsoft.com/office/officeart/2005/8/layout/hChevron3"/>
    <dgm:cxn modelId="{3CAFFCF6-5A61-42C8-8A6C-034F5F4C1B78}" type="presOf" srcId="{C23B5972-9393-4CEC-9596-857AC613130C}" destId="{8B81AE29-9072-4DF7-9FAF-16FE86C2BC56}"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B0A4FC42-E798-478F-99B6-26E80277BDA2}" type="presOf" srcId="{A407A653-A0D3-412C-97E9-5AEC33AED3C0}" destId="{9E4A67E2-93D1-4E50-851C-68873CB8E4CD}" srcOrd="0" destOrd="0" presId="urn:microsoft.com/office/officeart/2005/8/layout/hChevron3"/>
    <dgm:cxn modelId="{A358EEF5-7E3D-4C80-A335-E2F98512B2D4}" type="presOf" srcId="{1E754B29-CB36-4D70-B333-8C80AAF4A120}" destId="{956DC5C8-284D-450A-9DB7-023E6E9BBF00}" srcOrd="0" destOrd="0" presId="urn:microsoft.com/office/officeart/2005/8/layout/hChevron3"/>
    <dgm:cxn modelId="{B53A5B83-618A-4C7C-9142-F36B2E6867E2}" type="presOf" srcId="{BB1CE475-3160-4A74-90E5-C712B97A6940}" destId="{1B5C5FD5-9C9E-4207-B774-2CBC40D2DA27}"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12BF2A15-5A82-4CC2-9302-46B6D73717FA}" type="presOf" srcId="{52214F19-0AF3-4713-9339-DC0AF79601C7}" destId="{D5FF0F6C-87C3-4263-83D2-7FFE720AC78D}" srcOrd="0" destOrd="0" presId="urn:microsoft.com/office/officeart/2005/8/layout/hChevron3"/>
    <dgm:cxn modelId="{A05EFE2F-2C4C-4C83-92D4-607114C5C038}" type="presParOf" srcId="{01B42C09-6195-4A13-AF1F-11C687F18199}" destId="{9E4A67E2-93D1-4E50-851C-68873CB8E4CD}" srcOrd="0" destOrd="0" presId="urn:microsoft.com/office/officeart/2005/8/layout/hChevron3"/>
    <dgm:cxn modelId="{03648980-FC98-4E74-B940-3420ACF2A6C5}" type="presParOf" srcId="{01B42C09-6195-4A13-AF1F-11C687F18199}" destId="{87824E22-0FD5-41D5-9586-D6791A639F50}" srcOrd="1" destOrd="0" presId="urn:microsoft.com/office/officeart/2005/8/layout/hChevron3"/>
    <dgm:cxn modelId="{2B1880BC-BD0E-44D4-865F-403AE47DE8F7}" type="presParOf" srcId="{01B42C09-6195-4A13-AF1F-11C687F18199}" destId="{8B81AE29-9072-4DF7-9FAF-16FE86C2BC56}" srcOrd="2" destOrd="0" presId="urn:microsoft.com/office/officeart/2005/8/layout/hChevron3"/>
    <dgm:cxn modelId="{08DB637E-F518-4B17-879F-E53400E96274}" type="presParOf" srcId="{01B42C09-6195-4A13-AF1F-11C687F18199}" destId="{50BA05CE-3569-4201-8409-C8572E3A647E}" srcOrd="3" destOrd="0" presId="urn:microsoft.com/office/officeart/2005/8/layout/hChevron3"/>
    <dgm:cxn modelId="{3C92DB89-967F-420F-A023-BFD190DE8956}" type="presParOf" srcId="{01B42C09-6195-4A13-AF1F-11C687F18199}" destId="{956DC5C8-284D-450A-9DB7-023E6E9BBF00}" srcOrd="4" destOrd="0" presId="urn:microsoft.com/office/officeart/2005/8/layout/hChevron3"/>
    <dgm:cxn modelId="{01B44DC0-D758-4DAE-98FE-5B1216526F90}" type="presParOf" srcId="{01B42C09-6195-4A13-AF1F-11C687F18199}" destId="{4234A0EB-2B50-47E3-AEEC-DD21417909C0}" srcOrd="5" destOrd="0" presId="urn:microsoft.com/office/officeart/2005/8/layout/hChevron3"/>
    <dgm:cxn modelId="{F50E154B-9132-40AA-B7F0-4D53D76942E7}" type="presParOf" srcId="{01B42C09-6195-4A13-AF1F-11C687F18199}" destId="{D5FF0F6C-87C3-4263-83D2-7FFE720AC78D}" srcOrd="6" destOrd="0" presId="urn:microsoft.com/office/officeart/2005/8/layout/hChevron3"/>
    <dgm:cxn modelId="{FF089FC1-3536-4A50-9FBE-0C540DB78663}" type="presParOf" srcId="{01B42C09-6195-4A13-AF1F-11C687F18199}" destId="{BFD84251-A89B-46F4-AF0D-051A444F910E}" srcOrd="7" destOrd="0" presId="urn:microsoft.com/office/officeart/2005/8/layout/hChevron3"/>
    <dgm:cxn modelId="{6B7E3281-E0CA-4262-B9D3-8C0DF504413F}"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bg1">
            <a:lumMod val="75000"/>
          </a:schemeClr>
        </a:solidFill>
      </dgm:spPr>
      <dgm:t>
        <a:bodyPr/>
        <a:lstStyle/>
        <a:p>
          <a:pPr>
            <a:buFont typeface="+mj-lt"/>
            <a:buNone/>
          </a:pPr>
          <a:r>
            <a:rPr lang="es-EC" b="0" dirty="0" smtClean="0">
              <a:solidFill>
                <a:schemeClr val="tx1"/>
              </a:solidFill>
              <a:latin typeface="Arial" panose="020B0604020202020204" pitchFamily="34" charset="0"/>
              <a:cs typeface="Arial" panose="020B0604020202020204" pitchFamily="34" charset="0"/>
            </a:rPr>
            <a:t>DISEÑO</a:t>
          </a:r>
          <a:r>
            <a:rPr lang="es-EC" b="0" baseline="0" dirty="0" smtClean="0">
              <a:solidFill>
                <a:schemeClr val="tx1"/>
              </a:solidFill>
              <a:latin typeface="Arial" panose="020B0604020202020204" pitchFamily="34" charset="0"/>
              <a:cs typeface="Arial" panose="020B0604020202020204" pitchFamily="34" charset="0"/>
            </a:rPr>
            <a:t> E IMPLEMENTACIÓN SOFTWARE DEL EQUIPO ELECTROMIOGRÁFICO</a:t>
          </a:r>
          <a:endParaRPr lang="es-EC" b="0" dirty="0">
            <a:solidFill>
              <a:schemeClr val="tx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a:solidFill>
          <a:schemeClr val="accent5">
            <a:lumMod val="50000"/>
          </a:schemeClr>
        </a:solidFill>
      </dgm:spPr>
      <dgm:t>
        <a:bodyPr/>
        <a:lstStyle/>
        <a:p>
          <a:r>
            <a:rPr lang="es-ES" b="1" dirty="0" smtClean="0">
              <a:solidFill>
                <a:schemeClr val="bg1"/>
              </a:solidFill>
              <a:latin typeface="Arial" panose="020B0604020202020204" pitchFamily="34" charset="0"/>
              <a:cs typeface="Arial" panose="020B0604020202020204" pitchFamily="34" charset="0"/>
            </a:rPr>
            <a:t>PRUEBAS Y RESULTADOS</a:t>
          </a:r>
          <a:endParaRPr lang="es-EC" b="1" dirty="0">
            <a:solidFill>
              <a:schemeClr val="bg1"/>
            </a:solidFill>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AE927EFA-EE30-4FFF-9892-1D4FE631B6BA}" type="presOf" srcId="{69381929-6EE8-4909-914A-73AE644B26AC}" destId="{01B42C09-6195-4A13-AF1F-11C687F18199}"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74410C3D-224F-422C-B592-2B801A06DFF2}" type="presOf" srcId="{C23B5972-9393-4CEC-9596-857AC613130C}" destId="{8B81AE29-9072-4DF7-9FAF-16FE86C2BC56}" srcOrd="0" destOrd="0" presId="urn:microsoft.com/office/officeart/2005/8/layout/hChevron3"/>
    <dgm:cxn modelId="{20FCD7A7-FFDA-4C25-AB8B-6A61F296D289}" type="presOf" srcId="{BB1CE475-3160-4A74-90E5-C712B97A6940}" destId="{1B5C5FD5-9C9E-4207-B774-2CBC40D2DA27}" srcOrd="0" destOrd="0" presId="urn:microsoft.com/office/officeart/2005/8/layout/hChevron3"/>
    <dgm:cxn modelId="{FCFA7FDB-BACE-4316-8C33-45EB22854406}" type="presOf" srcId="{52214F19-0AF3-4713-9339-DC0AF79601C7}" destId="{D5FF0F6C-87C3-4263-83D2-7FFE720AC78D}"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2B8B5AD4-94FF-43CB-B7F8-3E1FD00232EB}" type="presOf" srcId="{A407A653-A0D3-412C-97E9-5AEC33AED3C0}" destId="{9E4A67E2-93D1-4E50-851C-68873CB8E4CD}" srcOrd="0" destOrd="0" presId="urn:microsoft.com/office/officeart/2005/8/layout/hChevron3"/>
    <dgm:cxn modelId="{42AE1F12-4B41-4F16-A838-C42B9C5FCF55}" type="presOf" srcId="{1E754B29-CB36-4D70-B333-8C80AAF4A120}" destId="{956DC5C8-284D-450A-9DB7-023E6E9BBF00}" srcOrd="0" destOrd="0" presId="urn:microsoft.com/office/officeart/2005/8/layout/hChevron3"/>
    <dgm:cxn modelId="{CA2B29DC-C78A-4935-A38B-5EC772824A72}" type="presParOf" srcId="{01B42C09-6195-4A13-AF1F-11C687F18199}" destId="{9E4A67E2-93D1-4E50-851C-68873CB8E4CD}" srcOrd="0" destOrd="0" presId="urn:microsoft.com/office/officeart/2005/8/layout/hChevron3"/>
    <dgm:cxn modelId="{ACC63BE0-495F-438E-B10F-FA2A73D3C58E}" type="presParOf" srcId="{01B42C09-6195-4A13-AF1F-11C687F18199}" destId="{87824E22-0FD5-41D5-9586-D6791A639F50}" srcOrd="1" destOrd="0" presId="urn:microsoft.com/office/officeart/2005/8/layout/hChevron3"/>
    <dgm:cxn modelId="{3B63E97A-FD88-477E-ACFC-96B81F9AE20A}" type="presParOf" srcId="{01B42C09-6195-4A13-AF1F-11C687F18199}" destId="{8B81AE29-9072-4DF7-9FAF-16FE86C2BC56}" srcOrd="2" destOrd="0" presId="urn:microsoft.com/office/officeart/2005/8/layout/hChevron3"/>
    <dgm:cxn modelId="{D08C62C5-54A8-4809-B194-584B0E696532}" type="presParOf" srcId="{01B42C09-6195-4A13-AF1F-11C687F18199}" destId="{50BA05CE-3569-4201-8409-C8572E3A647E}" srcOrd="3" destOrd="0" presId="urn:microsoft.com/office/officeart/2005/8/layout/hChevron3"/>
    <dgm:cxn modelId="{81397499-3D57-44A5-A12B-46680FF35D23}" type="presParOf" srcId="{01B42C09-6195-4A13-AF1F-11C687F18199}" destId="{956DC5C8-284D-450A-9DB7-023E6E9BBF00}" srcOrd="4" destOrd="0" presId="urn:microsoft.com/office/officeart/2005/8/layout/hChevron3"/>
    <dgm:cxn modelId="{7686CFDB-698A-4211-B1F5-94E035A37850}" type="presParOf" srcId="{01B42C09-6195-4A13-AF1F-11C687F18199}" destId="{4234A0EB-2B50-47E3-AEEC-DD21417909C0}" srcOrd="5" destOrd="0" presId="urn:microsoft.com/office/officeart/2005/8/layout/hChevron3"/>
    <dgm:cxn modelId="{B96E6F0F-F636-4310-8C54-DC6DB225E63B}" type="presParOf" srcId="{01B42C09-6195-4A13-AF1F-11C687F18199}" destId="{D5FF0F6C-87C3-4263-83D2-7FFE720AC78D}" srcOrd="6" destOrd="0" presId="urn:microsoft.com/office/officeart/2005/8/layout/hChevron3"/>
    <dgm:cxn modelId="{C91961C4-D937-4B91-9E37-9D9A74CCE695}" type="presParOf" srcId="{01B42C09-6195-4A13-AF1F-11C687F18199}" destId="{BFD84251-A89B-46F4-AF0D-051A444F910E}" srcOrd="7" destOrd="0" presId="urn:microsoft.com/office/officeart/2005/8/layout/hChevron3"/>
    <dgm:cxn modelId="{B05ED5D1-B42C-4AE4-8898-E27EF3BDC82C}"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EDD7E8-10EF-46FC-95FA-49163A38CAC0}"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s-CO"/>
        </a:p>
      </dgm:t>
    </dgm:pt>
    <dgm:pt modelId="{1225209B-5288-495B-A01B-68A30C24A911}">
      <dgm:prSet phldrT="[Texto]" custT="1"/>
      <dgm:spPr/>
      <dgm:t>
        <a:bodyPr/>
        <a:lstStyle/>
        <a:p>
          <a:r>
            <a:rPr lang="es-CO" sz="1800" b="1" dirty="0" smtClean="0">
              <a:solidFill>
                <a:schemeClr val="tx1"/>
              </a:solidFill>
            </a:rPr>
            <a:t>Julio Reátegui y </a:t>
          </a:r>
          <a:r>
            <a:rPr lang="es-CO" sz="1800" b="1" dirty="0" err="1" smtClean="0">
              <a:solidFill>
                <a:schemeClr val="tx1"/>
              </a:solidFill>
            </a:rPr>
            <a:t>Rocio</a:t>
          </a:r>
          <a:r>
            <a:rPr lang="es-CO" sz="1800" b="1" dirty="0" smtClean="0">
              <a:solidFill>
                <a:schemeClr val="tx1"/>
              </a:solidFill>
            </a:rPr>
            <a:t> </a:t>
          </a:r>
          <a:r>
            <a:rPr lang="es-CO" sz="1800" b="1" dirty="0" err="1" smtClean="0">
              <a:solidFill>
                <a:schemeClr val="tx1"/>
              </a:solidFill>
            </a:rPr>
            <a:t>Callupe</a:t>
          </a:r>
          <a:r>
            <a:rPr lang="es-CO" sz="1800" b="1" dirty="0" smtClean="0">
              <a:solidFill>
                <a:schemeClr val="tx1"/>
              </a:solidFill>
            </a:rPr>
            <a:t>, U. católica, </a:t>
          </a:r>
          <a:r>
            <a:rPr lang="es-CO" sz="1800" b="1" dirty="0" err="1" smtClean="0">
              <a:solidFill>
                <a:schemeClr val="tx1"/>
              </a:solidFill>
            </a:rPr>
            <a:t>Peru</a:t>
          </a:r>
          <a:r>
            <a:rPr lang="es-CO" sz="1800" b="1" dirty="0" smtClean="0">
              <a:solidFill>
                <a:schemeClr val="tx1"/>
              </a:solidFill>
            </a:rPr>
            <a:t> en 2017</a:t>
          </a:r>
          <a:endParaRPr lang="es-CO" sz="1800" b="1" dirty="0">
            <a:solidFill>
              <a:schemeClr val="tx1"/>
            </a:solidFill>
          </a:endParaRPr>
        </a:p>
      </dgm:t>
    </dgm:pt>
    <dgm:pt modelId="{51CA9BA0-00DD-41BE-A521-F2EECF3FF60C}" type="parTrans" cxnId="{CAE9286C-56FA-4999-8B9A-570F997BC250}">
      <dgm:prSet/>
      <dgm:spPr/>
      <dgm:t>
        <a:bodyPr/>
        <a:lstStyle/>
        <a:p>
          <a:endParaRPr lang="es-CO"/>
        </a:p>
      </dgm:t>
    </dgm:pt>
    <dgm:pt modelId="{906F40C0-A537-4CCB-8EF4-5DE2C80F2BE1}" type="sibTrans" cxnId="{CAE9286C-56FA-4999-8B9A-570F997BC250}">
      <dgm:prSet/>
      <dgm:spPr/>
      <dgm:t>
        <a:bodyPr/>
        <a:lstStyle/>
        <a:p>
          <a:endParaRPr lang="es-CO"/>
        </a:p>
      </dgm:t>
    </dgm:pt>
    <dgm:pt modelId="{7677A464-FD9E-45EE-9ABF-13DAB7E6E2B2}">
      <dgm:prSet phldrT="[Texto]" custT="1"/>
      <dgm:spPr/>
      <dgm:t>
        <a:bodyPr/>
        <a:lstStyle/>
        <a:p>
          <a:r>
            <a:rPr lang="es-CO" sz="2000" b="1" dirty="0" smtClean="0">
              <a:solidFill>
                <a:schemeClr val="tx1"/>
              </a:solidFill>
            </a:rPr>
            <a:t>Implementación de Sensores activos con una matriz de electrodos baratos y fáciles de fabricar.</a:t>
          </a:r>
          <a:endParaRPr lang="es-CO" sz="2000" b="1" dirty="0">
            <a:solidFill>
              <a:schemeClr val="tx1"/>
            </a:solidFill>
          </a:endParaRPr>
        </a:p>
      </dgm:t>
    </dgm:pt>
    <dgm:pt modelId="{7CD8E978-F584-455B-9E56-54C2E622F4F1}" type="parTrans" cxnId="{B0BCF8ED-6345-4FBE-8624-AA671CE5178A}">
      <dgm:prSet/>
      <dgm:spPr/>
      <dgm:t>
        <a:bodyPr/>
        <a:lstStyle/>
        <a:p>
          <a:endParaRPr lang="es-CO"/>
        </a:p>
      </dgm:t>
    </dgm:pt>
    <dgm:pt modelId="{749C9394-B98F-4F15-BE6F-AC96E98663C1}" type="sibTrans" cxnId="{B0BCF8ED-6345-4FBE-8624-AA671CE5178A}">
      <dgm:prSet/>
      <dgm:spPr/>
      <dgm:t>
        <a:bodyPr/>
        <a:lstStyle/>
        <a:p>
          <a:endParaRPr lang="es-CO"/>
        </a:p>
      </dgm:t>
    </dgm:pt>
    <dgm:pt modelId="{63D31576-7B85-46CE-B6F2-8542EA6E4404}">
      <dgm:prSet phldrT="[Texto]" custT="1"/>
      <dgm:spPr/>
      <dgm:t>
        <a:bodyPr/>
        <a:lstStyle/>
        <a:p>
          <a:r>
            <a:rPr lang="es-EC" sz="1800" b="1" dirty="0" smtClean="0">
              <a:solidFill>
                <a:schemeClr val="tx1"/>
              </a:solidFill>
            </a:rPr>
            <a:t>C Rodríguez, L Cruz, E </a:t>
          </a:r>
          <a:r>
            <a:rPr lang="es-EC" sz="1800" b="1" dirty="0" err="1" smtClean="0">
              <a:solidFill>
                <a:schemeClr val="tx1"/>
              </a:solidFill>
            </a:rPr>
            <a:t>Llamosas</a:t>
          </a:r>
          <a:r>
            <a:rPr lang="es-EC" sz="1800" b="1" dirty="0" smtClean="0">
              <a:solidFill>
                <a:schemeClr val="tx1"/>
              </a:solidFill>
            </a:rPr>
            <a:t>, D Viñas, L García, N Pacheco</a:t>
          </a:r>
          <a:endParaRPr lang="es-CO" sz="1800" b="1" dirty="0">
            <a:solidFill>
              <a:schemeClr val="tx1"/>
            </a:solidFill>
          </a:endParaRPr>
        </a:p>
      </dgm:t>
    </dgm:pt>
    <dgm:pt modelId="{8A1F9106-7C24-4DB0-88A1-43E2D9AD01A3}" type="parTrans" cxnId="{4CC1DD2A-EF10-447F-AE19-3CB90905F7E0}">
      <dgm:prSet/>
      <dgm:spPr/>
      <dgm:t>
        <a:bodyPr/>
        <a:lstStyle/>
        <a:p>
          <a:endParaRPr lang="es-CO"/>
        </a:p>
      </dgm:t>
    </dgm:pt>
    <dgm:pt modelId="{1005F2E2-3C87-44AC-A144-E4CA05F319E1}" type="sibTrans" cxnId="{4CC1DD2A-EF10-447F-AE19-3CB90905F7E0}">
      <dgm:prSet/>
      <dgm:spPr/>
      <dgm:t>
        <a:bodyPr/>
        <a:lstStyle/>
        <a:p>
          <a:endParaRPr lang="es-CO"/>
        </a:p>
      </dgm:t>
    </dgm:pt>
    <dgm:pt modelId="{5A9A044A-9522-45F2-B319-9F74D94058DE}">
      <dgm:prSet phldrT="[Texto]" custT="1"/>
      <dgm:spPr/>
      <dgm:t>
        <a:bodyPr/>
        <a:lstStyle/>
        <a:p>
          <a:r>
            <a:rPr lang="es-CO" sz="2000" b="1" dirty="0" smtClean="0">
              <a:solidFill>
                <a:schemeClr val="tx1"/>
              </a:solidFill>
            </a:rPr>
            <a:t>Medición de la actividad EMG durante 30 segundos de máxima contracciones. Su modelo mostro disminución de la EMG en comparación con la señal Basal.</a:t>
          </a:r>
          <a:endParaRPr lang="es-CO" sz="2000" b="1" dirty="0">
            <a:solidFill>
              <a:schemeClr val="tx1"/>
            </a:solidFill>
          </a:endParaRPr>
        </a:p>
      </dgm:t>
    </dgm:pt>
    <dgm:pt modelId="{AD544E53-E34E-4808-839A-AABD3667205A}" type="parTrans" cxnId="{03D1C00E-3A5D-4EBD-877E-CB859C6E2C50}">
      <dgm:prSet/>
      <dgm:spPr/>
      <dgm:t>
        <a:bodyPr/>
        <a:lstStyle/>
        <a:p>
          <a:endParaRPr lang="es-CO"/>
        </a:p>
      </dgm:t>
    </dgm:pt>
    <dgm:pt modelId="{2E168BF5-F873-4556-BDF9-86D1166219A8}" type="sibTrans" cxnId="{03D1C00E-3A5D-4EBD-877E-CB859C6E2C50}">
      <dgm:prSet/>
      <dgm:spPr/>
      <dgm:t>
        <a:bodyPr/>
        <a:lstStyle/>
        <a:p>
          <a:endParaRPr lang="es-CO"/>
        </a:p>
      </dgm:t>
    </dgm:pt>
    <dgm:pt modelId="{E8BC5DB6-9661-46F9-B2F6-549C540ECF8A}">
      <dgm:prSet phldrT="[Texto]" custT="1"/>
      <dgm:spPr/>
      <dgm:t>
        <a:bodyPr/>
        <a:lstStyle/>
        <a:p>
          <a:r>
            <a:rPr lang="es-CO" sz="1800" b="1" dirty="0" smtClean="0">
              <a:solidFill>
                <a:schemeClr val="tx1"/>
              </a:solidFill>
            </a:rPr>
            <a:t>Abigail Orellana, U Américas 2017</a:t>
          </a:r>
          <a:endParaRPr lang="es-CO" sz="1800" b="1" dirty="0">
            <a:solidFill>
              <a:schemeClr val="tx1"/>
            </a:solidFill>
          </a:endParaRPr>
        </a:p>
      </dgm:t>
    </dgm:pt>
    <dgm:pt modelId="{79F9E7BA-C01A-4D91-8A96-45E65B4662F1}" type="parTrans" cxnId="{2A9207F1-95EE-4024-91A7-44751E909BD6}">
      <dgm:prSet/>
      <dgm:spPr/>
      <dgm:t>
        <a:bodyPr/>
        <a:lstStyle/>
        <a:p>
          <a:endParaRPr lang="es-CO"/>
        </a:p>
      </dgm:t>
    </dgm:pt>
    <dgm:pt modelId="{BFFDC03A-AAD6-4E97-BC6F-73F4CC054279}" type="sibTrans" cxnId="{2A9207F1-95EE-4024-91A7-44751E909BD6}">
      <dgm:prSet/>
      <dgm:spPr/>
      <dgm:t>
        <a:bodyPr/>
        <a:lstStyle/>
        <a:p>
          <a:endParaRPr lang="es-CO"/>
        </a:p>
      </dgm:t>
    </dgm:pt>
    <dgm:pt modelId="{F8F03CC1-1633-4ABA-B459-6B75C8E7A470}">
      <dgm:prSet phldrT="[Texto]" custT="1"/>
      <dgm:spPr/>
      <dgm:t>
        <a:bodyPr/>
        <a:lstStyle/>
        <a:p>
          <a:r>
            <a:rPr lang="es-CO" sz="2000" b="1" dirty="0" smtClean="0">
              <a:solidFill>
                <a:schemeClr val="tx1"/>
              </a:solidFill>
            </a:rPr>
            <a:t>Valoración funcional normal del musculo Masetero que interviene en el movimiento de la mandíbula, confirmando que no hay una diferencia notable entre hombres y mujeres.</a:t>
          </a:r>
          <a:endParaRPr lang="es-CO" sz="2000" b="1" dirty="0">
            <a:solidFill>
              <a:schemeClr val="tx1"/>
            </a:solidFill>
          </a:endParaRPr>
        </a:p>
      </dgm:t>
    </dgm:pt>
    <dgm:pt modelId="{7C00D5ED-6820-45F8-8EED-4FD7FE29B508}" type="parTrans" cxnId="{0BBA36EE-FAF7-4DE8-8553-D73403BBCDC0}">
      <dgm:prSet/>
      <dgm:spPr/>
      <dgm:t>
        <a:bodyPr/>
        <a:lstStyle/>
        <a:p>
          <a:endParaRPr lang="es-CO"/>
        </a:p>
      </dgm:t>
    </dgm:pt>
    <dgm:pt modelId="{064DF7F7-4F52-440A-94D9-B03C1335FB4C}" type="sibTrans" cxnId="{0BBA36EE-FAF7-4DE8-8553-D73403BBCDC0}">
      <dgm:prSet/>
      <dgm:spPr/>
      <dgm:t>
        <a:bodyPr/>
        <a:lstStyle/>
        <a:p>
          <a:endParaRPr lang="es-CO"/>
        </a:p>
      </dgm:t>
    </dgm:pt>
    <dgm:pt modelId="{DACBCD49-49AC-4ECC-BD76-3B0A681493C3}">
      <dgm:prSet phldrT="[Texto]" custT="1"/>
      <dgm:spPr/>
      <dgm:t>
        <a:bodyPr/>
        <a:lstStyle/>
        <a:p>
          <a:r>
            <a:rPr lang="es-EC" sz="1800" b="1" dirty="0" smtClean="0">
              <a:solidFill>
                <a:schemeClr val="tx1"/>
              </a:solidFill>
            </a:rPr>
            <a:t>J </a:t>
          </a:r>
          <a:r>
            <a:rPr lang="es-EC" sz="1800" b="1" dirty="0" err="1" smtClean="0">
              <a:solidFill>
                <a:schemeClr val="tx1"/>
              </a:solidFill>
            </a:rPr>
            <a:t>Aristizabal</a:t>
          </a:r>
          <a:r>
            <a:rPr lang="es-EC" sz="1800" b="1" dirty="0" smtClean="0">
              <a:solidFill>
                <a:schemeClr val="tx1"/>
              </a:solidFill>
            </a:rPr>
            <a:t>, O López y L López en el año 2017</a:t>
          </a:r>
          <a:endParaRPr lang="es-CO" sz="1800" b="1" dirty="0">
            <a:solidFill>
              <a:schemeClr val="tx1"/>
            </a:solidFill>
          </a:endParaRPr>
        </a:p>
      </dgm:t>
    </dgm:pt>
    <dgm:pt modelId="{09AE6464-28C8-4423-A05C-BA473B612FB2}" type="parTrans" cxnId="{D0D616EE-3BC2-404C-AA7C-30D6E79BE0B9}">
      <dgm:prSet/>
      <dgm:spPr/>
      <dgm:t>
        <a:bodyPr/>
        <a:lstStyle/>
        <a:p>
          <a:endParaRPr lang="es-CO"/>
        </a:p>
      </dgm:t>
    </dgm:pt>
    <dgm:pt modelId="{BCF2DBF2-1E5D-48EA-A272-C2473CF1F608}" type="sibTrans" cxnId="{D0D616EE-3BC2-404C-AA7C-30D6E79BE0B9}">
      <dgm:prSet/>
      <dgm:spPr/>
      <dgm:t>
        <a:bodyPr/>
        <a:lstStyle/>
        <a:p>
          <a:endParaRPr lang="es-CO"/>
        </a:p>
      </dgm:t>
    </dgm:pt>
    <dgm:pt modelId="{AE8C9AB5-00DB-4066-A66F-C820402FC56E}">
      <dgm:prSet phldrT="[Texto]" custT="1"/>
      <dgm:spPr/>
      <dgm:t>
        <a:bodyPr/>
        <a:lstStyle/>
        <a:p>
          <a:r>
            <a:rPr lang="es-CO" sz="2000" b="1" dirty="0" smtClean="0">
              <a:solidFill>
                <a:schemeClr val="tx1"/>
              </a:solidFill>
            </a:rPr>
            <a:t>Análisis cuantitativo de la actividad muscular y fuerza concluyeron un promedio de masticación de 198.56mV y 0.38lb de la fuerza de masticación.</a:t>
          </a:r>
          <a:endParaRPr lang="es-CO" sz="2000" b="1" dirty="0">
            <a:solidFill>
              <a:schemeClr val="tx1"/>
            </a:solidFill>
          </a:endParaRPr>
        </a:p>
      </dgm:t>
    </dgm:pt>
    <dgm:pt modelId="{3F139B2D-32B4-45E0-B35E-36B9E41EE11C}" type="parTrans" cxnId="{56E81476-709F-42C1-9010-CE8491185351}">
      <dgm:prSet/>
      <dgm:spPr/>
      <dgm:t>
        <a:bodyPr/>
        <a:lstStyle/>
        <a:p>
          <a:endParaRPr lang="es-CO"/>
        </a:p>
      </dgm:t>
    </dgm:pt>
    <dgm:pt modelId="{71BD8555-E278-4F0A-AF85-D29004613D63}" type="sibTrans" cxnId="{56E81476-709F-42C1-9010-CE8491185351}">
      <dgm:prSet/>
      <dgm:spPr/>
      <dgm:t>
        <a:bodyPr/>
        <a:lstStyle/>
        <a:p>
          <a:endParaRPr lang="es-CO"/>
        </a:p>
      </dgm:t>
    </dgm:pt>
    <dgm:pt modelId="{E542F01A-EB33-4A25-8AA8-0942A07D9502}" type="pres">
      <dgm:prSet presAssocID="{C1EDD7E8-10EF-46FC-95FA-49163A38CAC0}" presName="Name0" presStyleCnt="0">
        <dgm:presLayoutVars>
          <dgm:dir/>
          <dgm:animLvl val="lvl"/>
          <dgm:resizeHandles val="exact"/>
        </dgm:presLayoutVars>
      </dgm:prSet>
      <dgm:spPr/>
      <dgm:t>
        <a:bodyPr/>
        <a:lstStyle/>
        <a:p>
          <a:endParaRPr lang="es-CO"/>
        </a:p>
      </dgm:t>
    </dgm:pt>
    <dgm:pt modelId="{7A5E31B3-4AB0-481C-B56D-741996EAB058}" type="pres">
      <dgm:prSet presAssocID="{1225209B-5288-495B-A01B-68A30C24A911}" presName="compositeNode" presStyleCnt="0">
        <dgm:presLayoutVars>
          <dgm:bulletEnabled val="1"/>
        </dgm:presLayoutVars>
      </dgm:prSet>
      <dgm:spPr/>
    </dgm:pt>
    <dgm:pt modelId="{43342B6E-43A9-4B63-A3EC-8FAD8D690CA0}" type="pres">
      <dgm:prSet presAssocID="{1225209B-5288-495B-A01B-68A30C24A911}" presName="bgRect" presStyleLbl="node1" presStyleIdx="0" presStyleCnt="4" custScaleY="117970"/>
      <dgm:spPr/>
      <dgm:t>
        <a:bodyPr/>
        <a:lstStyle/>
        <a:p>
          <a:endParaRPr lang="es-CO"/>
        </a:p>
      </dgm:t>
    </dgm:pt>
    <dgm:pt modelId="{F460451D-7B50-4D6B-ABC8-D3613CB903E9}" type="pres">
      <dgm:prSet presAssocID="{1225209B-5288-495B-A01B-68A30C24A911}" presName="parentNode" presStyleLbl="node1" presStyleIdx="0" presStyleCnt="4">
        <dgm:presLayoutVars>
          <dgm:chMax val="0"/>
          <dgm:bulletEnabled val="1"/>
        </dgm:presLayoutVars>
      </dgm:prSet>
      <dgm:spPr/>
      <dgm:t>
        <a:bodyPr/>
        <a:lstStyle/>
        <a:p>
          <a:endParaRPr lang="es-CO"/>
        </a:p>
      </dgm:t>
    </dgm:pt>
    <dgm:pt modelId="{E22EE271-E15C-4F96-AD60-DCEC85D5FE9F}" type="pres">
      <dgm:prSet presAssocID="{1225209B-5288-495B-A01B-68A30C24A911}" presName="childNode" presStyleLbl="node1" presStyleIdx="0" presStyleCnt="4">
        <dgm:presLayoutVars>
          <dgm:bulletEnabled val="1"/>
        </dgm:presLayoutVars>
      </dgm:prSet>
      <dgm:spPr/>
      <dgm:t>
        <a:bodyPr/>
        <a:lstStyle/>
        <a:p>
          <a:endParaRPr lang="es-CO"/>
        </a:p>
      </dgm:t>
    </dgm:pt>
    <dgm:pt modelId="{509B12D0-4F99-44BA-B8A1-EBDD893D2823}" type="pres">
      <dgm:prSet presAssocID="{906F40C0-A537-4CCB-8EF4-5DE2C80F2BE1}" presName="hSp" presStyleCnt="0"/>
      <dgm:spPr/>
    </dgm:pt>
    <dgm:pt modelId="{521C5F74-616E-4F90-9952-E300FD96D746}" type="pres">
      <dgm:prSet presAssocID="{906F40C0-A537-4CCB-8EF4-5DE2C80F2BE1}" presName="vProcSp" presStyleCnt="0"/>
      <dgm:spPr/>
    </dgm:pt>
    <dgm:pt modelId="{9BC8F44B-D0FD-44F2-95D6-7A06C14B3047}" type="pres">
      <dgm:prSet presAssocID="{906F40C0-A537-4CCB-8EF4-5DE2C80F2BE1}" presName="vSp1" presStyleCnt="0"/>
      <dgm:spPr/>
    </dgm:pt>
    <dgm:pt modelId="{0D5477F3-FCA8-400A-B185-84338D4DAE34}" type="pres">
      <dgm:prSet presAssocID="{906F40C0-A537-4CCB-8EF4-5DE2C80F2BE1}" presName="simulatedConn" presStyleLbl="solidFgAcc1" presStyleIdx="0" presStyleCnt="3"/>
      <dgm:spPr/>
    </dgm:pt>
    <dgm:pt modelId="{6B082ED6-195D-4F23-BB35-C455826C8395}" type="pres">
      <dgm:prSet presAssocID="{906F40C0-A537-4CCB-8EF4-5DE2C80F2BE1}" presName="vSp2" presStyleCnt="0"/>
      <dgm:spPr/>
    </dgm:pt>
    <dgm:pt modelId="{D94F5243-A733-42A3-BB0D-073EBC08CE2C}" type="pres">
      <dgm:prSet presAssocID="{906F40C0-A537-4CCB-8EF4-5DE2C80F2BE1}" presName="sibTrans" presStyleCnt="0"/>
      <dgm:spPr/>
    </dgm:pt>
    <dgm:pt modelId="{55E4CB12-B8B4-41FC-AE57-DB313DD7AADC}" type="pres">
      <dgm:prSet presAssocID="{63D31576-7B85-46CE-B6F2-8542EA6E4404}" presName="compositeNode" presStyleCnt="0">
        <dgm:presLayoutVars>
          <dgm:bulletEnabled val="1"/>
        </dgm:presLayoutVars>
      </dgm:prSet>
      <dgm:spPr/>
    </dgm:pt>
    <dgm:pt modelId="{8F326BBB-9341-4FB9-82FE-9E383DDE9DFF}" type="pres">
      <dgm:prSet presAssocID="{63D31576-7B85-46CE-B6F2-8542EA6E4404}" presName="bgRect" presStyleLbl="node1" presStyleIdx="1" presStyleCnt="4" custScaleY="117970"/>
      <dgm:spPr/>
      <dgm:t>
        <a:bodyPr/>
        <a:lstStyle/>
        <a:p>
          <a:endParaRPr lang="es-CO"/>
        </a:p>
      </dgm:t>
    </dgm:pt>
    <dgm:pt modelId="{28DB2B97-3B81-4BA6-9F9E-197E21B95A40}" type="pres">
      <dgm:prSet presAssocID="{63D31576-7B85-46CE-B6F2-8542EA6E4404}" presName="parentNode" presStyleLbl="node1" presStyleIdx="1" presStyleCnt="4">
        <dgm:presLayoutVars>
          <dgm:chMax val="0"/>
          <dgm:bulletEnabled val="1"/>
        </dgm:presLayoutVars>
      </dgm:prSet>
      <dgm:spPr/>
      <dgm:t>
        <a:bodyPr/>
        <a:lstStyle/>
        <a:p>
          <a:endParaRPr lang="es-CO"/>
        </a:p>
      </dgm:t>
    </dgm:pt>
    <dgm:pt modelId="{E95E2E74-AD49-4729-8D37-8C035894D59D}" type="pres">
      <dgm:prSet presAssocID="{63D31576-7B85-46CE-B6F2-8542EA6E4404}" presName="childNode" presStyleLbl="node1" presStyleIdx="1" presStyleCnt="4">
        <dgm:presLayoutVars>
          <dgm:bulletEnabled val="1"/>
        </dgm:presLayoutVars>
      </dgm:prSet>
      <dgm:spPr/>
      <dgm:t>
        <a:bodyPr/>
        <a:lstStyle/>
        <a:p>
          <a:endParaRPr lang="es-CO"/>
        </a:p>
      </dgm:t>
    </dgm:pt>
    <dgm:pt modelId="{1C6D0E09-1DF8-4C10-B141-8ED45C635088}" type="pres">
      <dgm:prSet presAssocID="{1005F2E2-3C87-44AC-A144-E4CA05F319E1}" presName="hSp" presStyleCnt="0"/>
      <dgm:spPr/>
    </dgm:pt>
    <dgm:pt modelId="{47162174-8778-4677-8EB8-D01D01D57E9B}" type="pres">
      <dgm:prSet presAssocID="{1005F2E2-3C87-44AC-A144-E4CA05F319E1}" presName="vProcSp" presStyleCnt="0"/>
      <dgm:spPr/>
    </dgm:pt>
    <dgm:pt modelId="{3EADE40E-795A-42CC-81F9-BBE946E75ABA}" type="pres">
      <dgm:prSet presAssocID="{1005F2E2-3C87-44AC-A144-E4CA05F319E1}" presName="vSp1" presStyleCnt="0"/>
      <dgm:spPr/>
    </dgm:pt>
    <dgm:pt modelId="{9F2C9547-7409-4D3B-AC8A-D2DF5C32408B}" type="pres">
      <dgm:prSet presAssocID="{1005F2E2-3C87-44AC-A144-E4CA05F319E1}" presName="simulatedConn" presStyleLbl="solidFgAcc1" presStyleIdx="1" presStyleCnt="3"/>
      <dgm:spPr/>
    </dgm:pt>
    <dgm:pt modelId="{24A5DC40-3022-4344-BA9F-DDCFC88A008A}" type="pres">
      <dgm:prSet presAssocID="{1005F2E2-3C87-44AC-A144-E4CA05F319E1}" presName="vSp2" presStyleCnt="0"/>
      <dgm:spPr/>
    </dgm:pt>
    <dgm:pt modelId="{927A6B71-E72A-4C17-ABE9-B234E36385B4}" type="pres">
      <dgm:prSet presAssocID="{1005F2E2-3C87-44AC-A144-E4CA05F319E1}" presName="sibTrans" presStyleCnt="0"/>
      <dgm:spPr/>
    </dgm:pt>
    <dgm:pt modelId="{ED0003B0-46A1-4C0F-BDA7-36B472981B53}" type="pres">
      <dgm:prSet presAssocID="{E8BC5DB6-9661-46F9-B2F6-549C540ECF8A}" presName="compositeNode" presStyleCnt="0">
        <dgm:presLayoutVars>
          <dgm:bulletEnabled val="1"/>
        </dgm:presLayoutVars>
      </dgm:prSet>
      <dgm:spPr/>
    </dgm:pt>
    <dgm:pt modelId="{308710B9-582C-4ED2-8C80-9D15CB0792AA}" type="pres">
      <dgm:prSet presAssocID="{E8BC5DB6-9661-46F9-B2F6-549C540ECF8A}" presName="bgRect" presStyleLbl="node1" presStyleIdx="2" presStyleCnt="4" custScaleY="117970"/>
      <dgm:spPr/>
      <dgm:t>
        <a:bodyPr/>
        <a:lstStyle/>
        <a:p>
          <a:endParaRPr lang="es-CO"/>
        </a:p>
      </dgm:t>
    </dgm:pt>
    <dgm:pt modelId="{25807C02-399C-435C-87D7-68DDA61019D1}" type="pres">
      <dgm:prSet presAssocID="{E8BC5DB6-9661-46F9-B2F6-549C540ECF8A}" presName="parentNode" presStyleLbl="node1" presStyleIdx="2" presStyleCnt="4">
        <dgm:presLayoutVars>
          <dgm:chMax val="0"/>
          <dgm:bulletEnabled val="1"/>
        </dgm:presLayoutVars>
      </dgm:prSet>
      <dgm:spPr/>
      <dgm:t>
        <a:bodyPr/>
        <a:lstStyle/>
        <a:p>
          <a:endParaRPr lang="es-CO"/>
        </a:p>
      </dgm:t>
    </dgm:pt>
    <dgm:pt modelId="{459B9E06-0EA1-4926-AB59-3A2319B3EE8E}" type="pres">
      <dgm:prSet presAssocID="{E8BC5DB6-9661-46F9-B2F6-549C540ECF8A}" presName="childNode" presStyleLbl="node1" presStyleIdx="2" presStyleCnt="4">
        <dgm:presLayoutVars>
          <dgm:bulletEnabled val="1"/>
        </dgm:presLayoutVars>
      </dgm:prSet>
      <dgm:spPr/>
      <dgm:t>
        <a:bodyPr/>
        <a:lstStyle/>
        <a:p>
          <a:endParaRPr lang="es-CO"/>
        </a:p>
      </dgm:t>
    </dgm:pt>
    <dgm:pt modelId="{343CDEA7-815A-44F0-9217-58EFFE54B416}" type="pres">
      <dgm:prSet presAssocID="{BFFDC03A-AAD6-4E97-BC6F-73F4CC054279}" presName="hSp" presStyleCnt="0"/>
      <dgm:spPr/>
    </dgm:pt>
    <dgm:pt modelId="{911D4659-29FA-47B3-9E8A-850C93630945}" type="pres">
      <dgm:prSet presAssocID="{BFFDC03A-AAD6-4E97-BC6F-73F4CC054279}" presName="vProcSp" presStyleCnt="0"/>
      <dgm:spPr/>
    </dgm:pt>
    <dgm:pt modelId="{B393AFE8-58DE-49F5-A88B-AAFB34578267}" type="pres">
      <dgm:prSet presAssocID="{BFFDC03A-AAD6-4E97-BC6F-73F4CC054279}" presName="vSp1" presStyleCnt="0"/>
      <dgm:spPr/>
    </dgm:pt>
    <dgm:pt modelId="{182B4EA2-11EC-4032-85BC-48EF14CA7676}" type="pres">
      <dgm:prSet presAssocID="{BFFDC03A-AAD6-4E97-BC6F-73F4CC054279}" presName="simulatedConn" presStyleLbl="solidFgAcc1" presStyleIdx="2" presStyleCnt="3"/>
      <dgm:spPr/>
    </dgm:pt>
    <dgm:pt modelId="{60ED96EE-EA84-4A1C-8BC4-F27D4163B86F}" type="pres">
      <dgm:prSet presAssocID="{BFFDC03A-AAD6-4E97-BC6F-73F4CC054279}" presName="vSp2" presStyleCnt="0"/>
      <dgm:spPr/>
    </dgm:pt>
    <dgm:pt modelId="{084CEFE1-CBF5-4BE9-9C15-12721EF796D8}" type="pres">
      <dgm:prSet presAssocID="{BFFDC03A-AAD6-4E97-BC6F-73F4CC054279}" presName="sibTrans" presStyleCnt="0"/>
      <dgm:spPr/>
    </dgm:pt>
    <dgm:pt modelId="{2F7B9571-71A3-45BB-A5DB-126C39D02B49}" type="pres">
      <dgm:prSet presAssocID="{DACBCD49-49AC-4ECC-BD76-3B0A681493C3}" presName="compositeNode" presStyleCnt="0">
        <dgm:presLayoutVars>
          <dgm:bulletEnabled val="1"/>
        </dgm:presLayoutVars>
      </dgm:prSet>
      <dgm:spPr/>
    </dgm:pt>
    <dgm:pt modelId="{58C4F6CB-0916-4C83-A961-A9F2992C2929}" type="pres">
      <dgm:prSet presAssocID="{DACBCD49-49AC-4ECC-BD76-3B0A681493C3}" presName="bgRect" presStyleLbl="node1" presStyleIdx="3" presStyleCnt="4" custScaleY="117405"/>
      <dgm:spPr/>
      <dgm:t>
        <a:bodyPr/>
        <a:lstStyle/>
        <a:p>
          <a:endParaRPr lang="es-CO"/>
        </a:p>
      </dgm:t>
    </dgm:pt>
    <dgm:pt modelId="{4B84F9E1-5AB4-498C-8284-4AE0B812FB20}" type="pres">
      <dgm:prSet presAssocID="{DACBCD49-49AC-4ECC-BD76-3B0A681493C3}" presName="parentNode" presStyleLbl="node1" presStyleIdx="3" presStyleCnt="4">
        <dgm:presLayoutVars>
          <dgm:chMax val="0"/>
          <dgm:bulletEnabled val="1"/>
        </dgm:presLayoutVars>
      </dgm:prSet>
      <dgm:spPr/>
      <dgm:t>
        <a:bodyPr/>
        <a:lstStyle/>
        <a:p>
          <a:endParaRPr lang="es-CO"/>
        </a:p>
      </dgm:t>
    </dgm:pt>
    <dgm:pt modelId="{0F35AA02-974C-4E61-9B31-C14D60990F19}" type="pres">
      <dgm:prSet presAssocID="{DACBCD49-49AC-4ECC-BD76-3B0A681493C3}" presName="childNode" presStyleLbl="node1" presStyleIdx="3" presStyleCnt="4">
        <dgm:presLayoutVars>
          <dgm:bulletEnabled val="1"/>
        </dgm:presLayoutVars>
      </dgm:prSet>
      <dgm:spPr/>
      <dgm:t>
        <a:bodyPr/>
        <a:lstStyle/>
        <a:p>
          <a:endParaRPr lang="es-CO"/>
        </a:p>
      </dgm:t>
    </dgm:pt>
  </dgm:ptLst>
  <dgm:cxnLst>
    <dgm:cxn modelId="{A15D32EA-88FC-4365-97E1-B3F0602466A9}" type="presOf" srcId="{63D31576-7B85-46CE-B6F2-8542EA6E4404}" destId="{28DB2B97-3B81-4BA6-9F9E-197E21B95A40}" srcOrd="1" destOrd="0" presId="urn:microsoft.com/office/officeart/2005/8/layout/hProcess7"/>
    <dgm:cxn modelId="{2A9207F1-95EE-4024-91A7-44751E909BD6}" srcId="{C1EDD7E8-10EF-46FC-95FA-49163A38CAC0}" destId="{E8BC5DB6-9661-46F9-B2F6-549C540ECF8A}" srcOrd="2" destOrd="0" parTransId="{79F9E7BA-C01A-4D91-8A96-45E65B4662F1}" sibTransId="{BFFDC03A-AAD6-4E97-BC6F-73F4CC054279}"/>
    <dgm:cxn modelId="{8E51E7C8-2EF9-4368-9676-10212B679C06}" type="presOf" srcId="{E8BC5DB6-9661-46F9-B2F6-549C540ECF8A}" destId="{308710B9-582C-4ED2-8C80-9D15CB0792AA}" srcOrd="0" destOrd="0" presId="urn:microsoft.com/office/officeart/2005/8/layout/hProcess7"/>
    <dgm:cxn modelId="{C5BBC049-E282-49A8-9FF4-0EF03BBAAAE1}" type="presOf" srcId="{63D31576-7B85-46CE-B6F2-8542EA6E4404}" destId="{8F326BBB-9341-4FB9-82FE-9E383DDE9DFF}" srcOrd="0" destOrd="0" presId="urn:microsoft.com/office/officeart/2005/8/layout/hProcess7"/>
    <dgm:cxn modelId="{CD8044DC-A14E-4EE4-A81C-4F2ED1FCD947}" type="presOf" srcId="{AE8C9AB5-00DB-4066-A66F-C820402FC56E}" destId="{0F35AA02-974C-4E61-9B31-C14D60990F19}" srcOrd="0" destOrd="0" presId="urn:microsoft.com/office/officeart/2005/8/layout/hProcess7"/>
    <dgm:cxn modelId="{B0BCF8ED-6345-4FBE-8624-AA671CE5178A}" srcId="{1225209B-5288-495B-A01B-68A30C24A911}" destId="{7677A464-FD9E-45EE-9ABF-13DAB7E6E2B2}" srcOrd="0" destOrd="0" parTransId="{7CD8E978-F584-455B-9E56-54C2E622F4F1}" sibTransId="{749C9394-B98F-4F15-BE6F-AC96E98663C1}"/>
    <dgm:cxn modelId="{5A6D60DF-9382-4172-8115-9D031E94ED8D}" type="presOf" srcId="{7677A464-FD9E-45EE-9ABF-13DAB7E6E2B2}" destId="{E22EE271-E15C-4F96-AD60-DCEC85D5FE9F}" srcOrd="0" destOrd="0" presId="urn:microsoft.com/office/officeart/2005/8/layout/hProcess7"/>
    <dgm:cxn modelId="{8D60EE99-36C1-4B71-BF4A-EA1B522F4C52}" type="presOf" srcId="{E8BC5DB6-9661-46F9-B2F6-549C540ECF8A}" destId="{25807C02-399C-435C-87D7-68DDA61019D1}" srcOrd="1" destOrd="0" presId="urn:microsoft.com/office/officeart/2005/8/layout/hProcess7"/>
    <dgm:cxn modelId="{29859F99-BAAF-4216-BB36-1F9EA562CABD}" type="presOf" srcId="{1225209B-5288-495B-A01B-68A30C24A911}" destId="{43342B6E-43A9-4B63-A3EC-8FAD8D690CA0}" srcOrd="0" destOrd="0" presId="urn:microsoft.com/office/officeart/2005/8/layout/hProcess7"/>
    <dgm:cxn modelId="{CAE9286C-56FA-4999-8B9A-570F997BC250}" srcId="{C1EDD7E8-10EF-46FC-95FA-49163A38CAC0}" destId="{1225209B-5288-495B-A01B-68A30C24A911}" srcOrd="0" destOrd="0" parTransId="{51CA9BA0-00DD-41BE-A521-F2EECF3FF60C}" sibTransId="{906F40C0-A537-4CCB-8EF4-5DE2C80F2BE1}"/>
    <dgm:cxn modelId="{D0D616EE-3BC2-404C-AA7C-30D6E79BE0B9}" srcId="{C1EDD7E8-10EF-46FC-95FA-49163A38CAC0}" destId="{DACBCD49-49AC-4ECC-BD76-3B0A681493C3}" srcOrd="3" destOrd="0" parTransId="{09AE6464-28C8-4423-A05C-BA473B612FB2}" sibTransId="{BCF2DBF2-1E5D-48EA-A272-C2473CF1F608}"/>
    <dgm:cxn modelId="{4CC1DD2A-EF10-447F-AE19-3CB90905F7E0}" srcId="{C1EDD7E8-10EF-46FC-95FA-49163A38CAC0}" destId="{63D31576-7B85-46CE-B6F2-8542EA6E4404}" srcOrd="1" destOrd="0" parTransId="{8A1F9106-7C24-4DB0-88A1-43E2D9AD01A3}" sibTransId="{1005F2E2-3C87-44AC-A144-E4CA05F319E1}"/>
    <dgm:cxn modelId="{2646F634-917F-475D-8951-4C2B32DADDDD}" type="presOf" srcId="{DACBCD49-49AC-4ECC-BD76-3B0A681493C3}" destId="{58C4F6CB-0916-4C83-A961-A9F2992C2929}" srcOrd="0" destOrd="0" presId="urn:microsoft.com/office/officeart/2005/8/layout/hProcess7"/>
    <dgm:cxn modelId="{755C59EF-50AD-4873-A254-96C76062EEC3}" type="presOf" srcId="{DACBCD49-49AC-4ECC-BD76-3B0A681493C3}" destId="{4B84F9E1-5AB4-498C-8284-4AE0B812FB20}" srcOrd="1" destOrd="0" presId="urn:microsoft.com/office/officeart/2005/8/layout/hProcess7"/>
    <dgm:cxn modelId="{03D1C00E-3A5D-4EBD-877E-CB859C6E2C50}" srcId="{63D31576-7B85-46CE-B6F2-8542EA6E4404}" destId="{5A9A044A-9522-45F2-B319-9F74D94058DE}" srcOrd="0" destOrd="0" parTransId="{AD544E53-E34E-4808-839A-AABD3667205A}" sibTransId="{2E168BF5-F873-4556-BDF9-86D1166219A8}"/>
    <dgm:cxn modelId="{E0BD442C-E6C6-476B-B09D-A75251513C6D}" type="presOf" srcId="{1225209B-5288-495B-A01B-68A30C24A911}" destId="{F460451D-7B50-4D6B-ABC8-D3613CB903E9}" srcOrd="1" destOrd="0" presId="urn:microsoft.com/office/officeart/2005/8/layout/hProcess7"/>
    <dgm:cxn modelId="{1D190283-10A7-461F-9295-964E1414D87D}" type="presOf" srcId="{5A9A044A-9522-45F2-B319-9F74D94058DE}" destId="{E95E2E74-AD49-4729-8D37-8C035894D59D}" srcOrd="0" destOrd="0" presId="urn:microsoft.com/office/officeart/2005/8/layout/hProcess7"/>
    <dgm:cxn modelId="{56E81476-709F-42C1-9010-CE8491185351}" srcId="{DACBCD49-49AC-4ECC-BD76-3B0A681493C3}" destId="{AE8C9AB5-00DB-4066-A66F-C820402FC56E}" srcOrd="0" destOrd="0" parTransId="{3F139B2D-32B4-45E0-B35E-36B9E41EE11C}" sibTransId="{71BD8555-E278-4F0A-AF85-D29004613D63}"/>
    <dgm:cxn modelId="{0111E52E-659B-4C44-8344-484C0ABD8F66}" type="presOf" srcId="{F8F03CC1-1633-4ABA-B459-6B75C8E7A470}" destId="{459B9E06-0EA1-4926-AB59-3A2319B3EE8E}" srcOrd="0" destOrd="0" presId="urn:microsoft.com/office/officeart/2005/8/layout/hProcess7"/>
    <dgm:cxn modelId="{0BBA36EE-FAF7-4DE8-8553-D73403BBCDC0}" srcId="{E8BC5DB6-9661-46F9-B2F6-549C540ECF8A}" destId="{F8F03CC1-1633-4ABA-B459-6B75C8E7A470}" srcOrd="0" destOrd="0" parTransId="{7C00D5ED-6820-45F8-8EED-4FD7FE29B508}" sibTransId="{064DF7F7-4F52-440A-94D9-B03C1335FB4C}"/>
    <dgm:cxn modelId="{FA625978-C3A5-4531-B505-B79833675629}" type="presOf" srcId="{C1EDD7E8-10EF-46FC-95FA-49163A38CAC0}" destId="{E542F01A-EB33-4A25-8AA8-0942A07D9502}" srcOrd="0" destOrd="0" presId="urn:microsoft.com/office/officeart/2005/8/layout/hProcess7"/>
    <dgm:cxn modelId="{A3F673F6-9192-42EC-A830-570F5B8FF037}" type="presParOf" srcId="{E542F01A-EB33-4A25-8AA8-0942A07D9502}" destId="{7A5E31B3-4AB0-481C-B56D-741996EAB058}" srcOrd="0" destOrd="0" presId="urn:microsoft.com/office/officeart/2005/8/layout/hProcess7"/>
    <dgm:cxn modelId="{48B99A1F-19FA-46C4-A7FF-8758D7333368}" type="presParOf" srcId="{7A5E31B3-4AB0-481C-B56D-741996EAB058}" destId="{43342B6E-43A9-4B63-A3EC-8FAD8D690CA0}" srcOrd="0" destOrd="0" presId="urn:microsoft.com/office/officeart/2005/8/layout/hProcess7"/>
    <dgm:cxn modelId="{010DEC6F-B626-4D9B-88A8-0E44CE5CE310}" type="presParOf" srcId="{7A5E31B3-4AB0-481C-B56D-741996EAB058}" destId="{F460451D-7B50-4D6B-ABC8-D3613CB903E9}" srcOrd="1" destOrd="0" presId="urn:microsoft.com/office/officeart/2005/8/layout/hProcess7"/>
    <dgm:cxn modelId="{857F9FD2-BBF0-4097-B433-C4B0A7322097}" type="presParOf" srcId="{7A5E31B3-4AB0-481C-B56D-741996EAB058}" destId="{E22EE271-E15C-4F96-AD60-DCEC85D5FE9F}" srcOrd="2" destOrd="0" presId="urn:microsoft.com/office/officeart/2005/8/layout/hProcess7"/>
    <dgm:cxn modelId="{571D9B1E-7F38-4536-8CEB-EA6854A06F46}" type="presParOf" srcId="{E542F01A-EB33-4A25-8AA8-0942A07D9502}" destId="{509B12D0-4F99-44BA-B8A1-EBDD893D2823}" srcOrd="1" destOrd="0" presId="urn:microsoft.com/office/officeart/2005/8/layout/hProcess7"/>
    <dgm:cxn modelId="{E6375BCF-A22B-4116-895E-B0CBECCE2BC9}" type="presParOf" srcId="{E542F01A-EB33-4A25-8AA8-0942A07D9502}" destId="{521C5F74-616E-4F90-9952-E300FD96D746}" srcOrd="2" destOrd="0" presId="urn:microsoft.com/office/officeart/2005/8/layout/hProcess7"/>
    <dgm:cxn modelId="{A4FC7DC4-3DE9-4D07-B0F1-4CCF3272DBBD}" type="presParOf" srcId="{521C5F74-616E-4F90-9952-E300FD96D746}" destId="{9BC8F44B-D0FD-44F2-95D6-7A06C14B3047}" srcOrd="0" destOrd="0" presId="urn:microsoft.com/office/officeart/2005/8/layout/hProcess7"/>
    <dgm:cxn modelId="{C0967729-A215-4ACC-8D9A-DAB73C795CC8}" type="presParOf" srcId="{521C5F74-616E-4F90-9952-E300FD96D746}" destId="{0D5477F3-FCA8-400A-B185-84338D4DAE34}" srcOrd="1" destOrd="0" presId="urn:microsoft.com/office/officeart/2005/8/layout/hProcess7"/>
    <dgm:cxn modelId="{2B030ACD-0C7B-4C37-BBB4-E7D04FC15791}" type="presParOf" srcId="{521C5F74-616E-4F90-9952-E300FD96D746}" destId="{6B082ED6-195D-4F23-BB35-C455826C8395}" srcOrd="2" destOrd="0" presId="urn:microsoft.com/office/officeart/2005/8/layout/hProcess7"/>
    <dgm:cxn modelId="{69F4A1BD-769F-4054-91D3-95DBB115F516}" type="presParOf" srcId="{E542F01A-EB33-4A25-8AA8-0942A07D9502}" destId="{D94F5243-A733-42A3-BB0D-073EBC08CE2C}" srcOrd="3" destOrd="0" presId="urn:microsoft.com/office/officeart/2005/8/layout/hProcess7"/>
    <dgm:cxn modelId="{20EAE3CA-5AE0-41DB-9909-E31BA0A30620}" type="presParOf" srcId="{E542F01A-EB33-4A25-8AA8-0942A07D9502}" destId="{55E4CB12-B8B4-41FC-AE57-DB313DD7AADC}" srcOrd="4" destOrd="0" presId="urn:microsoft.com/office/officeart/2005/8/layout/hProcess7"/>
    <dgm:cxn modelId="{5EB7B3E0-EADB-4762-9345-FAA856DD8D44}" type="presParOf" srcId="{55E4CB12-B8B4-41FC-AE57-DB313DD7AADC}" destId="{8F326BBB-9341-4FB9-82FE-9E383DDE9DFF}" srcOrd="0" destOrd="0" presId="urn:microsoft.com/office/officeart/2005/8/layout/hProcess7"/>
    <dgm:cxn modelId="{2EC7AB6A-5C48-4B31-8E9B-FB08E09F95D4}" type="presParOf" srcId="{55E4CB12-B8B4-41FC-AE57-DB313DD7AADC}" destId="{28DB2B97-3B81-4BA6-9F9E-197E21B95A40}" srcOrd="1" destOrd="0" presId="urn:microsoft.com/office/officeart/2005/8/layout/hProcess7"/>
    <dgm:cxn modelId="{B5FA3009-8CB4-403A-B18D-19CBAFAB3991}" type="presParOf" srcId="{55E4CB12-B8B4-41FC-AE57-DB313DD7AADC}" destId="{E95E2E74-AD49-4729-8D37-8C035894D59D}" srcOrd="2" destOrd="0" presId="urn:microsoft.com/office/officeart/2005/8/layout/hProcess7"/>
    <dgm:cxn modelId="{DC2816E8-7A5C-473A-B8FF-01A253F217B2}" type="presParOf" srcId="{E542F01A-EB33-4A25-8AA8-0942A07D9502}" destId="{1C6D0E09-1DF8-4C10-B141-8ED45C635088}" srcOrd="5" destOrd="0" presId="urn:microsoft.com/office/officeart/2005/8/layout/hProcess7"/>
    <dgm:cxn modelId="{4B9C9C7E-9A78-42DD-9A52-9728C4946788}" type="presParOf" srcId="{E542F01A-EB33-4A25-8AA8-0942A07D9502}" destId="{47162174-8778-4677-8EB8-D01D01D57E9B}" srcOrd="6" destOrd="0" presId="urn:microsoft.com/office/officeart/2005/8/layout/hProcess7"/>
    <dgm:cxn modelId="{F67F370E-ECCA-4B12-BEBC-57927211FA07}" type="presParOf" srcId="{47162174-8778-4677-8EB8-D01D01D57E9B}" destId="{3EADE40E-795A-42CC-81F9-BBE946E75ABA}" srcOrd="0" destOrd="0" presId="urn:microsoft.com/office/officeart/2005/8/layout/hProcess7"/>
    <dgm:cxn modelId="{017C34C3-2134-4210-95AE-35501CE62536}" type="presParOf" srcId="{47162174-8778-4677-8EB8-D01D01D57E9B}" destId="{9F2C9547-7409-4D3B-AC8A-D2DF5C32408B}" srcOrd="1" destOrd="0" presId="urn:microsoft.com/office/officeart/2005/8/layout/hProcess7"/>
    <dgm:cxn modelId="{51442A59-8476-4086-B832-9EBBAF2E83C5}" type="presParOf" srcId="{47162174-8778-4677-8EB8-D01D01D57E9B}" destId="{24A5DC40-3022-4344-BA9F-DDCFC88A008A}" srcOrd="2" destOrd="0" presId="urn:microsoft.com/office/officeart/2005/8/layout/hProcess7"/>
    <dgm:cxn modelId="{182B43E1-F79E-442C-AAAF-A6B544BEA326}" type="presParOf" srcId="{E542F01A-EB33-4A25-8AA8-0942A07D9502}" destId="{927A6B71-E72A-4C17-ABE9-B234E36385B4}" srcOrd="7" destOrd="0" presId="urn:microsoft.com/office/officeart/2005/8/layout/hProcess7"/>
    <dgm:cxn modelId="{17835EA9-DA55-4C51-B81B-DBC65F8E91A0}" type="presParOf" srcId="{E542F01A-EB33-4A25-8AA8-0942A07D9502}" destId="{ED0003B0-46A1-4C0F-BDA7-36B472981B53}" srcOrd="8" destOrd="0" presId="urn:microsoft.com/office/officeart/2005/8/layout/hProcess7"/>
    <dgm:cxn modelId="{298DBFBD-584E-4C7C-B3C6-16319CB1F600}" type="presParOf" srcId="{ED0003B0-46A1-4C0F-BDA7-36B472981B53}" destId="{308710B9-582C-4ED2-8C80-9D15CB0792AA}" srcOrd="0" destOrd="0" presId="urn:microsoft.com/office/officeart/2005/8/layout/hProcess7"/>
    <dgm:cxn modelId="{57DB6C46-BC35-4037-A5F6-7468F221D809}" type="presParOf" srcId="{ED0003B0-46A1-4C0F-BDA7-36B472981B53}" destId="{25807C02-399C-435C-87D7-68DDA61019D1}" srcOrd="1" destOrd="0" presId="urn:microsoft.com/office/officeart/2005/8/layout/hProcess7"/>
    <dgm:cxn modelId="{850DC747-B7F7-4333-84FE-24384EE42196}" type="presParOf" srcId="{ED0003B0-46A1-4C0F-BDA7-36B472981B53}" destId="{459B9E06-0EA1-4926-AB59-3A2319B3EE8E}" srcOrd="2" destOrd="0" presId="urn:microsoft.com/office/officeart/2005/8/layout/hProcess7"/>
    <dgm:cxn modelId="{0A2E2285-18B8-402B-ADA7-B31C3D94D72D}" type="presParOf" srcId="{E542F01A-EB33-4A25-8AA8-0942A07D9502}" destId="{343CDEA7-815A-44F0-9217-58EFFE54B416}" srcOrd="9" destOrd="0" presId="urn:microsoft.com/office/officeart/2005/8/layout/hProcess7"/>
    <dgm:cxn modelId="{CC46A805-894E-4ED3-8C23-0D004AAC9CD4}" type="presParOf" srcId="{E542F01A-EB33-4A25-8AA8-0942A07D9502}" destId="{911D4659-29FA-47B3-9E8A-850C93630945}" srcOrd="10" destOrd="0" presId="urn:microsoft.com/office/officeart/2005/8/layout/hProcess7"/>
    <dgm:cxn modelId="{E43FE6E5-3479-4544-9026-8507C08998C2}" type="presParOf" srcId="{911D4659-29FA-47B3-9E8A-850C93630945}" destId="{B393AFE8-58DE-49F5-A88B-AAFB34578267}" srcOrd="0" destOrd="0" presId="urn:microsoft.com/office/officeart/2005/8/layout/hProcess7"/>
    <dgm:cxn modelId="{9EE11AD8-F104-4C23-8665-A9B0391F19FF}" type="presParOf" srcId="{911D4659-29FA-47B3-9E8A-850C93630945}" destId="{182B4EA2-11EC-4032-85BC-48EF14CA7676}" srcOrd="1" destOrd="0" presId="urn:microsoft.com/office/officeart/2005/8/layout/hProcess7"/>
    <dgm:cxn modelId="{49222440-7E92-4D46-B17F-88CE0A38C1EC}" type="presParOf" srcId="{911D4659-29FA-47B3-9E8A-850C93630945}" destId="{60ED96EE-EA84-4A1C-8BC4-F27D4163B86F}" srcOrd="2" destOrd="0" presId="urn:microsoft.com/office/officeart/2005/8/layout/hProcess7"/>
    <dgm:cxn modelId="{9B692931-1AB6-4498-9152-EA47F479D08B}" type="presParOf" srcId="{E542F01A-EB33-4A25-8AA8-0942A07D9502}" destId="{084CEFE1-CBF5-4BE9-9C15-12721EF796D8}" srcOrd="11" destOrd="0" presId="urn:microsoft.com/office/officeart/2005/8/layout/hProcess7"/>
    <dgm:cxn modelId="{3FF31619-0391-41AC-9C8F-D3F9A3604ED5}" type="presParOf" srcId="{E542F01A-EB33-4A25-8AA8-0942A07D9502}" destId="{2F7B9571-71A3-45BB-A5DB-126C39D02B49}" srcOrd="12" destOrd="0" presId="urn:microsoft.com/office/officeart/2005/8/layout/hProcess7"/>
    <dgm:cxn modelId="{9BB39817-B88C-498E-BB3E-979FF017B91D}" type="presParOf" srcId="{2F7B9571-71A3-45BB-A5DB-126C39D02B49}" destId="{58C4F6CB-0916-4C83-A961-A9F2992C2929}" srcOrd="0" destOrd="0" presId="urn:microsoft.com/office/officeart/2005/8/layout/hProcess7"/>
    <dgm:cxn modelId="{8A8A239C-3882-4C71-B5DF-A80F500F8E52}" type="presParOf" srcId="{2F7B9571-71A3-45BB-A5DB-126C39D02B49}" destId="{4B84F9E1-5AB4-498C-8284-4AE0B812FB20}" srcOrd="1" destOrd="0" presId="urn:microsoft.com/office/officeart/2005/8/layout/hProcess7"/>
    <dgm:cxn modelId="{1E6917FB-740E-45D3-AD44-BCD95F9277FF}" type="presParOf" srcId="{2F7B9571-71A3-45BB-A5DB-126C39D02B49}" destId="{0F35AA02-974C-4E61-9B31-C14D60990F19}" srcOrd="2" destOrd="0" presId="urn:microsoft.com/office/officeart/2005/8/layout/hProcess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bg1">
            <a:lumMod val="75000"/>
          </a:schemeClr>
        </a:solidFill>
      </dgm:spPr>
      <dgm:t>
        <a:bodyPr/>
        <a:lstStyle/>
        <a:p>
          <a:pPr>
            <a:buFont typeface="+mj-lt"/>
            <a:buNone/>
          </a:pPr>
          <a:r>
            <a:rPr lang="es-EC" b="0" dirty="0" smtClean="0">
              <a:solidFill>
                <a:schemeClr val="tx1"/>
              </a:solidFill>
              <a:latin typeface="Arial" panose="020B0604020202020204" pitchFamily="34" charset="0"/>
              <a:cs typeface="Arial" panose="020B0604020202020204" pitchFamily="34" charset="0"/>
            </a:rPr>
            <a:t>DISEÑO</a:t>
          </a:r>
          <a:r>
            <a:rPr lang="es-EC" b="0" baseline="0" dirty="0" smtClean="0">
              <a:solidFill>
                <a:schemeClr val="tx1"/>
              </a:solidFill>
              <a:latin typeface="Arial" panose="020B0604020202020204" pitchFamily="34" charset="0"/>
              <a:cs typeface="Arial" panose="020B0604020202020204" pitchFamily="34" charset="0"/>
            </a:rPr>
            <a:t> E IMPLEMENTACIÓN SOFTWARE DEL EQUIPO ELECTROMIOGRÁFICO</a:t>
          </a:r>
          <a:endParaRPr lang="es-EC" b="0" dirty="0">
            <a:solidFill>
              <a:schemeClr val="tx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a:solidFill>
          <a:schemeClr val="accent5">
            <a:lumMod val="50000"/>
          </a:schemeClr>
        </a:solidFill>
      </dgm:spPr>
      <dgm:t>
        <a:bodyPr/>
        <a:lstStyle/>
        <a:p>
          <a:r>
            <a:rPr lang="es-ES" b="1" dirty="0" smtClean="0">
              <a:solidFill>
                <a:schemeClr val="bg1"/>
              </a:solidFill>
              <a:latin typeface="Arial" panose="020B0604020202020204" pitchFamily="34" charset="0"/>
              <a:cs typeface="Arial" panose="020B0604020202020204" pitchFamily="34" charset="0"/>
            </a:rPr>
            <a:t>PRUEBAS Y RESULTADOS</a:t>
          </a:r>
          <a:endParaRPr lang="es-EC" b="1" dirty="0">
            <a:solidFill>
              <a:schemeClr val="bg1"/>
            </a:solidFill>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C280F31-74E0-4BD2-916A-A6FF0CF7471D}" type="presOf" srcId="{69381929-6EE8-4909-914A-73AE644B26AC}" destId="{01B42C09-6195-4A13-AF1F-11C687F18199}" srcOrd="0" destOrd="0" presId="urn:microsoft.com/office/officeart/2005/8/layout/hChevron3"/>
    <dgm:cxn modelId="{C6FDF11D-11D0-4143-AC13-250EAFAE412D}" type="presOf" srcId="{1E754B29-CB36-4D70-B333-8C80AAF4A120}" destId="{956DC5C8-284D-450A-9DB7-023E6E9BBF00}" srcOrd="0" destOrd="0" presId="urn:microsoft.com/office/officeart/2005/8/layout/hChevron3"/>
    <dgm:cxn modelId="{FF5DCDBB-90A8-4287-881B-E31BDC4AD047}" srcId="{69381929-6EE8-4909-914A-73AE644B26AC}" destId="{1E754B29-CB36-4D70-B333-8C80AAF4A120}" srcOrd="2" destOrd="0" parTransId="{07DFEB92-9DCE-4442-B327-BC9CBE5515CD}" sibTransId="{21158030-F2B6-4668-ABD6-BE00E964E98E}"/>
    <dgm:cxn modelId="{A81752A7-3BB8-4C2C-9F89-3B8E623D9843}" type="presOf" srcId="{A407A653-A0D3-412C-97E9-5AEC33AED3C0}" destId="{9E4A67E2-93D1-4E50-851C-68873CB8E4CD}" srcOrd="0" destOrd="0" presId="urn:microsoft.com/office/officeart/2005/8/layout/hChevron3"/>
    <dgm:cxn modelId="{4F94AE82-DE7B-4B0F-B2CE-105693E56E2B}" srcId="{69381929-6EE8-4909-914A-73AE644B26AC}" destId="{C23B5972-9393-4CEC-9596-857AC613130C}" srcOrd="1" destOrd="0" parTransId="{8431ABF8-FCBC-4162-9392-768D94878032}" sibTransId="{7C3F3551-7DAB-4EB8-A38A-A97363DD3359}"/>
    <dgm:cxn modelId="{8E3DA4B8-9B2F-4A73-B0CD-B1CDC1716B83}" type="presOf" srcId="{52214F19-0AF3-4713-9339-DC0AF79601C7}" destId="{D5FF0F6C-87C3-4263-83D2-7FFE720AC78D}"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806262A9-1A63-4228-B7AB-CF61847F9291}" type="presOf" srcId="{BB1CE475-3160-4A74-90E5-C712B97A6940}" destId="{1B5C5FD5-9C9E-4207-B774-2CBC40D2DA27}" srcOrd="0" destOrd="0" presId="urn:microsoft.com/office/officeart/2005/8/layout/hChevron3"/>
    <dgm:cxn modelId="{70A26EA8-CC25-4A2C-AA17-A99144017781}" srcId="{69381929-6EE8-4909-914A-73AE644B26AC}" destId="{52214F19-0AF3-4713-9339-DC0AF79601C7}" srcOrd="3" destOrd="0" parTransId="{26773A0B-F1CC-41B3-BC98-C0DEEDAE5160}" sibTransId="{5442A4AF-9635-4F2B-91EB-670FDA883441}"/>
    <dgm:cxn modelId="{1E65D6E6-8A2A-45F0-A2D6-0DCB14A87A77}" srcId="{69381929-6EE8-4909-914A-73AE644B26AC}" destId="{A407A653-A0D3-412C-97E9-5AEC33AED3C0}" srcOrd="0" destOrd="0" parTransId="{15806696-AEB6-4A1B-A68B-EFFF190D7330}" sibTransId="{92896C97-3381-4CC1-ACDB-388775BF72D2}"/>
    <dgm:cxn modelId="{E41C49ED-D73C-48D5-A63A-919524ED6591}" type="presOf" srcId="{C23B5972-9393-4CEC-9596-857AC613130C}" destId="{8B81AE29-9072-4DF7-9FAF-16FE86C2BC56}" srcOrd="0" destOrd="0" presId="urn:microsoft.com/office/officeart/2005/8/layout/hChevron3"/>
    <dgm:cxn modelId="{11FE33C2-9791-4A9D-8628-01F8A1F541BC}" type="presParOf" srcId="{01B42C09-6195-4A13-AF1F-11C687F18199}" destId="{9E4A67E2-93D1-4E50-851C-68873CB8E4CD}" srcOrd="0" destOrd="0" presId="urn:microsoft.com/office/officeart/2005/8/layout/hChevron3"/>
    <dgm:cxn modelId="{7BED23AD-E54C-47B6-AAA2-FD8C65D747E9}" type="presParOf" srcId="{01B42C09-6195-4A13-AF1F-11C687F18199}" destId="{87824E22-0FD5-41D5-9586-D6791A639F50}" srcOrd="1" destOrd="0" presId="urn:microsoft.com/office/officeart/2005/8/layout/hChevron3"/>
    <dgm:cxn modelId="{CDEFC518-5A0C-4D10-BDFB-0471CE3C826D}" type="presParOf" srcId="{01B42C09-6195-4A13-AF1F-11C687F18199}" destId="{8B81AE29-9072-4DF7-9FAF-16FE86C2BC56}" srcOrd="2" destOrd="0" presId="urn:microsoft.com/office/officeart/2005/8/layout/hChevron3"/>
    <dgm:cxn modelId="{E3A2715B-23C1-435D-9B87-99E4CC594101}" type="presParOf" srcId="{01B42C09-6195-4A13-AF1F-11C687F18199}" destId="{50BA05CE-3569-4201-8409-C8572E3A647E}" srcOrd="3" destOrd="0" presId="urn:microsoft.com/office/officeart/2005/8/layout/hChevron3"/>
    <dgm:cxn modelId="{C642FD56-A3F1-4C6A-9402-CAB722857749}" type="presParOf" srcId="{01B42C09-6195-4A13-AF1F-11C687F18199}" destId="{956DC5C8-284D-450A-9DB7-023E6E9BBF00}" srcOrd="4" destOrd="0" presId="urn:microsoft.com/office/officeart/2005/8/layout/hChevron3"/>
    <dgm:cxn modelId="{8212C0EB-946C-4D8A-AAEF-C5CF774DBCFE}" type="presParOf" srcId="{01B42C09-6195-4A13-AF1F-11C687F18199}" destId="{4234A0EB-2B50-47E3-AEEC-DD21417909C0}" srcOrd="5" destOrd="0" presId="urn:microsoft.com/office/officeart/2005/8/layout/hChevron3"/>
    <dgm:cxn modelId="{C7C7032D-5FE2-4263-BC29-516C0684E895}" type="presParOf" srcId="{01B42C09-6195-4A13-AF1F-11C687F18199}" destId="{D5FF0F6C-87C3-4263-83D2-7FFE720AC78D}" srcOrd="6" destOrd="0" presId="urn:microsoft.com/office/officeart/2005/8/layout/hChevron3"/>
    <dgm:cxn modelId="{168C6108-BCE3-4F74-B965-7685A8C89875}" type="presParOf" srcId="{01B42C09-6195-4A13-AF1F-11C687F18199}" destId="{BFD84251-A89B-46F4-AF0D-051A444F910E}" srcOrd="7" destOrd="0" presId="urn:microsoft.com/office/officeart/2005/8/layout/hChevron3"/>
    <dgm:cxn modelId="{EC5F3D54-0166-4C76-B879-DDCDC2CA67CC}"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bg1">
            <a:lumMod val="75000"/>
          </a:schemeClr>
        </a:solidFill>
      </dgm:spPr>
      <dgm:t>
        <a:bodyPr/>
        <a:lstStyle/>
        <a:p>
          <a:pPr>
            <a:buFont typeface="+mj-lt"/>
            <a:buNone/>
          </a:pPr>
          <a:r>
            <a:rPr lang="es-EC" b="0" dirty="0" smtClean="0">
              <a:solidFill>
                <a:schemeClr val="tx1"/>
              </a:solidFill>
              <a:latin typeface="Arial" panose="020B0604020202020204" pitchFamily="34" charset="0"/>
              <a:cs typeface="Arial" panose="020B0604020202020204" pitchFamily="34" charset="0"/>
            </a:rPr>
            <a:t>DISEÑO</a:t>
          </a:r>
          <a:r>
            <a:rPr lang="es-EC" b="0" baseline="0" dirty="0" smtClean="0">
              <a:solidFill>
                <a:schemeClr val="tx1"/>
              </a:solidFill>
              <a:latin typeface="Arial" panose="020B0604020202020204" pitchFamily="34" charset="0"/>
              <a:cs typeface="Arial" panose="020B0604020202020204" pitchFamily="34" charset="0"/>
            </a:rPr>
            <a:t> E IMPLEMENTACIÓN SOFTWARE DEL EQUIPO ELECTROMIOGRÁFICO</a:t>
          </a:r>
          <a:endParaRPr lang="es-EC" b="0" dirty="0">
            <a:solidFill>
              <a:schemeClr val="tx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a:solidFill>
          <a:schemeClr val="accent5">
            <a:lumMod val="50000"/>
          </a:schemeClr>
        </a:solidFill>
      </dgm:spPr>
      <dgm:t>
        <a:bodyPr/>
        <a:lstStyle/>
        <a:p>
          <a:r>
            <a:rPr lang="es-ES" b="1" dirty="0" smtClean="0">
              <a:solidFill>
                <a:schemeClr val="bg1"/>
              </a:solidFill>
              <a:latin typeface="Arial" panose="020B0604020202020204" pitchFamily="34" charset="0"/>
              <a:cs typeface="Arial" panose="020B0604020202020204" pitchFamily="34" charset="0"/>
            </a:rPr>
            <a:t>PRUEBAS Y RESULTADOS</a:t>
          </a:r>
          <a:endParaRPr lang="es-EC" b="1" dirty="0">
            <a:solidFill>
              <a:schemeClr val="bg1"/>
            </a:solidFill>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2427">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E957E01D-619B-4BCA-AE1E-1C647558A7E0}" type="presOf" srcId="{A407A653-A0D3-412C-97E9-5AEC33AED3C0}" destId="{9E4A67E2-93D1-4E50-851C-68873CB8E4CD}" srcOrd="0" destOrd="0" presId="urn:microsoft.com/office/officeart/2005/8/layout/hChevron3"/>
    <dgm:cxn modelId="{4F94AE82-DE7B-4B0F-B2CE-105693E56E2B}" srcId="{69381929-6EE8-4909-914A-73AE644B26AC}" destId="{C23B5972-9393-4CEC-9596-857AC613130C}" srcOrd="1" destOrd="0" parTransId="{8431ABF8-FCBC-4162-9392-768D94878032}" sibTransId="{7C3F3551-7DAB-4EB8-A38A-A97363DD3359}"/>
    <dgm:cxn modelId="{C413332E-7665-4B06-BEC9-B1D66D7D8B54}" type="presOf" srcId="{C23B5972-9393-4CEC-9596-857AC613130C}" destId="{8B81AE29-9072-4DF7-9FAF-16FE86C2BC56}" srcOrd="0" destOrd="0" presId="urn:microsoft.com/office/officeart/2005/8/layout/hChevron3"/>
    <dgm:cxn modelId="{FF5DCDBB-90A8-4287-881B-E31BDC4AD047}" srcId="{69381929-6EE8-4909-914A-73AE644B26AC}" destId="{1E754B29-CB36-4D70-B333-8C80AAF4A120}" srcOrd="2" destOrd="0" parTransId="{07DFEB92-9DCE-4442-B327-BC9CBE5515CD}" sibTransId="{21158030-F2B6-4668-ABD6-BE00E964E98E}"/>
    <dgm:cxn modelId="{91B5EA02-C670-4CC5-A365-61102B6165BD}" type="presOf" srcId="{1E754B29-CB36-4D70-B333-8C80AAF4A120}" destId="{956DC5C8-284D-450A-9DB7-023E6E9BBF00}" srcOrd="0" destOrd="0" presId="urn:microsoft.com/office/officeart/2005/8/layout/hChevron3"/>
    <dgm:cxn modelId="{70A26EA8-CC25-4A2C-AA17-A99144017781}" srcId="{69381929-6EE8-4909-914A-73AE644B26AC}" destId="{52214F19-0AF3-4713-9339-DC0AF79601C7}" srcOrd="3" destOrd="0" parTransId="{26773A0B-F1CC-41B3-BC98-C0DEEDAE5160}" sibTransId="{5442A4AF-9635-4F2B-91EB-670FDA883441}"/>
    <dgm:cxn modelId="{1A584A0D-3869-41F6-BE95-8CF5EA5A8FBD}" type="presOf" srcId="{69381929-6EE8-4909-914A-73AE644B26AC}" destId="{01B42C09-6195-4A13-AF1F-11C687F18199}"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B799848A-5530-478E-B07A-2929F5C1A071}" type="presOf" srcId="{BB1CE475-3160-4A74-90E5-C712B97A6940}" destId="{1B5C5FD5-9C9E-4207-B774-2CBC40D2DA27}" srcOrd="0" destOrd="0" presId="urn:microsoft.com/office/officeart/2005/8/layout/hChevron3"/>
    <dgm:cxn modelId="{F13AF0D9-A7B3-4AC2-B3F7-6102B1CD3A65}" type="presOf" srcId="{52214F19-0AF3-4713-9339-DC0AF79601C7}" destId="{D5FF0F6C-87C3-4263-83D2-7FFE720AC78D}"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F5D0AE62-DB11-465D-B01A-96639EA9729E}" type="presParOf" srcId="{01B42C09-6195-4A13-AF1F-11C687F18199}" destId="{9E4A67E2-93D1-4E50-851C-68873CB8E4CD}" srcOrd="0" destOrd="0" presId="urn:microsoft.com/office/officeart/2005/8/layout/hChevron3"/>
    <dgm:cxn modelId="{C51641F5-D2B6-4633-9E11-A1EDE5A438FD}" type="presParOf" srcId="{01B42C09-6195-4A13-AF1F-11C687F18199}" destId="{87824E22-0FD5-41D5-9586-D6791A639F50}" srcOrd="1" destOrd="0" presId="urn:microsoft.com/office/officeart/2005/8/layout/hChevron3"/>
    <dgm:cxn modelId="{DB31535D-C7CF-4E02-954B-CB19118EC669}" type="presParOf" srcId="{01B42C09-6195-4A13-AF1F-11C687F18199}" destId="{8B81AE29-9072-4DF7-9FAF-16FE86C2BC56}" srcOrd="2" destOrd="0" presId="urn:microsoft.com/office/officeart/2005/8/layout/hChevron3"/>
    <dgm:cxn modelId="{A5ECAF22-DF07-4873-B9E7-916767D4A4EA}" type="presParOf" srcId="{01B42C09-6195-4A13-AF1F-11C687F18199}" destId="{50BA05CE-3569-4201-8409-C8572E3A647E}" srcOrd="3" destOrd="0" presId="urn:microsoft.com/office/officeart/2005/8/layout/hChevron3"/>
    <dgm:cxn modelId="{BA46D5CB-B1B2-40BB-AB36-E98ACAE78FB7}" type="presParOf" srcId="{01B42C09-6195-4A13-AF1F-11C687F18199}" destId="{956DC5C8-284D-450A-9DB7-023E6E9BBF00}" srcOrd="4" destOrd="0" presId="urn:microsoft.com/office/officeart/2005/8/layout/hChevron3"/>
    <dgm:cxn modelId="{EED79FAE-EA5F-4DF3-A99A-E534E67DCC86}" type="presParOf" srcId="{01B42C09-6195-4A13-AF1F-11C687F18199}" destId="{4234A0EB-2B50-47E3-AEEC-DD21417909C0}" srcOrd="5" destOrd="0" presId="urn:microsoft.com/office/officeart/2005/8/layout/hChevron3"/>
    <dgm:cxn modelId="{84A098A6-6914-4F8A-BFAB-F44D12282ADD}" type="presParOf" srcId="{01B42C09-6195-4A13-AF1F-11C687F18199}" destId="{D5FF0F6C-87C3-4263-83D2-7FFE720AC78D}" srcOrd="6" destOrd="0" presId="urn:microsoft.com/office/officeart/2005/8/layout/hChevron3"/>
    <dgm:cxn modelId="{A82AD7B8-9F2D-49EC-9F96-82CD6B7C83D3}" type="presParOf" srcId="{01B42C09-6195-4A13-AF1F-11C687F18199}" destId="{BFD84251-A89B-46F4-AF0D-051A444F910E}" srcOrd="7" destOrd="0" presId="urn:microsoft.com/office/officeart/2005/8/layout/hChevron3"/>
    <dgm:cxn modelId="{54C8228D-77AC-4707-8A6A-2B74D143C185}"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bg1">
            <a:lumMod val="75000"/>
          </a:schemeClr>
        </a:solidFill>
      </dgm:spPr>
      <dgm:t>
        <a:bodyPr/>
        <a:lstStyle/>
        <a:p>
          <a:pPr>
            <a:buFont typeface="+mj-lt"/>
            <a:buNone/>
          </a:pPr>
          <a:r>
            <a:rPr lang="es-EC" b="0" dirty="0" smtClean="0">
              <a:solidFill>
                <a:schemeClr val="tx1"/>
              </a:solidFill>
              <a:latin typeface="Arial" panose="020B0604020202020204" pitchFamily="34" charset="0"/>
              <a:cs typeface="Arial" panose="020B0604020202020204" pitchFamily="34" charset="0"/>
            </a:rPr>
            <a:t>DISEÑO</a:t>
          </a:r>
          <a:r>
            <a:rPr lang="es-EC" b="0" baseline="0" dirty="0" smtClean="0">
              <a:solidFill>
                <a:schemeClr val="tx1"/>
              </a:solidFill>
              <a:latin typeface="Arial" panose="020B0604020202020204" pitchFamily="34" charset="0"/>
              <a:cs typeface="Arial" panose="020B0604020202020204" pitchFamily="34" charset="0"/>
            </a:rPr>
            <a:t> E IMPLEMENTACIÓN SOFTWARE DEL EQUIPO ELECTROMIOGRÁFICO</a:t>
          </a:r>
          <a:endParaRPr lang="es-EC" b="0" dirty="0">
            <a:solidFill>
              <a:schemeClr val="tx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a:solidFill>
          <a:schemeClr val="bg1">
            <a:lumMod val="75000"/>
          </a:schemeClr>
        </a:solidFill>
      </dgm:spPr>
      <dgm:t>
        <a:bodyPr/>
        <a:lstStyle/>
        <a:p>
          <a:r>
            <a:rPr lang="es-ES" b="0" dirty="0" smtClean="0">
              <a:solidFill>
                <a:schemeClr val="tx1"/>
              </a:solidFill>
              <a:latin typeface="Arial" panose="020B0604020202020204" pitchFamily="34" charset="0"/>
              <a:cs typeface="Arial" panose="020B0604020202020204" pitchFamily="34" charset="0"/>
            </a:rPr>
            <a:t>PRUEBAS Y RESULTADOS</a:t>
          </a:r>
          <a:endParaRPr lang="es-EC" b="0" dirty="0">
            <a:solidFill>
              <a:schemeClr val="tx1"/>
            </a:solidFill>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CONCLUSIONES</a:t>
          </a:r>
          <a:r>
            <a:rPr lang="es-EC" b="1" baseline="0" dirty="0" smtClean="0">
              <a:solidFill>
                <a:schemeClr val="bg1"/>
              </a:solidFill>
              <a:latin typeface="Arial" panose="020B0604020202020204" pitchFamily="34" charset="0"/>
              <a:cs typeface="Arial" panose="020B0604020202020204" pitchFamily="34" charset="0"/>
            </a:rPr>
            <a:t> Y RECOMENDACIONES</a:t>
          </a:r>
          <a:endParaRPr lang="es-EC" b="1" dirty="0">
            <a:solidFill>
              <a:schemeClr val="bg1"/>
            </a:solidFill>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D7C04CCC-50CC-4EFC-BA53-10581A339E40}" type="presOf" srcId="{69381929-6EE8-4909-914A-73AE644B26AC}" destId="{01B42C09-6195-4A13-AF1F-11C687F18199}"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68912C8E-7163-44C8-ABFA-7EE13FC7F45D}" type="presOf" srcId="{A407A653-A0D3-412C-97E9-5AEC33AED3C0}" destId="{9E4A67E2-93D1-4E50-851C-68873CB8E4CD}" srcOrd="0" destOrd="0" presId="urn:microsoft.com/office/officeart/2005/8/layout/hChevron3"/>
    <dgm:cxn modelId="{7D086C29-F836-451E-89CA-C9767F3D6EA3}" type="presOf" srcId="{BB1CE475-3160-4A74-90E5-C712B97A6940}" destId="{1B5C5FD5-9C9E-4207-B774-2CBC40D2DA27}" srcOrd="0" destOrd="0" presId="urn:microsoft.com/office/officeart/2005/8/layout/hChevron3"/>
    <dgm:cxn modelId="{C39B5A16-9F6E-46B1-8EC4-5433434ACF4E}" type="presOf" srcId="{C23B5972-9393-4CEC-9596-857AC613130C}" destId="{8B81AE29-9072-4DF7-9FAF-16FE86C2BC56}" srcOrd="0" destOrd="0" presId="urn:microsoft.com/office/officeart/2005/8/layout/hChevron3"/>
    <dgm:cxn modelId="{BC2E4846-C84A-4221-AC22-F446A4419545}" type="presOf" srcId="{1E754B29-CB36-4D70-B333-8C80AAF4A120}" destId="{956DC5C8-284D-450A-9DB7-023E6E9BBF00}"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459E1A31-8883-4F9F-A48B-9D4135D3FCF5}" type="presOf" srcId="{52214F19-0AF3-4713-9339-DC0AF79601C7}" destId="{D5FF0F6C-87C3-4263-83D2-7FFE720AC78D}" srcOrd="0" destOrd="0" presId="urn:microsoft.com/office/officeart/2005/8/layout/hChevron3"/>
    <dgm:cxn modelId="{50618A88-02B2-45CA-A21E-C6FAAC38E7A7}" type="presParOf" srcId="{01B42C09-6195-4A13-AF1F-11C687F18199}" destId="{9E4A67E2-93D1-4E50-851C-68873CB8E4CD}" srcOrd="0" destOrd="0" presId="urn:microsoft.com/office/officeart/2005/8/layout/hChevron3"/>
    <dgm:cxn modelId="{E87755C4-AAA5-4327-8D3D-34F5B87A23D3}" type="presParOf" srcId="{01B42C09-6195-4A13-AF1F-11C687F18199}" destId="{87824E22-0FD5-41D5-9586-D6791A639F50}" srcOrd="1" destOrd="0" presId="urn:microsoft.com/office/officeart/2005/8/layout/hChevron3"/>
    <dgm:cxn modelId="{B30FDDCD-30CE-4DF7-A3CE-AFD8741A09DB}" type="presParOf" srcId="{01B42C09-6195-4A13-AF1F-11C687F18199}" destId="{8B81AE29-9072-4DF7-9FAF-16FE86C2BC56}" srcOrd="2" destOrd="0" presId="urn:microsoft.com/office/officeart/2005/8/layout/hChevron3"/>
    <dgm:cxn modelId="{23FDEFF1-F3CE-4907-81AA-A440B8894D2A}" type="presParOf" srcId="{01B42C09-6195-4A13-AF1F-11C687F18199}" destId="{50BA05CE-3569-4201-8409-C8572E3A647E}" srcOrd="3" destOrd="0" presId="urn:microsoft.com/office/officeart/2005/8/layout/hChevron3"/>
    <dgm:cxn modelId="{969B59F9-DBB0-4995-9ECF-64DFE5B8F8AB}" type="presParOf" srcId="{01B42C09-6195-4A13-AF1F-11C687F18199}" destId="{956DC5C8-284D-450A-9DB7-023E6E9BBF00}" srcOrd="4" destOrd="0" presId="urn:microsoft.com/office/officeart/2005/8/layout/hChevron3"/>
    <dgm:cxn modelId="{23F15139-5DDA-41C7-9735-D30B6B82AECC}" type="presParOf" srcId="{01B42C09-6195-4A13-AF1F-11C687F18199}" destId="{4234A0EB-2B50-47E3-AEEC-DD21417909C0}" srcOrd="5" destOrd="0" presId="urn:microsoft.com/office/officeart/2005/8/layout/hChevron3"/>
    <dgm:cxn modelId="{A968074D-264F-4DB8-9046-CDEF8D224AD0}" type="presParOf" srcId="{01B42C09-6195-4A13-AF1F-11C687F18199}" destId="{D5FF0F6C-87C3-4263-83D2-7FFE720AC78D}" srcOrd="6" destOrd="0" presId="urn:microsoft.com/office/officeart/2005/8/layout/hChevron3"/>
    <dgm:cxn modelId="{4964ACE0-649B-4CA9-9279-9B46F44FB3F8}" type="presParOf" srcId="{01B42C09-6195-4A13-AF1F-11C687F18199}" destId="{BFD84251-A89B-46F4-AF0D-051A444F910E}" srcOrd="7" destOrd="0" presId="urn:microsoft.com/office/officeart/2005/8/layout/hChevron3"/>
    <dgm:cxn modelId="{3671EBEA-AF57-4DDA-A196-B9EC33D01DBC}"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bg1">
            <a:lumMod val="75000"/>
          </a:schemeClr>
        </a:solidFill>
      </dgm:spPr>
      <dgm:t>
        <a:bodyPr/>
        <a:lstStyle/>
        <a:p>
          <a:pPr>
            <a:buFont typeface="+mj-lt"/>
            <a:buNone/>
          </a:pPr>
          <a:r>
            <a:rPr lang="es-EC" b="0" dirty="0" smtClean="0">
              <a:solidFill>
                <a:schemeClr val="tx1"/>
              </a:solidFill>
              <a:latin typeface="Arial" panose="020B0604020202020204" pitchFamily="34" charset="0"/>
              <a:cs typeface="Arial" panose="020B0604020202020204" pitchFamily="34" charset="0"/>
            </a:rPr>
            <a:t>DISEÑO</a:t>
          </a:r>
          <a:r>
            <a:rPr lang="es-EC" b="0" baseline="0" dirty="0" smtClean="0">
              <a:solidFill>
                <a:schemeClr val="tx1"/>
              </a:solidFill>
              <a:latin typeface="Arial" panose="020B0604020202020204" pitchFamily="34" charset="0"/>
              <a:cs typeface="Arial" panose="020B0604020202020204" pitchFamily="34" charset="0"/>
            </a:rPr>
            <a:t> E IMPLEMENTACIÓN SOFTWARE DEL EQUIPO ELECTROMIOGRÁFICO</a:t>
          </a:r>
          <a:endParaRPr lang="es-EC" b="0" dirty="0">
            <a:solidFill>
              <a:schemeClr val="tx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a:solidFill>
          <a:schemeClr val="bg1">
            <a:lumMod val="75000"/>
          </a:schemeClr>
        </a:solidFill>
      </dgm:spPr>
      <dgm:t>
        <a:bodyPr/>
        <a:lstStyle/>
        <a:p>
          <a:r>
            <a:rPr lang="es-ES" b="0" dirty="0" smtClean="0">
              <a:solidFill>
                <a:schemeClr val="tx1"/>
              </a:solidFill>
              <a:latin typeface="Arial" panose="020B0604020202020204" pitchFamily="34" charset="0"/>
              <a:cs typeface="Arial" panose="020B0604020202020204" pitchFamily="34" charset="0"/>
            </a:rPr>
            <a:t>PRUEBAS Y RESULTADOS</a:t>
          </a:r>
          <a:endParaRPr lang="es-EC" b="0" dirty="0">
            <a:solidFill>
              <a:schemeClr val="tx1"/>
            </a:solidFill>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CONCLUSIONES</a:t>
          </a:r>
          <a:r>
            <a:rPr lang="es-EC" b="1" baseline="0" dirty="0" smtClean="0">
              <a:solidFill>
                <a:schemeClr val="bg1"/>
              </a:solidFill>
              <a:latin typeface="Arial" panose="020B0604020202020204" pitchFamily="34" charset="0"/>
              <a:cs typeface="Arial" panose="020B0604020202020204" pitchFamily="34" charset="0"/>
            </a:rPr>
            <a:t> Y RECOMENDACIONES</a:t>
          </a:r>
          <a:endParaRPr lang="es-EC" b="1" dirty="0">
            <a:solidFill>
              <a:schemeClr val="bg1"/>
            </a:solidFill>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1E65D6E6-8A2A-45F0-A2D6-0DCB14A87A77}" srcId="{69381929-6EE8-4909-914A-73AE644B26AC}" destId="{A407A653-A0D3-412C-97E9-5AEC33AED3C0}" srcOrd="0" destOrd="0" parTransId="{15806696-AEB6-4A1B-A68B-EFFF190D7330}" sibTransId="{92896C97-3381-4CC1-ACDB-388775BF72D2}"/>
    <dgm:cxn modelId="{2BDCE8C9-38CD-4F93-814A-B3F79A3F00B2}" type="presOf" srcId="{A407A653-A0D3-412C-97E9-5AEC33AED3C0}" destId="{9E4A67E2-93D1-4E50-851C-68873CB8E4CD}" srcOrd="0" destOrd="0" presId="urn:microsoft.com/office/officeart/2005/8/layout/hChevron3"/>
    <dgm:cxn modelId="{706650EA-087A-452E-B467-6CC1A7AA8020}" type="presOf" srcId="{1E754B29-CB36-4D70-B333-8C80AAF4A120}" destId="{956DC5C8-284D-450A-9DB7-023E6E9BBF00}" srcOrd="0" destOrd="0" presId="urn:microsoft.com/office/officeart/2005/8/layout/hChevron3"/>
    <dgm:cxn modelId="{8E329F4C-4701-437A-972B-A8F961796340}" type="presOf" srcId="{C23B5972-9393-4CEC-9596-857AC613130C}" destId="{8B81AE29-9072-4DF7-9FAF-16FE86C2BC56}" srcOrd="0" destOrd="0" presId="urn:microsoft.com/office/officeart/2005/8/layout/hChevron3"/>
    <dgm:cxn modelId="{15F7D3BC-C0A7-4787-A881-0AB01F15D6FB}" type="presOf" srcId="{BB1CE475-3160-4A74-90E5-C712B97A6940}" destId="{1B5C5FD5-9C9E-4207-B774-2CBC40D2DA27}"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91AC437D-7A06-4B7D-99E2-668DD1545DF0}" type="presOf" srcId="{69381929-6EE8-4909-914A-73AE644B26AC}" destId="{01B42C09-6195-4A13-AF1F-11C687F18199}" srcOrd="0" destOrd="0" presId="urn:microsoft.com/office/officeart/2005/8/layout/hChevron3"/>
    <dgm:cxn modelId="{AE124750-4952-47FF-BD85-5AFB06E302BF}" type="presOf" srcId="{52214F19-0AF3-4713-9339-DC0AF79601C7}" destId="{D5FF0F6C-87C3-4263-83D2-7FFE720AC78D}" srcOrd="0" destOrd="0" presId="urn:microsoft.com/office/officeart/2005/8/layout/hChevron3"/>
    <dgm:cxn modelId="{5AB971AA-F1DE-490A-8FAD-A39A959659C1}" type="presParOf" srcId="{01B42C09-6195-4A13-AF1F-11C687F18199}" destId="{9E4A67E2-93D1-4E50-851C-68873CB8E4CD}" srcOrd="0" destOrd="0" presId="urn:microsoft.com/office/officeart/2005/8/layout/hChevron3"/>
    <dgm:cxn modelId="{6593279D-F197-41A4-B86A-9857B870DCA5}" type="presParOf" srcId="{01B42C09-6195-4A13-AF1F-11C687F18199}" destId="{87824E22-0FD5-41D5-9586-D6791A639F50}" srcOrd="1" destOrd="0" presId="urn:microsoft.com/office/officeart/2005/8/layout/hChevron3"/>
    <dgm:cxn modelId="{038DA6F7-ECD2-48A4-9560-ACBD9F5901A1}" type="presParOf" srcId="{01B42C09-6195-4A13-AF1F-11C687F18199}" destId="{8B81AE29-9072-4DF7-9FAF-16FE86C2BC56}" srcOrd="2" destOrd="0" presId="urn:microsoft.com/office/officeart/2005/8/layout/hChevron3"/>
    <dgm:cxn modelId="{73E4F8EB-A4E2-41AA-B6F6-9453BD4C0D3B}" type="presParOf" srcId="{01B42C09-6195-4A13-AF1F-11C687F18199}" destId="{50BA05CE-3569-4201-8409-C8572E3A647E}" srcOrd="3" destOrd="0" presId="urn:microsoft.com/office/officeart/2005/8/layout/hChevron3"/>
    <dgm:cxn modelId="{9D1B40F5-ABFD-460C-8BAE-7009B19F7055}" type="presParOf" srcId="{01B42C09-6195-4A13-AF1F-11C687F18199}" destId="{956DC5C8-284D-450A-9DB7-023E6E9BBF00}" srcOrd="4" destOrd="0" presId="urn:microsoft.com/office/officeart/2005/8/layout/hChevron3"/>
    <dgm:cxn modelId="{87F7E5A5-9564-4785-953E-F7D0B9832B0C}" type="presParOf" srcId="{01B42C09-6195-4A13-AF1F-11C687F18199}" destId="{4234A0EB-2B50-47E3-AEEC-DD21417909C0}" srcOrd="5" destOrd="0" presId="urn:microsoft.com/office/officeart/2005/8/layout/hChevron3"/>
    <dgm:cxn modelId="{4AEBD97B-3B25-44D3-A768-276B2A8EBD86}" type="presParOf" srcId="{01B42C09-6195-4A13-AF1F-11C687F18199}" destId="{D5FF0F6C-87C3-4263-83D2-7FFE720AC78D}" srcOrd="6" destOrd="0" presId="urn:microsoft.com/office/officeart/2005/8/layout/hChevron3"/>
    <dgm:cxn modelId="{9C2404BE-CE37-4C9C-A7E3-6F77D299B817}" type="presParOf" srcId="{01B42C09-6195-4A13-AF1F-11C687F18199}" destId="{BFD84251-A89B-46F4-AF0D-051A444F910E}" srcOrd="7" destOrd="0" presId="urn:microsoft.com/office/officeart/2005/8/layout/hChevron3"/>
    <dgm:cxn modelId="{7C00DE80-72EA-4488-9581-C86EFFB740A3}"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bg1">
            <a:lumMod val="75000"/>
          </a:schemeClr>
        </a:solidFill>
      </dgm:spPr>
      <dgm:t>
        <a:bodyPr/>
        <a:lstStyle/>
        <a:p>
          <a:pPr>
            <a:buFont typeface="+mj-lt"/>
            <a:buNone/>
          </a:pPr>
          <a:r>
            <a:rPr lang="es-EC" b="0" dirty="0" smtClean="0">
              <a:solidFill>
                <a:schemeClr val="tx1"/>
              </a:solidFill>
              <a:latin typeface="Arial" panose="020B0604020202020204" pitchFamily="34" charset="0"/>
              <a:cs typeface="Arial" panose="020B0604020202020204" pitchFamily="34" charset="0"/>
            </a:rPr>
            <a:t>DISEÑO</a:t>
          </a:r>
          <a:r>
            <a:rPr lang="es-EC" b="0" baseline="0" dirty="0" smtClean="0">
              <a:solidFill>
                <a:schemeClr val="tx1"/>
              </a:solidFill>
              <a:latin typeface="Arial" panose="020B0604020202020204" pitchFamily="34" charset="0"/>
              <a:cs typeface="Arial" panose="020B0604020202020204" pitchFamily="34" charset="0"/>
            </a:rPr>
            <a:t> E IMPLEMENTACIÓN SOFTWARE DEL EQUIPO ELECTROMIOGRÁFICO</a:t>
          </a:r>
          <a:endParaRPr lang="es-EC" b="0" dirty="0">
            <a:solidFill>
              <a:schemeClr val="tx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a:solidFill>
          <a:schemeClr val="bg1">
            <a:lumMod val="75000"/>
          </a:schemeClr>
        </a:solidFill>
      </dgm:spPr>
      <dgm:t>
        <a:bodyPr/>
        <a:lstStyle/>
        <a:p>
          <a:r>
            <a:rPr lang="es-ES" b="0" dirty="0" smtClean="0">
              <a:solidFill>
                <a:schemeClr val="tx1"/>
              </a:solidFill>
              <a:latin typeface="Arial" panose="020B0604020202020204" pitchFamily="34" charset="0"/>
              <a:cs typeface="Arial" panose="020B0604020202020204" pitchFamily="34" charset="0"/>
            </a:rPr>
            <a:t>PRUEBAS Y RESULTADOS</a:t>
          </a:r>
          <a:endParaRPr lang="es-EC" b="0" dirty="0">
            <a:solidFill>
              <a:schemeClr val="tx1"/>
            </a:solidFill>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CONCLUSIONES</a:t>
          </a:r>
          <a:r>
            <a:rPr lang="es-EC" b="1" baseline="0" dirty="0" smtClean="0">
              <a:solidFill>
                <a:schemeClr val="bg1"/>
              </a:solidFill>
              <a:latin typeface="Arial" panose="020B0604020202020204" pitchFamily="34" charset="0"/>
              <a:cs typeface="Arial" panose="020B0604020202020204" pitchFamily="34" charset="0"/>
            </a:rPr>
            <a:t> Y RECOMENDACIONES</a:t>
          </a:r>
          <a:endParaRPr lang="es-EC" b="1" dirty="0">
            <a:solidFill>
              <a:schemeClr val="bg1"/>
            </a:solidFill>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8751BC66-4C25-441D-A75E-1F63D07C8409}" type="presOf" srcId="{1E754B29-CB36-4D70-B333-8C80AAF4A120}" destId="{956DC5C8-284D-450A-9DB7-023E6E9BBF00}"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029D0212-0EBD-4879-983D-469B754249FC}" type="presOf" srcId="{C23B5972-9393-4CEC-9596-857AC613130C}" destId="{8B81AE29-9072-4DF7-9FAF-16FE86C2BC56}"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73C5F589-E8E9-4F5B-9163-B3BBDC3F10FC}" type="presOf" srcId="{A407A653-A0D3-412C-97E9-5AEC33AED3C0}" destId="{9E4A67E2-93D1-4E50-851C-68873CB8E4CD}" srcOrd="0" destOrd="0" presId="urn:microsoft.com/office/officeart/2005/8/layout/hChevron3"/>
    <dgm:cxn modelId="{961D6242-1F45-4615-9B2D-610286333A21}" type="presOf" srcId="{52214F19-0AF3-4713-9339-DC0AF79601C7}" destId="{D5FF0F6C-87C3-4263-83D2-7FFE720AC78D}" srcOrd="0" destOrd="0" presId="urn:microsoft.com/office/officeart/2005/8/layout/hChevron3"/>
    <dgm:cxn modelId="{B9AE1A39-0E2A-4A78-AB37-BCBEEA2D470C}" type="presOf" srcId="{69381929-6EE8-4909-914A-73AE644B26AC}" destId="{01B42C09-6195-4A13-AF1F-11C687F18199}" srcOrd="0" destOrd="0" presId="urn:microsoft.com/office/officeart/2005/8/layout/hChevron3"/>
    <dgm:cxn modelId="{36ACE318-6C3D-4DC3-814C-3BE3094280FA}" type="presOf" srcId="{BB1CE475-3160-4A74-90E5-C712B97A6940}" destId="{1B5C5FD5-9C9E-4207-B774-2CBC40D2DA27}" srcOrd="0" destOrd="0" presId="urn:microsoft.com/office/officeart/2005/8/layout/hChevron3"/>
    <dgm:cxn modelId="{815EE45B-3156-43DA-9B58-B36E4CE611D8}" type="presParOf" srcId="{01B42C09-6195-4A13-AF1F-11C687F18199}" destId="{9E4A67E2-93D1-4E50-851C-68873CB8E4CD}" srcOrd="0" destOrd="0" presId="urn:microsoft.com/office/officeart/2005/8/layout/hChevron3"/>
    <dgm:cxn modelId="{83EE00EE-327C-4481-B16E-5214893FA884}" type="presParOf" srcId="{01B42C09-6195-4A13-AF1F-11C687F18199}" destId="{87824E22-0FD5-41D5-9586-D6791A639F50}" srcOrd="1" destOrd="0" presId="urn:microsoft.com/office/officeart/2005/8/layout/hChevron3"/>
    <dgm:cxn modelId="{AC4EBE01-6DD4-4D7D-A31C-D0266484D00D}" type="presParOf" srcId="{01B42C09-6195-4A13-AF1F-11C687F18199}" destId="{8B81AE29-9072-4DF7-9FAF-16FE86C2BC56}" srcOrd="2" destOrd="0" presId="urn:microsoft.com/office/officeart/2005/8/layout/hChevron3"/>
    <dgm:cxn modelId="{9DB8B07A-3D3F-47AC-8FB5-B504BDFE051F}" type="presParOf" srcId="{01B42C09-6195-4A13-AF1F-11C687F18199}" destId="{50BA05CE-3569-4201-8409-C8572E3A647E}" srcOrd="3" destOrd="0" presId="urn:microsoft.com/office/officeart/2005/8/layout/hChevron3"/>
    <dgm:cxn modelId="{550397F2-5121-4DC8-B3B5-D031965175C0}" type="presParOf" srcId="{01B42C09-6195-4A13-AF1F-11C687F18199}" destId="{956DC5C8-284D-450A-9DB7-023E6E9BBF00}" srcOrd="4" destOrd="0" presId="urn:microsoft.com/office/officeart/2005/8/layout/hChevron3"/>
    <dgm:cxn modelId="{DF812E04-017D-417B-9AA0-F5906C35772C}" type="presParOf" srcId="{01B42C09-6195-4A13-AF1F-11C687F18199}" destId="{4234A0EB-2B50-47E3-AEEC-DD21417909C0}" srcOrd="5" destOrd="0" presId="urn:microsoft.com/office/officeart/2005/8/layout/hChevron3"/>
    <dgm:cxn modelId="{F11F0C0F-B286-4304-90C8-C0E321C0364F}" type="presParOf" srcId="{01B42C09-6195-4A13-AF1F-11C687F18199}" destId="{D5FF0F6C-87C3-4263-83D2-7FFE720AC78D}" srcOrd="6" destOrd="0" presId="urn:microsoft.com/office/officeart/2005/8/layout/hChevron3"/>
    <dgm:cxn modelId="{18DC49E7-A3BE-4A39-A7AC-CCE085319897}" type="presParOf" srcId="{01B42C09-6195-4A13-AF1F-11C687F18199}" destId="{BFD84251-A89B-46F4-AF0D-051A444F910E}" srcOrd="7" destOrd="0" presId="urn:microsoft.com/office/officeart/2005/8/layout/hChevron3"/>
    <dgm:cxn modelId="{C5854F09-84BC-40E6-A539-6F96CDE8BF9C}"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bg1">
            <a:lumMod val="75000"/>
          </a:schemeClr>
        </a:solidFill>
      </dgm:spPr>
      <dgm:t>
        <a:bodyPr/>
        <a:lstStyle/>
        <a:p>
          <a:pPr>
            <a:buFont typeface="+mj-lt"/>
            <a:buNone/>
          </a:pPr>
          <a:r>
            <a:rPr lang="es-EC" b="0" dirty="0" smtClean="0">
              <a:solidFill>
                <a:schemeClr val="tx1"/>
              </a:solidFill>
              <a:latin typeface="Arial" panose="020B0604020202020204" pitchFamily="34" charset="0"/>
              <a:cs typeface="Arial" panose="020B0604020202020204" pitchFamily="34" charset="0"/>
            </a:rPr>
            <a:t>DISEÑO</a:t>
          </a:r>
          <a:r>
            <a:rPr lang="es-EC" b="0" baseline="0" dirty="0" smtClean="0">
              <a:solidFill>
                <a:schemeClr val="tx1"/>
              </a:solidFill>
              <a:latin typeface="Arial" panose="020B0604020202020204" pitchFamily="34" charset="0"/>
              <a:cs typeface="Arial" panose="020B0604020202020204" pitchFamily="34" charset="0"/>
            </a:rPr>
            <a:t> E IMPLEMENTACIÓN SOFTWARE DEL EQUIPO ELECTROMIOGRÁFICO</a:t>
          </a:r>
          <a:endParaRPr lang="es-EC" b="0" dirty="0">
            <a:solidFill>
              <a:schemeClr val="tx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a:solidFill>
          <a:schemeClr val="bg1">
            <a:lumMod val="75000"/>
          </a:schemeClr>
        </a:solidFill>
      </dgm:spPr>
      <dgm:t>
        <a:bodyPr/>
        <a:lstStyle/>
        <a:p>
          <a:r>
            <a:rPr lang="es-ES" b="0" dirty="0" smtClean="0">
              <a:solidFill>
                <a:schemeClr val="tx1"/>
              </a:solidFill>
              <a:latin typeface="Arial" panose="020B0604020202020204" pitchFamily="34" charset="0"/>
              <a:cs typeface="Arial" panose="020B0604020202020204" pitchFamily="34" charset="0"/>
            </a:rPr>
            <a:t>PRUEBAS Y RESULTADOS</a:t>
          </a:r>
          <a:endParaRPr lang="es-EC" b="0" dirty="0">
            <a:solidFill>
              <a:schemeClr val="tx1"/>
            </a:solidFill>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CONCLUSIONES</a:t>
          </a:r>
          <a:r>
            <a:rPr lang="es-EC" b="1" baseline="0" dirty="0" smtClean="0">
              <a:solidFill>
                <a:schemeClr val="bg1"/>
              </a:solidFill>
              <a:latin typeface="Arial" panose="020B0604020202020204" pitchFamily="34" charset="0"/>
              <a:cs typeface="Arial" panose="020B0604020202020204" pitchFamily="34" charset="0"/>
            </a:rPr>
            <a:t> Y RECOMENDACIONES</a:t>
          </a:r>
          <a:endParaRPr lang="es-EC" b="1" dirty="0">
            <a:solidFill>
              <a:schemeClr val="bg1"/>
            </a:solidFill>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E3E9DDA6-4A80-417C-B35E-FC33F4F87476}" type="presOf" srcId="{BB1CE475-3160-4A74-90E5-C712B97A6940}" destId="{1B5C5FD5-9C9E-4207-B774-2CBC40D2DA27}" srcOrd="0" destOrd="0" presId="urn:microsoft.com/office/officeart/2005/8/layout/hChevron3"/>
    <dgm:cxn modelId="{6A19AE97-0F8E-4F08-B0CE-31A208620B2B}" type="presOf" srcId="{1E754B29-CB36-4D70-B333-8C80AAF4A120}" destId="{956DC5C8-284D-450A-9DB7-023E6E9BBF00}" srcOrd="0" destOrd="0" presId="urn:microsoft.com/office/officeart/2005/8/layout/hChevron3"/>
    <dgm:cxn modelId="{70A26EA8-CC25-4A2C-AA17-A99144017781}" srcId="{69381929-6EE8-4909-914A-73AE644B26AC}" destId="{52214F19-0AF3-4713-9339-DC0AF79601C7}" srcOrd="3" destOrd="0" parTransId="{26773A0B-F1CC-41B3-BC98-C0DEEDAE5160}" sibTransId="{5442A4AF-9635-4F2B-91EB-670FDA883441}"/>
    <dgm:cxn modelId="{FF5DCDBB-90A8-4287-881B-E31BDC4AD047}" srcId="{69381929-6EE8-4909-914A-73AE644B26AC}" destId="{1E754B29-CB36-4D70-B333-8C80AAF4A120}" srcOrd="2" destOrd="0" parTransId="{07DFEB92-9DCE-4442-B327-BC9CBE5515CD}" sibTransId="{21158030-F2B6-4668-ABD6-BE00E964E98E}"/>
    <dgm:cxn modelId="{063223B8-6147-4717-B49F-0E37708E0D77}" type="presOf" srcId="{A407A653-A0D3-412C-97E9-5AEC33AED3C0}" destId="{9E4A67E2-93D1-4E50-851C-68873CB8E4CD}"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8DF7CB35-49DE-474E-A095-61D5F0AD2EE0}" type="presOf" srcId="{52214F19-0AF3-4713-9339-DC0AF79601C7}" destId="{D5FF0F6C-87C3-4263-83D2-7FFE720AC78D}" srcOrd="0" destOrd="0" presId="urn:microsoft.com/office/officeart/2005/8/layout/hChevron3"/>
    <dgm:cxn modelId="{A7EFE024-4DEC-4B9E-91CD-CF9E09246FD9}" type="presOf" srcId="{69381929-6EE8-4909-914A-73AE644B26AC}" destId="{01B42C09-6195-4A13-AF1F-11C687F18199}"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2E2D8037-C40F-4472-B595-0DAB897164A0}" type="presOf" srcId="{C23B5972-9393-4CEC-9596-857AC613130C}" destId="{8B81AE29-9072-4DF7-9FAF-16FE86C2BC56}" srcOrd="0" destOrd="0" presId="urn:microsoft.com/office/officeart/2005/8/layout/hChevron3"/>
    <dgm:cxn modelId="{FA22ACE7-3A21-4C6E-8238-FC1593AD0320}" type="presParOf" srcId="{01B42C09-6195-4A13-AF1F-11C687F18199}" destId="{9E4A67E2-93D1-4E50-851C-68873CB8E4CD}" srcOrd="0" destOrd="0" presId="urn:microsoft.com/office/officeart/2005/8/layout/hChevron3"/>
    <dgm:cxn modelId="{C23E0689-8B5F-48E4-A925-21C6753CC15A}" type="presParOf" srcId="{01B42C09-6195-4A13-AF1F-11C687F18199}" destId="{87824E22-0FD5-41D5-9586-D6791A639F50}" srcOrd="1" destOrd="0" presId="urn:microsoft.com/office/officeart/2005/8/layout/hChevron3"/>
    <dgm:cxn modelId="{14CE3D48-7FE3-4A0A-BAD5-DACFF22C6F1F}" type="presParOf" srcId="{01B42C09-6195-4A13-AF1F-11C687F18199}" destId="{8B81AE29-9072-4DF7-9FAF-16FE86C2BC56}" srcOrd="2" destOrd="0" presId="urn:microsoft.com/office/officeart/2005/8/layout/hChevron3"/>
    <dgm:cxn modelId="{025E8DBF-7894-4411-B4BE-7E02CFA7543A}" type="presParOf" srcId="{01B42C09-6195-4A13-AF1F-11C687F18199}" destId="{50BA05CE-3569-4201-8409-C8572E3A647E}" srcOrd="3" destOrd="0" presId="urn:microsoft.com/office/officeart/2005/8/layout/hChevron3"/>
    <dgm:cxn modelId="{BF61F7CC-96DC-48DA-A19D-A3036F9D3650}" type="presParOf" srcId="{01B42C09-6195-4A13-AF1F-11C687F18199}" destId="{956DC5C8-284D-450A-9DB7-023E6E9BBF00}" srcOrd="4" destOrd="0" presId="urn:microsoft.com/office/officeart/2005/8/layout/hChevron3"/>
    <dgm:cxn modelId="{BDA83426-1B54-45BB-815B-9ECCA62FC352}" type="presParOf" srcId="{01B42C09-6195-4A13-AF1F-11C687F18199}" destId="{4234A0EB-2B50-47E3-AEEC-DD21417909C0}" srcOrd="5" destOrd="0" presId="urn:microsoft.com/office/officeart/2005/8/layout/hChevron3"/>
    <dgm:cxn modelId="{88880411-8A83-4435-8FC4-FACE94857620}" type="presParOf" srcId="{01B42C09-6195-4A13-AF1F-11C687F18199}" destId="{D5FF0F6C-87C3-4263-83D2-7FFE720AC78D}" srcOrd="6" destOrd="0" presId="urn:microsoft.com/office/officeart/2005/8/layout/hChevron3"/>
    <dgm:cxn modelId="{04FF5B95-C35C-41A6-98D5-5447189756F3}" type="presParOf" srcId="{01B42C09-6195-4A13-AF1F-11C687F18199}" destId="{BFD84251-A89B-46F4-AF0D-051A444F910E}" srcOrd="7" destOrd="0" presId="urn:microsoft.com/office/officeart/2005/8/layout/hChevron3"/>
    <dgm:cxn modelId="{73268365-2CF9-49B3-9DEF-1BDCDD42B7E1}"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bg1">
            <a:lumMod val="75000"/>
          </a:schemeClr>
        </a:solidFill>
      </dgm:spPr>
      <dgm:t>
        <a:bodyPr/>
        <a:lstStyle/>
        <a:p>
          <a:pPr>
            <a:buFont typeface="+mj-lt"/>
            <a:buNone/>
          </a:pPr>
          <a:r>
            <a:rPr lang="es-EC" b="0" dirty="0" smtClean="0">
              <a:solidFill>
                <a:schemeClr val="tx1"/>
              </a:solidFill>
              <a:latin typeface="Arial" panose="020B0604020202020204" pitchFamily="34" charset="0"/>
              <a:cs typeface="Arial" panose="020B0604020202020204" pitchFamily="34" charset="0"/>
            </a:rPr>
            <a:t>DISEÑO</a:t>
          </a:r>
          <a:r>
            <a:rPr lang="es-EC" b="0" baseline="0" dirty="0" smtClean="0">
              <a:solidFill>
                <a:schemeClr val="tx1"/>
              </a:solidFill>
              <a:latin typeface="Arial" panose="020B0604020202020204" pitchFamily="34" charset="0"/>
              <a:cs typeface="Arial" panose="020B0604020202020204" pitchFamily="34" charset="0"/>
            </a:rPr>
            <a:t> E IMPLEMENTACIÓN SOFTWARE DEL EQUIPO ELECTROMIOGRÁFICO</a:t>
          </a:r>
          <a:endParaRPr lang="es-EC" b="0" dirty="0">
            <a:solidFill>
              <a:schemeClr val="tx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a:solidFill>
          <a:schemeClr val="bg1">
            <a:lumMod val="75000"/>
          </a:schemeClr>
        </a:solidFill>
      </dgm:spPr>
      <dgm:t>
        <a:bodyPr/>
        <a:lstStyle/>
        <a:p>
          <a:r>
            <a:rPr lang="es-ES" b="0" dirty="0" smtClean="0">
              <a:solidFill>
                <a:schemeClr val="tx1"/>
              </a:solidFill>
              <a:latin typeface="Arial" panose="020B0604020202020204" pitchFamily="34" charset="0"/>
              <a:cs typeface="Arial" panose="020B0604020202020204" pitchFamily="34" charset="0"/>
            </a:rPr>
            <a:t>PRUEBAS Y RESULTADOS</a:t>
          </a:r>
          <a:endParaRPr lang="es-EC" b="0" dirty="0">
            <a:solidFill>
              <a:schemeClr val="tx1"/>
            </a:solidFill>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CONCLUSIONES</a:t>
          </a:r>
          <a:r>
            <a:rPr lang="es-EC" b="1" baseline="0" dirty="0" smtClean="0">
              <a:solidFill>
                <a:schemeClr val="bg1"/>
              </a:solidFill>
              <a:latin typeface="Arial" panose="020B0604020202020204" pitchFamily="34" charset="0"/>
              <a:cs typeface="Arial" panose="020B0604020202020204" pitchFamily="34" charset="0"/>
            </a:rPr>
            <a:t> Y RECOMENDACIONES</a:t>
          </a:r>
          <a:endParaRPr lang="es-EC" b="1" dirty="0">
            <a:solidFill>
              <a:schemeClr val="bg1"/>
            </a:solidFill>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70A26EA8-CC25-4A2C-AA17-A99144017781}" srcId="{69381929-6EE8-4909-914A-73AE644B26AC}" destId="{52214F19-0AF3-4713-9339-DC0AF79601C7}" srcOrd="3" destOrd="0" parTransId="{26773A0B-F1CC-41B3-BC98-C0DEEDAE5160}" sibTransId="{5442A4AF-9635-4F2B-91EB-670FDA883441}"/>
    <dgm:cxn modelId="{FF5DCDBB-90A8-4287-881B-E31BDC4AD047}" srcId="{69381929-6EE8-4909-914A-73AE644B26AC}" destId="{1E754B29-CB36-4D70-B333-8C80AAF4A120}" srcOrd="2" destOrd="0" parTransId="{07DFEB92-9DCE-4442-B327-BC9CBE5515CD}" sibTransId="{21158030-F2B6-4668-ABD6-BE00E964E98E}"/>
    <dgm:cxn modelId="{1E65D6E6-8A2A-45F0-A2D6-0DCB14A87A77}" srcId="{69381929-6EE8-4909-914A-73AE644B26AC}" destId="{A407A653-A0D3-412C-97E9-5AEC33AED3C0}" srcOrd="0" destOrd="0" parTransId="{15806696-AEB6-4A1B-A68B-EFFF190D7330}" sibTransId="{92896C97-3381-4CC1-ACDB-388775BF72D2}"/>
    <dgm:cxn modelId="{237D3AFE-AA77-4B31-BD53-AF34BC98504F}" type="presOf" srcId="{1E754B29-CB36-4D70-B333-8C80AAF4A120}" destId="{956DC5C8-284D-450A-9DB7-023E6E9BBF00}" srcOrd="0" destOrd="0" presId="urn:microsoft.com/office/officeart/2005/8/layout/hChevron3"/>
    <dgm:cxn modelId="{65A8E1D6-8F66-47AE-9593-FFE05FFDCD67}" type="presOf" srcId="{52214F19-0AF3-4713-9339-DC0AF79601C7}" destId="{D5FF0F6C-87C3-4263-83D2-7FFE720AC78D}" srcOrd="0" destOrd="0" presId="urn:microsoft.com/office/officeart/2005/8/layout/hChevron3"/>
    <dgm:cxn modelId="{548FB6B2-FFAC-4933-BCDB-2A0AB653F4F1}" type="presOf" srcId="{69381929-6EE8-4909-914A-73AE644B26AC}" destId="{01B42C09-6195-4A13-AF1F-11C687F18199}" srcOrd="0" destOrd="0" presId="urn:microsoft.com/office/officeart/2005/8/layout/hChevron3"/>
    <dgm:cxn modelId="{E42C7C13-75D6-448B-B1E0-0314E4CD81B2}" type="presOf" srcId="{BB1CE475-3160-4A74-90E5-C712B97A6940}" destId="{1B5C5FD5-9C9E-4207-B774-2CBC40D2DA27}" srcOrd="0" destOrd="0" presId="urn:microsoft.com/office/officeart/2005/8/layout/hChevron3"/>
    <dgm:cxn modelId="{1F636E5E-1EB0-4167-A8A9-4D9F2138ECF3}" type="presOf" srcId="{C23B5972-9393-4CEC-9596-857AC613130C}" destId="{8B81AE29-9072-4DF7-9FAF-16FE86C2BC56}"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29DE4DC3-71EE-459E-8214-8AC249FA6F6F}" type="presOf" srcId="{A407A653-A0D3-412C-97E9-5AEC33AED3C0}" destId="{9E4A67E2-93D1-4E50-851C-68873CB8E4CD}" srcOrd="0" destOrd="0" presId="urn:microsoft.com/office/officeart/2005/8/layout/hChevron3"/>
    <dgm:cxn modelId="{8C2931BA-4480-44DE-81C6-44ACBE3DBBC5}" type="presParOf" srcId="{01B42C09-6195-4A13-AF1F-11C687F18199}" destId="{9E4A67E2-93D1-4E50-851C-68873CB8E4CD}" srcOrd="0" destOrd="0" presId="urn:microsoft.com/office/officeart/2005/8/layout/hChevron3"/>
    <dgm:cxn modelId="{80BEF971-8049-4CC6-A9CD-5ED36571018F}" type="presParOf" srcId="{01B42C09-6195-4A13-AF1F-11C687F18199}" destId="{87824E22-0FD5-41D5-9586-D6791A639F50}" srcOrd="1" destOrd="0" presId="urn:microsoft.com/office/officeart/2005/8/layout/hChevron3"/>
    <dgm:cxn modelId="{1EE08F28-ABD8-41BD-A791-D0F9D0944331}" type="presParOf" srcId="{01B42C09-6195-4A13-AF1F-11C687F18199}" destId="{8B81AE29-9072-4DF7-9FAF-16FE86C2BC56}" srcOrd="2" destOrd="0" presId="urn:microsoft.com/office/officeart/2005/8/layout/hChevron3"/>
    <dgm:cxn modelId="{B7ACF845-737C-4F24-8FB4-6E99C31E7D2B}" type="presParOf" srcId="{01B42C09-6195-4A13-AF1F-11C687F18199}" destId="{50BA05CE-3569-4201-8409-C8572E3A647E}" srcOrd="3" destOrd="0" presId="urn:microsoft.com/office/officeart/2005/8/layout/hChevron3"/>
    <dgm:cxn modelId="{F2AC9D55-8C48-48A9-BDA5-EE9B6696A7C5}" type="presParOf" srcId="{01B42C09-6195-4A13-AF1F-11C687F18199}" destId="{956DC5C8-284D-450A-9DB7-023E6E9BBF00}" srcOrd="4" destOrd="0" presId="urn:microsoft.com/office/officeart/2005/8/layout/hChevron3"/>
    <dgm:cxn modelId="{A7A4F035-7D00-4BFA-9747-05DE1E28E904}" type="presParOf" srcId="{01B42C09-6195-4A13-AF1F-11C687F18199}" destId="{4234A0EB-2B50-47E3-AEEC-DD21417909C0}" srcOrd="5" destOrd="0" presId="urn:microsoft.com/office/officeart/2005/8/layout/hChevron3"/>
    <dgm:cxn modelId="{F8FF9F03-04BC-4D65-9A6B-962F2E1122C2}" type="presParOf" srcId="{01B42C09-6195-4A13-AF1F-11C687F18199}" destId="{D5FF0F6C-87C3-4263-83D2-7FFE720AC78D}" srcOrd="6" destOrd="0" presId="urn:microsoft.com/office/officeart/2005/8/layout/hChevron3"/>
    <dgm:cxn modelId="{BA90E457-D231-4EA3-A063-240826F049FA}" type="presParOf" srcId="{01B42C09-6195-4A13-AF1F-11C687F18199}" destId="{BFD84251-A89B-46F4-AF0D-051A444F910E}" srcOrd="7" destOrd="0" presId="urn:microsoft.com/office/officeart/2005/8/layout/hChevron3"/>
    <dgm:cxn modelId="{1DA83D54-AF6C-40D5-A44D-3BF04EC9DB4B}"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bg1">
            <a:lumMod val="75000"/>
          </a:schemeClr>
        </a:solidFill>
      </dgm:spPr>
      <dgm:t>
        <a:bodyPr/>
        <a:lstStyle/>
        <a:p>
          <a:pPr>
            <a:buFont typeface="+mj-lt"/>
            <a:buNone/>
          </a:pPr>
          <a:r>
            <a:rPr lang="es-EC" b="0" dirty="0" smtClean="0">
              <a:solidFill>
                <a:schemeClr val="tx1"/>
              </a:solidFill>
              <a:latin typeface="Arial" panose="020B0604020202020204" pitchFamily="34" charset="0"/>
              <a:cs typeface="Arial" panose="020B0604020202020204" pitchFamily="34" charset="0"/>
            </a:rPr>
            <a:t>DISEÑO</a:t>
          </a:r>
          <a:r>
            <a:rPr lang="es-EC" b="0" baseline="0" dirty="0" smtClean="0">
              <a:solidFill>
                <a:schemeClr val="tx1"/>
              </a:solidFill>
              <a:latin typeface="Arial" panose="020B0604020202020204" pitchFamily="34" charset="0"/>
              <a:cs typeface="Arial" panose="020B0604020202020204" pitchFamily="34" charset="0"/>
            </a:rPr>
            <a:t> E IMPLEMENTACIÓN SOFTWARE DEL EQUIPO ELECTROMIOGRÁFICO</a:t>
          </a:r>
          <a:endParaRPr lang="es-EC" b="0" dirty="0">
            <a:solidFill>
              <a:schemeClr val="tx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a:solidFill>
          <a:schemeClr val="bg1">
            <a:lumMod val="75000"/>
          </a:schemeClr>
        </a:solidFill>
      </dgm:spPr>
      <dgm:t>
        <a:bodyPr/>
        <a:lstStyle/>
        <a:p>
          <a:r>
            <a:rPr lang="es-ES" b="0" dirty="0" smtClean="0">
              <a:solidFill>
                <a:schemeClr val="tx1"/>
              </a:solidFill>
              <a:latin typeface="Arial" panose="020B0604020202020204" pitchFamily="34" charset="0"/>
              <a:cs typeface="Arial" panose="020B0604020202020204" pitchFamily="34" charset="0"/>
            </a:rPr>
            <a:t>PRUEBAS Y RESULTADOS</a:t>
          </a:r>
          <a:endParaRPr lang="es-EC" b="0" dirty="0">
            <a:solidFill>
              <a:schemeClr val="tx1"/>
            </a:solidFill>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CONCLUSIONES</a:t>
          </a:r>
          <a:r>
            <a:rPr lang="es-EC" b="1" baseline="0" dirty="0" smtClean="0">
              <a:solidFill>
                <a:schemeClr val="bg1"/>
              </a:solidFill>
              <a:latin typeface="Arial" panose="020B0604020202020204" pitchFamily="34" charset="0"/>
              <a:cs typeface="Arial" panose="020B0604020202020204" pitchFamily="34" charset="0"/>
            </a:rPr>
            <a:t> Y RECOMENDACIONES</a:t>
          </a:r>
          <a:endParaRPr lang="es-EC" b="1" dirty="0">
            <a:solidFill>
              <a:schemeClr val="bg1"/>
            </a:solidFill>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3AD0E709-D7E5-4643-ACC8-27FD1A374ED6}" type="presOf" srcId="{BB1CE475-3160-4A74-90E5-C712B97A6940}" destId="{1B5C5FD5-9C9E-4207-B774-2CBC40D2DA27}" srcOrd="0" destOrd="0" presId="urn:microsoft.com/office/officeart/2005/8/layout/hChevron3"/>
    <dgm:cxn modelId="{70A26EA8-CC25-4A2C-AA17-A99144017781}" srcId="{69381929-6EE8-4909-914A-73AE644B26AC}" destId="{52214F19-0AF3-4713-9339-DC0AF79601C7}" srcOrd="3" destOrd="0" parTransId="{26773A0B-F1CC-41B3-BC98-C0DEEDAE5160}" sibTransId="{5442A4AF-9635-4F2B-91EB-670FDA883441}"/>
    <dgm:cxn modelId="{BA457D01-E93A-4FA8-A99C-44483C2A1982}" type="presOf" srcId="{1E754B29-CB36-4D70-B333-8C80AAF4A120}" destId="{956DC5C8-284D-450A-9DB7-023E6E9BBF00}"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057BE698-6E19-4473-B930-EED3551DB6A4}" type="presOf" srcId="{69381929-6EE8-4909-914A-73AE644B26AC}" destId="{01B42C09-6195-4A13-AF1F-11C687F18199}" srcOrd="0" destOrd="0" presId="urn:microsoft.com/office/officeart/2005/8/layout/hChevron3"/>
    <dgm:cxn modelId="{931A408C-9E27-4675-91B2-0BED8BFE3841}" type="presOf" srcId="{A407A653-A0D3-412C-97E9-5AEC33AED3C0}" destId="{9E4A67E2-93D1-4E50-851C-68873CB8E4CD}"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A5EFCC1D-7F6F-4C0E-8DE7-904F2228A853}" type="presOf" srcId="{C23B5972-9393-4CEC-9596-857AC613130C}" destId="{8B81AE29-9072-4DF7-9FAF-16FE86C2BC56}" srcOrd="0" destOrd="0" presId="urn:microsoft.com/office/officeart/2005/8/layout/hChevron3"/>
    <dgm:cxn modelId="{8BF66D25-7522-4638-B157-1033BEB52A67}" type="presOf" srcId="{52214F19-0AF3-4713-9339-DC0AF79601C7}" destId="{D5FF0F6C-87C3-4263-83D2-7FFE720AC78D}" srcOrd="0" destOrd="0" presId="urn:microsoft.com/office/officeart/2005/8/layout/hChevron3"/>
    <dgm:cxn modelId="{3A5A8A44-0D48-4F67-9693-15CBB453FDCB}" type="presParOf" srcId="{01B42C09-6195-4A13-AF1F-11C687F18199}" destId="{9E4A67E2-93D1-4E50-851C-68873CB8E4CD}" srcOrd="0" destOrd="0" presId="urn:microsoft.com/office/officeart/2005/8/layout/hChevron3"/>
    <dgm:cxn modelId="{9AABDAD4-0DA8-4D8C-AC96-658540042F09}" type="presParOf" srcId="{01B42C09-6195-4A13-AF1F-11C687F18199}" destId="{87824E22-0FD5-41D5-9586-D6791A639F50}" srcOrd="1" destOrd="0" presId="urn:microsoft.com/office/officeart/2005/8/layout/hChevron3"/>
    <dgm:cxn modelId="{3CAFBA0D-EAE8-4381-872E-C877CA0DC4D1}" type="presParOf" srcId="{01B42C09-6195-4A13-AF1F-11C687F18199}" destId="{8B81AE29-9072-4DF7-9FAF-16FE86C2BC56}" srcOrd="2" destOrd="0" presId="urn:microsoft.com/office/officeart/2005/8/layout/hChevron3"/>
    <dgm:cxn modelId="{D08F0008-F2D8-4585-A721-7F2240D95CD3}" type="presParOf" srcId="{01B42C09-6195-4A13-AF1F-11C687F18199}" destId="{50BA05CE-3569-4201-8409-C8572E3A647E}" srcOrd="3" destOrd="0" presId="urn:microsoft.com/office/officeart/2005/8/layout/hChevron3"/>
    <dgm:cxn modelId="{25DA4B86-967B-4CAE-B09D-4196DB9535D1}" type="presParOf" srcId="{01B42C09-6195-4A13-AF1F-11C687F18199}" destId="{956DC5C8-284D-450A-9DB7-023E6E9BBF00}" srcOrd="4" destOrd="0" presId="urn:microsoft.com/office/officeart/2005/8/layout/hChevron3"/>
    <dgm:cxn modelId="{1A913471-A6E6-4AD6-ACE5-F3044869C276}" type="presParOf" srcId="{01B42C09-6195-4A13-AF1F-11C687F18199}" destId="{4234A0EB-2B50-47E3-AEEC-DD21417909C0}" srcOrd="5" destOrd="0" presId="urn:microsoft.com/office/officeart/2005/8/layout/hChevron3"/>
    <dgm:cxn modelId="{DBB70BDF-DE1D-49D4-B877-1E8F3285E34A}" type="presParOf" srcId="{01B42C09-6195-4A13-AF1F-11C687F18199}" destId="{D5FF0F6C-87C3-4263-83D2-7FFE720AC78D}" srcOrd="6" destOrd="0" presId="urn:microsoft.com/office/officeart/2005/8/layout/hChevron3"/>
    <dgm:cxn modelId="{28233A9B-A23F-45F7-A0ED-54D9A0E4588B}" type="presParOf" srcId="{01B42C09-6195-4A13-AF1F-11C687F18199}" destId="{BFD84251-A89B-46F4-AF0D-051A444F910E}" srcOrd="7" destOrd="0" presId="urn:microsoft.com/office/officeart/2005/8/layout/hChevron3"/>
    <dgm:cxn modelId="{686B67B2-4F4E-420E-A372-4AA27884F59D}"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bg1">
            <a:lumMod val="75000"/>
          </a:schemeClr>
        </a:solidFill>
      </dgm:spPr>
      <dgm:t>
        <a:bodyPr/>
        <a:lstStyle/>
        <a:p>
          <a:pPr>
            <a:buFont typeface="+mj-lt"/>
            <a:buNone/>
          </a:pPr>
          <a:r>
            <a:rPr lang="es-ES" sz="1100" b="0" dirty="0" smtClean="0">
              <a:solidFill>
                <a:schemeClr val="tx1"/>
              </a:solidFill>
              <a:latin typeface="Arial" panose="020B0604020202020204" pitchFamily="34" charset="0"/>
              <a:cs typeface="Arial" panose="020B0604020202020204" pitchFamily="34" charset="0"/>
            </a:rPr>
            <a:t>DISEÑO E IMPLEMENTACIÓN HARDWARE DEL EQUIPO ELECTROMIOGRÁFICO </a:t>
          </a:r>
          <a:endParaRPr lang="es-EC" sz="1100" b="0" dirty="0">
            <a:solidFill>
              <a:schemeClr val="tx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a:solidFill>
          <a:schemeClr val="bg1">
            <a:lumMod val="75000"/>
          </a:schemeClr>
        </a:solidFill>
      </dgm:spPr>
      <dgm:t>
        <a:bodyPr/>
        <a:lstStyle/>
        <a:p>
          <a:pPr>
            <a:buFont typeface="+mj-lt"/>
            <a:buNone/>
          </a:pPr>
          <a:r>
            <a:rPr lang="es-EC" b="0" dirty="0" smtClean="0">
              <a:solidFill>
                <a:schemeClr val="tx1"/>
              </a:solidFill>
              <a:latin typeface="Arial" panose="020B0604020202020204" pitchFamily="34" charset="0"/>
              <a:cs typeface="Arial" panose="020B0604020202020204" pitchFamily="34" charset="0"/>
            </a:rPr>
            <a:t>DISEÑO</a:t>
          </a:r>
          <a:r>
            <a:rPr lang="es-EC" b="0" baseline="0" dirty="0" smtClean="0">
              <a:solidFill>
                <a:schemeClr val="tx1"/>
              </a:solidFill>
              <a:latin typeface="Arial" panose="020B0604020202020204" pitchFamily="34" charset="0"/>
              <a:cs typeface="Arial" panose="020B0604020202020204" pitchFamily="34" charset="0"/>
            </a:rPr>
            <a:t> E IMPLEMENTACIÓN SOFTWARE DEL EQUIPO ELECTROMIOGRÁFICO</a:t>
          </a:r>
          <a:endParaRPr lang="es-EC" b="0" dirty="0">
            <a:solidFill>
              <a:schemeClr val="tx1"/>
            </a:solidFill>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a:solidFill>
          <a:schemeClr val="bg1">
            <a:lumMod val="75000"/>
          </a:schemeClr>
        </a:solidFill>
      </dgm:spPr>
      <dgm:t>
        <a:bodyPr/>
        <a:lstStyle/>
        <a:p>
          <a:r>
            <a:rPr lang="es-ES" b="0" dirty="0" smtClean="0">
              <a:solidFill>
                <a:schemeClr val="tx1"/>
              </a:solidFill>
              <a:latin typeface="Arial" panose="020B0604020202020204" pitchFamily="34" charset="0"/>
              <a:cs typeface="Arial" panose="020B0604020202020204" pitchFamily="34" charset="0"/>
            </a:rPr>
            <a:t>PRUEBAS Y RESULTADOS</a:t>
          </a:r>
          <a:endParaRPr lang="es-EC" b="0" dirty="0">
            <a:solidFill>
              <a:schemeClr val="tx1"/>
            </a:solidFill>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a:solidFill>
          <a:schemeClr val="accent5">
            <a:lumMod val="50000"/>
          </a:schemeClr>
        </a:solidFill>
      </dgm:spPr>
      <dgm:t>
        <a:bodyPr/>
        <a:lstStyle/>
        <a:p>
          <a:pPr>
            <a:buFont typeface="+mj-lt"/>
            <a:buNone/>
          </a:pPr>
          <a:r>
            <a:rPr lang="es-EC" b="1" dirty="0" smtClean="0">
              <a:solidFill>
                <a:schemeClr val="bg1"/>
              </a:solidFill>
              <a:latin typeface="Arial" panose="020B0604020202020204" pitchFamily="34" charset="0"/>
              <a:cs typeface="Arial" panose="020B0604020202020204" pitchFamily="34" charset="0"/>
            </a:rPr>
            <a:t>CONCLUSIONES</a:t>
          </a:r>
          <a:r>
            <a:rPr lang="es-EC" b="1" baseline="0" dirty="0" smtClean="0">
              <a:solidFill>
                <a:schemeClr val="bg1"/>
              </a:solidFill>
              <a:latin typeface="Arial" panose="020B0604020202020204" pitchFamily="34" charset="0"/>
              <a:cs typeface="Arial" panose="020B0604020202020204" pitchFamily="34" charset="0"/>
            </a:rPr>
            <a:t> Y RECOMENDACIONES</a:t>
          </a:r>
          <a:endParaRPr lang="es-EC" b="1" dirty="0">
            <a:solidFill>
              <a:schemeClr val="bg1"/>
            </a:solidFill>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534418BB-516E-4814-A7D2-975FC3286DD9}" type="presOf" srcId="{BB1CE475-3160-4A74-90E5-C712B97A6940}" destId="{1B5C5FD5-9C9E-4207-B774-2CBC40D2DA27}" srcOrd="0" destOrd="0" presId="urn:microsoft.com/office/officeart/2005/8/layout/hChevron3"/>
    <dgm:cxn modelId="{95D25208-61FF-4381-A391-ABD7F6294DEE}" type="presOf" srcId="{C23B5972-9393-4CEC-9596-857AC613130C}" destId="{8B81AE29-9072-4DF7-9FAF-16FE86C2BC56}"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F0B08219-CCD5-429F-B2A1-A42C803C3A51}" type="presOf" srcId="{A407A653-A0D3-412C-97E9-5AEC33AED3C0}" destId="{9E4A67E2-93D1-4E50-851C-68873CB8E4CD}" srcOrd="0" destOrd="0" presId="urn:microsoft.com/office/officeart/2005/8/layout/hChevron3"/>
    <dgm:cxn modelId="{B6AEBD7C-B1F8-4ADA-9801-65FD1E8C9007}" type="presOf" srcId="{1E754B29-CB36-4D70-B333-8C80AAF4A120}" destId="{956DC5C8-284D-450A-9DB7-023E6E9BBF00}" srcOrd="0" destOrd="0" presId="urn:microsoft.com/office/officeart/2005/8/layout/hChevron3"/>
    <dgm:cxn modelId="{A0038D14-4599-4BC5-B26C-143C5BEB4473}" type="presOf" srcId="{69381929-6EE8-4909-914A-73AE644B26AC}" destId="{01B42C09-6195-4A13-AF1F-11C687F18199}" srcOrd="0" destOrd="0" presId="urn:microsoft.com/office/officeart/2005/8/layout/hChevron3"/>
    <dgm:cxn modelId="{4ADE0704-E65F-44F8-A025-4E9A23957C79}" type="presOf" srcId="{52214F19-0AF3-4713-9339-DC0AF79601C7}" destId="{D5FF0F6C-87C3-4263-83D2-7FFE720AC78D}"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6E486A40-A22E-4522-BDFA-1784CBFD3110}" type="presParOf" srcId="{01B42C09-6195-4A13-AF1F-11C687F18199}" destId="{9E4A67E2-93D1-4E50-851C-68873CB8E4CD}" srcOrd="0" destOrd="0" presId="urn:microsoft.com/office/officeart/2005/8/layout/hChevron3"/>
    <dgm:cxn modelId="{BFC0CB82-C557-472E-B659-E0CB0F0E51F4}" type="presParOf" srcId="{01B42C09-6195-4A13-AF1F-11C687F18199}" destId="{87824E22-0FD5-41D5-9586-D6791A639F50}" srcOrd="1" destOrd="0" presId="urn:microsoft.com/office/officeart/2005/8/layout/hChevron3"/>
    <dgm:cxn modelId="{726161ED-E203-4641-841C-406ADD83A050}" type="presParOf" srcId="{01B42C09-6195-4A13-AF1F-11C687F18199}" destId="{8B81AE29-9072-4DF7-9FAF-16FE86C2BC56}" srcOrd="2" destOrd="0" presId="urn:microsoft.com/office/officeart/2005/8/layout/hChevron3"/>
    <dgm:cxn modelId="{FE74679F-306D-44D6-A77D-76BC1C6D7A2E}" type="presParOf" srcId="{01B42C09-6195-4A13-AF1F-11C687F18199}" destId="{50BA05CE-3569-4201-8409-C8572E3A647E}" srcOrd="3" destOrd="0" presId="urn:microsoft.com/office/officeart/2005/8/layout/hChevron3"/>
    <dgm:cxn modelId="{9AC82A5D-7BA6-4963-81E4-1EF192A12660}" type="presParOf" srcId="{01B42C09-6195-4A13-AF1F-11C687F18199}" destId="{956DC5C8-284D-450A-9DB7-023E6E9BBF00}" srcOrd="4" destOrd="0" presId="urn:microsoft.com/office/officeart/2005/8/layout/hChevron3"/>
    <dgm:cxn modelId="{7DEE5451-912B-42AD-91A9-CDF6C660C6FF}" type="presParOf" srcId="{01B42C09-6195-4A13-AF1F-11C687F18199}" destId="{4234A0EB-2B50-47E3-AEEC-DD21417909C0}" srcOrd="5" destOrd="0" presId="urn:microsoft.com/office/officeart/2005/8/layout/hChevron3"/>
    <dgm:cxn modelId="{0E190CD3-0A8B-44F9-9D74-76CF7C81418A}" type="presParOf" srcId="{01B42C09-6195-4A13-AF1F-11C687F18199}" destId="{D5FF0F6C-87C3-4263-83D2-7FFE720AC78D}" srcOrd="6" destOrd="0" presId="urn:microsoft.com/office/officeart/2005/8/layout/hChevron3"/>
    <dgm:cxn modelId="{87801E12-FF8D-44F1-9EC4-962DFFA53738}" type="presParOf" srcId="{01B42C09-6195-4A13-AF1F-11C687F18199}" destId="{BFD84251-A89B-46F4-AF0D-051A444F910E}" srcOrd="7" destOrd="0" presId="urn:microsoft.com/office/officeart/2005/8/layout/hChevron3"/>
    <dgm:cxn modelId="{5FD4574F-19B2-4342-8174-E71BB5ED4F50}"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accent5">
            <a:lumMod val="50000"/>
          </a:schemeClr>
        </a:solidFill>
      </dgm:spPr>
      <dgm:t>
        <a:bodyPr/>
        <a:lstStyle/>
        <a:p>
          <a:r>
            <a:rPr lang="es-EC" sz="1600" b="1" dirty="0" smtClean="0">
              <a:solidFill>
                <a:schemeClr val="bg1"/>
              </a:solidFill>
            </a:rPr>
            <a:t>INTRODUCCIÓN</a:t>
          </a:r>
          <a:endParaRPr lang="es-EC" sz="1600" b="1" dirty="0">
            <a:solidFill>
              <a:schemeClr val="bg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dgm:spPr/>
      <dgm:t>
        <a:bodyPr/>
        <a:lstStyle/>
        <a:p>
          <a:pPr>
            <a:buFont typeface="+mj-lt"/>
            <a:buNone/>
          </a:pPr>
          <a:r>
            <a:rPr lang="es-ES" b="0" dirty="0" smtClean="0">
              <a:latin typeface="Arial" panose="020B0604020202020204" pitchFamily="34" charset="0"/>
              <a:cs typeface="Arial" panose="020B0604020202020204" pitchFamily="34" charset="0"/>
            </a:rPr>
            <a:t>DISEÑO E IMPLEMENTACIÓN HARDWARE DEL EQUIPO ELECTROMIOGRÁFICO </a:t>
          </a:r>
          <a:endParaRPr lang="es-EC" b="0" dirty="0">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a:t>
          </a:r>
          <a:r>
            <a:rPr lang="es-EC" b="0" baseline="0" dirty="0" smtClean="0">
              <a:latin typeface="Arial" panose="020B0604020202020204" pitchFamily="34" charset="0"/>
              <a:cs typeface="Arial" panose="020B0604020202020204" pitchFamily="34" charset="0"/>
            </a:rPr>
            <a:t> E IMPLEMENTACIÓN SOFTWARE DEL EQUIPO ELECTROMIOGRÁFICO</a:t>
          </a:r>
          <a:endParaRPr lang="es-EC" b="0" dirty="0">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1E65D6E6-8A2A-45F0-A2D6-0DCB14A87A77}" srcId="{69381929-6EE8-4909-914A-73AE644B26AC}" destId="{A407A653-A0D3-412C-97E9-5AEC33AED3C0}" srcOrd="0" destOrd="0" parTransId="{15806696-AEB6-4A1B-A68B-EFFF190D7330}" sibTransId="{92896C97-3381-4CC1-ACDB-388775BF72D2}"/>
    <dgm:cxn modelId="{2D040039-3BBF-497F-BBC0-ED0A707147B8}" type="presOf" srcId="{BB1CE475-3160-4A74-90E5-C712B97A6940}" destId="{1B5C5FD5-9C9E-4207-B774-2CBC40D2DA27}" srcOrd="0" destOrd="0" presId="urn:microsoft.com/office/officeart/2005/8/layout/hChevron3"/>
    <dgm:cxn modelId="{266B918F-C3E2-4F8A-A7F3-74CF89B98E93}" type="presOf" srcId="{52214F19-0AF3-4713-9339-DC0AF79601C7}" destId="{D5FF0F6C-87C3-4263-83D2-7FFE720AC78D}" srcOrd="0" destOrd="0" presId="urn:microsoft.com/office/officeart/2005/8/layout/hChevron3"/>
    <dgm:cxn modelId="{B51DC8A1-B339-4A43-AAE0-2F8120577700}" type="presOf" srcId="{69381929-6EE8-4909-914A-73AE644B26AC}" destId="{01B42C09-6195-4A13-AF1F-11C687F18199}" srcOrd="0" destOrd="0" presId="urn:microsoft.com/office/officeart/2005/8/layout/hChevron3"/>
    <dgm:cxn modelId="{F6717767-2C24-4086-8331-F6C6E8F1AC81}" type="presOf" srcId="{C23B5972-9393-4CEC-9596-857AC613130C}" destId="{8B81AE29-9072-4DF7-9FAF-16FE86C2BC56}" srcOrd="0" destOrd="0" presId="urn:microsoft.com/office/officeart/2005/8/layout/hChevron3"/>
    <dgm:cxn modelId="{A461F71B-C115-4834-BCAF-B93F6D62D3A7}" type="presOf" srcId="{A407A653-A0D3-412C-97E9-5AEC33AED3C0}" destId="{9E4A67E2-93D1-4E50-851C-68873CB8E4CD}"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6CD3C0B8-91E1-4E2D-9466-D77E14906AB4}" type="presOf" srcId="{1E754B29-CB36-4D70-B333-8C80AAF4A120}" destId="{956DC5C8-284D-450A-9DB7-023E6E9BBF00}" srcOrd="0" destOrd="0" presId="urn:microsoft.com/office/officeart/2005/8/layout/hChevron3"/>
    <dgm:cxn modelId="{17609B38-02B5-4BF4-9748-1E4880D85782}" type="presParOf" srcId="{01B42C09-6195-4A13-AF1F-11C687F18199}" destId="{9E4A67E2-93D1-4E50-851C-68873CB8E4CD}" srcOrd="0" destOrd="0" presId="urn:microsoft.com/office/officeart/2005/8/layout/hChevron3"/>
    <dgm:cxn modelId="{8C94D07E-3036-4ED7-AA5E-06F19EEEE25C}" type="presParOf" srcId="{01B42C09-6195-4A13-AF1F-11C687F18199}" destId="{87824E22-0FD5-41D5-9586-D6791A639F50}" srcOrd="1" destOrd="0" presId="urn:microsoft.com/office/officeart/2005/8/layout/hChevron3"/>
    <dgm:cxn modelId="{7CF402BC-95F2-49DB-8536-019ABFB6EACA}" type="presParOf" srcId="{01B42C09-6195-4A13-AF1F-11C687F18199}" destId="{8B81AE29-9072-4DF7-9FAF-16FE86C2BC56}" srcOrd="2" destOrd="0" presId="urn:microsoft.com/office/officeart/2005/8/layout/hChevron3"/>
    <dgm:cxn modelId="{E76015E3-B7BF-4428-894F-E93033677793}" type="presParOf" srcId="{01B42C09-6195-4A13-AF1F-11C687F18199}" destId="{50BA05CE-3569-4201-8409-C8572E3A647E}" srcOrd="3" destOrd="0" presId="urn:microsoft.com/office/officeart/2005/8/layout/hChevron3"/>
    <dgm:cxn modelId="{3FFC4E9D-97AE-4E93-85B4-B49149FF1CFF}" type="presParOf" srcId="{01B42C09-6195-4A13-AF1F-11C687F18199}" destId="{956DC5C8-284D-450A-9DB7-023E6E9BBF00}" srcOrd="4" destOrd="0" presId="urn:microsoft.com/office/officeart/2005/8/layout/hChevron3"/>
    <dgm:cxn modelId="{AB60F913-B384-41DE-8901-1484199FC6E1}" type="presParOf" srcId="{01B42C09-6195-4A13-AF1F-11C687F18199}" destId="{4234A0EB-2B50-47E3-AEEC-DD21417909C0}" srcOrd="5" destOrd="0" presId="urn:microsoft.com/office/officeart/2005/8/layout/hChevron3"/>
    <dgm:cxn modelId="{890832DE-35D5-4C31-9028-554DA38119CE}" type="presParOf" srcId="{01B42C09-6195-4A13-AF1F-11C687F18199}" destId="{D5FF0F6C-87C3-4263-83D2-7FFE720AC78D}" srcOrd="6" destOrd="0" presId="urn:microsoft.com/office/officeart/2005/8/layout/hChevron3"/>
    <dgm:cxn modelId="{5867B75A-8733-4F46-91C4-9BBF46D4FBA9}" type="presParOf" srcId="{01B42C09-6195-4A13-AF1F-11C687F18199}" destId="{BFD84251-A89B-46F4-AF0D-051A444F910E}" srcOrd="7" destOrd="0" presId="urn:microsoft.com/office/officeart/2005/8/layout/hChevron3"/>
    <dgm:cxn modelId="{5BE2355F-666B-4224-8494-AF3EF3497082}"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bg1">
            <a:lumMod val="75000"/>
          </a:schemeClr>
        </a:solidFill>
      </dgm:spPr>
      <dgm:t>
        <a:bodyPr/>
        <a:lstStyle/>
        <a:p>
          <a:r>
            <a:rPr lang="es-EC" sz="1600" b="0" dirty="0" smtClean="0">
              <a:solidFill>
                <a:schemeClr val="tx1"/>
              </a:solidFill>
            </a:rPr>
            <a:t>INTRODUCCIÓN</a:t>
          </a:r>
          <a:endParaRPr lang="es-EC" sz="1600" b="0" dirty="0">
            <a:solidFill>
              <a:schemeClr val="tx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C23B5972-9393-4CEC-9596-857AC613130C}">
      <dgm:prSet phldrT="[Texto]" custT="1"/>
      <dgm:spPr>
        <a:solidFill>
          <a:schemeClr val="accent5">
            <a:lumMod val="50000"/>
          </a:schemeClr>
        </a:solidFill>
      </dgm:spPr>
      <dgm:t>
        <a:bodyPr/>
        <a:lstStyle/>
        <a:p>
          <a:pPr>
            <a:buFont typeface="+mj-lt"/>
            <a:buNone/>
          </a:pPr>
          <a:r>
            <a:rPr lang="es-ES" sz="1100" b="1" dirty="0" smtClean="0">
              <a:solidFill>
                <a:schemeClr val="bg1"/>
              </a:solidFill>
              <a:latin typeface="Arial" panose="020B0604020202020204" pitchFamily="34" charset="0"/>
              <a:cs typeface="Arial" panose="020B0604020202020204" pitchFamily="34" charset="0"/>
            </a:rPr>
            <a:t>DISEÑO E IMPLEMENTACIÓN HARDWARE DEL EQUIPO ELECTROMIOGRÁFICO </a:t>
          </a:r>
          <a:endParaRPr lang="es-EC" sz="1100" b="1" dirty="0">
            <a:solidFill>
              <a:schemeClr val="bg1"/>
            </a:solidFill>
            <a:latin typeface="Arial" panose="020B0604020202020204" pitchFamily="34" charset="0"/>
            <a:cs typeface="Arial" panose="020B0604020202020204" pitchFamily="34" charset="0"/>
          </a:endParaRPr>
        </a:p>
      </dgm:t>
    </dgm:pt>
    <dgm:pt modelId="{8431ABF8-FCBC-4162-9392-768D94878032}" type="parTrans" cxnId="{4F94AE82-DE7B-4B0F-B2CE-105693E56E2B}">
      <dgm:prSet/>
      <dgm:spPr/>
      <dgm:t>
        <a:bodyPr/>
        <a:lstStyle/>
        <a:p>
          <a:endParaRPr lang="es-EC"/>
        </a:p>
      </dgm:t>
    </dgm:pt>
    <dgm:pt modelId="{7C3F3551-7DAB-4EB8-A38A-A97363DD3359}" type="sibTrans" cxnId="{4F94AE82-DE7B-4B0F-B2CE-105693E56E2B}">
      <dgm:prSet/>
      <dgm:spPr/>
      <dgm:t>
        <a:bodyPr/>
        <a:lstStyle/>
        <a:p>
          <a:endParaRPr lang="es-EC"/>
        </a:p>
      </dgm:t>
    </dgm:pt>
    <dgm:pt modelId="{1E754B29-CB36-4D70-B333-8C80AAF4A120}">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a:t>
          </a:r>
          <a:r>
            <a:rPr lang="es-EC" b="0" baseline="0" dirty="0" smtClean="0">
              <a:latin typeface="Arial" panose="020B0604020202020204" pitchFamily="34" charset="0"/>
              <a:cs typeface="Arial" panose="020B0604020202020204" pitchFamily="34" charset="0"/>
            </a:rPr>
            <a:t> E IMPLEMENTACIÓN SOFTWARE DEL EQUIPO ELECTROMIOGRÁFICO</a:t>
          </a:r>
          <a:endParaRPr lang="es-EC" b="0" dirty="0">
            <a:latin typeface="Arial" panose="020B0604020202020204" pitchFamily="34" charset="0"/>
            <a:cs typeface="Arial" panose="020B0604020202020204" pitchFamily="34" charset="0"/>
          </a:endParaRPr>
        </a:p>
      </dgm:t>
    </dgm:pt>
    <dgm:pt modelId="{07DFEB92-9DCE-4442-B327-BC9CBE5515CD}" type="parTrans" cxnId="{FF5DCDBB-90A8-4287-881B-E31BDC4AD047}">
      <dgm:prSet/>
      <dgm:spPr/>
      <dgm:t>
        <a:bodyPr/>
        <a:lstStyle/>
        <a:p>
          <a:endParaRPr lang="es-EC"/>
        </a:p>
      </dgm:t>
    </dgm:pt>
    <dgm:pt modelId="{21158030-F2B6-4668-ABD6-BE00E964E98E}" type="sibTrans" cxnId="{FF5DCDBB-90A8-4287-881B-E31BDC4AD047}">
      <dgm:prSet/>
      <dgm:spPr/>
      <dgm:t>
        <a:bodyPr/>
        <a:lstStyle/>
        <a:p>
          <a:endParaRPr lang="es-EC"/>
        </a:p>
      </dgm:t>
    </dgm:pt>
    <dgm:pt modelId="{52214F19-0AF3-4713-9339-DC0AF79601C7}">
      <dgm:prSet phldrT="[Texto]"/>
      <dgm:spPr/>
      <dgm:t>
        <a:bodyPr/>
        <a:lstStyle/>
        <a:p>
          <a:r>
            <a:rPr lang="es-ES" dirty="0" smtClean="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6773A0B-F1CC-41B3-BC98-C0DEEDAE5160}" type="parTrans" cxnId="{70A26EA8-CC25-4A2C-AA17-A99144017781}">
      <dgm:prSet/>
      <dgm:spPr/>
      <dgm:t>
        <a:bodyPr/>
        <a:lstStyle/>
        <a:p>
          <a:endParaRPr lang="es-EC"/>
        </a:p>
      </dgm:t>
    </dgm:pt>
    <dgm:pt modelId="{5442A4AF-9635-4F2B-91EB-670FDA883441}" type="sibTrans" cxnId="{70A26EA8-CC25-4A2C-AA17-A99144017781}">
      <dgm:prSet/>
      <dgm:spPr/>
      <dgm:t>
        <a:bodyPr/>
        <a:lstStyle/>
        <a:p>
          <a:endParaRPr lang="es-EC"/>
        </a:p>
      </dgm:t>
    </dgm:pt>
    <dgm:pt modelId="{BB1CE475-3160-4A74-90E5-C712B97A6940}">
      <dgm:prSet phldrT="[Texto]"/>
      <dgm:spPr/>
      <dgm:t>
        <a:bodyPr/>
        <a:lstStyle/>
        <a:p>
          <a:pPr>
            <a:buFont typeface="+mj-lt"/>
            <a:buNone/>
          </a:pPr>
          <a:r>
            <a:rPr lang="es-EC" b="0" dirty="0" smtClean="0">
              <a:latin typeface="Arial" panose="020B0604020202020204" pitchFamily="34" charset="0"/>
              <a:cs typeface="Arial" panose="020B0604020202020204" pitchFamily="34" charset="0"/>
            </a:rPr>
            <a:t>CONCLUSIONES</a:t>
          </a:r>
          <a:r>
            <a:rPr lang="es-EC" b="0" baseline="0" dirty="0" smtClean="0">
              <a:latin typeface="Arial" panose="020B0604020202020204" pitchFamily="34" charset="0"/>
              <a:cs typeface="Arial" panose="020B0604020202020204" pitchFamily="34" charset="0"/>
            </a:rPr>
            <a:t> Y RECOMENDACIONES</a:t>
          </a:r>
          <a:endParaRPr lang="es-EC" b="0" dirty="0">
            <a:latin typeface="Arial" panose="020B0604020202020204" pitchFamily="34" charset="0"/>
            <a:cs typeface="Arial" panose="020B0604020202020204" pitchFamily="34" charset="0"/>
          </a:endParaRPr>
        </a:p>
      </dgm:t>
    </dgm:pt>
    <dgm:pt modelId="{55F385E4-C91E-423D-A5CD-D6C2FC642133}" type="parTrans" cxnId="{82B61B32-ACA9-47F2-8CCA-0452CAE35E8F}">
      <dgm:prSet/>
      <dgm:spPr/>
      <dgm:t>
        <a:bodyPr/>
        <a:lstStyle/>
        <a:p>
          <a:endParaRPr lang="es-EC"/>
        </a:p>
      </dgm:t>
    </dgm:pt>
    <dgm:pt modelId="{9A14C727-C017-4441-B199-CD33757CA0AA}" type="sibTrans" cxnId="{82B61B32-ACA9-47F2-8CCA-0452CAE35E8F}">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5">
        <dgm:presLayoutVars>
          <dgm:bulletEnabled val="1"/>
        </dgm:presLayoutVars>
      </dgm:prSet>
      <dgm:spPr/>
      <dgm:t>
        <a:bodyPr/>
        <a:lstStyle/>
        <a:p>
          <a:endParaRPr lang="es-CO"/>
        </a:p>
      </dgm:t>
    </dgm:pt>
    <dgm:pt modelId="{87824E22-0FD5-41D5-9586-D6791A639F50}" type="pres">
      <dgm:prSet presAssocID="{92896C97-3381-4CC1-ACDB-388775BF72D2}" presName="parSpace" presStyleCnt="0"/>
      <dgm:spPr/>
    </dgm:pt>
    <dgm:pt modelId="{8B81AE29-9072-4DF7-9FAF-16FE86C2BC56}" type="pres">
      <dgm:prSet presAssocID="{C23B5972-9393-4CEC-9596-857AC613130C}" presName="parTxOnly" presStyleLbl="node1" presStyleIdx="1" presStyleCnt="5">
        <dgm:presLayoutVars>
          <dgm:bulletEnabled val="1"/>
        </dgm:presLayoutVars>
      </dgm:prSet>
      <dgm:spPr/>
      <dgm:t>
        <a:bodyPr/>
        <a:lstStyle/>
        <a:p>
          <a:endParaRPr lang="es-CO"/>
        </a:p>
      </dgm:t>
    </dgm:pt>
    <dgm:pt modelId="{50BA05CE-3569-4201-8409-C8572E3A647E}" type="pres">
      <dgm:prSet presAssocID="{7C3F3551-7DAB-4EB8-A38A-A97363DD3359}" presName="parSpace" presStyleCnt="0"/>
      <dgm:spPr/>
    </dgm:pt>
    <dgm:pt modelId="{956DC5C8-284D-450A-9DB7-023E6E9BBF00}" type="pres">
      <dgm:prSet presAssocID="{1E754B29-CB36-4D70-B333-8C80AAF4A120}" presName="parTxOnly" presStyleLbl="node1" presStyleIdx="2" presStyleCnt="5" custLinFactNeighborY="-955">
        <dgm:presLayoutVars>
          <dgm:bulletEnabled val="1"/>
        </dgm:presLayoutVars>
      </dgm:prSet>
      <dgm:spPr/>
      <dgm:t>
        <a:bodyPr/>
        <a:lstStyle/>
        <a:p>
          <a:endParaRPr lang="es-CO"/>
        </a:p>
      </dgm:t>
    </dgm:pt>
    <dgm:pt modelId="{4234A0EB-2B50-47E3-AEEC-DD21417909C0}" type="pres">
      <dgm:prSet presAssocID="{21158030-F2B6-4668-ABD6-BE00E964E98E}" presName="parSpace" presStyleCnt="0"/>
      <dgm:spPr/>
    </dgm:pt>
    <dgm:pt modelId="{D5FF0F6C-87C3-4263-83D2-7FFE720AC78D}" type="pres">
      <dgm:prSet presAssocID="{52214F19-0AF3-4713-9339-DC0AF79601C7}" presName="parTxOnly" presStyleLbl="node1" presStyleIdx="3" presStyleCnt="5">
        <dgm:presLayoutVars>
          <dgm:bulletEnabled val="1"/>
        </dgm:presLayoutVars>
      </dgm:prSet>
      <dgm:spPr/>
      <dgm:t>
        <a:bodyPr/>
        <a:lstStyle/>
        <a:p>
          <a:endParaRPr lang="es-CO"/>
        </a:p>
      </dgm:t>
    </dgm:pt>
    <dgm:pt modelId="{BFD84251-A89B-46F4-AF0D-051A444F910E}" type="pres">
      <dgm:prSet presAssocID="{5442A4AF-9635-4F2B-91EB-670FDA883441}" presName="parSpace" presStyleCnt="0"/>
      <dgm:spPr/>
    </dgm:pt>
    <dgm:pt modelId="{1B5C5FD5-9C9E-4207-B774-2CBC40D2DA27}" type="pres">
      <dgm:prSet presAssocID="{BB1CE475-3160-4A74-90E5-C712B97A6940}" presName="parTxOnly" presStyleLbl="node1" presStyleIdx="4" presStyleCnt="5">
        <dgm:presLayoutVars>
          <dgm:bulletEnabled val="1"/>
        </dgm:presLayoutVars>
      </dgm:prSet>
      <dgm:spPr/>
      <dgm:t>
        <a:bodyPr/>
        <a:lstStyle/>
        <a:p>
          <a:endParaRPr lang="es-CO"/>
        </a:p>
      </dgm:t>
    </dgm:pt>
  </dgm:ptLst>
  <dgm:cxnLst>
    <dgm:cxn modelId="{4F94AE82-DE7B-4B0F-B2CE-105693E56E2B}" srcId="{69381929-6EE8-4909-914A-73AE644B26AC}" destId="{C23B5972-9393-4CEC-9596-857AC613130C}" srcOrd="1" destOrd="0" parTransId="{8431ABF8-FCBC-4162-9392-768D94878032}" sibTransId="{7C3F3551-7DAB-4EB8-A38A-A97363DD3359}"/>
    <dgm:cxn modelId="{FF5DCDBB-90A8-4287-881B-E31BDC4AD047}" srcId="{69381929-6EE8-4909-914A-73AE644B26AC}" destId="{1E754B29-CB36-4D70-B333-8C80AAF4A120}" srcOrd="2" destOrd="0" parTransId="{07DFEB92-9DCE-4442-B327-BC9CBE5515CD}" sibTransId="{21158030-F2B6-4668-ABD6-BE00E964E98E}"/>
    <dgm:cxn modelId="{70A26EA8-CC25-4A2C-AA17-A99144017781}" srcId="{69381929-6EE8-4909-914A-73AE644B26AC}" destId="{52214F19-0AF3-4713-9339-DC0AF79601C7}" srcOrd="3" destOrd="0" parTransId="{26773A0B-F1CC-41B3-BC98-C0DEEDAE5160}" sibTransId="{5442A4AF-9635-4F2B-91EB-670FDA883441}"/>
    <dgm:cxn modelId="{037985F1-4169-4C0F-9AB7-FBAB21400B64}" type="presOf" srcId="{52214F19-0AF3-4713-9339-DC0AF79601C7}" destId="{D5FF0F6C-87C3-4263-83D2-7FFE720AC78D}" srcOrd="0" destOrd="0" presId="urn:microsoft.com/office/officeart/2005/8/layout/hChevron3"/>
    <dgm:cxn modelId="{5365F9F8-0DEA-4129-A743-C8C3E32D02EF}" type="presOf" srcId="{69381929-6EE8-4909-914A-73AE644B26AC}" destId="{01B42C09-6195-4A13-AF1F-11C687F18199}"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3E6F1D7A-1345-4800-A706-9D09B1421C05}" type="presOf" srcId="{A407A653-A0D3-412C-97E9-5AEC33AED3C0}" destId="{9E4A67E2-93D1-4E50-851C-68873CB8E4CD}" srcOrd="0" destOrd="0" presId="urn:microsoft.com/office/officeart/2005/8/layout/hChevron3"/>
    <dgm:cxn modelId="{3E236F02-AAE0-41D5-8B19-EE022A8A97BF}" type="presOf" srcId="{1E754B29-CB36-4D70-B333-8C80AAF4A120}" destId="{956DC5C8-284D-450A-9DB7-023E6E9BBF00}" srcOrd="0" destOrd="0" presId="urn:microsoft.com/office/officeart/2005/8/layout/hChevron3"/>
    <dgm:cxn modelId="{82B61B32-ACA9-47F2-8CCA-0452CAE35E8F}" srcId="{69381929-6EE8-4909-914A-73AE644B26AC}" destId="{BB1CE475-3160-4A74-90E5-C712B97A6940}" srcOrd="4" destOrd="0" parTransId="{55F385E4-C91E-423D-A5CD-D6C2FC642133}" sibTransId="{9A14C727-C017-4441-B199-CD33757CA0AA}"/>
    <dgm:cxn modelId="{5C9FC8E3-CC1E-4FF4-ADFF-AE5D87E3DB07}" type="presOf" srcId="{BB1CE475-3160-4A74-90E5-C712B97A6940}" destId="{1B5C5FD5-9C9E-4207-B774-2CBC40D2DA27}" srcOrd="0" destOrd="0" presId="urn:microsoft.com/office/officeart/2005/8/layout/hChevron3"/>
    <dgm:cxn modelId="{DDE9713E-B324-42DB-A344-5C60E37F5FE7}" type="presOf" srcId="{C23B5972-9393-4CEC-9596-857AC613130C}" destId="{8B81AE29-9072-4DF7-9FAF-16FE86C2BC56}" srcOrd="0" destOrd="0" presId="urn:microsoft.com/office/officeart/2005/8/layout/hChevron3"/>
    <dgm:cxn modelId="{A0F4B0FC-09ED-43EC-9B53-001DF7FF9C6D}" type="presParOf" srcId="{01B42C09-6195-4A13-AF1F-11C687F18199}" destId="{9E4A67E2-93D1-4E50-851C-68873CB8E4CD}" srcOrd="0" destOrd="0" presId="urn:microsoft.com/office/officeart/2005/8/layout/hChevron3"/>
    <dgm:cxn modelId="{B9914DF6-9DF4-4A4C-B982-AB71488C368B}" type="presParOf" srcId="{01B42C09-6195-4A13-AF1F-11C687F18199}" destId="{87824E22-0FD5-41D5-9586-D6791A639F50}" srcOrd="1" destOrd="0" presId="urn:microsoft.com/office/officeart/2005/8/layout/hChevron3"/>
    <dgm:cxn modelId="{2F04D670-1E9B-4A84-ADC3-4672FE234015}" type="presParOf" srcId="{01B42C09-6195-4A13-AF1F-11C687F18199}" destId="{8B81AE29-9072-4DF7-9FAF-16FE86C2BC56}" srcOrd="2" destOrd="0" presId="urn:microsoft.com/office/officeart/2005/8/layout/hChevron3"/>
    <dgm:cxn modelId="{1FC1E993-A465-490C-ACD2-BD380CCFFB1C}" type="presParOf" srcId="{01B42C09-6195-4A13-AF1F-11C687F18199}" destId="{50BA05CE-3569-4201-8409-C8572E3A647E}" srcOrd="3" destOrd="0" presId="urn:microsoft.com/office/officeart/2005/8/layout/hChevron3"/>
    <dgm:cxn modelId="{78B1066F-83A4-4514-BA8B-7E18C1FCED5D}" type="presParOf" srcId="{01B42C09-6195-4A13-AF1F-11C687F18199}" destId="{956DC5C8-284D-450A-9DB7-023E6E9BBF00}" srcOrd="4" destOrd="0" presId="urn:microsoft.com/office/officeart/2005/8/layout/hChevron3"/>
    <dgm:cxn modelId="{35DCEA7C-2751-40F8-BE09-C7A15EA903DE}" type="presParOf" srcId="{01B42C09-6195-4A13-AF1F-11C687F18199}" destId="{4234A0EB-2B50-47E3-AEEC-DD21417909C0}" srcOrd="5" destOrd="0" presId="urn:microsoft.com/office/officeart/2005/8/layout/hChevron3"/>
    <dgm:cxn modelId="{D7D3568B-C972-45E7-800E-4C6BE674A6B8}" type="presParOf" srcId="{01B42C09-6195-4A13-AF1F-11C687F18199}" destId="{D5FF0F6C-87C3-4263-83D2-7FFE720AC78D}" srcOrd="6" destOrd="0" presId="urn:microsoft.com/office/officeart/2005/8/layout/hChevron3"/>
    <dgm:cxn modelId="{CE05B791-62B9-472C-BA50-EC480B80780B}" type="presParOf" srcId="{01B42C09-6195-4A13-AF1F-11C687F18199}" destId="{BFD84251-A89B-46F4-AF0D-051A444F910E}" srcOrd="7" destOrd="0" presId="urn:microsoft.com/office/officeart/2005/8/layout/hChevron3"/>
    <dgm:cxn modelId="{E84F0982-B64A-449F-A44C-A87ADE44B143}" type="presParOf" srcId="{01B42C09-6195-4A13-AF1F-11C687F18199}" destId="{1B5C5FD5-9C9E-4207-B774-2CBC40D2DA2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2FD42B6-93AA-44AF-B46C-950631D0A0AE}"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s-EC"/>
        </a:p>
      </dgm:t>
    </dgm:pt>
    <dgm:pt modelId="{B62A2DF5-0E6E-494C-8965-7CA9618063A6}">
      <dgm:prSet phldrT="[Texto]"/>
      <dgm:spPr>
        <a:solidFill>
          <a:srgbClr val="44546A"/>
        </a:solidFill>
      </dgm:spPr>
      <dgm:t>
        <a:bodyPr/>
        <a:lstStyle/>
        <a:p>
          <a:r>
            <a:rPr lang="es-EC" dirty="0" smtClean="0">
              <a:latin typeface="Arial" panose="020B0604020202020204" pitchFamily="34" charset="0"/>
              <a:cs typeface="Arial" panose="020B0604020202020204" pitchFamily="34" charset="0"/>
            </a:rPr>
            <a:t>DESCRIPCIÓN GENERAL</a:t>
          </a:r>
          <a:endParaRPr lang="es-EC" dirty="0">
            <a:latin typeface="Arial" panose="020B0604020202020204" pitchFamily="34" charset="0"/>
            <a:cs typeface="Arial" panose="020B0604020202020204" pitchFamily="34" charset="0"/>
          </a:endParaRPr>
        </a:p>
      </dgm:t>
    </dgm:pt>
    <dgm:pt modelId="{3A42BE20-0A87-42BA-ABBC-3C26CCAFA22D}" type="parTrans" cxnId="{84D92DC3-1779-4B41-A46B-9BA5A903C171}">
      <dgm:prSet/>
      <dgm:spPr/>
      <dgm:t>
        <a:bodyPr/>
        <a:lstStyle/>
        <a:p>
          <a:endParaRPr lang="es-EC">
            <a:latin typeface="Arial" panose="020B0604020202020204" pitchFamily="34" charset="0"/>
            <a:cs typeface="Arial" panose="020B0604020202020204" pitchFamily="34" charset="0"/>
          </a:endParaRPr>
        </a:p>
      </dgm:t>
    </dgm:pt>
    <dgm:pt modelId="{5DF2A2D2-E6AA-4D13-822B-9DC931A59CBF}" type="sibTrans" cxnId="{84D92DC3-1779-4B41-A46B-9BA5A903C171}">
      <dgm:prSet/>
      <dgm:spPr/>
      <dgm:t>
        <a:bodyPr/>
        <a:lstStyle/>
        <a:p>
          <a:endParaRPr lang="es-EC">
            <a:latin typeface="Arial" panose="020B0604020202020204" pitchFamily="34" charset="0"/>
            <a:cs typeface="Arial" panose="020B0604020202020204" pitchFamily="34" charset="0"/>
          </a:endParaRPr>
        </a:p>
      </dgm:t>
    </dgm:pt>
    <dgm:pt modelId="{6E4FABC0-BD95-4EAD-BCF4-579AE3E037CF}">
      <dgm:prSet phldrT="[Texto]"/>
      <dgm:spPr/>
      <dgm:t>
        <a:bodyPr/>
        <a:lstStyle/>
        <a:p>
          <a:pPr>
            <a:buFont typeface="+mj-lt"/>
            <a:buNone/>
          </a:pPr>
          <a:r>
            <a:rPr lang="es-EC" b="0" dirty="0" smtClean="0">
              <a:latin typeface="Arial" panose="020B0604020202020204" pitchFamily="34" charset="0"/>
              <a:cs typeface="Arial" panose="020B0604020202020204" pitchFamily="34" charset="0"/>
            </a:rPr>
            <a:t>DISEÑO ETAPA REFERENCIA</a:t>
          </a:r>
          <a:endParaRPr lang="es-EC" b="0" dirty="0">
            <a:latin typeface="Arial" panose="020B0604020202020204" pitchFamily="34" charset="0"/>
            <a:cs typeface="Arial" panose="020B0604020202020204" pitchFamily="34" charset="0"/>
          </a:endParaRPr>
        </a:p>
      </dgm:t>
    </dgm:pt>
    <dgm:pt modelId="{496C90DF-A5C2-48EB-B2F6-F088446B5ECD}" type="parTrans" cxnId="{E5F93737-62D7-44BB-B929-E3B315C6AC0A}">
      <dgm:prSet/>
      <dgm:spPr/>
      <dgm:t>
        <a:bodyPr/>
        <a:lstStyle/>
        <a:p>
          <a:endParaRPr lang="es-EC">
            <a:latin typeface="Arial" panose="020B0604020202020204" pitchFamily="34" charset="0"/>
            <a:cs typeface="Arial" panose="020B0604020202020204" pitchFamily="34" charset="0"/>
          </a:endParaRPr>
        </a:p>
      </dgm:t>
    </dgm:pt>
    <dgm:pt modelId="{D3977AC6-6DE3-4DF7-912B-4A4D79E9F84E}" type="sibTrans" cxnId="{E5F93737-62D7-44BB-B929-E3B315C6AC0A}">
      <dgm:prSet/>
      <dgm:spPr/>
      <dgm:t>
        <a:bodyPr/>
        <a:lstStyle/>
        <a:p>
          <a:endParaRPr lang="es-EC">
            <a:latin typeface="Arial" panose="020B0604020202020204" pitchFamily="34" charset="0"/>
            <a:cs typeface="Arial" panose="020B0604020202020204" pitchFamily="34" charset="0"/>
          </a:endParaRPr>
        </a:p>
      </dgm:t>
    </dgm:pt>
    <dgm:pt modelId="{7193E796-5B6C-4E4D-9B96-4AEA0745C856}">
      <dgm:prSet phldrT="[Texto]"/>
      <dgm:spPr/>
      <dgm:t>
        <a:bodyPr/>
        <a:lstStyle/>
        <a:p>
          <a:r>
            <a:rPr lang="es-ES" dirty="0" smtClean="0">
              <a:latin typeface="Arial" panose="020B0604020202020204" pitchFamily="34" charset="0"/>
              <a:cs typeface="Arial" panose="020B0604020202020204" pitchFamily="34" charset="0"/>
            </a:rPr>
            <a:t>DISEÑO ETAPA ADQUISICIÓN DE DATOS</a:t>
          </a:r>
          <a:endParaRPr lang="es-EC" dirty="0">
            <a:latin typeface="Arial" panose="020B0604020202020204" pitchFamily="34" charset="0"/>
            <a:cs typeface="Arial" panose="020B0604020202020204" pitchFamily="34" charset="0"/>
          </a:endParaRPr>
        </a:p>
      </dgm:t>
    </dgm:pt>
    <dgm:pt modelId="{215F0337-1101-4164-B134-7582A701CA01}" type="parTrans" cxnId="{8F86258A-3F42-4B2B-B902-57345B5A0D93}">
      <dgm:prSet/>
      <dgm:spPr/>
      <dgm:t>
        <a:bodyPr/>
        <a:lstStyle/>
        <a:p>
          <a:endParaRPr lang="es-EC">
            <a:latin typeface="Arial" panose="020B0604020202020204" pitchFamily="34" charset="0"/>
            <a:cs typeface="Arial" panose="020B0604020202020204" pitchFamily="34" charset="0"/>
          </a:endParaRPr>
        </a:p>
      </dgm:t>
    </dgm:pt>
    <dgm:pt modelId="{5EBD5338-B0D2-45F2-AD16-12402B944C2D}" type="sibTrans" cxnId="{8F86258A-3F42-4B2B-B902-57345B5A0D93}">
      <dgm:prSet/>
      <dgm:spPr/>
      <dgm:t>
        <a:bodyPr/>
        <a:lstStyle/>
        <a:p>
          <a:endParaRPr lang="es-EC">
            <a:latin typeface="Arial" panose="020B0604020202020204" pitchFamily="34" charset="0"/>
            <a:cs typeface="Arial" panose="020B0604020202020204" pitchFamily="34" charset="0"/>
          </a:endParaRPr>
        </a:p>
      </dgm:t>
    </dgm:pt>
    <dgm:pt modelId="{D052F844-4A42-4C33-B550-B613154E2A4E}">
      <dgm:prSet phldrT="[Texto]"/>
      <dgm:spPr/>
      <dgm:t>
        <a:bodyPr/>
        <a:lstStyle/>
        <a:p>
          <a:r>
            <a:rPr lang="es-EC" dirty="0" smtClean="0">
              <a:latin typeface="Arial" panose="020B0604020202020204" pitchFamily="34" charset="0"/>
              <a:cs typeface="Arial" panose="020B0604020202020204" pitchFamily="34" charset="0"/>
            </a:rPr>
            <a:t>DISEÑO ETAPA DE COMUNICACIÓN</a:t>
          </a:r>
          <a:endParaRPr lang="es-EC" dirty="0">
            <a:latin typeface="Arial" panose="020B0604020202020204" pitchFamily="34" charset="0"/>
            <a:cs typeface="Arial" panose="020B0604020202020204" pitchFamily="34" charset="0"/>
          </a:endParaRPr>
        </a:p>
      </dgm:t>
    </dgm:pt>
    <dgm:pt modelId="{9B98854E-EA88-4FF3-967C-DFDD171A7A9D}" type="parTrans" cxnId="{F41C4B7D-F3C8-40B4-86CF-F7BA38A75D5E}">
      <dgm:prSet/>
      <dgm:spPr/>
      <dgm:t>
        <a:bodyPr/>
        <a:lstStyle/>
        <a:p>
          <a:endParaRPr lang="es-EC">
            <a:latin typeface="Arial" panose="020B0604020202020204" pitchFamily="34" charset="0"/>
            <a:cs typeface="Arial" panose="020B0604020202020204" pitchFamily="34" charset="0"/>
          </a:endParaRPr>
        </a:p>
      </dgm:t>
    </dgm:pt>
    <dgm:pt modelId="{245630CA-F975-4846-9B5F-8FD8FB7BC557}" type="sibTrans" cxnId="{F41C4B7D-F3C8-40B4-86CF-F7BA38A75D5E}">
      <dgm:prSet/>
      <dgm:spPr/>
      <dgm:t>
        <a:bodyPr/>
        <a:lstStyle/>
        <a:p>
          <a:endParaRPr lang="es-EC">
            <a:latin typeface="Arial" panose="020B0604020202020204" pitchFamily="34" charset="0"/>
            <a:cs typeface="Arial" panose="020B0604020202020204" pitchFamily="34" charset="0"/>
          </a:endParaRPr>
        </a:p>
      </dgm:t>
    </dgm:pt>
    <dgm:pt modelId="{28DA2FB2-5EB6-44D5-B66C-BFEB1240807D}">
      <dgm:prSet phldrT="[Texto]"/>
      <dgm:spPr/>
      <dgm:t>
        <a:bodyPr/>
        <a:lstStyle/>
        <a:p>
          <a:pPr>
            <a:buFont typeface="+mj-lt"/>
            <a:buNone/>
          </a:pPr>
          <a:r>
            <a:rPr lang="es-ES" b="0" dirty="0" smtClean="0">
              <a:latin typeface="Arial" panose="020B0604020202020204" pitchFamily="34" charset="0"/>
              <a:cs typeface="Arial" panose="020B0604020202020204" pitchFamily="34" charset="0"/>
            </a:rPr>
            <a:t>DISEÑO SENSORES ACTIVOS</a:t>
          </a:r>
          <a:endParaRPr lang="es-EC" b="0" dirty="0">
            <a:latin typeface="Arial" panose="020B0604020202020204" pitchFamily="34" charset="0"/>
            <a:cs typeface="Arial" panose="020B0604020202020204" pitchFamily="34" charset="0"/>
          </a:endParaRPr>
        </a:p>
      </dgm:t>
    </dgm:pt>
    <dgm:pt modelId="{DE8CC6BB-CD31-44C6-A033-09A80B0C7D3E}" type="parTrans" cxnId="{87A6D8BC-A4B5-4F3F-948E-A0BB65B08541}">
      <dgm:prSet/>
      <dgm:spPr/>
      <dgm:t>
        <a:bodyPr/>
        <a:lstStyle/>
        <a:p>
          <a:endParaRPr lang="es-EC">
            <a:latin typeface="Arial" panose="020B0604020202020204" pitchFamily="34" charset="0"/>
            <a:cs typeface="Arial" panose="020B0604020202020204" pitchFamily="34" charset="0"/>
          </a:endParaRPr>
        </a:p>
      </dgm:t>
    </dgm:pt>
    <dgm:pt modelId="{4606CE40-EE4D-4C55-AC82-42ECCD31D2AF}" type="sibTrans" cxnId="{87A6D8BC-A4B5-4F3F-948E-A0BB65B08541}">
      <dgm:prSet/>
      <dgm:spPr/>
      <dgm:t>
        <a:bodyPr/>
        <a:lstStyle/>
        <a:p>
          <a:endParaRPr lang="es-EC">
            <a:latin typeface="Arial" panose="020B0604020202020204" pitchFamily="34" charset="0"/>
            <a:cs typeface="Arial" panose="020B0604020202020204" pitchFamily="34" charset="0"/>
          </a:endParaRPr>
        </a:p>
      </dgm:t>
    </dgm:pt>
    <dgm:pt modelId="{4E0D109C-74DF-4BB6-B903-82FAD0A064B8}">
      <dgm:prSet phldrT="[Texto]"/>
      <dgm:spPr/>
      <dgm:t>
        <a:bodyPr/>
        <a:lstStyle/>
        <a:p>
          <a:r>
            <a:rPr lang="es-EC" dirty="0" smtClean="0">
              <a:latin typeface="Arial" panose="020B0604020202020204" pitchFamily="34" charset="0"/>
              <a:cs typeface="Arial" panose="020B0604020202020204" pitchFamily="34" charset="0"/>
            </a:rPr>
            <a:t>IMPLEMENTACIÓN</a:t>
          </a:r>
          <a:endParaRPr lang="es-EC" dirty="0">
            <a:latin typeface="Arial" panose="020B0604020202020204" pitchFamily="34" charset="0"/>
            <a:cs typeface="Arial" panose="020B0604020202020204" pitchFamily="34" charset="0"/>
          </a:endParaRPr>
        </a:p>
      </dgm:t>
    </dgm:pt>
    <dgm:pt modelId="{F2E9A2A8-1168-4DC2-B3C9-2C2EB5327F17}" type="parTrans" cxnId="{2CB7719C-E73B-48ED-A24A-524595D582A2}">
      <dgm:prSet/>
      <dgm:spPr/>
      <dgm:t>
        <a:bodyPr/>
        <a:lstStyle/>
        <a:p>
          <a:endParaRPr lang="es-CO"/>
        </a:p>
      </dgm:t>
    </dgm:pt>
    <dgm:pt modelId="{6D17DD80-813D-4AA4-8A0E-A5B0B6342422}" type="sibTrans" cxnId="{2CB7719C-E73B-48ED-A24A-524595D582A2}">
      <dgm:prSet/>
      <dgm:spPr/>
      <dgm:t>
        <a:bodyPr/>
        <a:lstStyle/>
        <a:p>
          <a:endParaRPr lang="es-CO"/>
        </a:p>
      </dgm:t>
    </dgm:pt>
    <dgm:pt modelId="{4DFCE240-7055-44DE-9E66-4977602284FF}" type="pres">
      <dgm:prSet presAssocID="{A2FD42B6-93AA-44AF-B46C-950631D0A0AE}" presName="Name0" presStyleCnt="0">
        <dgm:presLayoutVars>
          <dgm:chMax val="7"/>
          <dgm:chPref val="7"/>
          <dgm:dir/>
        </dgm:presLayoutVars>
      </dgm:prSet>
      <dgm:spPr/>
      <dgm:t>
        <a:bodyPr/>
        <a:lstStyle/>
        <a:p>
          <a:endParaRPr lang="es-CO"/>
        </a:p>
      </dgm:t>
    </dgm:pt>
    <dgm:pt modelId="{ED0E8BD1-F664-4E5E-8427-063F09DBB0CC}" type="pres">
      <dgm:prSet presAssocID="{A2FD42B6-93AA-44AF-B46C-950631D0A0AE}" presName="Name1" presStyleCnt="0"/>
      <dgm:spPr/>
    </dgm:pt>
    <dgm:pt modelId="{C9B579E8-4AEA-4CA4-ADBD-2AF5C1C3CC06}" type="pres">
      <dgm:prSet presAssocID="{A2FD42B6-93AA-44AF-B46C-950631D0A0AE}" presName="cycle" presStyleCnt="0"/>
      <dgm:spPr/>
    </dgm:pt>
    <dgm:pt modelId="{00CB884E-06AD-4AAB-91D0-C47DF143F74D}" type="pres">
      <dgm:prSet presAssocID="{A2FD42B6-93AA-44AF-B46C-950631D0A0AE}" presName="srcNode" presStyleLbl="node1" presStyleIdx="0" presStyleCnt="6"/>
      <dgm:spPr/>
    </dgm:pt>
    <dgm:pt modelId="{EC53B4F6-4569-43E3-BF1C-4518067197F6}" type="pres">
      <dgm:prSet presAssocID="{A2FD42B6-93AA-44AF-B46C-950631D0A0AE}" presName="conn" presStyleLbl="parChTrans1D2" presStyleIdx="0" presStyleCnt="1"/>
      <dgm:spPr/>
      <dgm:t>
        <a:bodyPr/>
        <a:lstStyle/>
        <a:p>
          <a:endParaRPr lang="es-CO"/>
        </a:p>
      </dgm:t>
    </dgm:pt>
    <dgm:pt modelId="{7A8E235D-DA1D-4688-82EC-191E1DDDFC5E}" type="pres">
      <dgm:prSet presAssocID="{A2FD42B6-93AA-44AF-B46C-950631D0A0AE}" presName="extraNode" presStyleLbl="node1" presStyleIdx="0" presStyleCnt="6"/>
      <dgm:spPr/>
    </dgm:pt>
    <dgm:pt modelId="{7914139F-A9A0-4B49-AD89-E9CA5CFDA1C0}" type="pres">
      <dgm:prSet presAssocID="{A2FD42B6-93AA-44AF-B46C-950631D0A0AE}" presName="dstNode" presStyleLbl="node1" presStyleIdx="0" presStyleCnt="6"/>
      <dgm:spPr/>
    </dgm:pt>
    <dgm:pt modelId="{37FD1EEB-0DBB-4172-A022-078BF673DCA4}" type="pres">
      <dgm:prSet presAssocID="{B62A2DF5-0E6E-494C-8965-7CA9618063A6}" presName="text_1" presStyleLbl="node1" presStyleIdx="0" presStyleCnt="6">
        <dgm:presLayoutVars>
          <dgm:bulletEnabled val="1"/>
        </dgm:presLayoutVars>
      </dgm:prSet>
      <dgm:spPr/>
      <dgm:t>
        <a:bodyPr/>
        <a:lstStyle/>
        <a:p>
          <a:endParaRPr lang="es-CO"/>
        </a:p>
      </dgm:t>
    </dgm:pt>
    <dgm:pt modelId="{1FEED484-1913-4363-9E45-FE3A0969B5BA}" type="pres">
      <dgm:prSet presAssocID="{B62A2DF5-0E6E-494C-8965-7CA9618063A6}" presName="accent_1" presStyleCnt="0"/>
      <dgm:spPr/>
    </dgm:pt>
    <dgm:pt modelId="{3FA511BA-F613-4507-9260-C557BCE9D0C5}" type="pres">
      <dgm:prSet presAssocID="{B62A2DF5-0E6E-494C-8965-7CA9618063A6}" presName="accentRepeatNode" presStyleLbl="solidFgAcc1" presStyleIdx="0" presStyleCnt="6"/>
      <dgm:spPr/>
    </dgm:pt>
    <dgm:pt modelId="{D561ADF4-13B3-4397-A726-734A2CC2E6B6}" type="pres">
      <dgm:prSet presAssocID="{28DA2FB2-5EB6-44D5-B66C-BFEB1240807D}" presName="text_2" presStyleLbl="node1" presStyleIdx="1" presStyleCnt="6">
        <dgm:presLayoutVars>
          <dgm:bulletEnabled val="1"/>
        </dgm:presLayoutVars>
      </dgm:prSet>
      <dgm:spPr/>
      <dgm:t>
        <a:bodyPr/>
        <a:lstStyle/>
        <a:p>
          <a:endParaRPr lang="es-CO"/>
        </a:p>
      </dgm:t>
    </dgm:pt>
    <dgm:pt modelId="{C010FBAB-F5CF-4D68-AA4C-91C03F42A739}" type="pres">
      <dgm:prSet presAssocID="{28DA2FB2-5EB6-44D5-B66C-BFEB1240807D}" presName="accent_2" presStyleCnt="0"/>
      <dgm:spPr/>
    </dgm:pt>
    <dgm:pt modelId="{206D19B9-8BD6-48A3-B316-061576071DBE}" type="pres">
      <dgm:prSet presAssocID="{28DA2FB2-5EB6-44D5-B66C-BFEB1240807D}" presName="accentRepeatNode" presStyleLbl="solidFgAcc1" presStyleIdx="1" presStyleCnt="6"/>
      <dgm:spPr/>
    </dgm:pt>
    <dgm:pt modelId="{3DD86460-E160-4AEE-8A19-1212875ED4E1}" type="pres">
      <dgm:prSet presAssocID="{6E4FABC0-BD95-4EAD-BCF4-579AE3E037CF}" presName="text_3" presStyleLbl="node1" presStyleIdx="2" presStyleCnt="6">
        <dgm:presLayoutVars>
          <dgm:bulletEnabled val="1"/>
        </dgm:presLayoutVars>
      </dgm:prSet>
      <dgm:spPr/>
      <dgm:t>
        <a:bodyPr/>
        <a:lstStyle/>
        <a:p>
          <a:endParaRPr lang="es-CO"/>
        </a:p>
      </dgm:t>
    </dgm:pt>
    <dgm:pt modelId="{46FDA53B-0454-43C7-ABA1-35D89E3157ED}" type="pres">
      <dgm:prSet presAssocID="{6E4FABC0-BD95-4EAD-BCF4-579AE3E037CF}" presName="accent_3" presStyleCnt="0"/>
      <dgm:spPr/>
    </dgm:pt>
    <dgm:pt modelId="{564FEEDB-A0EA-4890-9535-0BB0A349917B}" type="pres">
      <dgm:prSet presAssocID="{6E4FABC0-BD95-4EAD-BCF4-579AE3E037CF}" presName="accentRepeatNode" presStyleLbl="solidFgAcc1" presStyleIdx="2" presStyleCnt="6"/>
      <dgm:spPr/>
    </dgm:pt>
    <dgm:pt modelId="{948F3CF0-4B36-4F28-9A5D-E4EC5C9D21C3}" type="pres">
      <dgm:prSet presAssocID="{7193E796-5B6C-4E4D-9B96-4AEA0745C856}" presName="text_4" presStyleLbl="node1" presStyleIdx="3" presStyleCnt="6">
        <dgm:presLayoutVars>
          <dgm:bulletEnabled val="1"/>
        </dgm:presLayoutVars>
      </dgm:prSet>
      <dgm:spPr/>
      <dgm:t>
        <a:bodyPr/>
        <a:lstStyle/>
        <a:p>
          <a:endParaRPr lang="es-CO"/>
        </a:p>
      </dgm:t>
    </dgm:pt>
    <dgm:pt modelId="{9655B0AE-B5C2-4734-A66E-E3B3B7CA1A45}" type="pres">
      <dgm:prSet presAssocID="{7193E796-5B6C-4E4D-9B96-4AEA0745C856}" presName="accent_4" presStyleCnt="0"/>
      <dgm:spPr/>
    </dgm:pt>
    <dgm:pt modelId="{4CA7C1EC-3DF8-4FA1-874A-048F6F552894}" type="pres">
      <dgm:prSet presAssocID="{7193E796-5B6C-4E4D-9B96-4AEA0745C856}" presName="accentRepeatNode" presStyleLbl="solidFgAcc1" presStyleIdx="3" presStyleCnt="6"/>
      <dgm:spPr/>
    </dgm:pt>
    <dgm:pt modelId="{859305CE-E4C1-4BE4-89A9-68F7FEB94159}" type="pres">
      <dgm:prSet presAssocID="{D052F844-4A42-4C33-B550-B613154E2A4E}" presName="text_5" presStyleLbl="node1" presStyleIdx="4" presStyleCnt="6">
        <dgm:presLayoutVars>
          <dgm:bulletEnabled val="1"/>
        </dgm:presLayoutVars>
      </dgm:prSet>
      <dgm:spPr/>
      <dgm:t>
        <a:bodyPr/>
        <a:lstStyle/>
        <a:p>
          <a:endParaRPr lang="es-CO"/>
        </a:p>
      </dgm:t>
    </dgm:pt>
    <dgm:pt modelId="{268BE967-5B32-40DB-96CA-5DDB578734D9}" type="pres">
      <dgm:prSet presAssocID="{D052F844-4A42-4C33-B550-B613154E2A4E}" presName="accent_5" presStyleCnt="0"/>
      <dgm:spPr/>
    </dgm:pt>
    <dgm:pt modelId="{D41821E4-B4A9-44AE-A49A-C18FF71DC558}" type="pres">
      <dgm:prSet presAssocID="{D052F844-4A42-4C33-B550-B613154E2A4E}" presName="accentRepeatNode" presStyleLbl="solidFgAcc1" presStyleIdx="4" presStyleCnt="6"/>
      <dgm:spPr/>
    </dgm:pt>
    <dgm:pt modelId="{AEFAD559-031B-4DCA-B6D4-5327242FA625}" type="pres">
      <dgm:prSet presAssocID="{4E0D109C-74DF-4BB6-B903-82FAD0A064B8}" presName="text_6" presStyleLbl="node1" presStyleIdx="5" presStyleCnt="6">
        <dgm:presLayoutVars>
          <dgm:bulletEnabled val="1"/>
        </dgm:presLayoutVars>
      </dgm:prSet>
      <dgm:spPr/>
      <dgm:t>
        <a:bodyPr/>
        <a:lstStyle/>
        <a:p>
          <a:endParaRPr lang="es-CO"/>
        </a:p>
      </dgm:t>
    </dgm:pt>
    <dgm:pt modelId="{E2C8ECC3-071C-4C76-96B9-A2ABC58509A9}" type="pres">
      <dgm:prSet presAssocID="{4E0D109C-74DF-4BB6-B903-82FAD0A064B8}" presName="accent_6" presStyleCnt="0"/>
      <dgm:spPr/>
    </dgm:pt>
    <dgm:pt modelId="{B0A3F266-91B4-496C-8F1F-B2B65B61F64F}" type="pres">
      <dgm:prSet presAssocID="{4E0D109C-74DF-4BB6-B903-82FAD0A064B8}" presName="accentRepeatNode" presStyleLbl="solidFgAcc1" presStyleIdx="5" presStyleCnt="6"/>
      <dgm:spPr/>
    </dgm:pt>
  </dgm:ptLst>
  <dgm:cxnLst>
    <dgm:cxn modelId="{C1CB98DD-202D-4843-8F9C-D56B31BE22EB}" type="presOf" srcId="{7193E796-5B6C-4E4D-9B96-4AEA0745C856}" destId="{948F3CF0-4B36-4F28-9A5D-E4EC5C9D21C3}" srcOrd="0" destOrd="0" presId="urn:microsoft.com/office/officeart/2008/layout/VerticalCurvedList"/>
    <dgm:cxn modelId="{84D92DC3-1779-4B41-A46B-9BA5A903C171}" srcId="{A2FD42B6-93AA-44AF-B46C-950631D0A0AE}" destId="{B62A2DF5-0E6E-494C-8965-7CA9618063A6}" srcOrd="0" destOrd="0" parTransId="{3A42BE20-0A87-42BA-ABBC-3C26CCAFA22D}" sibTransId="{5DF2A2D2-E6AA-4D13-822B-9DC931A59CBF}"/>
    <dgm:cxn modelId="{2CB7719C-E73B-48ED-A24A-524595D582A2}" srcId="{A2FD42B6-93AA-44AF-B46C-950631D0A0AE}" destId="{4E0D109C-74DF-4BB6-B903-82FAD0A064B8}" srcOrd="5" destOrd="0" parTransId="{F2E9A2A8-1168-4DC2-B3C9-2C2EB5327F17}" sibTransId="{6D17DD80-813D-4AA4-8A0E-A5B0B6342422}"/>
    <dgm:cxn modelId="{E5F93737-62D7-44BB-B929-E3B315C6AC0A}" srcId="{A2FD42B6-93AA-44AF-B46C-950631D0A0AE}" destId="{6E4FABC0-BD95-4EAD-BCF4-579AE3E037CF}" srcOrd="2" destOrd="0" parTransId="{496C90DF-A5C2-48EB-B2F6-F088446B5ECD}" sibTransId="{D3977AC6-6DE3-4DF7-912B-4A4D79E9F84E}"/>
    <dgm:cxn modelId="{6BA94E5A-15A7-4171-8FFC-80C5D207FD8A}" type="presOf" srcId="{28DA2FB2-5EB6-44D5-B66C-BFEB1240807D}" destId="{D561ADF4-13B3-4397-A726-734A2CC2E6B6}" srcOrd="0" destOrd="0" presId="urn:microsoft.com/office/officeart/2008/layout/VerticalCurvedList"/>
    <dgm:cxn modelId="{8F86258A-3F42-4B2B-B902-57345B5A0D93}" srcId="{A2FD42B6-93AA-44AF-B46C-950631D0A0AE}" destId="{7193E796-5B6C-4E4D-9B96-4AEA0745C856}" srcOrd="3" destOrd="0" parTransId="{215F0337-1101-4164-B134-7582A701CA01}" sibTransId="{5EBD5338-B0D2-45F2-AD16-12402B944C2D}"/>
    <dgm:cxn modelId="{20B1AE87-D788-478B-814B-F4D18F3FA373}" type="presOf" srcId="{6E4FABC0-BD95-4EAD-BCF4-579AE3E037CF}" destId="{3DD86460-E160-4AEE-8A19-1212875ED4E1}" srcOrd="0" destOrd="0" presId="urn:microsoft.com/office/officeart/2008/layout/VerticalCurvedList"/>
    <dgm:cxn modelId="{756F5A8C-387D-41A3-872A-93000F528607}" type="presOf" srcId="{B62A2DF5-0E6E-494C-8965-7CA9618063A6}" destId="{37FD1EEB-0DBB-4172-A022-078BF673DCA4}" srcOrd="0" destOrd="0" presId="urn:microsoft.com/office/officeart/2008/layout/VerticalCurvedList"/>
    <dgm:cxn modelId="{F41C4B7D-F3C8-40B4-86CF-F7BA38A75D5E}" srcId="{A2FD42B6-93AA-44AF-B46C-950631D0A0AE}" destId="{D052F844-4A42-4C33-B550-B613154E2A4E}" srcOrd="4" destOrd="0" parTransId="{9B98854E-EA88-4FF3-967C-DFDD171A7A9D}" sibTransId="{245630CA-F975-4846-9B5F-8FD8FB7BC557}"/>
    <dgm:cxn modelId="{87A6D8BC-A4B5-4F3F-948E-A0BB65B08541}" srcId="{A2FD42B6-93AA-44AF-B46C-950631D0A0AE}" destId="{28DA2FB2-5EB6-44D5-B66C-BFEB1240807D}" srcOrd="1" destOrd="0" parTransId="{DE8CC6BB-CD31-44C6-A033-09A80B0C7D3E}" sibTransId="{4606CE40-EE4D-4C55-AC82-42ECCD31D2AF}"/>
    <dgm:cxn modelId="{76EAAA79-4374-4BAF-BE25-8F6C349C52FD}" type="presOf" srcId="{D052F844-4A42-4C33-B550-B613154E2A4E}" destId="{859305CE-E4C1-4BE4-89A9-68F7FEB94159}" srcOrd="0" destOrd="0" presId="urn:microsoft.com/office/officeart/2008/layout/VerticalCurvedList"/>
    <dgm:cxn modelId="{A0919554-BB7A-4D04-A286-2F9CB86A39B4}" type="presOf" srcId="{A2FD42B6-93AA-44AF-B46C-950631D0A0AE}" destId="{4DFCE240-7055-44DE-9E66-4977602284FF}" srcOrd="0" destOrd="0" presId="urn:microsoft.com/office/officeart/2008/layout/VerticalCurvedList"/>
    <dgm:cxn modelId="{B26AE59E-4673-465D-A3B7-98042DDB3901}" type="presOf" srcId="{4E0D109C-74DF-4BB6-B903-82FAD0A064B8}" destId="{AEFAD559-031B-4DCA-B6D4-5327242FA625}" srcOrd="0" destOrd="0" presId="urn:microsoft.com/office/officeart/2008/layout/VerticalCurvedList"/>
    <dgm:cxn modelId="{BD3680D9-FAE1-4813-97E4-14C7AA962A23}" type="presOf" srcId="{5DF2A2D2-E6AA-4D13-822B-9DC931A59CBF}" destId="{EC53B4F6-4569-43E3-BF1C-4518067197F6}" srcOrd="0" destOrd="0" presId="urn:microsoft.com/office/officeart/2008/layout/VerticalCurvedList"/>
    <dgm:cxn modelId="{457E610E-8036-4FA1-8999-BB8D6082314F}" type="presParOf" srcId="{4DFCE240-7055-44DE-9E66-4977602284FF}" destId="{ED0E8BD1-F664-4E5E-8427-063F09DBB0CC}" srcOrd="0" destOrd="0" presId="urn:microsoft.com/office/officeart/2008/layout/VerticalCurvedList"/>
    <dgm:cxn modelId="{4A3A7671-BF63-4175-9353-067DC4713045}" type="presParOf" srcId="{ED0E8BD1-F664-4E5E-8427-063F09DBB0CC}" destId="{C9B579E8-4AEA-4CA4-ADBD-2AF5C1C3CC06}" srcOrd="0" destOrd="0" presId="urn:microsoft.com/office/officeart/2008/layout/VerticalCurvedList"/>
    <dgm:cxn modelId="{599E9CB0-4C73-4AD9-B60C-FD638C7322F5}" type="presParOf" srcId="{C9B579E8-4AEA-4CA4-ADBD-2AF5C1C3CC06}" destId="{00CB884E-06AD-4AAB-91D0-C47DF143F74D}" srcOrd="0" destOrd="0" presId="urn:microsoft.com/office/officeart/2008/layout/VerticalCurvedList"/>
    <dgm:cxn modelId="{220BEA09-8685-4A1F-9C82-E1636E80B830}" type="presParOf" srcId="{C9B579E8-4AEA-4CA4-ADBD-2AF5C1C3CC06}" destId="{EC53B4F6-4569-43E3-BF1C-4518067197F6}" srcOrd="1" destOrd="0" presId="urn:microsoft.com/office/officeart/2008/layout/VerticalCurvedList"/>
    <dgm:cxn modelId="{94446E71-6CCF-4F93-B700-70B6C850F35B}" type="presParOf" srcId="{C9B579E8-4AEA-4CA4-ADBD-2AF5C1C3CC06}" destId="{7A8E235D-DA1D-4688-82EC-191E1DDDFC5E}" srcOrd="2" destOrd="0" presId="urn:microsoft.com/office/officeart/2008/layout/VerticalCurvedList"/>
    <dgm:cxn modelId="{700999AF-847C-469A-86B2-29FEE34ADBB0}" type="presParOf" srcId="{C9B579E8-4AEA-4CA4-ADBD-2AF5C1C3CC06}" destId="{7914139F-A9A0-4B49-AD89-E9CA5CFDA1C0}" srcOrd="3" destOrd="0" presId="urn:microsoft.com/office/officeart/2008/layout/VerticalCurvedList"/>
    <dgm:cxn modelId="{01F4C8A7-1EF0-44AB-8985-4A7CAB043BFA}" type="presParOf" srcId="{ED0E8BD1-F664-4E5E-8427-063F09DBB0CC}" destId="{37FD1EEB-0DBB-4172-A022-078BF673DCA4}" srcOrd="1" destOrd="0" presId="urn:microsoft.com/office/officeart/2008/layout/VerticalCurvedList"/>
    <dgm:cxn modelId="{256A2165-CE3A-46E7-9958-9F924978CE8F}" type="presParOf" srcId="{ED0E8BD1-F664-4E5E-8427-063F09DBB0CC}" destId="{1FEED484-1913-4363-9E45-FE3A0969B5BA}" srcOrd="2" destOrd="0" presId="urn:microsoft.com/office/officeart/2008/layout/VerticalCurvedList"/>
    <dgm:cxn modelId="{657C21EF-5165-47E4-8F6F-724E36FC8A59}" type="presParOf" srcId="{1FEED484-1913-4363-9E45-FE3A0969B5BA}" destId="{3FA511BA-F613-4507-9260-C557BCE9D0C5}" srcOrd="0" destOrd="0" presId="urn:microsoft.com/office/officeart/2008/layout/VerticalCurvedList"/>
    <dgm:cxn modelId="{4459868D-8880-441E-81F9-EBAEB73509FA}" type="presParOf" srcId="{ED0E8BD1-F664-4E5E-8427-063F09DBB0CC}" destId="{D561ADF4-13B3-4397-A726-734A2CC2E6B6}" srcOrd="3" destOrd="0" presId="urn:microsoft.com/office/officeart/2008/layout/VerticalCurvedList"/>
    <dgm:cxn modelId="{33CA67E1-4FC5-4B4C-9EE0-D9BCB6205DED}" type="presParOf" srcId="{ED0E8BD1-F664-4E5E-8427-063F09DBB0CC}" destId="{C010FBAB-F5CF-4D68-AA4C-91C03F42A739}" srcOrd="4" destOrd="0" presId="urn:microsoft.com/office/officeart/2008/layout/VerticalCurvedList"/>
    <dgm:cxn modelId="{0979AE36-DC91-4505-B122-315B7F0924BB}" type="presParOf" srcId="{C010FBAB-F5CF-4D68-AA4C-91C03F42A739}" destId="{206D19B9-8BD6-48A3-B316-061576071DBE}" srcOrd="0" destOrd="0" presId="urn:microsoft.com/office/officeart/2008/layout/VerticalCurvedList"/>
    <dgm:cxn modelId="{E4810F72-5192-428E-8D3E-B8D1727DEC0C}" type="presParOf" srcId="{ED0E8BD1-F664-4E5E-8427-063F09DBB0CC}" destId="{3DD86460-E160-4AEE-8A19-1212875ED4E1}" srcOrd="5" destOrd="0" presId="urn:microsoft.com/office/officeart/2008/layout/VerticalCurvedList"/>
    <dgm:cxn modelId="{5F76DA26-B3D0-41A1-B381-344F25D8A7FF}" type="presParOf" srcId="{ED0E8BD1-F664-4E5E-8427-063F09DBB0CC}" destId="{46FDA53B-0454-43C7-ABA1-35D89E3157ED}" srcOrd="6" destOrd="0" presId="urn:microsoft.com/office/officeart/2008/layout/VerticalCurvedList"/>
    <dgm:cxn modelId="{E0D01406-842F-419F-8ECC-A5E9B7518C69}" type="presParOf" srcId="{46FDA53B-0454-43C7-ABA1-35D89E3157ED}" destId="{564FEEDB-A0EA-4890-9535-0BB0A349917B}" srcOrd="0" destOrd="0" presId="urn:microsoft.com/office/officeart/2008/layout/VerticalCurvedList"/>
    <dgm:cxn modelId="{4E61FF47-61BA-4FCE-9DAD-120C99842621}" type="presParOf" srcId="{ED0E8BD1-F664-4E5E-8427-063F09DBB0CC}" destId="{948F3CF0-4B36-4F28-9A5D-E4EC5C9D21C3}" srcOrd="7" destOrd="0" presId="urn:microsoft.com/office/officeart/2008/layout/VerticalCurvedList"/>
    <dgm:cxn modelId="{187C7D4B-9BB1-4EC4-84E2-471FCF92C876}" type="presParOf" srcId="{ED0E8BD1-F664-4E5E-8427-063F09DBB0CC}" destId="{9655B0AE-B5C2-4734-A66E-E3B3B7CA1A45}" srcOrd="8" destOrd="0" presId="urn:microsoft.com/office/officeart/2008/layout/VerticalCurvedList"/>
    <dgm:cxn modelId="{B6D7C6E1-B4A5-461A-B3AF-96DA22742D2A}" type="presParOf" srcId="{9655B0AE-B5C2-4734-A66E-E3B3B7CA1A45}" destId="{4CA7C1EC-3DF8-4FA1-874A-048F6F552894}" srcOrd="0" destOrd="0" presId="urn:microsoft.com/office/officeart/2008/layout/VerticalCurvedList"/>
    <dgm:cxn modelId="{2FBAFB0C-F697-4A9A-AF37-434624D5C510}" type="presParOf" srcId="{ED0E8BD1-F664-4E5E-8427-063F09DBB0CC}" destId="{859305CE-E4C1-4BE4-89A9-68F7FEB94159}" srcOrd="9" destOrd="0" presId="urn:microsoft.com/office/officeart/2008/layout/VerticalCurvedList"/>
    <dgm:cxn modelId="{E3798EE6-96F3-46AC-B4DB-BA4548CED37D}" type="presParOf" srcId="{ED0E8BD1-F664-4E5E-8427-063F09DBB0CC}" destId="{268BE967-5B32-40DB-96CA-5DDB578734D9}" srcOrd="10" destOrd="0" presId="urn:microsoft.com/office/officeart/2008/layout/VerticalCurvedList"/>
    <dgm:cxn modelId="{96AA450D-C5E2-403E-81D8-435DC47359CF}" type="presParOf" srcId="{268BE967-5B32-40DB-96CA-5DDB578734D9}" destId="{D41821E4-B4A9-44AE-A49A-C18FF71DC558}" srcOrd="0" destOrd="0" presId="urn:microsoft.com/office/officeart/2008/layout/VerticalCurvedList"/>
    <dgm:cxn modelId="{1CD169FB-08C0-4574-8082-55F9CDB32C64}" type="presParOf" srcId="{ED0E8BD1-F664-4E5E-8427-063F09DBB0CC}" destId="{AEFAD559-031B-4DCA-B6D4-5327242FA625}" srcOrd="11" destOrd="0" presId="urn:microsoft.com/office/officeart/2008/layout/VerticalCurvedList"/>
    <dgm:cxn modelId="{4E3F8310-A0FC-483E-9C32-26FBBEEEC34C}" type="presParOf" srcId="{ED0E8BD1-F664-4E5E-8427-063F09DBB0CC}" destId="{E2C8ECC3-071C-4C76-96B9-A2ABC58509A9}" srcOrd="12" destOrd="0" presId="urn:microsoft.com/office/officeart/2008/layout/VerticalCurvedList"/>
    <dgm:cxn modelId="{0CEF7B0F-1FA9-4805-A22E-A6D415F0FD00}" type="presParOf" srcId="{E2C8ECC3-071C-4C76-96B9-A2ABC58509A9}" destId="{B0A3F266-91B4-496C-8F1F-B2B65B61F64F}"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3B4F6-4569-43E3-BF1C-4518067197F6}">
      <dsp:nvSpPr>
        <dsp:cNvPr id="0" name=""/>
        <dsp:cNvSpPr/>
      </dsp:nvSpPr>
      <dsp:spPr>
        <a:xfrm>
          <a:off x="-5171227" y="-792110"/>
          <a:ext cx="6158121" cy="6158121"/>
        </a:xfrm>
        <a:prstGeom prst="blockArc">
          <a:avLst>
            <a:gd name="adj1" fmla="val 18900000"/>
            <a:gd name="adj2" fmla="val 2700000"/>
            <a:gd name="adj3" fmla="val 351"/>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FD1EEB-0DBB-4172-A022-078BF673DCA4}">
      <dsp:nvSpPr>
        <dsp:cNvPr id="0" name=""/>
        <dsp:cNvSpPr/>
      </dsp:nvSpPr>
      <dsp:spPr>
        <a:xfrm>
          <a:off x="431656" y="285777"/>
          <a:ext cx="8679396" cy="571920"/>
        </a:xfrm>
        <a:prstGeom prst="rect">
          <a:avLst/>
        </a:prstGeom>
        <a:solidFill>
          <a:srgbClr val="44546A"/>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3962" tIns="45720" rIns="45720" bIns="45720" numCol="1" spcCol="1270" anchor="ctr" anchorCtr="0">
          <a:noAutofit/>
        </a:bodyPr>
        <a:lstStyle/>
        <a:p>
          <a:pPr lvl="0" algn="l"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INTRODUCCIÓN</a:t>
          </a:r>
          <a:endParaRPr lang="es-EC" sz="1800" kern="1200" dirty="0">
            <a:latin typeface="Arial" panose="020B0604020202020204" pitchFamily="34" charset="0"/>
            <a:cs typeface="Arial" panose="020B0604020202020204" pitchFamily="34" charset="0"/>
          </a:endParaRPr>
        </a:p>
      </dsp:txBody>
      <dsp:txXfrm>
        <a:off x="431656" y="285777"/>
        <a:ext cx="8679396" cy="571920"/>
      </dsp:txXfrm>
    </dsp:sp>
    <dsp:sp modelId="{3FA511BA-F613-4507-9260-C557BCE9D0C5}">
      <dsp:nvSpPr>
        <dsp:cNvPr id="0" name=""/>
        <dsp:cNvSpPr/>
      </dsp:nvSpPr>
      <dsp:spPr>
        <a:xfrm>
          <a:off x="74205" y="214287"/>
          <a:ext cx="714900" cy="71490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61ADF4-13B3-4397-A726-734A2CC2E6B6}">
      <dsp:nvSpPr>
        <dsp:cNvPr id="0" name=""/>
        <dsp:cNvSpPr/>
      </dsp:nvSpPr>
      <dsp:spPr>
        <a:xfrm>
          <a:off x="841477" y="1143383"/>
          <a:ext cx="8269574" cy="57192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3962" tIns="45720" rIns="45720" bIns="45720" numCol="1" spcCol="1270" anchor="ctr" anchorCtr="0">
          <a:noAutofit/>
        </a:bodyPr>
        <a:lstStyle/>
        <a:p>
          <a:pPr lvl="0" algn="l" defTabSz="800100">
            <a:lnSpc>
              <a:spcPct val="90000"/>
            </a:lnSpc>
            <a:spcBef>
              <a:spcPct val="0"/>
            </a:spcBef>
            <a:spcAft>
              <a:spcPct val="35000"/>
            </a:spcAft>
            <a:buFont typeface="+mj-lt"/>
            <a:buNone/>
          </a:pPr>
          <a:r>
            <a:rPr lang="es-ES" sz="1800" b="0" kern="1200" dirty="0" smtClean="0">
              <a:latin typeface="Arial" panose="020B0604020202020204" pitchFamily="34" charset="0"/>
              <a:cs typeface="Arial" panose="020B0604020202020204" pitchFamily="34" charset="0"/>
            </a:rPr>
            <a:t>DISEÑO E IMPLEMENTACIÓN HARDWARE DEL EQUIPO ELECTROMIOGRÁFICO </a:t>
          </a:r>
          <a:endParaRPr lang="es-EC" sz="1800" b="0" kern="1200" dirty="0">
            <a:latin typeface="Arial" panose="020B0604020202020204" pitchFamily="34" charset="0"/>
            <a:cs typeface="Arial" panose="020B0604020202020204" pitchFamily="34" charset="0"/>
          </a:endParaRPr>
        </a:p>
      </dsp:txBody>
      <dsp:txXfrm>
        <a:off x="841477" y="1143383"/>
        <a:ext cx="8269574" cy="571920"/>
      </dsp:txXfrm>
    </dsp:sp>
    <dsp:sp modelId="{206D19B9-8BD6-48A3-B316-061576071DBE}">
      <dsp:nvSpPr>
        <dsp:cNvPr id="0" name=""/>
        <dsp:cNvSpPr/>
      </dsp:nvSpPr>
      <dsp:spPr>
        <a:xfrm>
          <a:off x="484027" y="1071893"/>
          <a:ext cx="714900" cy="71490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D86460-E160-4AEE-8A19-1212875ED4E1}">
      <dsp:nvSpPr>
        <dsp:cNvPr id="0" name=""/>
        <dsp:cNvSpPr/>
      </dsp:nvSpPr>
      <dsp:spPr>
        <a:xfrm>
          <a:off x="967259" y="2000989"/>
          <a:ext cx="8143792" cy="57192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3962" tIns="45720" rIns="45720" bIns="45720" numCol="1" spcCol="1270" anchor="ctr" anchorCtr="0">
          <a:noAutofit/>
        </a:bodyPr>
        <a:lstStyle/>
        <a:p>
          <a:pPr lvl="0" algn="l" defTabSz="800100">
            <a:lnSpc>
              <a:spcPct val="90000"/>
            </a:lnSpc>
            <a:spcBef>
              <a:spcPct val="0"/>
            </a:spcBef>
            <a:spcAft>
              <a:spcPct val="35000"/>
            </a:spcAft>
            <a:buFont typeface="+mj-lt"/>
            <a:buNone/>
          </a:pPr>
          <a:r>
            <a:rPr lang="es-EC" sz="1800" b="0" kern="1200" dirty="0" smtClean="0">
              <a:latin typeface="Arial" panose="020B0604020202020204" pitchFamily="34" charset="0"/>
              <a:cs typeface="Arial" panose="020B0604020202020204" pitchFamily="34" charset="0"/>
            </a:rPr>
            <a:t>DISEÑO</a:t>
          </a:r>
          <a:r>
            <a:rPr lang="es-EC" sz="1800" b="0" kern="1200" baseline="0" dirty="0" smtClean="0">
              <a:latin typeface="Arial" panose="020B0604020202020204" pitchFamily="34" charset="0"/>
              <a:cs typeface="Arial" panose="020B0604020202020204" pitchFamily="34" charset="0"/>
            </a:rPr>
            <a:t> E IMPLEMENTACIÓN SOFTWARE DEL EQUIPO ELECTROMIOGRÁFICO</a:t>
          </a:r>
          <a:endParaRPr lang="es-EC" sz="1800" b="0" kern="1200" dirty="0">
            <a:latin typeface="Arial" panose="020B0604020202020204" pitchFamily="34" charset="0"/>
            <a:cs typeface="Arial" panose="020B0604020202020204" pitchFamily="34" charset="0"/>
          </a:endParaRPr>
        </a:p>
      </dsp:txBody>
      <dsp:txXfrm>
        <a:off x="967259" y="2000989"/>
        <a:ext cx="8143792" cy="571920"/>
      </dsp:txXfrm>
    </dsp:sp>
    <dsp:sp modelId="{564FEEDB-A0EA-4890-9535-0BB0A349917B}">
      <dsp:nvSpPr>
        <dsp:cNvPr id="0" name=""/>
        <dsp:cNvSpPr/>
      </dsp:nvSpPr>
      <dsp:spPr>
        <a:xfrm>
          <a:off x="609809" y="1929499"/>
          <a:ext cx="714900" cy="71490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8F3CF0-4B36-4F28-9A5D-E4EC5C9D21C3}">
      <dsp:nvSpPr>
        <dsp:cNvPr id="0" name=""/>
        <dsp:cNvSpPr/>
      </dsp:nvSpPr>
      <dsp:spPr>
        <a:xfrm>
          <a:off x="841477" y="2858596"/>
          <a:ext cx="8269574" cy="57192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3962" tIns="45720" rIns="45720" bIns="45720" numCol="1" spcCol="1270" anchor="ctr" anchorCtr="0">
          <a:noAutofit/>
        </a:bodyPr>
        <a:lstStyle/>
        <a:p>
          <a:pPr lvl="0" algn="l" defTabSz="800100">
            <a:lnSpc>
              <a:spcPct val="90000"/>
            </a:lnSpc>
            <a:spcBef>
              <a:spcPct val="0"/>
            </a:spcBef>
            <a:spcAft>
              <a:spcPct val="35000"/>
            </a:spcAft>
          </a:pPr>
          <a:r>
            <a:rPr lang="es-ES" sz="1800" kern="1200" dirty="0" smtClean="0">
              <a:latin typeface="Arial" panose="020B0604020202020204" pitchFamily="34" charset="0"/>
              <a:cs typeface="Arial" panose="020B0604020202020204" pitchFamily="34" charset="0"/>
            </a:rPr>
            <a:t>PRUEBAS Y RESULTADOS</a:t>
          </a:r>
          <a:endParaRPr lang="es-EC" sz="1800" kern="1200" dirty="0">
            <a:latin typeface="Arial" panose="020B0604020202020204" pitchFamily="34" charset="0"/>
            <a:cs typeface="Arial" panose="020B0604020202020204" pitchFamily="34" charset="0"/>
          </a:endParaRPr>
        </a:p>
      </dsp:txBody>
      <dsp:txXfrm>
        <a:off x="841477" y="2858596"/>
        <a:ext cx="8269574" cy="571920"/>
      </dsp:txXfrm>
    </dsp:sp>
    <dsp:sp modelId="{4CA7C1EC-3DF8-4FA1-874A-048F6F552894}">
      <dsp:nvSpPr>
        <dsp:cNvPr id="0" name=""/>
        <dsp:cNvSpPr/>
      </dsp:nvSpPr>
      <dsp:spPr>
        <a:xfrm>
          <a:off x="484027" y="2787105"/>
          <a:ext cx="714900" cy="71490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9305CE-E4C1-4BE4-89A9-68F7FEB94159}">
      <dsp:nvSpPr>
        <dsp:cNvPr id="0" name=""/>
        <dsp:cNvSpPr/>
      </dsp:nvSpPr>
      <dsp:spPr>
        <a:xfrm>
          <a:off x="431656" y="3716202"/>
          <a:ext cx="8679396" cy="57192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3962" tIns="45720" rIns="45720" bIns="45720" numCol="1" spcCol="1270" anchor="ctr" anchorCtr="0">
          <a:noAutofit/>
        </a:bodyPr>
        <a:lstStyle/>
        <a:p>
          <a:pPr lvl="0" algn="l" defTabSz="800100">
            <a:lnSpc>
              <a:spcPct val="90000"/>
            </a:lnSpc>
            <a:spcBef>
              <a:spcPct val="0"/>
            </a:spcBef>
            <a:spcAft>
              <a:spcPct val="35000"/>
            </a:spcAft>
          </a:pPr>
          <a:r>
            <a:rPr lang="es-ES_tradnl" sz="1800" kern="1200" dirty="0" smtClean="0">
              <a:latin typeface="Arial" panose="020B0604020202020204" pitchFamily="34" charset="0"/>
              <a:cs typeface="Arial" panose="020B0604020202020204" pitchFamily="34" charset="0"/>
            </a:rPr>
            <a:t>CONCLUSIONES Y RECOMENDACIONES</a:t>
          </a:r>
          <a:endParaRPr lang="es-EC" sz="1800" kern="1200" dirty="0">
            <a:latin typeface="Arial" panose="020B0604020202020204" pitchFamily="34" charset="0"/>
            <a:cs typeface="Arial" panose="020B0604020202020204" pitchFamily="34" charset="0"/>
          </a:endParaRPr>
        </a:p>
      </dsp:txBody>
      <dsp:txXfrm>
        <a:off x="431656" y="3716202"/>
        <a:ext cx="8679396" cy="571920"/>
      </dsp:txXfrm>
    </dsp:sp>
    <dsp:sp modelId="{D41821E4-B4A9-44AE-A49A-C18FF71DC558}">
      <dsp:nvSpPr>
        <dsp:cNvPr id="0" name=""/>
        <dsp:cNvSpPr/>
      </dsp:nvSpPr>
      <dsp:spPr>
        <a:xfrm>
          <a:off x="74205" y="3644712"/>
          <a:ext cx="714900" cy="71490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0"/>
          <a:ext cx="2711715" cy="997527"/>
        </a:xfrm>
        <a:prstGeom prst="homePlate">
          <a:avLst/>
        </a:prstGeom>
        <a:solidFill>
          <a:schemeClr val="accent5">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bg1"/>
              </a:solidFill>
            </a:rPr>
            <a:t>INTRODUCCIÓN</a:t>
          </a:r>
          <a:endParaRPr lang="es-EC" sz="1600" b="1" kern="1200" dirty="0">
            <a:solidFill>
              <a:schemeClr val="bg1"/>
            </a:solidFill>
          </a:endParaRPr>
        </a:p>
      </dsp:txBody>
      <dsp:txXfrm>
        <a:off x="1390" y="0"/>
        <a:ext cx="2462333" cy="997527"/>
      </dsp:txXfrm>
    </dsp:sp>
    <dsp:sp modelId="{8B81AE29-9072-4DF7-9FAF-16FE86C2BC56}">
      <dsp:nvSpPr>
        <dsp:cNvPr id="0" name=""/>
        <dsp:cNvSpPr/>
      </dsp:nvSpPr>
      <dsp:spPr>
        <a:xfrm>
          <a:off x="2170763" y="0"/>
          <a:ext cx="2711715" cy="997527"/>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buFont typeface="+mj-lt"/>
            <a:buNone/>
          </a:pPr>
          <a:r>
            <a:rPr lang="es-ES" sz="1100" b="0" kern="1200" dirty="0" smtClean="0">
              <a:latin typeface="Arial" panose="020B0604020202020204" pitchFamily="34" charset="0"/>
              <a:cs typeface="Arial" panose="020B0604020202020204" pitchFamily="34" charset="0"/>
            </a:rPr>
            <a:t>DISEÑO E IMPLEMENTACIÓN HARDWARE DEL EQUIPO ELECTROMIOGRÁFICO </a:t>
          </a:r>
          <a:endParaRPr lang="es-EC" sz="1100" b="0" kern="1200" dirty="0">
            <a:latin typeface="Arial" panose="020B0604020202020204" pitchFamily="34" charset="0"/>
            <a:cs typeface="Arial" panose="020B0604020202020204" pitchFamily="34" charset="0"/>
          </a:endParaRPr>
        </a:p>
      </dsp:txBody>
      <dsp:txXfrm>
        <a:off x="2669527" y="0"/>
        <a:ext cx="1714188" cy="997527"/>
      </dsp:txXfrm>
    </dsp:sp>
    <dsp:sp modelId="{956DC5C8-284D-450A-9DB7-023E6E9BBF00}">
      <dsp:nvSpPr>
        <dsp:cNvPr id="0" name=""/>
        <dsp:cNvSpPr/>
      </dsp:nvSpPr>
      <dsp:spPr>
        <a:xfrm>
          <a:off x="4340135" y="0"/>
          <a:ext cx="2711715" cy="997527"/>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buFont typeface="+mj-lt"/>
            <a:buNone/>
          </a:pPr>
          <a:r>
            <a:rPr lang="es-EC" sz="1100" b="0" kern="1200" dirty="0" smtClean="0">
              <a:latin typeface="Arial" panose="020B0604020202020204" pitchFamily="34" charset="0"/>
              <a:cs typeface="Arial" panose="020B0604020202020204" pitchFamily="34" charset="0"/>
            </a:rPr>
            <a:t>DISEÑO</a:t>
          </a:r>
          <a:r>
            <a:rPr lang="es-EC" sz="1100" b="0" kern="1200" baseline="0" dirty="0" smtClean="0">
              <a:latin typeface="Arial" panose="020B0604020202020204" pitchFamily="34" charset="0"/>
              <a:cs typeface="Arial" panose="020B0604020202020204" pitchFamily="34" charset="0"/>
            </a:rPr>
            <a:t> E IMPLEMENTACIÓN SOFTWARE DEL EQUIPO ELECTROMIOGRÁFICO</a:t>
          </a:r>
          <a:endParaRPr lang="es-EC" sz="1100" b="0" kern="1200" dirty="0">
            <a:latin typeface="Arial" panose="020B0604020202020204" pitchFamily="34" charset="0"/>
            <a:cs typeface="Arial" panose="020B0604020202020204" pitchFamily="34" charset="0"/>
          </a:endParaRPr>
        </a:p>
      </dsp:txBody>
      <dsp:txXfrm>
        <a:off x="4838899" y="0"/>
        <a:ext cx="1714188" cy="997527"/>
      </dsp:txXfrm>
    </dsp:sp>
    <dsp:sp modelId="{D5FF0F6C-87C3-4263-83D2-7FFE720AC78D}">
      <dsp:nvSpPr>
        <dsp:cNvPr id="0" name=""/>
        <dsp:cNvSpPr/>
      </dsp:nvSpPr>
      <dsp:spPr>
        <a:xfrm>
          <a:off x="6509508" y="0"/>
          <a:ext cx="2711715" cy="997527"/>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s-ES" sz="1100" kern="1200" dirty="0" smtClean="0">
              <a:latin typeface="Arial" panose="020B0604020202020204" pitchFamily="34" charset="0"/>
              <a:cs typeface="Arial" panose="020B0604020202020204" pitchFamily="34" charset="0"/>
            </a:rPr>
            <a:t>PRUEBAS Y RESULTADOS</a:t>
          </a:r>
          <a:endParaRPr lang="es-EC" sz="1100" kern="1200" dirty="0">
            <a:latin typeface="Arial" panose="020B0604020202020204" pitchFamily="34" charset="0"/>
            <a:cs typeface="Arial" panose="020B0604020202020204" pitchFamily="34" charset="0"/>
          </a:endParaRPr>
        </a:p>
      </dsp:txBody>
      <dsp:txXfrm>
        <a:off x="7008272" y="0"/>
        <a:ext cx="1714188" cy="997527"/>
      </dsp:txXfrm>
    </dsp:sp>
    <dsp:sp modelId="{1B5C5FD5-9C9E-4207-B774-2CBC40D2DA27}">
      <dsp:nvSpPr>
        <dsp:cNvPr id="0" name=""/>
        <dsp:cNvSpPr/>
      </dsp:nvSpPr>
      <dsp:spPr>
        <a:xfrm>
          <a:off x="8678880" y="0"/>
          <a:ext cx="2711715" cy="997527"/>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buFont typeface="+mj-lt"/>
            <a:buNone/>
          </a:pPr>
          <a:r>
            <a:rPr lang="es-EC" sz="1100" b="0" kern="1200" dirty="0" smtClean="0">
              <a:latin typeface="Arial" panose="020B0604020202020204" pitchFamily="34" charset="0"/>
              <a:cs typeface="Arial" panose="020B0604020202020204" pitchFamily="34" charset="0"/>
            </a:rPr>
            <a:t>CONCLUSIONES</a:t>
          </a:r>
          <a:r>
            <a:rPr lang="es-EC" sz="1100" b="0" kern="1200" baseline="0" dirty="0" smtClean="0">
              <a:latin typeface="Arial" panose="020B0604020202020204" pitchFamily="34" charset="0"/>
              <a:cs typeface="Arial" panose="020B0604020202020204" pitchFamily="34" charset="0"/>
            </a:rPr>
            <a:t> Y RECOMENDACIONES</a:t>
          </a:r>
          <a:endParaRPr lang="es-EC" sz="1100" b="0" kern="1200" dirty="0">
            <a:latin typeface="Arial" panose="020B0604020202020204" pitchFamily="34" charset="0"/>
            <a:cs typeface="Arial" panose="020B0604020202020204" pitchFamily="34" charset="0"/>
          </a:endParaRPr>
        </a:p>
      </dsp:txBody>
      <dsp:txXfrm>
        <a:off x="9177644" y="0"/>
        <a:ext cx="1714188" cy="99752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0"/>
          <a:ext cx="2711715" cy="997527"/>
        </a:xfrm>
        <a:prstGeom prst="homePlate">
          <a:avLst/>
        </a:prstGeom>
        <a:solidFill>
          <a:schemeClr val="accent5">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bg1"/>
              </a:solidFill>
            </a:rPr>
            <a:t>INTRODUCCIÓN</a:t>
          </a:r>
          <a:endParaRPr lang="es-EC" sz="1600" b="1" kern="1200" dirty="0">
            <a:solidFill>
              <a:schemeClr val="bg1"/>
            </a:solidFill>
          </a:endParaRPr>
        </a:p>
      </dsp:txBody>
      <dsp:txXfrm>
        <a:off x="1390" y="0"/>
        <a:ext cx="2462333" cy="997527"/>
      </dsp:txXfrm>
    </dsp:sp>
    <dsp:sp modelId="{8B81AE29-9072-4DF7-9FAF-16FE86C2BC56}">
      <dsp:nvSpPr>
        <dsp:cNvPr id="0" name=""/>
        <dsp:cNvSpPr/>
      </dsp:nvSpPr>
      <dsp:spPr>
        <a:xfrm>
          <a:off x="2170763" y="0"/>
          <a:ext cx="2711715" cy="997527"/>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buFont typeface="+mj-lt"/>
            <a:buNone/>
          </a:pPr>
          <a:r>
            <a:rPr lang="es-ES" sz="1100" b="0" kern="1200" dirty="0" smtClean="0">
              <a:latin typeface="Arial" panose="020B0604020202020204" pitchFamily="34" charset="0"/>
              <a:cs typeface="Arial" panose="020B0604020202020204" pitchFamily="34" charset="0"/>
            </a:rPr>
            <a:t>DISEÑO E IMPLEMENTACIÓN HARDWARE DEL EQUIPO ELECTROMIOGRÁFICO </a:t>
          </a:r>
          <a:endParaRPr lang="es-EC" sz="1100" b="0" kern="1200" dirty="0">
            <a:latin typeface="Arial" panose="020B0604020202020204" pitchFamily="34" charset="0"/>
            <a:cs typeface="Arial" panose="020B0604020202020204" pitchFamily="34" charset="0"/>
          </a:endParaRPr>
        </a:p>
      </dsp:txBody>
      <dsp:txXfrm>
        <a:off x="2669527" y="0"/>
        <a:ext cx="1714188" cy="997527"/>
      </dsp:txXfrm>
    </dsp:sp>
    <dsp:sp modelId="{956DC5C8-284D-450A-9DB7-023E6E9BBF00}">
      <dsp:nvSpPr>
        <dsp:cNvPr id="0" name=""/>
        <dsp:cNvSpPr/>
      </dsp:nvSpPr>
      <dsp:spPr>
        <a:xfrm>
          <a:off x="4340135" y="0"/>
          <a:ext cx="2711715" cy="997527"/>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buFont typeface="+mj-lt"/>
            <a:buNone/>
          </a:pPr>
          <a:r>
            <a:rPr lang="es-EC" sz="1100" b="0" kern="1200" dirty="0" smtClean="0">
              <a:latin typeface="Arial" panose="020B0604020202020204" pitchFamily="34" charset="0"/>
              <a:cs typeface="Arial" panose="020B0604020202020204" pitchFamily="34" charset="0"/>
            </a:rPr>
            <a:t>DISEÑO</a:t>
          </a:r>
          <a:r>
            <a:rPr lang="es-EC" sz="1100" b="0" kern="1200" baseline="0" dirty="0" smtClean="0">
              <a:latin typeface="Arial" panose="020B0604020202020204" pitchFamily="34" charset="0"/>
              <a:cs typeface="Arial" panose="020B0604020202020204" pitchFamily="34" charset="0"/>
            </a:rPr>
            <a:t> E IMPLEMENTACIÓN SOFTWARE DEL EQUIPO ELECTROMIOGRÁFICO</a:t>
          </a:r>
          <a:endParaRPr lang="es-EC" sz="1100" b="0" kern="1200" dirty="0">
            <a:latin typeface="Arial" panose="020B0604020202020204" pitchFamily="34" charset="0"/>
            <a:cs typeface="Arial" panose="020B0604020202020204" pitchFamily="34" charset="0"/>
          </a:endParaRPr>
        </a:p>
      </dsp:txBody>
      <dsp:txXfrm>
        <a:off x="4838899" y="0"/>
        <a:ext cx="1714188" cy="997527"/>
      </dsp:txXfrm>
    </dsp:sp>
    <dsp:sp modelId="{D5FF0F6C-87C3-4263-83D2-7FFE720AC78D}">
      <dsp:nvSpPr>
        <dsp:cNvPr id="0" name=""/>
        <dsp:cNvSpPr/>
      </dsp:nvSpPr>
      <dsp:spPr>
        <a:xfrm>
          <a:off x="6509508" y="0"/>
          <a:ext cx="2711715" cy="997527"/>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s-ES" sz="1100" kern="1200" dirty="0" smtClean="0">
              <a:latin typeface="Arial" panose="020B0604020202020204" pitchFamily="34" charset="0"/>
              <a:cs typeface="Arial" panose="020B0604020202020204" pitchFamily="34" charset="0"/>
            </a:rPr>
            <a:t>PRUEBAS Y RESULTADOS</a:t>
          </a:r>
          <a:endParaRPr lang="es-EC" sz="1100" kern="1200" dirty="0">
            <a:latin typeface="Arial" panose="020B0604020202020204" pitchFamily="34" charset="0"/>
            <a:cs typeface="Arial" panose="020B0604020202020204" pitchFamily="34" charset="0"/>
          </a:endParaRPr>
        </a:p>
      </dsp:txBody>
      <dsp:txXfrm>
        <a:off x="7008272" y="0"/>
        <a:ext cx="1714188" cy="997527"/>
      </dsp:txXfrm>
    </dsp:sp>
    <dsp:sp modelId="{1B5C5FD5-9C9E-4207-B774-2CBC40D2DA27}">
      <dsp:nvSpPr>
        <dsp:cNvPr id="0" name=""/>
        <dsp:cNvSpPr/>
      </dsp:nvSpPr>
      <dsp:spPr>
        <a:xfrm>
          <a:off x="8678880" y="0"/>
          <a:ext cx="2711715" cy="997527"/>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buFont typeface="+mj-lt"/>
            <a:buNone/>
          </a:pPr>
          <a:r>
            <a:rPr lang="es-EC" sz="1100" b="0" kern="1200" dirty="0" smtClean="0">
              <a:latin typeface="Arial" panose="020B0604020202020204" pitchFamily="34" charset="0"/>
              <a:cs typeface="Arial" panose="020B0604020202020204" pitchFamily="34" charset="0"/>
            </a:rPr>
            <a:t>CONCLUSIONES</a:t>
          </a:r>
          <a:r>
            <a:rPr lang="es-EC" sz="1100" b="0" kern="1200" baseline="0" dirty="0" smtClean="0">
              <a:latin typeface="Arial" panose="020B0604020202020204" pitchFamily="34" charset="0"/>
              <a:cs typeface="Arial" panose="020B0604020202020204" pitchFamily="34" charset="0"/>
            </a:rPr>
            <a:t> Y RECOMENDACIONES</a:t>
          </a:r>
          <a:endParaRPr lang="es-EC" sz="1100" b="0" kern="1200" dirty="0">
            <a:latin typeface="Arial" panose="020B0604020202020204" pitchFamily="34" charset="0"/>
            <a:cs typeface="Arial" panose="020B0604020202020204" pitchFamily="34" charset="0"/>
          </a:endParaRPr>
        </a:p>
      </dsp:txBody>
      <dsp:txXfrm>
        <a:off x="9177644" y="0"/>
        <a:ext cx="1714188" cy="997527"/>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0"/>
          <a:ext cx="2711715" cy="997527"/>
        </a:xfrm>
        <a:prstGeom prst="homePlate">
          <a:avLst/>
        </a:prstGeom>
        <a:solidFill>
          <a:schemeClr val="accent5">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bg1"/>
              </a:solidFill>
            </a:rPr>
            <a:t>INTRODUCCIÓN</a:t>
          </a:r>
          <a:endParaRPr lang="es-EC" sz="1600" b="1" kern="1200" dirty="0">
            <a:solidFill>
              <a:schemeClr val="bg1"/>
            </a:solidFill>
          </a:endParaRPr>
        </a:p>
      </dsp:txBody>
      <dsp:txXfrm>
        <a:off x="1390" y="0"/>
        <a:ext cx="2462333" cy="997527"/>
      </dsp:txXfrm>
    </dsp:sp>
    <dsp:sp modelId="{8B81AE29-9072-4DF7-9FAF-16FE86C2BC56}">
      <dsp:nvSpPr>
        <dsp:cNvPr id="0" name=""/>
        <dsp:cNvSpPr/>
      </dsp:nvSpPr>
      <dsp:spPr>
        <a:xfrm>
          <a:off x="2170763" y="0"/>
          <a:ext cx="2711715" cy="997527"/>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buFont typeface="+mj-lt"/>
            <a:buNone/>
          </a:pPr>
          <a:r>
            <a:rPr lang="es-ES" sz="1100" b="0" kern="1200" dirty="0" smtClean="0">
              <a:latin typeface="Arial" panose="020B0604020202020204" pitchFamily="34" charset="0"/>
              <a:cs typeface="Arial" panose="020B0604020202020204" pitchFamily="34" charset="0"/>
            </a:rPr>
            <a:t>DISEÑO E IMPLEMENTACIÓN HARDWARE DEL EQUIPO ELECTROMIOGRÁFICO </a:t>
          </a:r>
          <a:endParaRPr lang="es-EC" sz="1100" b="0" kern="1200" dirty="0">
            <a:latin typeface="Arial" panose="020B0604020202020204" pitchFamily="34" charset="0"/>
            <a:cs typeface="Arial" panose="020B0604020202020204" pitchFamily="34" charset="0"/>
          </a:endParaRPr>
        </a:p>
      </dsp:txBody>
      <dsp:txXfrm>
        <a:off x="2669527" y="0"/>
        <a:ext cx="1714188" cy="997527"/>
      </dsp:txXfrm>
    </dsp:sp>
    <dsp:sp modelId="{956DC5C8-284D-450A-9DB7-023E6E9BBF00}">
      <dsp:nvSpPr>
        <dsp:cNvPr id="0" name=""/>
        <dsp:cNvSpPr/>
      </dsp:nvSpPr>
      <dsp:spPr>
        <a:xfrm>
          <a:off x="4340135" y="0"/>
          <a:ext cx="2711715" cy="997527"/>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buFont typeface="+mj-lt"/>
            <a:buNone/>
          </a:pPr>
          <a:r>
            <a:rPr lang="es-EC" sz="1100" b="0" kern="1200" dirty="0" smtClean="0">
              <a:latin typeface="Arial" panose="020B0604020202020204" pitchFamily="34" charset="0"/>
              <a:cs typeface="Arial" panose="020B0604020202020204" pitchFamily="34" charset="0"/>
            </a:rPr>
            <a:t>DISEÑO</a:t>
          </a:r>
          <a:r>
            <a:rPr lang="es-EC" sz="1100" b="0" kern="1200" baseline="0" dirty="0" smtClean="0">
              <a:latin typeface="Arial" panose="020B0604020202020204" pitchFamily="34" charset="0"/>
              <a:cs typeface="Arial" panose="020B0604020202020204" pitchFamily="34" charset="0"/>
            </a:rPr>
            <a:t> E IMPLEMENTACIÓN SOFTWARE DEL EQUIPO ELECTROMIOGRÁFICO</a:t>
          </a:r>
          <a:endParaRPr lang="es-EC" sz="1100" b="0" kern="1200" dirty="0">
            <a:latin typeface="Arial" panose="020B0604020202020204" pitchFamily="34" charset="0"/>
            <a:cs typeface="Arial" panose="020B0604020202020204" pitchFamily="34" charset="0"/>
          </a:endParaRPr>
        </a:p>
      </dsp:txBody>
      <dsp:txXfrm>
        <a:off x="4838899" y="0"/>
        <a:ext cx="1714188" cy="997527"/>
      </dsp:txXfrm>
    </dsp:sp>
    <dsp:sp modelId="{D5FF0F6C-87C3-4263-83D2-7FFE720AC78D}">
      <dsp:nvSpPr>
        <dsp:cNvPr id="0" name=""/>
        <dsp:cNvSpPr/>
      </dsp:nvSpPr>
      <dsp:spPr>
        <a:xfrm>
          <a:off x="6509508" y="0"/>
          <a:ext cx="2711715" cy="997527"/>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s-ES" sz="1100" kern="1200" dirty="0" smtClean="0">
              <a:latin typeface="Arial" panose="020B0604020202020204" pitchFamily="34" charset="0"/>
              <a:cs typeface="Arial" panose="020B0604020202020204" pitchFamily="34" charset="0"/>
            </a:rPr>
            <a:t>PRUEBAS Y RESULTADOS</a:t>
          </a:r>
          <a:endParaRPr lang="es-EC" sz="1100" kern="1200" dirty="0">
            <a:latin typeface="Arial" panose="020B0604020202020204" pitchFamily="34" charset="0"/>
            <a:cs typeface="Arial" panose="020B0604020202020204" pitchFamily="34" charset="0"/>
          </a:endParaRPr>
        </a:p>
      </dsp:txBody>
      <dsp:txXfrm>
        <a:off x="7008272" y="0"/>
        <a:ext cx="1714188" cy="997527"/>
      </dsp:txXfrm>
    </dsp:sp>
    <dsp:sp modelId="{1B5C5FD5-9C9E-4207-B774-2CBC40D2DA27}">
      <dsp:nvSpPr>
        <dsp:cNvPr id="0" name=""/>
        <dsp:cNvSpPr/>
      </dsp:nvSpPr>
      <dsp:spPr>
        <a:xfrm>
          <a:off x="8678880" y="0"/>
          <a:ext cx="2711715" cy="997527"/>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buFont typeface="+mj-lt"/>
            <a:buNone/>
          </a:pPr>
          <a:r>
            <a:rPr lang="es-EC" sz="1100" b="0" kern="1200" dirty="0" smtClean="0">
              <a:latin typeface="Arial" panose="020B0604020202020204" pitchFamily="34" charset="0"/>
              <a:cs typeface="Arial" panose="020B0604020202020204" pitchFamily="34" charset="0"/>
            </a:rPr>
            <a:t>CONCLUSIONES</a:t>
          </a:r>
          <a:r>
            <a:rPr lang="es-EC" sz="1100" b="0" kern="1200" baseline="0" dirty="0" smtClean="0">
              <a:latin typeface="Arial" panose="020B0604020202020204" pitchFamily="34" charset="0"/>
              <a:cs typeface="Arial" panose="020B0604020202020204" pitchFamily="34" charset="0"/>
            </a:rPr>
            <a:t> Y RECOMENDACIONES</a:t>
          </a:r>
          <a:endParaRPr lang="es-EC" sz="1100" b="0" kern="1200" dirty="0">
            <a:latin typeface="Arial" panose="020B0604020202020204" pitchFamily="34" charset="0"/>
            <a:cs typeface="Arial" panose="020B0604020202020204" pitchFamily="34" charset="0"/>
          </a:endParaRPr>
        </a:p>
      </dsp:txBody>
      <dsp:txXfrm>
        <a:off x="9177644" y="0"/>
        <a:ext cx="1714188" cy="997527"/>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0"/>
          <a:ext cx="2711715" cy="997527"/>
        </a:xfrm>
        <a:prstGeom prst="homePlate">
          <a:avLst/>
        </a:prstGeom>
        <a:solidFill>
          <a:schemeClr val="accent5">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bg1"/>
              </a:solidFill>
            </a:rPr>
            <a:t>INTRODUCCIÓN</a:t>
          </a:r>
          <a:endParaRPr lang="es-EC" sz="1600" b="1" kern="1200" dirty="0">
            <a:solidFill>
              <a:schemeClr val="bg1"/>
            </a:solidFill>
          </a:endParaRPr>
        </a:p>
      </dsp:txBody>
      <dsp:txXfrm>
        <a:off x="1390" y="0"/>
        <a:ext cx="2462333" cy="997527"/>
      </dsp:txXfrm>
    </dsp:sp>
    <dsp:sp modelId="{8B81AE29-9072-4DF7-9FAF-16FE86C2BC56}">
      <dsp:nvSpPr>
        <dsp:cNvPr id="0" name=""/>
        <dsp:cNvSpPr/>
      </dsp:nvSpPr>
      <dsp:spPr>
        <a:xfrm>
          <a:off x="2170763" y="0"/>
          <a:ext cx="2711715" cy="997527"/>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buFont typeface="+mj-lt"/>
            <a:buNone/>
          </a:pPr>
          <a:r>
            <a:rPr lang="es-ES" sz="1100" b="0" kern="1200" dirty="0" smtClean="0">
              <a:latin typeface="Arial" panose="020B0604020202020204" pitchFamily="34" charset="0"/>
              <a:cs typeface="Arial" panose="020B0604020202020204" pitchFamily="34" charset="0"/>
            </a:rPr>
            <a:t>DISEÑO E IMPLEMENTACIÓN HARDWARE DEL EQUIPO ELECTROMIOGRÁFICO </a:t>
          </a:r>
          <a:endParaRPr lang="es-EC" sz="1100" b="0" kern="1200" dirty="0">
            <a:latin typeface="Arial" panose="020B0604020202020204" pitchFamily="34" charset="0"/>
            <a:cs typeface="Arial" panose="020B0604020202020204" pitchFamily="34" charset="0"/>
          </a:endParaRPr>
        </a:p>
      </dsp:txBody>
      <dsp:txXfrm>
        <a:off x="2669527" y="0"/>
        <a:ext cx="1714188" cy="997527"/>
      </dsp:txXfrm>
    </dsp:sp>
    <dsp:sp modelId="{956DC5C8-284D-450A-9DB7-023E6E9BBF00}">
      <dsp:nvSpPr>
        <dsp:cNvPr id="0" name=""/>
        <dsp:cNvSpPr/>
      </dsp:nvSpPr>
      <dsp:spPr>
        <a:xfrm>
          <a:off x="4340135" y="0"/>
          <a:ext cx="2711715" cy="997527"/>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buFont typeface="+mj-lt"/>
            <a:buNone/>
          </a:pPr>
          <a:r>
            <a:rPr lang="es-EC" sz="1100" b="0" kern="1200" dirty="0" smtClean="0">
              <a:latin typeface="Arial" panose="020B0604020202020204" pitchFamily="34" charset="0"/>
              <a:cs typeface="Arial" panose="020B0604020202020204" pitchFamily="34" charset="0"/>
            </a:rPr>
            <a:t>DISEÑO</a:t>
          </a:r>
          <a:r>
            <a:rPr lang="es-EC" sz="1100" b="0" kern="1200" baseline="0" dirty="0" smtClean="0">
              <a:latin typeface="Arial" panose="020B0604020202020204" pitchFamily="34" charset="0"/>
              <a:cs typeface="Arial" panose="020B0604020202020204" pitchFamily="34" charset="0"/>
            </a:rPr>
            <a:t> E IMPLEMENTACIÓN SOFTWARE DEL EQUIPO ELECTROMIOGRÁFICO</a:t>
          </a:r>
          <a:endParaRPr lang="es-EC" sz="1100" b="0" kern="1200" dirty="0">
            <a:latin typeface="Arial" panose="020B0604020202020204" pitchFamily="34" charset="0"/>
            <a:cs typeface="Arial" panose="020B0604020202020204" pitchFamily="34" charset="0"/>
          </a:endParaRPr>
        </a:p>
      </dsp:txBody>
      <dsp:txXfrm>
        <a:off x="4838899" y="0"/>
        <a:ext cx="1714188" cy="997527"/>
      </dsp:txXfrm>
    </dsp:sp>
    <dsp:sp modelId="{D5FF0F6C-87C3-4263-83D2-7FFE720AC78D}">
      <dsp:nvSpPr>
        <dsp:cNvPr id="0" name=""/>
        <dsp:cNvSpPr/>
      </dsp:nvSpPr>
      <dsp:spPr>
        <a:xfrm>
          <a:off x="6509508" y="0"/>
          <a:ext cx="2711715" cy="997527"/>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s-ES" sz="1100" kern="1200" dirty="0" smtClean="0">
              <a:latin typeface="Arial" panose="020B0604020202020204" pitchFamily="34" charset="0"/>
              <a:cs typeface="Arial" panose="020B0604020202020204" pitchFamily="34" charset="0"/>
            </a:rPr>
            <a:t>PRUEBAS Y RESULTADOS</a:t>
          </a:r>
          <a:endParaRPr lang="es-EC" sz="1100" kern="1200" dirty="0">
            <a:latin typeface="Arial" panose="020B0604020202020204" pitchFamily="34" charset="0"/>
            <a:cs typeface="Arial" panose="020B0604020202020204" pitchFamily="34" charset="0"/>
          </a:endParaRPr>
        </a:p>
      </dsp:txBody>
      <dsp:txXfrm>
        <a:off x="7008272" y="0"/>
        <a:ext cx="1714188" cy="997527"/>
      </dsp:txXfrm>
    </dsp:sp>
    <dsp:sp modelId="{1B5C5FD5-9C9E-4207-B774-2CBC40D2DA27}">
      <dsp:nvSpPr>
        <dsp:cNvPr id="0" name=""/>
        <dsp:cNvSpPr/>
      </dsp:nvSpPr>
      <dsp:spPr>
        <a:xfrm>
          <a:off x="8678880" y="0"/>
          <a:ext cx="2711715" cy="997527"/>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buFont typeface="+mj-lt"/>
            <a:buNone/>
          </a:pPr>
          <a:r>
            <a:rPr lang="es-EC" sz="1100" b="0" kern="1200" dirty="0" smtClean="0">
              <a:latin typeface="Arial" panose="020B0604020202020204" pitchFamily="34" charset="0"/>
              <a:cs typeface="Arial" panose="020B0604020202020204" pitchFamily="34" charset="0"/>
            </a:rPr>
            <a:t>CONCLUSIONES</a:t>
          </a:r>
          <a:r>
            <a:rPr lang="es-EC" sz="1100" b="0" kern="1200" baseline="0" dirty="0" smtClean="0">
              <a:latin typeface="Arial" panose="020B0604020202020204" pitchFamily="34" charset="0"/>
              <a:cs typeface="Arial" panose="020B0604020202020204" pitchFamily="34" charset="0"/>
            </a:rPr>
            <a:t> Y RECOMENDACIONES</a:t>
          </a:r>
          <a:endParaRPr lang="es-EC" sz="1100" b="0" kern="1200" dirty="0">
            <a:latin typeface="Arial" panose="020B0604020202020204" pitchFamily="34" charset="0"/>
            <a:cs typeface="Arial" panose="020B0604020202020204" pitchFamily="34" charset="0"/>
          </a:endParaRPr>
        </a:p>
      </dsp:txBody>
      <dsp:txXfrm>
        <a:off x="9177644" y="0"/>
        <a:ext cx="1714188" cy="997527"/>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42B6E-43A9-4B63-A3EC-8FAD8D690CA0}">
      <dsp:nvSpPr>
        <dsp:cNvPr id="0" name=""/>
        <dsp:cNvSpPr/>
      </dsp:nvSpPr>
      <dsp:spPr>
        <a:xfrm>
          <a:off x="4517" y="-142550"/>
          <a:ext cx="2717345" cy="3846782"/>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r>
            <a:rPr lang="es-CO" sz="1800" b="1" kern="1200" dirty="0" smtClean="0">
              <a:solidFill>
                <a:schemeClr val="tx1"/>
              </a:solidFill>
            </a:rPr>
            <a:t>Julio Reátegui y </a:t>
          </a:r>
          <a:r>
            <a:rPr lang="es-CO" sz="1800" b="1" kern="1200" dirty="0" err="1" smtClean="0">
              <a:solidFill>
                <a:schemeClr val="tx1"/>
              </a:solidFill>
            </a:rPr>
            <a:t>Rocio</a:t>
          </a:r>
          <a:r>
            <a:rPr lang="es-CO" sz="1800" b="1" kern="1200" dirty="0" smtClean="0">
              <a:solidFill>
                <a:schemeClr val="tx1"/>
              </a:solidFill>
            </a:rPr>
            <a:t> </a:t>
          </a:r>
          <a:r>
            <a:rPr lang="es-CO" sz="1800" b="1" kern="1200" dirty="0" err="1" smtClean="0">
              <a:solidFill>
                <a:schemeClr val="tx1"/>
              </a:solidFill>
            </a:rPr>
            <a:t>Callupe</a:t>
          </a:r>
          <a:r>
            <a:rPr lang="es-CO" sz="1800" b="1" kern="1200" dirty="0" smtClean="0">
              <a:solidFill>
                <a:schemeClr val="tx1"/>
              </a:solidFill>
            </a:rPr>
            <a:t>, U. católica, </a:t>
          </a:r>
          <a:r>
            <a:rPr lang="es-CO" sz="1800" b="1" kern="1200" dirty="0" err="1" smtClean="0">
              <a:solidFill>
                <a:schemeClr val="tx1"/>
              </a:solidFill>
            </a:rPr>
            <a:t>Peru</a:t>
          </a:r>
          <a:r>
            <a:rPr lang="es-CO" sz="1800" b="1" kern="1200" dirty="0" smtClean="0">
              <a:solidFill>
                <a:schemeClr val="tx1"/>
              </a:solidFill>
            </a:rPr>
            <a:t> en 2017</a:t>
          </a:r>
          <a:endParaRPr lang="es-CO" sz="1800" b="1" kern="1200" dirty="0">
            <a:solidFill>
              <a:schemeClr val="tx1"/>
            </a:solidFill>
          </a:endParaRPr>
        </a:p>
      </dsp:txBody>
      <dsp:txXfrm rot="16200000">
        <a:off x="-1300928" y="1162895"/>
        <a:ext cx="3154361" cy="543469"/>
      </dsp:txXfrm>
    </dsp:sp>
    <dsp:sp modelId="{E22EE271-E15C-4F96-AD60-DCEC85D5FE9F}">
      <dsp:nvSpPr>
        <dsp:cNvPr id="0" name=""/>
        <dsp:cNvSpPr/>
      </dsp:nvSpPr>
      <dsp:spPr>
        <a:xfrm>
          <a:off x="547986" y="-142550"/>
          <a:ext cx="2024422" cy="384678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s-CO" sz="2000" b="1" kern="1200" dirty="0" smtClean="0">
              <a:solidFill>
                <a:schemeClr val="tx1"/>
              </a:solidFill>
            </a:rPr>
            <a:t>Implementación de Sensores activos con una matriz de electrodos baratos y fáciles de fabricar.</a:t>
          </a:r>
          <a:endParaRPr lang="es-CO" sz="2000" b="1" kern="1200" dirty="0">
            <a:solidFill>
              <a:schemeClr val="tx1"/>
            </a:solidFill>
          </a:endParaRPr>
        </a:p>
      </dsp:txBody>
      <dsp:txXfrm>
        <a:off x="547986" y="-142550"/>
        <a:ext cx="2024422" cy="3846782"/>
      </dsp:txXfrm>
    </dsp:sp>
    <dsp:sp modelId="{8F326BBB-9341-4FB9-82FE-9E383DDE9DFF}">
      <dsp:nvSpPr>
        <dsp:cNvPr id="0" name=""/>
        <dsp:cNvSpPr/>
      </dsp:nvSpPr>
      <dsp:spPr>
        <a:xfrm>
          <a:off x="2816970" y="-142550"/>
          <a:ext cx="2717345" cy="3846782"/>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r>
            <a:rPr lang="es-EC" sz="1800" b="1" kern="1200" dirty="0" smtClean="0">
              <a:solidFill>
                <a:schemeClr val="tx1"/>
              </a:solidFill>
            </a:rPr>
            <a:t>C Rodríguez, L Cruz, E </a:t>
          </a:r>
          <a:r>
            <a:rPr lang="es-EC" sz="1800" b="1" kern="1200" dirty="0" err="1" smtClean="0">
              <a:solidFill>
                <a:schemeClr val="tx1"/>
              </a:solidFill>
            </a:rPr>
            <a:t>Llamosas</a:t>
          </a:r>
          <a:r>
            <a:rPr lang="es-EC" sz="1800" b="1" kern="1200" dirty="0" smtClean="0">
              <a:solidFill>
                <a:schemeClr val="tx1"/>
              </a:solidFill>
            </a:rPr>
            <a:t>, D Viñas, L García, N Pacheco</a:t>
          </a:r>
          <a:endParaRPr lang="es-CO" sz="1800" b="1" kern="1200" dirty="0">
            <a:solidFill>
              <a:schemeClr val="tx1"/>
            </a:solidFill>
          </a:endParaRPr>
        </a:p>
      </dsp:txBody>
      <dsp:txXfrm rot="16200000">
        <a:off x="1511523" y="1162895"/>
        <a:ext cx="3154361" cy="543469"/>
      </dsp:txXfrm>
    </dsp:sp>
    <dsp:sp modelId="{0D5477F3-FCA8-400A-B185-84338D4DAE34}">
      <dsp:nvSpPr>
        <dsp:cNvPr id="0" name=""/>
        <dsp:cNvSpPr/>
      </dsp:nvSpPr>
      <dsp:spPr>
        <a:xfrm rot="5400000">
          <a:off x="2590881" y="2449863"/>
          <a:ext cx="479351" cy="407601"/>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5E2E74-AD49-4729-8D37-8C035894D59D}">
      <dsp:nvSpPr>
        <dsp:cNvPr id="0" name=""/>
        <dsp:cNvSpPr/>
      </dsp:nvSpPr>
      <dsp:spPr>
        <a:xfrm>
          <a:off x="3360439" y="-142550"/>
          <a:ext cx="2024422" cy="384678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s-CO" sz="2000" b="1" kern="1200" dirty="0" smtClean="0">
              <a:solidFill>
                <a:schemeClr val="tx1"/>
              </a:solidFill>
            </a:rPr>
            <a:t>Medición de la actividad EMG durante 30 segundos de máxima contracciones. Su modelo mostro disminución de la EMG en comparación con la señal Basal.</a:t>
          </a:r>
          <a:endParaRPr lang="es-CO" sz="2000" b="1" kern="1200" dirty="0">
            <a:solidFill>
              <a:schemeClr val="tx1"/>
            </a:solidFill>
          </a:endParaRPr>
        </a:p>
      </dsp:txBody>
      <dsp:txXfrm>
        <a:off x="3360439" y="-142550"/>
        <a:ext cx="2024422" cy="3846782"/>
      </dsp:txXfrm>
    </dsp:sp>
    <dsp:sp modelId="{308710B9-582C-4ED2-8C80-9D15CB0792AA}">
      <dsp:nvSpPr>
        <dsp:cNvPr id="0" name=""/>
        <dsp:cNvSpPr/>
      </dsp:nvSpPr>
      <dsp:spPr>
        <a:xfrm>
          <a:off x="5629422" y="-142550"/>
          <a:ext cx="2717345" cy="3846782"/>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r>
            <a:rPr lang="es-CO" sz="1800" b="1" kern="1200" dirty="0" smtClean="0">
              <a:solidFill>
                <a:schemeClr val="tx1"/>
              </a:solidFill>
            </a:rPr>
            <a:t>Abigail Orellana, U Américas 2017</a:t>
          </a:r>
          <a:endParaRPr lang="es-CO" sz="1800" b="1" kern="1200" dirty="0">
            <a:solidFill>
              <a:schemeClr val="tx1"/>
            </a:solidFill>
          </a:endParaRPr>
        </a:p>
      </dsp:txBody>
      <dsp:txXfrm rot="16200000">
        <a:off x="4323976" y="1162895"/>
        <a:ext cx="3154361" cy="543469"/>
      </dsp:txXfrm>
    </dsp:sp>
    <dsp:sp modelId="{9F2C9547-7409-4D3B-AC8A-D2DF5C32408B}">
      <dsp:nvSpPr>
        <dsp:cNvPr id="0" name=""/>
        <dsp:cNvSpPr/>
      </dsp:nvSpPr>
      <dsp:spPr>
        <a:xfrm rot="5400000">
          <a:off x="5403333" y="2449863"/>
          <a:ext cx="479351" cy="407601"/>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9B9E06-0EA1-4926-AB59-3A2319B3EE8E}">
      <dsp:nvSpPr>
        <dsp:cNvPr id="0" name=""/>
        <dsp:cNvSpPr/>
      </dsp:nvSpPr>
      <dsp:spPr>
        <a:xfrm>
          <a:off x="6172891" y="-142550"/>
          <a:ext cx="2024422" cy="384678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s-CO" sz="2000" b="1" kern="1200" dirty="0" smtClean="0">
              <a:solidFill>
                <a:schemeClr val="tx1"/>
              </a:solidFill>
            </a:rPr>
            <a:t>Valoración funcional normal del musculo Masetero que interviene en el movimiento de la mandíbula, confirmando que no hay una diferencia notable entre hombres y mujeres.</a:t>
          </a:r>
          <a:endParaRPr lang="es-CO" sz="2000" b="1" kern="1200" dirty="0">
            <a:solidFill>
              <a:schemeClr val="tx1"/>
            </a:solidFill>
          </a:endParaRPr>
        </a:p>
      </dsp:txBody>
      <dsp:txXfrm>
        <a:off x="6172891" y="-142550"/>
        <a:ext cx="2024422" cy="3846782"/>
      </dsp:txXfrm>
    </dsp:sp>
    <dsp:sp modelId="{58C4F6CB-0916-4C83-A961-A9F2992C2929}">
      <dsp:nvSpPr>
        <dsp:cNvPr id="0" name=""/>
        <dsp:cNvSpPr/>
      </dsp:nvSpPr>
      <dsp:spPr>
        <a:xfrm>
          <a:off x="8441875" y="-142550"/>
          <a:ext cx="2717345" cy="3828359"/>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r>
            <a:rPr lang="es-EC" sz="1800" b="1" kern="1200" dirty="0" smtClean="0">
              <a:solidFill>
                <a:schemeClr val="tx1"/>
              </a:solidFill>
            </a:rPr>
            <a:t>J </a:t>
          </a:r>
          <a:r>
            <a:rPr lang="es-EC" sz="1800" b="1" kern="1200" dirty="0" err="1" smtClean="0">
              <a:solidFill>
                <a:schemeClr val="tx1"/>
              </a:solidFill>
            </a:rPr>
            <a:t>Aristizabal</a:t>
          </a:r>
          <a:r>
            <a:rPr lang="es-EC" sz="1800" b="1" kern="1200" dirty="0" smtClean="0">
              <a:solidFill>
                <a:schemeClr val="tx1"/>
              </a:solidFill>
            </a:rPr>
            <a:t>, O López y L López en el año 2017</a:t>
          </a:r>
          <a:endParaRPr lang="es-CO" sz="1800" b="1" kern="1200" dirty="0">
            <a:solidFill>
              <a:schemeClr val="tx1"/>
            </a:solidFill>
          </a:endParaRPr>
        </a:p>
      </dsp:txBody>
      <dsp:txXfrm rot="16200000">
        <a:off x="7143982" y="1155341"/>
        <a:ext cx="3139254" cy="543469"/>
      </dsp:txXfrm>
    </dsp:sp>
    <dsp:sp modelId="{182B4EA2-11EC-4032-85BC-48EF14CA7676}">
      <dsp:nvSpPr>
        <dsp:cNvPr id="0" name=""/>
        <dsp:cNvSpPr/>
      </dsp:nvSpPr>
      <dsp:spPr>
        <a:xfrm rot="5400000">
          <a:off x="8215786" y="2449863"/>
          <a:ext cx="479351" cy="407601"/>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35AA02-974C-4E61-9B31-C14D60990F19}">
      <dsp:nvSpPr>
        <dsp:cNvPr id="0" name=""/>
        <dsp:cNvSpPr/>
      </dsp:nvSpPr>
      <dsp:spPr>
        <a:xfrm>
          <a:off x="8985344" y="-142550"/>
          <a:ext cx="2024422" cy="38283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s-CO" sz="2000" b="1" kern="1200" dirty="0" smtClean="0">
              <a:solidFill>
                <a:schemeClr val="tx1"/>
              </a:solidFill>
            </a:rPr>
            <a:t>Análisis cuantitativo de la actividad muscular y fuerza concluyeron un promedio de masticación de 198.56mV y 0.38lb de la fuerza de masticación.</a:t>
          </a:r>
          <a:endParaRPr lang="es-CO" sz="2000" b="1" kern="1200" dirty="0">
            <a:solidFill>
              <a:schemeClr val="tx1"/>
            </a:solidFill>
          </a:endParaRPr>
        </a:p>
      </dsp:txBody>
      <dsp:txXfrm>
        <a:off x="8985344" y="-142550"/>
        <a:ext cx="2024422" cy="3828359"/>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0"/>
          <a:ext cx="2711715" cy="997527"/>
        </a:xfrm>
        <a:prstGeom prst="homePlate">
          <a:avLst/>
        </a:prstGeom>
        <a:solidFill>
          <a:schemeClr val="accent5">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bg1"/>
              </a:solidFill>
            </a:rPr>
            <a:t>INTRODUCCIÓN</a:t>
          </a:r>
          <a:endParaRPr lang="es-EC" sz="1600" b="1" kern="1200" dirty="0">
            <a:solidFill>
              <a:schemeClr val="bg1"/>
            </a:solidFill>
          </a:endParaRPr>
        </a:p>
      </dsp:txBody>
      <dsp:txXfrm>
        <a:off x="1390" y="0"/>
        <a:ext cx="2462333" cy="997527"/>
      </dsp:txXfrm>
    </dsp:sp>
    <dsp:sp modelId="{8B81AE29-9072-4DF7-9FAF-16FE86C2BC56}">
      <dsp:nvSpPr>
        <dsp:cNvPr id="0" name=""/>
        <dsp:cNvSpPr/>
      </dsp:nvSpPr>
      <dsp:spPr>
        <a:xfrm>
          <a:off x="2170763" y="0"/>
          <a:ext cx="2711715" cy="997527"/>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buFont typeface="+mj-lt"/>
            <a:buNone/>
          </a:pPr>
          <a:r>
            <a:rPr lang="es-ES" sz="1100" b="0" kern="1200" dirty="0" smtClean="0">
              <a:latin typeface="Arial" panose="020B0604020202020204" pitchFamily="34" charset="0"/>
              <a:cs typeface="Arial" panose="020B0604020202020204" pitchFamily="34" charset="0"/>
            </a:rPr>
            <a:t>DISEÑO E IMPLEMENTACIÓN HARDWARE DEL EQUIPO ELECTROMIOGRÁFICO </a:t>
          </a:r>
          <a:endParaRPr lang="es-EC" sz="1100" b="0" kern="1200" dirty="0">
            <a:latin typeface="Arial" panose="020B0604020202020204" pitchFamily="34" charset="0"/>
            <a:cs typeface="Arial" panose="020B0604020202020204" pitchFamily="34" charset="0"/>
          </a:endParaRPr>
        </a:p>
      </dsp:txBody>
      <dsp:txXfrm>
        <a:off x="2669527" y="0"/>
        <a:ext cx="1714188" cy="997527"/>
      </dsp:txXfrm>
    </dsp:sp>
    <dsp:sp modelId="{956DC5C8-284D-450A-9DB7-023E6E9BBF00}">
      <dsp:nvSpPr>
        <dsp:cNvPr id="0" name=""/>
        <dsp:cNvSpPr/>
      </dsp:nvSpPr>
      <dsp:spPr>
        <a:xfrm>
          <a:off x="4340135" y="0"/>
          <a:ext cx="2711715" cy="997527"/>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buFont typeface="+mj-lt"/>
            <a:buNone/>
          </a:pPr>
          <a:r>
            <a:rPr lang="es-EC" sz="1100" b="0" kern="1200" dirty="0" smtClean="0">
              <a:latin typeface="Arial" panose="020B0604020202020204" pitchFamily="34" charset="0"/>
              <a:cs typeface="Arial" panose="020B0604020202020204" pitchFamily="34" charset="0"/>
            </a:rPr>
            <a:t>DISEÑO</a:t>
          </a:r>
          <a:r>
            <a:rPr lang="es-EC" sz="1100" b="0" kern="1200" baseline="0" dirty="0" smtClean="0">
              <a:latin typeface="Arial" panose="020B0604020202020204" pitchFamily="34" charset="0"/>
              <a:cs typeface="Arial" panose="020B0604020202020204" pitchFamily="34" charset="0"/>
            </a:rPr>
            <a:t> E IMPLEMENTACIÓN SOFTWARE DEL EQUIPO ELECTROMIOGRÁFICO</a:t>
          </a:r>
          <a:endParaRPr lang="es-EC" sz="1100" b="0" kern="1200" dirty="0">
            <a:latin typeface="Arial" panose="020B0604020202020204" pitchFamily="34" charset="0"/>
            <a:cs typeface="Arial" panose="020B0604020202020204" pitchFamily="34" charset="0"/>
          </a:endParaRPr>
        </a:p>
      </dsp:txBody>
      <dsp:txXfrm>
        <a:off x="4838899" y="0"/>
        <a:ext cx="1714188" cy="997527"/>
      </dsp:txXfrm>
    </dsp:sp>
    <dsp:sp modelId="{D5FF0F6C-87C3-4263-83D2-7FFE720AC78D}">
      <dsp:nvSpPr>
        <dsp:cNvPr id="0" name=""/>
        <dsp:cNvSpPr/>
      </dsp:nvSpPr>
      <dsp:spPr>
        <a:xfrm>
          <a:off x="6509508" y="0"/>
          <a:ext cx="2711715" cy="997527"/>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s-ES" sz="1100" kern="1200" dirty="0" smtClean="0">
              <a:latin typeface="Arial" panose="020B0604020202020204" pitchFamily="34" charset="0"/>
              <a:cs typeface="Arial" panose="020B0604020202020204" pitchFamily="34" charset="0"/>
            </a:rPr>
            <a:t>PRUEBAS Y RESULTADOS</a:t>
          </a:r>
          <a:endParaRPr lang="es-EC" sz="1100" kern="1200" dirty="0">
            <a:latin typeface="Arial" panose="020B0604020202020204" pitchFamily="34" charset="0"/>
            <a:cs typeface="Arial" panose="020B0604020202020204" pitchFamily="34" charset="0"/>
          </a:endParaRPr>
        </a:p>
      </dsp:txBody>
      <dsp:txXfrm>
        <a:off x="7008272" y="0"/>
        <a:ext cx="1714188" cy="997527"/>
      </dsp:txXfrm>
    </dsp:sp>
    <dsp:sp modelId="{1B5C5FD5-9C9E-4207-B774-2CBC40D2DA27}">
      <dsp:nvSpPr>
        <dsp:cNvPr id="0" name=""/>
        <dsp:cNvSpPr/>
      </dsp:nvSpPr>
      <dsp:spPr>
        <a:xfrm>
          <a:off x="8678880" y="0"/>
          <a:ext cx="2711715" cy="997527"/>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buFont typeface="+mj-lt"/>
            <a:buNone/>
          </a:pPr>
          <a:r>
            <a:rPr lang="es-EC" sz="1100" b="0" kern="1200" dirty="0" smtClean="0">
              <a:latin typeface="Arial" panose="020B0604020202020204" pitchFamily="34" charset="0"/>
              <a:cs typeface="Arial" panose="020B0604020202020204" pitchFamily="34" charset="0"/>
            </a:rPr>
            <a:t>CONCLUSIONES</a:t>
          </a:r>
          <a:r>
            <a:rPr lang="es-EC" sz="1100" b="0" kern="1200" baseline="0" dirty="0" smtClean="0">
              <a:latin typeface="Arial" panose="020B0604020202020204" pitchFamily="34" charset="0"/>
              <a:cs typeface="Arial" panose="020B0604020202020204" pitchFamily="34" charset="0"/>
            </a:rPr>
            <a:t> Y RECOMENDACIONES</a:t>
          </a:r>
          <a:endParaRPr lang="es-EC" sz="1100" b="0" kern="1200" dirty="0">
            <a:latin typeface="Arial" panose="020B0604020202020204" pitchFamily="34" charset="0"/>
            <a:cs typeface="Arial" panose="020B0604020202020204" pitchFamily="34" charset="0"/>
          </a:endParaRPr>
        </a:p>
      </dsp:txBody>
      <dsp:txXfrm>
        <a:off x="9177644" y="0"/>
        <a:ext cx="1714188" cy="99752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0"/>
          <a:ext cx="2711715" cy="997527"/>
        </a:xfrm>
        <a:prstGeom prst="homePlate">
          <a:avLst/>
        </a:prstGeom>
        <a:solidFill>
          <a:schemeClr val="bg1">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s-EC" sz="1600" b="0" kern="1200" dirty="0" smtClean="0">
              <a:solidFill>
                <a:schemeClr val="tx1"/>
              </a:solidFill>
            </a:rPr>
            <a:t>INTRODUCCIÓN</a:t>
          </a:r>
          <a:endParaRPr lang="es-EC" sz="1600" b="0" kern="1200" dirty="0">
            <a:solidFill>
              <a:schemeClr val="tx1"/>
            </a:solidFill>
          </a:endParaRPr>
        </a:p>
      </dsp:txBody>
      <dsp:txXfrm>
        <a:off x="1390" y="0"/>
        <a:ext cx="2462333" cy="997527"/>
      </dsp:txXfrm>
    </dsp:sp>
    <dsp:sp modelId="{8B81AE29-9072-4DF7-9FAF-16FE86C2BC56}">
      <dsp:nvSpPr>
        <dsp:cNvPr id="0" name=""/>
        <dsp:cNvSpPr/>
      </dsp:nvSpPr>
      <dsp:spPr>
        <a:xfrm>
          <a:off x="2170763" y="0"/>
          <a:ext cx="2711715" cy="997527"/>
        </a:xfrm>
        <a:prstGeom prst="chevron">
          <a:avLst/>
        </a:prstGeom>
        <a:solidFill>
          <a:schemeClr val="accent5">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buFont typeface="+mj-lt"/>
            <a:buNone/>
          </a:pPr>
          <a:r>
            <a:rPr lang="es-ES" sz="1100" b="1" kern="1200" dirty="0" smtClean="0">
              <a:solidFill>
                <a:schemeClr val="bg1"/>
              </a:solidFill>
              <a:latin typeface="Arial" panose="020B0604020202020204" pitchFamily="34" charset="0"/>
              <a:cs typeface="Arial" panose="020B0604020202020204" pitchFamily="34" charset="0"/>
            </a:rPr>
            <a:t>DISEÑO E IMPLEMENTACIÓN HARDWARE DEL EQUIPO ELECTROMIOGRÁFICO </a:t>
          </a:r>
          <a:endParaRPr lang="es-EC" sz="1100" b="1" kern="1200" dirty="0">
            <a:solidFill>
              <a:schemeClr val="bg1"/>
            </a:solidFill>
            <a:latin typeface="Arial" panose="020B0604020202020204" pitchFamily="34" charset="0"/>
            <a:cs typeface="Arial" panose="020B0604020202020204" pitchFamily="34" charset="0"/>
          </a:endParaRPr>
        </a:p>
      </dsp:txBody>
      <dsp:txXfrm>
        <a:off x="2669527" y="0"/>
        <a:ext cx="1714188" cy="997527"/>
      </dsp:txXfrm>
    </dsp:sp>
    <dsp:sp modelId="{956DC5C8-284D-450A-9DB7-023E6E9BBF00}">
      <dsp:nvSpPr>
        <dsp:cNvPr id="0" name=""/>
        <dsp:cNvSpPr/>
      </dsp:nvSpPr>
      <dsp:spPr>
        <a:xfrm>
          <a:off x="4340135" y="0"/>
          <a:ext cx="2711715" cy="997527"/>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buFont typeface="+mj-lt"/>
            <a:buNone/>
          </a:pPr>
          <a:r>
            <a:rPr lang="es-EC" sz="1100" b="0" kern="1200" dirty="0" smtClean="0">
              <a:latin typeface="Arial" panose="020B0604020202020204" pitchFamily="34" charset="0"/>
              <a:cs typeface="Arial" panose="020B0604020202020204" pitchFamily="34" charset="0"/>
            </a:rPr>
            <a:t>DISEÑO</a:t>
          </a:r>
          <a:r>
            <a:rPr lang="es-EC" sz="1100" b="0" kern="1200" baseline="0" dirty="0" smtClean="0">
              <a:latin typeface="Arial" panose="020B0604020202020204" pitchFamily="34" charset="0"/>
              <a:cs typeface="Arial" panose="020B0604020202020204" pitchFamily="34" charset="0"/>
            </a:rPr>
            <a:t> E IMPLEMENTACIÓN SOFTWARE DEL EQUIPO ELECTROMIOGRÁFICO</a:t>
          </a:r>
          <a:endParaRPr lang="es-EC" sz="1100" b="0" kern="1200" dirty="0">
            <a:latin typeface="Arial" panose="020B0604020202020204" pitchFamily="34" charset="0"/>
            <a:cs typeface="Arial" panose="020B0604020202020204" pitchFamily="34" charset="0"/>
          </a:endParaRPr>
        </a:p>
      </dsp:txBody>
      <dsp:txXfrm>
        <a:off x="4838899" y="0"/>
        <a:ext cx="1714188" cy="997527"/>
      </dsp:txXfrm>
    </dsp:sp>
    <dsp:sp modelId="{D5FF0F6C-87C3-4263-83D2-7FFE720AC78D}">
      <dsp:nvSpPr>
        <dsp:cNvPr id="0" name=""/>
        <dsp:cNvSpPr/>
      </dsp:nvSpPr>
      <dsp:spPr>
        <a:xfrm>
          <a:off x="6509508" y="0"/>
          <a:ext cx="2711715" cy="997527"/>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s-ES" sz="1100" kern="1200" dirty="0" smtClean="0">
              <a:latin typeface="Arial" panose="020B0604020202020204" pitchFamily="34" charset="0"/>
              <a:cs typeface="Arial" panose="020B0604020202020204" pitchFamily="34" charset="0"/>
            </a:rPr>
            <a:t>PRUEBAS Y RESULTADOS</a:t>
          </a:r>
          <a:endParaRPr lang="es-EC" sz="1100" kern="1200" dirty="0">
            <a:latin typeface="Arial" panose="020B0604020202020204" pitchFamily="34" charset="0"/>
            <a:cs typeface="Arial" panose="020B0604020202020204" pitchFamily="34" charset="0"/>
          </a:endParaRPr>
        </a:p>
      </dsp:txBody>
      <dsp:txXfrm>
        <a:off x="7008272" y="0"/>
        <a:ext cx="1714188" cy="997527"/>
      </dsp:txXfrm>
    </dsp:sp>
    <dsp:sp modelId="{1B5C5FD5-9C9E-4207-B774-2CBC40D2DA27}">
      <dsp:nvSpPr>
        <dsp:cNvPr id="0" name=""/>
        <dsp:cNvSpPr/>
      </dsp:nvSpPr>
      <dsp:spPr>
        <a:xfrm>
          <a:off x="8678880" y="0"/>
          <a:ext cx="2711715" cy="997527"/>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buFont typeface="+mj-lt"/>
            <a:buNone/>
          </a:pPr>
          <a:r>
            <a:rPr lang="es-EC" sz="1100" b="0" kern="1200" dirty="0" smtClean="0">
              <a:latin typeface="Arial" panose="020B0604020202020204" pitchFamily="34" charset="0"/>
              <a:cs typeface="Arial" panose="020B0604020202020204" pitchFamily="34" charset="0"/>
            </a:rPr>
            <a:t>CONCLUSIONES</a:t>
          </a:r>
          <a:r>
            <a:rPr lang="es-EC" sz="1100" b="0" kern="1200" baseline="0" dirty="0" smtClean="0">
              <a:latin typeface="Arial" panose="020B0604020202020204" pitchFamily="34" charset="0"/>
              <a:cs typeface="Arial" panose="020B0604020202020204" pitchFamily="34" charset="0"/>
            </a:rPr>
            <a:t> Y RECOMENDACIONES</a:t>
          </a:r>
          <a:endParaRPr lang="es-EC" sz="1100" b="0" kern="1200" dirty="0">
            <a:latin typeface="Arial" panose="020B0604020202020204" pitchFamily="34" charset="0"/>
            <a:cs typeface="Arial" panose="020B0604020202020204" pitchFamily="34" charset="0"/>
          </a:endParaRPr>
        </a:p>
      </dsp:txBody>
      <dsp:txXfrm>
        <a:off x="9177644" y="0"/>
        <a:ext cx="1714188" cy="99752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3B4F6-4569-43E3-BF1C-4518067197F6}">
      <dsp:nvSpPr>
        <dsp:cNvPr id="0" name=""/>
        <dsp:cNvSpPr/>
      </dsp:nvSpPr>
      <dsp:spPr>
        <a:xfrm>
          <a:off x="-5171227" y="-792110"/>
          <a:ext cx="6158121" cy="6158121"/>
        </a:xfrm>
        <a:prstGeom prst="blockArc">
          <a:avLst>
            <a:gd name="adj1" fmla="val 18900000"/>
            <a:gd name="adj2" fmla="val 2700000"/>
            <a:gd name="adj3" fmla="val 351"/>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FD1EEB-0DBB-4172-A022-078BF673DCA4}">
      <dsp:nvSpPr>
        <dsp:cNvPr id="0" name=""/>
        <dsp:cNvSpPr/>
      </dsp:nvSpPr>
      <dsp:spPr>
        <a:xfrm>
          <a:off x="368078" y="240861"/>
          <a:ext cx="8742973" cy="481540"/>
        </a:xfrm>
        <a:prstGeom prst="rect">
          <a:avLst/>
        </a:prstGeom>
        <a:solidFill>
          <a:srgbClr val="44546A"/>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2223" tIns="66040" rIns="66040" bIns="66040" numCol="1" spcCol="1270" anchor="ctr" anchorCtr="0">
          <a:noAutofit/>
        </a:bodyPr>
        <a:lstStyle/>
        <a:p>
          <a:pPr lvl="0" algn="l" defTabSz="1155700">
            <a:lnSpc>
              <a:spcPct val="90000"/>
            </a:lnSpc>
            <a:spcBef>
              <a:spcPct val="0"/>
            </a:spcBef>
            <a:spcAft>
              <a:spcPct val="35000"/>
            </a:spcAft>
          </a:pPr>
          <a:r>
            <a:rPr lang="es-EC" sz="2600" kern="1200" dirty="0" smtClean="0">
              <a:latin typeface="Arial" panose="020B0604020202020204" pitchFamily="34" charset="0"/>
              <a:cs typeface="Arial" panose="020B0604020202020204" pitchFamily="34" charset="0"/>
            </a:rPr>
            <a:t>DESCRIPCIÓN GENERAL</a:t>
          </a:r>
          <a:endParaRPr lang="es-EC" sz="2600" kern="1200" dirty="0">
            <a:latin typeface="Arial" panose="020B0604020202020204" pitchFamily="34" charset="0"/>
            <a:cs typeface="Arial" panose="020B0604020202020204" pitchFamily="34" charset="0"/>
          </a:endParaRPr>
        </a:p>
      </dsp:txBody>
      <dsp:txXfrm>
        <a:off x="368078" y="240861"/>
        <a:ext cx="8742973" cy="481540"/>
      </dsp:txXfrm>
    </dsp:sp>
    <dsp:sp modelId="{3FA511BA-F613-4507-9260-C557BCE9D0C5}">
      <dsp:nvSpPr>
        <dsp:cNvPr id="0" name=""/>
        <dsp:cNvSpPr/>
      </dsp:nvSpPr>
      <dsp:spPr>
        <a:xfrm>
          <a:off x="67116" y="180669"/>
          <a:ext cx="601925" cy="601925"/>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61ADF4-13B3-4397-A726-734A2CC2E6B6}">
      <dsp:nvSpPr>
        <dsp:cNvPr id="0" name=""/>
        <dsp:cNvSpPr/>
      </dsp:nvSpPr>
      <dsp:spPr>
        <a:xfrm>
          <a:off x="764178" y="963080"/>
          <a:ext cx="8346873" cy="48154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2223" tIns="66040" rIns="66040" bIns="66040" numCol="1" spcCol="1270" anchor="ctr" anchorCtr="0">
          <a:noAutofit/>
        </a:bodyPr>
        <a:lstStyle/>
        <a:p>
          <a:pPr lvl="0" algn="l" defTabSz="1155700">
            <a:lnSpc>
              <a:spcPct val="90000"/>
            </a:lnSpc>
            <a:spcBef>
              <a:spcPct val="0"/>
            </a:spcBef>
            <a:spcAft>
              <a:spcPct val="35000"/>
            </a:spcAft>
            <a:buFont typeface="+mj-lt"/>
            <a:buNone/>
          </a:pPr>
          <a:r>
            <a:rPr lang="es-ES" sz="2600" b="0" kern="1200" dirty="0" smtClean="0">
              <a:latin typeface="Arial" panose="020B0604020202020204" pitchFamily="34" charset="0"/>
              <a:cs typeface="Arial" panose="020B0604020202020204" pitchFamily="34" charset="0"/>
            </a:rPr>
            <a:t>DISEÑO SENSORES ACTIVOS</a:t>
          </a:r>
          <a:endParaRPr lang="es-EC" sz="2600" b="0" kern="1200" dirty="0">
            <a:latin typeface="Arial" panose="020B0604020202020204" pitchFamily="34" charset="0"/>
            <a:cs typeface="Arial" panose="020B0604020202020204" pitchFamily="34" charset="0"/>
          </a:endParaRPr>
        </a:p>
      </dsp:txBody>
      <dsp:txXfrm>
        <a:off x="764178" y="963080"/>
        <a:ext cx="8346873" cy="481540"/>
      </dsp:txXfrm>
    </dsp:sp>
    <dsp:sp modelId="{206D19B9-8BD6-48A3-B316-061576071DBE}">
      <dsp:nvSpPr>
        <dsp:cNvPr id="0" name=""/>
        <dsp:cNvSpPr/>
      </dsp:nvSpPr>
      <dsp:spPr>
        <a:xfrm>
          <a:off x="463215" y="902887"/>
          <a:ext cx="601925" cy="601925"/>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D86460-E160-4AEE-8A19-1212875ED4E1}">
      <dsp:nvSpPr>
        <dsp:cNvPr id="0" name=""/>
        <dsp:cNvSpPr/>
      </dsp:nvSpPr>
      <dsp:spPr>
        <a:xfrm>
          <a:off x="945305" y="1685299"/>
          <a:ext cx="8165747" cy="48154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2223" tIns="66040" rIns="66040" bIns="66040" numCol="1" spcCol="1270" anchor="ctr" anchorCtr="0">
          <a:noAutofit/>
        </a:bodyPr>
        <a:lstStyle/>
        <a:p>
          <a:pPr lvl="0" algn="l" defTabSz="1155700">
            <a:lnSpc>
              <a:spcPct val="90000"/>
            </a:lnSpc>
            <a:spcBef>
              <a:spcPct val="0"/>
            </a:spcBef>
            <a:spcAft>
              <a:spcPct val="35000"/>
            </a:spcAft>
            <a:buFont typeface="+mj-lt"/>
            <a:buNone/>
          </a:pPr>
          <a:r>
            <a:rPr lang="es-EC" sz="2600" b="0" kern="1200" dirty="0" smtClean="0">
              <a:latin typeface="Arial" panose="020B0604020202020204" pitchFamily="34" charset="0"/>
              <a:cs typeface="Arial" panose="020B0604020202020204" pitchFamily="34" charset="0"/>
            </a:rPr>
            <a:t>DISEÑO ETAPA REFERENCIA</a:t>
          </a:r>
          <a:endParaRPr lang="es-EC" sz="2600" b="0" kern="1200" dirty="0">
            <a:latin typeface="Arial" panose="020B0604020202020204" pitchFamily="34" charset="0"/>
            <a:cs typeface="Arial" panose="020B0604020202020204" pitchFamily="34" charset="0"/>
          </a:endParaRPr>
        </a:p>
      </dsp:txBody>
      <dsp:txXfrm>
        <a:off x="945305" y="1685299"/>
        <a:ext cx="8165747" cy="481540"/>
      </dsp:txXfrm>
    </dsp:sp>
    <dsp:sp modelId="{564FEEDB-A0EA-4890-9535-0BB0A349917B}">
      <dsp:nvSpPr>
        <dsp:cNvPr id="0" name=""/>
        <dsp:cNvSpPr/>
      </dsp:nvSpPr>
      <dsp:spPr>
        <a:xfrm>
          <a:off x="644342" y="1625106"/>
          <a:ext cx="601925" cy="601925"/>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8F3CF0-4B36-4F28-9A5D-E4EC5C9D21C3}">
      <dsp:nvSpPr>
        <dsp:cNvPr id="0" name=""/>
        <dsp:cNvSpPr/>
      </dsp:nvSpPr>
      <dsp:spPr>
        <a:xfrm>
          <a:off x="945305" y="2407060"/>
          <a:ext cx="8165747" cy="48154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2223" tIns="66040" rIns="66040" bIns="66040" numCol="1" spcCol="1270" anchor="ctr" anchorCtr="0">
          <a:noAutofit/>
        </a:bodyPr>
        <a:lstStyle/>
        <a:p>
          <a:pPr lvl="0" algn="l" defTabSz="1155700">
            <a:lnSpc>
              <a:spcPct val="90000"/>
            </a:lnSpc>
            <a:spcBef>
              <a:spcPct val="0"/>
            </a:spcBef>
            <a:spcAft>
              <a:spcPct val="35000"/>
            </a:spcAft>
          </a:pPr>
          <a:r>
            <a:rPr lang="es-ES" sz="2600" kern="1200" dirty="0" smtClean="0">
              <a:latin typeface="Arial" panose="020B0604020202020204" pitchFamily="34" charset="0"/>
              <a:cs typeface="Arial" panose="020B0604020202020204" pitchFamily="34" charset="0"/>
            </a:rPr>
            <a:t>DISEÑO ETAPA ADQUISICIÓN DE DATOS</a:t>
          </a:r>
          <a:endParaRPr lang="es-EC" sz="2600" kern="1200" dirty="0">
            <a:latin typeface="Arial" panose="020B0604020202020204" pitchFamily="34" charset="0"/>
            <a:cs typeface="Arial" panose="020B0604020202020204" pitchFamily="34" charset="0"/>
          </a:endParaRPr>
        </a:p>
      </dsp:txBody>
      <dsp:txXfrm>
        <a:off x="945305" y="2407060"/>
        <a:ext cx="8165747" cy="481540"/>
      </dsp:txXfrm>
    </dsp:sp>
    <dsp:sp modelId="{4CA7C1EC-3DF8-4FA1-874A-048F6F552894}">
      <dsp:nvSpPr>
        <dsp:cNvPr id="0" name=""/>
        <dsp:cNvSpPr/>
      </dsp:nvSpPr>
      <dsp:spPr>
        <a:xfrm>
          <a:off x="644342" y="2346868"/>
          <a:ext cx="601925" cy="601925"/>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9305CE-E4C1-4BE4-89A9-68F7FEB94159}">
      <dsp:nvSpPr>
        <dsp:cNvPr id="0" name=""/>
        <dsp:cNvSpPr/>
      </dsp:nvSpPr>
      <dsp:spPr>
        <a:xfrm>
          <a:off x="764178" y="3129279"/>
          <a:ext cx="8346873" cy="48154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2223" tIns="66040" rIns="66040" bIns="66040" numCol="1" spcCol="1270" anchor="ctr" anchorCtr="0">
          <a:noAutofit/>
        </a:bodyPr>
        <a:lstStyle/>
        <a:p>
          <a:pPr lvl="0" algn="l" defTabSz="1155700">
            <a:lnSpc>
              <a:spcPct val="90000"/>
            </a:lnSpc>
            <a:spcBef>
              <a:spcPct val="0"/>
            </a:spcBef>
            <a:spcAft>
              <a:spcPct val="35000"/>
            </a:spcAft>
          </a:pPr>
          <a:r>
            <a:rPr lang="es-EC" sz="2600" kern="1200" dirty="0" smtClean="0">
              <a:latin typeface="Arial" panose="020B0604020202020204" pitchFamily="34" charset="0"/>
              <a:cs typeface="Arial" panose="020B0604020202020204" pitchFamily="34" charset="0"/>
            </a:rPr>
            <a:t>DISEÑO ETAPA DE COMUNICACIÓN</a:t>
          </a:r>
          <a:endParaRPr lang="es-EC" sz="2600" kern="1200" dirty="0">
            <a:latin typeface="Arial" panose="020B0604020202020204" pitchFamily="34" charset="0"/>
            <a:cs typeface="Arial" panose="020B0604020202020204" pitchFamily="34" charset="0"/>
          </a:endParaRPr>
        </a:p>
      </dsp:txBody>
      <dsp:txXfrm>
        <a:off x="764178" y="3129279"/>
        <a:ext cx="8346873" cy="481540"/>
      </dsp:txXfrm>
    </dsp:sp>
    <dsp:sp modelId="{D41821E4-B4A9-44AE-A49A-C18FF71DC558}">
      <dsp:nvSpPr>
        <dsp:cNvPr id="0" name=""/>
        <dsp:cNvSpPr/>
      </dsp:nvSpPr>
      <dsp:spPr>
        <a:xfrm>
          <a:off x="463215" y="3069086"/>
          <a:ext cx="601925" cy="601925"/>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FAD559-031B-4DCA-B6D4-5327242FA625}">
      <dsp:nvSpPr>
        <dsp:cNvPr id="0" name=""/>
        <dsp:cNvSpPr/>
      </dsp:nvSpPr>
      <dsp:spPr>
        <a:xfrm>
          <a:off x="368078" y="3851498"/>
          <a:ext cx="8742973" cy="48154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2223" tIns="66040" rIns="66040" bIns="66040" numCol="1" spcCol="1270" anchor="ctr" anchorCtr="0">
          <a:noAutofit/>
        </a:bodyPr>
        <a:lstStyle/>
        <a:p>
          <a:pPr lvl="0" algn="l" defTabSz="1155700">
            <a:lnSpc>
              <a:spcPct val="90000"/>
            </a:lnSpc>
            <a:spcBef>
              <a:spcPct val="0"/>
            </a:spcBef>
            <a:spcAft>
              <a:spcPct val="35000"/>
            </a:spcAft>
          </a:pPr>
          <a:r>
            <a:rPr lang="es-EC" sz="2600" kern="1200" dirty="0" smtClean="0">
              <a:latin typeface="Arial" panose="020B0604020202020204" pitchFamily="34" charset="0"/>
              <a:cs typeface="Arial" panose="020B0604020202020204" pitchFamily="34" charset="0"/>
            </a:rPr>
            <a:t>IMPLEMENTACIÓN</a:t>
          </a:r>
          <a:endParaRPr lang="es-EC" sz="2600" kern="1200" dirty="0">
            <a:latin typeface="Arial" panose="020B0604020202020204" pitchFamily="34" charset="0"/>
            <a:cs typeface="Arial" panose="020B0604020202020204" pitchFamily="34" charset="0"/>
          </a:endParaRPr>
        </a:p>
      </dsp:txBody>
      <dsp:txXfrm>
        <a:off x="368078" y="3851498"/>
        <a:ext cx="8742973" cy="481540"/>
      </dsp:txXfrm>
    </dsp:sp>
    <dsp:sp modelId="{B0A3F266-91B4-496C-8F1F-B2B65B61F64F}">
      <dsp:nvSpPr>
        <dsp:cNvPr id="0" name=""/>
        <dsp:cNvSpPr/>
      </dsp:nvSpPr>
      <dsp:spPr>
        <a:xfrm>
          <a:off x="67116" y="3791305"/>
          <a:ext cx="601925" cy="601925"/>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63A1EE2D-D4CE-48B3-AA8A-0A9290A36056}" type="datetimeFigureOut">
              <a:rPr lang="es-CO" smtClean="0"/>
              <a:t>17/07/2018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859071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63A1EE2D-D4CE-48B3-AA8A-0A9290A36056}" type="datetimeFigureOut">
              <a:rPr lang="es-CO" smtClean="0"/>
              <a:t>17/07/2018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2949033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63A1EE2D-D4CE-48B3-AA8A-0A9290A36056}" type="datetimeFigureOut">
              <a:rPr lang="es-CO" smtClean="0"/>
              <a:t>17/07/2018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3759550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63A1EE2D-D4CE-48B3-AA8A-0A9290A36056}" type="datetimeFigureOut">
              <a:rPr lang="es-CO" smtClean="0"/>
              <a:t>17/07/2018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610632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63A1EE2D-D4CE-48B3-AA8A-0A9290A36056}" type="datetimeFigureOut">
              <a:rPr lang="es-CO" smtClean="0"/>
              <a:t>17/07/2018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318764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63A1EE2D-D4CE-48B3-AA8A-0A9290A36056}" type="datetimeFigureOut">
              <a:rPr lang="es-CO" smtClean="0"/>
              <a:t>17/07/2018</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330686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63A1EE2D-D4CE-48B3-AA8A-0A9290A36056}" type="datetimeFigureOut">
              <a:rPr lang="es-CO" smtClean="0"/>
              <a:t>17/07/2018</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3309764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63A1EE2D-D4CE-48B3-AA8A-0A9290A36056}" type="datetimeFigureOut">
              <a:rPr lang="es-CO" smtClean="0"/>
              <a:t>17/07/2018</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2945743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3A1EE2D-D4CE-48B3-AA8A-0A9290A36056}" type="datetimeFigureOut">
              <a:rPr lang="es-CO" smtClean="0"/>
              <a:t>17/07/2018</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2985165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3A1EE2D-D4CE-48B3-AA8A-0A9290A36056}" type="datetimeFigureOut">
              <a:rPr lang="es-CO" smtClean="0"/>
              <a:t>17/07/2018</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2472979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3A1EE2D-D4CE-48B3-AA8A-0A9290A36056}" type="datetimeFigureOut">
              <a:rPr lang="es-CO" smtClean="0"/>
              <a:t>17/07/2018</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1811858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EE2D-D4CE-48B3-AA8A-0A9290A36056}" type="datetimeFigureOut">
              <a:rPr lang="es-CO" smtClean="0"/>
              <a:t>17/07/2018</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3EA2B-9175-43F5-89A1-721232E39E2E}" type="slidenum">
              <a:rPr lang="es-CO" smtClean="0"/>
              <a:t>‹Nº›</a:t>
            </a:fld>
            <a:endParaRPr lang="es-CO"/>
          </a:p>
        </p:txBody>
      </p:sp>
    </p:spTree>
    <p:extLst>
      <p:ext uri="{BB962C8B-B14F-4D97-AF65-F5344CB8AC3E}">
        <p14:creationId xmlns:p14="http://schemas.microsoft.com/office/powerpoint/2010/main" val="3328778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9.jpg"/></Relationships>
</file>

<file path=ppt/slides/_rels/slide11.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0.png"/><Relationship Id="rId7" Type="http://schemas.openxmlformats.org/officeDocument/2006/relationships/diagramColors" Target="../diagrams/colors1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2.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1.jpeg"/><Relationship Id="rId7" Type="http://schemas.openxmlformats.org/officeDocument/2006/relationships/diagramColors" Target="../diagrams/colors1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6.xml"/><Relationship Id="rId11" Type="http://schemas.openxmlformats.org/officeDocument/2006/relationships/image" Target="../media/image17.png"/><Relationship Id="rId5" Type="http://schemas.openxmlformats.org/officeDocument/2006/relationships/diagramQuickStyle" Target="../diagrams/quickStyle16.xml"/><Relationship Id="rId10" Type="http://schemas.openxmlformats.org/officeDocument/2006/relationships/image" Target="../media/image16.png"/><Relationship Id="rId4" Type="http://schemas.openxmlformats.org/officeDocument/2006/relationships/diagramLayout" Target="../diagrams/layout16.xml"/><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10" Type="http://schemas.openxmlformats.org/officeDocument/2006/relationships/image" Target="../media/image22.png"/><Relationship Id="rId4" Type="http://schemas.openxmlformats.org/officeDocument/2006/relationships/diagramLayout" Target="../diagrams/layout18.xml"/><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10" Type="http://schemas.openxmlformats.org/officeDocument/2006/relationships/image" Target="../media/image26.png"/><Relationship Id="rId4" Type="http://schemas.openxmlformats.org/officeDocument/2006/relationships/diagramLayout" Target="../diagrams/layout19.xml"/><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 Id="rId9" Type="http://schemas.openxmlformats.org/officeDocument/2006/relationships/image" Target="../media/image30.png"/></Relationships>
</file>

<file path=ppt/slides/_rels/slide2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10" Type="http://schemas.openxmlformats.org/officeDocument/2006/relationships/image" Target="../media/image33.jpeg"/><Relationship Id="rId4" Type="http://schemas.openxmlformats.org/officeDocument/2006/relationships/diagramLayout" Target="../diagrams/layout25.xml"/><Relationship Id="rId9" Type="http://schemas.openxmlformats.org/officeDocument/2006/relationships/image" Target="../media/image32.jpeg"/></Relationships>
</file>

<file path=ppt/slides/_rels/slide2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26.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 Id="rId9" Type="http://schemas.openxmlformats.org/officeDocument/2006/relationships/image" Target="../media/image36.jpeg"/></Relationships>
</file>

<file path=ppt/slides/_rels/slide2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 Id="rId9" Type="http://schemas.openxmlformats.org/officeDocument/2006/relationships/image" Target="../media/image38.jpeg"/></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30.xml"/><Relationship Id="rId3" Type="http://schemas.openxmlformats.org/officeDocument/2006/relationships/diagramData" Target="../diagrams/data29.xml"/><Relationship Id="rId7" Type="http://schemas.microsoft.com/office/2007/relationships/diagramDrawing" Target="../diagrams/drawing29.xml"/><Relationship Id="rId12" Type="http://schemas.microsoft.com/office/2007/relationships/diagramDrawing" Target="../diagrams/drawing30.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9.xml"/><Relationship Id="rId11" Type="http://schemas.openxmlformats.org/officeDocument/2006/relationships/diagramColors" Target="../diagrams/colors30.xml"/><Relationship Id="rId5" Type="http://schemas.openxmlformats.org/officeDocument/2006/relationships/diagramQuickStyle" Target="../diagrams/quickStyle29.xml"/><Relationship Id="rId10" Type="http://schemas.openxmlformats.org/officeDocument/2006/relationships/diagramQuickStyle" Target="../diagrams/quickStyle30.xml"/><Relationship Id="rId4" Type="http://schemas.openxmlformats.org/officeDocument/2006/relationships/diagramLayout" Target="../diagrams/layout29.xml"/><Relationship Id="rId9" Type="http://schemas.openxmlformats.org/officeDocument/2006/relationships/diagramLayout" Target="../diagrams/layout30.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32.xml"/><Relationship Id="rId13" Type="http://schemas.openxmlformats.org/officeDocument/2006/relationships/image" Target="../media/image39.jpeg"/><Relationship Id="rId3" Type="http://schemas.openxmlformats.org/officeDocument/2006/relationships/diagramData" Target="../diagrams/data31.xml"/><Relationship Id="rId7" Type="http://schemas.microsoft.com/office/2007/relationships/diagramDrawing" Target="../diagrams/drawing31.xml"/><Relationship Id="rId12" Type="http://schemas.microsoft.com/office/2007/relationships/diagramDrawing" Target="../diagrams/drawing3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31.xml"/><Relationship Id="rId11" Type="http://schemas.openxmlformats.org/officeDocument/2006/relationships/diagramColors" Target="../diagrams/colors32.xml"/><Relationship Id="rId5" Type="http://schemas.openxmlformats.org/officeDocument/2006/relationships/diagramQuickStyle" Target="../diagrams/quickStyle31.xml"/><Relationship Id="rId10" Type="http://schemas.openxmlformats.org/officeDocument/2006/relationships/diagramQuickStyle" Target="../diagrams/quickStyle32.xml"/><Relationship Id="rId4" Type="http://schemas.openxmlformats.org/officeDocument/2006/relationships/diagramLayout" Target="../diagrams/layout31.xml"/><Relationship Id="rId9" Type="http://schemas.openxmlformats.org/officeDocument/2006/relationships/diagramLayout" Target="../diagrams/layout3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3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34.xml"/><Relationship Id="rId11" Type="http://schemas.openxmlformats.org/officeDocument/2006/relationships/image" Target="../media/image43.png"/><Relationship Id="rId5" Type="http://schemas.openxmlformats.org/officeDocument/2006/relationships/diagramQuickStyle" Target="../diagrams/quickStyle34.xml"/><Relationship Id="rId10" Type="http://schemas.openxmlformats.org/officeDocument/2006/relationships/image" Target="../media/image42.png"/><Relationship Id="rId4" Type="http://schemas.openxmlformats.org/officeDocument/2006/relationships/diagramLayout" Target="../diagrams/layout34.xml"/><Relationship Id="rId9" Type="http://schemas.openxmlformats.org/officeDocument/2006/relationships/image" Target="../media/image41.png"/></Relationships>
</file>

<file path=ppt/slides/_rels/slide32.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10" Type="http://schemas.openxmlformats.org/officeDocument/2006/relationships/image" Target="../media/image45.png"/><Relationship Id="rId4" Type="http://schemas.openxmlformats.org/officeDocument/2006/relationships/diagramLayout" Target="../diagrams/layout35.xml"/><Relationship Id="rId9" Type="http://schemas.openxmlformats.org/officeDocument/2006/relationships/image" Target="../media/image44.png"/></Relationships>
</file>

<file path=ppt/slides/_rels/slide33.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10" Type="http://schemas.openxmlformats.org/officeDocument/2006/relationships/image" Target="../media/image47.png"/><Relationship Id="rId4" Type="http://schemas.openxmlformats.org/officeDocument/2006/relationships/diagramLayout" Target="../diagrams/layout36.xml"/><Relationship Id="rId9" Type="http://schemas.openxmlformats.org/officeDocument/2006/relationships/image" Target="../media/image46.png"/></Relationships>
</file>

<file path=ppt/slides/_rels/slide3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35.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 Id="rId9" Type="http://schemas.openxmlformats.org/officeDocument/2006/relationships/image" Target="../media/image50.jpeg"/></Relationships>
</file>

<file path=ppt/slides/_rels/slide36.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 Id="rId9" Type="http://schemas.openxmlformats.org/officeDocument/2006/relationships/image" Target="../media/image51.jpeg"/></Relationships>
</file>

<file path=ppt/slides/_rels/slide37.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40.xml"/><Relationship Id="rId11" Type="http://schemas.openxmlformats.org/officeDocument/2006/relationships/image" Target="../media/image55.png"/><Relationship Id="rId5" Type="http://schemas.openxmlformats.org/officeDocument/2006/relationships/diagramQuickStyle" Target="../diagrams/quickStyle40.xml"/><Relationship Id="rId10" Type="http://schemas.openxmlformats.org/officeDocument/2006/relationships/image" Target="../media/image54.png"/><Relationship Id="rId4" Type="http://schemas.openxmlformats.org/officeDocument/2006/relationships/diagramLayout" Target="../diagrams/layout40.xml"/><Relationship Id="rId9" Type="http://schemas.openxmlformats.org/officeDocument/2006/relationships/image" Target="../media/image52.png"/></Relationships>
</file>

<file path=ppt/slides/_rels/slide3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39.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 Id="rId9" Type="http://schemas.openxmlformats.org/officeDocument/2006/relationships/image" Target="../media/image54.jpe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41.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44.xml"/><Relationship Id="rId11" Type="http://schemas.openxmlformats.org/officeDocument/2006/relationships/image" Target="../media/image59.png"/><Relationship Id="rId5" Type="http://schemas.openxmlformats.org/officeDocument/2006/relationships/diagramQuickStyle" Target="../diagrams/quickStyle44.xml"/><Relationship Id="rId10" Type="http://schemas.openxmlformats.org/officeDocument/2006/relationships/image" Target="../media/image58.png"/><Relationship Id="rId4" Type="http://schemas.openxmlformats.org/officeDocument/2006/relationships/diagramLayout" Target="../diagrams/layout44.xml"/><Relationship Id="rId9" Type="http://schemas.openxmlformats.org/officeDocument/2006/relationships/image" Target="../media/image57.png"/></Relationships>
</file>

<file path=ppt/slides/_rels/slide42.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 Id="rId9" Type="http://schemas.openxmlformats.org/officeDocument/2006/relationships/image" Target="../media/image60.png"/></Relationships>
</file>

<file path=ppt/slides/_rels/slide43.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4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45.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diagramData" Target="../diagrams/data48.xml"/><Relationship Id="rId7" Type="http://schemas.microsoft.com/office/2007/relationships/diagramDrawing" Target="../diagrams/drawing48.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 Id="rId9" Type="http://schemas.openxmlformats.org/officeDocument/2006/relationships/image" Target="../media/image64.png"/></Relationships>
</file>

<file path=ppt/slides/_rels/slide46.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 Id="rId9" Type="http://schemas.openxmlformats.org/officeDocument/2006/relationships/image" Target="../media/image65.png"/></Relationships>
</file>

<file path=ppt/slides/_rels/slide47.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diagramData" Target="../diagrams/data50.xml"/><Relationship Id="rId7" Type="http://schemas.microsoft.com/office/2007/relationships/diagramDrawing" Target="../diagrams/drawing50.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 Id="rId9" Type="http://schemas.openxmlformats.org/officeDocument/2006/relationships/image" Target="../media/image66.png"/></Relationships>
</file>

<file path=ppt/slides/_rels/slide48.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diagramData" Target="../diagrams/data51.xml"/><Relationship Id="rId7" Type="http://schemas.microsoft.com/office/2007/relationships/diagramDrawing" Target="../diagrams/drawing5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51.xml"/><Relationship Id="rId5" Type="http://schemas.openxmlformats.org/officeDocument/2006/relationships/diagramQuickStyle" Target="../diagrams/quickStyle51.xml"/><Relationship Id="rId10" Type="http://schemas.openxmlformats.org/officeDocument/2006/relationships/image" Target="../media/image68.png"/><Relationship Id="rId4" Type="http://schemas.openxmlformats.org/officeDocument/2006/relationships/diagramLayout" Target="../diagrams/layout51.xml"/><Relationship Id="rId9" Type="http://schemas.openxmlformats.org/officeDocument/2006/relationships/image" Target="../media/image67.png"/></Relationships>
</file>

<file path=ppt/slides/_rels/slide49.xml.rels><?xml version="1.0" encoding="UTF-8" standalone="yes"?>
<Relationships xmlns="http://schemas.openxmlformats.org/package/2006/relationships"><Relationship Id="rId8" Type="http://schemas.openxmlformats.org/officeDocument/2006/relationships/diagramData" Target="../diagrams/data53.xml"/><Relationship Id="rId3" Type="http://schemas.openxmlformats.org/officeDocument/2006/relationships/diagramData" Target="../diagrams/data52.xml"/><Relationship Id="rId7" Type="http://schemas.microsoft.com/office/2007/relationships/diagramDrawing" Target="../diagrams/drawing52.xml"/><Relationship Id="rId12" Type="http://schemas.microsoft.com/office/2007/relationships/diagramDrawing" Target="../diagrams/drawing5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52.xml"/><Relationship Id="rId11" Type="http://schemas.openxmlformats.org/officeDocument/2006/relationships/diagramColors" Target="../diagrams/colors53.xml"/><Relationship Id="rId5" Type="http://schemas.openxmlformats.org/officeDocument/2006/relationships/diagramQuickStyle" Target="../diagrams/quickStyle52.xml"/><Relationship Id="rId10" Type="http://schemas.openxmlformats.org/officeDocument/2006/relationships/diagramQuickStyle" Target="../diagrams/quickStyle53.xml"/><Relationship Id="rId4" Type="http://schemas.openxmlformats.org/officeDocument/2006/relationships/diagramLayout" Target="../diagrams/layout52.xml"/><Relationship Id="rId9" Type="http://schemas.openxmlformats.org/officeDocument/2006/relationships/diagramLayout" Target="../diagrams/layout53.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0.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diagramData" Target="../diagrams/data54.xml"/><Relationship Id="rId7" Type="http://schemas.microsoft.com/office/2007/relationships/diagramDrawing" Target="../diagrams/drawing5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54.xml"/><Relationship Id="rId5" Type="http://schemas.openxmlformats.org/officeDocument/2006/relationships/diagramQuickStyle" Target="../diagrams/quickStyle54.xml"/><Relationship Id="rId4" Type="http://schemas.openxmlformats.org/officeDocument/2006/relationships/diagramLayout" Target="../diagrams/layout54.xml"/></Relationships>
</file>

<file path=ppt/slides/_rels/slide51.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diagramData" Target="../diagrams/data55.xml"/><Relationship Id="rId7" Type="http://schemas.microsoft.com/office/2007/relationships/diagramDrawing" Target="../diagrams/drawing55.xml"/><Relationship Id="rId12" Type="http://schemas.openxmlformats.org/officeDocument/2006/relationships/image" Target="../media/image7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55.xml"/><Relationship Id="rId11" Type="http://schemas.openxmlformats.org/officeDocument/2006/relationships/image" Target="../media/image75.png"/><Relationship Id="rId5" Type="http://schemas.openxmlformats.org/officeDocument/2006/relationships/diagramQuickStyle" Target="../diagrams/quickStyle55.xml"/><Relationship Id="rId10" Type="http://schemas.openxmlformats.org/officeDocument/2006/relationships/image" Target="../media/image72.jpeg"/><Relationship Id="rId4" Type="http://schemas.openxmlformats.org/officeDocument/2006/relationships/diagramLayout" Target="../diagrams/layout55.xml"/><Relationship Id="rId9" Type="http://schemas.openxmlformats.org/officeDocument/2006/relationships/image" Target="../media/image71.png"/></Relationships>
</file>

<file path=ppt/slides/_rels/slide52.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diagramData" Target="../diagrams/data56.xml"/><Relationship Id="rId7" Type="http://schemas.microsoft.com/office/2007/relationships/diagramDrawing" Target="../diagrams/drawing5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56.xml"/><Relationship Id="rId5" Type="http://schemas.openxmlformats.org/officeDocument/2006/relationships/diagramQuickStyle" Target="../diagrams/quickStyle56.xml"/><Relationship Id="rId4" Type="http://schemas.openxmlformats.org/officeDocument/2006/relationships/diagramLayout" Target="../diagrams/layout56.xml"/></Relationships>
</file>

<file path=ppt/slides/_rels/slide53.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diagramData" Target="../diagrams/data57.xml"/><Relationship Id="rId7" Type="http://schemas.microsoft.com/office/2007/relationships/diagramDrawing" Target="../diagrams/drawing57.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57.xml"/><Relationship Id="rId5" Type="http://schemas.openxmlformats.org/officeDocument/2006/relationships/diagramQuickStyle" Target="../diagrams/quickStyle57.xml"/><Relationship Id="rId4" Type="http://schemas.openxmlformats.org/officeDocument/2006/relationships/diagramLayout" Target="../diagrams/layout57.xml"/></Relationships>
</file>

<file path=ppt/slides/_rels/slide54.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diagramData" Target="../diagrams/data58.xml"/><Relationship Id="rId7" Type="http://schemas.microsoft.com/office/2007/relationships/diagramDrawing" Target="../diagrams/drawing58.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58.xml"/><Relationship Id="rId5" Type="http://schemas.openxmlformats.org/officeDocument/2006/relationships/diagramQuickStyle" Target="../diagrams/quickStyle58.xml"/><Relationship Id="rId4" Type="http://schemas.openxmlformats.org/officeDocument/2006/relationships/diagramLayout" Target="../diagrams/layout58.xml"/><Relationship Id="rId9" Type="http://schemas.openxmlformats.org/officeDocument/2006/relationships/image" Target="../media/image77.png"/></Relationships>
</file>

<file path=ppt/slides/_rels/slide55.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diagramData" Target="../diagrams/data59.xml"/><Relationship Id="rId7" Type="http://schemas.microsoft.com/office/2007/relationships/diagramDrawing" Target="../diagrams/drawing59.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59.xml"/><Relationship Id="rId5" Type="http://schemas.openxmlformats.org/officeDocument/2006/relationships/diagramQuickStyle" Target="../diagrams/quickStyle59.xml"/><Relationship Id="rId10" Type="http://schemas.openxmlformats.org/officeDocument/2006/relationships/image" Target="../media/image82.png"/><Relationship Id="rId4" Type="http://schemas.openxmlformats.org/officeDocument/2006/relationships/diagramLayout" Target="../diagrams/layout59.xml"/><Relationship Id="rId9" Type="http://schemas.openxmlformats.org/officeDocument/2006/relationships/image" Target="../media/image78.emf"/></Relationships>
</file>

<file path=ppt/slides/_rels/slide5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diagramData" Target="../diagrams/data60.xml"/><Relationship Id="rId7" Type="http://schemas.microsoft.com/office/2007/relationships/diagramDrawing" Target="../diagrams/drawing60.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60.xml"/><Relationship Id="rId5" Type="http://schemas.openxmlformats.org/officeDocument/2006/relationships/diagramQuickStyle" Target="../diagrams/quickStyle60.xml"/><Relationship Id="rId4" Type="http://schemas.openxmlformats.org/officeDocument/2006/relationships/diagramLayout" Target="../diagrams/layout60.xml"/><Relationship Id="rId9" Type="http://schemas.openxmlformats.org/officeDocument/2006/relationships/image" Target="../media/image79.png"/></Relationships>
</file>

<file path=ppt/slides/_rels/slide57.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diagramData" Target="../diagrams/data61.xml"/><Relationship Id="rId7" Type="http://schemas.microsoft.com/office/2007/relationships/diagramDrawing" Target="../diagrams/drawing6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61.xml"/><Relationship Id="rId5" Type="http://schemas.openxmlformats.org/officeDocument/2006/relationships/diagramQuickStyle" Target="../diagrams/quickStyle61.xml"/><Relationship Id="rId10" Type="http://schemas.openxmlformats.org/officeDocument/2006/relationships/chart" Target="../charts/chart1.xml"/><Relationship Id="rId4" Type="http://schemas.openxmlformats.org/officeDocument/2006/relationships/diagramLayout" Target="../diagrams/layout61.xml"/><Relationship Id="rId9" Type="http://schemas.openxmlformats.org/officeDocument/2006/relationships/image" Target="../media/image81.png"/></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62.xml"/><Relationship Id="rId7" Type="http://schemas.microsoft.com/office/2007/relationships/diagramDrawing" Target="../diagrams/drawing6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62.xml"/><Relationship Id="rId5" Type="http://schemas.openxmlformats.org/officeDocument/2006/relationships/diagramQuickStyle" Target="../diagrams/quickStyle62.xml"/><Relationship Id="rId4" Type="http://schemas.openxmlformats.org/officeDocument/2006/relationships/diagramLayout" Target="../diagrams/layout6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63.xml"/><Relationship Id="rId7" Type="http://schemas.microsoft.com/office/2007/relationships/diagramDrawing" Target="../diagrams/drawing6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63.xml"/><Relationship Id="rId5" Type="http://schemas.openxmlformats.org/officeDocument/2006/relationships/diagramQuickStyle" Target="../diagrams/quickStyle63.xml"/><Relationship Id="rId4" Type="http://schemas.openxmlformats.org/officeDocument/2006/relationships/diagramLayout" Target="../diagrams/layout63.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64.xml"/><Relationship Id="rId7" Type="http://schemas.microsoft.com/office/2007/relationships/diagramDrawing" Target="../diagrams/drawing6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64.xml"/><Relationship Id="rId5" Type="http://schemas.openxmlformats.org/officeDocument/2006/relationships/diagramQuickStyle" Target="../diagrams/quickStyle64.xml"/><Relationship Id="rId4" Type="http://schemas.openxmlformats.org/officeDocument/2006/relationships/diagramLayout" Target="../diagrams/layout64.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65.xml"/><Relationship Id="rId7" Type="http://schemas.microsoft.com/office/2007/relationships/diagramDrawing" Target="../diagrams/drawing6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65.xml"/><Relationship Id="rId5" Type="http://schemas.openxmlformats.org/officeDocument/2006/relationships/diagramQuickStyle" Target="../diagrams/quickStyle65.xml"/><Relationship Id="rId4" Type="http://schemas.openxmlformats.org/officeDocument/2006/relationships/diagramLayout" Target="../diagrams/layout65.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66.xml"/><Relationship Id="rId7" Type="http://schemas.microsoft.com/office/2007/relationships/diagramDrawing" Target="../diagrams/drawing6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66.xml"/><Relationship Id="rId5" Type="http://schemas.openxmlformats.org/officeDocument/2006/relationships/diagramQuickStyle" Target="../diagrams/quickStyle66.xml"/><Relationship Id="rId4" Type="http://schemas.openxmlformats.org/officeDocument/2006/relationships/diagramLayout" Target="../diagrams/layout66.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67.xml"/><Relationship Id="rId7" Type="http://schemas.microsoft.com/office/2007/relationships/diagramDrawing" Target="../diagrams/drawing67.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67.xml"/><Relationship Id="rId5" Type="http://schemas.openxmlformats.org/officeDocument/2006/relationships/diagramQuickStyle" Target="../diagrams/quickStyle67.xml"/><Relationship Id="rId4" Type="http://schemas.openxmlformats.org/officeDocument/2006/relationships/diagramLayout" Target="../diagrams/layout67.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68.xml"/><Relationship Id="rId7" Type="http://schemas.microsoft.com/office/2007/relationships/diagramDrawing" Target="../diagrams/drawing68.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68.xml"/><Relationship Id="rId5" Type="http://schemas.openxmlformats.org/officeDocument/2006/relationships/diagramQuickStyle" Target="../diagrams/quickStyle68.xml"/><Relationship Id="rId4" Type="http://schemas.openxmlformats.org/officeDocument/2006/relationships/diagramLayout" Target="../diagrams/layout68.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ángulo 4"/>
          <p:cNvSpPr/>
          <p:nvPr/>
        </p:nvSpPr>
        <p:spPr>
          <a:xfrm>
            <a:off x="1308652" y="2423057"/>
            <a:ext cx="9574696" cy="954107"/>
          </a:xfrm>
          <a:prstGeom prst="rect">
            <a:avLst/>
          </a:prstGeom>
        </p:spPr>
        <p:txBody>
          <a:bodyPr wrap="square">
            <a:spAutoFit/>
          </a:bodyPr>
          <a:lstStyle/>
          <a:p>
            <a:pPr algn="ctr"/>
            <a:r>
              <a:rPr lang="es-CO" sz="2800" b="1" dirty="0" smtClean="0"/>
              <a:t>“ELECTROMIÓGRAFO CON SENSORES ACTIVOS PARA DETERMINAR LA FUERZA DE LA MORDIDA DE UNA PERSONA”</a:t>
            </a:r>
            <a:endParaRPr lang="es-CO" sz="2800" b="1" dirty="0"/>
          </a:p>
        </p:txBody>
      </p:sp>
      <p:sp>
        <p:nvSpPr>
          <p:cNvPr id="6" name="Subtítulo 2"/>
          <p:cNvSpPr>
            <a:spLocks noGrp="1"/>
          </p:cNvSpPr>
          <p:nvPr/>
        </p:nvSpPr>
        <p:spPr>
          <a:xfrm>
            <a:off x="1904999" y="3575097"/>
            <a:ext cx="9144000" cy="4914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2400" dirty="0">
                <a:latin typeface="+mn-lt"/>
              </a:rPr>
              <a:t>DEPARTAMENTO DE ELÉCTRICA Y ELECTRÓNICA</a:t>
            </a:r>
            <a:endParaRPr lang="es-ES" sz="2400" dirty="0">
              <a:latin typeface="+mn-lt"/>
            </a:endParaRPr>
          </a:p>
        </p:txBody>
      </p:sp>
      <p:sp>
        <p:nvSpPr>
          <p:cNvPr id="7" name="Subtítulo 2">
            <a:extLst>
              <a:ext uri="{FF2B5EF4-FFF2-40B4-BE49-F238E27FC236}">
                <a16:creationId xmlns:lc="http://schemas.openxmlformats.org/drawingml/2006/lockedCanvas" xmlns:a16="http://schemas.microsoft.com/office/drawing/2014/main" xmlns="" id="{255D3533-22E3-400B-B72A-3840F0B8DF4C}"/>
              </a:ext>
            </a:extLst>
          </p:cNvPr>
          <p:cNvSpPr txBox="1">
            <a:spLocks/>
          </p:cNvSpPr>
          <p:nvPr/>
        </p:nvSpPr>
        <p:spPr>
          <a:xfrm>
            <a:off x="1474302" y="4228959"/>
            <a:ext cx="10005394" cy="491493"/>
          </a:xfrm>
          <a:prstGeom prst="rect">
            <a:avLst/>
          </a:prstGeom>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EC" sz="1800" dirty="0">
                <a:effectLst/>
              </a:rPr>
              <a:t>CARRERA DE INGENIERÍA EN ELECTRÓNICA, AUTOMATIZACIÓN Y CONTROL</a:t>
            </a:r>
            <a:endParaRPr lang="es-ES" sz="1800" dirty="0">
              <a:effectLst/>
            </a:endParaRPr>
          </a:p>
        </p:txBody>
      </p:sp>
      <p:sp>
        <p:nvSpPr>
          <p:cNvPr id="8" name="CuadroTexto 9">
            <a:extLst>
              <a:ext uri="{FF2B5EF4-FFF2-40B4-BE49-F238E27FC236}">
                <a16:creationId xmlns:lc="http://schemas.openxmlformats.org/drawingml/2006/lockedCanvas" xmlns:a16="http://schemas.microsoft.com/office/drawing/2014/main" xmlns="" id="{A42F3B2A-A2CC-4EC3-9163-3EB28833DE2B}"/>
              </a:ext>
            </a:extLst>
          </p:cNvPr>
          <p:cNvSpPr txBox="1"/>
          <p:nvPr/>
        </p:nvSpPr>
        <p:spPr>
          <a:xfrm>
            <a:off x="4012095" y="4882821"/>
            <a:ext cx="4929808"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ES" dirty="0"/>
              <a:t>AUTOR: </a:t>
            </a:r>
            <a:r>
              <a:rPr lang="es-ES" dirty="0" smtClean="0"/>
              <a:t>SANTIAGO RAÚL MAZA PEÑA</a:t>
            </a:r>
            <a:endParaRPr lang="es-ES" dirty="0"/>
          </a:p>
          <a:p>
            <a:pPr algn="ctr"/>
            <a:r>
              <a:rPr lang="es-ES" dirty="0"/>
              <a:t>DIRECTOR: ING. </a:t>
            </a:r>
            <a:r>
              <a:rPr lang="es-ES" dirty="0" smtClean="0"/>
              <a:t>FLAVIO PINEDA </a:t>
            </a:r>
            <a:r>
              <a:rPr lang="es-ES" dirty="0" err="1" smtClean="0"/>
              <a:t>MSC</a:t>
            </a:r>
            <a:r>
              <a:rPr lang="es-ES" dirty="0" smtClean="0"/>
              <a:t>.</a:t>
            </a:r>
            <a:endParaRPr lang="es-ES" dirty="0"/>
          </a:p>
        </p:txBody>
      </p:sp>
      <p:sp>
        <p:nvSpPr>
          <p:cNvPr id="9" name="Subtítulo 2"/>
          <p:cNvSpPr>
            <a:spLocks noGrp="1"/>
          </p:cNvSpPr>
          <p:nvPr/>
        </p:nvSpPr>
        <p:spPr>
          <a:xfrm>
            <a:off x="1524000" y="1437549"/>
            <a:ext cx="9144000" cy="74120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dirty="0" smtClean="0"/>
              <a:t>TRABAJO DE TITULACIÓN PREVIO A LA OBTENCIÓN DEL TITULO DE INGENIERO EN ELECTRÓNICA, AUTOMATIZACIÓN Y CONTROL</a:t>
            </a:r>
            <a:endParaRPr lang="es-ES" sz="2400" dirty="0">
              <a:latin typeface="+mn-lt"/>
            </a:endParaRPr>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918385"/>
            <a:ext cx="1140372" cy="1140372"/>
          </a:xfrm>
          <a:prstGeom prst="rect">
            <a:avLst/>
          </a:prstGeom>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7121" y="4720452"/>
            <a:ext cx="1263756" cy="1254979"/>
          </a:xfrm>
          <a:prstGeom prst="rect">
            <a:avLst/>
          </a:prstGeom>
        </p:spPr>
      </p:pic>
    </p:spTree>
    <p:extLst>
      <p:ext uri="{BB962C8B-B14F-4D97-AF65-F5344CB8AC3E}">
        <p14:creationId xmlns:p14="http://schemas.microsoft.com/office/powerpoint/2010/main" val="2694376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1199756" y="1196374"/>
            <a:ext cx="11117857" cy="1138773"/>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DIAGRAMA DE BLOQUES HARDWARE DEL PROTOTIPO</a:t>
            </a:r>
            <a:endParaRPr lang="es-EC" sz="2400" b="1" dirty="0">
              <a:solidFill>
                <a:srgbClr val="000000"/>
              </a:solidFill>
              <a:ea typeface="Inconsolata"/>
            </a:endParaRPr>
          </a:p>
          <a:p>
            <a:pPr marL="349250" indent="-349250" algn="just">
              <a:buAutoNum type="alphaLcParenR"/>
            </a:pPr>
            <a:endParaRPr lang="es-ES_tradnl" b="1" dirty="0"/>
          </a:p>
          <a:p>
            <a:pPr lvl="1" algn="just"/>
            <a:endParaRPr lang="es-EC" sz="2200" dirty="0">
              <a:solidFill>
                <a:srgbClr val="000000"/>
              </a:solidFill>
              <a:ea typeface="Inconsolata"/>
            </a:endParaRPr>
          </a:p>
        </p:txBody>
      </p:sp>
      <p:graphicFrame>
        <p:nvGraphicFramePr>
          <p:cNvPr id="7"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933604689"/>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99756" y="1848072"/>
            <a:ext cx="9874339" cy="974150"/>
          </a:xfrm>
          <a:prstGeom prst="rect">
            <a:avLst/>
          </a:prstGeom>
        </p:spPr>
      </p:pic>
      <p:pic>
        <p:nvPicPr>
          <p:cNvPr id="9" name="Imagen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99756" y="3789282"/>
            <a:ext cx="9154251" cy="2264847"/>
          </a:xfrm>
          <a:prstGeom prst="rect">
            <a:avLst/>
          </a:prstGeom>
        </p:spPr>
      </p:pic>
      <p:cxnSp>
        <p:nvCxnSpPr>
          <p:cNvPr id="4" name="Conector recto de flecha 3"/>
          <p:cNvCxnSpPr/>
          <p:nvPr/>
        </p:nvCxnSpPr>
        <p:spPr>
          <a:xfrm>
            <a:off x="2238703" y="2822222"/>
            <a:ext cx="0" cy="9670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305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1074143" y="1434686"/>
            <a:ext cx="11117857" cy="1138773"/>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SENSORES ACTIVOS: ELECTRODOS</a:t>
            </a:r>
            <a:endParaRPr lang="es-EC" sz="2400" b="1" dirty="0">
              <a:solidFill>
                <a:srgbClr val="000000"/>
              </a:solidFill>
              <a:ea typeface="Inconsolata"/>
            </a:endParaRPr>
          </a:p>
          <a:p>
            <a:pPr marL="349250" indent="-349250" algn="just">
              <a:buAutoNum type="alphaLcParenR"/>
            </a:pPr>
            <a:endParaRPr lang="es-ES_tradnl" b="1" dirty="0"/>
          </a:p>
          <a:p>
            <a:pPr lvl="1" algn="just"/>
            <a:endParaRPr lang="es-EC" sz="2200" dirty="0">
              <a:solidFill>
                <a:srgbClr val="000000"/>
              </a:solidFill>
              <a:ea typeface="Inconsolata"/>
            </a:endParaRPr>
          </a:p>
        </p:txBody>
      </p:sp>
      <p:graphicFrame>
        <p:nvGraphicFramePr>
          <p:cNvPr id="2" name="Tabla 1"/>
          <p:cNvGraphicFramePr>
            <a:graphicFrameLocks noGrp="1"/>
          </p:cNvGraphicFramePr>
          <p:nvPr>
            <p:extLst>
              <p:ext uri="{D42A27DB-BD31-4B8C-83A1-F6EECF244321}">
                <p14:modId xmlns:p14="http://schemas.microsoft.com/office/powerpoint/2010/main" val="1819495222"/>
              </p:ext>
            </p:extLst>
          </p:nvPr>
        </p:nvGraphicFramePr>
        <p:xfrm>
          <a:off x="1195978" y="2195084"/>
          <a:ext cx="8767830" cy="3562038"/>
        </p:xfrm>
        <a:graphic>
          <a:graphicData uri="http://schemas.openxmlformats.org/drawingml/2006/table">
            <a:tbl>
              <a:tblPr firstRow="1" firstCol="1" bandRow="1">
                <a:tableStyleId>{5C22544A-7EE6-4342-B048-85BDC9FD1C3A}</a:tableStyleId>
              </a:tblPr>
              <a:tblGrid>
                <a:gridCol w="2922610"/>
                <a:gridCol w="2922610"/>
                <a:gridCol w="2922610"/>
              </a:tblGrid>
              <a:tr h="361779">
                <a:tc>
                  <a:txBody>
                    <a:bodyPr/>
                    <a:lstStyle/>
                    <a:p>
                      <a:pPr>
                        <a:spcBef>
                          <a:spcPts val="50"/>
                        </a:spcBef>
                        <a:spcAft>
                          <a:spcPts val="0"/>
                        </a:spcAft>
                        <a:tabLst>
                          <a:tab pos="4241800" algn="l"/>
                        </a:tabLst>
                      </a:pPr>
                      <a:r>
                        <a:rPr lang="es-EC" sz="2200" dirty="0">
                          <a:effectLst/>
                        </a:rPr>
                        <a:t>Parámetro</a:t>
                      </a:r>
                      <a:endParaRPr lang="es-CO"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Bef>
                          <a:spcPts val="50"/>
                        </a:spcBef>
                        <a:spcAft>
                          <a:spcPts val="0"/>
                        </a:spcAft>
                        <a:tabLst>
                          <a:tab pos="4241800" algn="l"/>
                        </a:tabLst>
                      </a:pPr>
                      <a:r>
                        <a:rPr lang="es-EC" sz="2200">
                          <a:effectLst/>
                        </a:rPr>
                        <a:t>Recomendación SENIAM</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Bef>
                          <a:spcPts val="50"/>
                        </a:spcBef>
                        <a:spcAft>
                          <a:spcPts val="0"/>
                        </a:spcAft>
                        <a:tabLst>
                          <a:tab pos="4241800" algn="l"/>
                        </a:tabLst>
                      </a:pPr>
                      <a:r>
                        <a:rPr lang="es-EC" sz="2200">
                          <a:effectLst/>
                        </a:rPr>
                        <a:t>Selección</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361779">
                <a:tc>
                  <a:txBody>
                    <a:bodyPr/>
                    <a:lstStyle/>
                    <a:p>
                      <a:pPr>
                        <a:spcBef>
                          <a:spcPts val="50"/>
                        </a:spcBef>
                        <a:spcAft>
                          <a:spcPts val="0"/>
                        </a:spcAft>
                        <a:tabLst>
                          <a:tab pos="4241800" algn="l"/>
                        </a:tabLst>
                      </a:pPr>
                      <a:r>
                        <a:rPr lang="es-EC" sz="2200">
                          <a:effectLst/>
                        </a:rPr>
                        <a:t>Forma</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Bef>
                          <a:spcPts val="50"/>
                        </a:spcBef>
                        <a:spcAft>
                          <a:spcPts val="0"/>
                        </a:spcAft>
                        <a:tabLst>
                          <a:tab pos="4241800" algn="l"/>
                        </a:tabLst>
                      </a:pPr>
                      <a:r>
                        <a:rPr lang="es-EC" sz="2200">
                          <a:effectLst/>
                        </a:rPr>
                        <a:t>Circular o Cuadrada</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Bef>
                          <a:spcPts val="50"/>
                        </a:spcBef>
                        <a:spcAft>
                          <a:spcPts val="0"/>
                        </a:spcAft>
                        <a:tabLst>
                          <a:tab pos="4241800" algn="l"/>
                        </a:tabLst>
                      </a:pPr>
                      <a:r>
                        <a:rPr lang="es-EC" sz="2200">
                          <a:effectLst/>
                        </a:rPr>
                        <a:t>Circular</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361779">
                <a:tc gridSpan="3">
                  <a:txBody>
                    <a:bodyPr/>
                    <a:lstStyle/>
                    <a:p>
                      <a:pPr>
                        <a:spcBef>
                          <a:spcPts val="50"/>
                        </a:spcBef>
                        <a:spcAft>
                          <a:spcPts val="0"/>
                        </a:spcAft>
                        <a:tabLst>
                          <a:tab pos="4241800" algn="l"/>
                        </a:tabLst>
                      </a:pPr>
                      <a:r>
                        <a:rPr lang="es-EC" sz="2200">
                          <a:effectLst/>
                        </a:rPr>
                        <a:t>Dimensiones</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s-CO"/>
                    </a:p>
                  </a:txBody>
                  <a:tcPr/>
                </a:tc>
                <a:tc hMerge="1">
                  <a:txBody>
                    <a:bodyPr/>
                    <a:lstStyle/>
                    <a:p>
                      <a:endParaRPr lang="es-CO"/>
                    </a:p>
                  </a:txBody>
                  <a:tcPr/>
                </a:tc>
              </a:tr>
              <a:tr h="361779">
                <a:tc rowSpan="3">
                  <a:txBody>
                    <a:bodyPr/>
                    <a:lstStyle/>
                    <a:p>
                      <a:pPr>
                        <a:spcBef>
                          <a:spcPts val="50"/>
                        </a:spcBef>
                        <a:spcAft>
                          <a:spcPts val="0"/>
                        </a:spcAft>
                        <a:tabLst>
                          <a:tab pos="4241800" algn="l"/>
                        </a:tabLst>
                      </a:pPr>
                      <a:r>
                        <a:rPr lang="es-EC" sz="2200">
                          <a:effectLst/>
                        </a:rPr>
                        <a:t>Diámetro</a:t>
                      </a:r>
                      <a:endParaRPr lang="es-CO" sz="2200">
                        <a:effectLst/>
                      </a:endParaRPr>
                    </a:p>
                    <a:p>
                      <a:pPr>
                        <a:spcBef>
                          <a:spcPts val="50"/>
                        </a:spcBef>
                        <a:spcAft>
                          <a:spcPts val="0"/>
                        </a:spcAft>
                        <a:tabLst>
                          <a:tab pos="4241800" algn="l"/>
                        </a:tabLst>
                      </a:pPr>
                      <a:r>
                        <a:rPr lang="es-EC" sz="2200">
                          <a:effectLst/>
                        </a:rPr>
                        <a:t>Largo</a:t>
                      </a:r>
                      <a:endParaRPr lang="es-CO" sz="2200">
                        <a:effectLst/>
                      </a:endParaRPr>
                    </a:p>
                    <a:p>
                      <a:pPr>
                        <a:spcBef>
                          <a:spcPts val="50"/>
                        </a:spcBef>
                        <a:spcAft>
                          <a:spcPts val="0"/>
                        </a:spcAft>
                        <a:tabLst>
                          <a:tab pos="4241800" algn="l"/>
                        </a:tabLst>
                      </a:pPr>
                      <a:r>
                        <a:rPr lang="es-EC" sz="2200">
                          <a:effectLst/>
                        </a:rPr>
                        <a:t>Grosor</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Bef>
                          <a:spcPts val="50"/>
                        </a:spcBef>
                        <a:spcAft>
                          <a:spcPts val="0"/>
                        </a:spcAft>
                        <a:tabLst>
                          <a:tab pos="4241800" algn="l"/>
                        </a:tabLst>
                      </a:pPr>
                      <a:r>
                        <a:rPr lang="es-EC" sz="2200">
                          <a:effectLst/>
                        </a:rPr>
                        <a:t>1 [cm]</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Bef>
                          <a:spcPts val="50"/>
                        </a:spcBef>
                        <a:spcAft>
                          <a:spcPts val="0"/>
                        </a:spcAft>
                        <a:tabLst>
                          <a:tab pos="4241800" algn="l"/>
                        </a:tabLst>
                      </a:pPr>
                      <a:r>
                        <a:rPr lang="es-EC" sz="2200">
                          <a:effectLst/>
                        </a:rPr>
                        <a:t>1 [cm]</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361779">
                <a:tc vMerge="1">
                  <a:txBody>
                    <a:bodyPr/>
                    <a:lstStyle/>
                    <a:p>
                      <a:endParaRPr lang="es-CO"/>
                    </a:p>
                  </a:txBody>
                  <a:tcPr/>
                </a:tc>
                <a:tc>
                  <a:txBody>
                    <a:bodyPr/>
                    <a:lstStyle/>
                    <a:p>
                      <a:pPr>
                        <a:spcBef>
                          <a:spcPts val="50"/>
                        </a:spcBef>
                        <a:spcAft>
                          <a:spcPts val="0"/>
                        </a:spcAft>
                        <a:tabLst>
                          <a:tab pos="4241800" algn="l"/>
                        </a:tabLst>
                      </a:pPr>
                      <a:r>
                        <a:rPr lang="es-EC" sz="2200">
                          <a:effectLst/>
                        </a:rPr>
                        <a:t>1 [cm]</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Bef>
                          <a:spcPts val="50"/>
                        </a:spcBef>
                        <a:spcAft>
                          <a:spcPts val="0"/>
                        </a:spcAft>
                        <a:tabLst>
                          <a:tab pos="4241800" algn="l"/>
                        </a:tabLst>
                      </a:pPr>
                      <a:r>
                        <a:rPr lang="es-EC" sz="2200">
                          <a:effectLst/>
                        </a:rPr>
                        <a:t>1 [cm] con bisel de 0.2 [cm]</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412025">
                <a:tc vMerge="1">
                  <a:txBody>
                    <a:bodyPr/>
                    <a:lstStyle/>
                    <a:p>
                      <a:endParaRPr lang="es-CO"/>
                    </a:p>
                  </a:txBody>
                  <a:tcPr/>
                </a:tc>
                <a:tc>
                  <a:txBody>
                    <a:bodyPr/>
                    <a:lstStyle/>
                    <a:p>
                      <a:pPr>
                        <a:spcBef>
                          <a:spcPts val="50"/>
                        </a:spcBef>
                        <a:spcAft>
                          <a:spcPts val="0"/>
                        </a:spcAft>
                        <a:tabLst>
                          <a:tab pos="4241800" algn="l"/>
                        </a:tabLst>
                      </a:pPr>
                      <a:r>
                        <a:rPr lang="es-EC" sz="2200">
                          <a:effectLst/>
                        </a:rPr>
                        <a:t> </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Bef>
                          <a:spcPts val="50"/>
                        </a:spcBef>
                        <a:spcAft>
                          <a:spcPts val="0"/>
                        </a:spcAft>
                        <a:tabLst>
                          <a:tab pos="4241800" algn="l"/>
                        </a:tabLst>
                      </a:pPr>
                      <a:r>
                        <a:rPr lang="es-EC" sz="2200">
                          <a:effectLst/>
                        </a:rPr>
                        <a:t>0.2 [cm]</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723556">
                <a:tc>
                  <a:txBody>
                    <a:bodyPr/>
                    <a:lstStyle/>
                    <a:p>
                      <a:pPr>
                        <a:spcBef>
                          <a:spcPts val="50"/>
                        </a:spcBef>
                        <a:spcAft>
                          <a:spcPts val="0"/>
                        </a:spcAft>
                        <a:tabLst>
                          <a:tab pos="4241800" algn="l"/>
                        </a:tabLst>
                      </a:pPr>
                      <a:r>
                        <a:rPr lang="es-EC" sz="2200">
                          <a:effectLst/>
                        </a:rPr>
                        <a:t>Material</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Bef>
                          <a:spcPts val="50"/>
                        </a:spcBef>
                        <a:spcAft>
                          <a:spcPts val="0"/>
                        </a:spcAft>
                        <a:tabLst>
                          <a:tab pos="4241800" algn="l"/>
                        </a:tabLst>
                      </a:pPr>
                      <a:r>
                        <a:rPr lang="es-EC" sz="2200">
                          <a:effectLst/>
                        </a:rPr>
                        <a:t>Ag/AgCl, AgCl, Ag, Au, Acero Inoxidable.</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Bef>
                          <a:spcPts val="50"/>
                        </a:spcBef>
                        <a:spcAft>
                          <a:spcPts val="0"/>
                        </a:spcAft>
                        <a:tabLst>
                          <a:tab pos="4241800" algn="l"/>
                        </a:tabLst>
                      </a:pPr>
                      <a:r>
                        <a:rPr lang="es-EC" sz="2200" dirty="0">
                          <a:effectLst/>
                        </a:rPr>
                        <a:t>Acero Inoxidable</a:t>
                      </a:r>
                      <a:endParaRPr lang="es-CO"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bl>
          </a:graphicData>
        </a:graphic>
      </p:graphicFrame>
      <p:pic>
        <p:nvPicPr>
          <p:cNvPr id="7" name="Imagen 6"/>
          <p:cNvPicPr/>
          <p:nvPr/>
        </p:nvPicPr>
        <p:blipFill>
          <a:blip r:embed="rId3"/>
          <a:stretch>
            <a:fillRect/>
          </a:stretch>
        </p:blipFill>
        <p:spPr>
          <a:xfrm>
            <a:off x="10476537" y="2763837"/>
            <a:ext cx="1715463" cy="1918522"/>
          </a:xfrm>
          <a:prstGeom prst="rect">
            <a:avLst/>
          </a:prstGeom>
        </p:spPr>
      </p:pic>
      <p:graphicFrame>
        <p:nvGraphicFramePr>
          <p:cNvPr id="8"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933604689"/>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1666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695771" y="1144092"/>
            <a:ext cx="5705029" cy="2031325"/>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SENSORES ACTIVOS: ACOPLAMIENTO</a:t>
            </a:r>
          </a:p>
          <a:p>
            <a:endParaRPr lang="es-EC" sz="2800" b="1" dirty="0">
              <a:solidFill>
                <a:srgbClr val="000000"/>
              </a:solidFill>
              <a:ea typeface="Inconsolata"/>
            </a:endParaRPr>
          </a:p>
          <a:p>
            <a:r>
              <a:rPr lang="es-EC" sz="2400" b="1" dirty="0" smtClean="0">
                <a:solidFill>
                  <a:srgbClr val="000000"/>
                </a:solidFill>
                <a:ea typeface="Inconsolata"/>
              </a:rPr>
              <a:t>							</a:t>
            </a:r>
            <a:endParaRPr lang="es-ES_tradnl" b="1" dirty="0"/>
          </a:p>
          <a:p>
            <a:pPr lvl="1" algn="just"/>
            <a:endParaRPr lang="es-EC" sz="2200" dirty="0">
              <a:solidFill>
                <a:srgbClr val="000000"/>
              </a:solidFill>
              <a:ea typeface="Inconsolata"/>
            </a:endParaRPr>
          </a:p>
        </p:txBody>
      </p:sp>
      <p:pic>
        <p:nvPicPr>
          <p:cNvPr id="8" name="Imagen 7" descr="C:\Users\MiPc\Desktop\TESIS\Imagenes\19.jpg"/>
          <p:cNvPicPr/>
          <p:nvPr/>
        </p:nvPicPr>
        <p:blipFill>
          <a:blip r:embed="rId3">
            <a:extLst>
              <a:ext uri="{28A0092B-C50C-407E-A947-70E740481C1C}">
                <a14:useLocalDpi xmlns:a14="http://schemas.microsoft.com/office/drawing/2010/main" val="0"/>
              </a:ext>
            </a:extLst>
          </a:blip>
          <a:srcRect/>
          <a:stretch>
            <a:fillRect/>
          </a:stretch>
        </p:blipFill>
        <p:spPr bwMode="auto">
          <a:xfrm>
            <a:off x="760919" y="1621178"/>
            <a:ext cx="2787366" cy="2131016"/>
          </a:xfrm>
          <a:prstGeom prst="rect">
            <a:avLst/>
          </a:prstGeom>
          <a:noFill/>
          <a:ln>
            <a:noFill/>
          </a:ln>
        </p:spPr>
      </p:pic>
      <p:sp>
        <p:nvSpPr>
          <p:cNvPr id="9" name="Rectángulo 8">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898634" y="4383955"/>
            <a:ext cx="5843752" cy="3077766"/>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Font typeface="Arial" panose="020B0604020202020204" pitchFamily="34" charset="0"/>
              <a:buChar char="•"/>
            </a:pPr>
            <a:r>
              <a:rPr lang="es-EC" sz="2400" dirty="0" smtClean="0">
                <a:solidFill>
                  <a:srgbClr val="000000"/>
                </a:solidFill>
                <a:ea typeface="Inconsolata"/>
              </a:rPr>
              <a:t>Cuerpo Humano posee una impedancia en el rango de los cientos de Kilo </a:t>
            </a:r>
            <a:r>
              <a:rPr lang="es-EC" sz="2400" dirty="0" err="1" smtClean="0">
                <a:solidFill>
                  <a:srgbClr val="000000"/>
                </a:solidFill>
                <a:ea typeface="Inconsolata"/>
              </a:rPr>
              <a:t>Ohms</a:t>
            </a:r>
            <a:r>
              <a:rPr lang="es-EC" sz="2400" dirty="0" smtClean="0">
                <a:solidFill>
                  <a:srgbClr val="000000"/>
                </a:solidFill>
                <a:ea typeface="Inconsolata"/>
              </a:rPr>
              <a:t>.</a:t>
            </a:r>
          </a:p>
          <a:p>
            <a:pPr marL="342900" indent="-342900" algn="just">
              <a:buFont typeface="Arial" panose="020B0604020202020204" pitchFamily="34" charset="0"/>
              <a:buChar char="•"/>
            </a:pPr>
            <a:r>
              <a:rPr lang="es-EC" sz="2400" dirty="0" smtClean="0">
                <a:solidFill>
                  <a:srgbClr val="000000"/>
                </a:solidFill>
                <a:ea typeface="Inconsolata"/>
              </a:rPr>
              <a:t>Alta impedancia de entrada.</a:t>
            </a:r>
          </a:p>
          <a:p>
            <a:pPr marL="342900" indent="-342900" algn="just">
              <a:buFont typeface="Arial" panose="020B0604020202020204" pitchFamily="34" charset="0"/>
              <a:buChar char="•"/>
            </a:pPr>
            <a:r>
              <a:rPr lang="es-EC" sz="2400" dirty="0" smtClean="0">
                <a:solidFill>
                  <a:srgbClr val="000000"/>
                </a:solidFill>
                <a:ea typeface="Inconsolata"/>
              </a:rPr>
              <a:t>El valor de </a:t>
            </a:r>
            <a:r>
              <a:rPr lang="es-EC" sz="2400" dirty="0" err="1" smtClean="0">
                <a:solidFill>
                  <a:srgbClr val="000000"/>
                </a:solidFill>
                <a:ea typeface="Inconsolata"/>
              </a:rPr>
              <a:t>Zi</a:t>
            </a:r>
            <a:r>
              <a:rPr lang="es-EC" sz="2400" dirty="0" smtClean="0">
                <a:solidFill>
                  <a:srgbClr val="000000"/>
                </a:solidFill>
                <a:ea typeface="Inconsolata"/>
              </a:rPr>
              <a:t> &gt;&gt; </a:t>
            </a:r>
            <a:r>
              <a:rPr lang="es-EC" sz="2400" dirty="0" err="1" smtClean="0">
                <a:solidFill>
                  <a:srgbClr val="000000"/>
                </a:solidFill>
                <a:ea typeface="Inconsolata"/>
              </a:rPr>
              <a:t>Zo</a:t>
            </a:r>
            <a:endParaRPr lang="es-EC" sz="2400" dirty="0" smtClean="0">
              <a:solidFill>
                <a:srgbClr val="000000"/>
              </a:solidFill>
              <a:ea typeface="Inconsolata"/>
            </a:endParaRPr>
          </a:p>
          <a:p>
            <a:endParaRPr lang="es-EC" sz="2800" b="1" dirty="0">
              <a:solidFill>
                <a:srgbClr val="000000"/>
              </a:solidFill>
              <a:ea typeface="Inconsolata"/>
            </a:endParaRPr>
          </a:p>
          <a:p>
            <a:r>
              <a:rPr lang="es-EC" sz="2400" b="1" dirty="0" smtClean="0">
                <a:solidFill>
                  <a:srgbClr val="000000"/>
                </a:solidFill>
                <a:ea typeface="Inconsolata"/>
              </a:rPr>
              <a:t>							</a:t>
            </a:r>
            <a:endParaRPr lang="es-ES_tradnl" b="1" dirty="0"/>
          </a:p>
          <a:p>
            <a:pPr lvl="1" algn="just"/>
            <a:endParaRPr lang="es-EC" sz="2200" dirty="0">
              <a:solidFill>
                <a:srgbClr val="000000"/>
              </a:solidFill>
              <a:ea typeface="Inconsolata"/>
            </a:endParaRPr>
          </a:p>
        </p:txBody>
      </p:sp>
      <p:graphicFrame>
        <p:nvGraphicFramePr>
          <p:cNvPr id="11"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933604689"/>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Tabla 6"/>
          <p:cNvGraphicFramePr>
            <a:graphicFrameLocks noGrp="1"/>
          </p:cNvGraphicFramePr>
          <p:nvPr>
            <p:extLst>
              <p:ext uri="{D42A27DB-BD31-4B8C-83A1-F6EECF244321}">
                <p14:modId xmlns:p14="http://schemas.microsoft.com/office/powerpoint/2010/main" val="3599259328"/>
              </p:ext>
            </p:extLst>
          </p:nvPr>
        </p:nvGraphicFramePr>
        <p:xfrm>
          <a:off x="6134872" y="1861719"/>
          <a:ext cx="5578570" cy="1945459"/>
        </p:xfrm>
        <a:graphic>
          <a:graphicData uri="http://schemas.openxmlformats.org/drawingml/2006/table">
            <a:tbl>
              <a:tblPr firstRow="1" firstCol="1" bandRow="1">
                <a:tableStyleId>{5C22544A-7EE6-4342-B048-85BDC9FD1C3A}</a:tableStyleId>
              </a:tblPr>
              <a:tblGrid>
                <a:gridCol w="3661719"/>
                <a:gridCol w="1002788"/>
                <a:gridCol w="914063"/>
              </a:tblGrid>
              <a:tr h="413479">
                <a:tc>
                  <a:txBody>
                    <a:bodyPr/>
                    <a:lstStyle/>
                    <a:p>
                      <a:pPr algn="just">
                        <a:lnSpc>
                          <a:spcPct val="150000"/>
                        </a:lnSpc>
                        <a:spcBef>
                          <a:spcPts val="50"/>
                        </a:spcBef>
                        <a:spcAft>
                          <a:spcPts val="0"/>
                        </a:spcAft>
                        <a:tabLst>
                          <a:tab pos="450215" algn="l"/>
                        </a:tabLst>
                      </a:pPr>
                      <a:r>
                        <a:rPr lang="es-EC" sz="2200" dirty="0">
                          <a:effectLst/>
                        </a:rPr>
                        <a:t> </a:t>
                      </a:r>
                      <a:endParaRPr lang="es-CO"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gridSpan="2">
                  <a:txBody>
                    <a:bodyPr/>
                    <a:lstStyle/>
                    <a:p>
                      <a:pPr algn="just">
                        <a:lnSpc>
                          <a:spcPct val="150000"/>
                        </a:lnSpc>
                        <a:spcBef>
                          <a:spcPts val="50"/>
                        </a:spcBef>
                        <a:spcAft>
                          <a:spcPts val="0"/>
                        </a:spcAft>
                        <a:tabLst>
                          <a:tab pos="450215" algn="l"/>
                        </a:tabLst>
                      </a:pPr>
                      <a:r>
                        <a:rPr lang="es-EC" sz="2200" dirty="0">
                          <a:effectLst/>
                        </a:rPr>
                        <a:t>LM7704</a:t>
                      </a:r>
                      <a:endParaRPr lang="es-CO"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s-CO"/>
                    </a:p>
                  </a:txBody>
                  <a:tcPr/>
                </a:tc>
              </a:tr>
              <a:tr h="413479">
                <a:tc>
                  <a:txBody>
                    <a:bodyPr/>
                    <a:lstStyle/>
                    <a:p>
                      <a:pPr algn="just">
                        <a:lnSpc>
                          <a:spcPct val="100000"/>
                        </a:lnSpc>
                        <a:spcBef>
                          <a:spcPts val="50"/>
                        </a:spcBef>
                        <a:spcAft>
                          <a:spcPts val="0"/>
                        </a:spcAft>
                        <a:tabLst>
                          <a:tab pos="450215" algn="l"/>
                        </a:tabLst>
                      </a:pPr>
                      <a:r>
                        <a:rPr lang="es-EC" sz="2200">
                          <a:effectLst/>
                        </a:rPr>
                        <a:t>Z ≥ 3.2 M Ω</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0000"/>
                        </a:lnSpc>
                        <a:spcBef>
                          <a:spcPts val="50"/>
                        </a:spcBef>
                        <a:spcAft>
                          <a:spcPts val="0"/>
                        </a:spcAft>
                        <a:tabLst>
                          <a:tab pos="450215" algn="l"/>
                        </a:tabLst>
                      </a:pPr>
                      <a:r>
                        <a:rPr lang="es-EC" sz="2200">
                          <a:effectLst/>
                        </a:rPr>
                        <a:t>10MΩ</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0000"/>
                        </a:lnSpc>
                        <a:spcBef>
                          <a:spcPts val="50"/>
                        </a:spcBef>
                        <a:spcAft>
                          <a:spcPts val="0"/>
                        </a:spcAft>
                        <a:tabLst>
                          <a:tab pos="450215" algn="l"/>
                        </a:tabLst>
                      </a:pPr>
                      <a:r>
                        <a:rPr lang="es-EC" sz="2200">
                          <a:effectLst/>
                        </a:rPr>
                        <a:t>SI</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493032">
                <a:tc>
                  <a:txBody>
                    <a:bodyPr/>
                    <a:lstStyle/>
                    <a:p>
                      <a:pPr algn="just">
                        <a:lnSpc>
                          <a:spcPct val="100000"/>
                        </a:lnSpc>
                        <a:spcBef>
                          <a:spcPts val="50"/>
                        </a:spcBef>
                        <a:spcAft>
                          <a:spcPts val="0"/>
                        </a:spcAft>
                        <a:tabLst>
                          <a:tab pos="450215" algn="l"/>
                        </a:tabLst>
                      </a:pPr>
                      <a:r>
                        <a:rPr lang="es-EC" sz="2200" dirty="0">
                          <a:effectLst/>
                        </a:rPr>
                        <a:t>Bajo consumo de corriente</a:t>
                      </a:r>
                      <a:endParaRPr lang="es-CO"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0000"/>
                        </a:lnSpc>
                        <a:spcBef>
                          <a:spcPts val="50"/>
                        </a:spcBef>
                        <a:spcAft>
                          <a:spcPts val="0"/>
                        </a:spcAft>
                        <a:tabLst>
                          <a:tab pos="450215" algn="l"/>
                        </a:tabLst>
                      </a:pPr>
                      <a:r>
                        <a:rPr lang="es-EC" sz="2200" dirty="0">
                          <a:effectLst/>
                        </a:rPr>
                        <a:t>2.9m A</a:t>
                      </a:r>
                      <a:endParaRPr lang="es-CO"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0000"/>
                        </a:lnSpc>
                        <a:spcBef>
                          <a:spcPts val="50"/>
                        </a:spcBef>
                        <a:spcAft>
                          <a:spcPts val="0"/>
                        </a:spcAft>
                        <a:tabLst>
                          <a:tab pos="450215" algn="l"/>
                        </a:tabLst>
                      </a:pPr>
                      <a:r>
                        <a:rPr lang="es-EC" sz="2200" dirty="0">
                          <a:effectLst/>
                        </a:rPr>
                        <a:t>SI</a:t>
                      </a:r>
                      <a:endParaRPr lang="es-CO"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536028">
                <a:tc>
                  <a:txBody>
                    <a:bodyPr/>
                    <a:lstStyle/>
                    <a:p>
                      <a:pPr algn="just">
                        <a:lnSpc>
                          <a:spcPct val="100000"/>
                        </a:lnSpc>
                        <a:spcBef>
                          <a:spcPts val="50"/>
                        </a:spcBef>
                        <a:spcAft>
                          <a:spcPts val="0"/>
                        </a:spcAft>
                        <a:tabLst>
                          <a:tab pos="450215" algn="l"/>
                        </a:tabLst>
                      </a:pPr>
                      <a:r>
                        <a:rPr lang="es-EC" sz="2200" dirty="0">
                          <a:effectLst/>
                        </a:rPr>
                        <a:t>Impedancia Activa</a:t>
                      </a:r>
                      <a:endParaRPr lang="es-CO"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gridSpan="2">
                  <a:txBody>
                    <a:bodyPr/>
                    <a:lstStyle/>
                    <a:p>
                      <a:pPr algn="ctr">
                        <a:lnSpc>
                          <a:spcPct val="100000"/>
                        </a:lnSpc>
                        <a:spcBef>
                          <a:spcPts val="50"/>
                        </a:spcBef>
                        <a:spcAft>
                          <a:spcPts val="0"/>
                        </a:spcAft>
                        <a:tabLst>
                          <a:tab pos="450215" algn="l"/>
                        </a:tabLst>
                      </a:pPr>
                      <a:r>
                        <a:rPr lang="es-EC" sz="2200" dirty="0">
                          <a:effectLst/>
                        </a:rPr>
                        <a:t>SI</a:t>
                      </a:r>
                      <a:endParaRPr lang="es-CO"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s-CO"/>
                    </a:p>
                  </a:txBody>
                  <a:tcPr/>
                </a:tc>
              </a:tr>
            </a:tbl>
          </a:graphicData>
        </a:graphic>
      </p:graphicFrame>
      <p:pic>
        <p:nvPicPr>
          <p:cNvPr id="10" name="Imagen 9"/>
          <p:cNvPicPr/>
          <p:nvPr/>
        </p:nvPicPr>
        <p:blipFill rotWithShape="1">
          <a:blip r:embed="rId9"/>
          <a:srcRect b="54355"/>
          <a:stretch/>
        </p:blipFill>
        <p:spPr>
          <a:xfrm>
            <a:off x="7629999" y="4028548"/>
            <a:ext cx="3832268" cy="2004783"/>
          </a:xfrm>
          <a:prstGeom prst="rect">
            <a:avLst/>
          </a:prstGeom>
        </p:spPr>
      </p:pic>
    </p:spTree>
    <p:extLst>
      <p:ext uri="{BB962C8B-B14F-4D97-AF65-F5344CB8AC3E}">
        <p14:creationId xmlns:p14="http://schemas.microsoft.com/office/powerpoint/2010/main" val="1991547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1074143" y="1362261"/>
            <a:ext cx="8243278" cy="1661993"/>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SENSORES ACTIVOS: ACONDICIONAMIENTO</a:t>
            </a:r>
          </a:p>
          <a:p>
            <a:endParaRPr lang="es-EC" sz="2800" b="1" dirty="0">
              <a:solidFill>
                <a:srgbClr val="000000"/>
              </a:solidFill>
              <a:ea typeface="Inconsolata"/>
            </a:endParaRPr>
          </a:p>
          <a:p>
            <a:r>
              <a:rPr lang="es-EC" sz="2400" b="1" dirty="0" smtClean="0">
                <a:solidFill>
                  <a:srgbClr val="000000"/>
                </a:solidFill>
                <a:ea typeface="Inconsolata"/>
              </a:rPr>
              <a:t>							</a:t>
            </a:r>
            <a:endParaRPr lang="es-ES_tradnl" b="1" dirty="0"/>
          </a:p>
          <a:p>
            <a:pPr lvl="1" algn="just"/>
            <a:endParaRPr lang="es-EC" sz="2200" dirty="0">
              <a:solidFill>
                <a:srgbClr val="000000"/>
              </a:solidFill>
              <a:ea typeface="Inconsolata"/>
            </a:endParaRPr>
          </a:p>
        </p:txBody>
      </p:sp>
      <p:graphicFrame>
        <p:nvGraphicFramePr>
          <p:cNvPr id="8"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933604689"/>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descr="C:\Users\MiPc\Desktop\TESIS\Imagenes\25.jpg"/>
          <p:cNvPicPr/>
          <p:nvPr/>
        </p:nvPicPr>
        <p:blipFill>
          <a:blip r:embed="rId8">
            <a:extLst>
              <a:ext uri="{28A0092B-C50C-407E-A947-70E740481C1C}">
                <a14:useLocalDpi xmlns:a14="http://schemas.microsoft.com/office/drawing/2010/main" val="0"/>
              </a:ext>
            </a:extLst>
          </a:blip>
          <a:srcRect/>
          <a:stretch>
            <a:fillRect/>
          </a:stretch>
        </p:blipFill>
        <p:spPr bwMode="auto">
          <a:xfrm>
            <a:off x="1074143" y="2003390"/>
            <a:ext cx="4911616" cy="932891"/>
          </a:xfrm>
          <a:prstGeom prst="rect">
            <a:avLst/>
          </a:prstGeom>
          <a:noFill/>
          <a:ln>
            <a:noFill/>
          </a:ln>
        </p:spPr>
      </p:pic>
      <p:sp>
        <p:nvSpPr>
          <p:cNvPr id="10" name="Rectángulo 9">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1074143" y="3024254"/>
            <a:ext cx="6668347" cy="4001095"/>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lnSpc>
                <a:spcPct val="150000"/>
              </a:lnSpc>
              <a:buFont typeface="Arial" panose="020B0604020202020204" pitchFamily="34" charset="0"/>
              <a:buChar char="•"/>
            </a:pPr>
            <a:r>
              <a:rPr lang="es-EC" sz="2400" dirty="0" smtClean="0">
                <a:solidFill>
                  <a:srgbClr val="000000"/>
                </a:solidFill>
                <a:ea typeface="Inconsolata"/>
              </a:rPr>
              <a:t>Acondicionamiento máximo de 3.3 V</a:t>
            </a:r>
          </a:p>
          <a:p>
            <a:pPr marL="342900" indent="-342900" algn="just">
              <a:lnSpc>
                <a:spcPct val="150000"/>
              </a:lnSpc>
              <a:buFont typeface="Arial" panose="020B0604020202020204" pitchFamily="34" charset="0"/>
              <a:buChar char="•"/>
            </a:pPr>
            <a:r>
              <a:rPr lang="es-EC" sz="2400" dirty="0" smtClean="0">
                <a:solidFill>
                  <a:srgbClr val="000000"/>
                </a:solidFill>
                <a:ea typeface="Inconsolata"/>
              </a:rPr>
              <a:t>Ganancia de 5000 para señales entre 0 y 500 </a:t>
            </a:r>
            <a:r>
              <a:rPr lang="es-EC" sz="2400" dirty="0" err="1" smtClean="0">
                <a:solidFill>
                  <a:srgbClr val="000000"/>
                </a:solidFill>
                <a:ea typeface="Inconsolata"/>
              </a:rPr>
              <a:t>uV</a:t>
            </a:r>
            <a:r>
              <a:rPr lang="es-EC" sz="2400" dirty="0" smtClean="0">
                <a:solidFill>
                  <a:srgbClr val="000000"/>
                </a:solidFill>
                <a:ea typeface="Inconsolata"/>
              </a:rPr>
              <a:t>.</a:t>
            </a:r>
          </a:p>
          <a:p>
            <a:pPr marL="342900" indent="-342900" algn="just">
              <a:lnSpc>
                <a:spcPct val="150000"/>
              </a:lnSpc>
              <a:buFont typeface="Arial" panose="020B0604020202020204" pitchFamily="34" charset="0"/>
              <a:buChar char="•"/>
            </a:pPr>
            <a:r>
              <a:rPr lang="es-EC" sz="2400" dirty="0" smtClean="0">
                <a:solidFill>
                  <a:srgbClr val="000000"/>
                </a:solidFill>
                <a:ea typeface="Inconsolata"/>
              </a:rPr>
              <a:t>Filtrado pasa alto a 5 Hz.</a:t>
            </a:r>
          </a:p>
          <a:p>
            <a:pPr marL="342900" indent="-342900" algn="just">
              <a:lnSpc>
                <a:spcPct val="150000"/>
              </a:lnSpc>
              <a:buFont typeface="Arial" panose="020B0604020202020204" pitchFamily="34" charset="0"/>
              <a:buChar char="•"/>
            </a:pPr>
            <a:r>
              <a:rPr lang="es-EC" sz="2400" dirty="0" smtClean="0">
                <a:solidFill>
                  <a:srgbClr val="000000"/>
                </a:solidFill>
                <a:ea typeface="Inconsolata"/>
              </a:rPr>
              <a:t>Rechazo en modo común (</a:t>
            </a:r>
            <a:r>
              <a:rPr lang="es-EC" sz="2400" dirty="0" err="1" smtClean="0">
                <a:solidFill>
                  <a:srgbClr val="000000"/>
                </a:solidFill>
                <a:ea typeface="Inconsolata"/>
              </a:rPr>
              <a:t>CMMR</a:t>
            </a:r>
            <a:r>
              <a:rPr lang="es-EC" sz="2400" dirty="0" smtClean="0">
                <a:solidFill>
                  <a:srgbClr val="000000"/>
                </a:solidFill>
                <a:ea typeface="Inconsolata"/>
              </a:rPr>
              <a:t>) mayor a 100 dB.</a:t>
            </a:r>
          </a:p>
          <a:p>
            <a:endParaRPr lang="es-EC" sz="2800" b="1" dirty="0">
              <a:solidFill>
                <a:srgbClr val="000000"/>
              </a:solidFill>
              <a:ea typeface="Inconsolata"/>
            </a:endParaRPr>
          </a:p>
          <a:p>
            <a:r>
              <a:rPr lang="es-EC" sz="2400" b="1" dirty="0" smtClean="0">
                <a:solidFill>
                  <a:srgbClr val="000000"/>
                </a:solidFill>
                <a:ea typeface="Inconsolata"/>
              </a:rPr>
              <a:t>							</a:t>
            </a:r>
            <a:endParaRPr lang="es-ES_tradnl" b="1" dirty="0"/>
          </a:p>
          <a:p>
            <a:pPr lvl="1" algn="just"/>
            <a:endParaRPr lang="es-EC" sz="2200" dirty="0">
              <a:solidFill>
                <a:srgbClr val="000000"/>
              </a:solidFill>
              <a:ea typeface="Inconsolata"/>
            </a:endParaRPr>
          </a:p>
        </p:txBody>
      </p:sp>
      <p:graphicFrame>
        <p:nvGraphicFramePr>
          <p:cNvPr id="7" name="Tabla 6"/>
          <p:cNvGraphicFramePr>
            <a:graphicFrameLocks noGrp="1"/>
          </p:cNvGraphicFramePr>
          <p:nvPr>
            <p:extLst>
              <p:ext uri="{D42A27DB-BD31-4B8C-83A1-F6EECF244321}">
                <p14:modId xmlns:p14="http://schemas.microsoft.com/office/powerpoint/2010/main" val="2130478981"/>
              </p:ext>
            </p:extLst>
          </p:nvPr>
        </p:nvGraphicFramePr>
        <p:xfrm>
          <a:off x="8079630" y="2003390"/>
          <a:ext cx="3764842" cy="3855720"/>
        </p:xfrm>
        <a:graphic>
          <a:graphicData uri="http://schemas.openxmlformats.org/drawingml/2006/table">
            <a:tbl>
              <a:tblPr firstRow="1" firstCol="1" bandRow="1">
                <a:tableStyleId>{5C22544A-7EE6-4342-B048-85BDC9FD1C3A}</a:tableStyleId>
              </a:tblPr>
              <a:tblGrid>
                <a:gridCol w="1910403"/>
                <a:gridCol w="1457760"/>
                <a:gridCol w="396679"/>
              </a:tblGrid>
              <a:tr h="284921">
                <a:tc>
                  <a:txBody>
                    <a:bodyPr/>
                    <a:lstStyle/>
                    <a:p>
                      <a:pPr algn="just">
                        <a:lnSpc>
                          <a:spcPct val="150000"/>
                        </a:lnSpc>
                        <a:spcBef>
                          <a:spcPts val="50"/>
                        </a:spcBef>
                        <a:spcAft>
                          <a:spcPts val="0"/>
                        </a:spcAft>
                        <a:tabLst>
                          <a:tab pos="450215" algn="l"/>
                        </a:tabLst>
                      </a:pPr>
                      <a:r>
                        <a:rPr lang="es-EC" sz="2200" dirty="0">
                          <a:effectLst/>
                        </a:rPr>
                        <a:t> </a:t>
                      </a:r>
                      <a:endParaRPr lang="es-CO"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gridSpan="2">
                  <a:txBody>
                    <a:bodyPr/>
                    <a:lstStyle/>
                    <a:p>
                      <a:pPr algn="just">
                        <a:lnSpc>
                          <a:spcPct val="150000"/>
                        </a:lnSpc>
                        <a:spcBef>
                          <a:spcPts val="50"/>
                        </a:spcBef>
                        <a:spcAft>
                          <a:spcPts val="0"/>
                        </a:spcAft>
                        <a:tabLst>
                          <a:tab pos="450215" algn="l"/>
                        </a:tabLst>
                      </a:pPr>
                      <a:r>
                        <a:rPr lang="es-EC" sz="2200" dirty="0">
                          <a:effectLst/>
                        </a:rPr>
                        <a:t>LM7704</a:t>
                      </a:r>
                      <a:endParaRPr lang="es-CO"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s-CO"/>
                    </a:p>
                  </a:txBody>
                  <a:tcPr/>
                </a:tc>
              </a:tr>
              <a:tr h="602644">
                <a:tc>
                  <a:txBody>
                    <a:bodyPr/>
                    <a:lstStyle/>
                    <a:p>
                      <a:pPr algn="just">
                        <a:lnSpc>
                          <a:spcPct val="100000"/>
                        </a:lnSpc>
                        <a:spcBef>
                          <a:spcPts val="50"/>
                        </a:spcBef>
                        <a:spcAft>
                          <a:spcPts val="0"/>
                        </a:spcAft>
                        <a:tabLst>
                          <a:tab pos="450215" algn="l"/>
                        </a:tabLst>
                      </a:pPr>
                      <a:r>
                        <a:rPr lang="es-EC" sz="2200">
                          <a:effectLst/>
                        </a:rPr>
                        <a:t>Tamaño</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0000"/>
                        </a:lnSpc>
                        <a:spcBef>
                          <a:spcPts val="50"/>
                        </a:spcBef>
                        <a:spcAft>
                          <a:spcPts val="0"/>
                        </a:spcAft>
                        <a:tabLst>
                          <a:tab pos="450215" algn="l"/>
                        </a:tabLst>
                      </a:pPr>
                      <a:r>
                        <a:rPr lang="es-EC" sz="2200">
                          <a:effectLst/>
                        </a:rPr>
                        <a:t>4.40 mm x 5.00 mm</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0000"/>
                        </a:lnSpc>
                        <a:spcBef>
                          <a:spcPts val="50"/>
                        </a:spcBef>
                        <a:spcAft>
                          <a:spcPts val="0"/>
                        </a:spcAft>
                        <a:tabLst>
                          <a:tab pos="450215" algn="l"/>
                        </a:tabLst>
                      </a:pPr>
                      <a:r>
                        <a:rPr lang="es-EC" sz="2200">
                          <a:effectLst/>
                        </a:rPr>
                        <a:t>SI</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602644">
                <a:tc>
                  <a:txBody>
                    <a:bodyPr/>
                    <a:lstStyle/>
                    <a:p>
                      <a:pPr algn="just">
                        <a:lnSpc>
                          <a:spcPct val="100000"/>
                        </a:lnSpc>
                        <a:spcBef>
                          <a:spcPts val="50"/>
                        </a:spcBef>
                        <a:spcAft>
                          <a:spcPts val="0"/>
                        </a:spcAft>
                        <a:tabLst>
                          <a:tab pos="450215" algn="l"/>
                        </a:tabLst>
                      </a:pPr>
                      <a:r>
                        <a:rPr lang="es-EC" sz="2200">
                          <a:effectLst/>
                        </a:rPr>
                        <a:t>Consumo de corriente</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0000"/>
                        </a:lnSpc>
                        <a:spcBef>
                          <a:spcPts val="50"/>
                        </a:spcBef>
                        <a:spcAft>
                          <a:spcPts val="0"/>
                        </a:spcAft>
                        <a:tabLst>
                          <a:tab pos="450215" algn="l"/>
                        </a:tabLst>
                      </a:pPr>
                      <a:r>
                        <a:rPr lang="es-EC" sz="2200" dirty="0">
                          <a:effectLst/>
                        </a:rPr>
                        <a:t>2.9 </a:t>
                      </a:r>
                      <a:r>
                        <a:rPr lang="es-EC" sz="2200" dirty="0" err="1">
                          <a:effectLst/>
                        </a:rPr>
                        <a:t>mA</a:t>
                      </a:r>
                      <a:endParaRPr lang="es-CO"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0000"/>
                        </a:lnSpc>
                        <a:spcBef>
                          <a:spcPts val="50"/>
                        </a:spcBef>
                        <a:spcAft>
                          <a:spcPts val="0"/>
                        </a:spcAft>
                        <a:tabLst>
                          <a:tab pos="450215" algn="l"/>
                        </a:tabLst>
                      </a:pPr>
                      <a:r>
                        <a:rPr lang="es-EC" sz="2200">
                          <a:effectLst/>
                        </a:rPr>
                        <a:t>SI</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284921">
                <a:tc>
                  <a:txBody>
                    <a:bodyPr/>
                    <a:lstStyle/>
                    <a:p>
                      <a:pPr algn="just">
                        <a:lnSpc>
                          <a:spcPct val="100000"/>
                        </a:lnSpc>
                        <a:spcBef>
                          <a:spcPts val="50"/>
                        </a:spcBef>
                        <a:spcAft>
                          <a:spcPts val="0"/>
                        </a:spcAft>
                        <a:tabLst>
                          <a:tab pos="450215" algn="l"/>
                        </a:tabLst>
                      </a:pPr>
                      <a:r>
                        <a:rPr lang="es-EC" sz="2200">
                          <a:effectLst/>
                        </a:rPr>
                        <a:t>CMMR</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0000"/>
                        </a:lnSpc>
                        <a:spcBef>
                          <a:spcPts val="50"/>
                        </a:spcBef>
                        <a:spcAft>
                          <a:spcPts val="0"/>
                        </a:spcAft>
                        <a:tabLst>
                          <a:tab pos="450215" algn="l"/>
                        </a:tabLst>
                      </a:pPr>
                      <a:r>
                        <a:rPr lang="es-EC" sz="2200">
                          <a:effectLst/>
                        </a:rPr>
                        <a:t>130 dB</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0000"/>
                        </a:lnSpc>
                        <a:spcBef>
                          <a:spcPts val="50"/>
                        </a:spcBef>
                        <a:spcAft>
                          <a:spcPts val="0"/>
                        </a:spcAft>
                        <a:tabLst>
                          <a:tab pos="450215" algn="l"/>
                        </a:tabLst>
                      </a:pPr>
                      <a:r>
                        <a:rPr lang="es-EC" sz="2200">
                          <a:effectLst/>
                        </a:rPr>
                        <a:t>SI</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602644">
                <a:tc>
                  <a:txBody>
                    <a:bodyPr/>
                    <a:lstStyle/>
                    <a:p>
                      <a:pPr algn="just">
                        <a:lnSpc>
                          <a:spcPct val="100000"/>
                        </a:lnSpc>
                        <a:spcBef>
                          <a:spcPts val="50"/>
                        </a:spcBef>
                        <a:spcAft>
                          <a:spcPts val="0"/>
                        </a:spcAft>
                        <a:tabLst>
                          <a:tab pos="450215" algn="l"/>
                        </a:tabLst>
                      </a:pPr>
                      <a:r>
                        <a:rPr lang="es-EC" sz="2200">
                          <a:effectLst/>
                        </a:rPr>
                        <a:t>Numero de Amplificadores</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0000"/>
                        </a:lnSpc>
                        <a:spcBef>
                          <a:spcPts val="50"/>
                        </a:spcBef>
                        <a:spcAft>
                          <a:spcPts val="0"/>
                        </a:spcAft>
                        <a:tabLst>
                          <a:tab pos="450215" algn="l"/>
                        </a:tabLst>
                      </a:pPr>
                      <a:r>
                        <a:rPr lang="es-EC" sz="2200">
                          <a:effectLst/>
                        </a:rPr>
                        <a:t>4</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0000"/>
                        </a:lnSpc>
                        <a:spcBef>
                          <a:spcPts val="50"/>
                        </a:spcBef>
                        <a:spcAft>
                          <a:spcPts val="0"/>
                        </a:spcAft>
                        <a:tabLst>
                          <a:tab pos="450215" algn="l"/>
                        </a:tabLst>
                      </a:pPr>
                      <a:r>
                        <a:rPr lang="es-EC" sz="2200">
                          <a:effectLst/>
                        </a:rPr>
                        <a:t>SI</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920367">
                <a:tc>
                  <a:txBody>
                    <a:bodyPr/>
                    <a:lstStyle/>
                    <a:p>
                      <a:pPr algn="just">
                        <a:lnSpc>
                          <a:spcPct val="100000"/>
                        </a:lnSpc>
                        <a:spcBef>
                          <a:spcPts val="50"/>
                        </a:spcBef>
                        <a:spcAft>
                          <a:spcPts val="0"/>
                        </a:spcAft>
                        <a:tabLst>
                          <a:tab pos="450215" algn="l"/>
                        </a:tabLst>
                      </a:pPr>
                      <a:r>
                        <a:rPr lang="es-EC" sz="2200" dirty="0" smtClean="0">
                          <a:effectLst/>
                        </a:rPr>
                        <a:t>Número </a:t>
                      </a:r>
                      <a:r>
                        <a:rPr lang="es-EC" sz="2200" dirty="0">
                          <a:effectLst/>
                        </a:rPr>
                        <a:t>de pines del Integrado</a:t>
                      </a:r>
                      <a:endParaRPr lang="es-CO"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0000"/>
                        </a:lnSpc>
                        <a:spcBef>
                          <a:spcPts val="50"/>
                        </a:spcBef>
                        <a:spcAft>
                          <a:spcPts val="0"/>
                        </a:spcAft>
                        <a:tabLst>
                          <a:tab pos="450215" algn="l"/>
                        </a:tabLst>
                      </a:pPr>
                      <a:r>
                        <a:rPr lang="es-EC" sz="2200" dirty="0">
                          <a:effectLst/>
                        </a:rPr>
                        <a:t>14</a:t>
                      </a:r>
                      <a:endParaRPr lang="es-CO"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0000"/>
                        </a:lnSpc>
                        <a:spcBef>
                          <a:spcPts val="50"/>
                        </a:spcBef>
                        <a:spcAft>
                          <a:spcPts val="0"/>
                        </a:spcAft>
                        <a:tabLst>
                          <a:tab pos="450215" algn="l"/>
                        </a:tabLst>
                      </a:pPr>
                      <a:r>
                        <a:rPr lang="es-EC" sz="2200" dirty="0">
                          <a:effectLst/>
                        </a:rPr>
                        <a:t>SI</a:t>
                      </a:r>
                      <a:endParaRPr lang="es-CO"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427048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740857" y="1073931"/>
            <a:ext cx="8243278" cy="1661993"/>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SENSORES ACTIVOS: ACONDICIONAMIENTO</a:t>
            </a:r>
          </a:p>
          <a:p>
            <a:endParaRPr lang="es-EC" sz="2800" b="1" dirty="0">
              <a:solidFill>
                <a:srgbClr val="000000"/>
              </a:solidFill>
              <a:ea typeface="Inconsolata"/>
            </a:endParaRPr>
          </a:p>
          <a:p>
            <a:r>
              <a:rPr lang="es-EC" sz="2400" b="1" dirty="0" smtClean="0">
                <a:solidFill>
                  <a:srgbClr val="000000"/>
                </a:solidFill>
                <a:ea typeface="Inconsolata"/>
              </a:rPr>
              <a:t>							</a:t>
            </a:r>
            <a:endParaRPr lang="es-ES_tradnl" b="1" dirty="0"/>
          </a:p>
          <a:p>
            <a:pPr lvl="1" algn="just"/>
            <a:endParaRPr lang="es-EC" sz="2200" dirty="0">
              <a:solidFill>
                <a:srgbClr val="000000"/>
              </a:solidFill>
              <a:ea typeface="Inconsolata"/>
            </a:endParaRPr>
          </a:p>
        </p:txBody>
      </p:sp>
      <p:graphicFrame>
        <p:nvGraphicFramePr>
          <p:cNvPr id="8"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933604689"/>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p:cNvPicPr/>
          <p:nvPr/>
        </p:nvPicPr>
        <p:blipFill>
          <a:blip r:embed="rId8"/>
          <a:stretch>
            <a:fillRect/>
          </a:stretch>
        </p:blipFill>
        <p:spPr>
          <a:xfrm>
            <a:off x="903456" y="1501339"/>
            <a:ext cx="3044930" cy="2469170"/>
          </a:xfrm>
          <a:prstGeom prst="rect">
            <a:avLst/>
          </a:prstGeom>
        </p:spPr>
      </p:pic>
      <p:pic>
        <p:nvPicPr>
          <p:cNvPr id="3" name="Imagen 2"/>
          <p:cNvPicPr>
            <a:picLocks noChangeAspect="1"/>
          </p:cNvPicPr>
          <p:nvPr/>
        </p:nvPicPr>
        <p:blipFill>
          <a:blip r:embed="rId9"/>
          <a:stretch>
            <a:fillRect/>
          </a:stretch>
        </p:blipFill>
        <p:spPr>
          <a:xfrm>
            <a:off x="1403385" y="3851604"/>
            <a:ext cx="2045072" cy="825205"/>
          </a:xfrm>
          <a:prstGeom prst="rect">
            <a:avLst/>
          </a:prstGeom>
        </p:spPr>
      </p:pic>
      <p:pic>
        <p:nvPicPr>
          <p:cNvPr id="4" name="Imagen 3"/>
          <p:cNvPicPr>
            <a:picLocks noChangeAspect="1"/>
          </p:cNvPicPr>
          <p:nvPr/>
        </p:nvPicPr>
        <p:blipFill>
          <a:blip r:embed="rId10"/>
          <a:stretch>
            <a:fillRect/>
          </a:stretch>
        </p:blipFill>
        <p:spPr>
          <a:xfrm>
            <a:off x="1587803" y="4650268"/>
            <a:ext cx="1676236" cy="1085333"/>
          </a:xfrm>
          <a:prstGeom prst="rect">
            <a:avLst/>
          </a:prstGeom>
        </p:spPr>
      </p:pic>
      <p:sp>
        <p:nvSpPr>
          <p:cNvPr id="9" name="Rectángulo 8">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4132804" y="1904927"/>
            <a:ext cx="3214851" cy="5293757"/>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lnSpc>
                <a:spcPct val="150000"/>
              </a:lnSpc>
              <a:buFont typeface="Arial" panose="020B0604020202020204" pitchFamily="34" charset="0"/>
              <a:buChar char="•"/>
            </a:pPr>
            <a:r>
              <a:rPr lang="es-EC" sz="2400" dirty="0" smtClean="0">
                <a:solidFill>
                  <a:srgbClr val="000000"/>
                </a:solidFill>
                <a:ea typeface="Inconsolata"/>
              </a:rPr>
              <a:t>Circuito Diferencial Aproximado.</a:t>
            </a:r>
          </a:p>
          <a:p>
            <a:pPr marL="342900" indent="-342900" algn="just">
              <a:lnSpc>
                <a:spcPct val="150000"/>
              </a:lnSpc>
              <a:buFont typeface="Arial" panose="020B0604020202020204" pitchFamily="34" charset="0"/>
              <a:buChar char="•"/>
            </a:pPr>
            <a:r>
              <a:rPr lang="es-EC" sz="2400" dirty="0" smtClean="0">
                <a:solidFill>
                  <a:srgbClr val="000000"/>
                </a:solidFill>
                <a:ea typeface="Inconsolata"/>
              </a:rPr>
              <a:t>Ganancia de 5000 para señales de 50uV a 500uV, obtener de 25mV a 2.5 V.</a:t>
            </a:r>
          </a:p>
          <a:p>
            <a:endParaRPr lang="es-EC" sz="2800" b="1" dirty="0">
              <a:solidFill>
                <a:srgbClr val="000000"/>
              </a:solidFill>
              <a:ea typeface="Inconsolata"/>
            </a:endParaRPr>
          </a:p>
          <a:p>
            <a:r>
              <a:rPr lang="es-EC" sz="2400" b="1" dirty="0" smtClean="0">
                <a:solidFill>
                  <a:srgbClr val="000000"/>
                </a:solidFill>
                <a:ea typeface="Inconsolata"/>
              </a:rPr>
              <a:t>							</a:t>
            </a:r>
            <a:endParaRPr lang="es-ES_tradnl" b="1" dirty="0"/>
          </a:p>
          <a:p>
            <a:pPr lvl="1" algn="just"/>
            <a:endParaRPr lang="es-EC" sz="2200" dirty="0">
              <a:solidFill>
                <a:srgbClr val="000000"/>
              </a:solidFill>
              <a:ea typeface="Inconsolata"/>
            </a:endParaRPr>
          </a:p>
        </p:txBody>
      </p:sp>
      <p:pic>
        <p:nvPicPr>
          <p:cNvPr id="10" name="Imagen 9"/>
          <p:cNvPicPr/>
          <p:nvPr/>
        </p:nvPicPr>
        <p:blipFill>
          <a:blip r:embed="rId11"/>
          <a:stretch>
            <a:fillRect/>
          </a:stretch>
        </p:blipFill>
        <p:spPr>
          <a:xfrm>
            <a:off x="8506589" y="1635921"/>
            <a:ext cx="2323785" cy="2756617"/>
          </a:xfrm>
          <a:prstGeom prst="rect">
            <a:avLst/>
          </a:prstGeom>
        </p:spPr>
      </p:pic>
      <p:sp>
        <p:nvSpPr>
          <p:cNvPr id="11" name="Rectángulo 10">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7730703" y="4551805"/>
            <a:ext cx="4225158" cy="3077766"/>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Font typeface="Arial" panose="020B0604020202020204" pitchFamily="34" charset="0"/>
              <a:buChar char="•"/>
            </a:pPr>
            <a:r>
              <a:rPr lang="es-EC" sz="2400" dirty="0" smtClean="0">
                <a:solidFill>
                  <a:srgbClr val="000000"/>
                </a:solidFill>
                <a:ea typeface="Inconsolata"/>
              </a:rPr>
              <a:t>R1: Dividido en dos de 510 </a:t>
            </a:r>
            <a:r>
              <a:rPr lang="es-EC" sz="2400" dirty="0" err="1" smtClean="0">
                <a:solidFill>
                  <a:srgbClr val="000000"/>
                </a:solidFill>
                <a:ea typeface="Inconsolata"/>
              </a:rPr>
              <a:t>Ohms</a:t>
            </a:r>
            <a:r>
              <a:rPr lang="es-EC" sz="2400" dirty="0" smtClean="0">
                <a:solidFill>
                  <a:srgbClr val="000000"/>
                </a:solidFill>
                <a:ea typeface="Inconsolata"/>
              </a:rPr>
              <a:t> para el divisor de voltaje del circuito de referencia.</a:t>
            </a:r>
          </a:p>
          <a:p>
            <a:endParaRPr lang="es-EC" sz="2800" b="1" dirty="0">
              <a:solidFill>
                <a:srgbClr val="000000"/>
              </a:solidFill>
              <a:ea typeface="Inconsolata"/>
            </a:endParaRPr>
          </a:p>
          <a:p>
            <a:r>
              <a:rPr lang="es-EC" sz="2400" b="1" dirty="0" smtClean="0">
                <a:solidFill>
                  <a:srgbClr val="000000"/>
                </a:solidFill>
                <a:ea typeface="Inconsolata"/>
              </a:rPr>
              <a:t>							</a:t>
            </a:r>
            <a:endParaRPr lang="es-ES_tradnl" b="1" dirty="0"/>
          </a:p>
          <a:p>
            <a:pPr lvl="1" algn="just"/>
            <a:endParaRPr lang="es-EC" sz="2200" dirty="0">
              <a:solidFill>
                <a:srgbClr val="000000"/>
              </a:solidFill>
              <a:ea typeface="Inconsolata"/>
            </a:endParaRPr>
          </a:p>
        </p:txBody>
      </p:sp>
    </p:spTree>
    <p:extLst>
      <p:ext uri="{BB962C8B-B14F-4D97-AF65-F5344CB8AC3E}">
        <p14:creationId xmlns:p14="http://schemas.microsoft.com/office/powerpoint/2010/main" val="1269148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736878" y="947139"/>
            <a:ext cx="10740418" cy="1661993"/>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SENSORES ACTIVOS: ACONDICIONAMIENTO-SENSOR DE REFERENCIA</a:t>
            </a:r>
          </a:p>
          <a:p>
            <a:endParaRPr lang="es-EC" sz="2800" b="1" dirty="0">
              <a:solidFill>
                <a:srgbClr val="000000"/>
              </a:solidFill>
              <a:ea typeface="Inconsolata"/>
            </a:endParaRPr>
          </a:p>
          <a:p>
            <a:r>
              <a:rPr lang="es-EC" sz="2400" b="1" dirty="0" smtClean="0">
                <a:solidFill>
                  <a:srgbClr val="000000"/>
                </a:solidFill>
                <a:ea typeface="Inconsolata"/>
              </a:rPr>
              <a:t>							</a:t>
            </a:r>
            <a:endParaRPr lang="es-ES_tradnl" b="1" dirty="0"/>
          </a:p>
          <a:p>
            <a:pPr lvl="1" algn="just"/>
            <a:endParaRPr lang="es-EC" sz="2200" dirty="0">
              <a:solidFill>
                <a:srgbClr val="000000"/>
              </a:solidFill>
              <a:ea typeface="Inconsolata"/>
            </a:endParaRPr>
          </a:p>
        </p:txBody>
      </p:sp>
      <p:graphicFrame>
        <p:nvGraphicFramePr>
          <p:cNvPr id="8"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933604689"/>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ángulo 8">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777234" y="2609132"/>
            <a:ext cx="4225158" cy="4370427"/>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lnSpc>
                <a:spcPct val="150000"/>
              </a:lnSpc>
              <a:buFont typeface="Arial" panose="020B0604020202020204" pitchFamily="34" charset="0"/>
              <a:buChar char="•"/>
            </a:pPr>
            <a:r>
              <a:rPr lang="es-EC" sz="2400" dirty="0" smtClean="0">
                <a:solidFill>
                  <a:srgbClr val="000000"/>
                </a:solidFill>
                <a:ea typeface="Inconsolata"/>
              </a:rPr>
              <a:t>Un solo electrodo de referencia de realimentación hacia el cuerpo humano.</a:t>
            </a:r>
          </a:p>
          <a:p>
            <a:pPr marL="342900" indent="-342900" algn="just">
              <a:lnSpc>
                <a:spcPct val="150000"/>
              </a:lnSpc>
              <a:buFont typeface="Arial" panose="020B0604020202020204" pitchFamily="34" charset="0"/>
              <a:buChar char="•"/>
            </a:pPr>
            <a:r>
              <a:rPr lang="es-EC" sz="2400" dirty="0" smtClean="0">
                <a:solidFill>
                  <a:srgbClr val="000000"/>
                </a:solidFill>
                <a:ea typeface="Inconsolata"/>
              </a:rPr>
              <a:t>Tamaño pequeño como los sensores activos.</a:t>
            </a:r>
          </a:p>
          <a:p>
            <a:endParaRPr lang="es-EC" sz="2800" b="1" dirty="0">
              <a:solidFill>
                <a:srgbClr val="000000"/>
              </a:solidFill>
              <a:ea typeface="Inconsolata"/>
            </a:endParaRPr>
          </a:p>
          <a:p>
            <a:r>
              <a:rPr lang="es-EC" sz="2400" b="1" dirty="0" smtClean="0">
                <a:solidFill>
                  <a:srgbClr val="000000"/>
                </a:solidFill>
                <a:ea typeface="Inconsolata"/>
              </a:rPr>
              <a:t>							</a:t>
            </a:r>
            <a:endParaRPr lang="es-ES_tradnl" b="1" dirty="0"/>
          </a:p>
          <a:p>
            <a:pPr lvl="1" algn="just"/>
            <a:endParaRPr lang="es-EC" sz="2200" dirty="0">
              <a:solidFill>
                <a:srgbClr val="000000"/>
              </a:solidFill>
              <a:ea typeface="Inconsolata"/>
            </a:endParaRPr>
          </a:p>
        </p:txBody>
      </p:sp>
      <p:pic>
        <p:nvPicPr>
          <p:cNvPr id="7" name="Imagen 6" descr="C:\Users\MiPc\Desktop\TESIS\Imagenes\26.jpg"/>
          <p:cNvPicPr/>
          <p:nvPr/>
        </p:nvPicPr>
        <p:blipFill>
          <a:blip r:embed="rId8">
            <a:extLst>
              <a:ext uri="{28A0092B-C50C-407E-A947-70E740481C1C}">
                <a14:useLocalDpi xmlns:a14="http://schemas.microsoft.com/office/drawing/2010/main" val="0"/>
              </a:ext>
            </a:extLst>
          </a:blip>
          <a:srcRect/>
          <a:stretch>
            <a:fillRect/>
          </a:stretch>
        </p:blipFill>
        <p:spPr bwMode="auto">
          <a:xfrm>
            <a:off x="757056" y="1498786"/>
            <a:ext cx="4265514" cy="1030210"/>
          </a:xfrm>
          <a:prstGeom prst="rect">
            <a:avLst/>
          </a:prstGeom>
          <a:noFill/>
          <a:ln>
            <a:noFill/>
          </a:ln>
        </p:spPr>
      </p:pic>
      <p:pic>
        <p:nvPicPr>
          <p:cNvPr id="10" name="Imagen 9"/>
          <p:cNvPicPr/>
          <p:nvPr/>
        </p:nvPicPr>
        <p:blipFill>
          <a:blip r:embed="rId9"/>
          <a:stretch>
            <a:fillRect/>
          </a:stretch>
        </p:blipFill>
        <p:spPr>
          <a:xfrm>
            <a:off x="5677673" y="1414265"/>
            <a:ext cx="5799623" cy="2234790"/>
          </a:xfrm>
          <a:prstGeom prst="rect">
            <a:avLst/>
          </a:prstGeom>
        </p:spPr>
      </p:pic>
      <p:sp>
        <p:nvSpPr>
          <p:cNvPr id="11" name="Rectángulo 10">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5359699" y="3792449"/>
            <a:ext cx="6572304" cy="3816429"/>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Font typeface="Arial" panose="020B0604020202020204" pitchFamily="34" charset="0"/>
              <a:buChar char="•"/>
            </a:pPr>
            <a:r>
              <a:rPr lang="es-EC" sz="2400" dirty="0" smtClean="0">
                <a:solidFill>
                  <a:srgbClr val="000000"/>
                </a:solidFill>
                <a:ea typeface="Inconsolata"/>
              </a:rPr>
              <a:t>Sistema de protección que aísla interferencias eléctricas del usuario con el sistema.</a:t>
            </a:r>
          </a:p>
          <a:p>
            <a:pPr marL="342900" indent="-342900" algn="just">
              <a:buFont typeface="Arial" panose="020B0604020202020204" pitchFamily="34" charset="0"/>
              <a:buChar char="•"/>
            </a:pPr>
            <a:r>
              <a:rPr lang="es-EC" sz="2400" dirty="0" smtClean="0">
                <a:solidFill>
                  <a:srgbClr val="000000"/>
                </a:solidFill>
                <a:ea typeface="Inconsolata"/>
              </a:rPr>
              <a:t>El sensor de referencia se lo posiciona generalmente en áreas sin perturbaciones eléctricas como articulaciones, secciones óseas, etc.</a:t>
            </a:r>
          </a:p>
          <a:p>
            <a:endParaRPr lang="es-EC" sz="2800" b="1" dirty="0">
              <a:solidFill>
                <a:srgbClr val="000000"/>
              </a:solidFill>
              <a:ea typeface="Inconsolata"/>
            </a:endParaRPr>
          </a:p>
          <a:p>
            <a:r>
              <a:rPr lang="es-EC" sz="2400" b="1" dirty="0" smtClean="0">
                <a:solidFill>
                  <a:srgbClr val="000000"/>
                </a:solidFill>
                <a:ea typeface="Inconsolata"/>
              </a:rPr>
              <a:t>							</a:t>
            </a:r>
            <a:endParaRPr lang="es-ES_tradnl" b="1" dirty="0"/>
          </a:p>
          <a:p>
            <a:pPr lvl="1" algn="just"/>
            <a:endParaRPr lang="es-EC" sz="2200" dirty="0">
              <a:solidFill>
                <a:srgbClr val="000000"/>
              </a:solidFill>
              <a:ea typeface="Inconsolata"/>
            </a:endParaRPr>
          </a:p>
        </p:txBody>
      </p:sp>
    </p:spTree>
    <p:extLst>
      <p:ext uri="{BB962C8B-B14F-4D97-AF65-F5344CB8AC3E}">
        <p14:creationId xmlns:p14="http://schemas.microsoft.com/office/powerpoint/2010/main" val="700465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933604689"/>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ángulo 8">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731721" y="1601188"/>
            <a:ext cx="5407573" cy="4185761"/>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Font typeface="Arial" panose="020B0604020202020204" pitchFamily="34" charset="0"/>
              <a:buChar char="•"/>
            </a:pPr>
            <a:r>
              <a:rPr lang="es-EC" sz="2400" dirty="0" smtClean="0">
                <a:solidFill>
                  <a:srgbClr val="000000"/>
                </a:solidFill>
                <a:ea typeface="Inconsolata"/>
              </a:rPr>
              <a:t>Filtro pasa alto con frecuencia de corte a 5Hz.</a:t>
            </a:r>
          </a:p>
          <a:p>
            <a:pPr marL="342900" indent="-342900" algn="just">
              <a:buFont typeface="Arial" panose="020B0604020202020204" pitchFamily="34" charset="0"/>
              <a:buChar char="•"/>
            </a:pPr>
            <a:r>
              <a:rPr lang="es-EC" sz="2400" dirty="0" smtClean="0">
                <a:solidFill>
                  <a:srgbClr val="000000"/>
                </a:solidFill>
                <a:ea typeface="Inconsolata"/>
              </a:rPr>
              <a:t>Respuesta plana en su banda pasante. </a:t>
            </a:r>
            <a:endParaRPr lang="es-EC" sz="2400" dirty="0">
              <a:solidFill>
                <a:srgbClr val="000000"/>
              </a:solidFill>
              <a:ea typeface="Inconsolata"/>
            </a:endParaRPr>
          </a:p>
          <a:p>
            <a:pPr marL="342900" indent="-342900" algn="just">
              <a:buFont typeface="Arial" panose="020B0604020202020204" pitchFamily="34" charset="0"/>
              <a:buChar char="•"/>
            </a:pPr>
            <a:r>
              <a:rPr lang="es-EC" sz="2400" dirty="0" smtClean="0">
                <a:solidFill>
                  <a:srgbClr val="000000"/>
                </a:solidFill>
                <a:ea typeface="Inconsolata"/>
              </a:rPr>
              <a:t>Eliminar corrientes continuas (CC) de baja frecuencia.</a:t>
            </a:r>
          </a:p>
          <a:p>
            <a:pPr marL="342900" indent="-342900" algn="just">
              <a:buFont typeface="Arial" panose="020B0604020202020204" pitchFamily="34" charset="0"/>
              <a:buChar char="•"/>
            </a:pPr>
            <a:r>
              <a:rPr lang="es-EC" sz="2400" dirty="0" smtClean="0">
                <a:solidFill>
                  <a:srgbClr val="000000"/>
                </a:solidFill>
                <a:ea typeface="Inconsolata"/>
              </a:rPr>
              <a:t>Pendiente de atenuación del filtro lo mas pronunciada posible.</a:t>
            </a:r>
          </a:p>
          <a:p>
            <a:endParaRPr lang="es-EC" sz="2800" b="1" dirty="0">
              <a:solidFill>
                <a:srgbClr val="000000"/>
              </a:solidFill>
              <a:ea typeface="Inconsolata"/>
            </a:endParaRPr>
          </a:p>
          <a:p>
            <a:r>
              <a:rPr lang="es-EC" sz="2400" b="1" dirty="0" smtClean="0">
                <a:solidFill>
                  <a:srgbClr val="000000"/>
                </a:solidFill>
                <a:ea typeface="Inconsolata"/>
              </a:rPr>
              <a:t>							</a:t>
            </a:r>
            <a:endParaRPr lang="es-ES_tradnl" b="1" dirty="0"/>
          </a:p>
          <a:p>
            <a:pPr lvl="1" algn="just"/>
            <a:endParaRPr lang="es-EC" sz="2200" dirty="0">
              <a:solidFill>
                <a:srgbClr val="000000"/>
              </a:solidFill>
              <a:ea typeface="Inconsolata"/>
            </a:endParaRPr>
          </a:p>
        </p:txBody>
      </p:sp>
      <p:sp>
        <p:nvSpPr>
          <p:cNvPr id="11" name="Rectángulo 10">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731721" y="1052203"/>
            <a:ext cx="8243278" cy="1661993"/>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SENSORES ACTIVOS: FILTRADO</a:t>
            </a:r>
          </a:p>
          <a:p>
            <a:endParaRPr lang="es-EC" sz="2800" b="1" dirty="0">
              <a:solidFill>
                <a:srgbClr val="000000"/>
              </a:solidFill>
              <a:ea typeface="Inconsolata"/>
            </a:endParaRPr>
          </a:p>
          <a:p>
            <a:r>
              <a:rPr lang="es-EC" sz="2400" b="1" dirty="0" smtClean="0">
                <a:solidFill>
                  <a:srgbClr val="000000"/>
                </a:solidFill>
                <a:ea typeface="Inconsolata"/>
              </a:rPr>
              <a:t>							</a:t>
            </a:r>
            <a:endParaRPr lang="es-ES_tradnl" b="1" dirty="0"/>
          </a:p>
          <a:p>
            <a:pPr lvl="1" algn="just"/>
            <a:endParaRPr lang="es-EC" sz="2200" dirty="0">
              <a:solidFill>
                <a:srgbClr val="000000"/>
              </a:solidFill>
              <a:ea typeface="Inconsolata"/>
            </a:endParaRPr>
          </a:p>
        </p:txBody>
      </p:sp>
      <p:graphicFrame>
        <p:nvGraphicFramePr>
          <p:cNvPr id="3" name="Tabla 2"/>
          <p:cNvGraphicFramePr>
            <a:graphicFrameLocks noGrp="1"/>
          </p:cNvGraphicFramePr>
          <p:nvPr>
            <p:extLst>
              <p:ext uri="{D42A27DB-BD31-4B8C-83A1-F6EECF244321}">
                <p14:modId xmlns:p14="http://schemas.microsoft.com/office/powerpoint/2010/main" val="3340384509"/>
              </p:ext>
            </p:extLst>
          </p:nvPr>
        </p:nvGraphicFramePr>
        <p:xfrm>
          <a:off x="803402" y="4270600"/>
          <a:ext cx="6221241" cy="1745639"/>
        </p:xfrm>
        <a:graphic>
          <a:graphicData uri="http://schemas.openxmlformats.org/drawingml/2006/table">
            <a:tbl>
              <a:tblPr firstRow="1" firstCol="1" bandRow="1">
                <a:tableStyleId>{5C22544A-7EE6-4342-B048-85BDC9FD1C3A}</a:tableStyleId>
              </a:tblPr>
              <a:tblGrid>
                <a:gridCol w="4582138"/>
                <a:gridCol w="844344"/>
                <a:gridCol w="794759"/>
              </a:tblGrid>
              <a:tr h="412495">
                <a:tc>
                  <a:txBody>
                    <a:bodyPr/>
                    <a:lstStyle/>
                    <a:p>
                      <a:pPr algn="just">
                        <a:lnSpc>
                          <a:spcPct val="100000"/>
                        </a:lnSpc>
                        <a:spcBef>
                          <a:spcPts val="50"/>
                        </a:spcBef>
                        <a:spcAft>
                          <a:spcPts val="0"/>
                        </a:spcAft>
                        <a:tabLst>
                          <a:tab pos="450215" algn="l"/>
                        </a:tabLst>
                      </a:pPr>
                      <a:r>
                        <a:rPr lang="es-EC" sz="2200" dirty="0">
                          <a:effectLst/>
                        </a:rPr>
                        <a:t>CARACTERÍSTICA</a:t>
                      </a:r>
                      <a:endParaRPr lang="es-CO"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gridSpan="2">
                  <a:txBody>
                    <a:bodyPr/>
                    <a:lstStyle/>
                    <a:p>
                      <a:pPr algn="just">
                        <a:lnSpc>
                          <a:spcPct val="100000"/>
                        </a:lnSpc>
                        <a:spcBef>
                          <a:spcPts val="50"/>
                        </a:spcBef>
                        <a:spcAft>
                          <a:spcPts val="0"/>
                        </a:spcAft>
                        <a:tabLst>
                          <a:tab pos="450215" algn="l"/>
                        </a:tabLst>
                      </a:pPr>
                      <a:r>
                        <a:rPr lang="es-EC" sz="2200" dirty="0" err="1">
                          <a:effectLst/>
                        </a:rPr>
                        <a:t>Butterworth</a:t>
                      </a:r>
                      <a:endParaRPr lang="es-CO"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s-CO"/>
                    </a:p>
                  </a:txBody>
                  <a:tcPr/>
                </a:tc>
              </a:tr>
              <a:tr h="444382">
                <a:tc>
                  <a:txBody>
                    <a:bodyPr/>
                    <a:lstStyle/>
                    <a:p>
                      <a:pPr algn="just">
                        <a:lnSpc>
                          <a:spcPct val="100000"/>
                        </a:lnSpc>
                        <a:spcBef>
                          <a:spcPts val="50"/>
                        </a:spcBef>
                        <a:spcAft>
                          <a:spcPts val="0"/>
                        </a:spcAft>
                        <a:tabLst>
                          <a:tab pos="450215" algn="l"/>
                        </a:tabLst>
                      </a:pPr>
                      <a:r>
                        <a:rPr lang="es-EC" sz="2200">
                          <a:effectLst/>
                        </a:rPr>
                        <a:t>Respuesta lineal en su banda pasante</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0000"/>
                        </a:lnSpc>
                        <a:spcBef>
                          <a:spcPts val="50"/>
                        </a:spcBef>
                        <a:spcAft>
                          <a:spcPts val="0"/>
                        </a:spcAft>
                        <a:tabLst>
                          <a:tab pos="450215" algn="l"/>
                        </a:tabLst>
                      </a:pPr>
                      <a:r>
                        <a:rPr lang="es-EC" sz="2200" dirty="0">
                          <a:effectLst/>
                        </a:rPr>
                        <a:t>Plana</a:t>
                      </a:r>
                      <a:endParaRPr lang="es-CO"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0000"/>
                        </a:lnSpc>
                        <a:spcBef>
                          <a:spcPts val="50"/>
                        </a:spcBef>
                        <a:spcAft>
                          <a:spcPts val="0"/>
                        </a:spcAft>
                        <a:tabLst>
                          <a:tab pos="450215" algn="l"/>
                        </a:tabLst>
                      </a:pPr>
                      <a:r>
                        <a:rPr lang="es-EC" sz="2200">
                          <a:effectLst/>
                        </a:rPr>
                        <a:t>SI</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461472">
                <a:tc>
                  <a:txBody>
                    <a:bodyPr/>
                    <a:lstStyle/>
                    <a:p>
                      <a:pPr algn="just">
                        <a:lnSpc>
                          <a:spcPct val="100000"/>
                        </a:lnSpc>
                        <a:spcBef>
                          <a:spcPts val="50"/>
                        </a:spcBef>
                        <a:spcAft>
                          <a:spcPts val="0"/>
                        </a:spcAft>
                        <a:tabLst>
                          <a:tab pos="450215" algn="l"/>
                        </a:tabLst>
                      </a:pPr>
                      <a:r>
                        <a:rPr lang="es-EC" sz="2200">
                          <a:effectLst/>
                        </a:rPr>
                        <a:t>Rapida Caída de la pendiente</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0000"/>
                        </a:lnSpc>
                        <a:spcBef>
                          <a:spcPts val="50"/>
                        </a:spcBef>
                        <a:spcAft>
                          <a:spcPts val="0"/>
                        </a:spcAft>
                        <a:tabLst>
                          <a:tab pos="450215" algn="l"/>
                        </a:tabLst>
                      </a:pPr>
                      <a:r>
                        <a:rPr lang="es-EC" sz="2200">
                          <a:effectLst/>
                        </a:rPr>
                        <a:t>37dB</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0000"/>
                        </a:lnSpc>
                        <a:spcBef>
                          <a:spcPts val="50"/>
                        </a:spcBef>
                        <a:spcAft>
                          <a:spcPts val="0"/>
                        </a:spcAft>
                        <a:tabLst>
                          <a:tab pos="450215" algn="l"/>
                        </a:tabLst>
                      </a:pPr>
                      <a:r>
                        <a:rPr lang="es-EC" sz="2200">
                          <a:effectLst/>
                        </a:rPr>
                        <a:t>SI</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427290">
                <a:tc>
                  <a:txBody>
                    <a:bodyPr/>
                    <a:lstStyle/>
                    <a:p>
                      <a:pPr algn="just">
                        <a:lnSpc>
                          <a:spcPct val="100000"/>
                        </a:lnSpc>
                        <a:spcBef>
                          <a:spcPts val="50"/>
                        </a:spcBef>
                        <a:spcAft>
                          <a:spcPts val="0"/>
                        </a:spcAft>
                        <a:tabLst>
                          <a:tab pos="450215" algn="l"/>
                        </a:tabLst>
                      </a:pPr>
                      <a:r>
                        <a:rPr lang="en-US" sz="2200" dirty="0">
                          <a:effectLst/>
                        </a:rPr>
                        <a:t>Baja </a:t>
                      </a:r>
                      <a:r>
                        <a:rPr lang="en-US" sz="2200" dirty="0" err="1">
                          <a:effectLst/>
                        </a:rPr>
                        <a:t>ganancia</a:t>
                      </a:r>
                      <a:r>
                        <a:rPr lang="en-US" sz="2200" dirty="0">
                          <a:effectLst/>
                        </a:rPr>
                        <a:t> del </a:t>
                      </a:r>
                      <a:r>
                        <a:rPr lang="en-US" sz="2200" dirty="0" err="1">
                          <a:effectLst/>
                        </a:rPr>
                        <a:t>filtro</a:t>
                      </a:r>
                      <a:r>
                        <a:rPr lang="en-US" sz="2200" dirty="0">
                          <a:effectLst/>
                        </a:rPr>
                        <a:t> </a:t>
                      </a:r>
                      <a:endParaRPr lang="es-CO"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0000"/>
                        </a:lnSpc>
                        <a:spcBef>
                          <a:spcPts val="50"/>
                        </a:spcBef>
                        <a:spcAft>
                          <a:spcPts val="0"/>
                        </a:spcAft>
                        <a:tabLst>
                          <a:tab pos="450215" algn="l"/>
                        </a:tabLst>
                      </a:pPr>
                      <a:r>
                        <a:rPr lang="en-US" sz="2200" dirty="0">
                          <a:effectLst/>
                        </a:rPr>
                        <a:t>1.6 </a:t>
                      </a:r>
                      <a:endParaRPr lang="es-CO"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0000"/>
                        </a:lnSpc>
                        <a:spcBef>
                          <a:spcPts val="50"/>
                        </a:spcBef>
                        <a:spcAft>
                          <a:spcPts val="0"/>
                        </a:spcAft>
                        <a:tabLst>
                          <a:tab pos="450215" algn="l"/>
                        </a:tabLst>
                      </a:pPr>
                      <a:r>
                        <a:rPr lang="en-US" sz="2200" dirty="0">
                          <a:effectLst/>
                        </a:rPr>
                        <a:t>SI</a:t>
                      </a:r>
                      <a:endParaRPr lang="es-CO"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bl>
          </a:graphicData>
        </a:graphic>
      </p:graphicFrame>
      <p:pic>
        <p:nvPicPr>
          <p:cNvPr id="6" name="Imagen 5"/>
          <p:cNvPicPr/>
          <p:nvPr/>
        </p:nvPicPr>
        <p:blipFill>
          <a:blip r:embed="rId8"/>
          <a:stretch>
            <a:fillRect/>
          </a:stretch>
        </p:blipFill>
        <p:spPr>
          <a:xfrm>
            <a:off x="8077518" y="1621404"/>
            <a:ext cx="1209812" cy="1129458"/>
          </a:xfrm>
          <a:prstGeom prst="rect">
            <a:avLst/>
          </a:prstGeom>
        </p:spPr>
      </p:pic>
      <mc:AlternateContent xmlns:mc="http://schemas.openxmlformats.org/markup-compatibility/2006" xmlns:a14="http://schemas.microsoft.com/office/drawing/2010/main">
        <mc:Choice Requires="a14">
          <p:sp>
            <p:nvSpPr>
              <p:cNvPr id="7" name="Rectángulo 6"/>
              <p:cNvSpPr/>
              <p:nvPr/>
            </p:nvSpPr>
            <p:spPr>
              <a:xfrm>
                <a:off x="9599660" y="1781900"/>
                <a:ext cx="1382878" cy="612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CO" i="1" smtClean="0">
                              <a:latin typeface="Cambria Math" panose="02040503050406030204" pitchFamily="18" charset="0"/>
                            </a:rPr>
                          </m:ctrlPr>
                        </m:sSubPr>
                        <m:e>
                          <m:r>
                            <a:rPr lang="es-CO" i="1">
                              <a:latin typeface="Cambria Math" panose="02040503050406030204" pitchFamily="18" charset="0"/>
                            </a:rPr>
                            <m:t>𝑓</m:t>
                          </m:r>
                        </m:e>
                        <m:sub>
                          <m:r>
                            <a:rPr lang="es-CO" i="1">
                              <a:latin typeface="Cambria Math" panose="02040503050406030204" pitchFamily="18" charset="0"/>
                            </a:rPr>
                            <m:t>𝑐</m:t>
                          </m:r>
                        </m:sub>
                      </m:sSub>
                      <m:r>
                        <a:rPr lang="es-CO" i="0">
                          <a:latin typeface="Cambria Math" panose="02040503050406030204" pitchFamily="18" charset="0"/>
                        </a:rPr>
                        <m:t> = </m:t>
                      </m:r>
                      <m:f>
                        <m:fPr>
                          <m:ctrlPr>
                            <a:rPr lang="es-CO" i="1">
                              <a:latin typeface="Cambria Math" panose="02040503050406030204" pitchFamily="18" charset="0"/>
                            </a:rPr>
                          </m:ctrlPr>
                        </m:fPr>
                        <m:num>
                          <m:r>
                            <a:rPr lang="es-CO" i="0">
                              <a:latin typeface="Cambria Math" panose="02040503050406030204" pitchFamily="18" charset="0"/>
                            </a:rPr>
                            <m:t>1</m:t>
                          </m:r>
                        </m:num>
                        <m:den>
                          <m:r>
                            <a:rPr lang="es-CO" i="0">
                              <a:latin typeface="Cambria Math" panose="02040503050406030204" pitchFamily="18" charset="0"/>
                            </a:rPr>
                            <m:t>2</m:t>
                          </m:r>
                          <m:r>
                            <a:rPr lang="es-CO" i="1">
                              <a:latin typeface="Cambria Math" panose="02040503050406030204" pitchFamily="18" charset="0"/>
                            </a:rPr>
                            <m:t>𝜋</m:t>
                          </m:r>
                          <m:r>
                            <a:rPr lang="es-CO" i="1">
                              <a:latin typeface="Cambria Math" panose="02040503050406030204" pitchFamily="18" charset="0"/>
                            </a:rPr>
                            <m:t>𝑅𝐶</m:t>
                          </m:r>
                        </m:den>
                      </m:f>
                    </m:oMath>
                  </m:oMathPara>
                </a14:m>
                <a:endParaRPr lang="es-CO" dirty="0"/>
              </a:p>
            </p:txBody>
          </p:sp>
        </mc:Choice>
        <mc:Fallback xmlns="">
          <p:sp>
            <p:nvSpPr>
              <p:cNvPr id="7" name="Rectángulo 6"/>
              <p:cNvSpPr>
                <a:spLocks noRot="1" noChangeAspect="1" noMove="1" noResize="1" noEditPoints="1" noAdjustHandles="1" noChangeArrowheads="1" noChangeShapeType="1" noTextEdit="1"/>
              </p:cNvSpPr>
              <p:nvPr/>
            </p:nvSpPr>
            <p:spPr>
              <a:xfrm>
                <a:off x="9599660" y="1781900"/>
                <a:ext cx="1382878" cy="612796"/>
              </a:xfrm>
              <a:prstGeom prst="rect">
                <a:avLst/>
              </a:prstGeom>
              <a:blipFill rotWithShape="0">
                <a:blip r:embed="rId9"/>
                <a:stretch>
                  <a:fillRect/>
                </a:stretch>
              </a:blipFill>
            </p:spPr>
            <p:txBody>
              <a:bodyPr/>
              <a:lstStyle/>
              <a:p>
                <a:r>
                  <a:rPr lang="es-CO">
                    <a:noFill/>
                  </a:rPr>
                  <a:t> </a:t>
                </a:r>
              </a:p>
            </p:txBody>
          </p:sp>
        </mc:Fallback>
      </mc:AlternateContent>
      <p:pic>
        <p:nvPicPr>
          <p:cNvPr id="10" name="Imagen 9"/>
          <p:cNvPicPr/>
          <p:nvPr/>
        </p:nvPicPr>
        <p:blipFill>
          <a:blip r:embed="rId10"/>
          <a:stretch>
            <a:fillRect/>
          </a:stretch>
        </p:blipFill>
        <p:spPr>
          <a:xfrm>
            <a:off x="7518738" y="3217329"/>
            <a:ext cx="4161845" cy="2439987"/>
          </a:xfrm>
          <a:prstGeom prst="rect">
            <a:avLst/>
          </a:prstGeom>
        </p:spPr>
      </p:pic>
    </p:spTree>
    <p:extLst>
      <p:ext uri="{BB962C8B-B14F-4D97-AF65-F5344CB8AC3E}">
        <p14:creationId xmlns:p14="http://schemas.microsoft.com/office/powerpoint/2010/main" val="2003112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821893" y="2044005"/>
            <a:ext cx="8243278" cy="1384995"/>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SENSORES ACTIVOS</a:t>
            </a:r>
          </a:p>
          <a:p>
            <a:r>
              <a:rPr lang="es-EC" sz="2800" b="1" dirty="0" smtClean="0">
                <a:solidFill>
                  <a:srgbClr val="000000"/>
                </a:solidFill>
                <a:ea typeface="Inconsolata"/>
              </a:rPr>
              <a:t>	      Y</a:t>
            </a:r>
          </a:p>
          <a:p>
            <a:r>
              <a:rPr lang="es-EC" sz="2800" b="1" dirty="0" smtClean="0">
                <a:solidFill>
                  <a:srgbClr val="000000"/>
                </a:solidFill>
                <a:ea typeface="Inconsolata"/>
              </a:rPr>
              <a:t>SENSOR REFERENCIA</a:t>
            </a:r>
            <a:endParaRPr lang="es-EC" sz="2200" dirty="0">
              <a:solidFill>
                <a:srgbClr val="000000"/>
              </a:solidFill>
              <a:ea typeface="Inconsolata"/>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5821" y="0"/>
            <a:ext cx="8056179" cy="6858000"/>
          </a:xfrm>
          <a:prstGeom prst="rect">
            <a:avLst/>
          </a:prstGeom>
        </p:spPr>
      </p:pic>
    </p:spTree>
    <p:extLst>
      <p:ext uri="{BB962C8B-B14F-4D97-AF65-F5344CB8AC3E}">
        <p14:creationId xmlns:p14="http://schemas.microsoft.com/office/powerpoint/2010/main" val="2232539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933604689"/>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ángulo 10">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688992" y="1034396"/>
            <a:ext cx="8243278" cy="1661993"/>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DISEÑO ETAPA DE REFERENCIA</a:t>
            </a:r>
          </a:p>
          <a:p>
            <a:endParaRPr lang="es-EC" sz="2800" b="1" dirty="0">
              <a:solidFill>
                <a:srgbClr val="000000"/>
              </a:solidFill>
              <a:ea typeface="Inconsolata"/>
            </a:endParaRPr>
          </a:p>
          <a:p>
            <a:r>
              <a:rPr lang="es-EC" sz="2400" b="1" dirty="0" smtClean="0">
                <a:solidFill>
                  <a:srgbClr val="000000"/>
                </a:solidFill>
                <a:ea typeface="Inconsolata"/>
              </a:rPr>
              <a:t>							</a:t>
            </a:r>
            <a:endParaRPr lang="es-ES_tradnl" b="1" dirty="0"/>
          </a:p>
          <a:p>
            <a:pPr lvl="1" algn="just"/>
            <a:endParaRPr lang="es-EC" sz="2200" dirty="0">
              <a:solidFill>
                <a:srgbClr val="000000"/>
              </a:solidFill>
              <a:ea typeface="Inconsolata"/>
            </a:endParaRPr>
          </a:p>
        </p:txBody>
      </p:sp>
      <p:sp>
        <p:nvSpPr>
          <p:cNvPr id="7" name="Rectángulo 6">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688992" y="1591022"/>
            <a:ext cx="5407573" cy="3447098"/>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Font typeface="Arial" panose="020B0604020202020204" pitchFamily="34" charset="0"/>
              <a:buChar char="•"/>
            </a:pPr>
            <a:r>
              <a:rPr lang="es-EC" sz="2400" dirty="0" smtClean="0">
                <a:solidFill>
                  <a:srgbClr val="000000"/>
                </a:solidFill>
                <a:ea typeface="Inconsolata"/>
              </a:rPr>
              <a:t>Amplificador con alta relación de rechazo común (</a:t>
            </a:r>
            <a:r>
              <a:rPr lang="es-EC" sz="2400" dirty="0" err="1" smtClean="0">
                <a:solidFill>
                  <a:srgbClr val="000000"/>
                </a:solidFill>
                <a:ea typeface="Inconsolata"/>
              </a:rPr>
              <a:t>CMMR</a:t>
            </a:r>
            <a:r>
              <a:rPr lang="es-EC" sz="2400" dirty="0" smtClean="0">
                <a:solidFill>
                  <a:srgbClr val="000000"/>
                </a:solidFill>
                <a:ea typeface="Inconsolata"/>
              </a:rPr>
              <a:t>).</a:t>
            </a:r>
          </a:p>
          <a:p>
            <a:pPr marL="342900" indent="-342900" algn="just">
              <a:buFont typeface="Arial" panose="020B0604020202020204" pitchFamily="34" charset="0"/>
              <a:buChar char="•"/>
            </a:pPr>
            <a:r>
              <a:rPr lang="es-EC" sz="2400" dirty="0" smtClean="0">
                <a:solidFill>
                  <a:srgbClr val="000000"/>
                </a:solidFill>
                <a:ea typeface="Inconsolata"/>
              </a:rPr>
              <a:t>Garantizar un voltaje no mayor a 3.3 V</a:t>
            </a:r>
          </a:p>
          <a:p>
            <a:pPr marL="342900" indent="-342900" algn="just">
              <a:buFont typeface="Arial" panose="020B0604020202020204" pitchFamily="34" charset="0"/>
              <a:buChar char="•"/>
            </a:pPr>
            <a:r>
              <a:rPr lang="es-EC" sz="2400" dirty="0" smtClean="0">
                <a:solidFill>
                  <a:srgbClr val="000000"/>
                </a:solidFill>
                <a:ea typeface="Inconsolata"/>
              </a:rPr>
              <a:t>Por lo tanto una referencia máximo de 1.65 V, para no saturar al amplificador.</a:t>
            </a:r>
          </a:p>
          <a:p>
            <a:endParaRPr lang="es-EC" sz="2800" b="1" dirty="0">
              <a:solidFill>
                <a:srgbClr val="000000"/>
              </a:solidFill>
              <a:ea typeface="Inconsolata"/>
            </a:endParaRPr>
          </a:p>
          <a:p>
            <a:r>
              <a:rPr lang="es-EC" sz="2400" b="1" dirty="0" smtClean="0">
                <a:solidFill>
                  <a:srgbClr val="000000"/>
                </a:solidFill>
                <a:ea typeface="Inconsolata"/>
              </a:rPr>
              <a:t>							</a:t>
            </a:r>
            <a:endParaRPr lang="es-ES_tradnl" b="1" dirty="0"/>
          </a:p>
          <a:p>
            <a:pPr lvl="1" algn="just"/>
            <a:endParaRPr lang="es-EC" sz="2200" dirty="0">
              <a:solidFill>
                <a:srgbClr val="000000"/>
              </a:solidFill>
              <a:ea typeface="Inconsolata"/>
            </a:endParaRPr>
          </a:p>
        </p:txBody>
      </p:sp>
      <p:graphicFrame>
        <p:nvGraphicFramePr>
          <p:cNvPr id="3" name="Tabla 2"/>
          <p:cNvGraphicFramePr>
            <a:graphicFrameLocks noGrp="1"/>
          </p:cNvGraphicFramePr>
          <p:nvPr>
            <p:extLst>
              <p:ext uri="{D42A27DB-BD31-4B8C-83A1-F6EECF244321}">
                <p14:modId xmlns:p14="http://schemas.microsoft.com/office/powerpoint/2010/main" val="127149720"/>
              </p:ext>
            </p:extLst>
          </p:nvPr>
        </p:nvGraphicFramePr>
        <p:xfrm>
          <a:off x="1025495" y="3517265"/>
          <a:ext cx="4888195" cy="2883535"/>
        </p:xfrm>
        <a:graphic>
          <a:graphicData uri="http://schemas.openxmlformats.org/drawingml/2006/table">
            <a:tbl>
              <a:tblPr firstRow="1" firstCol="1" bandRow="1">
                <a:tableStyleId>{5C22544A-7EE6-4342-B048-85BDC9FD1C3A}</a:tableStyleId>
              </a:tblPr>
              <a:tblGrid>
                <a:gridCol w="3273040"/>
                <a:gridCol w="1128045"/>
                <a:gridCol w="487110"/>
              </a:tblGrid>
              <a:tr h="265457">
                <a:tc>
                  <a:txBody>
                    <a:bodyPr/>
                    <a:lstStyle/>
                    <a:p>
                      <a:pPr algn="just">
                        <a:lnSpc>
                          <a:spcPct val="200000"/>
                        </a:lnSpc>
                        <a:spcBef>
                          <a:spcPts val="50"/>
                        </a:spcBef>
                        <a:spcAft>
                          <a:spcPts val="0"/>
                        </a:spcAft>
                        <a:tabLst>
                          <a:tab pos="450215" algn="l"/>
                        </a:tabLst>
                      </a:pPr>
                      <a:r>
                        <a:rPr lang="es-EC" sz="2200" dirty="0" smtClean="0">
                          <a:effectLst/>
                        </a:rPr>
                        <a:t> </a:t>
                      </a:r>
                      <a:endParaRPr lang="es-CO"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gridSpan="2">
                  <a:txBody>
                    <a:bodyPr/>
                    <a:lstStyle/>
                    <a:p>
                      <a:pPr algn="just">
                        <a:lnSpc>
                          <a:spcPct val="200000"/>
                        </a:lnSpc>
                        <a:spcBef>
                          <a:spcPts val="50"/>
                        </a:spcBef>
                        <a:spcAft>
                          <a:spcPts val="0"/>
                        </a:spcAft>
                        <a:tabLst>
                          <a:tab pos="450215" algn="l"/>
                        </a:tabLst>
                      </a:pPr>
                      <a:r>
                        <a:rPr lang="es-EC" sz="2200" dirty="0">
                          <a:effectLst/>
                        </a:rPr>
                        <a:t>TL084</a:t>
                      </a:r>
                      <a:endParaRPr lang="es-CO"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s-CO"/>
                    </a:p>
                  </a:txBody>
                  <a:tcPr/>
                </a:tc>
              </a:tr>
              <a:tr h="337693">
                <a:tc>
                  <a:txBody>
                    <a:bodyPr/>
                    <a:lstStyle/>
                    <a:p>
                      <a:pPr algn="just">
                        <a:lnSpc>
                          <a:spcPct val="200000"/>
                        </a:lnSpc>
                        <a:spcBef>
                          <a:spcPts val="50"/>
                        </a:spcBef>
                        <a:spcAft>
                          <a:spcPts val="0"/>
                        </a:spcAft>
                        <a:tabLst>
                          <a:tab pos="450215" algn="l"/>
                        </a:tabLst>
                      </a:pPr>
                      <a:r>
                        <a:rPr lang="es-EC" sz="2200">
                          <a:effectLst/>
                        </a:rPr>
                        <a:t>CMRR</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200000"/>
                        </a:lnSpc>
                        <a:spcBef>
                          <a:spcPts val="50"/>
                        </a:spcBef>
                        <a:spcAft>
                          <a:spcPts val="0"/>
                        </a:spcAft>
                        <a:tabLst>
                          <a:tab pos="450215" algn="l"/>
                        </a:tabLst>
                      </a:pPr>
                      <a:r>
                        <a:rPr lang="es-EC" sz="2200">
                          <a:effectLst/>
                        </a:rPr>
                        <a:t>86 dB</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200000"/>
                        </a:lnSpc>
                        <a:spcBef>
                          <a:spcPts val="50"/>
                        </a:spcBef>
                        <a:spcAft>
                          <a:spcPts val="0"/>
                        </a:spcAft>
                        <a:tabLst>
                          <a:tab pos="450215" algn="l"/>
                        </a:tabLst>
                      </a:pPr>
                      <a:r>
                        <a:rPr lang="es-EC" sz="2200">
                          <a:effectLst/>
                        </a:rPr>
                        <a:t>SI</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231005">
                <a:tc>
                  <a:txBody>
                    <a:bodyPr/>
                    <a:lstStyle/>
                    <a:p>
                      <a:pPr algn="just">
                        <a:lnSpc>
                          <a:spcPct val="150000"/>
                        </a:lnSpc>
                        <a:spcBef>
                          <a:spcPts val="50"/>
                        </a:spcBef>
                        <a:spcAft>
                          <a:spcPts val="0"/>
                        </a:spcAft>
                        <a:tabLst>
                          <a:tab pos="450215" algn="l"/>
                        </a:tabLst>
                      </a:pPr>
                      <a:r>
                        <a:rPr lang="es-EC" sz="2200">
                          <a:effectLst/>
                        </a:rPr>
                        <a:t>Bajo consumo de corriente</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200000"/>
                        </a:lnSpc>
                        <a:spcBef>
                          <a:spcPts val="50"/>
                        </a:spcBef>
                        <a:spcAft>
                          <a:spcPts val="0"/>
                        </a:spcAft>
                        <a:tabLst>
                          <a:tab pos="450215" algn="l"/>
                        </a:tabLst>
                      </a:pPr>
                      <a:r>
                        <a:rPr lang="es-EC" sz="2200">
                          <a:effectLst/>
                        </a:rPr>
                        <a:t>2.5m A</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200000"/>
                        </a:lnSpc>
                        <a:spcBef>
                          <a:spcPts val="50"/>
                        </a:spcBef>
                        <a:spcAft>
                          <a:spcPts val="0"/>
                        </a:spcAft>
                        <a:tabLst>
                          <a:tab pos="450215" algn="l"/>
                        </a:tabLst>
                      </a:pPr>
                      <a:r>
                        <a:rPr lang="es-EC" sz="2200">
                          <a:effectLst/>
                        </a:rPr>
                        <a:t>SI</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372145">
                <a:tc>
                  <a:txBody>
                    <a:bodyPr/>
                    <a:lstStyle/>
                    <a:p>
                      <a:pPr algn="just">
                        <a:lnSpc>
                          <a:spcPct val="150000"/>
                        </a:lnSpc>
                        <a:spcBef>
                          <a:spcPts val="50"/>
                        </a:spcBef>
                        <a:spcAft>
                          <a:spcPts val="0"/>
                        </a:spcAft>
                        <a:tabLst>
                          <a:tab pos="450215" algn="l"/>
                        </a:tabLst>
                      </a:pPr>
                      <a:r>
                        <a:rPr lang="es-EC" sz="2200">
                          <a:effectLst/>
                        </a:rPr>
                        <a:t>Numero de Amplificadores</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200000"/>
                        </a:lnSpc>
                        <a:spcBef>
                          <a:spcPts val="50"/>
                        </a:spcBef>
                        <a:spcAft>
                          <a:spcPts val="0"/>
                        </a:spcAft>
                        <a:tabLst>
                          <a:tab pos="450215" algn="l"/>
                        </a:tabLst>
                      </a:pPr>
                      <a:r>
                        <a:rPr lang="es-EC" sz="2200">
                          <a:effectLst/>
                        </a:rPr>
                        <a:t>4</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200000"/>
                        </a:lnSpc>
                        <a:spcBef>
                          <a:spcPts val="50"/>
                        </a:spcBef>
                        <a:spcAft>
                          <a:spcPts val="0"/>
                        </a:spcAft>
                        <a:tabLst>
                          <a:tab pos="450215" algn="l"/>
                        </a:tabLst>
                      </a:pPr>
                      <a:r>
                        <a:rPr lang="es-EC" sz="2200">
                          <a:effectLst/>
                        </a:rPr>
                        <a:t>SI</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205636">
                <a:tc>
                  <a:txBody>
                    <a:bodyPr/>
                    <a:lstStyle/>
                    <a:p>
                      <a:pPr algn="just">
                        <a:lnSpc>
                          <a:spcPct val="150000"/>
                        </a:lnSpc>
                        <a:spcBef>
                          <a:spcPts val="50"/>
                        </a:spcBef>
                        <a:spcAft>
                          <a:spcPts val="0"/>
                        </a:spcAft>
                        <a:tabLst>
                          <a:tab pos="450215" algn="l"/>
                        </a:tabLst>
                      </a:pPr>
                      <a:r>
                        <a:rPr lang="es-EC" sz="2200">
                          <a:effectLst/>
                        </a:rPr>
                        <a:t>Entrada JFET</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200000"/>
                        </a:lnSpc>
                        <a:spcBef>
                          <a:spcPts val="50"/>
                        </a:spcBef>
                        <a:spcAft>
                          <a:spcPts val="0"/>
                        </a:spcAft>
                        <a:tabLst>
                          <a:tab pos="450215" algn="l"/>
                        </a:tabLst>
                      </a:pPr>
                      <a:r>
                        <a:rPr lang="es-EC" sz="2200">
                          <a:effectLst/>
                        </a:rPr>
                        <a:t>JFET</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200000"/>
                        </a:lnSpc>
                        <a:spcBef>
                          <a:spcPts val="50"/>
                        </a:spcBef>
                        <a:spcAft>
                          <a:spcPts val="0"/>
                        </a:spcAft>
                        <a:tabLst>
                          <a:tab pos="450215" algn="l"/>
                        </a:tabLst>
                      </a:pPr>
                      <a:r>
                        <a:rPr lang="es-EC" sz="2200" dirty="0">
                          <a:effectLst/>
                        </a:rPr>
                        <a:t>SI</a:t>
                      </a:r>
                      <a:endParaRPr lang="es-CO"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bl>
          </a:graphicData>
        </a:graphic>
      </p:graphicFrame>
      <p:pic>
        <p:nvPicPr>
          <p:cNvPr id="6" name="Imagen 5"/>
          <p:cNvPicPr/>
          <p:nvPr/>
        </p:nvPicPr>
        <p:blipFill>
          <a:blip r:embed="rId8"/>
          <a:stretch>
            <a:fillRect/>
          </a:stretch>
        </p:blipFill>
        <p:spPr>
          <a:xfrm>
            <a:off x="7735930" y="1338024"/>
            <a:ext cx="2392680" cy="1054735"/>
          </a:xfrm>
          <a:prstGeom prst="rect">
            <a:avLst/>
          </a:prstGeom>
        </p:spPr>
      </p:pic>
      <p:pic>
        <p:nvPicPr>
          <p:cNvPr id="9" name="Imagen 8"/>
          <p:cNvPicPr/>
          <p:nvPr/>
        </p:nvPicPr>
        <p:blipFill>
          <a:blip r:embed="rId9"/>
          <a:stretch>
            <a:fillRect/>
          </a:stretch>
        </p:blipFill>
        <p:spPr>
          <a:xfrm>
            <a:off x="7404624" y="2636566"/>
            <a:ext cx="3055292" cy="2678918"/>
          </a:xfrm>
          <a:prstGeom prst="rect">
            <a:avLst/>
          </a:prstGeom>
        </p:spPr>
      </p:pic>
      <mc:AlternateContent xmlns:mc="http://schemas.openxmlformats.org/markup-compatibility/2006" xmlns:a14="http://schemas.microsoft.com/office/drawing/2010/main">
        <mc:Choice Requires="a14">
          <p:sp>
            <p:nvSpPr>
              <p:cNvPr id="10" name="Rectángulo 9"/>
              <p:cNvSpPr/>
              <p:nvPr/>
            </p:nvSpPr>
            <p:spPr>
              <a:xfrm>
                <a:off x="7297239" y="5315484"/>
                <a:ext cx="3270061"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s-CO" i="1" smtClean="0">
                              <a:latin typeface="Cambria Math" panose="02040503050406030204" pitchFamily="18" charset="0"/>
                            </a:rPr>
                          </m:ctrlPr>
                        </m:dPr>
                        <m:e>
                          <m:sSub>
                            <m:sSubPr>
                              <m:ctrlPr>
                                <a:rPr lang="es-CO" i="1">
                                  <a:latin typeface="Cambria Math" panose="02040503050406030204" pitchFamily="18" charset="0"/>
                                </a:rPr>
                              </m:ctrlPr>
                            </m:sSubPr>
                            <m:e>
                              <m:r>
                                <a:rPr lang="es-CO" i="1">
                                  <a:latin typeface="Cambria Math" panose="02040503050406030204" pitchFamily="18" charset="0"/>
                                </a:rPr>
                                <m:t>𝑉</m:t>
                              </m:r>
                            </m:e>
                            <m:sub>
                              <m:r>
                                <a:rPr lang="es-CO" i="1">
                                  <a:latin typeface="Cambria Math" panose="02040503050406030204" pitchFamily="18" charset="0"/>
                                </a:rPr>
                                <m:t>𝑜</m:t>
                              </m:r>
                            </m:sub>
                          </m:sSub>
                          <m:r>
                            <a:rPr lang="es-CO" i="0">
                              <a:latin typeface="Cambria Math" panose="02040503050406030204" pitchFamily="18" charset="0"/>
                            </a:rPr>
                            <m:t>=</m:t>
                          </m:r>
                          <m:d>
                            <m:dPr>
                              <m:ctrlPr>
                                <a:rPr lang="es-CO" i="1">
                                  <a:latin typeface="Cambria Math" panose="02040503050406030204" pitchFamily="18" charset="0"/>
                                </a:rPr>
                              </m:ctrlPr>
                            </m:dPr>
                            <m:e>
                              <m:r>
                                <a:rPr lang="es-CO" i="0">
                                  <a:latin typeface="Cambria Math" panose="02040503050406030204" pitchFamily="18" charset="0"/>
                                </a:rPr>
                                <m:t>1+</m:t>
                              </m:r>
                              <m:f>
                                <m:fPr>
                                  <m:ctrlPr>
                                    <a:rPr lang="es-CO" i="1">
                                      <a:latin typeface="Cambria Math" panose="02040503050406030204" pitchFamily="18" charset="0"/>
                                    </a:rPr>
                                  </m:ctrlPr>
                                </m:fPr>
                                <m:num>
                                  <m:sSub>
                                    <m:sSubPr>
                                      <m:ctrlPr>
                                        <a:rPr lang="es-CO" i="1">
                                          <a:latin typeface="Cambria Math" panose="02040503050406030204" pitchFamily="18" charset="0"/>
                                        </a:rPr>
                                      </m:ctrlPr>
                                    </m:sSubPr>
                                    <m:e>
                                      <m:r>
                                        <a:rPr lang="es-CO" i="1">
                                          <a:latin typeface="Cambria Math" panose="02040503050406030204" pitchFamily="18" charset="0"/>
                                        </a:rPr>
                                        <m:t>𝑅</m:t>
                                      </m:r>
                                    </m:e>
                                    <m:sub>
                                      <m:r>
                                        <a:rPr lang="es-CO" i="0">
                                          <a:latin typeface="Cambria Math" panose="02040503050406030204" pitchFamily="18" charset="0"/>
                                        </a:rPr>
                                        <m:t>3</m:t>
                                      </m:r>
                                    </m:sub>
                                  </m:sSub>
                                </m:num>
                                <m:den>
                                  <m:sSub>
                                    <m:sSubPr>
                                      <m:ctrlPr>
                                        <a:rPr lang="es-CO" i="1">
                                          <a:latin typeface="Cambria Math" panose="02040503050406030204" pitchFamily="18" charset="0"/>
                                        </a:rPr>
                                      </m:ctrlPr>
                                    </m:sSubPr>
                                    <m:e>
                                      <m:r>
                                        <a:rPr lang="es-CO" i="1">
                                          <a:latin typeface="Cambria Math" panose="02040503050406030204" pitchFamily="18" charset="0"/>
                                        </a:rPr>
                                        <m:t>𝑅</m:t>
                                      </m:r>
                                    </m:e>
                                    <m:sub>
                                      <m:r>
                                        <a:rPr lang="es-CO" i="0">
                                          <a:latin typeface="Cambria Math" panose="02040503050406030204" pitchFamily="18" charset="0"/>
                                        </a:rPr>
                                        <m:t>4</m:t>
                                      </m:r>
                                    </m:sub>
                                  </m:sSub>
                                </m:den>
                              </m:f>
                            </m:e>
                          </m:d>
                          <m:r>
                            <a:rPr lang="es-CO" i="0">
                              <a:latin typeface="Cambria Math" panose="02040503050406030204" pitchFamily="18" charset="0"/>
                            </a:rPr>
                            <m:t>∗(</m:t>
                          </m:r>
                          <m:f>
                            <m:fPr>
                              <m:ctrlPr>
                                <a:rPr lang="es-CO" i="1">
                                  <a:latin typeface="Cambria Math" panose="02040503050406030204" pitchFamily="18" charset="0"/>
                                </a:rPr>
                              </m:ctrlPr>
                            </m:fPr>
                            <m:num>
                              <m:sSub>
                                <m:sSubPr>
                                  <m:ctrlPr>
                                    <a:rPr lang="es-CO" i="1">
                                      <a:latin typeface="Cambria Math" panose="02040503050406030204" pitchFamily="18" charset="0"/>
                                    </a:rPr>
                                  </m:ctrlPr>
                                </m:sSubPr>
                                <m:e>
                                  <m:r>
                                    <a:rPr lang="es-CO" i="1">
                                      <a:latin typeface="Cambria Math" panose="02040503050406030204" pitchFamily="18" charset="0"/>
                                    </a:rPr>
                                    <m:t>𝑉</m:t>
                                  </m:r>
                                </m:e>
                                <m:sub>
                                  <m:r>
                                    <a:rPr lang="es-CO" i="1">
                                      <a:latin typeface="Cambria Math" panose="02040503050406030204" pitchFamily="18" charset="0"/>
                                    </a:rPr>
                                    <m:t>𝑜𝑓𝑓𝑠𝑒𝑡</m:t>
                                  </m:r>
                                </m:sub>
                              </m:sSub>
                              <m:r>
                                <a:rPr lang="es-CO" i="0">
                                  <a:latin typeface="Cambria Math" panose="02040503050406030204" pitchFamily="18" charset="0"/>
                                </a:rPr>
                                <m:t>+</m:t>
                              </m:r>
                              <m:sSub>
                                <m:sSubPr>
                                  <m:ctrlPr>
                                    <a:rPr lang="es-CO" i="1">
                                      <a:latin typeface="Cambria Math" panose="02040503050406030204" pitchFamily="18" charset="0"/>
                                    </a:rPr>
                                  </m:ctrlPr>
                                </m:sSubPr>
                                <m:e>
                                  <m:r>
                                    <a:rPr lang="es-CO" i="1">
                                      <a:latin typeface="Cambria Math" panose="02040503050406030204" pitchFamily="18" charset="0"/>
                                    </a:rPr>
                                    <m:t>𝑆</m:t>
                                  </m:r>
                                </m:e>
                                <m:sub>
                                  <m:r>
                                    <a:rPr lang="es-CO" i="0">
                                      <a:latin typeface="Cambria Math" panose="02040503050406030204" pitchFamily="18" charset="0"/>
                                    </a:rPr>
                                    <m:t>1</m:t>
                                  </m:r>
                                </m:sub>
                              </m:sSub>
                            </m:num>
                            <m:den>
                              <m:r>
                                <a:rPr lang="es-CO" i="0">
                                  <a:latin typeface="Cambria Math" panose="02040503050406030204" pitchFamily="18" charset="0"/>
                                </a:rPr>
                                <m:t>2</m:t>
                              </m:r>
                            </m:den>
                          </m:f>
                        </m:e>
                      </m:d>
                    </m:oMath>
                  </m:oMathPara>
                </a14:m>
                <a:endParaRPr lang="es-CO" dirty="0"/>
              </a:p>
            </p:txBody>
          </p:sp>
        </mc:Choice>
        <mc:Fallback xmlns="">
          <p:sp>
            <p:nvSpPr>
              <p:cNvPr id="10" name="Rectángulo 9"/>
              <p:cNvSpPr>
                <a:spLocks noRot="1" noChangeAspect="1" noMove="1" noResize="1" noEditPoints="1" noAdjustHandles="1" noChangeArrowheads="1" noChangeShapeType="1" noTextEdit="1"/>
              </p:cNvSpPr>
              <p:nvPr/>
            </p:nvSpPr>
            <p:spPr>
              <a:xfrm>
                <a:off x="7297239" y="5315484"/>
                <a:ext cx="3270061" cy="714683"/>
              </a:xfrm>
              <a:prstGeom prst="rect">
                <a:avLst/>
              </a:prstGeom>
              <a:blipFill rotWithShape="0">
                <a:blip r:embed="rId10"/>
                <a:stretch>
                  <a:fillRect/>
                </a:stretch>
              </a:blipFill>
            </p:spPr>
            <p:txBody>
              <a:bodyPr/>
              <a:lstStyle/>
              <a:p>
                <a:r>
                  <a:rPr lang="es-CO">
                    <a:noFill/>
                  </a:rPr>
                  <a:t> </a:t>
                </a:r>
              </a:p>
            </p:txBody>
          </p:sp>
        </mc:Fallback>
      </mc:AlternateContent>
    </p:spTree>
    <p:extLst>
      <p:ext uri="{BB962C8B-B14F-4D97-AF65-F5344CB8AC3E}">
        <p14:creationId xmlns:p14="http://schemas.microsoft.com/office/powerpoint/2010/main" val="119416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933604689"/>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ángulo 10">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714629" y="1017303"/>
            <a:ext cx="8243278" cy="1661993"/>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DISEÑO ETAPA ADQUISICIÓN DE DATOS</a:t>
            </a:r>
          </a:p>
          <a:p>
            <a:endParaRPr lang="es-EC" sz="2800" b="1" dirty="0">
              <a:solidFill>
                <a:srgbClr val="000000"/>
              </a:solidFill>
              <a:ea typeface="Inconsolata"/>
            </a:endParaRPr>
          </a:p>
          <a:p>
            <a:r>
              <a:rPr lang="es-EC" sz="2400" b="1" dirty="0" smtClean="0">
                <a:solidFill>
                  <a:srgbClr val="000000"/>
                </a:solidFill>
                <a:ea typeface="Inconsolata"/>
              </a:rPr>
              <a:t>							</a:t>
            </a:r>
            <a:endParaRPr lang="es-ES_tradnl" b="1" dirty="0"/>
          </a:p>
          <a:p>
            <a:pPr lvl="1" algn="just"/>
            <a:endParaRPr lang="es-EC" sz="2200" dirty="0">
              <a:solidFill>
                <a:srgbClr val="000000"/>
              </a:solidFill>
              <a:ea typeface="Inconsolata"/>
            </a:endParaRPr>
          </a:p>
        </p:txBody>
      </p:sp>
      <p:sp>
        <p:nvSpPr>
          <p:cNvPr id="7" name="Rectángulo 6">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714629" y="1516466"/>
            <a:ext cx="6019457" cy="3754874"/>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Font typeface="Arial" panose="020B0604020202020204" pitchFamily="34" charset="0"/>
              <a:buChar char="•"/>
            </a:pPr>
            <a:r>
              <a:rPr lang="es-EC" sz="2400" dirty="0" smtClean="0">
                <a:solidFill>
                  <a:srgbClr val="000000"/>
                </a:solidFill>
                <a:ea typeface="Inconsolata"/>
              </a:rPr>
              <a:t>Mínimo 4 entradas analógicas.</a:t>
            </a:r>
          </a:p>
          <a:p>
            <a:pPr marL="342900" indent="-342900" algn="just">
              <a:buFont typeface="Arial" panose="020B0604020202020204" pitchFamily="34" charset="0"/>
              <a:buChar char="•"/>
            </a:pPr>
            <a:r>
              <a:rPr lang="es-EC" sz="2400" dirty="0" smtClean="0">
                <a:solidFill>
                  <a:srgbClr val="000000"/>
                </a:solidFill>
                <a:ea typeface="Inconsolata"/>
              </a:rPr>
              <a:t>Entrada analógicas en un rango de 0 a 3 V </a:t>
            </a:r>
            <a:r>
              <a:rPr lang="es-EC" sz="2400" dirty="0" err="1" smtClean="0">
                <a:solidFill>
                  <a:srgbClr val="000000"/>
                </a:solidFill>
                <a:ea typeface="Inconsolata"/>
              </a:rPr>
              <a:t>minimo</a:t>
            </a:r>
            <a:r>
              <a:rPr lang="es-EC" sz="2400" dirty="0" smtClean="0">
                <a:solidFill>
                  <a:srgbClr val="000000"/>
                </a:solidFill>
                <a:ea typeface="Inconsolata"/>
              </a:rPr>
              <a:t>.</a:t>
            </a:r>
          </a:p>
          <a:p>
            <a:pPr marL="342900" indent="-342900" algn="just">
              <a:buFont typeface="Arial" panose="020B0604020202020204" pitchFamily="34" charset="0"/>
              <a:buChar char="•"/>
            </a:pPr>
            <a:r>
              <a:rPr lang="es-EC" sz="2400" dirty="0" smtClean="0">
                <a:solidFill>
                  <a:srgbClr val="000000"/>
                </a:solidFill>
                <a:ea typeface="Inconsolata"/>
              </a:rPr>
              <a:t>Microcontrolador de 32Bits.</a:t>
            </a:r>
          </a:p>
          <a:p>
            <a:pPr marL="342900" indent="-342900" algn="just">
              <a:buFont typeface="Arial" panose="020B0604020202020204" pitchFamily="34" charset="0"/>
              <a:buChar char="•"/>
            </a:pPr>
            <a:r>
              <a:rPr lang="es-EC" sz="2400" dirty="0" smtClean="0">
                <a:solidFill>
                  <a:srgbClr val="000000"/>
                </a:solidFill>
                <a:ea typeface="Inconsolata"/>
              </a:rPr>
              <a:t>Interface de salida </a:t>
            </a:r>
            <a:r>
              <a:rPr lang="es-EC" sz="2400" dirty="0" err="1" smtClean="0">
                <a:solidFill>
                  <a:srgbClr val="000000"/>
                </a:solidFill>
                <a:ea typeface="Inconsolata"/>
              </a:rPr>
              <a:t>SPI</a:t>
            </a:r>
            <a:r>
              <a:rPr lang="es-EC" sz="2400" dirty="0" smtClean="0">
                <a:solidFill>
                  <a:srgbClr val="000000"/>
                </a:solidFill>
                <a:ea typeface="Inconsolata"/>
              </a:rPr>
              <a:t>.</a:t>
            </a:r>
          </a:p>
          <a:p>
            <a:pPr marL="342900" indent="-342900" algn="just">
              <a:buFont typeface="Arial" panose="020B0604020202020204" pitchFamily="34" charset="0"/>
              <a:buChar char="•"/>
            </a:pPr>
            <a:r>
              <a:rPr lang="es-EC" sz="2400" dirty="0" smtClean="0">
                <a:solidFill>
                  <a:srgbClr val="000000"/>
                </a:solidFill>
                <a:ea typeface="Inconsolata"/>
              </a:rPr>
              <a:t>Velocidad de procesamiento mayor a 100 </a:t>
            </a:r>
            <a:r>
              <a:rPr lang="es-EC" sz="2400" dirty="0" err="1" smtClean="0">
                <a:solidFill>
                  <a:srgbClr val="000000"/>
                </a:solidFill>
                <a:ea typeface="Inconsolata"/>
              </a:rPr>
              <a:t>Mhz</a:t>
            </a:r>
            <a:r>
              <a:rPr lang="es-EC" sz="2400" dirty="0" smtClean="0">
                <a:solidFill>
                  <a:srgbClr val="000000"/>
                </a:solidFill>
                <a:ea typeface="Inconsolata"/>
              </a:rPr>
              <a:t>.</a:t>
            </a:r>
            <a:endParaRPr lang="es-EC" sz="2800" dirty="0">
              <a:solidFill>
                <a:srgbClr val="000000"/>
              </a:solidFill>
              <a:ea typeface="Inconsolata"/>
            </a:endParaRPr>
          </a:p>
          <a:p>
            <a:r>
              <a:rPr lang="es-EC" sz="2400" b="1" dirty="0" smtClean="0">
                <a:solidFill>
                  <a:srgbClr val="000000"/>
                </a:solidFill>
                <a:ea typeface="Inconsolata"/>
              </a:rPr>
              <a:t>							</a:t>
            </a:r>
            <a:endParaRPr lang="es-ES_tradnl" b="1" dirty="0"/>
          </a:p>
          <a:p>
            <a:pPr lvl="1" algn="just"/>
            <a:endParaRPr lang="es-EC" sz="2200" dirty="0">
              <a:solidFill>
                <a:srgbClr val="000000"/>
              </a:solidFill>
              <a:ea typeface="Inconsolata"/>
            </a:endParaRPr>
          </a:p>
        </p:txBody>
      </p:sp>
      <p:pic>
        <p:nvPicPr>
          <p:cNvPr id="10" name="Imagen 9" descr="C:\Users\MiPc\Desktop\TESIS\Imagenes\24.jpg"/>
          <p:cNvPicPr/>
          <p:nvPr/>
        </p:nvPicPr>
        <p:blipFill>
          <a:blip r:embed="rId8">
            <a:extLst>
              <a:ext uri="{28A0092B-C50C-407E-A947-70E740481C1C}">
                <a14:useLocalDpi xmlns:a14="http://schemas.microsoft.com/office/drawing/2010/main" val="0"/>
              </a:ext>
            </a:extLst>
          </a:blip>
          <a:srcRect/>
          <a:stretch>
            <a:fillRect/>
          </a:stretch>
        </p:blipFill>
        <p:spPr bwMode="auto">
          <a:xfrm>
            <a:off x="714629" y="4553651"/>
            <a:ext cx="6150295" cy="921091"/>
          </a:xfrm>
          <a:prstGeom prst="rect">
            <a:avLst/>
          </a:prstGeom>
          <a:noFill/>
          <a:ln>
            <a:noFill/>
          </a:ln>
        </p:spPr>
      </p:pic>
      <p:graphicFrame>
        <p:nvGraphicFramePr>
          <p:cNvPr id="6" name="Tabla 5"/>
          <p:cNvGraphicFramePr>
            <a:graphicFrameLocks noGrp="1"/>
          </p:cNvGraphicFramePr>
          <p:nvPr>
            <p:extLst>
              <p:ext uri="{D42A27DB-BD31-4B8C-83A1-F6EECF244321}">
                <p14:modId xmlns:p14="http://schemas.microsoft.com/office/powerpoint/2010/main" val="1420646192"/>
              </p:ext>
            </p:extLst>
          </p:nvPr>
        </p:nvGraphicFramePr>
        <p:xfrm>
          <a:off x="6924998" y="1102859"/>
          <a:ext cx="5141664" cy="4794504"/>
        </p:xfrm>
        <a:graphic>
          <a:graphicData uri="http://schemas.openxmlformats.org/drawingml/2006/table">
            <a:tbl>
              <a:tblPr firstRow="1" firstCol="1" bandRow="1">
                <a:tableStyleId>{5C22544A-7EE6-4342-B048-85BDC9FD1C3A}</a:tableStyleId>
              </a:tblPr>
              <a:tblGrid>
                <a:gridCol w="3517481"/>
                <a:gridCol w="1085798"/>
                <a:gridCol w="538385"/>
              </a:tblGrid>
              <a:tr h="678936">
                <a:tc>
                  <a:txBody>
                    <a:bodyPr/>
                    <a:lstStyle/>
                    <a:p>
                      <a:pPr algn="just">
                        <a:lnSpc>
                          <a:spcPct val="115000"/>
                        </a:lnSpc>
                        <a:spcBef>
                          <a:spcPts val="50"/>
                        </a:spcBef>
                        <a:spcAft>
                          <a:spcPts val="0"/>
                        </a:spcAft>
                        <a:tabLst>
                          <a:tab pos="450215" algn="l"/>
                        </a:tabLst>
                      </a:pPr>
                      <a:r>
                        <a:rPr lang="es-EC" sz="2200" dirty="0">
                          <a:effectLst/>
                        </a:rPr>
                        <a:t>CARACTERÍSTICA</a:t>
                      </a:r>
                      <a:endParaRPr lang="es-CO"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gridSpan="2">
                  <a:txBody>
                    <a:bodyPr/>
                    <a:lstStyle/>
                    <a:p>
                      <a:pPr algn="just">
                        <a:lnSpc>
                          <a:spcPct val="115000"/>
                        </a:lnSpc>
                        <a:spcBef>
                          <a:spcPts val="50"/>
                        </a:spcBef>
                        <a:spcAft>
                          <a:spcPts val="0"/>
                        </a:spcAft>
                        <a:tabLst>
                          <a:tab pos="450215" algn="l"/>
                        </a:tabLst>
                      </a:pPr>
                      <a:r>
                        <a:rPr lang="es-EC" sz="2200" dirty="0">
                          <a:effectLst/>
                        </a:rPr>
                        <a:t>STM32F4 DISCOVERY</a:t>
                      </a:r>
                      <a:endParaRPr lang="es-CO"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s-CO"/>
                    </a:p>
                  </a:txBody>
                  <a:tcPr/>
                </a:tc>
              </a:tr>
              <a:tr h="523087">
                <a:tc>
                  <a:txBody>
                    <a:bodyPr/>
                    <a:lstStyle/>
                    <a:p>
                      <a:pPr algn="just">
                        <a:lnSpc>
                          <a:spcPct val="115000"/>
                        </a:lnSpc>
                        <a:spcBef>
                          <a:spcPts val="50"/>
                        </a:spcBef>
                        <a:spcAft>
                          <a:spcPts val="0"/>
                        </a:spcAft>
                        <a:tabLst>
                          <a:tab pos="450215" algn="l"/>
                        </a:tabLst>
                      </a:pPr>
                      <a:r>
                        <a:rPr lang="es-EC" sz="2200">
                          <a:effectLst/>
                        </a:rPr>
                        <a:t>Entradas Analógicas &gt; 4</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200000"/>
                        </a:lnSpc>
                        <a:spcBef>
                          <a:spcPts val="50"/>
                        </a:spcBef>
                        <a:spcAft>
                          <a:spcPts val="0"/>
                        </a:spcAft>
                        <a:tabLst>
                          <a:tab pos="450215" algn="l"/>
                        </a:tabLst>
                      </a:pPr>
                      <a:r>
                        <a:rPr lang="es-EC" sz="2200">
                          <a:effectLst/>
                        </a:rPr>
                        <a:t>&gt;10</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200000"/>
                        </a:lnSpc>
                        <a:spcBef>
                          <a:spcPts val="50"/>
                        </a:spcBef>
                        <a:spcAft>
                          <a:spcPts val="0"/>
                        </a:spcAft>
                        <a:tabLst>
                          <a:tab pos="450215" algn="l"/>
                        </a:tabLst>
                      </a:pPr>
                      <a:r>
                        <a:rPr lang="es-EC" sz="2200">
                          <a:effectLst/>
                        </a:rPr>
                        <a:t>SI</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523087">
                <a:tc>
                  <a:txBody>
                    <a:bodyPr/>
                    <a:lstStyle/>
                    <a:p>
                      <a:pPr algn="just">
                        <a:lnSpc>
                          <a:spcPct val="200000"/>
                        </a:lnSpc>
                        <a:spcBef>
                          <a:spcPts val="50"/>
                        </a:spcBef>
                        <a:spcAft>
                          <a:spcPts val="0"/>
                        </a:spcAft>
                        <a:tabLst>
                          <a:tab pos="450215" algn="l"/>
                        </a:tabLst>
                      </a:pPr>
                      <a:r>
                        <a:rPr lang="es-EC" sz="2200">
                          <a:effectLst/>
                        </a:rPr>
                        <a:t>Entrada Analógica 0-3 V</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200000"/>
                        </a:lnSpc>
                        <a:spcBef>
                          <a:spcPts val="50"/>
                        </a:spcBef>
                        <a:spcAft>
                          <a:spcPts val="0"/>
                        </a:spcAft>
                        <a:tabLst>
                          <a:tab pos="450215" algn="l"/>
                        </a:tabLst>
                      </a:pPr>
                      <a:r>
                        <a:rPr lang="es-EC" sz="2200">
                          <a:effectLst/>
                        </a:rPr>
                        <a:t>0-3.3</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200000"/>
                        </a:lnSpc>
                        <a:spcBef>
                          <a:spcPts val="50"/>
                        </a:spcBef>
                        <a:spcAft>
                          <a:spcPts val="0"/>
                        </a:spcAft>
                        <a:tabLst>
                          <a:tab pos="450215" algn="l"/>
                        </a:tabLst>
                      </a:pPr>
                      <a:r>
                        <a:rPr lang="es-EC" sz="2200">
                          <a:effectLst/>
                        </a:rPr>
                        <a:t>SI</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523087">
                <a:tc>
                  <a:txBody>
                    <a:bodyPr/>
                    <a:lstStyle/>
                    <a:p>
                      <a:pPr algn="just">
                        <a:lnSpc>
                          <a:spcPct val="200000"/>
                        </a:lnSpc>
                        <a:spcBef>
                          <a:spcPts val="50"/>
                        </a:spcBef>
                        <a:spcAft>
                          <a:spcPts val="0"/>
                        </a:spcAft>
                        <a:tabLst>
                          <a:tab pos="450215" algn="l"/>
                        </a:tabLst>
                      </a:pPr>
                      <a:r>
                        <a:rPr lang="es-EC" sz="2200">
                          <a:effectLst/>
                        </a:rPr>
                        <a:t>Velocidad Reloj</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200000"/>
                        </a:lnSpc>
                        <a:spcBef>
                          <a:spcPts val="50"/>
                        </a:spcBef>
                        <a:spcAft>
                          <a:spcPts val="0"/>
                        </a:spcAft>
                        <a:tabLst>
                          <a:tab pos="450215" algn="l"/>
                        </a:tabLst>
                      </a:pPr>
                      <a:r>
                        <a:rPr lang="es-EC" sz="2200">
                          <a:effectLst/>
                        </a:rPr>
                        <a:t>168MHz</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200000"/>
                        </a:lnSpc>
                        <a:spcBef>
                          <a:spcPts val="50"/>
                        </a:spcBef>
                        <a:spcAft>
                          <a:spcPts val="0"/>
                        </a:spcAft>
                        <a:tabLst>
                          <a:tab pos="450215" algn="l"/>
                        </a:tabLst>
                      </a:pPr>
                      <a:r>
                        <a:rPr lang="es-EC" sz="2200">
                          <a:effectLst/>
                        </a:rPr>
                        <a:t>SI</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523087">
                <a:tc>
                  <a:txBody>
                    <a:bodyPr/>
                    <a:lstStyle/>
                    <a:p>
                      <a:pPr algn="just">
                        <a:lnSpc>
                          <a:spcPct val="200000"/>
                        </a:lnSpc>
                        <a:spcBef>
                          <a:spcPts val="50"/>
                        </a:spcBef>
                        <a:spcAft>
                          <a:spcPts val="0"/>
                        </a:spcAft>
                        <a:tabLst>
                          <a:tab pos="450215" algn="l"/>
                        </a:tabLst>
                      </a:pPr>
                      <a:r>
                        <a:rPr lang="es-EC" sz="2200">
                          <a:effectLst/>
                        </a:rPr>
                        <a:t>Interface SPI</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gridSpan="2">
                  <a:txBody>
                    <a:bodyPr/>
                    <a:lstStyle/>
                    <a:p>
                      <a:pPr algn="ctr">
                        <a:lnSpc>
                          <a:spcPct val="200000"/>
                        </a:lnSpc>
                        <a:spcBef>
                          <a:spcPts val="50"/>
                        </a:spcBef>
                        <a:spcAft>
                          <a:spcPts val="0"/>
                        </a:spcAft>
                        <a:tabLst>
                          <a:tab pos="450215" algn="l"/>
                        </a:tabLst>
                      </a:pPr>
                      <a:r>
                        <a:rPr lang="es-EC" sz="2200">
                          <a:effectLst/>
                        </a:rPr>
                        <a:t>SI</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s-CO"/>
                    </a:p>
                  </a:txBody>
                  <a:tcPr/>
                </a:tc>
              </a:tr>
              <a:tr h="523087">
                <a:tc>
                  <a:txBody>
                    <a:bodyPr/>
                    <a:lstStyle/>
                    <a:p>
                      <a:pPr algn="just">
                        <a:lnSpc>
                          <a:spcPct val="200000"/>
                        </a:lnSpc>
                        <a:spcBef>
                          <a:spcPts val="50"/>
                        </a:spcBef>
                        <a:spcAft>
                          <a:spcPts val="0"/>
                        </a:spcAft>
                        <a:tabLst>
                          <a:tab pos="450215" algn="l"/>
                        </a:tabLst>
                      </a:pPr>
                      <a:r>
                        <a:rPr lang="es-EC" sz="2200">
                          <a:effectLst/>
                        </a:rPr>
                        <a:t>McU 32 bits</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gridSpan="2">
                  <a:txBody>
                    <a:bodyPr/>
                    <a:lstStyle/>
                    <a:p>
                      <a:pPr algn="ctr">
                        <a:lnSpc>
                          <a:spcPct val="200000"/>
                        </a:lnSpc>
                        <a:spcBef>
                          <a:spcPts val="50"/>
                        </a:spcBef>
                        <a:spcAft>
                          <a:spcPts val="0"/>
                        </a:spcAft>
                        <a:tabLst>
                          <a:tab pos="450215" algn="l"/>
                        </a:tabLst>
                      </a:pPr>
                      <a:r>
                        <a:rPr lang="es-EC" sz="2200">
                          <a:effectLst/>
                        </a:rPr>
                        <a:t>SI</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s-CO"/>
                    </a:p>
                  </a:txBody>
                  <a:tcPr/>
                </a:tc>
              </a:tr>
              <a:tr h="523087">
                <a:tc>
                  <a:txBody>
                    <a:bodyPr/>
                    <a:lstStyle/>
                    <a:p>
                      <a:pPr algn="just">
                        <a:lnSpc>
                          <a:spcPct val="200000"/>
                        </a:lnSpc>
                        <a:spcBef>
                          <a:spcPts val="50"/>
                        </a:spcBef>
                        <a:spcAft>
                          <a:spcPts val="0"/>
                        </a:spcAft>
                        <a:tabLst>
                          <a:tab pos="450215" algn="l"/>
                        </a:tabLst>
                      </a:pPr>
                      <a:r>
                        <a:rPr lang="es-EC" sz="2200">
                          <a:effectLst/>
                        </a:rPr>
                        <a:t>Alimentación Externa 5V</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gridSpan="2">
                  <a:txBody>
                    <a:bodyPr/>
                    <a:lstStyle/>
                    <a:p>
                      <a:pPr algn="ctr">
                        <a:lnSpc>
                          <a:spcPct val="200000"/>
                        </a:lnSpc>
                        <a:spcBef>
                          <a:spcPts val="50"/>
                        </a:spcBef>
                        <a:spcAft>
                          <a:spcPts val="0"/>
                        </a:spcAft>
                        <a:tabLst>
                          <a:tab pos="450215" algn="l"/>
                        </a:tabLst>
                      </a:pPr>
                      <a:r>
                        <a:rPr lang="es-EC" sz="2200" dirty="0">
                          <a:effectLst/>
                        </a:rPr>
                        <a:t>SI</a:t>
                      </a:r>
                      <a:endParaRPr lang="es-CO"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s-CO"/>
                    </a:p>
                  </a:txBody>
                  <a:tcPr/>
                </a:tc>
              </a:tr>
            </a:tbl>
          </a:graphicData>
        </a:graphic>
      </p:graphicFrame>
    </p:spTree>
    <p:extLst>
      <p:ext uri="{BB962C8B-B14F-4D97-AF65-F5344CB8AC3E}">
        <p14:creationId xmlns:p14="http://schemas.microsoft.com/office/powerpoint/2010/main" val="3500670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6" name="Diagrama 5">
            <a:extLst>
              <a:ext uri="{FF2B5EF4-FFF2-40B4-BE49-F238E27FC236}">
                <a16:creationId xmlns:lc="http://schemas.openxmlformats.org/drawingml/2006/lockedCanvas" xmlns:a16="http://schemas.microsoft.com/office/drawing/2014/main" xmlns="" id="{9D622415-4D9A-4137-8CBF-E0C68AA86B56}"/>
              </a:ext>
            </a:extLst>
          </p:cNvPr>
          <p:cNvGraphicFramePr/>
          <p:nvPr>
            <p:extLst>
              <p:ext uri="{D42A27DB-BD31-4B8C-83A1-F6EECF244321}">
                <p14:modId xmlns:p14="http://schemas.microsoft.com/office/powerpoint/2010/main" val="480328693"/>
              </p:ext>
            </p:extLst>
          </p:nvPr>
        </p:nvGraphicFramePr>
        <p:xfrm>
          <a:off x="3017708" y="1367327"/>
          <a:ext cx="9174292" cy="4573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Elipse 6">
            <a:extLst>
              <a:ext uri="{FF2B5EF4-FFF2-40B4-BE49-F238E27FC236}">
                <a16:creationId xmlns:lc="http://schemas.openxmlformats.org/drawingml/2006/lockedCanvas" xmlns:a16="http://schemas.microsoft.com/office/drawing/2014/main" xmlns="" id="{9901AB4A-7681-4B61-BAA3-764926795509}"/>
              </a:ext>
            </a:extLst>
          </p:cNvPr>
          <p:cNvSpPr/>
          <p:nvPr/>
        </p:nvSpPr>
        <p:spPr>
          <a:xfrm>
            <a:off x="1210087" y="2396211"/>
            <a:ext cx="2206273" cy="2230453"/>
          </a:xfrm>
          <a:prstGeom prst="ellips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C" sz="2000" dirty="0" smtClean="0">
                <a:latin typeface="Arial" panose="020B0604020202020204" pitchFamily="34" charset="0"/>
                <a:cs typeface="Arial" panose="020B0604020202020204" pitchFamily="34" charset="0"/>
              </a:rPr>
              <a:t>TEMARIO</a:t>
            </a:r>
            <a:endParaRPr lang="es-EC"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5262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933604689"/>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ángulo 10">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731721" y="1060033"/>
            <a:ext cx="8243278" cy="1661993"/>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DISEÑO ETAPA COMUNICACIÓN</a:t>
            </a:r>
          </a:p>
          <a:p>
            <a:endParaRPr lang="es-EC" sz="2800" b="1" dirty="0">
              <a:solidFill>
                <a:srgbClr val="000000"/>
              </a:solidFill>
              <a:ea typeface="Inconsolata"/>
            </a:endParaRPr>
          </a:p>
          <a:p>
            <a:r>
              <a:rPr lang="es-EC" sz="2400" b="1" dirty="0" smtClean="0">
                <a:solidFill>
                  <a:srgbClr val="000000"/>
                </a:solidFill>
                <a:ea typeface="Inconsolata"/>
              </a:rPr>
              <a:t>							</a:t>
            </a:r>
            <a:endParaRPr lang="es-ES_tradnl" b="1" dirty="0"/>
          </a:p>
          <a:p>
            <a:pPr lvl="1" algn="just"/>
            <a:endParaRPr lang="es-EC" sz="2200" dirty="0">
              <a:solidFill>
                <a:srgbClr val="000000"/>
              </a:solidFill>
              <a:ea typeface="Inconsolata"/>
            </a:endParaRPr>
          </a:p>
        </p:txBody>
      </p:sp>
      <p:sp>
        <p:nvSpPr>
          <p:cNvPr id="6" name="Rectángulo 5">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731721" y="1891029"/>
            <a:ext cx="5506709" cy="3385542"/>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Font typeface="Arial" panose="020B0604020202020204" pitchFamily="34" charset="0"/>
              <a:buChar char="•"/>
            </a:pPr>
            <a:r>
              <a:rPr lang="es-EC" sz="2400" dirty="0" smtClean="0">
                <a:solidFill>
                  <a:srgbClr val="000000"/>
                </a:solidFill>
                <a:ea typeface="Inconsolata"/>
              </a:rPr>
              <a:t>Protocolo de comunicación 802.15 </a:t>
            </a:r>
            <a:r>
              <a:rPr lang="es-EC" sz="2400" dirty="0" smtClean="0">
                <a:solidFill>
                  <a:srgbClr val="000000"/>
                </a:solidFill>
                <a:ea typeface="Inconsolata"/>
                <a:sym typeface="Wingdings" panose="05000000000000000000" pitchFamily="2" charset="2"/>
              </a:rPr>
              <a:t> Bluetooth</a:t>
            </a:r>
            <a:r>
              <a:rPr lang="es-EC" sz="2400" dirty="0" smtClean="0">
                <a:solidFill>
                  <a:srgbClr val="000000"/>
                </a:solidFill>
                <a:ea typeface="Inconsolata"/>
              </a:rPr>
              <a:t>.</a:t>
            </a:r>
          </a:p>
          <a:p>
            <a:pPr marL="342900" indent="-342900" algn="just">
              <a:buFont typeface="Arial" panose="020B0604020202020204" pitchFamily="34" charset="0"/>
              <a:buChar char="•"/>
            </a:pPr>
            <a:r>
              <a:rPr lang="es-EC" sz="2400" dirty="0" smtClean="0">
                <a:solidFill>
                  <a:srgbClr val="000000"/>
                </a:solidFill>
                <a:ea typeface="Inconsolata"/>
              </a:rPr>
              <a:t>Transmisión de datos rápida y segura (sin perdida de información ni retardos.</a:t>
            </a:r>
          </a:p>
          <a:p>
            <a:pPr marL="342900" indent="-342900" algn="just">
              <a:buFont typeface="Arial" panose="020B0604020202020204" pitchFamily="34" charset="0"/>
              <a:buChar char="•"/>
            </a:pPr>
            <a:r>
              <a:rPr lang="es-EC" sz="2400" dirty="0" smtClean="0">
                <a:solidFill>
                  <a:srgbClr val="000000"/>
                </a:solidFill>
                <a:ea typeface="Inconsolata"/>
              </a:rPr>
              <a:t>Consumo de energía mejor a 30 </a:t>
            </a:r>
            <a:r>
              <a:rPr lang="es-EC" sz="2400" dirty="0" err="1" smtClean="0">
                <a:solidFill>
                  <a:srgbClr val="000000"/>
                </a:solidFill>
                <a:ea typeface="Inconsolata"/>
              </a:rPr>
              <a:t>mA.</a:t>
            </a:r>
            <a:endParaRPr lang="es-EC" sz="2400" dirty="0" smtClean="0">
              <a:solidFill>
                <a:srgbClr val="000000"/>
              </a:solidFill>
              <a:ea typeface="Inconsolata"/>
            </a:endParaRPr>
          </a:p>
          <a:p>
            <a:pPr marL="342900" indent="-342900" algn="just">
              <a:buFont typeface="Arial" panose="020B0604020202020204" pitchFamily="34" charset="0"/>
              <a:buChar char="•"/>
            </a:pPr>
            <a:r>
              <a:rPr lang="es-EC" sz="2400" dirty="0" smtClean="0">
                <a:solidFill>
                  <a:srgbClr val="000000"/>
                </a:solidFill>
                <a:ea typeface="Inconsolata"/>
              </a:rPr>
              <a:t>Tamaño del modulo Bluetooth mínimo.</a:t>
            </a:r>
            <a:endParaRPr lang="es-EC" sz="2800" dirty="0">
              <a:solidFill>
                <a:srgbClr val="000000"/>
              </a:solidFill>
              <a:ea typeface="Inconsolata"/>
            </a:endParaRPr>
          </a:p>
          <a:p>
            <a:r>
              <a:rPr lang="es-EC" sz="2400" b="1" dirty="0" smtClean="0">
                <a:solidFill>
                  <a:srgbClr val="000000"/>
                </a:solidFill>
                <a:ea typeface="Inconsolata"/>
              </a:rPr>
              <a:t>							</a:t>
            </a:r>
            <a:endParaRPr lang="es-ES_tradnl" b="1" dirty="0"/>
          </a:p>
          <a:p>
            <a:pPr lvl="1" algn="just"/>
            <a:endParaRPr lang="es-EC" sz="2200" dirty="0">
              <a:solidFill>
                <a:srgbClr val="000000"/>
              </a:solidFill>
              <a:ea typeface="Inconsolata"/>
            </a:endParaRPr>
          </a:p>
        </p:txBody>
      </p:sp>
      <p:graphicFrame>
        <p:nvGraphicFramePr>
          <p:cNvPr id="5" name="Tabla 4"/>
          <p:cNvGraphicFramePr>
            <a:graphicFrameLocks noGrp="1"/>
          </p:cNvGraphicFramePr>
          <p:nvPr>
            <p:extLst>
              <p:ext uri="{D42A27DB-BD31-4B8C-83A1-F6EECF244321}">
                <p14:modId xmlns:p14="http://schemas.microsoft.com/office/powerpoint/2010/main" val="362963448"/>
              </p:ext>
            </p:extLst>
          </p:nvPr>
        </p:nvGraphicFramePr>
        <p:xfrm>
          <a:off x="6306796" y="1237040"/>
          <a:ext cx="5791127" cy="4717404"/>
        </p:xfrm>
        <a:graphic>
          <a:graphicData uri="http://schemas.openxmlformats.org/drawingml/2006/table">
            <a:tbl>
              <a:tblPr firstRow="1" firstCol="1" bandRow="1">
                <a:tableStyleId>{5C22544A-7EE6-4342-B048-85BDC9FD1C3A}</a:tableStyleId>
              </a:tblPr>
              <a:tblGrid>
                <a:gridCol w="3159261"/>
                <a:gridCol w="1905834"/>
                <a:gridCol w="726032"/>
              </a:tblGrid>
              <a:tr h="497266">
                <a:tc>
                  <a:txBody>
                    <a:bodyPr/>
                    <a:lstStyle/>
                    <a:p>
                      <a:pPr algn="just">
                        <a:lnSpc>
                          <a:spcPct val="150000"/>
                        </a:lnSpc>
                        <a:spcBef>
                          <a:spcPts val="50"/>
                        </a:spcBef>
                        <a:spcAft>
                          <a:spcPts val="0"/>
                        </a:spcAft>
                        <a:tabLst>
                          <a:tab pos="4241800" algn="l"/>
                        </a:tabLst>
                      </a:pPr>
                      <a:r>
                        <a:rPr lang="es-EC" sz="2200" dirty="0">
                          <a:effectLst/>
                        </a:rPr>
                        <a:t>CARACTERÍSTICA</a:t>
                      </a:r>
                      <a:endParaRPr lang="es-CO"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gridSpan="2">
                  <a:txBody>
                    <a:bodyPr/>
                    <a:lstStyle/>
                    <a:p>
                      <a:pPr algn="just">
                        <a:lnSpc>
                          <a:spcPct val="150000"/>
                        </a:lnSpc>
                        <a:spcBef>
                          <a:spcPts val="50"/>
                        </a:spcBef>
                        <a:spcAft>
                          <a:spcPts val="0"/>
                        </a:spcAft>
                        <a:tabLst>
                          <a:tab pos="4241800" algn="l"/>
                        </a:tabLst>
                      </a:pPr>
                      <a:r>
                        <a:rPr lang="es-EC" sz="2200" dirty="0">
                          <a:effectLst/>
                        </a:rPr>
                        <a:t>MODULO HC-05</a:t>
                      </a:r>
                      <a:endParaRPr lang="es-CO"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s-CO"/>
                    </a:p>
                  </a:txBody>
                  <a:tcPr/>
                </a:tc>
              </a:tr>
              <a:tr h="497266">
                <a:tc>
                  <a:txBody>
                    <a:bodyPr/>
                    <a:lstStyle/>
                    <a:p>
                      <a:pPr algn="just">
                        <a:lnSpc>
                          <a:spcPct val="150000"/>
                        </a:lnSpc>
                        <a:spcBef>
                          <a:spcPts val="50"/>
                        </a:spcBef>
                        <a:spcAft>
                          <a:spcPts val="0"/>
                        </a:spcAft>
                        <a:tabLst>
                          <a:tab pos="4241800" algn="l"/>
                        </a:tabLst>
                      </a:pPr>
                      <a:r>
                        <a:rPr lang="es-EC" sz="2200">
                          <a:effectLst/>
                        </a:rPr>
                        <a:t>Alimentación</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50000"/>
                        </a:lnSpc>
                        <a:spcBef>
                          <a:spcPts val="50"/>
                        </a:spcBef>
                        <a:spcAft>
                          <a:spcPts val="0"/>
                        </a:spcAft>
                        <a:tabLst>
                          <a:tab pos="4241800" algn="l"/>
                        </a:tabLst>
                      </a:pPr>
                      <a:r>
                        <a:rPr lang="es-EC" sz="2200">
                          <a:effectLst/>
                        </a:rPr>
                        <a:t>3.3 V</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50000"/>
                        </a:lnSpc>
                        <a:spcBef>
                          <a:spcPts val="50"/>
                        </a:spcBef>
                        <a:spcAft>
                          <a:spcPts val="0"/>
                        </a:spcAft>
                        <a:tabLst>
                          <a:tab pos="4241800" algn="l"/>
                        </a:tabLst>
                      </a:pPr>
                      <a:r>
                        <a:rPr lang="es-EC" sz="2200">
                          <a:effectLst/>
                        </a:rPr>
                        <a:t>SI</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497266">
                <a:tc>
                  <a:txBody>
                    <a:bodyPr/>
                    <a:lstStyle/>
                    <a:p>
                      <a:pPr algn="just">
                        <a:lnSpc>
                          <a:spcPct val="150000"/>
                        </a:lnSpc>
                        <a:spcBef>
                          <a:spcPts val="50"/>
                        </a:spcBef>
                        <a:spcAft>
                          <a:spcPts val="0"/>
                        </a:spcAft>
                        <a:tabLst>
                          <a:tab pos="4241800" algn="l"/>
                        </a:tabLst>
                      </a:pPr>
                      <a:r>
                        <a:rPr lang="es-EC" sz="2200">
                          <a:effectLst/>
                        </a:rPr>
                        <a:t>Consumo de energía</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50000"/>
                        </a:lnSpc>
                        <a:spcBef>
                          <a:spcPts val="50"/>
                        </a:spcBef>
                        <a:spcAft>
                          <a:spcPts val="0"/>
                        </a:spcAft>
                        <a:tabLst>
                          <a:tab pos="4241800" algn="l"/>
                        </a:tabLst>
                      </a:pPr>
                      <a:r>
                        <a:rPr lang="es-EC" sz="2200">
                          <a:effectLst/>
                        </a:rPr>
                        <a:t>25 mA</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50000"/>
                        </a:lnSpc>
                        <a:spcBef>
                          <a:spcPts val="50"/>
                        </a:spcBef>
                        <a:spcAft>
                          <a:spcPts val="0"/>
                        </a:spcAft>
                        <a:tabLst>
                          <a:tab pos="4241800" algn="l"/>
                        </a:tabLst>
                      </a:pPr>
                      <a:r>
                        <a:rPr lang="es-EC" sz="2200">
                          <a:effectLst/>
                        </a:rPr>
                        <a:t>SI</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497266">
                <a:tc>
                  <a:txBody>
                    <a:bodyPr/>
                    <a:lstStyle/>
                    <a:p>
                      <a:pPr algn="just">
                        <a:lnSpc>
                          <a:spcPct val="150000"/>
                        </a:lnSpc>
                        <a:spcBef>
                          <a:spcPts val="50"/>
                        </a:spcBef>
                        <a:spcAft>
                          <a:spcPts val="0"/>
                        </a:spcAft>
                        <a:tabLst>
                          <a:tab pos="4241800" algn="l"/>
                        </a:tabLst>
                      </a:pPr>
                      <a:r>
                        <a:rPr lang="es-EC" sz="2200">
                          <a:effectLst/>
                        </a:rPr>
                        <a:t>Velocidad de Transmisión</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50000"/>
                        </a:lnSpc>
                        <a:spcBef>
                          <a:spcPts val="50"/>
                        </a:spcBef>
                        <a:spcAft>
                          <a:spcPts val="0"/>
                        </a:spcAft>
                        <a:tabLst>
                          <a:tab pos="4241800" algn="l"/>
                        </a:tabLst>
                      </a:pPr>
                      <a:r>
                        <a:rPr lang="es-EC" sz="2200">
                          <a:effectLst/>
                        </a:rPr>
                        <a:t>2.4 GHz</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50000"/>
                        </a:lnSpc>
                        <a:spcBef>
                          <a:spcPts val="50"/>
                        </a:spcBef>
                        <a:spcAft>
                          <a:spcPts val="0"/>
                        </a:spcAft>
                        <a:tabLst>
                          <a:tab pos="4241800" algn="l"/>
                        </a:tabLst>
                      </a:pPr>
                      <a:r>
                        <a:rPr lang="es-EC" sz="2200">
                          <a:effectLst/>
                        </a:rPr>
                        <a:t>SI</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660642">
                <a:tc>
                  <a:txBody>
                    <a:bodyPr/>
                    <a:lstStyle/>
                    <a:p>
                      <a:pPr algn="just">
                        <a:lnSpc>
                          <a:spcPct val="150000"/>
                        </a:lnSpc>
                        <a:spcBef>
                          <a:spcPts val="50"/>
                        </a:spcBef>
                        <a:spcAft>
                          <a:spcPts val="0"/>
                        </a:spcAft>
                        <a:tabLst>
                          <a:tab pos="4241800" algn="l"/>
                        </a:tabLst>
                      </a:pPr>
                      <a:r>
                        <a:rPr lang="es-EC" sz="2200">
                          <a:effectLst/>
                        </a:rPr>
                        <a:t>Tamaño</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50000"/>
                        </a:lnSpc>
                        <a:spcBef>
                          <a:spcPts val="50"/>
                        </a:spcBef>
                        <a:spcAft>
                          <a:spcPts val="0"/>
                        </a:spcAft>
                        <a:tabLst>
                          <a:tab pos="4241800" algn="l"/>
                        </a:tabLst>
                      </a:pPr>
                      <a:r>
                        <a:rPr lang="es-EC" sz="2200">
                          <a:effectLst/>
                        </a:rPr>
                        <a:t>4.4 cm x 1.6 cm</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50000"/>
                        </a:lnSpc>
                        <a:spcBef>
                          <a:spcPts val="50"/>
                        </a:spcBef>
                        <a:spcAft>
                          <a:spcPts val="0"/>
                        </a:spcAft>
                        <a:tabLst>
                          <a:tab pos="4241800" algn="l"/>
                        </a:tabLst>
                      </a:pPr>
                      <a:r>
                        <a:rPr lang="es-EC" sz="2200">
                          <a:effectLst/>
                        </a:rPr>
                        <a:t> </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1008950">
                <a:tc>
                  <a:txBody>
                    <a:bodyPr/>
                    <a:lstStyle/>
                    <a:p>
                      <a:pPr algn="just">
                        <a:lnSpc>
                          <a:spcPct val="100000"/>
                        </a:lnSpc>
                        <a:spcBef>
                          <a:spcPts val="50"/>
                        </a:spcBef>
                        <a:spcAft>
                          <a:spcPts val="0"/>
                        </a:spcAft>
                        <a:tabLst>
                          <a:tab pos="4241800" algn="l"/>
                        </a:tabLst>
                      </a:pPr>
                      <a:r>
                        <a:rPr lang="es-EC" sz="2200">
                          <a:effectLst/>
                        </a:rPr>
                        <a:t>El modulo se puede enlazar con cualquier dispositivo esclavo</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gridSpan="2">
                  <a:txBody>
                    <a:bodyPr/>
                    <a:lstStyle/>
                    <a:p>
                      <a:pPr algn="ctr">
                        <a:lnSpc>
                          <a:spcPct val="150000"/>
                        </a:lnSpc>
                        <a:spcBef>
                          <a:spcPts val="50"/>
                        </a:spcBef>
                        <a:spcAft>
                          <a:spcPts val="0"/>
                        </a:spcAft>
                        <a:tabLst>
                          <a:tab pos="4241800" algn="l"/>
                        </a:tabLst>
                      </a:pPr>
                      <a:r>
                        <a:rPr lang="es-EC" sz="2200">
                          <a:effectLst/>
                        </a:rPr>
                        <a:t> </a:t>
                      </a:r>
                      <a:endParaRPr lang="es-CO" sz="2200">
                        <a:effectLst/>
                      </a:endParaRPr>
                    </a:p>
                    <a:p>
                      <a:pPr algn="ctr">
                        <a:lnSpc>
                          <a:spcPct val="150000"/>
                        </a:lnSpc>
                        <a:spcBef>
                          <a:spcPts val="50"/>
                        </a:spcBef>
                        <a:spcAft>
                          <a:spcPts val="0"/>
                        </a:spcAft>
                        <a:tabLst>
                          <a:tab pos="4241800" algn="l"/>
                        </a:tabLst>
                      </a:pPr>
                      <a:r>
                        <a:rPr lang="es-EC" sz="2200">
                          <a:effectLst/>
                        </a:rPr>
                        <a:t>SI</a:t>
                      </a:r>
                      <a:endParaRPr lang="es-CO"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s-CO"/>
                    </a:p>
                  </a:txBody>
                  <a:tcPr/>
                </a:tc>
              </a:tr>
              <a:tr h="1026542">
                <a:tc>
                  <a:txBody>
                    <a:bodyPr/>
                    <a:lstStyle/>
                    <a:p>
                      <a:pPr algn="just">
                        <a:lnSpc>
                          <a:spcPct val="100000"/>
                        </a:lnSpc>
                        <a:spcBef>
                          <a:spcPts val="50"/>
                        </a:spcBef>
                        <a:spcAft>
                          <a:spcPts val="0"/>
                        </a:spcAft>
                        <a:tabLst>
                          <a:tab pos="4241800" algn="l"/>
                        </a:tabLst>
                      </a:pPr>
                      <a:r>
                        <a:rPr lang="es-EC" sz="2200" dirty="0">
                          <a:effectLst/>
                        </a:rPr>
                        <a:t>Tipo de conexión: Modo Maestro /esclavo modificable</a:t>
                      </a:r>
                      <a:endParaRPr lang="es-CO"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gridSpan="2">
                  <a:txBody>
                    <a:bodyPr/>
                    <a:lstStyle/>
                    <a:p>
                      <a:pPr algn="ctr">
                        <a:lnSpc>
                          <a:spcPct val="150000"/>
                        </a:lnSpc>
                        <a:spcBef>
                          <a:spcPts val="50"/>
                        </a:spcBef>
                        <a:spcAft>
                          <a:spcPts val="0"/>
                        </a:spcAft>
                        <a:tabLst>
                          <a:tab pos="4241800" algn="l"/>
                        </a:tabLst>
                      </a:pPr>
                      <a:r>
                        <a:rPr lang="es-EC" sz="2200" dirty="0">
                          <a:effectLst/>
                        </a:rPr>
                        <a:t> </a:t>
                      </a:r>
                      <a:endParaRPr lang="es-CO" sz="2200" dirty="0">
                        <a:effectLst/>
                      </a:endParaRPr>
                    </a:p>
                    <a:p>
                      <a:pPr algn="ctr">
                        <a:lnSpc>
                          <a:spcPct val="150000"/>
                        </a:lnSpc>
                        <a:spcBef>
                          <a:spcPts val="50"/>
                        </a:spcBef>
                        <a:spcAft>
                          <a:spcPts val="0"/>
                        </a:spcAft>
                        <a:tabLst>
                          <a:tab pos="4241800" algn="l"/>
                        </a:tabLst>
                      </a:pPr>
                      <a:r>
                        <a:rPr lang="es-EC" sz="2200" dirty="0">
                          <a:effectLst/>
                        </a:rPr>
                        <a:t>SI</a:t>
                      </a:r>
                      <a:endParaRPr lang="es-CO"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s-CO"/>
                    </a:p>
                  </a:txBody>
                  <a:tcPr/>
                </a:tc>
              </a:tr>
            </a:tbl>
          </a:graphicData>
        </a:graphic>
      </p:graphicFrame>
    </p:spTree>
    <p:extLst>
      <p:ext uri="{BB962C8B-B14F-4D97-AF65-F5344CB8AC3E}">
        <p14:creationId xmlns:p14="http://schemas.microsoft.com/office/powerpoint/2010/main" val="1693106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933604689"/>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ángulo 10">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916486" y="1052223"/>
            <a:ext cx="8243278" cy="1661993"/>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ETAPA DE PROCESAMIENTO Y VISUALIZACIÓN</a:t>
            </a:r>
          </a:p>
          <a:p>
            <a:endParaRPr lang="es-EC" sz="2800" b="1" dirty="0">
              <a:solidFill>
                <a:srgbClr val="000000"/>
              </a:solidFill>
              <a:ea typeface="Inconsolata"/>
            </a:endParaRPr>
          </a:p>
          <a:p>
            <a:r>
              <a:rPr lang="es-EC" sz="2400" b="1" dirty="0" smtClean="0">
                <a:solidFill>
                  <a:srgbClr val="000000"/>
                </a:solidFill>
                <a:ea typeface="Inconsolata"/>
              </a:rPr>
              <a:t>							</a:t>
            </a:r>
            <a:endParaRPr lang="es-ES_tradnl" b="1" dirty="0"/>
          </a:p>
          <a:p>
            <a:pPr lvl="1" algn="just"/>
            <a:endParaRPr lang="es-EC" sz="2200" dirty="0">
              <a:solidFill>
                <a:srgbClr val="000000"/>
              </a:solidFill>
              <a:ea typeface="Inconsolata"/>
            </a:endParaRPr>
          </a:p>
        </p:txBody>
      </p:sp>
      <p:pic>
        <p:nvPicPr>
          <p:cNvPr id="6" name="Imagen 5" descr="C:\Users\MiPc\Desktop\TESIS\Imagenes\29.jpg"/>
          <p:cNvPicPr/>
          <p:nvPr/>
        </p:nvPicPr>
        <p:blipFill>
          <a:blip r:embed="rId8">
            <a:extLst>
              <a:ext uri="{28A0092B-C50C-407E-A947-70E740481C1C}">
                <a14:useLocalDpi xmlns:a14="http://schemas.microsoft.com/office/drawing/2010/main" val="0"/>
              </a:ext>
            </a:extLst>
          </a:blip>
          <a:srcRect/>
          <a:stretch>
            <a:fillRect/>
          </a:stretch>
        </p:blipFill>
        <p:spPr bwMode="auto">
          <a:xfrm>
            <a:off x="1140088" y="1883219"/>
            <a:ext cx="5449097" cy="4060381"/>
          </a:xfrm>
          <a:prstGeom prst="rect">
            <a:avLst/>
          </a:prstGeom>
          <a:noFill/>
          <a:ln>
            <a:noFill/>
          </a:ln>
        </p:spPr>
      </p:pic>
      <p:sp>
        <p:nvSpPr>
          <p:cNvPr id="7" name="Rectángulo 6">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6700344" y="1731637"/>
            <a:ext cx="5295127" cy="5693866"/>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lnSpc>
                <a:spcPct val="150000"/>
              </a:lnSpc>
              <a:buFont typeface="Arial" panose="020B0604020202020204" pitchFamily="34" charset="0"/>
              <a:buChar char="•"/>
            </a:pPr>
            <a:r>
              <a:rPr lang="es-EC" sz="2400" dirty="0" smtClean="0">
                <a:solidFill>
                  <a:srgbClr val="000000"/>
                </a:solidFill>
                <a:ea typeface="Inconsolata"/>
              </a:rPr>
              <a:t>Comunicación de recepción Bluetooth.</a:t>
            </a:r>
          </a:p>
          <a:p>
            <a:pPr marL="342900" indent="-342900" algn="just">
              <a:lnSpc>
                <a:spcPct val="150000"/>
              </a:lnSpc>
              <a:buFont typeface="Arial" panose="020B0604020202020204" pitchFamily="34" charset="0"/>
              <a:buChar char="•"/>
            </a:pPr>
            <a:r>
              <a:rPr lang="es-EC" sz="2400" dirty="0" smtClean="0">
                <a:solidFill>
                  <a:srgbClr val="000000"/>
                </a:solidFill>
                <a:ea typeface="Inconsolata"/>
              </a:rPr>
              <a:t>Microprocesador de 4 Núcleos.</a:t>
            </a:r>
          </a:p>
          <a:p>
            <a:pPr marL="342900" indent="-342900" algn="just">
              <a:lnSpc>
                <a:spcPct val="150000"/>
              </a:lnSpc>
              <a:buFont typeface="Arial" panose="020B0604020202020204" pitchFamily="34" charset="0"/>
              <a:buChar char="•"/>
            </a:pPr>
            <a:r>
              <a:rPr lang="es-EC" sz="2400" dirty="0" smtClean="0">
                <a:solidFill>
                  <a:srgbClr val="000000"/>
                </a:solidFill>
                <a:ea typeface="Inconsolata"/>
              </a:rPr>
              <a:t>Velocidad de procesamiento mayor a 1 GHz.</a:t>
            </a:r>
          </a:p>
          <a:p>
            <a:pPr marL="342900" indent="-342900" algn="just">
              <a:lnSpc>
                <a:spcPct val="150000"/>
              </a:lnSpc>
              <a:buFont typeface="Arial" panose="020B0604020202020204" pitchFamily="34" charset="0"/>
              <a:buChar char="•"/>
            </a:pPr>
            <a:r>
              <a:rPr lang="es-EC" sz="2400" dirty="0" smtClean="0">
                <a:solidFill>
                  <a:srgbClr val="000000"/>
                </a:solidFill>
                <a:ea typeface="Inconsolata"/>
              </a:rPr>
              <a:t>RAM de 4GB.</a:t>
            </a:r>
          </a:p>
          <a:p>
            <a:pPr marL="342900" indent="-342900" algn="just">
              <a:lnSpc>
                <a:spcPct val="150000"/>
              </a:lnSpc>
              <a:buFont typeface="Arial" panose="020B0604020202020204" pitchFamily="34" charset="0"/>
              <a:buChar char="•"/>
            </a:pPr>
            <a:r>
              <a:rPr lang="es-EC" sz="2400" dirty="0" smtClean="0">
                <a:solidFill>
                  <a:srgbClr val="000000"/>
                </a:solidFill>
                <a:ea typeface="Inconsolata"/>
              </a:rPr>
              <a:t>500 Gb espacio disco duro.</a:t>
            </a:r>
          </a:p>
          <a:p>
            <a:pPr marL="342900" indent="-342900" algn="just">
              <a:lnSpc>
                <a:spcPct val="150000"/>
              </a:lnSpc>
              <a:buFont typeface="Arial" panose="020B0604020202020204" pitchFamily="34" charset="0"/>
              <a:buChar char="•"/>
            </a:pPr>
            <a:r>
              <a:rPr lang="es-EC" sz="2400" dirty="0" smtClean="0">
                <a:solidFill>
                  <a:srgbClr val="000000"/>
                </a:solidFill>
                <a:ea typeface="Inconsolata"/>
              </a:rPr>
              <a:t>Visualización de alta resolución.</a:t>
            </a:r>
            <a:endParaRPr lang="es-EC" sz="2800" dirty="0">
              <a:solidFill>
                <a:srgbClr val="000000"/>
              </a:solidFill>
              <a:ea typeface="Inconsolata"/>
            </a:endParaRPr>
          </a:p>
          <a:p>
            <a:r>
              <a:rPr lang="es-EC" sz="2400" b="1" dirty="0" smtClean="0">
                <a:solidFill>
                  <a:srgbClr val="000000"/>
                </a:solidFill>
                <a:ea typeface="Inconsolata"/>
              </a:rPr>
              <a:t>							</a:t>
            </a:r>
            <a:endParaRPr lang="es-ES_tradnl" b="1" dirty="0"/>
          </a:p>
          <a:p>
            <a:pPr lvl="1" algn="just"/>
            <a:endParaRPr lang="es-EC" sz="2200" dirty="0">
              <a:solidFill>
                <a:srgbClr val="000000"/>
              </a:solidFill>
              <a:ea typeface="Inconsolata"/>
            </a:endParaRPr>
          </a:p>
        </p:txBody>
      </p:sp>
    </p:spTree>
    <p:extLst>
      <p:ext uri="{BB962C8B-B14F-4D97-AF65-F5344CB8AC3E}">
        <p14:creationId xmlns:p14="http://schemas.microsoft.com/office/powerpoint/2010/main" val="1325451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933604689"/>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ángulo 10">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916486" y="1052223"/>
            <a:ext cx="8243278" cy="1661993"/>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IMPLEMENTACIÓN DE SENSORES ACTIVOS</a:t>
            </a:r>
          </a:p>
          <a:p>
            <a:endParaRPr lang="es-EC" sz="2800" b="1" dirty="0">
              <a:solidFill>
                <a:srgbClr val="000000"/>
              </a:solidFill>
              <a:ea typeface="Inconsolata"/>
            </a:endParaRPr>
          </a:p>
          <a:p>
            <a:r>
              <a:rPr lang="es-EC" sz="2400" b="1" dirty="0" smtClean="0">
                <a:solidFill>
                  <a:srgbClr val="000000"/>
                </a:solidFill>
                <a:ea typeface="Inconsolata"/>
              </a:rPr>
              <a:t>							</a:t>
            </a:r>
            <a:endParaRPr lang="es-ES_tradnl" b="1" dirty="0"/>
          </a:p>
          <a:p>
            <a:pPr lvl="1" algn="just"/>
            <a:endParaRPr lang="es-EC" sz="2200" dirty="0">
              <a:solidFill>
                <a:srgbClr val="000000"/>
              </a:solidFill>
              <a:ea typeface="Inconsolata"/>
            </a:endParaRPr>
          </a:p>
        </p:txBody>
      </p:sp>
      <p:sp>
        <p:nvSpPr>
          <p:cNvPr id="7" name="Rectángulo 6">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6700344" y="1731637"/>
            <a:ext cx="5295127" cy="4124206"/>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s-EC" sz="2400" dirty="0"/>
              <a:t>C</a:t>
            </a:r>
            <a:r>
              <a:rPr lang="es-EC" sz="2400" dirty="0" smtClean="0"/>
              <a:t>onector </a:t>
            </a:r>
            <a:r>
              <a:rPr lang="es-EC" sz="2400" dirty="0"/>
              <a:t>Molex en la placa PCB, este conector  tiene 5 pines, tres de ellos para alimentación bipolar de 9 V con su tierra en común, uno para la salida de la señal EMG y uno para la realimentación del electrodo de referencia, de acuerdo al detalle: PIN1=+9v, PIN2=salida señal EMG, PIN3=-9v, PIN4=GND, PIN5= salida de referencia. </a:t>
            </a:r>
            <a:r>
              <a:rPr lang="es-EC" sz="2400" b="1" dirty="0" smtClean="0">
                <a:solidFill>
                  <a:srgbClr val="000000"/>
                </a:solidFill>
                <a:ea typeface="Inconsolata"/>
              </a:rPr>
              <a:t>							</a:t>
            </a:r>
            <a:endParaRPr lang="es-ES_tradnl" b="1" dirty="0"/>
          </a:p>
          <a:p>
            <a:pPr lvl="1" algn="just"/>
            <a:endParaRPr lang="es-EC" sz="2200" dirty="0">
              <a:solidFill>
                <a:srgbClr val="000000"/>
              </a:solidFill>
              <a:ea typeface="Inconsolata"/>
            </a:endParaRPr>
          </a:p>
        </p:txBody>
      </p:sp>
      <p:pic>
        <p:nvPicPr>
          <p:cNvPr id="9" name="Imagen 8" descr="C:\Users\MiPc\Desktop\TESIS\Imagenes\Imagenes Visio\todo,sensoractivo.jpg"/>
          <p:cNvPicPr/>
          <p:nvPr/>
        </p:nvPicPr>
        <p:blipFill>
          <a:blip r:embed="rId8">
            <a:extLst>
              <a:ext uri="{28A0092B-C50C-407E-A947-70E740481C1C}">
                <a14:useLocalDpi xmlns:a14="http://schemas.microsoft.com/office/drawing/2010/main" val="0"/>
              </a:ext>
            </a:extLst>
          </a:blip>
          <a:srcRect/>
          <a:stretch>
            <a:fillRect/>
          </a:stretch>
        </p:blipFill>
        <p:spPr bwMode="auto">
          <a:xfrm>
            <a:off x="1092243" y="1883219"/>
            <a:ext cx="5166667" cy="3745071"/>
          </a:xfrm>
          <a:prstGeom prst="rect">
            <a:avLst/>
          </a:prstGeom>
          <a:noFill/>
          <a:ln>
            <a:noFill/>
          </a:ln>
        </p:spPr>
      </p:pic>
    </p:spTree>
    <p:extLst>
      <p:ext uri="{BB962C8B-B14F-4D97-AF65-F5344CB8AC3E}">
        <p14:creationId xmlns:p14="http://schemas.microsoft.com/office/powerpoint/2010/main" val="247687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933604689"/>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ángulo 10">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916486" y="1052223"/>
            <a:ext cx="8243278" cy="1661993"/>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IMPLEMENTACIÓN DE SENSORES ACTIVOS</a:t>
            </a:r>
          </a:p>
          <a:p>
            <a:endParaRPr lang="es-EC" sz="2800" b="1" dirty="0">
              <a:solidFill>
                <a:srgbClr val="000000"/>
              </a:solidFill>
              <a:ea typeface="Inconsolata"/>
            </a:endParaRPr>
          </a:p>
          <a:p>
            <a:r>
              <a:rPr lang="es-EC" sz="2400" b="1" dirty="0" smtClean="0">
                <a:solidFill>
                  <a:srgbClr val="000000"/>
                </a:solidFill>
                <a:ea typeface="Inconsolata"/>
              </a:rPr>
              <a:t>							</a:t>
            </a:r>
            <a:endParaRPr lang="es-ES_tradnl" b="1" dirty="0"/>
          </a:p>
          <a:p>
            <a:pPr lvl="1" algn="just"/>
            <a:endParaRPr lang="es-EC" sz="2200" dirty="0">
              <a:solidFill>
                <a:srgbClr val="000000"/>
              </a:solidFill>
              <a:ea typeface="Inconsolata"/>
            </a:endParaRPr>
          </a:p>
        </p:txBody>
      </p:sp>
      <p:sp>
        <p:nvSpPr>
          <p:cNvPr id="7" name="Rectángulo 6">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5707118" y="1731637"/>
            <a:ext cx="6288354" cy="5232202"/>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s-EC" sz="2400" dirty="0"/>
              <a:t>E</a:t>
            </a:r>
            <a:r>
              <a:rPr lang="es-EC" sz="2400" dirty="0" smtClean="0"/>
              <a:t>l </a:t>
            </a:r>
            <a:r>
              <a:rPr lang="es-EC" sz="2400" dirty="0"/>
              <a:t>promedio de los músculos maseteros es de 57.15 mm de largo y  de los músculos temporales </a:t>
            </a:r>
            <a:r>
              <a:rPr lang="es-EC" sz="2400" dirty="0" smtClean="0"/>
              <a:t>72mm. La </a:t>
            </a:r>
            <a:r>
              <a:rPr lang="es-EC" sz="2400" dirty="0"/>
              <a:t>ubicación de los electrodos debería ubicarse donde inicia el musculo y a una distancia del largo del musculo dividido para cuatro, según las recomendaciones de SENIAM se ha colocado los electrodos a una distancia de 18mm entre ellos ya que la distancia del largo del musculo dividido para cuatro es menor a 18mm para los músculos maseteros y para los músculos temporales el largo del musculo dividido para cuatro es igual a 18mm. </a:t>
            </a:r>
            <a:r>
              <a:rPr lang="es-EC" sz="2400" b="1" dirty="0" smtClean="0">
                <a:solidFill>
                  <a:srgbClr val="000000"/>
                </a:solidFill>
                <a:ea typeface="Inconsolata"/>
              </a:rPr>
              <a:t>							</a:t>
            </a:r>
            <a:endParaRPr lang="es-ES_tradnl" b="1" dirty="0"/>
          </a:p>
          <a:p>
            <a:pPr lvl="1" algn="just"/>
            <a:endParaRPr lang="es-EC" sz="2200" dirty="0">
              <a:solidFill>
                <a:srgbClr val="000000"/>
              </a:solidFill>
              <a:ea typeface="Inconsolata"/>
            </a:endParaRPr>
          </a:p>
        </p:txBody>
      </p:sp>
      <p:pic>
        <p:nvPicPr>
          <p:cNvPr id="10" name="Imagen 9" descr="C:\Users\MiPc\Desktop\TESIS\Imagenes\3.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6486" y="1731637"/>
            <a:ext cx="4554148" cy="1421466"/>
          </a:xfrm>
          <a:prstGeom prst="rect">
            <a:avLst/>
          </a:prstGeom>
          <a:noFill/>
          <a:ln>
            <a:noFill/>
          </a:ln>
        </p:spPr>
      </p:pic>
      <p:pic>
        <p:nvPicPr>
          <p:cNvPr id="12" name="Imagen 11"/>
          <p:cNvPicPr/>
          <p:nvPr/>
        </p:nvPicPr>
        <p:blipFill>
          <a:blip r:embed="rId9"/>
          <a:stretch>
            <a:fillRect/>
          </a:stretch>
        </p:blipFill>
        <p:spPr>
          <a:xfrm>
            <a:off x="1587535" y="3649315"/>
            <a:ext cx="3450590" cy="1743710"/>
          </a:xfrm>
          <a:prstGeom prst="rect">
            <a:avLst/>
          </a:prstGeom>
        </p:spPr>
      </p:pic>
    </p:spTree>
    <p:extLst>
      <p:ext uri="{BB962C8B-B14F-4D97-AF65-F5344CB8AC3E}">
        <p14:creationId xmlns:p14="http://schemas.microsoft.com/office/powerpoint/2010/main" val="674599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933604689"/>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ángulo 10">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916486" y="1052223"/>
            <a:ext cx="8243278" cy="1661993"/>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IMPLEMENTACIÓN SENSOR DE REFERENCIA</a:t>
            </a:r>
          </a:p>
          <a:p>
            <a:endParaRPr lang="es-EC" sz="2800" b="1" dirty="0">
              <a:solidFill>
                <a:srgbClr val="000000"/>
              </a:solidFill>
              <a:ea typeface="Inconsolata"/>
            </a:endParaRPr>
          </a:p>
          <a:p>
            <a:r>
              <a:rPr lang="es-EC" sz="2400" b="1" dirty="0" smtClean="0">
                <a:solidFill>
                  <a:srgbClr val="000000"/>
                </a:solidFill>
                <a:ea typeface="Inconsolata"/>
              </a:rPr>
              <a:t>							</a:t>
            </a:r>
            <a:endParaRPr lang="es-ES_tradnl" b="1" dirty="0"/>
          </a:p>
          <a:p>
            <a:pPr lvl="1" algn="just"/>
            <a:endParaRPr lang="es-EC" sz="2200" dirty="0">
              <a:solidFill>
                <a:srgbClr val="000000"/>
              </a:solidFill>
              <a:ea typeface="Inconsolata"/>
            </a:endParaRPr>
          </a:p>
        </p:txBody>
      </p:sp>
      <p:sp>
        <p:nvSpPr>
          <p:cNvPr id="7" name="Rectángulo 6">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6370311" y="1517993"/>
            <a:ext cx="5578906" cy="3754874"/>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s-EC" sz="2400" dirty="0"/>
              <a:t>C</a:t>
            </a:r>
            <a:r>
              <a:rPr lang="es-EC" sz="2400" dirty="0" smtClean="0"/>
              <a:t>onector </a:t>
            </a:r>
            <a:r>
              <a:rPr lang="es-EC" sz="2400" dirty="0"/>
              <a:t>Molex en la placa PCB, este conector  tiene 4 pines, tres de ellos para alimentación bipolar de ±9 V con su tierra en común y uno es la entrada de la realimentación del electrodo de referencia, de acuerdo al detalle: PIN1=+9v, PIN2=-9v, PIN3=GND, PIN4= entrada de referencia. </a:t>
            </a:r>
            <a:r>
              <a:rPr lang="es-EC" sz="2400" b="1" dirty="0" smtClean="0">
                <a:solidFill>
                  <a:srgbClr val="000000"/>
                </a:solidFill>
                <a:ea typeface="Inconsolata"/>
              </a:rPr>
              <a:t>							</a:t>
            </a:r>
            <a:endParaRPr lang="es-ES_tradnl" b="1" dirty="0"/>
          </a:p>
          <a:p>
            <a:pPr lvl="1" algn="just"/>
            <a:endParaRPr lang="es-EC" sz="2200" dirty="0">
              <a:solidFill>
                <a:srgbClr val="000000"/>
              </a:solidFill>
              <a:ea typeface="Inconsolata"/>
            </a:endParaRPr>
          </a:p>
        </p:txBody>
      </p:sp>
      <p:pic>
        <p:nvPicPr>
          <p:cNvPr id="9" name="Imagen 8" descr="C:\Users\MiPc\Desktop\TESIS\Imagenes\Imagenes Visio\todo,sensorreferencia.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3528" y="2019127"/>
            <a:ext cx="4848225" cy="3253740"/>
          </a:xfrm>
          <a:prstGeom prst="rect">
            <a:avLst/>
          </a:prstGeom>
          <a:noFill/>
          <a:ln>
            <a:noFill/>
          </a:ln>
        </p:spPr>
      </p:pic>
      <p:pic>
        <p:nvPicPr>
          <p:cNvPr id="6" name="Imagen 5" descr="C:\Users\MiPc\Desktop\TESIS\Imagenes\4.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84606" y="4515893"/>
            <a:ext cx="3215949" cy="1242131"/>
          </a:xfrm>
          <a:prstGeom prst="rect">
            <a:avLst/>
          </a:prstGeom>
          <a:noFill/>
          <a:ln>
            <a:noFill/>
          </a:ln>
        </p:spPr>
      </p:pic>
      <p:pic>
        <p:nvPicPr>
          <p:cNvPr id="10" name="Imagen 9" descr="C:\Users\MiPc\Desktop\TESIS\Imagenes\39.jpg"/>
          <p:cNvPicPr/>
          <p:nvPr/>
        </p:nvPicPr>
        <p:blipFill>
          <a:blip r:embed="rId10">
            <a:extLst>
              <a:ext uri="{28A0092B-C50C-407E-A947-70E740481C1C}">
                <a14:useLocalDpi xmlns:a14="http://schemas.microsoft.com/office/drawing/2010/main" val="0"/>
              </a:ext>
            </a:extLst>
          </a:blip>
          <a:srcRect/>
          <a:stretch>
            <a:fillRect/>
          </a:stretch>
        </p:blipFill>
        <p:spPr bwMode="auto">
          <a:xfrm>
            <a:off x="9511469" y="4247260"/>
            <a:ext cx="2572111" cy="1918665"/>
          </a:xfrm>
          <a:prstGeom prst="rect">
            <a:avLst/>
          </a:prstGeom>
          <a:noFill/>
          <a:ln>
            <a:noFill/>
          </a:ln>
        </p:spPr>
      </p:pic>
    </p:spTree>
    <p:extLst>
      <p:ext uri="{BB962C8B-B14F-4D97-AF65-F5344CB8AC3E}">
        <p14:creationId xmlns:p14="http://schemas.microsoft.com/office/powerpoint/2010/main" val="3494459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933604689"/>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ángulo 10">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916486" y="1052223"/>
            <a:ext cx="8243278" cy="1661993"/>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SOPORTE DE LIGAS</a:t>
            </a:r>
          </a:p>
          <a:p>
            <a:endParaRPr lang="es-EC" sz="2800" b="1" dirty="0">
              <a:solidFill>
                <a:srgbClr val="000000"/>
              </a:solidFill>
              <a:ea typeface="Inconsolata"/>
            </a:endParaRPr>
          </a:p>
          <a:p>
            <a:r>
              <a:rPr lang="es-EC" sz="2400" b="1" dirty="0" smtClean="0">
                <a:solidFill>
                  <a:srgbClr val="000000"/>
                </a:solidFill>
                <a:ea typeface="Inconsolata"/>
              </a:rPr>
              <a:t>							</a:t>
            </a:r>
            <a:endParaRPr lang="es-ES_tradnl" b="1" dirty="0"/>
          </a:p>
          <a:p>
            <a:pPr lvl="1" algn="just"/>
            <a:endParaRPr lang="es-EC" sz="2200" dirty="0">
              <a:solidFill>
                <a:srgbClr val="000000"/>
              </a:solidFill>
              <a:ea typeface="Inconsolata"/>
            </a:endParaRPr>
          </a:p>
        </p:txBody>
      </p:sp>
      <p:pic>
        <p:nvPicPr>
          <p:cNvPr id="7" name="Imagen 6" descr="C:\Users\MiPc\Desktop\TESIS\Imagenes\IMG_20180708_224615.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94106" y="1706310"/>
            <a:ext cx="7028266" cy="4158461"/>
          </a:xfrm>
          <a:prstGeom prst="rect">
            <a:avLst/>
          </a:prstGeom>
          <a:noFill/>
          <a:ln>
            <a:noFill/>
          </a:ln>
        </p:spPr>
      </p:pic>
    </p:spTree>
    <p:extLst>
      <p:ext uri="{BB962C8B-B14F-4D97-AF65-F5344CB8AC3E}">
        <p14:creationId xmlns:p14="http://schemas.microsoft.com/office/powerpoint/2010/main" val="1808789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933604689"/>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ángulo 10">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916486" y="1052223"/>
            <a:ext cx="8243278" cy="1661993"/>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IMPLEMENTACIÓN TARJETA PRINCIPAL</a:t>
            </a:r>
          </a:p>
          <a:p>
            <a:endParaRPr lang="es-EC" sz="2800" b="1" dirty="0">
              <a:solidFill>
                <a:srgbClr val="000000"/>
              </a:solidFill>
              <a:ea typeface="Inconsolata"/>
            </a:endParaRPr>
          </a:p>
          <a:p>
            <a:r>
              <a:rPr lang="es-EC" sz="2400" b="1" dirty="0" smtClean="0">
                <a:solidFill>
                  <a:srgbClr val="000000"/>
                </a:solidFill>
                <a:ea typeface="Inconsolata"/>
              </a:rPr>
              <a:t>							</a:t>
            </a:r>
            <a:endParaRPr lang="es-ES_tradnl" b="1" dirty="0"/>
          </a:p>
          <a:p>
            <a:pPr lvl="1" algn="just"/>
            <a:endParaRPr lang="es-EC" sz="2200" dirty="0">
              <a:solidFill>
                <a:srgbClr val="000000"/>
              </a:solidFill>
              <a:ea typeface="Inconsolata"/>
            </a:endParaRPr>
          </a:p>
        </p:txBody>
      </p:sp>
      <p:pic>
        <p:nvPicPr>
          <p:cNvPr id="5" name="Imagen 4" descr="C:\Users\MiPc\Desktop\TESIS\Imagenes\36.jpg"/>
          <p:cNvPicPr/>
          <p:nvPr/>
        </p:nvPicPr>
        <p:blipFill>
          <a:blip r:embed="rId8">
            <a:extLst>
              <a:ext uri="{28A0092B-C50C-407E-A947-70E740481C1C}">
                <a14:useLocalDpi xmlns:a14="http://schemas.microsoft.com/office/drawing/2010/main" val="0"/>
              </a:ext>
            </a:extLst>
          </a:blip>
          <a:srcRect/>
          <a:stretch>
            <a:fillRect/>
          </a:stretch>
        </p:blipFill>
        <p:spPr bwMode="auto">
          <a:xfrm>
            <a:off x="916486" y="1668079"/>
            <a:ext cx="5971540" cy="4089400"/>
          </a:xfrm>
          <a:prstGeom prst="rect">
            <a:avLst/>
          </a:prstGeom>
          <a:noFill/>
          <a:ln>
            <a:noFill/>
          </a:ln>
        </p:spPr>
      </p:pic>
      <p:pic>
        <p:nvPicPr>
          <p:cNvPr id="6" name="Imagen 5" descr="C:\Users\MiPc\Desktop\TESIS\Imagenes\Imagenes Visio\IMG_20180617_233035.jpg"/>
          <p:cNvPicPr/>
          <p:nvPr/>
        </p:nvPicPr>
        <p:blipFill rotWithShape="1">
          <a:blip r:embed="rId9" cstate="print">
            <a:extLst>
              <a:ext uri="{28A0092B-C50C-407E-A947-70E740481C1C}">
                <a14:useLocalDpi xmlns:a14="http://schemas.microsoft.com/office/drawing/2010/main" val="0"/>
              </a:ext>
            </a:extLst>
          </a:blip>
          <a:srcRect l="10591" t="10210" r="2254" b="13738"/>
          <a:stretch/>
        </p:blipFill>
        <p:spPr bwMode="auto">
          <a:xfrm>
            <a:off x="7173310" y="1668079"/>
            <a:ext cx="4746339" cy="40894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13577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933604689"/>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ángulo 10">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916486" y="1052223"/>
            <a:ext cx="8243278" cy="1661993"/>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IMPLEMENTACIÓN TARJETA PRINCIPAL</a:t>
            </a:r>
          </a:p>
          <a:p>
            <a:endParaRPr lang="es-EC" sz="2800" b="1" dirty="0">
              <a:solidFill>
                <a:srgbClr val="000000"/>
              </a:solidFill>
              <a:ea typeface="Inconsolata"/>
            </a:endParaRPr>
          </a:p>
          <a:p>
            <a:r>
              <a:rPr lang="es-EC" sz="2400" b="1" dirty="0" smtClean="0">
                <a:solidFill>
                  <a:srgbClr val="000000"/>
                </a:solidFill>
                <a:ea typeface="Inconsolata"/>
              </a:rPr>
              <a:t>							</a:t>
            </a:r>
            <a:endParaRPr lang="es-ES_tradnl" b="1" dirty="0"/>
          </a:p>
          <a:p>
            <a:pPr lvl="1" algn="just"/>
            <a:endParaRPr lang="es-EC" sz="2200" dirty="0">
              <a:solidFill>
                <a:srgbClr val="000000"/>
              </a:solidFill>
              <a:ea typeface="Inconsolata"/>
            </a:endParaRPr>
          </a:p>
        </p:txBody>
      </p:sp>
      <p:pic>
        <p:nvPicPr>
          <p:cNvPr id="7" name="Imagen 6"/>
          <p:cNvPicPr/>
          <p:nvPr/>
        </p:nvPicPr>
        <p:blipFill>
          <a:blip r:embed="rId8"/>
          <a:stretch>
            <a:fillRect/>
          </a:stretch>
        </p:blipFill>
        <p:spPr>
          <a:xfrm>
            <a:off x="916486" y="1625998"/>
            <a:ext cx="4900990" cy="4427961"/>
          </a:xfrm>
          <a:prstGeom prst="rect">
            <a:avLst/>
          </a:prstGeom>
        </p:spPr>
      </p:pic>
      <p:pic>
        <p:nvPicPr>
          <p:cNvPr id="9" name="Imagen 8" descr="C:\Users\MiPc\Desktop\TESIS\Imagenes\IMG_20180708_182812.jpg"/>
          <p:cNvPicPr/>
          <p:nvPr/>
        </p:nvPicPr>
        <p:blipFill rotWithShape="1">
          <a:blip r:embed="rId9" cstate="print">
            <a:extLst>
              <a:ext uri="{28A0092B-C50C-407E-A947-70E740481C1C}">
                <a14:useLocalDpi xmlns:a14="http://schemas.microsoft.com/office/drawing/2010/main" val="0"/>
              </a:ext>
            </a:extLst>
          </a:blip>
          <a:srcRect t="34199"/>
          <a:stretch/>
        </p:blipFill>
        <p:spPr bwMode="auto">
          <a:xfrm>
            <a:off x="6321906" y="1625998"/>
            <a:ext cx="5108094" cy="428607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32828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4003908011"/>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a 2">
            <a:extLst>
              <a:ext uri="{FF2B5EF4-FFF2-40B4-BE49-F238E27FC236}">
                <a16:creationId xmlns:lc="http://schemas.openxmlformats.org/drawingml/2006/lockedCanvas" xmlns:a16="http://schemas.microsoft.com/office/drawing/2014/main" xmlns="" id="{9D622415-4D9A-4137-8CBF-E0C68AA86B56}"/>
              </a:ext>
            </a:extLst>
          </p:cNvPr>
          <p:cNvGraphicFramePr/>
          <p:nvPr>
            <p:extLst>
              <p:ext uri="{D42A27DB-BD31-4B8C-83A1-F6EECF244321}">
                <p14:modId xmlns:p14="http://schemas.microsoft.com/office/powerpoint/2010/main" val="116423240"/>
              </p:ext>
            </p:extLst>
          </p:nvPr>
        </p:nvGraphicFramePr>
        <p:xfrm>
          <a:off x="3017708" y="1367327"/>
          <a:ext cx="9174292" cy="45739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Elipse 3">
            <a:extLst>
              <a:ext uri="{FF2B5EF4-FFF2-40B4-BE49-F238E27FC236}">
                <a16:creationId xmlns:lc="http://schemas.openxmlformats.org/drawingml/2006/lockedCanvas" xmlns:a16="http://schemas.microsoft.com/office/drawing/2014/main" xmlns="" id="{9901AB4A-7681-4B61-BAA3-764926795509}"/>
              </a:ext>
            </a:extLst>
          </p:cNvPr>
          <p:cNvSpPr/>
          <p:nvPr/>
        </p:nvSpPr>
        <p:spPr>
          <a:xfrm>
            <a:off x="977463" y="2301767"/>
            <a:ext cx="2438898" cy="2324898"/>
          </a:xfrm>
          <a:prstGeom prst="ellips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C" sz="2000" dirty="0" smtClean="0">
                <a:latin typeface="Arial" panose="020B0604020202020204" pitchFamily="34" charset="0"/>
                <a:cs typeface="Arial" panose="020B0604020202020204" pitchFamily="34" charset="0"/>
              </a:rPr>
              <a:t>SOFTWARE</a:t>
            </a:r>
            <a:endParaRPr lang="es-EC"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8115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9" name="Diagrama 8"/>
          <p:cNvGraphicFramePr/>
          <p:nvPr>
            <p:extLst>
              <p:ext uri="{D42A27DB-BD31-4B8C-83A1-F6EECF244321}">
                <p14:modId xmlns:p14="http://schemas.microsoft.com/office/powerpoint/2010/main" val="3451171762"/>
              </p:ext>
            </p:extLst>
          </p:nvPr>
        </p:nvGraphicFramePr>
        <p:xfrm>
          <a:off x="963774" y="504201"/>
          <a:ext cx="10436315" cy="3942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1443121965"/>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 name="Imagen 3" descr="C:\Users\MiPc\Desktop\TESIS\Imagenes\37.jpg"/>
          <p:cNvPicPr/>
          <p:nvPr/>
        </p:nvPicPr>
        <p:blipFill>
          <a:blip r:embed="rId13">
            <a:extLst>
              <a:ext uri="{28A0092B-C50C-407E-A947-70E740481C1C}">
                <a14:useLocalDpi xmlns:a14="http://schemas.microsoft.com/office/drawing/2010/main" val="0"/>
              </a:ext>
            </a:extLst>
          </a:blip>
          <a:srcRect/>
          <a:stretch>
            <a:fillRect/>
          </a:stretch>
        </p:blipFill>
        <p:spPr bwMode="auto">
          <a:xfrm>
            <a:off x="2152421" y="4733334"/>
            <a:ext cx="7893456" cy="1289094"/>
          </a:xfrm>
          <a:prstGeom prst="rect">
            <a:avLst/>
          </a:prstGeom>
          <a:noFill/>
          <a:ln>
            <a:noFill/>
          </a:ln>
        </p:spPr>
      </p:pic>
    </p:spTree>
    <p:extLst>
      <p:ext uri="{BB962C8B-B14F-4D97-AF65-F5344CB8AC3E}">
        <p14:creationId xmlns:p14="http://schemas.microsoft.com/office/powerpoint/2010/main" val="395943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2726524768"/>
              </p:ext>
            </p:extLst>
          </p:nvPr>
        </p:nvGraphicFramePr>
        <p:xfrm>
          <a:off x="748736" y="1692"/>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727350" y="1407140"/>
            <a:ext cx="11117857" cy="3847207"/>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INTRODUCCIÓN</a:t>
            </a:r>
            <a:endParaRPr lang="es-EC" sz="2400" b="1" dirty="0">
              <a:solidFill>
                <a:srgbClr val="000000"/>
              </a:solidFill>
              <a:ea typeface="Inconsolata"/>
            </a:endParaRPr>
          </a:p>
          <a:p>
            <a:pPr marL="349250" indent="-349250" algn="just">
              <a:buAutoNum type="alphaLcParenR"/>
            </a:pPr>
            <a:endParaRPr lang="es-ES_tradnl" b="1" dirty="0"/>
          </a:p>
          <a:p>
            <a:pPr marL="806450" lvl="1" indent="-349250" algn="just">
              <a:buFont typeface="Arial" panose="020B0604020202020204" pitchFamily="34" charset="0"/>
              <a:buChar char="•"/>
            </a:pPr>
            <a:r>
              <a:rPr lang="es-ES_tradnl" sz="2200" dirty="0" smtClean="0"/>
              <a:t>Un electromiógrafo es un equipo de instrumentación biomédica que permite captar la actividad muscular mediante electrodos, para </a:t>
            </a:r>
            <a:r>
              <a:rPr lang="es-ES_tradnl" sz="2200" dirty="0" smtClean="0"/>
              <a:t>la evaluación de pacientes que sufren trastornos musculares.</a:t>
            </a:r>
          </a:p>
          <a:p>
            <a:pPr marL="806450" lvl="1" indent="-349250" algn="just">
              <a:buFont typeface="Arial" panose="020B0604020202020204" pitchFamily="34" charset="0"/>
              <a:buChar char="•"/>
            </a:pPr>
            <a:r>
              <a:rPr lang="es-EC" sz="2200" dirty="0" smtClean="0">
                <a:solidFill>
                  <a:srgbClr val="000000"/>
                </a:solidFill>
                <a:ea typeface="Inconsolata"/>
              </a:rPr>
              <a:t>La mayor parte de los equipos Electromiográficos utilizan electrodos desechables para cualquier parte del cuerpo humano</a:t>
            </a:r>
            <a:r>
              <a:rPr lang="es-EC" sz="2200" dirty="0" smtClean="0">
                <a:solidFill>
                  <a:srgbClr val="000000"/>
                </a:solidFill>
                <a:ea typeface="Inconsolata"/>
              </a:rPr>
              <a:t>. (imagen </a:t>
            </a:r>
            <a:r>
              <a:rPr lang="es-EC" sz="2200" dirty="0" err="1" smtClean="0">
                <a:solidFill>
                  <a:srgbClr val="000000"/>
                </a:solidFill>
                <a:ea typeface="Inconsolata"/>
              </a:rPr>
              <a:t>elcetro</a:t>
            </a:r>
            <a:r>
              <a:rPr lang="es-EC" sz="2200" dirty="0" err="1" smtClean="0">
                <a:solidFill>
                  <a:srgbClr val="000000"/>
                </a:solidFill>
                <a:ea typeface="Inconsolata"/>
              </a:rPr>
              <a:t>do</a:t>
            </a:r>
            <a:r>
              <a:rPr lang="es-EC" sz="2200" dirty="0" smtClean="0">
                <a:solidFill>
                  <a:srgbClr val="000000"/>
                </a:solidFill>
                <a:ea typeface="Inconsolata"/>
              </a:rPr>
              <a:t> y equipo </a:t>
            </a:r>
            <a:r>
              <a:rPr lang="es-EC" sz="2200" dirty="0" err="1" smtClean="0">
                <a:solidFill>
                  <a:srgbClr val="000000"/>
                </a:solidFill>
                <a:ea typeface="Inconsolata"/>
              </a:rPr>
              <a:t>electromigrafico</a:t>
            </a:r>
            <a:r>
              <a:rPr lang="es-EC" sz="2200" dirty="0" smtClean="0">
                <a:solidFill>
                  <a:srgbClr val="000000"/>
                </a:solidFill>
                <a:ea typeface="Inconsolata"/>
              </a:rPr>
              <a:t> con electrodos.</a:t>
            </a:r>
            <a:endParaRPr lang="es-EC" sz="2200" dirty="0" smtClean="0">
              <a:solidFill>
                <a:srgbClr val="000000"/>
              </a:solidFill>
              <a:ea typeface="Inconsolata"/>
            </a:endParaRPr>
          </a:p>
          <a:p>
            <a:pPr marL="806450" lvl="1" indent="-349250" algn="just">
              <a:buFont typeface="Arial" panose="020B0604020202020204" pitchFamily="34" charset="0"/>
              <a:buChar char="•"/>
            </a:pPr>
            <a:r>
              <a:rPr lang="es-EC" sz="2200" dirty="0">
                <a:solidFill>
                  <a:srgbClr val="000000"/>
                </a:solidFill>
                <a:ea typeface="Inconsolata"/>
              </a:rPr>
              <a:t>Un </a:t>
            </a:r>
            <a:r>
              <a:rPr lang="es-EC" sz="2200" dirty="0" err="1">
                <a:solidFill>
                  <a:srgbClr val="000000"/>
                </a:solidFill>
                <a:ea typeface="Inconsolata"/>
              </a:rPr>
              <a:t>Electromiograma</a:t>
            </a:r>
            <a:r>
              <a:rPr lang="es-EC" sz="2200" dirty="0">
                <a:solidFill>
                  <a:srgbClr val="000000"/>
                </a:solidFill>
                <a:ea typeface="Inconsolata"/>
              </a:rPr>
              <a:t> </a:t>
            </a:r>
            <a:r>
              <a:rPr lang="es-EC" sz="2200" dirty="0" smtClean="0">
                <a:solidFill>
                  <a:srgbClr val="000000"/>
                </a:solidFill>
                <a:ea typeface="Inconsolata"/>
              </a:rPr>
              <a:t>muestra la actividad eléctrica asociada </a:t>
            </a:r>
            <a:r>
              <a:rPr lang="es-EC" sz="2200" dirty="0">
                <a:solidFill>
                  <a:srgbClr val="000000"/>
                </a:solidFill>
                <a:ea typeface="Inconsolata"/>
              </a:rPr>
              <a:t>a los potenciales </a:t>
            </a:r>
            <a:r>
              <a:rPr lang="es-EC" sz="2200" dirty="0" smtClean="0">
                <a:solidFill>
                  <a:srgbClr val="000000"/>
                </a:solidFill>
                <a:ea typeface="Inconsolata"/>
              </a:rPr>
              <a:t>bioeléctricos generados por la actividad muscular.</a:t>
            </a:r>
            <a:endParaRPr lang="es-EC" sz="2200" dirty="0">
              <a:solidFill>
                <a:srgbClr val="000000"/>
              </a:solidFill>
              <a:ea typeface="Inconsolata"/>
            </a:endParaRPr>
          </a:p>
          <a:p>
            <a:pPr lvl="1" algn="just"/>
            <a:endParaRPr lang="es-EC" sz="2200" dirty="0">
              <a:solidFill>
                <a:srgbClr val="000000"/>
              </a:solidFill>
              <a:ea typeface="Inconsolata"/>
            </a:endParaRPr>
          </a:p>
        </p:txBody>
      </p:sp>
    </p:spTree>
    <p:extLst>
      <p:ext uri="{BB962C8B-B14F-4D97-AF65-F5344CB8AC3E}">
        <p14:creationId xmlns:p14="http://schemas.microsoft.com/office/powerpoint/2010/main" val="1332799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4003908011"/>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1074143" y="1387389"/>
            <a:ext cx="11117857" cy="1138773"/>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APLICACIÓN TARJETA STM32F4 DISCOBERY</a:t>
            </a:r>
            <a:endParaRPr lang="es-EC" sz="2400" b="1" dirty="0">
              <a:solidFill>
                <a:srgbClr val="000000"/>
              </a:solidFill>
              <a:ea typeface="Inconsolata"/>
            </a:endParaRPr>
          </a:p>
          <a:p>
            <a:pPr marL="349250" indent="-349250" algn="just">
              <a:buAutoNum type="alphaLcParenR"/>
            </a:pPr>
            <a:endParaRPr lang="es-ES_tradnl" b="1" dirty="0"/>
          </a:p>
          <a:p>
            <a:pPr lvl="1" algn="just"/>
            <a:endParaRPr lang="es-EC" sz="2200" dirty="0">
              <a:solidFill>
                <a:srgbClr val="000000"/>
              </a:solidFill>
              <a:ea typeface="Inconsolata"/>
            </a:endParaRPr>
          </a:p>
        </p:txBody>
      </p:sp>
      <p:sp>
        <p:nvSpPr>
          <p:cNvPr id="7" name="Rectángulo 6">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1074143" y="2157306"/>
            <a:ext cx="10686933" cy="3754874"/>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buFont typeface="Arial" panose="020B0604020202020204" pitchFamily="34" charset="0"/>
              <a:buChar char="•"/>
            </a:pPr>
            <a:r>
              <a:rPr lang="es-EC" sz="2400" dirty="0"/>
              <a:t>La tarjeta STM32F4 Discovery trabajara a su máxima velocidad de procesamiento.</a:t>
            </a:r>
            <a:endParaRPr lang="es-CO" sz="2400" dirty="0"/>
          </a:p>
          <a:p>
            <a:pPr lvl="0"/>
            <a:r>
              <a:rPr lang="es-EC" sz="2400" dirty="0"/>
              <a:t>Manejar la configuración de la conversión análoga digital para la adquisición de las señales EMG.</a:t>
            </a:r>
            <a:endParaRPr lang="es-CO" sz="2400" dirty="0"/>
          </a:p>
          <a:p>
            <a:pPr marL="342900" lvl="0" indent="-342900">
              <a:buFont typeface="Arial" panose="020B0604020202020204" pitchFamily="34" charset="0"/>
              <a:buChar char="•"/>
            </a:pPr>
            <a:r>
              <a:rPr lang="es-EC" sz="2400" dirty="0"/>
              <a:t>Establecer la conexión con el pc mediante el bluetooth</a:t>
            </a:r>
            <a:endParaRPr lang="es-CO" sz="2400" dirty="0"/>
          </a:p>
          <a:p>
            <a:pPr marL="342900" lvl="0" indent="-342900">
              <a:buFont typeface="Arial" panose="020B0604020202020204" pitchFamily="34" charset="0"/>
              <a:buChar char="•"/>
            </a:pPr>
            <a:r>
              <a:rPr lang="es-EC" sz="2400" dirty="0"/>
              <a:t>Realizar el filtraje digital mediante la implementación de un filtro digital pasa bajo con una frecuencia de corte de 500 Hz.</a:t>
            </a:r>
            <a:endParaRPr lang="es-CO" sz="2400" dirty="0"/>
          </a:p>
          <a:p>
            <a:pPr marL="342900" lvl="0" indent="-342900">
              <a:buFont typeface="Arial" panose="020B0604020202020204" pitchFamily="34" charset="0"/>
              <a:buChar char="•"/>
            </a:pPr>
            <a:r>
              <a:rPr lang="es-EC" sz="2400" dirty="0"/>
              <a:t>Muestrear cada canal de entrada EMG a una frecuencia de 1000 Hz, considerando la frecuencia máxima de entrada de 500 Hz.</a:t>
            </a:r>
            <a:endParaRPr lang="es-CO" sz="2400" dirty="0"/>
          </a:p>
          <a:p>
            <a:pPr algn="just"/>
            <a:r>
              <a:rPr lang="es-EC" sz="2400" b="1" dirty="0" smtClean="0">
                <a:solidFill>
                  <a:srgbClr val="000000"/>
                </a:solidFill>
                <a:ea typeface="Inconsolata"/>
              </a:rPr>
              <a:t>						</a:t>
            </a:r>
            <a:endParaRPr lang="es-ES_tradnl" b="1" dirty="0"/>
          </a:p>
          <a:p>
            <a:pPr lvl="1" algn="just"/>
            <a:endParaRPr lang="es-EC" sz="2200" dirty="0">
              <a:solidFill>
                <a:srgbClr val="000000"/>
              </a:solidFill>
              <a:ea typeface="Inconsolata"/>
            </a:endParaRPr>
          </a:p>
        </p:txBody>
      </p:sp>
    </p:spTree>
    <p:extLst>
      <p:ext uri="{BB962C8B-B14F-4D97-AF65-F5344CB8AC3E}">
        <p14:creationId xmlns:p14="http://schemas.microsoft.com/office/powerpoint/2010/main" val="40060796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4003908011"/>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774599" y="1119375"/>
            <a:ext cx="11117857" cy="1138773"/>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APLICACIÓN TARJETA STM32F4 DISCOBERY</a:t>
            </a:r>
            <a:endParaRPr lang="es-EC" sz="2400" b="1" dirty="0">
              <a:solidFill>
                <a:srgbClr val="000000"/>
              </a:solidFill>
              <a:ea typeface="Inconsolata"/>
            </a:endParaRPr>
          </a:p>
          <a:p>
            <a:pPr marL="349250" indent="-349250" algn="just">
              <a:buAutoNum type="alphaLcParenR"/>
            </a:pPr>
            <a:endParaRPr lang="es-ES_tradnl" b="1" dirty="0"/>
          </a:p>
          <a:p>
            <a:pPr lvl="1" algn="just"/>
            <a:endParaRPr lang="es-EC" sz="2200" dirty="0">
              <a:solidFill>
                <a:srgbClr val="000000"/>
              </a:solidFill>
              <a:ea typeface="Inconsolata"/>
            </a:endParaRPr>
          </a:p>
        </p:txBody>
      </p:sp>
      <p:pic>
        <p:nvPicPr>
          <p:cNvPr id="6" name="Imagen 5" descr="C:\Users\MiPc\Desktop\TESIS\FFLUJOGRAMAS\flujograma1.jpg"/>
          <p:cNvPicPr/>
          <p:nvPr/>
        </p:nvPicPr>
        <p:blipFill>
          <a:blip r:embed="rId8">
            <a:extLst>
              <a:ext uri="{28A0092B-C50C-407E-A947-70E740481C1C}">
                <a14:useLocalDpi xmlns:a14="http://schemas.microsoft.com/office/drawing/2010/main" val="0"/>
              </a:ext>
            </a:extLst>
          </a:blip>
          <a:srcRect/>
          <a:stretch>
            <a:fillRect/>
          </a:stretch>
        </p:blipFill>
        <p:spPr bwMode="auto">
          <a:xfrm>
            <a:off x="2404055" y="1688761"/>
            <a:ext cx="1456055" cy="5027349"/>
          </a:xfrm>
          <a:prstGeom prst="rect">
            <a:avLst/>
          </a:prstGeom>
          <a:noFill/>
          <a:ln>
            <a:noFill/>
          </a:ln>
        </p:spPr>
      </p:pic>
      <p:pic>
        <p:nvPicPr>
          <p:cNvPr id="8" name="Imagen 7"/>
          <p:cNvPicPr/>
          <p:nvPr/>
        </p:nvPicPr>
        <p:blipFill>
          <a:blip r:embed="rId9"/>
          <a:stretch>
            <a:fillRect/>
          </a:stretch>
        </p:blipFill>
        <p:spPr>
          <a:xfrm>
            <a:off x="6247403" y="1563552"/>
            <a:ext cx="2498199" cy="1389191"/>
          </a:xfrm>
          <a:prstGeom prst="rect">
            <a:avLst/>
          </a:prstGeom>
        </p:spPr>
      </p:pic>
      <p:pic>
        <p:nvPicPr>
          <p:cNvPr id="9" name="Imagen 8"/>
          <p:cNvPicPr/>
          <p:nvPr/>
        </p:nvPicPr>
        <p:blipFill>
          <a:blip r:embed="rId10"/>
          <a:stretch>
            <a:fillRect/>
          </a:stretch>
        </p:blipFill>
        <p:spPr>
          <a:xfrm>
            <a:off x="4927360" y="3601621"/>
            <a:ext cx="1930400" cy="1771015"/>
          </a:xfrm>
          <a:prstGeom prst="rect">
            <a:avLst/>
          </a:prstGeom>
        </p:spPr>
      </p:pic>
      <p:pic>
        <p:nvPicPr>
          <p:cNvPr id="10" name="Imagen 9"/>
          <p:cNvPicPr/>
          <p:nvPr/>
        </p:nvPicPr>
        <p:blipFill>
          <a:blip r:embed="rId11"/>
          <a:stretch>
            <a:fillRect/>
          </a:stretch>
        </p:blipFill>
        <p:spPr>
          <a:xfrm>
            <a:off x="7220607" y="3395880"/>
            <a:ext cx="2861310" cy="2182495"/>
          </a:xfrm>
          <a:prstGeom prst="rect">
            <a:avLst/>
          </a:prstGeom>
        </p:spPr>
      </p:pic>
      <p:sp>
        <p:nvSpPr>
          <p:cNvPr id="2" name="Rectángulo 1"/>
          <p:cNvSpPr/>
          <p:nvPr/>
        </p:nvSpPr>
        <p:spPr>
          <a:xfrm>
            <a:off x="4713890" y="3247697"/>
            <a:ext cx="5565227" cy="2648606"/>
          </a:xfrm>
          <a:prstGeom prst="rect">
            <a:avLst/>
          </a:prstGeom>
          <a:no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1" name="Conector recto de flecha 10"/>
          <p:cNvCxnSpPr/>
          <p:nvPr/>
        </p:nvCxnSpPr>
        <p:spPr>
          <a:xfrm flipV="1">
            <a:off x="3720662" y="2258148"/>
            <a:ext cx="2526741" cy="294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3563007" y="3601621"/>
            <a:ext cx="1040524" cy="402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096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4003908011"/>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774599" y="1119375"/>
            <a:ext cx="11117857" cy="1138773"/>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APLICACIÓN TARJETA STM32F4 DISCOBERY</a:t>
            </a:r>
            <a:endParaRPr lang="es-EC" sz="2400" b="1" dirty="0">
              <a:solidFill>
                <a:srgbClr val="000000"/>
              </a:solidFill>
              <a:ea typeface="Inconsolata"/>
            </a:endParaRPr>
          </a:p>
          <a:p>
            <a:pPr marL="349250" indent="-349250" algn="just">
              <a:buAutoNum type="alphaLcParenR"/>
            </a:pPr>
            <a:endParaRPr lang="es-ES_tradnl" b="1" dirty="0"/>
          </a:p>
          <a:p>
            <a:pPr lvl="1" algn="just"/>
            <a:endParaRPr lang="es-EC" sz="2200" dirty="0">
              <a:solidFill>
                <a:srgbClr val="000000"/>
              </a:solidFill>
              <a:ea typeface="Inconsolata"/>
            </a:endParaRPr>
          </a:p>
        </p:txBody>
      </p:sp>
      <p:pic>
        <p:nvPicPr>
          <p:cNvPr id="6" name="Imagen 5" descr="C:\Users\MiPc\Desktop\TESIS\FFLUJOGRAMAS\flujograma1.jpg"/>
          <p:cNvPicPr/>
          <p:nvPr/>
        </p:nvPicPr>
        <p:blipFill>
          <a:blip r:embed="rId8">
            <a:extLst>
              <a:ext uri="{28A0092B-C50C-407E-A947-70E740481C1C}">
                <a14:useLocalDpi xmlns:a14="http://schemas.microsoft.com/office/drawing/2010/main" val="0"/>
              </a:ext>
            </a:extLst>
          </a:blip>
          <a:srcRect/>
          <a:stretch>
            <a:fillRect/>
          </a:stretch>
        </p:blipFill>
        <p:spPr bwMode="auto">
          <a:xfrm>
            <a:off x="1852262" y="1688761"/>
            <a:ext cx="1456055" cy="5027349"/>
          </a:xfrm>
          <a:prstGeom prst="rect">
            <a:avLst/>
          </a:prstGeom>
          <a:noFill/>
          <a:ln>
            <a:noFill/>
          </a:ln>
        </p:spPr>
      </p:pic>
      <p:pic>
        <p:nvPicPr>
          <p:cNvPr id="12" name="Imagen 11"/>
          <p:cNvPicPr/>
          <p:nvPr/>
        </p:nvPicPr>
        <p:blipFill>
          <a:blip r:embed="rId9"/>
          <a:stretch>
            <a:fillRect/>
          </a:stretch>
        </p:blipFill>
        <p:spPr>
          <a:xfrm>
            <a:off x="4181813" y="2258148"/>
            <a:ext cx="5467985" cy="3227705"/>
          </a:xfrm>
          <a:prstGeom prst="rect">
            <a:avLst/>
          </a:prstGeom>
        </p:spPr>
      </p:pic>
      <p:pic>
        <p:nvPicPr>
          <p:cNvPr id="14" name="Imagen 13"/>
          <p:cNvPicPr/>
          <p:nvPr/>
        </p:nvPicPr>
        <p:blipFill>
          <a:blip r:embed="rId10"/>
          <a:stretch>
            <a:fillRect/>
          </a:stretch>
        </p:blipFill>
        <p:spPr>
          <a:xfrm>
            <a:off x="10359652" y="2947440"/>
            <a:ext cx="1089660" cy="1849120"/>
          </a:xfrm>
          <a:prstGeom prst="rect">
            <a:avLst/>
          </a:prstGeom>
        </p:spPr>
      </p:pic>
      <p:sp>
        <p:nvSpPr>
          <p:cNvPr id="3" name="Rectángulo 2"/>
          <p:cNvSpPr/>
          <p:nvPr/>
        </p:nvSpPr>
        <p:spPr>
          <a:xfrm>
            <a:off x="4035972" y="1970690"/>
            <a:ext cx="7856484" cy="383102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5" name="Conector recto de flecha 14"/>
          <p:cNvCxnSpPr/>
          <p:nvPr/>
        </p:nvCxnSpPr>
        <p:spPr>
          <a:xfrm>
            <a:off x="3011214" y="4202435"/>
            <a:ext cx="10247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7072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4003908011"/>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774599" y="1119375"/>
            <a:ext cx="11117857" cy="1138773"/>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APLICACIÓN TARJETA STM32F4 DISCOBERY</a:t>
            </a:r>
            <a:endParaRPr lang="es-EC" sz="2400" b="1" dirty="0">
              <a:solidFill>
                <a:srgbClr val="000000"/>
              </a:solidFill>
              <a:ea typeface="Inconsolata"/>
            </a:endParaRPr>
          </a:p>
          <a:p>
            <a:pPr marL="349250" indent="-349250" algn="just">
              <a:buAutoNum type="alphaLcParenR"/>
            </a:pPr>
            <a:endParaRPr lang="es-ES_tradnl" b="1" dirty="0"/>
          </a:p>
          <a:p>
            <a:pPr lvl="1" algn="just"/>
            <a:endParaRPr lang="es-EC" sz="2200" dirty="0">
              <a:solidFill>
                <a:srgbClr val="000000"/>
              </a:solidFill>
              <a:ea typeface="Inconsolata"/>
            </a:endParaRPr>
          </a:p>
        </p:txBody>
      </p:sp>
      <p:pic>
        <p:nvPicPr>
          <p:cNvPr id="6" name="Imagen 5" descr="C:\Users\MiPc\Desktop\TESIS\FFLUJOGRAMAS\flujograma1.jpg"/>
          <p:cNvPicPr/>
          <p:nvPr/>
        </p:nvPicPr>
        <p:blipFill>
          <a:blip r:embed="rId8">
            <a:extLst>
              <a:ext uri="{28A0092B-C50C-407E-A947-70E740481C1C}">
                <a14:useLocalDpi xmlns:a14="http://schemas.microsoft.com/office/drawing/2010/main" val="0"/>
              </a:ext>
            </a:extLst>
          </a:blip>
          <a:srcRect/>
          <a:stretch>
            <a:fillRect/>
          </a:stretch>
        </p:blipFill>
        <p:spPr bwMode="auto">
          <a:xfrm>
            <a:off x="1852262" y="1688761"/>
            <a:ext cx="1456055" cy="5027349"/>
          </a:xfrm>
          <a:prstGeom prst="rect">
            <a:avLst/>
          </a:prstGeom>
          <a:noFill/>
          <a:ln>
            <a:noFill/>
          </a:ln>
        </p:spPr>
      </p:pic>
      <p:sp>
        <p:nvSpPr>
          <p:cNvPr id="3" name="Rectángulo 2"/>
          <p:cNvSpPr/>
          <p:nvPr/>
        </p:nvSpPr>
        <p:spPr>
          <a:xfrm>
            <a:off x="5194924" y="1970690"/>
            <a:ext cx="4374745" cy="383102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5" name="Conector recto de flecha 14"/>
          <p:cNvCxnSpPr/>
          <p:nvPr/>
        </p:nvCxnSpPr>
        <p:spPr>
          <a:xfrm flipV="1">
            <a:off x="3011214" y="4202435"/>
            <a:ext cx="2183710" cy="8513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Imagen 8"/>
          <p:cNvPicPr/>
          <p:nvPr/>
        </p:nvPicPr>
        <p:blipFill rotWithShape="1">
          <a:blip r:embed="rId9"/>
          <a:srcRect b="11617"/>
          <a:stretch/>
        </p:blipFill>
        <p:spPr bwMode="auto">
          <a:xfrm>
            <a:off x="6453576" y="2258148"/>
            <a:ext cx="2293620" cy="1280160"/>
          </a:xfrm>
          <a:prstGeom prst="rect">
            <a:avLst/>
          </a:prstGeom>
          <a:ln>
            <a:noFill/>
          </a:ln>
          <a:extLst>
            <a:ext uri="{53640926-AAD7-44D8-BBD7-CCE9431645EC}">
              <a14:shadowObscured xmlns:a14="http://schemas.microsoft.com/office/drawing/2010/main"/>
            </a:ext>
          </a:extLst>
        </p:spPr>
      </p:pic>
      <p:pic>
        <p:nvPicPr>
          <p:cNvPr id="10" name="Imagen 9"/>
          <p:cNvPicPr/>
          <p:nvPr/>
        </p:nvPicPr>
        <p:blipFill>
          <a:blip r:embed="rId10"/>
          <a:stretch>
            <a:fillRect/>
          </a:stretch>
        </p:blipFill>
        <p:spPr>
          <a:xfrm>
            <a:off x="6333527" y="3657819"/>
            <a:ext cx="2480310" cy="2024380"/>
          </a:xfrm>
          <a:prstGeom prst="rect">
            <a:avLst/>
          </a:prstGeom>
        </p:spPr>
      </p:pic>
    </p:spTree>
    <p:extLst>
      <p:ext uri="{BB962C8B-B14F-4D97-AF65-F5344CB8AC3E}">
        <p14:creationId xmlns:p14="http://schemas.microsoft.com/office/powerpoint/2010/main" val="11280442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4003908011"/>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774599" y="1119375"/>
            <a:ext cx="11117857" cy="1138773"/>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APLICACIÓN TARJETA STM32F4 DISCOBERY</a:t>
            </a:r>
            <a:endParaRPr lang="es-EC" sz="2400" b="1" dirty="0">
              <a:solidFill>
                <a:srgbClr val="000000"/>
              </a:solidFill>
              <a:ea typeface="Inconsolata"/>
            </a:endParaRPr>
          </a:p>
          <a:p>
            <a:pPr marL="349250" indent="-349250" algn="just">
              <a:buAutoNum type="alphaLcParenR"/>
            </a:pPr>
            <a:endParaRPr lang="es-ES_tradnl" b="1" dirty="0"/>
          </a:p>
          <a:p>
            <a:pPr lvl="1" algn="just"/>
            <a:endParaRPr lang="es-EC" sz="2200" dirty="0">
              <a:solidFill>
                <a:srgbClr val="000000"/>
              </a:solidFill>
              <a:ea typeface="Inconsolata"/>
            </a:endParaRPr>
          </a:p>
        </p:txBody>
      </p:sp>
      <p:pic>
        <p:nvPicPr>
          <p:cNvPr id="11" name="Imagen 10"/>
          <p:cNvPicPr/>
          <p:nvPr/>
        </p:nvPicPr>
        <p:blipFill>
          <a:blip r:embed="rId8"/>
          <a:stretch>
            <a:fillRect/>
          </a:stretch>
        </p:blipFill>
        <p:spPr>
          <a:xfrm>
            <a:off x="1793798" y="1688761"/>
            <a:ext cx="8201540" cy="4428260"/>
          </a:xfrm>
          <a:prstGeom prst="rect">
            <a:avLst/>
          </a:prstGeom>
        </p:spPr>
      </p:pic>
    </p:spTree>
    <p:extLst>
      <p:ext uri="{BB962C8B-B14F-4D97-AF65-F5344CB8AC3E}">
        <p14:creationId xmlns:p14="http://schemas.microsoft.com/office/powerpoint/2010/main" val="5235356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4003908011"/>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774599" y="1119375"/>
            <a:ext cx="11117857" cy="861774"/>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APLICACIÓN </a:t>
            </a:r>
            <a:r>
              <a:rPr lang="es-CO" sz="2800" b="1" dirty="0" smtClean="0">
                <a:solidFill>
                  <a:srgbClr val="000000"/>
                </a:solidFill>
                <a:ea typeface="Inconsolata"/>
              </a:rPr>
              <a:t>INTERFAZ GRÁFICA LABVIEW</a:t>
            </a:r>
            <a:endParaRPr lang="es-ES_tradnl" b="1" dirty="0"/>
          </a:p>
          <a:p>
            <a:pPr lvl="1" algn="just"/>
            <a:endParaRPr lang="es-EC" sz="2200" dirty="0">
              <a:solidFill>
                <a:srgbClr val="000000"/>
              </a:solidFill>
              <a:ea typeface="Inconsolata"/>
            </a:endParaRPr>
          </a:p>
        </p:txBody>
      </p:sp>
      <p:pic>
        <p:nvPicPr>
          <p:cNvPr id="6" name="Imagen 5" descr="C:\Users\MiPc\Desktop\TESIS\FFLUJOGRAMAS\flujograma2.jpg"/>
          <p:cNvPicPr/>
          <p:nvPr/>
        </p:nvPicPr>
        <p:blipFill>
          <a:blip r:embed="rId8">
            <a:extLst>
              <a:ext uri="{28A0092B-C50C-407E-A947-70E740481C1C}">
                <a14:useLocalDpi xmlns:a14="http://schemas.microsoft.com/office/drawing/2010/main" val="0"/>
              </a:ext>
            </a:extLst>
          </a:blip>
          <a:srcRect/>
          <a:stretch>
            <a:fillRect/>
          </a:stretch>
        </p:blipFill>
        <p:spPr bwMode="auto">
          <a:xfrm>
            <a:off x="1113319" y="1684250"/>
            <a:ext cx="3773991" cy="4432771"/>
          </a:xfrm>
          <a:prstGeom prst="rect">
            <a:avLst/>
          </a:prstGeom>
          <a:noFill/>
          <a:ln>
            <a:noFill/>
          </a:ln>
        </p:spPr>
      </p:pic>
      <p:pic>
        <p:nvPicPr>
          <p:cNvPr id="7" name="Imagen 6" descr="C:\Users\MiPc\Desktop\TESIS\Imagenes\8.jpg"/>
          <p:cNvPicPr/>
          <p:nvPr/>
        </p:nvPicPr>
        <p:blipFill>
          <a:blip r:embed="rId9">
            <a:extLst>
              <a:ext uri="{28A0092B-C50C-407E-A947-70E740481C1C}">
                <a14:useLocalDpi xmlns:a14="http://schemas.microsoft.com/office/drawing/2010/main" val="0"/>
              </a:ext>
            </a:extLst>
          </a:blip>
          <a:srcRect/>
          <a:stretch>
            <a:fillRect/>
          </a:stretch>
        </p:blipFill>
        <p:spPr bwMode="auto">
          <a:xfrm>
            <a:off x="5848942" y="2911799"/>
            <a:ext cx="5444490" cy="1137285"/>
          </a:xfrm>
          <a:prstGeom prst="rect">
            <a:avLst/>
          </a:prstGeom>
          <a:noFill/>
          <a:ln>
            <a:noFill/>
          </a:ln>
        </p:spPr>
      </p:pic>
      <p:sp>
        <p:nvSpPr>
          <p:cNvPr id="8" name="Rectángulo 7"/>
          <p:cNvSpPr/>
          <p:nvPr/>
        </p:nvSpPr>
        <p:spPr>
          <a:xfrm>
            <a:off x="5194924" y="2396358"/>
            <a:ext cx="6424262" cy="2002221"/>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9" name="Conector recto de flecha 8"/>
          <p:cNvCxnSpPr/>
          <p:nvPr/>
        </p:nvCxnSpPr>
        <p:spPr>
          <a:xfrm>
            <a:off x="2333297" y="2546024"/>
            <a:ext cx="2837793" cy="764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53781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4003908011"/>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774599" y="1119375"/>
            <a:ext cx="11117857" cy="861774"/>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APLICACIÓN </a:t>
            </a:r>
            <a:r>
              <a:rPr lang="es-CO" sz="2800" b="1" dirty="0" smtClean="0">
                <a:solidFill>
                  <a:srgbClr val="000000"/>
                </a:solidFill>
                <a:ea typeface="Inconsolata"/>
              </a:rPr>
              <a:t>INTERFAZ GRÁFICA LABVIEW</a:t>
            </a:r>
            <a:endParaRPr lang="es-ES_tradnl" b="1" dirty="0"/>
          </a:p>
          <a:p>
            <a:pPr lvl="1" algn="just"/>
            <a:endParaRPr lang="es-EC" sz="2200" dirty="0">
              <a:solidFill>
                <a:srgbClr val="000000"/>
              </a:solidFill>
              <a:ea typeface="Inconsolata"/>
            </a:endParaRPr>
          </a:p>
        </p:txBody>
      </p:sp>
      <p:pic>
        <p:nvPicPr>
          <p:cNvPr id="6" name="Imagen 5" descr="C:\Users\MiPc\Desktop\TESIS\FFLUJOGRAMAS\flujograma2.jpg"/>
          <p:cNvPicPr/>
          <p:nvPr/>
        </p:nvPicPr>
        <p:blipFill>
          <a:blip r:embed="rId8">
            <a:extLst>
              <a:ext uri="{28A0092B-C50C-407E-A947-70E740481C1C}">
                <a14:useLocalDpi xmlns:a14="http://schemas.microsoft.com/office/drawing/2010/main" val="0"/>
              </a:ext>
            </a:extLst>
          </a:blip>
          <a:srcRect/>
          <a:stretch>
            <a:fillRect/>
          </a:stretch>
        </p:blipFill>
        <p:spPr bwMode="auto">
          <a:xfrm>
            <a:off x="1113319" y="1684250"/>
            <a:ext cx="3773991" cy="4432771"/>
          </a:xfrm>
          <a:prstGeom prst="rect">
            <a:avLst/>
          </a:prstGeom>
          <a:noFill/>
          <a:ln>
            <a:noFill/>
          </a:ln>
        </p:spPr>
      </p:pic>
      <p:sp>
        <p:nvSpPr>
          <p:cNvPr id="8" name="Rectángulo 7"/>
          <p:cNvSpPr/>
          <p:nvPr/>
        </p:nvSpPr>
        <p:spPr>
          <a:xfrm>
            <a:off x="5194924" y="2112579"/>
            <a:ext cx="6424262" cy="2806261"/>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9" name="Conector recto de flecha 8"/>
          <p:cNvCxnSpPr/>
          <p:nvPr/>
        </p:nvCxnSpPr>
        <p:spPr>
          <a:xfrm>
            <a:off x="2364828" y="3090041"/>
            <a:ext cx="2806262" cy="2207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Imagen 9" descr="C:\Users\MiPc\Desktop\TESIS\Imagenes\9.jpg"/>
          <p:cNvPicPr/>
          <p:nvPr/>
        </p:nvPicPr>
        <p:blipFill>
          <a:blip r:embed="rId9">
            <a:extLst>
              <a:ext uri="{28A0092B-C50C-407E-A947-70E740481C1C}">
                <a14:useLocalDpi xmlns:a14="http://schemas.microsoft.com/office/drawing/2010/main" val="0"/>
              </a:ext>
            </a:extLst>
          </a:blip>
          <a:srcRect/>
          <a:stretch>
            <a:fillRect/>
          </a:stretch>
        </p:blipFill>
        <p:spPr bwMode="auto">
          <a:xfrm>
            <a:off x="6422599" y="2577847"/>
            <a:ext cx="3241675" cy="2049145"/>
          </a:xfrm>
          <a:prstGeom prst="rect">
            <a:avLst/>
          </a:prstGeom>
          <a:noFill/>
          <a:ln>
            <a:noFill/>
          </a:ln>
        </p:spPr>
      </p:pic>
    </p:spTree>
    <p:extLst>
      <p:ext uri="{BB962C8B-B14F-4D97-AF65-F5344CB8AC3E}">
        <p14:creationId xmlns:p14="http://schemas.microsoft.com/office/powerpoint/2010/main" val="27673990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4003908011"/>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774599" y="1119375"/>
            <a:ext cx="11117857" cy="861774"/>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APLICACIÓN </a:t>
            </a:r>
            <a:r>
              <a:rPr lang="es-CO" sz="2800" b="1" dirty="0" smtClean="0">
                <a:solidFill>
                  <a:srgbClr val="000000"/>
                </a:solidFill>
                <a:ea typeface="Inconsolata"/>
              </a:rPr>
              <a:t>INTERFAZ GRÁFICA LABVIEW</a:t>
            </a:r>
            <a:endParaRPr lang="es-ES_tradnl" b="1" dirty="0"/>
          </a:p>
          <a:p>
            <a:pPr lvl="1" algn="just"/>
            <a:endParaRPr lang="es-EC" sz="2200" dirty="0">
              <a:solidFill>
                <a:srgbClr val="000000"/>
              </a:solidFill>
              <a:ea typeface="Inconsolata"/>
            </a:endParaRPr>
          </a:p>
        </p:txBody>
      </p:sp>
      <p:pic>
        <p:nvPicPr>
          <p:cNvPr id="6" name="Imagen 5" descr="C:\Users\MiPc\Desktop\TESIS\FFLUJOGRAMAS\flujograma2.jpg"/>
          <p:cNvPicPr/>
          <p:nvPr/>
        </p:nvPicPr>
        <p:blipFill>
          <a:blip r:embed="rId8">
            <a:extLst>
              <a:ext uri="{28A0092B-C50C-407E-A947-70E740481C1C}">
                <a14:useLocalDpi xmlns:a14="http://schemas.microsoft.com/office/drawing/2010/main" val="0"/>
              </a:ext>
            </a:extLst>
          </a:blip>
          <a:srcRect/>
          <a:stretch>
            <a:fillRect/>
          </a:stretch>
        </p:blipFill>
        <p:spPr bwMode="auto">
          <a:xfrm>
            <a:off x="1113319" y="1684250"/>
            <a:ext cx="3773991" cy="4432771"/>
          </a:xfrm>
          <a:prstGeom prst="rect">
            <a:avLst/>
          </a:prstGeom>
          <a:noFill/>
          <a:ln>
            <a:noFill/>
          </a:ln>
        </p:spPr>
      </p:pic>
      <p:sp>
        <p:nvSpPr>
          <p:cNvPr id="8" name="Rectángulo 7"/>
          <p:cNvSpPr/>
          <p:nvPr/>
        </p:nvSpPr>
        <p:spPr>
          <a:xfrm>
            <a:off x="5194924" y="1684251"/>
            <a:ext cx="6424262" cy="414899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9" name="Conector recto de flecha 8"/>
          <p:cNvCxnSpPr/>
          <p:nvPr/>
        </p:nvCxnSpPr>
        <p:spPr>
          <a:xfrm>
            <a:off x="2364828" y="3090041"/>
            <a:ext cx="2806262" cy="2207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Imagen 10"/>
          <p:cNvPicPr/>
          <p:nvPr/>
        </p:nvPicPr>
        <p:blipFill>
          <a:blip r:embed="rId9"/>
          <a:stretch>
            <a:fillRect/>
          </a:stretch>
        </p:blipFill>
        <p:spPr>
          <a:xfrm>
            <a:off x="5976883" y="1837871"/>
            <a:ext cx="4826000" cy="1920875"/>
          </a:xfrm>
          <a:prstGeom prst="rect">
            <a:avLst/>
          </a:prstGeom>
        </p:spPr>
      </p:pic>
      <mc:AlternateContent xmlns:mc="http://schemas.openxmlformats.org/markup-compatibility/2006" xmlns:a14="http://schemas.microsoft.com/office/drawing/2010/main">
        <mc:Choice Requires="a14">
          <p:sp>
            <p:nvSpPr>
              <p:cNvPr id="2" name="Rectángulo 1"/>
              <p:cNvSpPr/>
              <p:nvPr/>
            </p:nvSpPr>
            <p:spPr>
              <a:xfrm>
                <a:off x="5718532" y="4538752"/>
                <a:ext cx="1480149"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CO" i="1" smtClean="0">
                              <a:latin typeface="Cambria Math" panose="02040503050406030204" pitchFamily="18" charset="0"/>
                            </a:rPr>
                          </m:ctrlPr>
                        </m:sSubPr>
                        <m:e>
                          <m:r>
                            <a:rPr lang="es-CO" i="1">
                              <a:latin typeface="Cambria Math" panose="02040503050406030204" pitchFamily="18" charset="0"/>
                            </a:rPr>
                            <m:t>𝑆</m:t>
                          </m:r>
                        </m:e>
                        <m:sub>
                          <m:r>
                            <a:rPr lang="es-CO" i="0">
                              <a:latin typeface="Cambria Math" panose="02040503050406030204" pitchFamily="18" charset="0"/>
                            </a:rPr>
                            <m:t>1</m:t>
                          </m:r>
                        </m:sub>
                      </m:sSub>
                      <m:r>
                        <a:rPr lang="es-CO" i="0">
                          <a:latin typeface="Cambria Math" panose="02040503050406030204" pitchFamily="18" charset="0"/>
                        </a:rPr>
                        <m:t>=</m:t>
                      </m:r>
                      <m:f>
                        <m:fPr>
                          <m:ctrlPr>
                            <a:rPr lang="es-CO" i="1">
                              <a:latin typeface="Cambria Math" panose="02040503050406030204" pitchFamily="18" charset="0"/>
                            </a:rPr>
                          </m:ctrlPr>
                        </m:fPr>
                        <m:num>
                          <m:sSub>
                            <m:sSubPr>
                              <m:ctrlPr>
                                <a:rPr lang="es-CO" i="1">
                                  <a:latin typeface="Cambria Math" panose="02040503050406030204" pitchFamily="18" charset="0"/>
                                </a:rPr>
                              </m:ctrlPr>
                            </m:sSubPr>
                            <m:e>
                              <m:r>
                                <a:rPr lang="es-CO" i="1">
                                  <a:latin typeface="Cambria Math" panose="02040503050406030204" pitchFamily="18" charset="0"/>
                                </a:rPr>
                                <m:t>𝑉</m:t>
                              </m:r>
                            </m:e>
                            <m:sub>
                              <m:r>
                                <a:rPr lang="es-CO" i="0">
                                  <a:latin typeface="Cambria Math" panose="02040503050406030204" pitchFamily="18" charset="0"/>
                                </a:rPr>
                                <m:t>0</m:t>
                              </m:r>
                            </m:sub>
                          </m:sSub>
                        </m:num>
                        <m:den>
                          <m:r>
                            <a:rPr lang="es-CO" i="0">
                              <a:latin typeface="Cambria Math" panose="02040503050406030204" pitchFamily="18" charset="0"/>
                            </a:rPr>
                            <m:t>2</m:t>
                          </m:r>
                        </m:den>
                      </m:f>
                      <m:r>
                        <a:rPr lang="es-CO" i="0">
                          <a:latin typeface="Cambria Math" panose="02040503050406030204" pitchFamily="18" charset="0"/>
                        </a:rPr>
                        <m:t> − 1</m:t>
                      </m:r>
                    </m:oMath>
                  </m:oMathPara>
                </a14:m>
                <a:endParaRPr lang="es-CO" dirty="0"/>
              </a:p>
            </p:txBody>
          </p:sp>
        </mc:Choice>
        <mc:Fallback xmlns="">
          <p:sp>
            <p:nvSpPr>
              <p:cNvPr id="2" name="Rectángulo 1"/>
              <p:cNvSpPr>
                <a:spLocks noRot="1" noChangeAspect="1" noMove="1" noResize="1" noEditPoints="1" noAdjustHandles="1" noChangeArrowheads="1" noChangeShapeType="1" noTextEdit="1"/>
              </p:cNvSpPr>
              <p:nvPr/>
            </p:nvSpPr>
            <p:spPr>
              <a:xfrm>
                <a:off x="5718532" y="4538752"/>
                <a:ext cx="1480149" cy="609077"/>
              </a:xfrm>
              <a:prstGeom prst="rect">
                <a:avLst/>
              </a:prstGeom>
              <a:blipFill rotWithShape="0">
                <a:blip r:embed="rId10"/>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7525950" y="4538752"/>
                <a:ext cx="4093236" cy="6636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CO" i="1" smtClean="0">
                          <a:latin typeface="Cambria Math" panose="02040503050406030204" pitchFamily="18" charset="0"/>
                        </a:rPr>
                        <m:t>𝐺</m:t>
                      </m:r>
                      <m:r>
                        <a:rPr lang="es-CO" i="0">
                          <a:latin typeface="Cambria Math" panose="02040503050406030204" pitchFamily="18" charset="0"/>
                        </a:rPr>
                        <m:t>=</m:t>
                      </m:r>
                      <m:f>
                        <m:fPr>
                          <m:ctrlPr>
                            <a:rPr lang="es-CO" i="1">
                              <a:latin typeface="Cambria Math" panose="02040503050406030204" pitchFamily="18" charset="0"/>
                            </a:rPr>
                          </m:ctrlPr>
                        </m:fPr>
                        <m:num>
                          <m:sSub>
                            <m:sSubPr>
                              <m:ctrlPr>
                                <a:rPr lang="es-CO" i="1">
                                  <a:latin typeface="Cambria Math" panose="02040503050406030204" pitchFamily="18" charset="0"/>
                                </a:rPr>
                              </m:ctrlPr>
                            </m:sSubPr>
                            <m:e>
                              <m:r>
                                <a:rPr lang="es-CO" i="1">
                                  <a:latin typeface="Cambria Math" panose="02040503050406030204" pitchFamily="18" charset="0"/>
                                </a:rPr>
                                <m:t>𝑉</m:t>
                              </m:r>
                            </m:e>
                            <m:sub>
                              <m:r>
                                <a:rPr lang="es-CO" i="1">
                                  <a:latin typeface="Cambria Math" panose="02040503050406030204" pitchFamily="18" charset="0"/>
                                </a:rPr>
                                <m:t>𝑜𝑢𝑡</m:t>
                              </m:r>
                            </m:sub>
                          </m:sSub>
                          <m:r>
                            <a:rPr lang="es-CO" i="0">
                              <a:latin typeface="Cambria Math" panose="02040503050406030204" pitchFamily="18" charset="0"/>
                            </a:rPr>
                            <m:t>− </m:t>
                          </m:r>
                          <m:sSub>
                            <m:sSubPr>
                              <m:ctrlPr>
                                <a:rPr lang="es-CO" i="1">
                                  <a:latin typeface="Cambria Math" panose="02040503050406030204" pitchFamily="18" charset="0"/>
                                </a:rPr>
                              </m:ctrlPr>
                            </m:sSubPr>
                            <m:e>
                              <m:r>
                                <a:rPr lang="es-CO" i="1">
                                  <a:latin typeface="Cambria Math" panose="02040503050406030204" pitchFamily="18" charset="0"/>
                                </a:rPr>
                                <m:t>𝑉</m:t>
                              </m:r>
                            </m:e>
                            <m:sub>
                              <m:r>
                                <a:rPr lang="es-CO" i="0">
                                  <a:latin typeface="Cambria Math" panose="02040503050406030204" pitchFamily="18" charset="0"/>
                                </a:rPr>
                                <m:t>2</m:t>
                              </m:r>
                            </m:sub>
                          </m:sSub>
                        </m:num>
                        <m:den>
                          <m:sSub>
                            <m:sSubPr>
                              <m:ctrlPr>
                                <a:rPr lang="es-CO" i="1">
                                  <a:latin typeface="Cambria Math" panose="02040503050406030204" pitchFamily="18" charset="0"/>
                                </a:rPr>
                              </m:ctrlPr>
                            </m:sSubPr>
                            <m:e>
                              <m:r>
                                <a:rPr lang="es-CO" i="1">
                                  <a:latin typeface="Cambria Math" panose="02040503050406030204" pitchFamily="18" charset="0"/>
                                </a:rPr>
                                <m:t>𝑉</m:t>
                              </m:r>
                            </m:e>
                            <m:sub>
                              <m:r>
                                <a:rPr lang="es-CO" i="0">
                                  <a:latin typeface="Cambria Math" panose="02040503050406030204" pitchFamily="18" charset="0"/>
                                </a:rPr>
                                <m:t>2</m:t>
                              </m:r>
                            </m:sub>
                          </m:sSub>
                          <m:r>
                            <a:rPr lang="es-CO" i="0">
                              <a:latin typeface="Cambria Math" panose="02040503050406030204" pitchFamily="18" charset="0"/>
                            </a:rPr>
                            <m:t>− </m:t>
                          </m:r>
                          <m:sSub>
                            <m:sSubPr>
                              <m:ctrlPr>
                                <a:rPr lang="es-CO" i="1">
                                  <a:latin typeface="Cambria Math" panose="02040503050406030204" pitchFamily="18" charset="0"/>
                                </a:rPr>
                              </m:ctrlPr>
                            </m:sSubPr>
                            <m:e>
                              <m:r>
                                <a:rPr lang="es-CO" i="1">
                                  <a:latin typeface="Cambria Math" panose="02040503050406030204" pitchFamily="18" charset="0"/>
                                </a:rPr>
                                <m:t>𝑉</m:t>
                              </m:r>
                            </m:e>
                            <m:sub>
                              <m:r>
                                <a:rPr lang="es-CO" i="0">
                                  <a:latin typeface="Cambria Math" panose="02040503050406030204" pitchFamily="18" charset="0"/>
                                </a:rPr>
                                <m:t>1</m:t>
                              </m:r>
                            </m:sub>
                          </m:sSub>
                        </m:den>
                      </m:f>
                      <m:r>
                        <a:rPr lang="es-CO" i="0">
                          <a:latin typeface="Cambria Math" panose="02040503050406030204" pitchFamily="18" charset="0"/>
                        </a:rPr>
                        <m:t>=</m:t>
                      </m:r>
                      <m:f>
                        <m:fPr>
                          <m:ctrlPr>
                            <a:rPr lang="es-CO" i="1">
                              <a:latin typeface="Cambria Math" panose="02040503050406030204" pitchFamily="18" charset="0"/>
                            </a:rPr>
                          </m:ctrlPr>
                        </m:fPr>
                        <m:num>
                          <m:sSub>
                            <m:sSubPr>
                              <m:ctrlPr>
                                <a:rPr lang="es-CO" i="1">
                                  <a:latin typeface="Cambria Math" panose="02040503050406030204" pitchFamily="18" charset="0"/>
                                </a:rPr>
                              </m:ctrlPr>
                            </m:sSubPr>
                            <m:e>
                              <m:r>
                                <a:rPr lang="es-CO" i="1">
                                  <a:latin typeface="Cambria Math" panose="02040503050406030204" pitchFamily="18" charset="0"/>
                                </a:rPr>
                                <m:t>𝑅</m:t>
                              </m:r>
                            </m:e>
                            <m:sub>
                              <m:r>
                                <a:rPr lang="es-CO" i="0">
                                  <a:latin typeface="Cambria Math" panose="02040503050406030204" pitchFamily="18" charset="0"/>
                                </a:rPr>
                                <m:t>2</m:t>
                              </m:r>
                            </m:sub>
                          </m:sSub>
                        </m:num>
                        <m:den>
                          <m:sSub>
                            <m:sSubPr>
                              <m:ctrlPr>
                                <a:rPr lang="es-CO" i="1">
                                  <a:latin typeface="Cambria Math" panose="02040503050406030204" pitchFamily="18" charset="0"/>
                                </a:rPr>
                              </m:ctrlPr>
                            </m:sSubPr>
                            <m:e>
                              <m:r>
                                <a:rPr lang="es-CO" i="1">
                                  <a:latin typeface="Cambria Math" panose="02040503050406030204" pitchFamily="18" charset="0"/>
                                </a:rPr>
                                <m:t>𝑅</m:t>
                              </m:r>
                            </m:e>
                            <m:sub>
                              <m:r>
                                <a:rPr lang="es-CO" i="0">
                                  <a:latin typeface="Cambria Math" panose="02040503050406030204" pitchFamily="18" charset="0"/>
                                </a:rPr>
                                <m:t>1</m:t>
                              </m:r>
                            </m:sub>
                          </m:sSub>
                        </m:den>
                      </m:f>
                      <m:r>
                        <a:rPr lang="es-CO" i="0">
                          <a:latin typeface="Cambria Math" panose="02040503050406030204" pitchFamily="18" charset="0"/>
                        </a:rPr>
                        <m:t>= </m:t>
                      </m:r>
                      <m:f>
                        <m:fPr>
                          <m:ctrlPr>
                            <a:rPr lang="es-CO" i="1">
                              <a:latin typeface="Cambria Math" panose="02040503050406030204" pitchFamily="18" charset="0"/>
                            </a:rPr>
                          </m:ctrlPr>
                        </m:fPr>
                        <m:num>
                          <m:r>
                            <a:rPr lang="es-CO" i="0">
                              <a:latin typeface="Cambria Math" panose="02040503050406030204" pitchFamily="18" charset="0"/>
                            </a:rPr>
                            <m:t>5.6 </m:t>
                          </m:r>
                          <m:r>
                            <a:rPr lang="es-CO" i="1">
                              <a:latin typeface="Cambria Math" panose="02040503050406030204" pitchFamily="18" charset="0"/>
                            </a:rPr>
                            <m:t>𝑀</m:t>
                          </m:r>
                          <m:r>
                            <a:rPr lang="es-CO" i="0">
                              <a:latin typeface="Cambria Math" panose="02040503050406030204" pitchFamily="18" charset="0"/>
                            </a:rPr>
                            <m:t>Ω</m:t>
                          </m:r>
                        </m:num>
                        <m:den>
                          <m:r>
                            <a:rPr lang="es-CO" i="0">
                              <a:latin typeface="Cambria Math" panose="02040503050406030204" pitchFamily="18" charset="0"/>
                            </a:rPr>
                            <m:t>1020 Ω</m:t>
                          </m:r>
                        </m:den>
                      </m:f>
                      <m:r>
                        <a:rPr lang="es-CO" i="0">
                          <a:latin typeface="Cambria Math" panose="02040503050406030204" pitchFamily="18" charset="0"/>
                        </a:rPr>
                        <m:t>=5000</m:t>
                      </m:r>
                    </m:oMath>
                  </m:oMathPara>
                </a14:m>
                <a:endParaRPr lang="es-CO" dirty="0"/>
              </a:p>
            </p:txBody>
          </p:sp>
        </mc:Choice>
        <mc:Fallback xmlns="">
          <p:sp>
            <p:nvSpPr>
              <p:cNvPr id="3" name="Rectángulo 2"/>
              <p:cNvSpPr>
                <a:spLocks noRot="1" noChangeAspect="1" noMove="1" noResize="1" noEditPoints="1" noAdjustHandles="1" noChangeArrowheads="1" noChangeShapeType="1" noTextEdit="1"/>
              </p:cNvSpPr>
              <p:nvPr/>
            </p:nvSpPr>
            <p:spPr>
              <a:xfrm>
                <a:off x="7525950" y="4538752"/>
                <a:ext cx="4093236" cy="663643"/>
              </a:xfrm>
              <a:prstGeom prst="rect">
                <a:avLst/>
              </a:prstGeom>
              <a:blipFill rotWithShape="0">
                <a:blip r:embed="rId11"/>
                <a:stretch>
                  <a:fillRect/>
                </a:stretch>
              </a:blipFill>
            </p:spPr>
            <p:txBody>
              <a:bodyPr/>
              <a:lstStyle/>
              <a:p>
                <a:r>
                  <a:rPr lang="es-CO">
                    <a:noFill/>
                  </a:rPr>
                  <a:t> </a:t>
                </a:r>
              </a:p>
            </p:txBody>
          </p:sp>
        </mc:Fallback>
      </mc:AlternateContent>
    </p:spTree>
    <p:extLst>
      <p:ext uri="{BB962C8B-B14F-4D97-AF65-F5344CB8AC3E}">
        <p14:creationId xmlns:p14="http://schemas.microsoft.com/office/powerpoint/2010/main" val="9484842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4003908011"/>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774599" y="1119375"/>
            <a:ext cx="11117857" cy="861774"/>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APLICACIÓN </a:t>
            </a:r>
            <a:r>
              <a:rPr lang="es-CO" sz="2800" b="1" dirty="0" smtClean="0">
                <a:solidFill>
                  <a:srgbClr val="000000"/>
                </a:solidFill>
                <a:ea typeface="Inconsolata"/>
              </a:rPr>
              <a:t>INTERFAZ GRÁFICA LABVIEW</a:t>
            </a:r>
            <a:endParaRPr lang="es-ES_tradnl" b="1" dirty="0"/>
          </a:p>
          <a:p>
            <a:pPr lvl="1" algn="just"/>
            <a:endParaRPr lang="es-EC" sz="2200" dirty="0">
              <a:solidFill>
                <a:srgbClr val="000000"/>
              </a:solidFill>
              <a:ea typeface="Inconsolata"/>
            </a:endParaRPr>
          </a:p>
        </p:txBody>
      </p:sp>
      <p:pic>
        <p:nvPicPr>
          <p:cNvPr id="10" name="Imagen 9"/>
          <p:cNvPicPr/>
          <p:nvPr/>
        </p:nvPicPr>
        <p:blipFill>
          <a:blip r:embed="rId8"/>
          <a:stretch>
            <a:fillRect/>
          </a:stretch>
        </p:blipFill>
        <p:spPr>
          <a:xfrm>
            <a:off x="1849121" y="1724527"/>
            <a:ext cx="8524590" cy="4360961"/>
          </a:xfrm>
          <a:prstGeom prst="rect">
            <a:avLst/>
          </a:prstGeom>
        </p:spPr>
      </p:pic>
    </p:spTree>
    <p:extLst>
      <p:ext uri="{BB962C8B-B14F-4D97-AF65-F5344CB8AC3E}">
        <p14:creationId xmlns:p14="http://schemas.microsoft.com/office/powerpoint/2010/main" val="39789294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4003908011"/>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774599" y="1119375"/>
            <a:ext cx="11117857" cy="861774"/>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APLICACIÓN </a:t>
            </a:r>
            <a:r>
              <a:rPr lang="es-CO" sz="2800" b="1" dirty="0" smtClean="0">
                <a:solidFill>
                  <a:srgbClr val="000000"/>
                </a:solidFill>
                <a:ea typeface="Inconsolata"/>
              </a:rPr>
              <a:t>INTERFAZ GRÁFICA LABVIEW</a:t>
            </a:r>
            <a:endParaRPr lang="es-ES_tradnl" b="1" dirty="0"/>
          </a:p>
          <a:p>
            <a:pPr lvl="1" algn="just"/>
            <a:endParaRPr lang="es-EC" sz="2200" dirty="0">
              <a:solidFill>
                <a:srgbClr val="000000"/>
              </a:solidFill>
              <a:ea typeface="Inconsolata"/>
            </a:endParaRPr>
          </a:p>
        </p:txBody>
      </p:sp>
      <p:pic>
        <p:nvPicPr>
          <p:cNvPr id="6" name="Imagen 5" descr="C:\Users\MiPc\Desktop\TESIS\FFLUJOGRAMAS\flujograma2.jpg"/>
          <p:cNvPicPr/>
          <p:nvPr/>
        </p:nvPicPr>
        <p:blipFill>
          <a:blip r:embed="rId8">
            <a:extLst>
              <a:ext uri="{28A0092B-C50C-407E-A947-70E740481C1C}">
                <a14:useLocalDpi xmlns:a14="http://schemas.microsoft.com/office/drawing/2010/main" val="0"/>
              </a:ext>
            </a:extLst>
          </a:blip>
          <a:srcRect/>
          <a:stretch>
            <a:fillRect/>
          </a:stretch>
        </p:blipFill>
        <p:spPr bwMode="auto">
          <a:xfrm>
            <a:off x="1113319" y="1684250"/>
            <a:ext cx="3773991" cy="4432771"/>
          </a:xfrm>
          <a:prstGeom prst="rect">
            <a:avLst/>
          </a:prstGeom>
          <a:noFill/>
          <a:ln>
            <a:noFill/>
          </a:ln>
        </p:spPr>
      </p:pic>
      <p:sp>
        <p:nvSpPr>
          <p:cNvPr id="8" name="Rectángulo 7"/>
          <p:cNvSpPr/>
          <p:nvPr/>
        </p:nvSpPr>
        <p:spPr>
          <a:xfrm>
            <a:off x="5194924" y="1684251"/>
            <a:ext cx="6424262" cy="414899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9" name="Conector recto de flecha 8"/>
          <p:cNvCxnSpPr/>
          <p:nvPr/>
        </p:nvCxnSpPr>
        <p:spPr>
          <a:xfrm flipV="1">
            <a:off x="3547241" y="3310759"/>
            <a:ext cx="1623849" cy="5044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Imagen 11" descr="C:\Users\MiPc\Desktop\TESIS\Imagenes\10.jpg"/>
          <p:cNvPicPr/>
          <p:nvPr/>
        </p:nvPicPr>
        <p:blipFill>
          <a:blip r:embed="rId9">
            <a:extLst>
              <a:ext uri="{28A0092B-C50C-407E-A947-70E740481C1C}">
                <a14:useLocalDpi xmlns:a14="http://schemas.microsoft.com/office/drawing/2010/main" val="0"/>
              </a:ext>
            </a:extLst>
          </a:blip>
          <a:srcRect/>
          <a:stretch>
            <a:fillRect/>
          </a:stretch>
        </p:blipFill>
        <p:spPr bwMode="auto">
          <a:xfrm>
            <a:off x="5339452" y="2059976"/>
            <a:ext cx="6074782" cy="3442190"/>
          </a:xfrm>
          <a:prstGeom prst="rect">
            <a:avLst/>
          </a:prstGeom>
          <a:noFill/>
          <a:ln>
            <a:noFill/>
          </a:ln>
        </p:spPr>
      </p:pic>
    </p:spTree>
    <p:extLst>
      <p:ext uri="{BB962C8B-B14F-4D97-AF65-F5344CB8AC3E}">
        <p14:creationId xmlns:p14="http://schemas.microsoft.com/office/powerpoint/2010/main" val="3599730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2726524768"/>
              </p:ext>
            </p:extLst>
          </p:nvPr>
        </p:nvGraphicFramePr>
        <p:xfrm>
          <a:off x="748736" y="1692"/>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737811" y="1354971"/>
            <a:ext cx="11117857" cy="800219"/>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INTRODUCCIÓN</a:t>
            </a:r>
            <a:endParaRPr lang="es-EC" sz="2400" b="1" dirty="0">
              <a:solidFill>
                <a:srgbClr val="000000"/>
              </a:solidFill>
              <a:ea typeface="Inconsolata"/>
            </a:endParaRPr>
          </a:p>
          <a:p>
            <a:pPr marL="349250" indent="-349250" algn="just">
              <a:buAutoNum type="alphaLcParenR"/>
            </a:pPr>
            <a:endParaRPr lang="es-ES_tradnl" b="1" dirty="0"/>
          </a:p>
        </p:txBody>
      </p:sp>
      <p:pic>
        <p:nvPicPr>
          <p:cNvPr id="4" name="Imagen 3"/>
          <p:cNvPicPr/>
          <p:nvPr/>
        </p:nvPicPr>
        <p:blipFill>
          <a:blip r:embed="rId8"/>
          <a:stretch>
            <a:fillRect/>
          </a:stretch>
        </p:blipFill>
        <p:spPr>
          <a:xfrm>
            <a:off x="2209087" y="1755080"/>
            <a:ext cx="7770485" cy="4251582"/>
          </a:xfrm>
          <a:prstGeom prst="rect">
            <a:avLst/>
          </a:prstGeom>
        </p:spPr>
      </p:pic>
    </p:spTree>
    <p:extLst>
      <p:ext uri="{BB962C8B-B14F-4D97-AF65-F5344CB8AC3E}">
        <p14:creationId xmlns:p14="http://schemas.microsoft.com/office/powerpoint/2010/main" val="30961277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4003908011"/>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774599" y="1119375"/>
            <a:ext cx="11117857" cy="861774"/>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APLICACIÓN </a:t>
            </a:r>
            <a:r>
              <a:rPr lang="es-CO" sz="2800" b="1" dirty="0" smtClean="0">
                <a:solidFill>
                  <a:srgbClr val="000000"/>
                </a:solidFill>
                <a:ea typeface="Inconsolata"/>
              </a:rPr>
              <a:t>INTERFAZ GRÁFICA LABVIEW</a:t>
            </a:r>
            <a:endParaRPr lang="es-ES_tradnl" b="1" dirty="0"/>
          </a:p>
          <a:p>
            <a:pPr lvl="1" algn="just"/>
            <a:endParaRPr lang="es-EC" sz="2200" dirty="0">
              <a:solidFill>
                <a:srgbClr val="000000"/>
              </a:solidFill>
              <a:ea typeface="Inconsolata"/>
            </a:endParaRPr>
          </a:p>
        </p:txBody>
      </p:sp>
      <p:pic>
        <p:nvPicPr>
          <p:cNvPr id="10" name="Imagen 9"/>
          <p:cNvPicPr/>
          <p:nvPr/>
        </p:nvPicPr>
        <p:blipFill>
          <a:blip r:embed="rId8"/>
          <a:stretch>
            <a:fillRect/>
          </a:stretch>
        </p:blipFill>
        <p:spPr>
          <a:xfrm>
            <a:off x="1817111" y="1827325"/>
            <a:ext cx="8912575" cy="3962451"/>
          </a:xfrm>
          <a:prstGeom prst="rect">
            <a:avLst/>
          </a:prstGeom>
        </p:spPr>
      </p:pic>
    </p:spTree>
    <p:extLst>
      <p:ext uri="{BB962C8B-B14F-4D97-AF65-F5344CB8AC3E}">
        <p14:creationId xmlns:p14="http://schemas.microsoft.com/office/powerpoint/2010/main" val="11350084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4003908011"/>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774599" y="1119375"/>
            <a:ext cx="11117857" cy="861774"/>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APLICACIÓN </a:t>
            </a:r>
            <a:r>
              <a:rPr lang="es-CO" sz="2800" b="1" dirty="0" smtClean="0">
                <a:solidFill>
                  <a:srgbClr val="000000"/>
                </a:solidFill>
                <a:ea typeface="Inconsolata"/>
              </a:rPr>
              <a:t>INTERFAZ GRÁFICA LABVIEW</a:t>
            </a:r>
            <a:endParaRPr lang="es-ES_tradnl" b="1" dirty="0"/>
          </a:p>
          <a:p>
            <a:pPr lvl="1" algn="just"/>
            <a:endParaRPr lang="es-EC" sz="2200" dirty="0">
              <a:solidFill>
                <a:srgbClr val="000000"/>
              </a:solidFill>
              <a:ea typeface="Inconsolata"/>
            </a:endParaRPr>
          </a:p>
        </p:txBody>
      </p:sp>
      <p:pic>
        <p:nvPicPr>
          <p:cNvPr id="6" name="Imagen 5" descr="C:\Users\MiPc\Desktop\TESIS\FFLUJOGRAMAS\flujograma2.jpg"/>
          <p:cNvPicPr/>
          <p:nvPr/>
        </p:nvPicPr>
        <p:blipFill>
          <a:blip r:embed="rId8">
            <a:extLst>
              <a:ext uri="{28A0092B-C50C-407E-A947-70E740481C1C}">
                <a14:useLocalDpi xmlns:a14="http://schemas.microsoft.com/office/drawing/2010/main" val="0"/>
              </a:ext>
            </a:extLst>
          </a:blip>
          <a:srcRect/>
          <a:stretch>
            <a:fillRect/>
          </a:stretch>
        </p:blipFill>
        <p:spPr bwMode="auto">
          <a:xfrm>
            <a:off x="1113319" y="1684250"/>
            <a:ext cx="3773991" cy="4432771"/>
          </a:xfrm>
          <a:prstGeom prst="rect">
            <a:avLst/>
          </a:prstGeom>
          <a:noFill/>
          <a:ln>
            <a:noFill/>
          </a:ln>
        </p:spPr>
      </p:pic>
      <p:sp>
        <p:nvSpPr>
          <p:cNvPr id="8" name="Rectángulo 7"/>
          <p:cNvSpPr/>
          <p:nvPr/>
        </p:nvSpPr>
        <p:spPr>
          <a:xfrm>
            <a:off x="5194924" y="1684251"/>
            <a:ext cx="6697532" cy="414899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9" name="Conector recto de flecha 8"/>
          <p:cNvCxnSpPr/>
          <p:nvPr/>
        </p:nvCxnSpPr>
        <p:spPr>
          <a:xfrm flipV="1">
            <a:off x="3547241" y="3310759"/>
            <a:ext cx="1623849" cy="5044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Imagen 9"/>
          <p:cNvPicPr/>
          <p:nvPr/>
        </p:nvPicPr>
        <p:blipFill>
          <a:blip r:embed="rId9"/>
          <a:stretch>
            <a:fillRect/>
          </a:stretch>
        </p:blipFill>
        <p:spPr>
          <a:xfrm>
            <a:off x="5478704" y="1831362"/>
            <a:ext cx="5612130" cy="1731645"/>
          </a:xfrm>
          <a:prstGeom prst="rect">
            <a:avLst/>
          </a:prstGeom>
        </p:spPr>
      </p:pic>
      <p:pic>
        <p:nvPicPr>
          <p:cNvPr id="2" name="Imagen 1"/>
          <p:cNvPicPr>
            <a:picLocks noChangeAspect="1"/>
          </p:cNvPicPr>
          <p:nvPr/>
        </p:nvPicPr>
        <p:blipFill>
          <a:blip r:embed="rId10"/>
          <a:stretch>
            <a:fillRect/>
          </a:stretch>
        </p:blipFill>
        <p:spPr>
          <a:xfrm>
            <a:off x="9474367" y="4431424"/>
            <a:ext cx="2257425" cy="533400"/>
          </a:xfrm>
          <a:prstGeom prst="rect">
            <a:avLst/>
          </a:prstGeom>
        </p:spPr>
      </p:pic>
      <p:pic>
        <p:nvPicPr>
          <p:cNvPr id="11" name="Imagen 10"/>
          <p:cNvPicPr/>
          <p:nvPr/>
        </p:nvPicPr>
        <p:blipFill>
          <a:blip r:embed="rId11"/>
          <a:stretch>
            <a:fillRect/>
          </a:stretch>
        </p:blipFill>
        <p:spPr>
          <a:xfrm>
            <a:off x="5500396" y="3900635"/>
            <a:ext cx="3668499" cy="1264657"/>
          </a:xfrm>
          <a:prstGeom prst="rect">
            <a:avLst/>
          </a:prstGeom>
        </p:spPr>
      </p:pic>
    </p:spTree>
    <p:extLst>
      <p:ext uri="{BB962C8B-B14F-4D97-AF65-F5344CB8AC3E}">
        <p14:creationId xmlns:p14="http://schemas.microsoft.com/office/powerpoint/2010/main" val="15125767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4003908011"/>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774599" y="1119375"/>
            <a:ext cx="11117857" cy="861774"/>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APLICACIÓN </a:t>
            </a:r>
            <a:r>
              <a:rPr lang="es-CO" sz="2800" b="1" dirty="0" smtClean="0">
                <a:solidFill>
                  <a:srgbClr val="000000"/>
                </a:solidFill>
                <a:ea typeface="Inconsolata"/>
              </a:rPr>
              <a:t>INTERFAZ GRÁFICA LABVIEW</a:t>
            </a:r>
            <a:endParaRPr lang="es-ES_tradnl" b="1" dirty="0"/>
          </a:p>
          <a:p>
            <a:pPr lvl="1" algn="just"/>
            <a:endParaRPr lang="es-EC" sz="2200" dirty="0">
              <a:solidFill>
                <a:srgbClr val="000000"/>
              </a:solidFill>
              <a:ea typeface="Inconsolata"/>
            </a:endParaRPr>
          </a:p>
        </p:txBody>
      </p:sp>
      <p:pic>
        <p:nvPicPr>
          <p:cNvPr id="6" name="Imagen 5" descr="C:\Users\MiPc\Desktop\TESIS\FFLUJOGRAMAS\flujograma2.jpg"/>
          <p:cNvPicPr/>
          <p:nvPr/>
        </p:nvPicPr>
        <p:blipFill>
          <a:blip r:embed="rId8">
            <a:extLst>
              <a:ext uri="{28A0092B-C50C-407E-A947-70E740481C1C}">
                <a14:useLocalDpi xmlns:a14="http://schemas.microsoft.com/office/drawing/2010/main" val="0"/>
              </a:ext>
            </a:extLst>
          </a:blip>
          <a:srcRect/>
          <a:stretch>
            <a:fillRect/>
          </a:stretch>
        </p:blipFill>
        <p:spPr bwMode="auto">
          <a:xfrm>
            <a:off x="1113319" y="1684250"/>
            <a:ext cx="3773991" cy="4432771"/>
          </a:xfrm>
          <a:prstGeom prst="rect">
            <a:avLst/>
          </a:prstGeom>
          <a:noFill/>
          <a:ln>
            <a:noFill/>
          </a:ln>
        </p:spPr>
      </p:pic>
      <p:sp>
        <p:nvSpPr>
          <p:cNvPr id="8" name="Rectángulo 7"/>
          <p:cNvSpPr/>
          <p:nvPr/>
        </p:nvSpPr>
        <p:spPr>
          <a:xfrm>
            <a:off x="6637283" y="3090041"/>
            <a:ext cx="3563008" cy="1261242"/>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9" name="Conector recto de flecha 8"/>
          <p:cNvCxnSpPr>
            <a:endCxn id="8" idx="1"/>
          </p:cNvCxnSpPr>
          <p:nvPr/>
        </p:nvCxnSpPr>
        <p:spPr>
          <a:xfrm flipV="1">
            <a:off x="4863661" y="3720662"/>
            <a:ext cx="1773622" cy="8486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Imagen 11"/>
          <p:cNvPicPr/>
          <p:nvPr/>
        </p:nvPicPr>
        <p:blipFill>
          <a:blip r:embed="rId9"/>
          <a:stretch>
            <a:fillRect/>
          </a:stretch>
        </p:blipFill>
        <p:spPr>
          <a:xfrm>
            <a:off x="6817940" y="3210885"/>
            <a:ext cx="3143885" cy="838200"/>
          </a:xfrm>
          <a:prstGeom prst="rect">
            <a:avLst/>
          </a:prstGeom>
        </p:spPr>
      </p:pic>
    </p:spTree>
    <p:extLst>
      <p:ext uri="{BB962C8B-B14F-4D97-AF65-F5344CB8AC3E}">
        <p14:creationId xmlns:p14="http://schemas.microsoft.com/office/powerpoint/2010/main" val="24802118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4003908011"/>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774599" y="1119375"/>
            <a:ext cx="11117857" cy="861774"/>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APLICACIÓN </a:t>
            </a:r>
            <a:r>
              <a:rPr lang="es-CO" sz="2800" b="1" dirty="0" smtClean="0">
                <a:solidFill>
                  <a:srgbClr val="000000"/>
                </a:solidFill>
                <a:ea typeface="Inconsolata"/>
              </a:rPr>
              <a:t>INTERFAZ GRÁFICA LABVIEW</a:t>
            </a:r>
            <a:endParaRPr lang="es-ES_tradnl" b="1" dirty="0"/>
          </a:p>
          <a:p>
            <a:pPr lvl="1" algn="just"/>
            <a:endParaRPr lang="es-EC" sz="2200" dirty="0">
              <a:solidFill>
                <a:srgbClr val="000000"/>
              </a:solidFill>
              <a:ea typeface="Inconsolata"/>
            </a:endParaRPr>
          </a:p>
        </p:txBody>
      </p:sp>
      <p:pic>
        <p:nvPicPr>
          <p:cNvPr id="10" name="Imagen 9" descr="C:\Users\MiPc\Desktop\TESIS\Imagenes\12.jpg"/>
          <p:cNvPicPr/>
          <p:nvPr/>
        </p:nvPicPr>
        <p:blipFill rotWithShape="1">
          <a:blip r:embed="rId8" cstate="print">
            <a:extLst>
              <a:ext uri="{28A0092B-C50C-407E-A947-70E740481C1C}">
                <a14:useLocalDpi xmlns:a14="http://schemas.microsoft.com/office/drawing/2010/main" val="0"/>
              </a:ext>
            </a:extLst>
          </a:blip>
          <a:srcRect b="50048"/>
          <a:stretch/>
        </p:blipFill>
        <p:spPr bwMode="auto">
          <a:xfrm>
            <a:off x="1168356" y="1777113"/>
            <a:ext cx="10724100" cy="429261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359930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4003908011"/>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774599" y="1119375"/>
            <a:ext cx="11117857" cy="861774"/>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APLICACIÓN </a:t>
            </a:r>
            <a:r>
              <a:rPr lang="es-CO" sz="2800" b="1" dirty="0" smtClean="0">
                <a:solidFill>
                  <a:srgbClr val="000000"/>
                </a:solidFill>
                <a:ea typeface="Inconsolata"/>
              </a:rPr>
              <a:t>INTERFAZ GRÁFICA LABVIEW</a:t>
            </a:r>
            <a:endParaRPr lang="es-ES_tradnl" b="1" dirty="0"/>
          </a:p>
          <a:p>
            <a:pPr lvl="1" algn="just"/>
            <a:endParaRPr lang="es-EC" sz="2200" dirty="0">
              <a:solidFill>
                <a:srgbClr val="000000"/>
              </a:solidFill>
              <a:ea typeface="Inconsolata"/>
            </a:endParaRPr>
          </a:p>
        </p:txBody>
      </p:sp>
      <p:pic>
        <p:nvPicPr>
          <p:cNvPr id="6" name="Imagen 5"/>
          <p:cNvPicPr/>
          <p:nvPr/>
        </p:nvPicPr>
        <p:blipFill>
          <a:blip r:embed="rId8"/>
          <a:stretch>
            <a:fillRect/>
          </a:stretch>
        </p:blipFill>
        <p:spPr>
          <a:xfrm>
            <a:off x="1134482" y="1735608"/>
            <a:ext cx="10757974" cy="4207992"/>
          </a:xfrm>
          <a:prstGeom prst="rect">
            <a:avLst/>
          </a:prstGeom>
        </p:spPr>
      </p:pic>
    </p:spTree>
    <p:extLst>
      <p:ext uri="{BB962C8B-B14F-4D97-AF65-F5344CB8AC3E}">
        <p14:creationId xmlns:p14="http://schemas.microsoft.com/office/powerpoint/2010/main" val="5411509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4003908011"/>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774599" y="1119375"/>
            <a:ext cx="11117857" cy="861774"/>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APLICACIÓN </a:t>
            </a:r>
            <a:r>
              <a:rPr lang="es-CO" sz="2800" b="1" dirty="0" smtClean="0">
                <a:solidFill>
                  <a:srgbClr val="000000"/>
                </a:solidFill>
                <a:ea typeface="Inconsolata"/>
              </a:rPr>
              <a:t>PROCESAMIENTO EN LA PC</a:t>
            </a:r>
            <a:endParaRPr lang="es-ES_tradnl" b="1" dirty="0"/>
          </a:p>
          <a:p>
            <a:pPr lvl="1" algn="just"/>
            <a:endParaRPr lang="es-EC" sz="2200" dirty="0">
              <a:solidFill>
                <a:srgbClr val="000000"/>
              </a:solidFill>
              <a:ea typeface="Inconsolata"/>
            </a:endParaRPr>
          </a:p>
        </p:txBody>
      </p:sp>
      <p:pic>
        <p:nvPicPr>
          <p:cNvPr id="7" name="Imagen 6" descr="C:\Users\MiPc\Desktop\TESIS\FFLUJOGRAMAS\flujograma3.jpg"/>
          <p:cNvPicPr/>
          <p:nvPr/>
        </p:nvPicPr>
        <p:blipFill>
          <a:blip r:embed="rId8">
            <a:extLst>
              <a:ext uri="{28A0092B-C50C-407E-A947-70E740481C1C}">
                <a14:useLocalDpi xmlns:a14="http://schemas.microsoft.com/office/drawing/2010/main" val="0"/>
              </a:ext>
            </a:extLst>
          </a:blip>
          <a:srcRect/>
          <a:stretch>
            <a:fillRect/>
          </a:stretch>
        </p:blipFill>
        <p:spPr bwMode="auto">
          <a:xfrm>
            <a:off x="1603429" y="1728887"/>
            <a:ext cx="1760516" cy="4798038"/>
          </a:xfrm>
          <a:prstGeom prst="rect">
            <a:avLst/>
          </a:prstGeom>
          <a:noFill/>
          <a:ln>
            <a:noFill/>
          </a:ln>
        </p:spPr>
      </p:pic>
      <p:pic>
        <p:nvPicPr>
          <p:cNvPr id="8" name="Imagen 7"/>
          <p:cNvPicPr/>
          <p:nvPr/>
        </p:nvPicPr>
        <p:blipFill>
          <a:blip r:embed="rId9"/>
          <a:stretch>
            <a:fillRect/>
          </a:stretch>
        </p:blipFill>
        <p:spPr>
          <a:xfrm>
            <a:off x="4192774" y="1981149"/>
            <a:ext cx="7878073" cy="3478803"/>
          </a:xfrm>
          <a:prstGeom prst="rect">
            <a:avLst/>
          </a:prstGeom>
        </p:spPr>
      </p:pic>
      <p:cxnSp>
        <p:nvCxnSpPr>
          <p:cNvPr id="3" name="Conector recto de flecha 2"/>
          <p:cNvCxnSpPr/>
          <p:nvPr/>
        </p:nvCxnSpPr>
        <p:spPr>
          <a:xfrm flipV="1">
            <a:off x="3363945" y="2632841"/>
            <a:ext cx="828829" cy="15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1490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4003908011"/>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774599" y="1119375"/>
            <a:ext cx="11117857" cy="861774"/>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APLICACIÓN </a:t>
            </a:r>
            <a:r>
              <a:rPr lang="es-CO" sz="2800" b="1" dirty="0" smtClean="0">
                <a:solidFill>
                  <a:srgbClr val="000000"/>
                </a:solidFill>
                <a:ea typeface="Inconsolata"/>
              </a:rPr>
              <a:t>PROCESAMIENTO EN LA PC</a:t>
            </a:r>
            <a:endParaRPr lang="es-ES_tradnl" b="1" dirty="0"/>
          </a:p>
          <a:p>
            <a:pPr lvl="1" algn="just"/>
            <a:endParaRPr lang="es-EC" sz="2200" dirty="0">
              <a:solidFill>
                <a:srgbClr val="000000"/>
              </a:solidFill>
              <a:ea typeface="Inconsolata"/>
            </a:endParaRPr>
          </a:p>
        </p:txBody>
      </p:sp>
      <p:pic>
        <p:nvPicPr>
          <p:cNvPr id="7" name="Imagen 6" descr="C:\Users\MiPc\Desktop\TESIS\FFLUJOGRAMAS\flujograma3.jpg"/>
          <p:cNvPicPr/>
          <p:nvPr/>
        </p:nvPicPr>
        <p:blipFill>
          <a:blip r:embed="rId8">
            <a:extLst>
              <a:ext uri="{28A0092B-C50C-407E-A947-70E740481C1C}">
                <a14:useLocalDpi xmlns:a14="http://schemas.microsoft.com/office/drawing/2010/main" val="0"/>
              </a:ext>
            </a:extLst>
          </a:blip>
          <a:srcRect/>
          <a:stretch>
            <a:fillRect/>
          </a:stretch>
        </p:blipFill>
        <p:spPr bwMode="auto">
          <a:xfrm>
            <a:off x="1660602" y="1634293"/>
            <a:ext cx="1760516" cy="4798038"/>
          </a:xfrm>
          <a:prstGeom prst="rect">
            <a:avLst/>
          </a:prstGeom>
          <a:noFill/>
          <a:ln>
            <a:noFill/>
          </a:ln>
        </p:spPr>
      </p:pic>
      <p:pic>
        <p:nvPicPr>
          <p:cNvPr id="6" name="Imagen 5"/>
          <p:cNvPicPr/>
          <p:nvPr/>
        </p:nvPicPr>
        <p:blipFill>
          <a:blip r:embed="rId9"/>
          <a:stretch>
            <a:fillRect/>
          </a:stretch>
        </p:blipFill>
        <p:spPr>
          <a:xfrm>
            <a:off x="4061866" y="1634293"/>
            <a:ext cx="7830590" cy="4466961"/>
          </a:xfrm>
          <a:prstGeom prst="rect">
            <a:avLst/>
          </a:prstGeom>
        </p:spPr>
      </p:pic>
      <p:cxnSp>
        <p:nvCxnSpPr>
          <p:cNvPr id="3" name="Conector recto de flecha 2"/>
          <p:cNvCxnSpPr/>
          <p:nvPr/>
        </p:nvCxnSpPr>
        <p:spPr>
          <a:xfrm>
            <a:off x="3421118" y="3247697"/>
            <a:ext cx="6407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5985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4003908011"/>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774599" y="1119375"/>
            <a:ext cx="11117857" cy="861774"/>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APLICACIÓN </a:t>
            </a:r>
            <a:r>
              <a:rPr lang="es-CO" sz="2800" b="1" dirty="0" smtClean="0">
                <a:solidFill>
                  <a:srgbClr val="000000"/>
                </a:solidFill>
                <a:ea typeface="Inconsolata"/>
              </a:rPr>
              <a:t>PROCESAMIENTO EN LA PC</a:t>
            </a:r>
            <a:endParaRPr lang="es-ES_tradnl" b="1" dirty="0"/>
          </a:p>
          <a:p>
            <a:pPr lvl="1" algn="just"/>
            <a:endParaRPr lang="es-EC" sz="2200" dirty="0">
              <a:solidFill>
                <a:srgbClr val="000000"/>
              </a:solidFill>
              <a:ea typeface="Inconsolata"/>
            </a:endParaRPr>
          </a:p>
        </p:txBody>
      </p:sp>
      <p:pic>
        <p:nvPicPr>
          <p:cNvPr id="7" name="Imagen 6" descr="C:\Users\MiPc\Desktop\TESIS\FFLUJOGRAMAS\flujograma3.jpg"/>
          <p:cNvPicPr/>
          <p:nvPr/>
        </p:nvPicPr>
        <p:blipFill>
          <a:blip r:embed="rId8">
            <a:extLst>
              <a:ext uri="{28A0092B-C50C-407E-A947-70E740481C1C}">
                <a14:useLocalDpi xmlns:a14="http://schemas.microsoft.com/office/drawing/2010/main" val="0"/>
              </a:ext>
            </a:extLst>
          </a:blip>
          <a:srcRect/>
          <a:stretch>
            <a:fillRect/>
          </a:stretch>
        </p:blipFill>
        <p:spPr bwMode="auto">
          <a:xfrm>
            <a:off x="1660602" y="1634293"/>
            <a:ext cx="1760516" cy="4798038"/>
          </a:xfrm>
          <a:prstGeom prst="rect">
            <a:avLst/>
          </a:prstGeom>
          <a:noFill/>
          <a:ln>
            <a:noFill/>
          </a:ln>
        </p:spPr>
      </p:pic>
      <p:cxnSp>
        <p:nvCxnSpPr>
          <p:cNvPr id="3" name="Conector recto de flecha 2"/>
          <p:cNvCxnSpPr/>
          <p:nvPr/>
        </p:nvCxnSpPr>
        <p:spPr>
          <a:xfrm flipV="1">
            <a:off x="3342288" y="4033312"/>
            <a:ext cx="1135119" cy="15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9"/>
          <a:stretch>
            <a:fillRect/>
          </a:stretch>
        </p:blipFill>
        <p:spPr>
          <a:xfrm>
            <a:off x="4789433" y="1550262"/>
            <a:ext cx="6861284" cy="4295984"/>
          </a:xfrm>
          <a:prstGeom prst="rect">
            <a:avLst/>
          </a:prstGeom>
        </p:spPr>
      </p:pic>
      <p:sp>
        <p:nvSpPr>
          <p:cNvPr id="9" name="CuadroTexto 8"/>
          <p:cNvSpPr txBox="1"/>
          <p:nvPr/>
        </p:nvSpPr>
        <p:spPr>
          <a:xfrm>
            <a:off x="8078185" y="5661580"/>
            <a:ext cx="938077" cy="369332"/>
          </a:xfrm>
          <a:prstGeom prst="rect">
            <a:avLst/>
          </a:prstGeom>
          <a:noFill/>
        </p:spPr>
        <p:txBody>
          <a:bodyPr wrap="none" rtlCol="0">
            <a:spAutoFit/>
          </a:bodyPr>
          <a:lstStyle/>
          <a:p>
            <a:r>
              <a:rPr lang="es-CO" dirty="0" smtClean="0"/>
              <a:t>RMS (V)</a:t>
            </a:r>
            <a:endParaRPr lang="es-CO" dirty="0"/>
          </a:p>
        </p:txBody>
      </p:sp>
      <p:sp>
        <p:nvSpPr>
          <p:cNvPr id="10" name="CuadroTexto 9"/>
          <p:cNvSpPr txBox="1"/>
          <p:nvPr/>
        </p:nvSpPr>
        <p:spPr>
          <a:xfrm rot="16200000">
            <a:off x="4160703" y="3729031"/>
            <a:ext cx="1257460" cy="369332"/>
          </a:xfrm>
          <a:prstGeom prst="rect">
            <a:avLst/>
          </a:prstGeom>
          <a:noFill/>
        </p:spPr>
        <p:txBody>
          <a:bodyPr wrap="none" rtlCol="0">
            <a:spAutoFit/>
          </a:bodyPr>
          <a:lstStyle/>
          <a:p>
            <a:r>
              <a:rPr lang="es-CO" dirty="0" smtClean="0"/>
              <a:t>FUERZA (N)</a:t>
            </a:r>
            <a:endParaRPr lang="es-CO" dirty="0"/>
          </a:p>
        </p:txBody>
      </p:sp>
    </p:spTree>
    <p:extLst>
      <p:ext uri="{BB962C8B-B14F-4D97-AF65-F5344CB8AC3E}">
        <p14:creationId xmlns:p14="http://schemas.microsoft.com/office/powerpoint/2010/main" val="28063047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4003908011"/>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774599" y="1119375"/>
            <a:ext cx="11117857" cy="861774"/>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APLICACIÓN </a:t>
            </a:r>
            <a:r>
              <a:rPr lang="es-CO" sz="2800" b="1" dirty="0" smtClean="0">
                <a:solidFill>
                  <a:srgbClr val="000000"/>
                </a:solidFill>
                <a:ea typeface="Inconsolata"/>
              </a:rPr>
              <a:t>PROCESAMIENTO EN LA PC</a:t>
            </a:r>
            <a:endParaRPr lang="es-ES_tradnl" b="1" dirty="0"/>
          </a:p>
          <a:p>
            <a:pPr lvl="1" algn="just"/>
            <a:endParaRPr lang="es-EC" sz="2200" dirty="0">
              <a:solidFill>
                <a:srgbClr val="000000"/>
              </a:solidFill>
              <a:ea typeface="Inconsolata"/>
            </a:endParaRPr>
          </a:p>
        </p:txBody>
      </p:sp>
      <p:pic>
        <p:nvPicPr>
          <p:cNvPr id="7" name="Imagen 6" descr="C:\Users\MiPc\Desktop\TESIS\FFLUJOGRAMAS\flujograma3.jpg"/>
          <p:cNvPicPr/>
          <p:nvPr/>
        </p:nvPicPr>
        <p:blipFill>
          <a:blip r:embed="rId8">
            <a:extLst>
              <a:ext uri="{28A0092B-C50C-407E-A947-70E740481C1C}">
                <a14:useLocalDpi xmlns:a14="http://schemas.microsoft.com/office/drawing/2010/main" val="0"/>
              </a:ext>
            </a:extLst>
          </a:blip>
          <a:srcRect/>
          <a:stretch>
            <a:fillRect/>
          </a:stretch>
        </p:blipFill>
        <p:spPr bwMode="auto">
          <a:xfrm>
            <a:off x="1660602" y="1634293"/>
            <a:ext cx="1760516" cy="4798038"/>
          </a:xfrm>
          <a:prstGeom prst="rect">
            <a:avLst/>
          </a:prstGeom>
          <a:noFill/>
          <a:ln>
            <a:noFill/>
          </a:ln>
        </p:spPr>
      </p:pic>
      <p:cxnSp>
        <p:nvCxnSpPr>
          <p:cNvPr id="3" name="Conector recto de flecha 2"/>
          <p:cNvCxnSpPr/>
          <p:nvPr/>
        </p:nvCxnSpPr>
        <p:spPr>
          <a:xfrm flipV="1">
            <a:off x="3421118" y="4033312"/>
            <a:ext cx="1056289" cy="6332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Imagen 10"/>
          <p:cNvPicPr/>
          <p:nvPr/>
        </p:nvPicPr>
        <p:blipFill>
          <a:blip r:embed="rId9"/>
          <a:stretch>
            <a:fillRect/>
          </a:stretch>
        </p:blipFill>
        <p:spPr>
          <a:xfrm>
            <a:off x="4639485" y="1634294"/>
            <a:ext cx="6743217" cy="2244024"/>
          </a:xfrm>
          <a:prstGeom prst="rect">
            <a:avLst/>
          </a:prstGeom>
        </p:spPr>
      </p:pic>
      <p:pic>
        <p:nvPicPr>
          <p:cNvPr id="12" name="Imagen 11"/>
          <p:cNvPicPr/>
          <p:nvPr/>
        </p:nvPicPr>
        <p:blipFill>
          <a:blip r:embed="rId10" cstate="print">
            <a:extLst>
              <a:ext uri="{28A0092B-C50C-407E-A947-70E740481C1C}">
                <a14:useLocalDpi xmlns:a14="http://schemas.microsoft.com/office/drawing/2010/main" val="0"/>
              </a:ext>
            </a:extLst>
          </a:blip>
          <a:stretch>
            <a:fillRect/>
          </a:stretch>
        </p:blipFill>
        <p:spPr>
          <a:xfrm>
            <a:off x="4639484" y="3878318"/>
            <a:ext cx="6743217" cy="2282244"/>
          </a:xfrm>
          <a:prstGeom prst="rect">
            <a:avLst/>
          </a:prstGeom>
        </p:spPr>
      </p:pic>
    </p:spTree>
    <p:extLst>
      <p:ext uri="{BB962C8B-B14F-4D97-AF65-F5344CB8AC3E}">
        <p14:creationId xmlns:p14="http://schemas.microsoft.com/office/powerpoint/2010/main" val="6170748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2710786869"/>
              </p:ext>
            </p:extLst>
          </p:nvPr>
        </p:nvGraphicFramePr>
        <p:xfrm>
          <a:off x="748736" y="-17358"/>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a 2">
            <a:extLst>
              <a:ext uri="{FF2B5EF4-FFF2-40B4-BE49-F238E27FC236}">
                <a16:creationId xmlns:lc="http://schemas.openxmlformats.org/drawingml/2006/lockedCanvas" xmlns:a16="http://schemas.microsoft.com/office/drawing/2014/main" xmlns="" id="{9D622415-4D9A-4137-8CBF-E0C68AA86B56}"/>
              </a:ext>
            </a:extLst>
          </p:cNvPr>
          <p:cNvGraphicFramePr/>
          <p:nvPr>
            <p:extLst>
              <p:ext uri="{D42A27DB-BD31-4B8C-83A1-F6EECF244321}">
                <p14:modId xmlns:p14="http://schemas.microsoft.com/office/powerpoint/2010/main" val="3334795481"/>
              </p:ext>
            </p:extLst>
          </p:nvPr>
        </p:nvGraphicFramePr>
        <p:xfrm>
          <a:off x="3017708" y="1367327"/>
          <a:ext cx="9174292" cy="45739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Elipse 3">
            <a:extLst>
              <a:ext uri="{FF2B5EF4-FFF2-40B4-BE49-F238E27FC236}">
                <a16:creationId xmlns:lc="http://schemas.openxmlformats.org/drawingml/2006/lockedCanvas" xmlns:a16="http://schemas.microsoft.com/office/drawing/2014/main" xmlns="" id="{9901AB4A-7681-4B61-BAA3-764926795509}"/>
              </a:ext>
            </a:extLst>
          </p:cNvPr>
          <p:cNvSpPr/>
          <p:nvPr/>
        </p:nvSpPr>
        <p:spPr>
          <a:xfrm>
            <a:off x="693684" y="2301766"/>
            <a:ext cx="2722678" cy="2538247"/>
          </a:xfrm>
          <a:prstGeom prst="ellips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C" sz="2000" dirty="0" smtClean="0">
                <a:latin typeface="Arial" panose="020B0604020202020204" pitchFamily="34" charset="0"/>
                <a:cs typeface="Arial" panose="020B0604020202020204" pitchFamily="34" charset="0"/>
              </a:rPr>
              <a:t>PRUEBAS Y RESULTADOS</a:t>
            </a:r>
            <a:endParaRPr lang="es-EC"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8549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2726524768"/>
              </p:ext>
            </p:extLst>
          </p:nvPr>
        </p:nvGraphicFramePr>
        <p:xfrm>
          <a:off x="748736" y="1692"/>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769343" y="1466936"/>
            <a:ext cx="7744037" cy="3508653"/>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INTRODUCCIÓN: MÚSCULOS MASTICATORIOS</a:t>
            </a:r>
            <a:endParaRPr lang="es-EC" sz="2400" b="1" dirty="0">
              <a:solidFill>
                <a:srgbClr val="000000"/>
              </a:solidFill>
              <a:ea typeface="Inconsolata"/>
            </a:endParaRPr>
          </a:p>
          <a:p>
            <a:pPr marL="349250" indent="-349250" algn="just">
              <a:buAutoNum type="alphaLcParenR"/>
            </a:pPr>
            <a:endParaRPr lang="es-ES_tradnl" b="1" dirty="0"/>
          </a:p>
          <a:p>
            <a:pPr marL="806450" lvl="1" indent="-349250" algn="just">
              <a:buFont typeface="Arial" panose="020B0604020202020204" pitchFamily="34" charset="0"/>
              <a:buChar char="•"/>
            </a:pPr>
            <a:r>
              <a:rPr lang="es-EC" sz="2200" dirty="0" smtClean="0">
                <a:solidFill>
                  <a:srgbClr val="000000"/>
                </a:solidFill>
                <a:ea typeface="Inconsolata"/>
              </a:rPr>
              <a:t>Movimiento de la mandíbula por los músculos Maseteros y Temporales. </a:t>
            </a:r>
          </a:p>
          <a:p>
            <a:pPr marL="806450" lvl="1" indent="-349250" algn="just">
              <a:buFont typeface="Arial" panose="020B0604020202020204" pitchFamily="34" charset="0"/>
              <a:buChar char="•"/>
            </a:pPr>
            <a:r>
              <a:rPr lang="es-EC" sz="2200" b="1" dirty="0"/>
              <a:t>Masetero: </a:t>
            </a:r>
            <a:r>
              <a:rPr lang="es-EC" sz="2200" dirty="0"/>
              <a:t>El musculo masetero es el más superficial de los músculos masticadores y más relevantes de detectar cuando se produce un movimiento en la mandíbula. </a:t>
            </a:r>
            <a:endParaRPr lang="es-EC" sz="2200" dirty="0" smtClean="0"/>
          </a:p>
          <a:p>
            <a:pPr marL="806450" lvl="1" indent="-349250" algn="just">
              <a:buFont typeface="Arial" panose="020B0604020202020204" pitchFamily="34" charset="0"/>
              <a:buChar char="•"/>
            </a:pPr>
            <a:r>
              <a:rPr lang="es-EC" sz="2200" b="1" dirty="0"/>
              <a:t>Temporal: </a:t>
            </a:r>
            <a:r>
              <a:rPr lang="es-EC" sz="2200" dirty="0"/>
              <a:t>El musculo temporal es el musculo elevador, situado en cada lado de la cabeza, ocupa la fosa temporal en los laterales de la cabeza. </a:t>
            </a:r>
            <a:endParaRPr lang="es-EC" sz="2200" dirty="0">
              <a:solidFill>
                <a:srgbClr val="000000"/>
              </a:solidFill>
              <a:ea typeface="Inconsolata"/>
            </a:endParaRPr>
          </a:p>
        </p:txBody>
      </p:sp>
      <p:pic>
        <p:nvPicPr>
          <p:cNvPr id="4" name="Imagen 3" descr="C:\Users\MiPc\Desktop\TESIS\Imagenes\musculo_masetero_temporal.jpg"/>
          <p:cNvPicPr/>
          <p:nvPr/>
        </p:nvPicPr>
        <p:blipFill>
          <a:blip r:embed="rId8">
            <a:extLst>
              <a:ext uri="{28A0092B-C50C-407E-A947-70E740481C1C}">
                <a14:useLocalDpi xmlns:a14="http://schemas.microsoft.com/office/drawing/2010/main" val="0"/>
              </a:ext>
            </a:extLst>
          </a:blip>
          <a:srcRect/>
          <a:stretch>
            <a:fillRect/>
          </a:stretch>
        </p:blipFill>
        <p:spPr bwMode="auto">
          <a:xfrm>
            <a:off x="8962390" y="1350266"/>
            <a:ext cx="3229610" cy="3741995"/>
          </a:xfrm>
          <a:prstGeom prst="rect">
            <a:avLst/>
          </a:prstGeom>
          <a:noFill/>
          <a:ln>
            <a:noFill/>
          </a:ln>
        </p:spPr>
      </p:pic>
    </p:spTree>
    <p:extLst>
      <p:ext uri="{BB962C8B-B14F-4D97-AF65-F5344CB8AC3E}">
        <p14:creationId xmlns:p14="http://schemas.microsoft.com/office/powerpoint/2010/main" val="18624491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2710786869"/>
              </p:ext>
            </p:extLst>
          </p:nvPr>
        </p:nvGraphicFramePr>
        <p:xfrm>
          <a:off x="748736" y="-17358"/>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774599" y="1119375"/>
            <a:ext cx="11117857" cy="861774"/>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2800" b="1" dirty="0" smtClean="0">
                <a:solidFill>
                  <a:srgbClr val="000000"/>
                </a:solidFill>
                <a:ea typeface="Inconsolata"/>
              </a:rPr>
              <a:t>PRUEBA FUNCIONAMIENTO: DURACIÓN AUTONOMÍA DEL PROTOTIPO</a:t>
            </a:r>
            <a:endParaRPr lang="es-ES_tradnl" b="1" dirty="0"/>
          </a:p>
          <a:p>
            <a:pPr lvl="1" algn="just"/>
            <a:endParaRPr lang="es-EC" sz="2200" dirty="0">
              <a:solidFill>
                <a:srgbClr val="000000"/>
              </a:solidFill>
              <a:ea typeface="Inconsolata"/>
            </a:endParaRPr>
          </a:p>
        </p:txBody>
      </p:sp>
      <p:pic>
        <p:nvPicPr>
          <p:cNvPr id="7" name="Imagen 6" descr="C:\Users\MiPc\Desktop\TESIS\Imagenes\Imagenes Visio\escenario1.jpg"/>
          <p:cNvPicPr/>
          <p:nvPr/>
        </p:nvPicPr>
        <p:blipFill>
          <a:blip r:embed="rId8">
            <a:extLst>
              <a:ext uri="{28A0092B-C50C-407E-A947-70E740481C1C}">
                <a14:useLocalDpi xmlns:a14="http://schemas.microsoft.com/office/drawing/2010/main" val="0"/>
              </a:ext>
            </a:extLst>
          </a:blip>
          <a:srcRect/>
          <a:stretch>
            <a:fillRect/>
          </a:stretch>
        </p:blipFill>
        <p:spPr bwMode="auto">
          <a:xfrm>
            <a:off x="996483" y="2238703"/>
            <a:ext cx="6443675" cy="3038093"/>
          </a:xfrm>
          <a:prstGeom prst="rect">
            <a:avLst/>
          </a:prstGeom>
          <a:noFill/>
          <a:ln>
            <a:noFill/>
          </a:ln>
        </p:spPr>
      </p:pic>
      <p:sp>
        <p:nvSpPr>
          <p:cNvPr id="8" name="Rectángulo 7">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7662041" y="1981149"/>
            <a:ext cx="4230415" cy="5709255"/>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Font typeface="Arial" panose="020B0604020202020204" pitchFamily="34" charset="0"/>
              <a:buChar char="•"/>
            </a:pPr>
            <a:r>
              <a:rPr lang="es-EC" sz="2200" dirty="0" smtClean="0">
                <a:solidFill>
                  <a:srgbClr val="000000"/>
                </a:solidFill>
                <a:ea typeface="Inconsolata"/>
              </a:rPr>
              <a:t>LMP7704 =2.9 </a:t>
            </a:r>
            <a:r>
              <a:rPr lang="es-EC" sz="2200" dirty="0" err="1" smtClean="0">
                <a:solidFill>
                  <a:srgbClr val="000000"/>
                </a:solidFill>
                <a:ea typeface="Inconsolata"/>
              </a:rPr>
              <a:t>mA.</a:t>
            </a:r>
            <a:endParaRPr lang="es-EC" sz="2200" dirty="0" smtClean="0">
              <a:solidFill>
                <a:srgbClr val="000000"/>
              </a:solidFill>
              <a:ea typeface="Inconsolata"/>
            </a:endParaRPr>
          </a:p>
          <a:p>
            <a:pPr marL="342900" indent="-342900" algn="just">
              <a:buFont typeface="Arial" panose="020B0604020202020204" pitchFamily="34" charset="0"/>
              <a:buChar char="•"/>
            </a:pPr>
            <a:r>
              <a:rPr lang="es-EC" sz="2200" dirty="0" smtClean="0">
                <a:solidFill>
                  <a:srgbClr val="000000"/>
                </a:solidFill>
                <a:ea typeface="Inconsolata"/>
              </a:rPr>
              <a:t>4 x LMP7704 =13.1 </a:t>
            </a:r>
            <a:r>
              <a:rPr lang="es-EC" sz="2200" dirty="0" err="1">
                <a:solidFill>
                  <a:srgbClr val="000000"/>
                </a:solidFill>
                <a:ea typeface="Inconsolata"/>
              </a:rPr>
              <a:t>mA</a:t>
            </a:r>
            <a:r>
              <a:rPr lang="es-EC" sz="2200" dirty="0" err="1" smtClean="0">
                <a:solidFill>
                  <a:srgbClr val="000000"/>
                </a:solidFill>
                <a:ea typeface="Inconsolata"/>
              </a:rPr>
              <a:t>.</a:t>
            </a:r>
            <a:endParaRPr lang="es-EC" sz="2200" dirty="0" smtClean="0">
              <a:solidFill>
                <a:srgbClr val="000000"/>
              </a:solidFill>
              <a:ea typeface="Inconsolata"/>
            </a:endParaRPr>
          </a:p>
          <a:p>
            <a:pPr marL="342900" indent="-342900" algn="just">
              <a:buFont typeface="Arial" panose="020B0604020202020204" pitchFamily="34" charset="0"/>
              <a:buChar char="•"/>
            </a:pPr>
            <a:r>
              <a:rPr lang="es-EC" sz="2200" dirty="0" smtClean="0">
                <a:solidFill>
                  <a:srgbClr val="000000"/>
                </a:solidFill>
                <a:ea typeface="Inconsolata"/>
              </a:rPr>
              <a:t>LMP7702 = 1.5 </a:t>
            </a:r>
            <a:r>
              <a:rPr lang="es-EC" sz="2200" dirty="0" err="1" smtClean="0">
                <a:solidFill>
                  <a:srgbClr val="000000"/>
                </a:solidFill>
                <a:ea typeface="Inconsolata"/>
              </a:rPr>
              <a:t>mA.</a:t>
            </a:r>
            <a:endParaRPr lang="es-EC" sz="2200" dirty="0" smtClean="0">
              <a:solidFill>
                <a:srgbClr val="000000"/>
              </a:solidFill>
              <a:ea typeface="Inconsolata"/>
            </a:endParaRPr>
          </a:p>
          <a:p>
            <a:pPr marL="342900" indent="-342900" algn="just">
              <a:buFont typeface="Arial" panose="020B0604020202020204" pitchFamily="34" charset="0"/>
              <a:buChar char="•"/>
            </a:pPr>
            <a:r>
              <a:rPr lang="es-EC" sz="2200" dirty="0" smtClean="0">
                <a:solidFill>
                  <a:srgbClr val="000000"/>
                </a:solidFill>
                <a:ea typeface="Inconsolata"/>
              </a:rPr>
              <a:t>Autonomía de los sensores 11 Horas.</a:t>
            </a:r>
          </a:p>
          <a:p>
            <a:pPr algn="just"/>
            <a:endParaRPr lang="es-EC" sz="2200" dirty="0" smtClean="0">
              <a:solidFill>
                <a:srgbClr val="000000"/>
              </a:solidFill>
              <a:ea typeface="Inconsolata"/>
            </a:endParaRPr>
          </a:p>
          <a:p>
            <a:pPr marL="342900" indent="-342900" algn="just">
              <a:buFont typeface="Arial" panose="020B0604020202020204" pitchFamily="34" charset="0"/>
              <a:buChar char="•"/>
            </a:pPr>
            <a:r>
              <a:rPr lang="es-EC" sz="2200" dirty="0">
                <a:solidFill>
                  <a:srgbClr val="000000"/>
                </a:solidFill>
                <a:ea typeface="Inconsolata"/>
              </a:rPr>
              <a:t>STM32F4 93mA a 168 </a:t>
            </a:r>
            <a:r>
              <a:rPr lang="es-EC" sz="2200" dirty="0" err="1">
                <a:solidFill>
                  <a:srgbClr val="000000"/>
                </a:solidFill>
                <a:ea typeface="Inconsolata"/>
              </a:rPr>
              <a:t>Mhz</a:t>
            </a:r>
            <a:r>
              <a:rPr lang="es-EC" sz="2200" dirty="0">
                <a:solidFill>
                  <a:srgbClr val="000000"/>
                </a:solidFill>
                <a:ea typeface="Inconsolata"/>
              </a:rPr>
              <a:t>.</a:t>
            </a:r>
          </a:p>
          <a:p>
            <a:pPr marL="342900" indent="-342900" algn="just">
              <a:buFont typeface="Arial" panose="020B0604020202020204" pitchFamily="34" charset="0"/>
              <a:buChar char="•"/>
            </a:pPr>
            <a:r>
              <a:rPr lang="es-EC" sz="2200" dirty="0">
                <a:solidFill>
                  <a:srgbClr val="000000"/>
                </a:solidFill>
                <a:ea typeface="Inconsolata"/>
              </a:rPr>
              <a:t>Bluetooth 50 </a:t>
            </a:r>
            <a:r>
              <a:rPr lang="es-EC" sz="2200" dirty="0" err="1">
                <a:solidFill>
                  <a:srgbClr val="000000"/>
                </a:solidFill>
                <a:ea typeface="Inconsolata"/>
              </a:rPr>
              <a:t>mA.</a:t>
            </a:r>
            <a:endParaRPr lang="es-EC" sz="2200" dirty="0">
              <a:solidFill>
                <a:srgbClr val="000000"/>
              </a:solidFill>
              <a:ea typeface="Inconsolata"/>
            </a:endParaRPr>
          </a:p>
          <a:p>
            <a:pPr marL="342900" indent="-342900" algn="just">
              <a:buFont typeface="Arial" panose="020B0604020202020204" pitchFamily="34" charset="0"/>
              <a:buChar char="•"/>
            </a:pPr>
            <a:r>
              <a:rPr lang="es-EC" sz="2200" dirty="0">
                <a:solidFill>
                  <a:srgbClr val="000000"/>
                </a:solidFill>
                <a:ea typeface="Inconsolata"/>
              </a:rPr>
              <a:t>Elementos Eléctricos 70 </a:t>
            </a:r>
            <a:r>
              <a:rPr lang="es-EC" sz="2200" dirty="0" err="1">
                <a:solidFill>
                  <a:srgbClr val="000000"/>
                </a:solidFill>
                <a:ea typeface="Inconsolata"/>
              </a:rPr>
              <a:t>mA.</a:t>
            </a:r>
            <a:endParaRPr lang="es-EC" sz="2200" dirty="0">
              <a:solidFill>
                <a:srgbClr val="000000"/>
              </a:solidFill>
              <a:ea typeface="Inconsolata"/>
            </a:endParaRPr>
          </a:p>
          <a:p>
            <a:pPr marL="342900" indent="-342900" algn="just">
              <a:buFont typeface="Arial" panose="020B0604020202020204" pitchFamily="34" charset="0"/>
              <a:buChar char="•"/>
            </a:pPr>
            <a:r>
              <a:rPr lang="es-EC" sz="2200" dirty="0">
                <a:solidFill>
                  <a:srgbClr val="000000"/>
                </a:solidFill>
                <a:ea typeface="Inconsolata"/>
              </a:rPr>
              <a:t>Autonomía Prototipo 8 horas.</a:t>
            </a:r>
          </a:p>
          <a:p>
            <a:pPr algn="just">
              <a:lnSpc>
                <a:spcPct val="150000"/>
              </a:lnSpc>
            </a:pPr>
            <a:endParaRPr lang="es-EC" sz="2200" dirty="0">
              <a:solidFill>
                <a:srgbClr val="000000"/>
              </a:solidFill>
              <a:ea typeface="Inconsolata"/>
            </a:endParaRPr>
          </a:p>
          <a:p>
            <a:pPr marL="342900" indent="-342900" algn="just">
              <a:lnSpc>
                <a:spcPct val="150000"/>
              </a:lnSpc>
              <a:buFont typeface="Arial" panose="020B0604020202020204" pitchFamily="34" charset="0"/>
              <a:buChar char="•"/>
            </a:pPr>
            <a:endParaRPr lang="es-EC" sz="2800" dirty="0">
              <a:solidFill>
                <a:srgbClr val="000000"/>
              </a:solidFill>
              <a:ea typeface="Inconsolata"/>
            </a:endParaRPr>
          </a:p>
          <a:p>
            <a:r>
              <a:rPr lang="es-EC" sz="2400" b="1" dirty="0" smtClean="0">
                <a:solidFill>
                  <a:srgbClr val="000000"/>
                </a:solidFill>
                <a:ea typeface="Inconsolata"/>
              </a:rPr>
              <a:t>							</a:t>
            </a:r>
            <a:endParaRPr lang="es-ES_tradnl" b="1" dirty="0"/>
          </a:p>
          <a:p>
            <a:pPr lvl="1" algn="just"/>
            <a:endParaRPr lang="es-EC" sz="2200" dirty="0">
              <a:solidFill>
                <a:srgbClr val="000000"/>
              </a:solidFill>
              <a:ea typeface="Inconsolata"/>
            </a:endParaRPr>
          </a:p>
        </p:txBody>
      </p:sp>
    </p:spTree>
    <p:extLst>
      <p:ext uri="{BB962C8B-B14F-4D97-AF65-F5344CB8AC3E}">
        <p14:creationId xmlns:p14="http://schemas.microsoft.com/office/powerpoint/2010/main" val="3625823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2710786869"/>
              </p:ext>
            </p:extLst>
          </p:nvPr>
        </p:nvGraphicFramePr>
        <p:xfrm>
          <a:off x="748736" y="-17358"/>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774599" y="1119375"/>
            <a:ext cx="11117857" cy="861774"/>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2800" b="1" dirty="0" smtClean="0">
                <a:solidFill>
                  <a:srgbClr val="000000"/>
                </a:solidFill>
                <a:ea typeface="Inconsolata"/>
              </a:rPr>
              <a:t>PRUEBA FUNCIONAMIENTO: SENSORES ACTIVOS</a:t>
            </a:r>
            <a:endParaRPr lang="es-ES_tradnl" b="1" dirty="0"/>
          </a:p>
          <a:p>
            <a:pPr lvl="1" algn="just"/>
            <a:endParaRPr lang="es-EC" sz="2200" dirty="0">
              <a:solidFill>
                <a:srgbClr val="000000"/>
              </a:solidFill>
              <a:ea typeface="Inconsolata"/>
            </a:endParaRPr>
          </a:p>
        </p:txBody>
      </p:sp>
      <p:pic>
        <p:nvPicPr>
          <p:cNvPr id="9" name="Imagen 8" descr="C:\Users\MiPc\Desktop\TESIS\Imagenes\Escenario2.jpg"/>
          <p:cNvPicPr/>
          <p:nvPr/>
        </p:nvPicPr>
        <p:blipFill>
          <a:blip r:embed="rId8">
            <a:extLst>
              <a:ext uri="{28A0092B-C50C-407E-A947-70E740481C1C}">
                <a14:useLocalDpi xmlns:a14="http://schemas.microsoft.com/office/drawing/2010/main" val="0"/>
              </a:ext>
            </a:extLst>
          </a:blip>
          <a:srcRect/>
          <a:stretch>
            <a:fillRect/>
          </a:stretch>
        </p:blipFill>
        <p:spPr bwMode="auto">
          <a:xfrm>
            <a:off x="2828659" y="1812514"/>
            <a:ext cx="6103760" cy="1607944"/>
          </a:xfrm>
          <a:prstGeom prst="rect">
            <a:avLst/>
          </a:prstGeom>
          <a:noFill/>
          <a:ln>
            <a:noFill/>
          </a:ln>
        </p:spPr>
      </p:pic>
      <p:pic>
        <p:nvPicPr>
          <p:cNvPr id="7" name="Imagen 6" descr="F:\biotesis\ttwFile2.bmp"/>
          <p:cNvPicPr/>
          <p:nvPr/>
        </p:nvPicPr>
        <p:blipFill>
          <a:blip r:embed="rId9">
            <a:extLst>
              <a:ext uri="{28A0092B-C50C-407E-A947-70E740481C1C}">
                <a14:useLocalDpi xmlns:a14="http://schemas.microsoft.com/office/drawing/2010/main" val="0"/>
              </a:ext>
            </a:extLst>
          </a:blip>
          <a:srcRect/>
          <a:stretch>
            <a:fillRect/>
          </a:stretch>
        </p:blipFill>
        <p:spPr bwMode="auto">
          <a:xfrm>
            <a:off x="882550" y="3824670"/>
            <a:ext cx="2646958" cy="1881550"/>
          </a:xfrm>
          <a:prstGeom prst="rect">
            <a:avLst/>
          </a:prstGeom>
          <a:noFill/>
          <a:ln>
            <a:noFill/>
          </a:ln>
        </p:spPr>
      </p:pic>
      <p:pic>
        <p:nvPicPr>
          <p:cNvPr id="8" name="Imagen 7" descr="14"/>
          <p:cNvPicPr/>
          <p:nvPr/>
        </p:nvPicPr>
        <p:blipFill>
          <a:blip r:embed="rId10">
            <a:extLst>
              <a:ext uri="{28A0092B-C50C-407E-A947-70E740481C1C}">
                <a14:useLocalDpi xmlns:a14="http://schemas.microsoft.com/office/drawing/2010/main" val="0"/>
              </a:ext>
            </a:extLst>
          </a:blip>
          <a:srcRect/>
          <a:stretch>
            <a:fillRect/>
          </a:stretch>
        </p:blipFill>
        <p:spPr bwMode="auto">
          <a:xfrm>
            <a:off x="3700424" y="3839626"/>
            <a:ext cx="2988790" cy="1851639"/>
          </a:xfrm>
          <a:prstGeom prst="rect">
            <a:avLst/>
          </a:prstGeom>
          <a:noFill/>
          <a:ln>
            <a:noFill/>
          </a:ln>
        </p:spPr>
      </p:pic>
      <mc:AlternateContent xmlns:mc="http://schemas.openxmlformats.org/markup-compatibility/2006" xmlns:a14="http://schemas.microsoft.com/office/drawing/2010/main">
        <mc:Choice Requires="a14">
          <p:sp>
            <p:nvSpPr>
              <p:cNvPr id="10" name="Rectángulo 9"/>
              <p:cNvSpPr/>
              <p:nvPr/>
            </p:nvSpPr>
            <p:spPr>
              <a:xfrm>
                <a:off x="7176322" y="4292787"/>
                <a:ext cx="4223079" cy="6196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CO" i="1" smtClean="0">
                          <a:latin typeface="Cambria Math" panose="02040503050406030204" pitchFamily="18" charset="0"/>
                        </a:rPr>
                        <m:t>𝑆𝑁𝑅</m:t>
                      </m:r>
                      <m:r>
                        <a:rPr lang="es-CO" i="0">
                          <a:latin typeface="Cambria Math" panose="02040503050406030204" pitchFamily="18" charset="0"/>
                        </a:rPr>
                        <m:t>=</m:t>
                      </m:r>
                      <m:f>
                        <m:fPr>
                          <m:ctrlPr>
                            <a:rPr lang="es-CO" i="1">
                              <a:latin typeface="Cambria Math" panose="02040503050406030204" pitchFamily="18" charset="0"/>
                            </a:rPr>
                          </m:ctrlPr>
                        </m:fPr>
                        <m:num>
                          <m:r>
                            <a:rPr lang="es-CO" i="1">
                              <a:latin typeface="Cambria Math" panose="02040503050406030204" pitchFamily="18" charset="0"/>
                            </a:rPr>
                            <m:t>𝑁𝑖𝑣𝑒𝑙</m:t>
                          </m:r>
                          <m:r>
                            <a:rPr lang="es-CO" i="0">
                              <a:latin typeface="Cambria Math" panose="02040503050406030204" pitchFamily="18" charset="0"/>
                            </a:rPr>
                            <m:t> </m:t>
                          </m:r>
                          <m:r>
                            <a:rPr lang="es-CO" i="1">
                              <a:latin typeface="Cambria Math" panose="02040503050406030204" pitchFamily="18" charset="0"/>
                            </a:rPr>
                            <m:t>𝐼𝑛𝑡𝑒𝑟</m:t>
                          </m:r>
                          <m:r>
                            <a:rPr lang="es-CO" i="0">
                              <a:latin typeface="Cambria Math" panose="02040503050406030204" pitchFamily="18" charset="0"/>
                            </a:rPr>
                            <m:t>é</m:t>
                          </m:r>
                          <m:r>
                            <a:rPr lang="es-CO" i="1">
                              <a:latin typeface="Cambria Math" panose="02040503050406030204" pitchFamily="18" charset="0"/>
                            </a:rPr>
                            <m:t>𝑠</m:t>
                          </m:r>
                        </m:num>
                        <m:den>
                          <m:r>
                            <a:rPr lang="es-CO" i="1">
                              <a:latin typeface="Cambria Math" panose="02040503050406030204" pitchFamily="18" charset="0"/>
                            </a:rPr>
                            <m:t>𝑆𝑒</m:t>
                          </m:r>
                          <m:r>
                            <a:rPr lang="es-CO" i="0">
                              <a:latin typeface="Cambria Math" panose="02040503050406030204" pitchFamily="18" charset="0"/>
                            </a:rPr>
                            <m:t>ñ</m:t>
                          </m:r>
                          <m:r>
                            <a:rPr lang="es-CO" i="1">
                              <a:latin typeface="Cambria Math" panose="02040503050406030204" pitchFamily="18" charset="0"/>
                            </a:rPr>
                            <m:t>𝑎𝑙</m:t>
                          </m:r>
                          <m:r>
                            <a:rPr lang="es-CO" i="0">
                              <a:latin typeface="Cambria Math" panose="02040503050406030204" pitchFamily="18" charset="0"/>
                            </a:rPr>
                            <m:t> </m:t>
                          </m:r>
                          <m:r>
                            <a:rPr lang="es-CO" i="1">
                              <a:latin typeface="Cambria Math" panose="02040503050406030204" pitchFamily="18" charset="0"/>
                            </a:rPr>
                            <m:t>𝑅𝑢𝑖𝑑𝑜</m:t>
                          </m:r>
                        </m:den>
                      </m:f>
                      <m:r>
                        <a:rPr lang="es-CO" i="0">
                          <a:latin typeface="Cambria Math" panose="02040503050406030204" pitchFamily="18" charset="0"/>
                        </a:rPr>
                        <m:t>= </m:t>
                      </m:r>
                      <m:f>
                        <m:fPr>
                          <m:ctrlPr>
                            <a:rPr lang="es-CO" i="1">
                              <a:latin typeface="Cambria Math" panose="02040503050406030204" pitchFamily="18" charset="0"/>
                            </a:rPr>
                          </m:ctrlPr>
                        </m:fPr>
                        <m:num>
                          <m:r>
                            <a:rPr lang="es-CO" i="0">
                              <a:latin typeface="Cambria Math" panose="02040503050406030204" pitchFamily="18" charset="0"/>
                            </a:rPr>
                            <m:t>3.4 </m:t>
                          </m:r>
                          <m:r>
                            <a:rPr lang="es-CO" i="1">
                              <a:latin typeface="Cambria Math" panose="02040503050406030204" pitchFamily="18" charset="0"/>
                            </a:rPr>
                            <m:t>𝑉</m:t>
                          </m:r>
                        </m:num>
                        <m:den>
                          <m:r>
                            <a:rPr lang="es-CO" i="0">
                              <a:latin typeface="Cambria Math" panose="02040503050406030204" pitchFamily="18" charset="0"/>
                            </a:rPr>
                            <m:t>96 </m:t>
                          </m:r>
                          <m:r>
                            <a:rPr lang="es-CO" i="1">
                              <a:latin typeface="Cambria Math" panose="02040503050406030204" pitchFamily="18" charset="0"/>
                            </a:rPr>
                            <m:t>𝑚𝑉</m:t>
                          </m:r>
                        </m:den>
                      </m:f>
                      <m:r>
                        <a:rPr lang="es-CO" i="0">
                          <a:latin typeface="Cambria Math" panose="02040503050406030204" pitchFamily="18" charset="0"/>
                        </a:rPr>
                        <m:t>=35.41</m:t>
                      </m:r>
                    </m:oMath>
                  </m:oMathPara>
                </a14:m>
                <a:endParaRPr lang="es-CO" dirty="0"/>
              </a:p>
            </p:txBody>
          </p:sp>
        </mc:Choice>
        <mc:Fallback xmlns="">
          <p:sp>
            <p:nvSpPr>
              <p:cNvPr id="10" name="Rectángulo 9"/>
              <p:cNvSpPr>
                <a:spLocks noRot="1" noChangeAspect="1" noMove="1" noResize="1" noEditPoints="1" noAdjustHandles="1" noChangeArrowheads="1" noChangeShapeType="1" noTextEdit="1"/>
              </p:cNvSpPr>
              <p:nvPr/>
            </p:nvSpPr>
            <p:spPr>
              <a:xfrm>
                <a:off x="7176322" y="4292787"/>
                <a:ext cx="4223079" cy="619657"/>
              </a:xfrm>
              <a:prstGeom prst="rect">
                <a:avLst/>
              </a:prstGeom>
              <a:blipFill rotWithShape="0">
                <a:blip r:embed="rId11"/>
                <a:stretch>
                  <a:fillRect/>
                </a:stretch>
              </a:blipFill>
            </p:spPr>
            <p:txBody>
              <a:bodyPr/>
              <a:lstStyle/>
              <a:p>
                <a:r>
                  <a:rPr lang="es-CO">
                    <a:noFill/>
                  </a:rPr>
                  <a:t> </a:t>
                </a:r>
              </a:p>
            </p:txBody>
          </p:sp>
        </mc:Fallback>
      </mc:AlternateContent>
      <p:pic>
        <p:nvPicPr>
          <p:cNvPr id="11" name="Imagen 10"/>
          <p:cNvPicPr>
            <a:picLocks noChangeAspect="1"/>
          </p:cNvPicPr>
          <p:nvPr/>
        </p:nvPicPr>
        <p:blipFill>
          <a:blip r:embed="rId12"/>
          <a:stretch>
            <a:fillRect/>
          </a:stretch>
        </p:blipFill>
        <p:spPr>
          <a:xfrm>
            <a:off x="6689214" y="5333752"/>
            <a:ext cx="5442525" cy="933285"/>
          </a:xfrm>
          <a:prstGeom prst="rect">
            <a:avLst/>
          </a:prstGeom>
        </p:spPr>
      </p:pic>
    </p:spTree>
    <p:extLst>
      <p:ext uri="{BB962C8B-B14F-4D97-AF65-F5344CB8AC3E}">
        <p14:creationId xmlns:p14="http://schemas.microsoft.com/office/powerpoint/2010/main" val="13876506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2710786869"/>
              </p:ext>
            </p:extLst>
          </p:nvPr>
        </p:nvGraphicFramePr>
        <p:xfrm>
          <a:off x="748736" y="-17358"/>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891002" y="1075413"/>
            <a:ext cx="11117857" cy="861774"/>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2800" b="1" dirty="0" smtClean="0">
                <a:solidFill>
                  <a:srgbClr val="000000"/>
                </a:solidFill>
                <a:ea typeface="Inconsolata"/>
              </a:rPr>
              <a:t>PRUEBA FUNCIONAMIENTO: CALIDAD DE LAS SEÑALES EMG</a:t>
            </a:r>
            <a:endParaRPr lang="es-ES_tradnl" b="1" dirty="0"/>
          </a:p>
          <a:p>
            <a:pPr lvl="1" algn="just"/>
            <a:endParaRPr lang="es-EC" sz="2200" dirty="0">
              <a:solidFill>
                <a:srgbClr val="000000"/>
              </a:solidFill>
              <a:ea typeface="Inconsolata"/>
            </a:endParaRPr>
          </a:p>
        </p:txBody>
      </p:sp>
      <p:pic>
        <p:nvPicPr>
          <p:cNvPr id="9" name="Imagen 8" descr="C:\Users\MiPc\Desktop\TESIS\Imagenes\Imagenes Visio\calidadseñal3.jpg"/>
          <p:cNvPicPr/>
          <p:nvPr/>
        </p:nvPicPr>
        <p:blipFill>
          <a:blip r:embed="rId8">
            <a:extLst>
              <a:ext uri="{28A0092B-C50C-407E-A947-70E740481C1C}">
                <a14:useLocalDpi xmlns:a14="http://schemas.microsoft.com/office/drawing/2010/main" val="0"/>
              </a:ext>
            </a:extLst>
          </a:blip>
          <a:srcRect/>
          <a:stretch>
            <a:fillRect/>
          </a:stretch>
        </p:blipFill>
        <p:spPr bwMode="auto">
          <a:xfrm>
            <a:off x="758958" y="1506300"/>
            <a:ext cx="5971540" cy="4711700"/>
          </a:xfrm>
          <a:prstGeom prst="rect">
            <a:avLst/>
          </a:prstGeom>
          <a:noFill/>
          <a:ln>
            <a:noFill/>
          </a:ln>
        </p:spPr>
      </p:pic>
      <p:graphicFrame>
        <p:nvGraphicFramePr>
          <p:cNvPr id="2" name="Tabla 1"/>
          <p:cNvGraphicFramePr>
            <a:graphicFrameLocks noGrp="1"/>
          </p:cNvGraphicFramePr>
          <p:nvPr>
            <p:extLst>
              <p:ext uri="{D42A27DB-BD31-4B8C-83A1-F6EECF244321}">
                <p14:modId xmlns:p14="http://schemas.microsoft.com/office/powerpoint/2010/main" val="3737900166"/>
              </p:ext>
            </p:extLst>
          </p:nvPr>
        </p:nvGraphicFramePr>
        <p:xfrm>
          <a:off x="6819544" y="2033898"/>
          <a:ext cx="5210131" cy="3880918"/>
        </p:xfrm>
        <a:graphic>
          <a:graphicData uri="http://schemas.openxmlformats.org/drawingml/2006/table">
            <a:tbl>
              <a:tblPr firstRow="1" firstCol="1" bandRow="1">
                <a:tableStyleId>{5C22544A-7EE6-4342-B048-85BDC9FD1C3A}</a:tableStyleId>
              </a:tblPr>
              <a:tblGrid>
                <a:gridCol w="2102265"/>
                <a:gridCol w="1059679"/>
                <a:gridCol w="1350235"/>
                <a:gridCol w="697952"/>
              </a:tblGrid>
              <a:tr h="1106695">
                <a:tc>
                  <a:txBody>
                    <a:bodyPr/>
                    <a:lstStyle/>
                    <a:p>
                      <a:pPr>
                        <a:lnSpc>
                          <a:spcPct val="115000"/>
                        </a:lnSpc>
                        <a:spcAft>
                          <a:spcPts val="0"/>
                        </a:spcAft>
                      </a:pPr>
                      <a:r>
                        <a:rPr lang="es-EC" sz="1600" dirty="0">
                          <a:effectLst/>
                        </a:rPr>
                        <a:t> </a:t>
                      </a:r>
                      <a:endParaRPr lang="es-CO"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s-EC" sz="1600" dirty="0">
                          <a:effectLst/>
                        </a:rPr>
                        <a:t>SENSORES ACTIVOS</a:t>
                      </a:r>
                      <a:endParaRPr lang="es-CO"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s-EC" sz="1600">
                          <a:effectLst/>
                        </a:rPr>
                        <a:t>TRABAJO   </a:t>
                      </a:r>
                      <a:r>
                        <a:rPr lang="es-CO" sz="1600">
                          <a:effectLst/>
                        </a:rPr>
                        <a:t>(Y. Gonzalez, 2011)</a:t>
                      </a:r>
                      <a:endParaRPr lang="es-CO"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s-EC" sz="1600">
                          <a:effectLst/>
                        </a:rPr>
                        <a:t>Error</a:t>
                      </a:r>
                      <a:endParaRPr lang="es-CO" sz="1600">
                        <a:effectLst/>
                        <a:latin typeface="Times New Roman" panose="02020603050405020304" pitchFamily="18" charset="0"/>
                        <a:ea typeface="Times New Roman" panose="02020603050405020304" pitchFamily="18" charset="0"/>
                      </a:endParaRPr>
                    </a:p>
                  </a:txBody>
                  <a:tcPr marL="68580" marR="68580" marT="0" marB="0"/>
                </a:tc>
              </a:tr>
              <a:tr h="737797">
                <a:tc>
                  <a:txBody>
                    <a:bodyPr/>
                    <a:lstStyle/>
                    <a:p>
                      <a:pPr>
                        <a:lnSpc>
                          <a:spcPct val="115000"/>
                        </a:lnSpc>
                        <a:spcAft>
                          <a:spcPts val="0"/>
                        </a:spcAft>
                      </a:pPr>
                      <a:r>
                        <a:rPr lang="es-EC" sz="1600">
                          <a:effectLst/>
                        </a:rPr>
                        <a:t>MUSCULO MASETERO DERECHO</a:t>
                      </a:r>
                      <a:endParaRPr lang="es-CO"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s-EC" sz="1600">
                          <a:effectLst/>
                        </a:rPr>
                        <a:t>0.2689 mV</a:t>
                      </a:r>
                      <a:endParaRPr lang="es-CO"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s-EC" sz="1600">
                          <a:effectLst/>
                        </a:rPr>
                        <a:t>0.259 mV</a:t>
                      </a:r>
                      <a:endParaRPr lang="es-CO"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s-EC" sz="1600">
                          <a:effectLst/>
                        </a:rPr>
                        <a:t>3.68%</a:t>
                      </a:r>
                      <a:endParaRPr lang="es-CO" sz="1600">
                        <a:effectLst/>
                        <a:latin typeface="Times New Roman" panose="02020603050405020304" pitchFamily="18" charset="0"/>
                        <a:ea typeface="Times New Roman" panose="02020603050405020304" pitchFamily="18" charset="0"/>
                      </a:endParaRPr>
                    </a:p>
                  </a:txBody>
                  <a:tcPr marL="68580" marR="68580" marT="0" marB="0"/>
                </a:tc>
              </a:tr>
              <a:tr h="737797">
                <a:tc>
                  <a:txBody>
                    <a:bodyPr/>
                    <a:lstStyle/>
                    <a:p>
                      <a:pPr>
                        <a:lnSpc>
                          <a:spcPct val="115000"/>
                        </a:lnSpc>
                        <a:spcAft>
                          <a:spcPts val="0"/>
                        </a:spcAft>
                      </a:pPr>
                      <a:r>
                        <a:rPr lang="es-EC" sz="1600">
                          <a:effectLst/>
                        </a:rPr>
                        <a:t>MUSCULO MASETERO IZQUIERDO</a:t>
                      </a:r>
                      <a:endParaRPr lang="es-CO"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s-EC" sz="1600">
                          <a:effectLst/>
                        </a:rPr>
                        <a:t>0.4234 mV</a:t>
                      </a:r>
                      <a:endParaRPr lang="es-CO"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s-EC" sz="1600">
                          <a:effectLst/>
                        </a:rPr>
                        <a:t>0.41   mV</a:t>
                      </a:r>
                      <a:endParaRPr lang="es-CO"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s-EC" sz="1600">
                          <a:effectLst/>
                        </a:rPr>
                        <a:t>3.26%</a:t>
                      </a:r>
                      <a:endParaRPr lang="es-CO" sz="1600">
                        <a:effectLst/>
                        <a:latin typeface="Times New Roman" panose="02020603050405020304" pitchFamily="18" charset="0"/>
                        <a:ea typeface="Times New Roman" panose="02020603050405020304" pitchFamily="18" charset="0"/>
                      </a:endParaRPr>
                    </a:p>
                  </a:txBody>
                  <a:tcPr marL="68580" marR="68580" marT="0" marB="0"/>
                </a:tc>
              </a:tr>
              <a:tr h="368898">
                <a:tc>
                  <a:txBody>
                    <a:bodyPr/>
                    <a:lstStyle/>
                    <a:p>
                      <a:pPr>
                        <a:lnSpc>
                          <a:spcPct val="115000"/>
                        </a:lnSpc>
                        <a:spcAft>
                          <a:spcPts val="0"/>
                        </a:spcAft>
                      </a:pPr>
                      <a:r>
                        <a:rPr lang="es-EC" sz="1600">
                          <a:effectLst/>
                        </a:rPr>
                        <a:t>MUSCULO TEMPORAL DERECHO</a:t>
                      </a:r>
                      <a:endParaRPr lang="es-CO"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s-EC" sz="1600">
                          <a:effectLst/>
                        </a:rPr>
                        <a:t>0.291  mV</a:t>
                      </a:r>
                      <a:endParaRPr lang="es-CO"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s-EC" sz="1600">
                          <a:effectLst/>
                        </a:rPr>
                        <a:t>0.3     mV</a:t>
                      </a:r>
                      <a:endParaRPr lang="es-CO"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s-EC" sz="1600">
                          <a:effectLst/>
                        </a:rPr>
                        <a:t>3%</a:t>
                      </a:r>
                      <a:endParaRPr lang="es-CO" sz="1600">
                        <a:effectLst/>
                        <a:latin typeface="Times New Roman" panose="02020603050405020304" pitchFamily="18" charset="0"/>
                        <a:ea typeface="Times New Roman" panose="02020603050405020304" pitchFamily="18" charset="0"/>
                      </a:endParaRPr>
                    </a:p>
                  </a:txBody>
                  <a:tcPr marL="68580" marR="68580" marT="0" marB="0"/>
                </a:tc>
              </a:tr>
              <a:tr h="737797">
                <a:tc>
                  <a:txBody>
                    <a:bodyPr/>
                    <a:lstStyle/>
                    <a:p>
                      <a:pPr>
                        <a:lnSpc>
                          <a:spcPct val="115000"/>
                        </a:lnSpc>
                        <a:spcAft>
                          <a:spcPts val="0"/>
                        </a:spcAft>
                      </a:pPr>
                      <a:r>
                        <a:rPr lang="es-EC" sz="1600">
                          <a:effectLst/>
                        </a:rPr>
                        <a:t>MUSCULO TEMPORAL IZQUIERDO</a:t>
                      </a:r>
                      <a:endParaRPr lang="es-CO"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s-EC" sz="1600">
                          <a:effectLst/>
                        </a:rPr>
                        <a:t>0.1552 mV</a:t>
                      </a:r>
                      <a:endParaRPr lang="es-CO"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s-EC" sz="1600">
                          <a:effectLst/>
                        </a:rPr>
                        <a:t>0.15   mV</a:t>
                      </a:r>
                      <a:endParaRPr lang="es-CO"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s-EC" sz="1600" dirty="0">
                          <a:effectLst/>
                        </a:rPr>
                        <a:t>3.46%</a:t>
                      </a:r>
                      <a:endParaRPr lang="es-CO" sz="16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39092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2710786869"/>
              </p:ext>
            </p:extLst>
          </p:nvPr>
        </p:nvGraphicFramePr>
        <p:xfrm>
          <a:off x="748736" y="-17358"/>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891002" y="1075413"/>
            <a:ext cx="11117857" cy="861774"/>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2800" b="1" dirty="0" smtClean="0">
                <a:solidFill>
                  <a:srgbClr val="000000"/>
                </a:solidFill>
                <a:ea typeface="Inconsolata"/>
              </a:rPr>
              <a:t>MODELAMIENTO DE LA FUERZA vs EMG (RMS)</a:t>
            </a:r>
            <a:endParaRPr lang="es-ES_tradnl" b="1" dirty="0"/>
          </a:p>
          <a:p>
            <a:pPr lvl="1" algn="just"/>
            <a:endParaRPr lang="es-EC" sz="2200" dirty="0">
              <a:solidFill>
                <a:srgbClr val="000000"/>
              </a:solidFill>
              <a:ea typeface="Inconsolata"/>
            </a:endParaRPr>
          </a:p>
        </p:txBody>
      </p:sp>
      <p:pic>
        <p:nvPicPr>
          <p:cNvPr id="10" name="Imagen 9" descr="C:\Users\MiPc\Desktop\TESIS\Imagenes\Imagenes Visio\escenario3.jpg"/>
          <p:cNvPicPr/>
          <p:nvPr/>
        </p:nvPicPr>
        <p:blipFill rotWithShape="1">
          <a:blip r:embed="rId8">
            <a:extLst>
              <a:ext uri="{28A0092B-C50C-407E-A947-70E740481C1C}">
                <a14:useLocalDpi xmlns:a14="http://schemas.microsoft.com/office/drawing/2010/main" val="0"/>
              </a:ext>
            </a:extLst>
          </a:blip>
          <a:srcRect t="3724"/>
          <a:stretch/>
        </p:blipFill>
        <p:spPr bwMode="auto">
          <a:xfrm>
            <a:off x="2276134" y="1763767"/>
            <a:ext cx="8347591" cy="383299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607751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2710786869"/>
              </p:ext>
            </p:extLst>
          </p:nvPr>
        </p:nvGraphicFramePr>
        <p:xfrm>
          <a:off x="748736" y="-17358"/>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n 1"/>
          <p:cNvPicPr>
            <a:picLocks noChangeAspect="1"/>
          </p:cNvPicPr>
          <p:nvPr/>
        </p:nvPicPr>
        <p:blipFill>
          <a:blip r:embed="rId8"/>
          <a:stretch>
            <a:fillRect/>
          </a:stretch>
        </p:blipFill>
        <p:spPr>
          <a:xfrm>
            <a:off x="4259811" y="1506301"/>
            <a:ext cx="7157369" cy="3467352"/>
          </a:xfrm>
          <a:prstGeom prst="rect">
            <a:avLst/>
          </a:prstGeom>
        </p:spPr>
      </p:pic>
      <p:pic>
        <p:nvPicPr>
          <p:cNvPr id="4" name="Imagen 3"/>
          <p:cNvPicPr>
            <a:picLocks noChangeAspect="1"/>
          </p:cNvPicPr>
          <p:nvPr/>
        </p:nvPicPr>
        <p:blipFill>
          <a:blip r:embed="rId9"/>
          <a:stretch>
            <a:fillRect/>
          </a:stretch>
        </p:blipFill>
        <p:spPr>
          <a:xfrm>
            <a:off x="1501724" y="1506300"/>
            <a:ext cx="2546791" cy="4490563"/>
          </a:xfrm>
          <a:prstGeom prst="rect">
            <a:avLst/>
          </a:prstGeom>
        </p:spPr>
      </p:pic>
      <p:sp>
        <p:nvSpPr>
          <p:cNvPr id="7" name="CuadroTexto 6"/>
          <p:cNvSpPr txBox="1"/>
          <p:nvPr/>
        </p:nvSpPr>
        <p:spPr>
          <a:xfrm>
            <a:off x="4286724" y="5065957"/>
            <a:ext cx="7722135" cy="1354217"/>
          </a:xfrm>
          <a:prstGeom prst="rect">
            <a:avLst/>
          </a:prstGeom>
          <a:noFill/>
        </p:spPr>
        <p:txBody>
          <a:bodyPr wrap="square" rtlCol="0">
            <a:spAutoFit/>
          </a:bodyPr>
          <a:lstStyle/>
          <a:p>
            <a:pPr algn="just"/>
            <a:r>
              <a:rPr lang="es-EC" sz="1600" dirty="0" smtClean="0"/>
              <a:t>La línea resultante es la </a:t>
            </a:r>
            <a:r>
              <a:rPr lang="es-EC" sz="1600" dirty="0"/>
              <a:t>función de regresión lineal de los 60 puntos obtenidos de los 15 pacientes considerados para la obtención del modelo. </a:t>
            </a:r>
            <a:r>
              <a:rPr lang="es-EC" sz="1600" dirty="0" smtClean="0"/>
              <a:t>El </a:t>
            </a:r>
            <a:r>
              <a:rPr lang="es-EC" sz="1600" dirty="0"/>
              <a:t>coeficiente de correlación </a:t>
            </a:r>
            <a:r>
              <a:rPr lang="es-EC" sz="1600" dirty="0" smtClean="0"/>
              <a:t>del </a:t>
            </a:r>
            <a:r>
              <a:rPr lang="es-EC" sz="1600" dirty="0"/>
              <a:t>modelo obteniendo </a:t>
            </a:r>
            <a:r>
              <a:rPr lang="es-EC" sz="1600" dirty="0" smtClean="0"/>
              <a:t>dio </a:t>
            </a:r>
            <a:r>
              <a:rPr lang="es-EC" sz="1600" dirty="0"/>
              <a:t>valor de 0.8180 que es próximo a 1, la cual nos indica que los puntos están cercanos a la línea cuya ecuación  representa el modelo.</a:t>
            </a:r>
            <a:endParaRPr lang="es-CO" sz="1600" dirty="0"/>
          </a:p>
          <a:p>
            <a:endParaRPr lang="es-CO" dirty="0"/>
          </a:p>
        </p:txBody>
      </p:sp>
      <p:sp>
        <p:nvSpPr>
          <p:cNvPr id="9" name="Rectángulo 8">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891002" y="1075413"/>
            <a:ext cx="11117857" cy="861774"/>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2800" b="1" dirty="0" smtClean="0">
                <a:solidFill>
                  <a:srgbClr val="000000"/>
                </a:solidFill>
                <a:ea typeface="Inconsolata"/>
              </a:rPr>
              <a:t>MODELAMIENTO DE LA FUERZA vs EMG (RMS)</a:t>
            </a:r>
            <a:endParaRPr lang="es-ES_tradnl" b="1" dirty="0"/>
          </a:p>
          <a:p>
            <a:pPr lvl="1" algn="just"/>
            <a:endParaRPr lang="es-EC" sz="2200" dirty="0">
              <a:solidFill>
                <a:srgbClr val="000000"/>
              </a:solidFill>
              <a:ea typeface="Inconsolata"/>
            </a:endParaRPr>
          </a:p>
        </p:txBody>
      </p:sp>
    </p:spTree>
    <p:extLst>
      <p:ext uri="{BB962C8B-B14F-4D97-AF65-F5344CB8AC3E}">
        <p14:creationId xmlns:p14="http://schemas.microsoft.com/office/powerpoint/2010/main" val="14926732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2710786869"/>
              </p:ext>
            </p:extLst>
          </p:nvPr>
        </p:nvGraphicFramePr>
        <p:xfrm>
          <a:off x="748736" y="-17358"/>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n 1"/>
          <p:cNvPicPr>
            <a:picLocks noChangeAspect="1"/>
          </p:cNvPicPr>
          <p:nvPr/>
        </p:nvPicPr>
        <p:blipFill>
          <a:blip r:embed="rId8"/>
          <a:stretch>
            <a:fillRect/>
          </a:stretch>
        </p:blipFill>
        <p:spPr>
          <a:xfrm>
            <a:off x="891003" y="1937187"/>
            <a:ext cx="5494032" cy="3467352"/>
          </a:xfrm>
          <a:prstGeom prst="rect">
            <a:avLst/>
          </a:prstGeom>
        </p:spPr>
      </p:pic>
      <p:sp>
        <p:nvSpPr>
          <p:cNvPr id="9" name="Rectángulo 8">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891002" y="1075413"/>
            <a:ext cx="11117857" cy="861774"/>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2800" b="1" dirty="0" smtClean="0">
                <a:solidFill>
                  <a:srgbClr val="000000"/>
                </a:solidFill>
                <a:ea typeface="Inconsolata"/>
              </a:rPr>
              <a:t>VALIDACIÓN DE LA FUERZA vs EMG (RMS)</a:t>
            </a:r>
            <a:endParaRPr lang="es-ES_tradnl" b="1" dirty="0"/>
          </a:p>
          <a:p>
            <a:pPr lvl="1" algn="just"/>
            <a:endParaRPr lang="es-EC" sz="2200" dirty="0">
              <a:solidFill>
                <a:srgbClr val="000000"/>
              </a:solidFill>
              <a:ea typeface="Inconsolata"/>
            </a:endParaRPr>
          </a:p>
        </p:txBody>
      </p:sp>
      <p:pic>
        <p:nvPicPr>
          <p:cNvPr id="8" name="Imagen 7"/>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64794" y="1937187"/>
            <a:ext cx="5290875" cy="3467352"/>
          </a:xfrm>
          <a:prstGeom prst="rect">
            <a:avLst/>
          </a:prstGeom>
          <a:noFill/>
          <a:ln>
            <a:noFill/>
          </a:ln>
        </p:spPr>
      </p:pic>
      <mc:AlternateContent xmlns:mc="http://schemas.openxmlformats.org/markup-compatibility/2006" xmlns:a14="http://schemas.microsoft.com/office/drawing/2010/main">
        <mc:Choice Requires="a14">
          <p:sp>
            <p:nvSpPr>
              <p:cNvPr id="6" name="Rectángulo 5"/>
              <p:cNvSpPr/>
              <p:nvPr/>
            </p:nvSpPr>
            <p:spPr>
              <a:xfrm>
                <a:off x="8456442" y="5593396"/>
                <a:ext cx="186910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CO" i="1" smtClean="0">
                          <a:latin typeface="Cambria Math" panose="02040503050406030204" pitchFamily="18" charset="0"/>
                        </a:rPr>
                        <m:t>𝑦</m:t>
                      </m:r>
                      <m:r>
                        <a:rPr lang="es-CO" i="0">
                          <a:latin typeface="Cambria Math" panose="02040503050406030204" pitchFamily="18" charset="0"/>
                        </a:rPr>
                        <m:t>=</m:t>
                      </m:r>
                      <m:sSup>
                        <m:sSupPr>
                          <m:ctrlPr>
                            <a:rPr lang="es-CO" i="1">
                              <a:latin typeface="Cambria Math" panose="02040503050406030204" pitchFamily="18" charset="0"/>
                            </a:rPr>
                          </m:ctrlPr>
                        </m:sSupPr>
                        <m:e>
                          <m:r>
                            <a:rPr lang="es-CO" i="0">
                              <a:latin typeface="Cambria Math" panose="02040503050406030204" pitchFamily="18" charset="0"/>
                            </a:rPr>
                            <m:t>2</m:t>
                          </m:r>
                        </m:e>
                        <m:sup>
                          <m:r>
                            <a:rPr lang="es-CO" i="0">
                              <a:latin typeface="Cambria Math" panose="02040503050406030204" pitchFamily="18" charset="0"/>
                            </a:rPr>
                            <m:t>−6</m:t>
                          </m:r>
                        </m:sup>
                      </m:sSup>
                      <m:r>
                        <a:rPr lang="es-CO" i="1">
                          <a:latin typeface="Cambria Math" panose="02040503050406030204" pitchFamily="18" charset="0"/>
                        </a:rPr>
                        <m:t>𝑥</m:t>
                      </m:r>
                      <m:r>
                        <a:rPr lang="es-CO" i="0">
                          <a:latin typeface="Cambria Math" panose="02040503050406030204" pitchFamily="18" charset="0"/>
                        </a:rPr>
                        <m:t>+3.68</m:t>
                      </m:r>
                    </m:oMath>
                  </m:oMathPara>
                </a14:m>
                <a:endParaRPr lang="es-CO" dirty="0"/>
              </a:p>
            </p:txBody>
          </p:sp>
        </mc:Choice>
        <mc:Fallback xmlns="">
          <p:sp>
            <p:nvSpPr>
              <p:cNvPr id="6" name="Rectángulo 5"/>
              <p:cNvSpPr>
                <a:spLocks noRot="1" noChangeAspect="1" noMove="1" noResize="1" noEditPoints="1" noAdjustHandles="1" noChangeArrowheads="1" noChangeShapeType="1" noTextEdit="1"/>
              </p:cNvSpPr>
              <p:nvPr/>
            </p:nvSpPr>
            <p:spPr>
              <a:xfrm>
                <a:off x="8456442" y="5593396"/>
                <a:ext cx="1869101" cy="369332"/>
              </a:xfrm>
              <a:prstGeom prst="rect">
                <a:avLst/>
              </a:prstGeom>
              <a:blipFill rotWithShape="0">
                <a:blip r:embed="rId10"/>
                <a:stretch>
                  <a:fillRect b="-6667"/>
                </a:stretch>
              </a:blipFill>
            </p:spPr>
            <p:txBody>
              <a:bodyPr/>
              <a:lstStyle/>
              <a:p>
                <a:r>
                  <a:rPr lang="es-CO">
                    <a:noFill/>
                  </a:rPr>
                  <a:t> </a:t>
                </a:r>
              </a:p>
            </p:txBody>
          </p:sp>
        </mc:Fallback>
      </mc:AlternateContent>
    </p:spTree>
    <p:extLst>
      <p:ext uri="{BB962C8B-B14F-4D97-AF65-F5344CB8AC3E}">
        <p14:creationId xmlns:p14="http://schemas.microsoft.com/office/powerpoint/2010/main" val="35321110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2710786869"/>
              </p:ext>
            </p:extLst>
          </p:nvPr>
        </p:nvGraphicFramePr>
        <p:xfrm>
          <a:off x="748736" y="-17358"/>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ángulo 8">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891002" y="1075413"/>
            <a:ext cx="11117857" cy="861774"/>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2800" b="1" dirty="0" smtClean="0">
                <a:solidFill>
                  <a:srgbClr val="000000"/>
                </a:solidFill>
                <a:ea typeface="Inconsolata"/>
              </a:rPr>
              <a:t>VALIDACIÓN DE LA FUERZA vs EMG (RMS)</a:t>
            </a:r>
            <a:endParaRPr lang="es-ES_tradnl" b="1" dirty="0"/>
          </a:p>
          <a:p>
            <a:pPr lvl="1" algn="just"/>
            <a:endParaRPr lang="es-EC" sz="2200" dirty="0">
              <a:solidFill>
                <a:srgbClr val="000000"/>
              </a:solidFill>
              <a:ea typeface="Inconsolata"/>
            </a:endParaRPr>
          </a:p>
        </p:txBody>
      </p:sp>
      <p:pic>
        <p:nvPicPr>
          <p:cNvPr id="7" name="Imagen 6"/>
          <p:cNvPicPr/>
          <p:nvPr/>
        </p:nvPicPr>
        <p:blipFill>
          <a:blip r:embed="rId8" cstate="print">
            <a:extLst>
              <a:ext uri="{28A0092B-C50C-407E-A947-70E740481C1C}">
                <a14:useLocalDpi xmlns:a14="http://schemas.microsoft.com/office/drawing/2010/main" val="0"/>
              </a:ext>
            </a:extLst>
          </a:blip>
          <a:stretch>
            <a:fillRect/>
          </a:stretch>
        </p:blipFill>
        <p:spPr>
          <a:xfrm>
            <a:off x="3303126" y="1506300"/>
            <a:ext cx="5963920" cy="2127250"/>
          </a:xfrm>
          <a:prstGeom prst="rect">
            <a:avLst/>
          </a:prstGeom>
        </p:spPr>
      </p:pic>
      <p:pic>
        <p:nvPicPr>
          <p:cNvPr id="10" name="Imagen 9"/>
          <p:cNvPicPr/>
          <p:nvPr/>
        </p:nvPicPr>
        <p:blipFill>
          <a:blip r:embed="rId9" cstate="print">
            <a:extLst>
              <a:ext uri="{28A0092B-C50C-407E-A947-70E740481C1C}">
                <a14:useLocalDpi xmlns:a14="http://schemas.microsoft.com/office/drawing/2010/main" val="0"/>
              </a:ext>
            </a:extLst>
          </a:blip>
          <a:stretch>
            <a:fillRect/>
          </a:stretch>
        </p:blipFill>
        <p:spPr>
          <a:xfrm>
            <a:off x="3303126" y="3633550"/>
            <a:ext cx="5970905" cy="2160270"/>
          </a:xfrm>
          <a:prstGeom prst="rect">
            <a:avLst/>
          </a:prstGeom>
        </p:spPr>
      </p:pic>
    </p:spTree>
    <p:extLst>
      <p:ext uri="{BB962C8B-B14F-4D97-AF65-F5344CB8AC3E}">
        <p14:creationId xmlns:p14="http://schemas.microsoft.com/office/powerpoint/2010/main" val="40712710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1288631688"/>
              </p:ext>
            </p:extLst>
          </p:nvPr>
        </p:nvGraphicFramePr>
        <p:xfrm>
          <a:off x="748736" y="-17358"/>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ángulo 8">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891002" y="1075413"/>
            <a:ext cx="11117857" cy="861774"/>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2800" b="1" dirty="0" smtClean="0">
                <a:solidFill>
                  <a:srgbClr val="000000"/>
                </a:solidFill>
                <a:ea typeface="Inconsolata"/>
              </a:rPr>
              <a:t>VALIDACIÓN DE LA FUERZA vs EMG (RMS)</a:t>
            </a:r>
            <a:endParaRPr lang="es-ES_tradnl" b="1" dirty="0"/>
          </a:p>
          <a:p>
            <a:pPr lvl="1" algn="just"/>
            <a:endParaRPr lang="es-EC" sz="2200" dirty="0">
              <a:solidFill>
                <a:srgbClr val="000000"/>
              </a:solidFill>
              <a:ea typeface="Inconsolata"/>
            </a:endParaRPr>
          </a:p>
        </p:txBody>
      </p:sp>
      <p:pic>
        <p:nvPicPr>
          <p:cNvPr id="2" name="Imagen 1"/>
          <p:cNvPicPr>
            <a:picLocks noChangeAspect="1"/>
          </p:cNvPicPr>
          <p:nvPr/>
        </p:nvPicPr>
        <p:blipFill>
          <a:blip r:embed="rId8"/>
          <a:stretch>
            <a:fillRect/>
          </a:stretch>
        </p:blipFill>
        <p:spPr>
          <a:xfrm>
            <a:off x="1769060" y="1506298"/>
            <a:ext cx="2612611" cy="2866099"/>
          </a:xfrm>
          <a:prstGeom prst="rect">
            <a:avLst/>
          </a:prstGeom>
        </p:spPr>
      </p:pic>
      <p:pic>
        <p:nvPicPr>
          <p:cNvPr id="3" name="Imagen 2"/>
          <p:cNvPicPr>
            <a:picLocks noChangeAspect="1"/>
          </p:cNvPicPr>
          <p:nvPr/>
        </p:nvPicPr>
        <p:blipFill>
          <a:blip r:embed="rId9"/>
          <a:stretch>
            <a:fillRect/>
          </a:stretch>
        </p:blipFill>
        <p:spPr>
          <a:xfrm>
            <a:off x="1769060" y="4383993"/>
            <a:ext cx="2612611" cy="1854260"/>
          </a:xfrm>
          <a:prstGeom prst="rect">
            <a:avLst/>
          </a:prstGeom>
        </p:spPr>
      </p:pic>
      <p:sp>
        <p:nvSpPr>
          <p:cNvPr id="6" name="Rectangle 2"/>
          <p:cNvSpPr>
            <a:spLocks noChangeArrowheads="1"/>
          </p:cNvSpPr>
          <p:nvPr/>
        </p:nvSpPr>
        <p:spPr bwMode="auto">
          <a:xfrm>
            <a:off x="8629650" y="2724071"/>
            <a:ext cx="3114675"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69875" algn="just"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Al analizar los errores mostrados se puede observar que el 61.25% de los 160 datos son menores al 10%, el 38.75% restante tiene valores entre 11 y 20% por lo que se puede decir  que las medidas tomadas con nuestro equipo están dentro del margen de 10% de error lo que abaliza que el prototipo diseñado e implementado realiza medidas con los rangos tolerables de error al compararlos con otros trabajos científicos.</a:t>
            </a:r>
            <a:r>
              <a:rPr kumimoji="0" lang="es-EC"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es-EC"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14" name="Gráfico 13"/>
          <p:cNvGraphicFramePr/>
          <p:nvPr>
            <p:extLst>
              <p:ext uri="{D42A27DB-BD31-4B8C-83A1-F6EECF244321}">
                <p14:modId xmlns:p14="http://schemas.microsoft.com/office/powerpoint/2010/main" val="148499544"/>
              </p:ext>
            </p:extLst>
          </p:nvPr>
        </p:nvGraphicFramePr>
        <p:xfrm>
          <a:off x="3019425" y="1903871"/>
          <a:ext cx="6628806" cy="396177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8624526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3189033843"/>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684622" y="1047185"/>
            <a:ext cx="11117857" cy="5970865"/>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CONCLUSIONES</a:t>
            </a:r>
          </a:p>
          <a:p>
            <a:endParaRPr lang="es-EC" sz="1200" b="1" dirty="0">
              <a:solidFill>
                <a:srgbClr val="000000"/>
              </a:solidFill>
              <a:ea typeface="Inconsolata"/>
            </a:endParaRPr>
          </a:p>
          <a:p>
            <a:pPr marL="806450" lvl="1" indent="-349250" algn="just">
              <a:buFont typeface="Arial" panose="020B0604020202020204" pitchFamily="34" charset="0"/>
              <a:buChar char="•"/>
            </a:pPr>
            <a:r>
              <a:rPr lang="es-ES_tradnl" sz="2200" dirty="0" smtClean="0"/>
              <a:t>Los sensores activos para captar la actividad bio eléctrica de los músculos temporales y maseteros fueron diseñados con tecnología micro integrada (LMP7704 y LMP7702) que reducen el tamaño del sensor a 1.5cm x 2.5 cm y lo hacen eficiente para la captación de señales </a:t>
            </a:r>
            <a:r>
              <a:rPr lang="es-ES_tradnl" sz="2200" dirty="0" err="1" smtClean="0"/>
              <a:t>mio</a:t>
            </a:r>
            <a:r>
              <a:rPr lang="es-ES_tradnl" sz="2200" dirty="0" smtClean="0"/>
              <a:t> </a:t>
            </a:r>
            <a:r>
              <a:rPr lang="es-ES_tradnl" sz="2200" dirty="0" err="1" smtClean="0"/>
              <a:t>electricas</a:t>
            </a:r>
            <a:r>
              <a:rPr lang="es-ES_tradnl" sz="2200" dirty="0" smtClean="0"/>
              <a:t> en músculos pequeños que presentan niveles de voltaje pequeños en el rango de 0 a 500uV, logrando mejorar la calidad de la señal frente al ruido.</a:t>
            </a:r>
          </a:p>
          <a:p>
            <a:pPr marL="806450" lvl="1" indent="-349250" algn="just">
              <a:buFont typeface="Arial" panose="020B0604020202020204" pitchFamily="34" charset="0"/>
              <a:buChar char="•"/>
            </a:pPr>
            <a:r>
              <a:rPr lang="es-CO" sz="2200" dirty="0" smtClean="0"/>
              <a:t>El </a:t>
            </a:r>
            <a:r>
              <a:rPr lang="es-CO" sz="2200" dirty="0"/>
              <a:t>parámetro SNR calculado para los sensores activos es de 71.23 dB, lo cual nos indica que el sensor activo tiene una alta inmunidad al ruido, garantizando que el prototipo Electromiográfico realice unas mediciones más precisas en los músculos temporales y maseteros </a:t>
            </a:r>
            <a:endParaRPr lang="es-CO" sz="2200" dirty="0" smtClean="0"/>
          </a:p>
          <a:p>
            <a:pPr marL="806450" lvl="1" indent="-349250" algn="just">
              <a:buFont typeface="Arial" panose="020B0604020202020204" pitchFamily="34" charset="0"/>
              <a:buChar char="•"/>
            </a:pPr>
            <a:r>
              <a:rPr lang="es-CO" sz="2200" dirty="0"/>
              <a:t>Para captar simultáneamente las señales EMG en los dos músculos maseteros y los dos músculos temporales se implementó un arreglo de cuatro sensores activos con la realimentación de un solo electrodo de referencia que se ubica en el hueso de la mandibular. </a:t>
            </a:r>
          </a:p>
          <a:p>
            <a:pPr lvl="1" algn="just"/>
            <a:endParaRPr lang="es-CO" sz="2200" dirty="0"/>
          </a:p>
          <a:p>
            <a:pPr marL="806450" lvl="1" indent="-349250" algn="just">
              <a:buFont typeface="Arial" panose="020B0604020202020204" pitchFamily="34" charset="0"/>
              <a:buChar char="•"/>
            </a:pPr>
            <a:endParaRPr lang="es-EC" sz="2200" dirty="0">
              <a:solidFill>
                <a:srgbClr val="000000"/>
              </a:solidFill>
              <a:ea typeface="Inconsolata"/>
            </a:endParaRPr>
          </a:p>
        </p:txBody>
      </p:sp>
    </p:spTree>
    <p:extLst>
      <p:ext uri="{BB962C8B-B14F-4D97-AF65-F5344CB8AC3E}">
        <p14:creationId xmlns:p14="http://schemas.microsoft.com/office/powerpoint/2010/main" val="33801136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3189033843"/>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658984" y="1397563"/>
            <a:ext cx="11117857" cy="5724644"/>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CONCLUSIONES</a:t>
            </a:r>
          </a:p>
          <a:p>
            <a:endParaRPr lang="es-EC" sz="2400" b="1" dirty="0">
              <a:solidFill>
                <a:srgbClr val="000000"/>
              </a:solidFill>
              <a:ea typeface="Inconsolata"/>
            </a:endParaRPr>
          </a:p>
          <a:p>
            <a:pPr marL="806450" lvl="1" indent="-349250" algn="just">
              <a:buFont typeface="Arial" panose="020B0604020202020204" pitchFamily="34" charset="0"/>
              <a:buChar char="•"/>
            </a:pPr>
            <a:r>
              <a:rPr lang="es-CO" dirty="0" smtClean="0"/>
              <a:t>Cada </a:t>
            </a:r>
            <a:r>
              <a:rPr lang="es-CO" dirty="0"/>
              <a:t>sensor activo tiene dos electrodos que han sido construidos con metal de acero inoxidable y esta conectados cada uno a una etapa de acoplamiento, una etapa de filtrado para frecuencias mayores a 5 Hz y una amplificación de 5000 de ganancia. Lográndose una amplificación diferencial que aumenta la capacidad de eliminación de las señales en modo común. </a:t>
            </a:r>
          </a:p>
          <a:p>
            <a:pPr marL="806450" lvl="1" indent="-349250" algn="just">
              <a:buFont typeface="Arial" panose="020B0604020202020204" pitchFamily="34" charset="0"/>
              <a:buChar char="•"/>
            </a:pPr>
            <a:r>
              <a:rPr lang="es-CO" dirty="0"/>
              <a:t>Para logra un acople de impedancia entre el paciente y el sensor activo se colocó un seguidor de voltaje con el amplificador LMP7704 que tiene una impedancia de 10MΩ lo cual evita que el sensor produzca un efecto de carga del sistema de medición al sistema Hombre. </a:t>
            </a:r>
          </a:p>
          <a:p>
            <a:pPr marL="806450" lvl="1" indent="-349250" algn="just">
              <a:buFont typeface="Arial" panose="020B0604020202020204" pitchFamily="34" charset="0"/>
              <a:buChar char="•"/>
            </a:pPr>
            <a:r>
              <a:rPr lang="es-CO" dirty="0"/>
              <a:t>El prototipo Electromiográfico se ha diseñado con un margen de frecuencias de entrada entre 5 y 500 Hz para lo cual se implementó en hardware un filtro pasa alto con frecuencia de corte de 5 Hz y en software un filtro digital pasa bajo con frecuencia de corte de 500 Hz y se ha muestreado la señal de cada entrada del sensor activo de acuerdo al teorema de Nyquist con una frecuencia de 2 por 500 Hz igual a 1000 Hz mediante de la programación de la tarjeta STM32F4 Discovery que conforma el prototipo, lográndose de esta forma captar todas las componentes de frecuencia de las señales EMG generadas por los músculos masticatorios. </a:t>
            </a:r>
          </a:p>
          <a:p>
            <a:pPr marL="806450" lvl="1" indent="-349250" algn="just">
              <a:buFont typeface="Arial" panose="020B0604020202020204" pitchFamily="34" charset="0"/>
              <a:buChar char="•"/>
            </a:pPr>
            <a:endParaRPr lang="es-CO" dirty="0"/>
          </a:p>
          <a:p>
            <a:pPr marL="806450" lvl="1" indent="-349250" algn="just">
              <a:buFont typeface="Arial" panose="020B0604020202020204" pitchFamily="34" charset="0"/>
              <a:buChar char="•"/>
            </a:pPr>
            <a:endParaRPr lang="es-CO" sz="2200" dirty="0"/>
          </a:p>
          <a:p>
            <a:pPr marL="806450" lvl="1" indent="-349250" algn="just">
              <a:buFont typeface="Arial" panose="020B0604020202020204" pitchFamily="34" charset="0"/>
              <a:buChar char="•"/>
            </a:pPr>
            <a:endParaRPr lang="es-EC" sz="2200" dirty="0">
              <a:solidFill>
                <a:srgbClr val="000000"/>
              </a:solidFill>
              <a:ea typeface="Inconsolata"/>
            </a:endParaRPr>
          </a:p>
        </p:txBody>
      </p:sp>
    </p:spTree>
    <p:extLst>
      <p:ext uri="{BB962C8B-B14F-4D97-AF65-F5344CB8AC3E}">
        <p14:creationId xmlns:p14="http://schemas.microsoft.com/office/powerpoint/2010/main" val="38505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2726524768"/>
              </p:ext>
            </p:extLst>
          </p:nvPr>
        </p:nvGraphicFramePr>
        <p:xfrm>
          <a:off x="748736" y="1692"/>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706281" y="1302970"/>
            <a:ext cx="11117857" cy="1138773"/>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INTRODUCCIÓN: ESTADO DEL ARTE</a:t>
            </a:r>
            <a:endParaRPr lang="es-EC" sz="2400" b="1" dirty="0">
              <a:solidFill>
                <a:srgbClr val="000000"/>
              </a:solidFill>
              <a:ea typeface="Inconsolata"/>
            </a:endParaRPr>
          </a:p>
          <a:p>
            <a:pPr marL="349250" indent="-349250" algn="just">
              <a:buAutoNum type="alphaLcParenR"/>
            </a:pPr>
            <a:endParaRPr lang="es-ES_tradnl" b="1" dirty="0"/>
          </a:p>
          <a:p>
            <a:pPr marL="806450" lvl="1" indent="-349250" algn="just">
              <a:buFont typeface="Arial" panose="020B0604020202020204" pitchFamily="34" charset="0"/>
              <a:buChar char="•"/>
            </a:pPr>
            <a:endParaRPr lang="es-EC" sz="2200" dirty="0">
              <a:solidFill>
                <a:srgbClr val="000000"/>
              </a:solidFill>
              <a:ea typeface="Inconsolata"/>
            </a:endParaRPr>
          </a:p>
        </p:txBody>
      </p:sp>
      <p:graphicFrame>
        <p:nvGraphicFramePr>
          <p:cNvPr id="2" name="Diagrama 1"/>
          <p:cNvGraphicFramePr/>
          <p:nvPr>
            <p:extLst>
              <p:ext uri="{D42A27DB-BD31-4B8C-83A1-F6EECF244321}">
                <p14:modId xmlns:p14="http://schemas.microsoft.com/office/powerpoint/2010/main" val="128572090"/>
              </p:ext>
            </p:extLst>
          </p:nvPr>
        </p:nvGraphicFramePr>
        <p:xfrm>
          <a:off x="849586" y="1907627"/>
          <a:ext cx="11163738" cy="35616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984969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3189033843"/>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693168" y="1030094"/>
            <a:ext cx="11117857" cy="6032421"/>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CONCLUSIONES</a:t>
            </a:r>
            <a:endParaRPr lang="es-EC" sz="2400" b="1" dirty="0">
              <a:solidFill>
                <a:srgbClr val="000000"/>
              </a:solidFill>
              <a:ea typeface="Inconsolata"/>
            </a:endParaRPr>
          </a:p>
          <a:p>
            <a:pPr algn="just"/>
            <a:endParaRPr lang="es-ES_tradnl" b="1" dirty="0"/>
          </a:p>
          <a:p>
            <a:pPr marL="806450" lvl="1" indent="-349250" algn="just">
              <a:buFont typeface="Arial" panose="020B0604020202020204" pitchFamily="34" charset="0"/>
              <a:buChar char="•"/>
            </a:pPr>
            <a:r>
              <a:rPr lang="es-CO" sz="2000" dirty="0" smtClean="0"/>
              <a:t>La transmisión de datos desde el prototipo Electromiográfico hasta el computador se realizó mediante Bluetooth, las tramas fueron ensambladas en código </a:t>
            </a:r>
            <a:r>
              <a:rPr lang="es-CO" sz="2000" dirty="0" err="1" smtClean="0"/>
              <a:t>Ascii</a:t>
            </a:r>
            <a:r>
              <a:rPr lang="es-CO" sz="2000" dirty="0" smtClean="0"/>
              <a:t>, en paquetes de 4 bytes y con un final de paquete “</a:t>
            </a:r>
            <a:r>
              <a:rPr lang="es-CO" sz="2000" dirty="0" err="1" smtClean="0"/>
              <a:t>CRLF</a:t>
            </a:r>
            <a:r>
              <a:rPr lang="es-CO" sz="2000" dirty="0" smtClean="0"/>
              <a:t>” a una tasa de transmisión 9600dB evitando la perdida de paquetes lo cual garantiza la transmisión adecuada de la información Electromiográfica del prototipo al computador. </a:t>
            </a:r>
          </a:p>
          <a:p>
            <a:pPr marL="806450" lvl="1" indent="-349250" algn="just">
              <a:buFont typeface="Arial" panose="020B0604020202020204" pitchFamily="34" charset="0"/>
              <a:buChar char="•"/>
            </a:pPr>
            <a:r>
              <a:rPr lang="es-CO" sz="2000" dirty="0" smtClean="0"/>
              <a:t>El </a:t>
            </a:r>
            <a:r>
              <a:rPr lang="es-CO" sz="2000" dirty="0"/>
              <a:t>almacenamiento de los datos generados por los sensores activos en el computador se lo realizo en una base de datos en Access, dando de esta forma facilidad en el acceso de esta información a los usuarios para análisis posteriores o transferencia a sistemas de información de salud. </a:t>
            </a:r>
          </a:p>
          <a:p>
            <a:pPr marL="806450" lvl="1" indent="-349250" algn="just">
              <a:buFont typeface="Arial" panose="020B0604020202020204" pitchFamily="34" charset="0"/>
              <a:buChar char="•"/>
            </a:pPr>
            <a:r>
              <a:rPr lang="es-CO" sz="2000" dirty="0"/>
              <a:t>La interfaz gráfica se desarrolló en LabVIEW que es un lenguaje de programación grafico que permite el diseño de interfaces amigables con el hombre, de esta forma se garantiza el fácil manejo del prototipo por parte de los usuarios y almacenamiento de la información de cada paciente, la visualización en tiempo real de las señales EMG captadas de los músculos maseteros y temporales. </a:t>
            </a:r>
          </a:p>
          <a:p>
            <a:pPr marL="806450" lvl="1" indent="-349250" algn="just">
              <a:buFont typeface="Arial" panose="020B0604020202020204" pitchFamily="34" charset="0"/>
              <a:buChar char="•"/>
            </a:pPr>
            <a:endParaRPr lang="es-CO" dirty="0" smtClean="0"/>
          </a:p>
          <a:p>
            <a:pPr marL="806450" lvl="1" indent="-349250" algn="just">
              <a:buFont typeface="Arial" panose="020B0604020202020204" pitchFamily="34" charset="0"/>
              <a:buChar char="•"/>
            </a:pPr>
            <a:endParaRPr lang="es-CO" dirty="0"/>
          </a:p>
          <a:p>
            <a:pPr marL="806450" lvl="1" indent="-349250" algn="just">
              <a:buFont typeface="Arial" panose="020B0604020202020204" pitchFamily="34" charset="0"/>
              <a:buChar char="•"/>
            </a:pPr>
            <a:endParaRPr lang="es-CO" sz="2200" dirty="0"/>
          </a:p>
          <a:p>
            <a:pPr marL="806450" lvl="1" indent="-349250" algn="just">
              <a:buFont typeface="Arial" panose="020B0604020202020204" pitchFamily="34" charset="0"/>
              <a:buChar char="•"/>
            </a:pPr>
            <a:endParaRPr lang="es-EC" sz="2200" dirty="0">
              <a:solidFill>
                <a:srgbClr val="000000"/>
              </a:solidFill>
              <a:ea typeface="Inconsolata"/>
            </a:endParaRPr>
          </a:p>
        </p:txBody>
      </p:sp>
    </p:spTree>
    <p:extLst>
      <p:ext uri="{BB962C8B-B14F-4D97-AF65-F5344CB8AC3E}">
        <p14:creationId xmlns:p14="http://schemas.microsoft.com/office/powerpoint/2010/main" val="22944732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3189033843"/>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701713" y="1149734"/>
            <a:ext cx="11117857" cy="6401753"/>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CONCLUSIONES</a:t>
            </a:r>
            <a:endParaRPr lang="es-EC" sz="2400" b="1" dirty="0">
              <a:solidFill>
                <a:srgbClr val="000000"/>
              </a:solidFill>
              <a:ea typeface="Inconsolata"/>
            </a:endParaRPr>
          </a:p>
          <a:p>
            <a:pPr lvl="1" algn="just"/>
            <a:endParaRPr lang="es-CO" sz="2200" dirty="0" smtClean="0"/>
          </a:p>
          <a:p>
            <a:pPr marL="806450" lvl="1" indent="-349250" algn="just">
              <a:buFont typeface="Arial" panose="020B0604020202020204" pitchFamily="34" charset="0"/>
              <a:buChar char="•"/>
            </a:pPr>
            <a:r>
              <a:rPr lang="es-CO" sz="2000" dirty="0" smtClean="0"/>
              <a:t>Se </a:t>
            </a:r>
            <a:r>
              <a:rPr lang="es-CO" sz="2000" dirty="0"/>
              <a:t>determinó la autonomía del prototipo, evaluando el consumo de energía de los dispositivos electrónicos utilizados, concluyendo que el prototipo puede funcionar por el lapso de 8 horas en forma autónoma, cuando las 3 baterías utilizadas están a su máxima capacidad de energía. </a:t>
            </a:r>
            <a:endParaRPr lang="es-CO" sz="2000" dirty="0" smtClean="0"/>
          </a:p>
          <a:p>
            <a:pPr marL="806450" lvl="1" indent="-349250" algn="just">
              <a:buFont typeface="Arial" panose="020B0604020202020204" pitchFamily="34" charset="0"/>
              <a:buChar char="•"/>
            </a:pPr>
            <a:r>
              <a:rPr lang="es-CO" sz="2000" dirty="0"/>
              <a:t>El prototipo Electromiográfico fue diseñado únicamente con baterías y se conecta al computador mediante bluetooth, por lo que se hace inmune a las interferencias de 60 Hz producidas por la red eléctrica. </a:t>
            </a:r>
          </a:p>
          <a:p>
            <a:pPr marL="806450" lvl="1" indent="-349250" algn="just">
              <a:buFont typeface="Arial" panose="020B0604020202020204" pitchFamily="34" charset="0"/>
              <a:buChar char="•"/>
            </a:pPr>
            <a:r>
              <a:rPr lang="es-CO" sz="2000" dirty="0" smtClean="0"/>
              <a:t>El </a:t>
            </a:r>
            <a:r>
              <a:rPr lang="es-CO" sz="2000" dirty="0"/>
              <a:t>modelo que determina la relación de la Fuerza vs amplitud RMS fue determinado en base a una muestra de 15 personas, las mismas que siguiendo el protocolo de medición fueron sometidas a la prueba de cuatro contracciones de masticación a través de una galga de presión. El modelo encontrado está representado por una ecuación lineal de primer grado, calculado por medio de la regresión lineal de los 60 puntos obtenidos de las pruebas, con un coeficiente de correlación de 0.84 que abaliza que los datos obtenidos se relacionan con la recta lineal. </a:t>
            </a:r>
          </a:p>
          <a:p>
            <a:pPr marL="806450" lvl="1" indent="-349250" algn="just">
              <a:buFont typeface="Arial" panose="020B0604020202020204" pitchFamily="34" charset="0"/>
              <a:buChar char="•"/>
            </a:pPr>
            <a:endParaRPr lang="es-CO" sz="2200" dirty="0"/>
          </a:p>
          <a:p>
            <a:pPr marL="806450" lvl="1" indent="-349250" algn="just">
              <a:buFont typeface="Arial" panose="020B0604020202020204" pitchFamily="34" charset="0"/>
              <a:buChar char="•"/>
            </a:pPr>
            <a:endParaRPr lang="es-CO" dirty="0"/>
          </a:p>
          <a:p>
            <a:pPr marL="806450" lvl="1" indent="-349250" algn="just">
              <a:buFont typeface="Arial" panose="020B0604020202020204" pitchFamily="34" charset="0"/>
              <a:buChar char="•"/>
            </a:pPr>
            <a:endParaRPr lang="es-CO" dirty="0" smtClean="0"/>
          </a:p>
          <a:p>
            <a:pPr marL="806450" lvl="1" indent="-349250" algn="just">
              <a:buFont typeface="Arial" panose="020B0604020202020204" pitchFamily="34" charset="0"/>
              <a:buChar char="•"/>
            </a:pPr>
            <a:endParaRPr lang="es-CO" dirty="0"/>
          </a:p>
          <a:p>
            <a:pPr marL="806450" lvl="1" indent="-349250" algn="just">
              <a:buFont typeface="Arial" panose="020B0604020202020204" pitchFamily="34" charset="0"/>
              <a:buChar char="•"/>
            </a:pPr>
            <a:endParaRPr lang="es-CO" sz="2200" dirty="0"/>
          </a:p>
          <a:p>
            <a:pPr marL="806450" lvl="1" indent="-349250" algn="just">
              <a:buFont typeface="Arial" panose="020B0604020202020204" pitchFamily="34" charset="0"/>
              <a:buChar char="•"/>
            </a:pPr>
            <a:endParaRPr lang="es-EC" sz="2200" dirty="0">
              <a:solidFill>
                <a:srgbClr val="000000"/>
              </a:solidFill>
              <a:ea typeface="Inconsolata"/>
            </a:endParaRPr>
          </a:p>
        </p:txBody>
      </p:sp>
    </p:spTree>
    <p:extLst>
      <p:ext uri="{BB962C8B-B14F-4D97-AF65-F5344CB8AC3E}">
        <p14:creationId xmlns:p14="http://schemas.microsoft.com/office/powerpoint/2010/main" val="18773903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3189033843"/>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690515" y="1082253"/>
            <a:ext cx="11117857" cy="6340197"/>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CONCLUSIONES</a:t>
            </a:r>
            <a:endParaRPr lang="es-EC" sz="2400" b="1" dirty="0">
              <a:solidFill>
                <a:srgbClr val="000000"/>
              </a:solidFill>
              <a:ea typeface="Inconsolata"/>
            </a:endParaRPr>
          </a:p>
          <a:p>
            <a:pPr algn="just"/>
            <a:endParaRPr lang="es-ES_tradnl" b="1" dirty="0"/>
          </a:p>
          <a:p>
            <a:pPr marL="806450" lvl="1" indent="-349250" algn="just">
              <a:buFont typeface="Arial" panose="020B0604020202020204" pitchFamily="34" charset="0"/>
              <a:buChar char="•"/>
            </a:pPr>
            <a:r>
              <a:rPr lang="es-CO" sz="2000" dirty="0" smtClean="0"/>
              <a:t>La </a:t>
            </a:r>
            <a:r>
              <a:rPr lang="es-CO" sz="2000" dirty="0"/>
              <a:t>calidad de las señales EMG adquiridas por el prototipo Electromiográfico se comparó con la investigación realizada por (Y. </a:t>
            </a:r>
            <a:r>
              <a:rPr lang="es-CO" sz="2000" dirty="0" err="1"/>
              <a:t>Gonzalez</a:t>
            </a:r>
            <a:r>
              <a:rPr lang="es-CO" sz="2000" dirty="0"/>
              <a:t>, 2011) obteniendo errores del 3.68% máximo entre las amplitudes máximas de las señales obtenidas. </a:t>
            </a:r>
            <a:endParaRPr lang="es-CO" sz="2000" dirty="0" smtClean="0"/>
          </a:p>
          <a:p>
            <a:pPr marL="806450" lvl="1" indent="-349250" algn="just">
              <a:buFont typeface="Arial" panose="020B0604020202020204" pitchFamily="34" charset="0"/>
              <a:buChar char="•"/>
            </a:pPr>
            <a:r>
              <a:rPr lang="es-CO" sz="2000" dirty="0" smtClean="0"/>
              <a:t>Se </a:t>
            </a:r>
            <a:r>
              <a:rPr lang="es-CO" sz="2000" dirty="0"/>
              <a:t>validó el modelo que representa la relación entre Fuerza y amplitud RMS obtenido en este proyecto con el modelo de relación entre Fuerza y amplitud RMS obtenido de la investigación realizada por (Y. </a:t>
            </a:r>
            <a:r>
              <a:rPr lang="es-CO" sz="2000" dirty="0" err="1"/>
              <a:t>Gonzalez</a:t>
            </a:r>
            <a:r>
              <a:rPr lang="es-CO" sz="2000" dirty="0"/>
              <a:t>, 2011), mediante las pruebas de cuatro contracciones de masticación, realizada a 10 personas con el protocolo de </a:t>
            </a:r>
            <a:r>
              <a:rPr lang="es-CO" sz="2000" dirty="0" smtClean="0"/>
              <a:t>medición, obteniendo </a:t>
            </a:r>
            <a:r>
              <a:rPr lang="es-CO" sz="2000" dirty="0"/>
              <a:t>un 61.25% de datos menores al 10% de error entre las fuerzas resultantes de las dos modelos, concluyendo que los resultados de la fuerza masticatoria obtenida están dentro de los rangos de otras investigaciones. </a:t>
            </a:r>
            <a:endParaRPr lang="es-CO" sz="2000" dirty="0" smtClean="0"/>
          </a:p>
          <a:p>
            <a:pPr marL="806450" lvl="1" indent="-349250" algn="just">
              <a:buFont typeface="Arial" panose="020B0604020202020204" pitchFamily="34" charset="0"/>
              <a:buChar char="•"/>
            </a:pPr>
            <a:r>
              <a:rPr lang="es-CO" sz="2000" dirty="0"/>
              <a:t>En el presente trabajo de investigación, se diseñó e implemento un prototipo Electromiográfico, capaz de medir la fuerza de la mordida en personas, mediante la implementación de electrodos activos que detectan la actividad muscular en la mordida de una persona. </a:t>
            </a:r>
          </a:p>
          <a:p>
            <a:pPr marL="806450" lvl="1" indent="-349250" algn="just">
              <a:buFont typeface="Arial" panose="020B0604020202020204" pitchFamily="34" charset="0"/>
              <a:buChar char="•"/>
            </a:pPr>
            <a:endParaRPr lang="es-CO" sz="2200" dirty="0"/>
          </a:p>
          <a:p>
            <a:pPr marL="806450" lvl="1" indent="-349250" algn="just">
              <a:buFont typeface="Arial" panose="020B0604020202020204" pitchFamily="34" charset="0"/>
              <a:buChar char="•"/>
            </a:pPr>
            <a:endParaRPr lang="es-CO" dirty="0"/>
          </a:p>
          <a:p>
            <a:pPr marL="806450" lvl="1" indent="-349250" algn="just">
              <a:buFont typeface="Arial" panose="020B0604020202020204" pitchFamily="34" charset="0"/>
              <a:buChar char="•"/>
            </a:pPr>
            <a:endParaRPr lang="es-CO" dirty="0" smtClean="0"/>
          </a:p>
          <a:p>
            <a:pPr marL="806450" lvl="1" indent="-349250" algn="just">
              <a:buFont typeface="Arial" panose="020B0604020202020204" pitchFamily="34" charset="0"/>
              <a:buChar char="•"/>
            </a:pPr>
            <a:endParaRPr lang="es-CO" dirty="0"/>
          </a:p>
          <a:p>
            <a:pPr marL="806450" lvl="1" indent="-349250" algn="just">
              <a:buFont typeface="Arial" panose="020B0604020202020204" pitchFamily="34" charset="0"/>
              <a:buChar char="•"/>
            </a:pPr>
            <a:endParaRPr lang="es-CO" sz="2200" dirty="0"/>
          </a:p>
          <a:p>
            <a:pPr marL="806450" lvl="1" indent="-349250" algn="just">
              <a:buFont typeface="Arial" panose="020B0604020202020204" pitchFamily="34" charset="0"/>
              <a:buChar char="•"/>
            </a:pPr>
            <a:endParaRPr lang="es-EC" sz="2200" dirty="0">
              <a:solidFill>
                <a:srgbClr val="000000"/>
              </a:solidFill>
              <a:ea typeface="Inconsolata"/>
            </a:endParaRPr>
          </a:p>
        </p:txBody>
      </p:sp>
    </p:spTree>
    <p:extLst>
      <p:ext uri="{BB962C8B-B14F-4D97-AF65-F5344CB8AC3E}">
        <p14:creationId xmlns:p14="http://schemas.microsoft.com/office/powerpoint/2010/main" val="27243537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3189033843"/>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690515" y="1082253"/>
            <a:ext cx="11117857" cy="7602081"/>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rPr>
              <a:t>RECOMENDACIONES</a:t>
            </a:r>
          </a:p>
          <a:p>
            <a:pPr marL="806450" lvl="1" indent="-349250" algn="just">
              <a:buFont typeface="Arial" panose="020B0604020202020204" pitchFamily="34" charset="0"/>
              <a:buChar char="•"/>
            </a:pPr>
            <a:r>
              <a:rPr lang="es-CO" sz="2000" dirty="0"/>
              <a:t>El electrodo de referencia se debe ubicar en una zona eléctricamente neutra o en una zona que no exista contacto con el musculo en estudio. </a:t>
            </a:r>
          </a:p>
          <a:p>
            <a:pPr marL="806450" lvl="1" indent="-349250" algn="just">
              <a:buFont typeface="Arial" panose="020B0604020202020204" pitchFamily="34" charset="0"/>
              <a:buChar char="•"/>
            </a:pPr>
            <a:r>
              <a:rPr lang="es-CO" sz="2000" dirty="0"/>
              <a:t>El equipo Electromiográfico debe ser operado por una persona con conocimientos básicos de los músculos maseteros y temporales para que ubique adecuadamente los sensores activos en los puntos óptimos del musculo recomendados por </a:t>
            </a:r>
            <a:r>
              <a:rPr lang="es-CO" sz="2000" dirty="0" err="1"/>
              <a:t>SENIEM</a:t>
            </a:r>
            <a:r>
              <a:rPr lang="es-CO" sz="2000" dirty="0"/>
              <a:t>, empleando adecuadamente el gel conductor. </a:t>
            </a:r>
          </a:p>
          <a:p>
            <a:pPr marL="806450" lvl="1" indent="-349250" algn="just">
              <a:buFont typeface="Arial" panose="020B0604020202020204" pitchFamily="34" charset="0"/>
              <a:buChar char="•"/>
            </a:pPr>
            <a:r>
              <a:rPr lang="es-CO" sz="2000" dirty="0"/>
              <a:t>Se recomienda limpiar con alcohol en el área en donde se va a ubicar los sensores activos, con el fin de remover suciedad o grasa en la piel, para logar un mejor contacto de los electrodos con la superficie de la piel. </a:t>
            </a:r>
          </a:p>
          <a:p>
            <a:pPr marL="806450" lvl="1" indent="-349250" algn="just">
              <a:buFont typeface="Arial" panose="020B0604020202020204" pitchFamily="34" charset="0"/>
              <a:buChar char="•"/>
            </a:pPr>
            <a:r>
              <a:rPr lang="es-CO" sz="2000" dirty="0"/>
              <a:t>Para evitar confusiones en la base de datos con los registros pertenecientes a una misma persona se debe tener una nomenclatura que diferencie a los exámenes tomado a un mismo paciente en diferentes fechas y a los exámenes entre pacientes, por lo que se recomienda que esta nomenclatura inicie con un código de identificación asignado al paciente, seguido de la fecha y hora del examen, además se recomienda que las tablas no deben contener mayúsculas ni ningún tipo de signo para que los datos registrados se guarden sin ningún problema en la base de datos. </a:t>
            </a:r>
          </a:p>
          <a:p>
            <a:endParaRPr lang="es-ES_tradnl" b="1" dirty="0"/>
          </a:p>
          <a:p>
            <a:pPr marL="806450" lvl="1" indent="-349250" algn="just">
              <a:buFont typeface="Arial" panose="020B0604020202020204" pitchFamily="34" charset="0"/>
              <a:buChar char="•"/>
            </a:pPr>
            <a:endParaRPr lang="es-CO" sz="2200" dirty="0"/>
          </a:p>
          <a:p>
            <a:pPr marL="806450" lvl="1" indent="-349250" algn="just">
              <a:buFont typeface="Arial" panose="020B0604020202020204" pitchFamily="34" charset="0"/>
              <a:buChar char="•"/>
            </a:pPr>
            <a:endParaRPr lang="es-CO" sz="2200" dirty="0"/>
          </a:p>
          <a:p>
            <a:pPr marL="806450" lvl="1" indent="-349250" algn="just">
              <a:buFont typeface="Arial" panose="020B0604020202020204" pitchFamily="34" charset="0"/>
              <a:buChar char="•"/>
            </a:pPr>
            <a:endParaRPr lang="es-CO" dirty="0"/>
          </a:p>
          <a:p>
            <a:pPr marL="806450" lvl="1" indent="-349250" algn="just">
              <a:buFont typeface="Arial" panose="020B0604020202020204" pitchFamily="34" charset="0"/>
              <a:buChar char="•"/>
            </a:pPr>
            <a:endParaRPr lang="es-CO" dirty="0" smtClean="0"/>
          </a:p>
          <a:p>
            <a:pPr marL="806450" lvl="1" indent="-349250" algn="just">
              <a:buFont typeface="Arial" panose="020B0604020202020204" pitchFamily="34" charset="0"/>
              <a:buChar char="•"/>
            </a:pPr>
            <a:endParaRPr lang="es-CO" dirty="0"/>
          </a:p>
          <a:p>
            <a:pPr marL="806450" lvl="1" indent="-349250" algn="just">
              <a:buFont typeface="Arial" panose="020B0604020202020204" pitchFamily="34" charset="0"/>
              <a:buChar char="•"/>
            </a:pPr>
            <a:endParaRPr lang="es-CO" sz="2200" dirty="0"/>
          </a:p>
          <a:p>
            <a:pPr marL="806450" lvl="1" indent="-349250" algn="just">
              <a:buFont typeface="Arial" panose="020B0604020202020204" pitchFamily="34" charset="0"/>
              <a:buChar char="•"/>
            </a:pPr>
            <a:endParaRPr lang="es-EC" sz="2200" dirty="0">
              <a:solidFill>
                <a:srgbClr val="000000"/>
              </a:solidFill>
              <a:ea typeface="Inconsolata"/>
            </a:endParaRPr>
          </a:p>
        </p:txBody>
      </p:sp>
    </p:spTree>
    <p:extLst>
      <p:ext uri="{BB962C8B-B14F-4D97-AF65-F5344CB8AC3E}">
        <p14:creationId xmlns:p14="http://schemas.microsoft.com/office/powerpoint/2010/main" val="25790195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3189033843"/>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674749" y="1287205"/>
            <a:ext cx="11117857" cy="6647974"/>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rPr>
              <a:t>RECOMENDACIONES</a:t>
            </a:r>
          </a:p>
          <a:p>
            <a:endParaRPr lang="es-ES_tradnl" b="1" dirty="0"/>
          </a:p>
          <a:p>
            <a:pPr marL="806450" lvl="1" indent="-349250" algn="just">
              <a:buFont typeface="Arial" panose="020B0604020202020204" pitchFamily="34" charset="0"/>
              <a:buChar char="•"/>
            </a:pPr>
            <a:r>
              <a:rPr lang="es-CO" sz="2000" dirty="0" smtClean="0"/>
              <a:t>Se </a:t>
            </a:r>
            <a:r>
              <a:rPr lang="es-CO" sz="2000" dirty="0"/>
              <a:t>recomienda que el prototipo Electromiográfico empleado sea operado por un mismo computador en el cual ya este configurado el puerto serial COM del Bluetooth, caso contrario es necesario que se realice proceso de configuración y conexión del bluetooth cada vez que se utilice un computador diferente. </a:t>
            </a:r>
          </a:p>
          <a:p>
            <a:pPr marL="806450" lvl="1" indent="-349250" algn="just">
              <a:buFont typeface="Arial" panose="020B0604020202020204" pitchFamily="34" charset="0"/>
              <a:buChar char="•"/>
            </a:pPr>
            <a:r>
              <a:rPr lang="es-CO" sz="2000" dirty="0"/>
              <a:t>Se recomienda que el prototipo sea utilizado con los pacientes siguiendo estrictamente el protocolo de toma de datos, para garantizar una buena calidad de las señales EMG y una correcta medición de las fuerzas de masticación con el prototipo Electromiográfico ya que de esta forma se evitaran los artefactos producidos por los movimientos del paciente que produce a su vez un movimiento en los sensores de medida. </a:t>
            </a:r>
          </a:p>
          <a:p>
            <a:pPr marL="806450" lvl="1" indent="-349250" algn="just">
              <a:buFont typeface="Arial" panose="020B0604020202020204" pitchFamily="34" charset="0"/>
              <a:buChar char="•"/>
            </a:pPr>
            <a:r>
              <a:rPr lang="es-CO" sz="2000" dirty="0"/>
              <a:t>Para trabajos futuros se recomienda se mejore el prototipo en lo referente al soporte de los sensores activos, mediante el diseño adecuado de un casco para que se ubiquen adecuadamente en los músculos y se fijen simétricamente los sensores activos, con opciones de calibración de posición en el casco para cada sensor. </a:t>
            </a:r>
          </a:p>
          <a:p>
            <a:pPr lvl="1" algn="just"/>
            <a:endParaRPr lang="es-CO" sz="2200" dirty="0" smtClean="0"/>
          </a:p>
          <a:p>
            <a:pPr marL="806450" lvl="1" indent="-349250" algn="just">
              <a:buFont typeface="Arial" panose="020B0604020202020204" pitchFamily="34" charset="0"/>
              <a:buChar char="•"/>
            </a:pPr>
            <a:endParaRPr lang="es-CO" dirty="0"/>
          </a:p>
          <a:p>
            <a:pPr marL="806450" lvl="1" indent="-349250" algn="just">
              <a:buFont typeface="Arial" panose="020B0604020202020204" pitchFamily="34" charset="0"/>
              <a:buChar char="•"/>
            </a:pPr>
            <a:endParaRPr lang="es-CO" dirty="0" smtClean="0"/>
          </a:p>
          <a:p>
            <a:pPr marL="806450" lvl="1" indent="-349250" algn="just">
              <a:buFont typeface="Arial" panose="020B0604020202020204" pitchFamily="34" charset="0"/>
              <a:buChar char="•"/>
            </a:pPr>
            <a:endParaRPr lang="es-CO" dirty="0"/>
          </a:p>
          <a:p>
            <a:pPr marL="806450" lvl="1" indent="-349250" algn="just">
              <a:buFont typeface="Arial" panose="020B0604020202020204" pitchFamily="34" charset="0"/>
              <a:buChar char="•"/>
            </a:pPr>
            <a:endParaRPr lang="es-CO" sz="2200" dirty="0"/>
          </a:p>
          <a:p>
            <a:pPr marL="806450" lvl="1" indent="-349250" algn="just">
              <a:buFont typeface="Arial" panose="020B0604020202020204" pitchFamily="34" charset="0"/>
              <a:buChar char="•"/>
            </a:pPr>
            <a:endParaRPr lang="es-EC" sz="2200" dirty="0">
              <a:solidFill>
                <a:srgbClr val="000000"/>
              </a:solidFill>
              <a:ea typeface="Inconsolata"/>
            </a:endParaRPr>
          </a:p>
        </p:txBody>
      </p:sp>
    </p:spTree>
    <p:extLst>
      <p:ext uri="{BB962C8B-B14F-4D97-AF65-F5344CB8AC3E}">
        <p14:creationId xmlns:p14="http://schemas.microsoft.com/office/powerpoint/2010/main" val="11087302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717279" y="2709016"/>
            <a:ext cx="3478516" cy="1200329"/>
          </a:xfrm>
          <a:prstGeom prst="rect">
            <a:avLst/>
          </a:prstGeom>
          <a:noFill/>
        </p:spPr>
        <p:txBody>
          <a:bodyPr wrap="none" rtlCol="0">
            <a:spAutoFit/>
          </a:bodyPr>
          <a:lstStyle/>
          <a:p>
            <a:r>
              <a:rPr lang="es-CO" sz="7200" dirty="0" smtClean="0"/>
              <a:t>GRACIAS</a:t>
            </a:r>
            <a:endParaRPr lang="es-CO" sz="7200" dirty="0"/>
          </a:p>
        </p:txBody>
      </p:sp>
    </p:spTree>
    <p:extLst>
      <p:ext uri="{BB962C8B-B14F-4D97-AF65-F5344CB8AC3E}">
        <p14:creationId xmlns:p14="http://schemas.microsoft.com/office/powerpoint/2010/main" val="2410803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2726524768"/>
              </p:ext>
            </p:extLst>
          </p:nvPr>
        </p:nvGraphicFramePr>
        <p:xfrm>
          <a:off x="748736" y="1692"/>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a:extLst>
              <a:ext uri="{FF2B5EF4-FFF2-40B4-BE49-F238E27FC236}">
                <a16:creationId xmlns:lc="http://schemas.openxmlformats.org/drawingml/2006/lockedCanvas" xmlns:a16="http://schemas.microsoft.com/office/drawing/2014/main" xmlns="" id="{D0FA348F-36AB-468A-A1E2-F99179F220A6}"/>
              </a:ext>
            </a:extLst>
          </p:cNvPr>
          <p:cNvSpPr/>
          <p:nvPr/>
        </p:nvSpPr>
        <p:spPr>
          <a:xfrm>
            <a:off x="1193392" y="1909721"/>
            <a:ext cx="11117857" cy="1138773"/>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smtClean="0">
                <a:solidFill>
                  <a:srgbClr val="000000"/>
                </a:solidFill>
                <a:ea typeface="Inconsolata"/>
              </a:rPr>
              <a:t>Objetivo Principal</a:t>
            </a:r>
            <a:r>
              <a:rPr lang="es-EC" sz="2800" b="1" dirty="0" smtClean="0">
                <a:solidFill>
                  <a:srgbClr val="000000"/>
                </a:solidFill>
                <a:ea typeface="Inconsolata"/>
              </a:rPr>
              <a:t> </a:t>
            </a:r>
            <a:endParaRPr lang="es-EC" sz="2400" b="1" dirty="0">
              <a:solidFill>
                <a:srgbClr val="000000"/>
              </a:solidFill>
              <a:ea typeface="Inconsolata"/>
            </a:endParaRPr>
          </a:p>
          <a:p>
            <a:pPr marL="349250" indent="-349250" algn="just">
              <a:buAutoNum type="alphaLcParenR"/>
            </a:pPr>
            <a:endParaRPr lang="es-ES_tradnl" b="1" dirty="0"/>
          </a:p>
          <a:p>
            <a:pPr marL="806450" lvl="1" indent="-349250" algn="just">
              <a:buFont typeface="Arial" panose="020B0604020202020204" pitchFamily="34" charset="0"/>
              <a:buChar char="•"/>
            </a:pPr>
            <a:endParaRPr lang="es-EC" sz="2200" dirty="0">
              <a:solidFill>
                <a:srgbClr val="000000"/>
              </a:solidFill>
              <a:ea typeface="Inconsolata"/>
            </a:endParaRPr>
          </a:p>
        </p:txBody>
      </p:sp>
      <p:sp>
        <p:nvSpPr>
          <p:cNvPr id="4" name="Rectángulo 3"/>
          <p:cNvSpPr/>
          <p:nvPr/>
        </p:nvSpPr>
        <p:spPr>
          <a:xfrm>
            <a:off x="1589517" y="2659399"/>
            <a:ext cx="9195275" cy="1754326"/>
          </a:xfrm>
          <a:prstGeom prst="rect">
            <a:avLst/>
          </a:prstGeom>
        </p:spPr>
        <p:txBody>
          <a:bodyPr wrap="square">
            <a:spAutoFit/>
          </a:bodyPr>
          <a:lstStyle/>
          <a:p>
            <a:pPr marL="342900" marR="52070" lvl="0" indent="-342900" algn="just">
              <a:lnSpc>
                <a:spcPct val="200000"/>
              </a:lnSpc>
              <a:spcAft>
                <a:spcPts val="0"/>
              </a:spcAft>
              <a:buFont typeface="Symbol" panose="05050102010706020507" pitchFamily="18" charset="2"/>
              <a:buChar char=""/>
              <a:tabLst>
                <a:tab pos="1168400" algn="l"/>
              </a:tabLst>
            </a:pPr>
            <a:r>
              <a:rPr lang="es-EC" dirty="0">
                <a:latin typeface="Times New Roman" panose="02020603050405020304" pitchFamily="18" charset="0"/>
                <a:ea typeface="Times New Roman" panose="02020603050405020304" pitchFamily="18" charset="0"/>
              </a:rPr>
              <a:t>Diseñar e implementar un prototipo de electromiógrafo para medir la fuerza de la mordida en personas, empleando 4 electrodos activos que permitan captar la actividad muscular en la mordida.</a:t>
            </a:r>
            <a:endParaRPr lang="es-CO"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72433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3428270282"/>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a 2">
            <a:extLst>
              <a:ext uri="{FF2B5EF4-FFF2-40B4-BE49-F238E27FC236}">
                <a16:creationId xmlns:lc="http://schemas.openxmlformats.org/drawingml/2006/lockedCanvas" xmlns:a16="http://schemas.microsoft.com/office/drawing/2014/main" xmlns="" id="{9D622415-4D9A-4137-8CBF-E0C68AA86B56}"/>
              </a:ext>
            </a:extLst>
          </p:cNvPr>
          <p:cNvGraphicFramePr/>
          <p:nvPr>
            <p:extLst>
              <p:ext uri="{D42A27DB-BD31-4B8C-83A1-F6EECF244321}">
                <p14:modId xmlns:p14="http://schemas.microsoft.com/office/powerpoint/2010/main" val="2627505626"/>
              </p:ext>
            </p:extLst>
          </p:nvPr>
        </p:nvGraphicFramePr>
        <p:xfrm>
          <a:off x="3017708" y="1367327"/>
          <a:ext cx="9174292" cy="45739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Elipse 3">
            <a:extLst>
              <a:ext uri="{FF2B5EF4-FFF2-40B4-BE49-F238E27FC236}">
                <a16:creationId xmlns:lc="http://schemas.openxmlformats.org/drawingml/2006/lockedCanvas" xmlns:a16="http://schemas.microsoft.com/office/drawing/2014/main" xmlns="" id="{9901AB4A-7681-4B61-BAA3-764926795509}"/>
              </a:ext>
            </a:extLst>
          </p:cNvPr>
          <p:cNvSpPr/>
          <p:nvPr/>
        </p:nvSpPr>
        <p:spPr>
          <a:xfrm>
            <a:off x="977463" y="2301767"/>
            <a:ext cx="2438898" cy="2324898"/>
          </a:xfrm>
          <a:prstGeom prst="ellips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C" sz="2000" dirty="0" smtClean="0">
                <a:latin typeface="Arial" panose="020B0604020202020204" pitchFamily="34" charset="0"/>
                <a:cs typeface="Arial" panose="020B0604020202020204" pitchFamily="34" charset="0"/>
              </a:rPr>
              <a:t>HARDWARE</a:t>
            </a:r>
            <a:endParaRPr lang="es-EC"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046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lc="http://schemas.openxmlformats.org/drawingml/2006/lockedCanvas" xmlns:a16="http://schemas.microsoft.com/office/drawing/2014/main" xmlns="" id="{58C25784-05DD-4B72-BEC0-9C2D2993727F}"/>
              </a:ext>
            </a:extLst>
          </p:cNvPr>
          <p:cNvGraphicFramePr>
            <a:graphicFrameLocks noGrp="1"/>
          </p:cNvGraphicFramePr>
          <p:nvPr>
            <p:extLst>
              <p:ext uri="{D42A27DB-BD31-4B8C-83A1-F6EECF244321}">
                <p14:modId xmlns:p14="http://schemas.microsoft.com/office/powerpoint/2010/main" val="3428270282"/>
              </p:ext>
            </p:extLst>
          </p:nvPr>
        </p:nvGraphicFramePr>
        <p:xfrm>
          <a:off x="748736" y="-7833"/>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p:cNvGraphicFramePr/>
          <p:nvPr>
            <p:extLst>
              <p:ext uri="{D42A27DB-BD31-4B8C-83A1-F6EECF244321}">
                <p14:modId xmlns:p14="http://schemas.microsoft.com/office/powerpoint/2010/main" val="1427569680"/>
              </p:ext>
            </p:extLst>
          </p:nvPr>
        </p:nvGraphicFramePr>
        <p:xfrm>
          <a:off x="186845" y="551793"/>
          <a:ext cx="12005155" cy="53303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724107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TotalTime>
  <Words>4569</Words>
  <Application>Microsoft Office PowerPoint</Application>
  <PresentationFormat>Panorámica</PresentationFormat>
  <Paragraphs>715</Paragraphs>
  <Slides>65</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65</vt:i4>
      </vt:variant>
    </vt:vector>
  </HeadingPairs>
  <TitlesOfParts>
    <vt:vector size="74" baseType="lpstr">
      <vt:lpstr>Arial</vt:lpstr>
      <vt:lpstr>Calibri</vt:lpstr>
      <vt:lpstr>Calibri Light</vt:lpstr>
      <vt:lpstr>Cambria Math</vt:lpstr>
      <vt:lpstr>Inconsolata</vt:lpstr>
      <vt:lpstr>Symbol</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MiPc</dc:creator>
  <cp:lastModifiedBy>MiPc</cp:lastModifiedBy>
  <cp:revision>37</cp:revision>
  <dcterms:created xsi:type="dcterms:W3CDTF">2018-07-17T04:57:52Z</dcterms:created>
  <dcterms:modified xsi:type="dcterms:W3CDTF">2018-07-17T19:58:29Z</dcterms:modified>
</cp:coreProperties>
</file>