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64" r:id="rId3"/>
    <p:sldId id="300" r:id="rId4"/>
    <p:sldId id="274" r:id="rId5"/>
    <p:sldId id="281" r:id="rId6"/>
    <p:sldId id="279" r:id="rId7"/>
    <p:sldId id="284" r:id="rId8"/>
    <p:sldId id="285" r:id="rId9"/>
    <p:sldId id="299" r:id="rId10"/>
    <p:sldId id="296" r:id="rId11"/>
    <p:sldId id="297" r:id="rId12"/>
    <p:sldId id="298" r:id="rId13"/>
    <p:sldId id="277" r:id="rId14"/>
    <p:sldId id="289" r:id="rId15"/>
    <p:sldId id="266" r:id="rId16"/>
    <p:sldId id="290" r:id="rId17"/>
    <p:sldId id="302" r:id="rId18"/>
    <p:sldId id="265" r:id="rId19"/>
    <p:sldId id="301" r:id="rId20"/>
    <p:sldId id="291" r:id="rId21"/>
    <p:sldId id="272" r:id="rId22"/>
    <p:sldId id="303" r:id="rId23"/>
    <p:sldId id="310" r:id="rId24"/>
    <p:sldId id="306" r:id="rId25"/>
    <p:sldId id="305" r:id="rId26"/>
    <p:sldId id="276" r:id="rId27"/>
    <p:sldId id="292" r:id="rId28"/>
    <p:sldId id="271" r:id="rId29"/>
    <p:sldId id="293" r:id="rId30"/>
    <p:sldId id="307" r:id="rId31"/>
    <p:sldId id="312" r:id="rId32"/>
    <p:sldId id="311" r:id="rId33"/>
    <p:sldId id="313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B0BF"/>
    <a:srgbClr val="E466B7"/>
    <a:srgbClr val="D12594"/>
    <a:srgbClr val="17B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CE7CAD-FB53-4872-9EAC-E44A8BB2E7C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MX"/>
        </a:p>
      </dgm:t>
    </dgm:pt>
    <dgm:pt modelId="{E28BFB18-6620-464D-9B4A-1FA52A777775}">
      <dgm:prSet phldrT="[Texto]"/>
      <dgm:spPr/>
      <dgm:t>
        <a:bodyPr/>
        <a:lstStyle/>
        <a:p>
          <a:r>
            <a:rPr lang="es-MX" dirty="0" smtClean="0"/>
            <a:t>Turismo sostenible</a:t>
          </a:r>
          <a:endParaRPr lang="es-MX" dirty="0"/>
        </a:p>
      </dgm:t>
    </dgm:pt>
    <dgm:pt modelId="{0100072D-4C11-476F-BD26-2C9078EE3EC4}" type="parTrans" cxnId="{B2BB814C-FAF5-4AC2-A0A7-0A5B8805E9D7}">
      <dgm:prSet/>
      <dgm:spPr/>
      <dgm:t>
        <a:bodyPr/>
        <a:lstStyle/>
        <a:p>
          <a:endParaRPr lang="es-MX"/>
        </a:p>
      </dgm:t>
    </dgm:pt>
    <dgm:pt modelId="{17704740-85E9-45DF-8EAD-71B83D0F395F}" type="sibTrans" cxnId="{B2BB814C-FAF5-4AC2-A0A7-0A5B8805E9D7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413DD83F-E5C8-4E3F-AD0B-71D490DEFD3D}">
      <dgm:prSet phldrT="[Texto]"/>
      <dgm:spPr/>
      <dgm:t>
        <a:bodyPr/>
        <a:lstStyle/>
        <a:p>
          <a:r>
            <a:rPr lang="es-MX" dirty="0" smtClean="0"/>
            <a:t>Disminuir los efectos perjudiciales de la industria turística</a:t>
          </a:r>
          <a:endParaRPr lang="es-MX" dirty="0"/>
        </a:p>
      </dgm:t>
    </dgm:pt>
    <dgm:pt modelId="{562A5802-E4D3-4B06-A073-FE28129491B4}" type="parTrans" cxnId="{B4654734-17EA-4A3F-827D-EBF09CB8B122}">
      <dgm:prSet/>
      <dgm:spPr/>
      <dgm:t>
        <a:bodyPr/>
        <a:lstStyle/>
        <a:p>
          <a:endParaRPr lang="es-MX"/>
        </a:p>
      </dgm:t>
    </dgm:pt>
    <dgm:pt modelId="{3A021ABA-2E6F-4405-B84C-37F2BC85CDA7}" type="sibTrans" cxnId="{B4654734-17EA-4A3F-827D-EBF09CB8B122}">
      <dgm:prSet/>
      <dgm:spPr/>
      <dgm:t>
        <a:bodyPr/>
        <a:lstStyle/>
        <a:p>
          <a:endParaRPr lang="es-MX"/>
        </a:p>
      </dgm:t>
    </dgm:pt>
    <dgm:pt modelId="{7842EAEF-719E-47A9-AF15-24B57B5E6A9B}">
      <dgm:prSet phldrT="[Texto]"/>
      <dgm:spPr/>
      <dgm:t>
        <a:bodyPr/>
        <a:lstStyle/>
        <a:p>
          <a:r>
            <a:rPr lang="es-MX" dirty="0" smtClean="0"/>
            <a:t>Ecoturismo</a:t>
          </a:r>
          <a:endParaRPr lang="es-MX" dirty="0"/>
        </a:p>
      </dgm:t>
    </dgm:pt>
    <dgm:pt modelId="{5F17A535-1A1E-4F63-8B66-3FB02A87AED1}" type="parTrans" cxnId="{1F8828CC-5BD3-4EFE-82FA-7293B9C5C62F}">
      <dgm:prSet/>
      <dgm:spPr/>
      <dgm:t>
        <a:bodyPr/>
        <a:lstStyle/>
        <a:p>
          <a:endParaRPr lang="es-MX"/>
        </a:p>
      </dgm:t>
    </dgm:pt>
    <dgm:pt modelId="{18230952-6913-4538-B8E1-231E56D59E53}" type="sibTrans" cxnId="{1F8828CC-5BD3-4EFE-82FA-7293B9C5C62F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AEF5C80B-B6EB-4A64-82FE-7C7E091B0FA6}">
      <dgm:prSet phldrT="[Texto]"/>
      <dgm:spPr/>
      <dgm:t>
        <a:bodyPr/>
        <a:lstStyle/>
        <a:p>
          <a:r>
            <a:rPr lang="es-MX" dirty="0" smtClean="0"/>
            <a:t>Alternativa económica frente a las actividades convencionales</a:t>
          </a:r>
          <a:endParaRPr lang="es-MX" dirty="0"/>
        </a:p>
      </dgm:t>
    </dgm:pt>
    <dgm:pt modelId="{19AA46BD-7C9E-4C25-A77A-557F6C10F047}" type="parTrans" cxnId="{78C1069B-9A00-452E-AAE9-9F016A48EC79}">
      <dgm:prSet/>
      <dgm:spPr/>
      <dgm:t>
        <a:bodyPr/>
        <a:lstStyle/>
        <a:p>
          <a:endParaRPr lang="es-MX"/>
        </a:p>
      </dgm:t>
    </dgm:pt>
    <dgm:pt modelId="{BAD5AEF8-7A67-4801-A8F7-7BF6654AD51E}" type="sibTrans" cxnId="{78C1069B-9A00-452E-AAE9-9F016A48EC79}">
      <dgm:prSet/>
      <dgm:spPr/>
      <dgm:t>
        <a:bodyPr/>
        <a:lstStyle/>
        <a:p>
          <a:endParaRPr lang="es-MX"/>
        </a:p>
      </dgm:t>
    </dgm:pt>
    <dgm:pt modelId="{AE605023-094A-45D8-93B5-1B7EEF19C689}">
      <dgm:prSet phldrT="[Texto]"/>
      <dgm:spPr/>
      <dgm:t>
        <a:bodyPr/>
        <a:lstStyle/>
        <a:p>
          <a:r>
            <a:rPr lang="es-MX" dirty="0" smtClean="0"/>
            <a:t>Orellana</a:t>
          </a:r>
        </a:p>
        <a:p>
          <a:r>
            <a:rPr lang="es-MX" dirty="0" smtClean="0"/>
            <a:t>Ecuador</a:t>
          </a:r>
          <a:endParaRPr lang="es-MX" dirty="0"/>
        </a:p>
      </dgm:t>
    </dgm:pt>
    <dgm:pt modelId="{3330FC3E-BBE3-4053-965C-82DC87081DB2}" type="parTrans" cxnId="{60349CBD-9DD6-43F1-8627-381C15FE5E55}">
      <dgm:prSet/>
      <dgm:spPr/>
      <dgm:t>
        <a:bodyPr/>
        <a:lstStyle/>
        <a:p>
          <a:endParaRPr lang="es-MX"/>
        </a:p>
      </dgm:t>
    </dgm:pt>
    <dgm:pt modelId="{2F51E08C-2894-4A59-9515-6E15AEB0BC4D}" type="sibTrans" cxnId="{60349CBD-9DD6-43F1-8627-381C15FE5E55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55DDB526-EFE5-4DE8-8B1A-4F8D4D11325F}">
      <dgm:prSet phldrT="[Texto]"/>
      <dgm:spPr/>
      <dgm:t>
        <a:bodyPr/>
        <a:lstStyle/>
        <a:p>
          <a:r>
            <a:rPr lang="es-MX" dirty="0" smtClean="0"/>
            <a:t>Apostar por el ecoturismo como una fuente de ingresos</a:t>
          </a:r>
          <a:endParaRPr lang="es-MX" dirty="0"/>
        </a:p>
      </dgm:t>
    </dgm:pt>
    <dgm:pt modelId="{B95DCB38-B8A9-4FDD-A5BC-9315F8562B16}" type="parTrans" cxnId="{B366B71D-2B8F-4BAB-998C-3F448A1C2EC9}">
      <dgm:prSet/>
      <dgm:spPr/>
      <dgm:t>
        <a:bodyPr/>
        <a:lstStyle/>
        <a:p>
          <a:endParaRPr lang="es-MX"/>
        </a:p>
      </dgm:t>
    </dgm:pt>
    <dgm:pt modelId="{C920F333-7B07-4C69-ACC2-D7AC7D69CB31}" type="sibTrans" cxnId="{B366B71D-2B8F-4BAB-998C-3F448A1C2EC9}">
      <dgm:prSet/>
      <dgm:spPr/>
      <dgm:t>
        <a:bodyPr/>
        <a:lstStyle/>
        <a:p>
          <a:endParaRPr lang="es-MX"/>
        </a:p>
      </dgm:t>
    </dgm:pt>
    <dgm:pt modelId="{FB481817-D2BB-49B2-8CA7-E04BF011CD05}" type="pres">
      <dgm:prSet presAssocID="{2FCE7CAD-FB53-4872-9EAC-E44A8BB2E7C6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FE0BA67E-0F35-44EF-B0CE-C6E22572EFFD}" type="pres">
      <dgm:prSet presAssocID="{E28BFB18-6620-464D-9B4A-1FA52A777775}" presName="composite" presStyleCnt="0"/>
      <dgm:spPr/>
      <dgm:t>
        <a:bodyPr/>
        <a:lstStyle/>
        <a:p>
          <a:endParaRPr lang="es-ES"/>
        </a:p>
      </dgm:t>
    </dgm:pt>
    <dgm:pt modelId="{4C669AEC-88A6-4013-8F72-FA0577885512}" type="pres">
      <dgm:prSet presAssocID="{E28BFB18-6620-464D-9B4A-1FA52A77777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CF3C9E-6321-46A3-B8B4-EFD719D2570B}" type="pres">
      <dgm:prSet presAssocID="{E28BFB18-6620-464D-9B4A-1FA52A777775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8193FE-3414-45A8-A215-C1A47449848F}" type="pres">
      <dgm:prSet presAssocID="{E28BFB18-6620-464D-9B4A-1FA52A777775}" presName="BalanceSpacing" presStyleCnt="0"/>
      <dgm:spPr/>
      <dgm:t>
        <a:bodyPr/>
        <a:lstStyle/>
        <a:p>
          <a:endParaRPr lang="es-ES"/>
        </a:p>
      </dgm:t>
    </dgm:pt>
    <dgm:pt modelId="{C1308588-30AE-4A32-BDF4-DEE41E0EF8C8}" type="pres">
      <dgm:prSet presAssocID="{E28BFB18-6620-464D-9B4A-1FA52A777775}" presName="BalanceSpacing1" presStyleCnt="0"/>
      <dgm:spPr/>
      <dgm:t>
        <a:bodyPr/>
        <a:lstStyle/>
        <a:p>
          <a:endParaRPr lang="es-ES"/>
        </a:p>
      </dgm:t>
    </dgm:pt>
    <dgm:pt modelId="{5BB3FE96-9911-4948-AF3B-7E24EEF88EDB}" type="pres">
      <dgm:prSet presAssocID="{17704740-85E9-45DF-8EAD-71B83D0F395F}" presName="Accent1Text" presStyleLbl="node1" presStyleIdx="1" presStyleCnt="6"/>
      <dgm:spPr/>
      <dgm:t>
        <a:bodyPr/>
        <a:lstStyle/>
        <a:p>
          <a:endParaRPr lang="es-ES"/>
        </a:p>
      </dgm:t>
    </dgm:pt>
    <dgm:pt modelId="{57ADC08E-9194-4AD4-AA12-ED9EEAD75958}" type="pres">
      <dgm:prSet presAssocID="{17704740-85E9-45DF-8EAD-71B83D0F395F}" presName="spaceBetweenRectangles" presStyleCnt="0"/>
      <dgm:spPr/>
      <dgm:t>
        <a:bodyPr/>
        <a:lstStyle/>
        <a:p>
          <a:endParaRPr lang="es-ES"/>
        </a:p>
      </dgm:t>
    </dgm:pt>
    <dgm:pt modelId="{C2FAD32C-E78E-4E2E-AAF4-F520F9F02995}" type="pres">
      <dgm:prSet presAssocID="{7842EAEF-719E-47A9-AF15-24B57B5E6A9B}" presName="composite" presStyleCnt="0"/>
      <dgm:spPr/>
      <dgm:t>
        <a:bodyPr/>
        <a:lstStyle/>
        <a:p>
          <a:endParaRPr lang="es-ES"/>
        </a:p>
      </dgm:t>
    </dgm:pt>
    <dgm:pt modelId="{F100AB60-963A-4001-9123-63523C93CBB3}" type="pres">
      <dgm:prSet presAssocID="{7842EAEF-719E-47A9-AF15-24B57B5E6A9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12646F-3EE2-468C-981F-2A97BBD12610}" type="pres">
      <dgm:prSet presAssocID="{7842EAEF-719E-47A9-AF15-24B57B5E6A9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F3F60B-A891-4B74-99E1-0AFA7CF44B42}" type="pres">
      <dgm:prSet presAssocID="{7842EAEF-719E-47A9-AF15-24B57B5E6A9B}" presName="BalanceSpacing" presStyleCnt="0"/>
      <dgm:spPr/>
      <dgm:t>
        <a:bodyPr/>
        <a:lstStyle/>
        <a:p>
          <a:endParaRPr lang="es-ES"/>
        </a:p>
      </dgm:t>
    </dgm:pt>
    <dgm:pt modelId="{51E2A0E6-7108-4087-8CF2-A48B0144842C}" type="pres">
      <dgm:prSet presAssocID="{7842EAEF-719E-47A9-AF15-24B57B5E6A9B}" presName="BalanceSpacing1" presStyleCnt="0"/>
      <dgm:spPr/>
      <dgm:t>
        <a:bodyPr/>
        <a:lstStyle/>
        <a:p>
          <a:endParaRPr lang="es-ES"/>
        </a:p>
      </dgm:t>
    </dgm:pt>
    <dgm:pt modelId="{D2721BAB-3BAA-44C4-9267-63800239EBC8}" type="pres">
      <dgm:prSet presAssocID="{18230952-6913-4538-B8E1-231E56D59E53}" presName="Accent1Text" presStyleLbl="node1" presStyleIdx="3" presStyleCnt="6"/>
      <dgm:spPr/>
      <dgm:t>
        <a:bodyPr/>
        <a:lstStyle/>
        <a:p>
          <a:endParaRPr lang="es-ES"/>
        </a:p>
      </dgm:t>
    </dgm:pt>
    <dgm:pt modelId="{D945D419-540B-4054-A525-FAA1D3BEDCCA}" type="pres">
      <dgm:prSet presAssocID="{18230952-6913-4538-B8E1-231E56D59E53}" presName="spaceBetweenRectangles" presStyleCnt="0"/>
      <dgm:spPr/>
      <dgm:t>
        <a:bodyPr/>
        <a:lstStyle/>
        <a:p>
          <a:endParaRPr lang="es-ES"/>
        </a:p>
      </dgm:t>
    </dgm:pt>
    <dgm:pt modelId="{EA09AAEA-ADA1-4737-B82F-FC19E2458777}" type="pres">
      <dgm:prSet presAssocID="{AE605023-094A-45D8-93B5-1B7EEF19C689}" presName="composite" presStyleCnt="0"/>
      <dgm:spPr/>
      <dgm:t>
        <a:bodyPr/>
        <a:lstStyle/>
        <a:p>
          <a:endParaRPr lang="es-ES"/>
        </a:p>
      </dgm:t>
    </dgm:pt>
    <dgm:pt modelId="{1D753909-9E48-4699-9660-51AC90D7C125}" type="pres">
      <dgm:prSet presAssocID="{AE605023-094A-45D8-93B5-1B7EEF19C689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D754E3-076A-4D27-AD38-5ECA36E2BA7C}" type="pres">
      <dgm:prSet presAssocID="{AE605023-094A-45D8-93B5-1B7EEF19C689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5F4484-0617-48F6-BB8D-CC662FD0222A}" type="pres">
      <dgm:prSet presAssocID="{AE605023-094A-45D8-93B5-1B7EEF19C689}" presName="BalanceSpacing" presStyleCnt="0"/>
      <dgm:spPr/>
      <dgm:t>
        <a:bodyPr/>
        <a:lstStyle/>
        <a:p>
          <a:endParaRPr lang="es-ES"/>
        </a:p>
      </dgm:t>
    </dgm:pt>
    <dgm:pt modelId="{2215A1F3-70F2-4A07-871A-FED55360AC92}" type="pres">
      <dgm:prSet presAssocID="{AE605023-094A-45D8-93B5-1B7EEF19C689}" presName="BalanceSpacing1" presStyleCnt="0"/>
      <dgm:spPr/>
      <dgm:t>
        <a:bodyPr/>
        <a:lstStyle/>
        <a:p>
          <a:endParaRPr lang="es-ES"/>
        </a:p>
      </dgm:t>
    </dgm:pt>
    <dgm:pt modelId="{B9FABEB5-6284-4896-874B-22CB2D289289}" type="pres">
      <dgm:prSet presAssocID="{2F51E08C-2894-4A59-9515-6E15AEB0BC4D}" presName="Accent1Text" presStyleLbl="node1" presStyleIdx="5" presStyleCnt="6" custLinFactNeighborX="671"/>
      <dgm:spPr/>
      <dgm:t>
        <a:bodyPr/>
        <a:lstStyle/>
        <a:p>
          <a:endParaRPr lang="es-ES"/>
        </a:p>
      </dgm:t>
    </dgm:pt>
  </dgm:ptLst>
  <dgm:cxnLst>
    <dgm:cxn modelId="{CADEBF7A-8D1C-4914-AA6B-8EA5494E1435}" type="presOf" srcId="{17704740-85E9-45DF-8EAD-71B83D0F395F}" destId="{5BB3FE96-9911-4948-AF3B-7E24EEF88EDB}" srcOrd="0" destOrd="0" presId="urn:microsoft.com/office/officeart/2008/layout/AlternatingHexagons"/>
    <dgm:cxn modelId="{B2BB814C-FAF5-4AC2-A0A7-0A5B8805E9D7}" srcId="{2FCE7CAD-FB53-4872-9EAC-E44A8BB2E7C6}" destId="{E28BFB18-6620-464D-9B4A-1FA52A777775}" srcOrd="0" destOrd="0" parTransId="{0100072D-4C11-476F-BD26-2C9078EE3EC4}" sibTransId="{17704740-85E9-45DF-8EAD-71B83D0F395F}"/>
    <dgm:cxn modelId="{60349CBD-9DD6-43F1-8627-381C15FE5E55}" srcId="{2FCE7CAD-FB53-4872-9EAC-E44A8BB2E7C6}" destId="{AE605023-094A-45D8-93B5-1B7EEF19C689}" srcOrd="2" destOrd="0" parTransId="{3330FC3E-BBE3-4053-965C-82DC87081DB2}" sibTransId="{2F51E08C-2894-4A59-9515-6E15AEB0BC4D}"/>
    <dgm:cxn modelId="{303A85D3-40E9-4B2E-B591-C1F6A193F0D3}" type="presOf" srcId="{2FCE7CAD-FB53-4872-9EAC-E44A8BB2E7C6}" destId="{FB481817-D2BB-49B2-8CA7-E04BF011CD05}" srcOrd="0" destOrd="0" presId="urn:microsoft.com/office/officeart/2008/layout/AlternatingHexagons"/>
    <dgm:cxn modelId="{6196B77A-C9E7-4BDE-963F-98634DE28D4D}" type="presOf" srcId="{55DDB526-EFE5-4DE8-8B1A-4F8D4D11325F}" destId="{8FD754E3-076A-4D27-AD38-5ECA36E2BA7C}" srcOrd="0" destOrd="0" presId="urn:microsoft.com/office/officeart/2008/layout/AlternatingHexagons"/>
    <dgm:cxn modelId="{B366B71D-2B8F-4BAB-998C-3F448A1C2EC9}" srcId="{AE605023-094A-45D8-93B5-1B7EEF19C689}" destId="{55DDB526-EFE5-4DE8-8B1A-4F8D4D11325F}" srcOrd="0" destOrd="0" parTransId="{B95DCB38-B8A9-4FDD-A5BC-9315F8562B16}" sibTransId="{C920F333-7B07-4C69-ACC2-D7AC7D69CB31}"/>
    <dgm:cxn modelId="{E03E433F-09A2-47B1-ABA5-3556885F6998}" type="presOf" srcId="{413DD83F-E5C8-4E3F-AD0B-71D490DEFD3D}" destId="{ECCF3C9E-6321-46A3-B8B4-EFD719D2570B}" srcOrd="0" destOrd="0" presId="urn:microsoft.com/office/officeart/2008/layout/AlternatingHexagons"/>
    <dgm:cxn modelId="{23EC1F13-B22C-4507-9D5D-8B1FCF6677AE}" type="presOf" srcId="{7842EAEF-719E-47A9-AF15-24B57B5E6A9B}" destId="{F100AB60-963A-4001-9123-63523C93CBB3}" srcOrd="0" destOrd="0" presId="urn:microsoft.com/office/officeart/2008/layout/AlternatingHexagons"/>
    <dgm:cxn modelId="{0E47E8E1-66EC-41A7-8407-D28827B98E5D}" type="presOf" srcId="{18230952-6913-4538-B8E1-231E56D59E53}" destId="{D2721BAB-3BAA-44C4-9267-63800239EBC8}" srcOrd="0" destOrd="0" presId="urn:microsoft.com/office/officeart/2008/layout/AlternatingHexagons"/>
    <dgm:cxn modelId="{B27D19DF-7AC0-4AF4-A23F-EB07F70803A8}" type="presOf" srcId="{AEF5C80B-B6EB-4A64-82FE-7C7E091B0FA6}" destId="{9312646F-3EE2-468C-981F-2A97BBD12610}" srcOrd="0" destOrd="0" presId="urn:microsoft.com/office/officeart/2008/layout/AlternatingHexagons"/>
    <dgm:cxn modelId="{AB86863A-2987-4774-A26B-F81936E3DBD5}" type="presOf" srcId="{AE605023-094A-45D8-93B5-1B7EEF19C689}" destId="{1D753909-9E48-4699-9660-51AC90D7C125}" srcOrd="0" destOrd="0" presId="urn:microsoft.com/office/officeart/2008/layout/AlternatingHexagons"/>
    <dgm:cxn modelId="{1F8828CC-5BD3-4EFE-82FA-7293B9C5C62F}" srcId="{2FCE7CAD-FB53-4872-9EAC-E44A8BB2E7C6}" destId="{7842EAEF-719E-47A9-AF15-24B57B5E6A9B}" srcOrd="1" destOrd="0" parTransId="{5F17A535-1A1E-4F63-8B66-3FB02A87AED1}" sibTransId="{18230952-6913-4538-B8E1-231E56D59E53}"/>
    <dgm:cxn modelId="{6E668601-B621-4989-9E0F-CB6FE32AC7B4}" type="presOf" srcId="{E28BFB18-6620-464D-9B4A-1FA52A777775}" destId="{4C669AEC-88A6-4013-8F72-FA0577885512}" srcOrd="0" destOrd="0" presId="urn:microsoft.com/office/officeart/2008/layout/AlternatingHexagons"/>
    <dgm:cxn modelId="{B4654734-17EA-4A3F-827D-EBF09CB8B122}" srcId="{E28BFB18-6620-464D-9B4A-1FA52A777775}" destId="{413DD83F-E5C8-4E3F-AD0B-71D490DEFD3D}" srcOrd="0" destOrd="0" parTransId="{562A5802-E4D3-4B06-A073-FE28129491B4}" sibTransId="{3A021ABA-2E6F-4405-B84C-37F2BC85CDA7}"/>
    <dgm:cxn modelId="{E4E94B5D-D92D-4C66-9FA0-9AD5CAEBC76A}" type="presOf" srcId="{2F51E08C-2894-4A59-9515-6E15AEB0BC4D}" destId="{B9FABEB5-6284-4896-874B-22CB2D289289}" srcOrd="0" destOrd="0" presId="urn:microsoft.com/office/officeart/2008/layout/AlternatingHexagons"/>
    <dgm:cxn modelId="{78C1069B-9A00-452E-AAE9-9F016A48EC79}" srcId="{7842EAEF-719E-47A9-AF15-24B57B5E6A9B}" destId="{AEF5C80B-B6EB-4A64-82FE-7C7E091B0FA6}" srcOrd="0" destOrd="0" parTransId="{19AA46BD-7C9E-4C25-A77A-557F6C10F047}" sibTransId="{BAD5AEF8-7A67-4801-A8F7-7BF6654AD51E}"/>
    <dgm:cxn modelId="{C2F09748-DF9F-4003-9554-A19CA3BBD327}" type="presParOf" srcId="{FB481817-D2BB-49B2-8CA7-E04BF011CD05}" destId="{FE0BA67E-0F35-44EF-B0CE-C6E22572EFFD}" srcOrd="0" destOrd="0" presId="urn:microsoft.com/office/officeart/2008/layout/AlternatingHexagons"/>
    <dgm:cxn modelId="{8ABC9E3D-E039-4151-970A-EA2D10E6E88E}" type="presParOf" srcId="{FE0BA67E-0F35-44EF-B0CE-C6E22572EFFD}" destId="{4C669AEC-88A6-4013-8F72-FA0577885512}" srcOrd="0" destOrd="0" presId="urn:microsoft.com/office/officeart/2008/layout/AlternatingHexagons"/>
    <dgm:cxn modelId="{346CCF1C-A611-4E2C-AFBB-3F42CFF54007}" type="presParOf" srcId="{FE0BA67E-0F35-44EF-B0CE-C6E22572EFFD}" destId="{ECCF3C9E-6321-46A3-B8B4-EFD719D2570B}" srcOrd="1" destOrd="0" presId="urn:microsoft.com/office/officeart/2008/layout/AlternatingHexagons"/>
    <dgm:cxn modelId="{C6E05520-2370-4F41-BBF7-B394F5239AD6}" type="presParOf" srcId="{FE0BA67E-0F35-44EF-B0CE-C6E22572EFFD}" destId="{A68193FE-3414-45A8-A215-C1A47449848F}" srcOrd="2" destOrd="0" presId="urn:microsoft.com/office/officeart/2008/layout/AlternatingHexagons"/>
    <dgm:cxn modelId="{DB16F7D2-8DF5-4F15-A75D-193766CFDF14}" type="presParOf" srcId="{FE0BA67E-0F35-44EF-B0CE-C6E22572EFFD}" destId="{C1308588-30AE-4A32-BDF4-DEE41E0EF8C8}" srcOrd="3" destOrd="0" presId="urn:microsoft.com/office/officeart/2008/layout/AlternatingHexagons"/>
    <dgm:cxn modelId="{018A2290-7F58-4357-AFFD-3B480A8E5B78}" type="presParOf" srcId="{FE0BA67E-0F35-44EF-B0CE-C6E22572EFFD}" destId="{5BB3FE96-9911-4948-AF3B-7E24EEF88EDB}" srcOrd="4" destOrd="0" presId="urn:microsoft.com/office/officeart/2008/layout/AlternatingHexagons"/>
    <dgm:cxn modelId="{DDFBDC7D-3BCB-4CE0-9178-15125E012436}" type="presParOf" srcId="{FB481817-D2BB-49B2-8CA7-E04BF011CD05}" destId="{57ADC08E-9194-4AD4-AA12-ED9EEAD75958}" srcOrd="1" destOrd="0" presId="urn:microsoft.com/office/officeart/2008/layout/AlternatingHexagons"/>
    <dgm:cxn modelId="{378ECB1A-8FD6-4190-A287-2A5F2124ADE4}" type="presParOf" srcId="{FB481817-D2BB-49B2-8CA7-E04BF011CD05}" destId="{C2FAD32C-E78E-4E2E-AAF4-F520F9F02995}" srcOrd="2" destOrd="0" presId="urn:microsoft.com/office/officeart/2008/layout/AlternatingHexagons"/>
    <dgm:cxn modelId="{7562D512-A655-41CE-ADD9-CA0FB01B8693}" type="presParOf" srcId="{C2FAD32C-E78E-4E2E-AAF4-F520F9F02995}" destId="{F100AB60-963A-4001-9123-63523C93CBB3}" srcOrd="0" destOrd="0" presId="urn:microsoft.com/office/officeart/2008/layout/AlternatingHexagons"/>
    <dgm:cxn modelId="{A6F26AF5-F977-4F4A-9068-071D92945A6F}" type="presParOf" srcId="{C2FAD32C-E78E-4E2E-AAF4-F520F9F02995}" destId="{9312646F-3EE2-468C-981F-2A97BBD12610}" srcOrd="1" destOrd="0" presId="urn:microsoft.com/office/officeart/2008/layout/AlternatingHexagons"/>
    <dgm:cxn modelId="{25DD405B-AD4F-4622-8BC3-0B50E7D651E9}" type="presParOf" srcId="{C2FAD32C-E78E-4E2E-AAF4-F520F9F02995}" destId="{B4F3F60B-A891-4B74-99E1-0AFA7CF44B42}" srcOrd="2" destOrd="0" presId="urn:microsoft.com/office/officeart/2008/layout/AlternatingHexagons"/>
    <dgm:cxn modelId="{915F7D5E-13C5-4BBC-9884-10512B42FAD5}" type="presParOf" srcId="{C2FAD32C-E78E-4E2E-AAF4-F520F9F02995}" destId="{51E2A0E6-7108-4087-8CF2-A48B0144842C}" srcOrd="3" destOrd="0" presId="urn:microsoft.com/office/officeart/2008/layout/AlternatingHexagons"/>
    <dgm:cxn modelId="{AC0959F1-848F-4DC8-8C94-BB3CC593B14E}" type="presParOf" srcId="{C2FAD32C-E78E-4E2E-AAF4-F520F9F02995}" destId="{D2721BAB-3BAA-44C4-9267-63800239EBC8}" srcOrd="4" destOrd="0" presId="urn:microsoft.com/office/officeart/2008/layout/AlternatingHexagons"/>
    <dgm:cxn modelId="{45E36601-0836-4948-93DB-CC58C8CC9EC7}" type="presParOf" srcId="{FB481817-D2BB-49B2-8CA7-E04BF011CD05}" destId="{D945D419-540B-4054-A525-FAA1D3BEDCCA}" srcOrd="3" destOrd="0" presId="urn:microsoft.com/office/officeart/2008/layout/AlternatingHexagons"/>
    <dgm:cxn modelId="{1B2DEEF7-7600-491A-AE73-A2164B3FBDAA}" type="presParOf" srcId="{FB481817-D2BB-49B2-8CA7-E04BF011CD05}" destId="{EA09AAEA-ADA1-4737-B82F-FC19E2458777}" srcOrd="4" destOrd="0" presId="urn:microsoft.com/office/officeart/2008/layout/AlternatingHexagons"/>
    <dgm:cxn modelId="{9B648531-967A-46E1-B34C-B09EAA6FDF95}" type="presParOf" srcId="{EA09AAEA-ADA1-4737-B82F-FC19E2458777}" destId="{1D753909-9E48-4699-9660-51AC90D7C125}" srcOrd="0" destOrd="0" presId="urn:microsoft.com/office/officeart/2008/layout/AlternatingHexagons"/>
    <dgm:cxn modelId="{DA28320D-9808-43DB-A640-9B7A8091DE09}" type="presParOf" srcId="{EA09AAEA-ADA1-4737-B82F-FC19E2458777}" destId="{8FD754E3-076A-4D27-AD38-5ECA36E2BA7C}" srcOrd="1" destOrd="0" presId="urn:microsoft.com/office/officeart/2008/layout/AlternatingHexagons"/>
    <dgm:cxn modelId="{492F8F03-C510-4C15-84DA-EBE8507FB901}" type="presParOf" srcId="{EA09AAEA-ADA1-4737-B82F-FC19E2458777}" destId="{515F4484-0617-48F6-BB8D-CC662FD0222A}" srcOrd="2" destOrd="0" presId="urn:microsoft.com/office/officeart/2008/layout/AlternatingHexagons"/>
    <dgm:cxn modelId="{3686F62B-5CEC-4A2F-A932-2BAAA0177BE1}" type="presParOf" srcId="{EA09AAEA-ADA1-4737-B82F-FC19E2458777}" destId="{2215A1F3-70F2-4A07-871A-FED55360AC92}" srcOrd="3" destOrd="0" presId="urn:microsoft.com/office/officeart/2008/layout/AlternatingHexagons"/>
    <dgm:cxn modelId="{38FAA234-AE8D-4AFA-88F5-67CBC6BF8F9C}" type="presParOf" srcId="{EA09AAEA-ADA1-4737-B82F-FC19E2458777}" destId="{B9FABEB5-6284-4896-874B-22CB2D28928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EF62886-51DA-4E0A-AD70-029F7D443E5D}" type="doc">
      <dgm:prSet loTypeId="urn:microsoft.com/office/officeart/2009/layout/CircleArrowProcess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71107FB-8160-409E-9DCC-554C3F159DF5}">
      <dgm:prSet phldrT="[Texto]"/>
      <dgm:spPr/>
      <dgm:t>
        <a:bodyPr/>
        <a:lstStyle/>
        <a:p>
          <a:r>
            <a:rPr lang="es-MX" dirty="0" smtClean="0"/>
            <a:t>69,44% actividades ecoturísticas </a:t>
          </a:r>
          <a:endParaRPr lang="es-MX" dirty="0"/>
        </a:p>
      </dgm:t>
    </dgm:pt>
    <dgm:pt modelId="{77ABBB2F-E1CD-40BB-BFF3-896822F4F844}" type="parTrans" cxnId="{90C07872-A983-4A86-B7D1-75F879CAD26F}">
      <dgm:prSet/>
      <dgm:spPr/>
      <dgm:t>
        <a:bodyPr/>
        <a:lstStyle/>
        <a:p>
          <a:endParaRPr lang="es-MX"/>
        </a:p>
      </dgm:t>
    </dgm:pt>
    <dgm:pt modelId="{93A25520-83EE-412C-9E8B-5821C5A97442}" type="sibTrans" cxnId="{90C07872-A983-4A86-B7D1-75F879CAD26F}">
      <dgm:prSet/>
      <dgm:spPr/>
      <dgm:t>
        <a:bodyPr/>
        <a:lstStyle/>
        <a:p>
          <a:endParaRPr lang="es-MX"/>
        </a:p>
      </dgm:t>
    </dgm:pt>
    <dgm:pt modelId="{59186EE3-89BE-4F93-89C2-0EF6E4F3A8AB}">
      <dgm:prSet phldrT="[Texto]"/>
      <dgm:spPr/>
      <dgm:t>
        <a:bodyPr/>
        <a:lstStyle/>
        <a:p>
          <a:r>
            <a:rPr lang="es-MX" dirty="0" smtClean="0"/>
            <a:t>73,9% visita a cascadas</a:t>
          </a:r>
          <a:endParaRPr lang="es-MX" dirty="0"/>
        </a:p>
      </dgm:t>
    </dgm:pt>
    <dgm:pt modelId="{D9412122-12E5-4C6C-883D-F40031BBE87E}" type="parTrans" cxnId="{A399037F-FADD-4A56-8043-5CCA66D71A87}">
      <dgm:prSet/>
      <dgm:spPr/>
      <dgm:t>
        <a:bodyPr/>
        <a:lstStyle/>
        <a:p>
          <a:endParaRPr lang="es-MX"/>
        </a:p>
      </dgm:t>
    </dgm:pt>
    <dgm:pt modelId="{764DF1AC-23F6-451F-82CF-8238E5056EC2}" type="sibTrans" cxnId="{A399037F-FADD-4A56-8043-5CCA66D71A87}">
      <dgm:prSet/>
      <dgm:spPr/>
      <dgm:t>
        <a:bodyPr/>
        <a:lstStyle/>
        <a:p>
          <a:endParaRPr lang="es-MX"/>
        </a:p>
      </dgm:t>
    </dgm:pt>
    <dgm:pt modelId="{8260377D-9C8B-4A6B-A564-313449E932C4}">
      <dgm:prSet phldrT="[Texto]"/>
      <dgm:spPr/>
      <dgm:t>
        <a:bodyPr/>
        <a:lstStyle/>
        <a:p>
          <a:r>
            <a:rPr lang="es-MX" dirty="0" smtClean="0"/>
            <a:t>49,4% observación de flora y fauna</a:t>
          </a:r>
          <a:endParaRPr lang="es-MX" dirty="0"/>
        </a:p>
      </dgm:t>
    </dgm:pt>
    <dgm:pt modelId="{26116254-80D4-4C46-BBEF-0DEF1805CF50}" type="parTrans" cxnId="{59435117-67F5-4F03-A2CF-FF8403843E92}">
      <dgm:prSet/>
      <dgm:spPr/>
      <dgm:t>
        <a:bodyPr/>
        <a:lstStyle/>
        <a:p>
          <a:endParaRPr lang="es-MX"/>
        </a:p>
      </dgm:t>
    </dgm:pt>
    <dgm:pt modelId="{3AA99092-44A0-4F2D-951C-5F7AF7F0915F}" type="sibTrans" cxnId="{59435117-67F5-4F03-A2CF-FF8403843E92}">
      <dgm:prSet/>
      <dgm:spPr/>
      <dgm:t>
        <a:bodyPr/>
        <a:lstStyle/>
        <a:p>
          <a:endParaRPr lang="es-MX"/>
        </a:p>
      </dgm:t>
    </dgm:pt>
    <dgm:pt modelId="{AFA523EE-304E-4B9A-8661-EEE5D44FF2C6}" type="pres">
      <dgm:prSet presAssocID="{9EF62886-51DA-4E0A-AD70-029F7D443E5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F90D7425-D71F-4597-ABCD-2C5965478818}" type="pres">
      <dgm:prSet presAssocID="{C71107FB-8160-409E-9DCC-554C3F159DF5}" presName="Accent1" presStyleCnt="0"/>
      <dgm:spPr/>
    </dgm:pt>
    <dgm:pt modelId="{A8CC1CB3-BB34-4CF1-9332-8539252855C9}" type="pres">
      <dgm:prSet presAssocID="{C71107FB-8160-409E-9DCC-554C3F159DF5}" presName="Accent" presStyleLbl="node1" presStyleIdx="0" presStyleCnt="3"/>
      <dgm:spPr/>
    </dgm:pt>
    <dgm:pt modelId="{E9E47110-CF92-4D54-984E-9881D8B9F5A1}" type="pres">
      <dgm:prSet presAssocID="{C71107FB-8160-409E-9DCC-554C3F159DF5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EBA8D47-C577-4304-96F6-FA9D5630E3A0}" type="pres">
      <dgm:prSet presAssocID="{59186EE3-89BE-4F93-89C2-0EF6E4F3A8AB}" presName="Accent2" presStyleCnt="0"/>
      <dgm:spPr/>
    </dgm:pt>
    <dgm:pt modelId="{68C0144E-E164-4953-9091-22999437EE79}" type="pres">
      <dgm:prSet presAssocID="{59186EE3-89BE-4F93-89C2-0EF6E4F3A8AB}" presName="Accent" presStyleLbl="node1" presStyleIdx="1" presStyleCnt="3"/>
      <dgm:spPr/>
    </dgm:pt>
    <dgm:pt modelId="{C17E05FE-90D0-454F-87E8-88AD616E54CC}" type="pres">
      <dgm:prSet presAssocID="{59186EE3-89BE-4F93-89C2-0EF6E4F3A8AB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BE1E3F-5DC1-4C73-A440-4E080219DD0F}" type="pres">
      <dgm:prSet presAssocID="{8260377D-9C8B-4A6B-A564-313449E932C4}" presName="Accent3" presStyleCnt="0"/>
      <dgm:spPr/>
    </dgm:pt>
    <dgm:pt modelId="{39509AF8-D86E-445B-B07B-81865A0A2EDB}" type="pres">
      <dgm:prSet presAssocID="{8260377D-9C8B-4A6B-A564-313449E932C4}" presName="Accent" presStyleLbl="node1" presStyleIdx="2" presStyleCnt="3"/>
      <dgm:spPr/>
    </dgm:pt>
    <dgm:pt modelId="{8661A13B-5FEF-496B-BCCC-C578472E9ECC}" type="pres">
      <dgm:prSet presAssocID="{8260377D-9C8B-4A6B-A564-313449E932C4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F279E68-044A-4FD8-85D4-B8EF7D8402E7}" type="presOf" srcId="{9EF62886-51DA-4E0A-AD70-029F7D443E5D}" destId="{AFA523EE-304E-4B9A-8661-EEE5D44FF2C6}" srcOrd="0" destOrd="0" presId="urn:microsoft.com/office/officeart/2009/layout/CircleArrowProcess"/>
    <dgm:cxn modelId="{90C07872-A983-4A86-B7D1-75F879CAD26F}" srcId="{9EF62886-51DA-4E0A-AD70-029F7D443E5D}" destId="{C71107FB-8160-409E-9DCC-554C3F159DF5}" srcOrd="0" destOrd="0" parTransId="{77ABBB2F-E1CD-40BB-BFF3-896822F4F844}" sibTransId="{93A25520-83EE-412C-9E8B-5821C5A97442}"/>
    <dgm:cxn modelId="{0760FE92-2904-4AFE-9F76-B48E8853E28B}" type="presOf" srcId="{8260377D-9C8B-4A6B-A564-313449E932C4}" destId="{8661A13B-5FEF-496B-BCCC-C578472E9ECC}" srcOrd="0" destOrd="0" presId="urn:microsoft.com/office/officeart/2009/layout/CircleArrowProcess"/>
    <dgm:cxn modelId="{E1868D62-AC59-4CE4-8CCB-5F93F444F925}" type="presOf" srcId="{59186EE3-89BE-4F93-89C2-0EF6E4F3A8AB}" destId="{C17E05FE-90D0-454F-87E8-88AD616E54CC}" srcOrd="0" destOrd="0" presId="urn:microsoft.com/office/officeart/2009/layout/CircleArrowProcess"/>
    <dgm:cxn modelId="{59435117-67F5-4F03-A2CF-FF8403843E92}" srcId="{9EF62886-51DA-4E0A-AD70-029F7D443E5D}" destId="{8260377D-9C8B-4A6B-A564-313449E932C4}" srcOrd="2" destOrd="0" parTransId="{26116254-80D4-4C46-BBEF-0DEF1805CF50}" sibTransId="{3AA99092-44A0-4F2D-951C-5F7AF7F0915F}"/>
    <dgm:cxn modelId="{A399037F-FADD-4A56-8043-5CCA66D71A87}" srcId="{9EF62886-51DA-4E0A-AD70-029F7D443E5D}" destId="{59186EE3-89BE-4F93-89C2-0EF6E4F3A8AB}" srcOrd="1" destOrd="0" parTransId="{D9412122-12E5-4C6C-883D-F40031BBE87E}" sibTransId="{764DF1AC-23F6-451F-82CF-8238E5056EC2}"/>
    <dgm:cxn modelId="{7B82F1A9-3966-4CDA-A900-2048828B9AAF}" type="presOf" srcId="{C71107FB-8160-409E-9DCC-554C3F159DF5}" destId="{E9E47110-CF92-4D54-984E-9881D8B9F5A1}" srcOrd="0" destOrd="0" presId="urn:microsoft.com/office/officeart/2009/layout/CircleArrowProcess"/>
    <dgm:cxn modelId="{5AC622D2-6F0F-49AA-9C03-9AD7940C448A}" type="presParOf" srcId="{AFA523EE-304E-4B9A-8661-EEE5D44FF2C6}" destId="{F90D7425-D71F-4597-ABCD-2C5965478818}" srcOrd="0" destOrd="0" presId="urn:microsoft.com/office/officeart/2009/layout/CircleArrowProcess"/>
    <dgm:cxn modelId="{BB574DF8-7894-4617-B577-F6B972C5F8C2}" type="presParOf" srcId="{F90D7425-D71F-4597-ABCD-2C5965478818}" destId="{A8CC1CB3-BB34-4CF1-9332-8539252855C9}" srcOrd="0" destOrd="0" presId="urn:microsoft.com/office/officeart/2009/layout/CircleArrowProcess"/>
    <dgm:cxn modelId="{05A47987-5393-4019-B906-A2D1BF9333A4}" type="presParOf" srcId="{AFA523EE-304E-4B9A-8661-EEE5D44FF2C6}" destId="{E9E47110-CF92-4D54-984E-9881D8B9F5A1}" srcOrd="1" destOrd="0" presId="urn:microsoft.com/office/officeart/2009/layout/CircleArrowProcess"/>
    <dgm:cxn modelId="{AA16BBD1-3595-4240-85C8-3FFE4F828160}" type="presParOf" srcId="{AFA523EE-304E-4B9A-8661-EEE5D44FF2C6}" destId="{BEBA8D47-C577-4304-96F6-FA9D5630E3A0}" srcOrd="2" destOrd="0" presId="urn:microsoft.com/office/officeart/2009/layout/CircleArrowProcess"/>
    <dgm:cxn modelId="{EE7C9318-DBD7-443A-A811-0D09AF7EDBA6}" type="presParOf" srcId="{BEBA8D47-C577-4304-96F6-FA9D5630E3A0}" destId="{68C0144E-E164-4953-9091-22999437EE79}" srcOrd="0" destOrd="0" presId="urn:microsoft.com/office/officeart/2009/layout/CircleArrowProcess"/>
    <dgm:cxn modelId="{B5A729C0-BF14-4AD1-95A8-3E86164E34ED}" type="presParOf" srcId="{AFA523EE-304E-4B9A-8661-EEE5D44FF2C6}" destId="{C17E05FE-90D0-454F-87E8-88AD616E54CC}" srcOrd="3" destOrd="0" presId="urn:microsoft.com/office/officeart/2009/layout/CircleArrowProcess"/>
    <dgm:cxn modelId="{C55EB38B-040C-4EAD-9D65-231BFE89CDFE}" type="presParOf" srcId="{AFA523EE-304E-4B9A-8661-EEE5D44FF2C6}" destId="{A6BE1E3F-5DC1-4C73-A440-4E080219DD0F}" srcOrd="4" destOrd="0" presId="urn:microsoft.com/office/officeart/2009/layout/CircleArrowProcess"/>
    <dgm:cxn modelId="{EC03E5E1-6AB7-4B9A-98B0-FC7B05F37CC8}" type="presParOf" srcId="{A6BE1E3F-5DC1-4C73-A440-4E080219DD0F}" destId="{39509AF8-D86E-445B-B07B-81865A0A2EDB}" srcOrd="0" destOrd="0" presId="urn:microsoft.com/office/officeart/2009/layout/CircleArrowProcess"/>
    <dgm:cxn modelId="{1845A37A-65A7-4C9D-99DF-9B5AE7787442}" type="presParOf" srcId="{AFA523EE-304E-4B9A-8661-EEE5D44FF2C6}" destId="{8661A13B-5FEF-496B-BCCC-C578472E9EC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D4F51F5-012C-40CE-AFF1-87912D162E51}" type="doc">
      <dgm:prSet loTypeId="urn:microsoft.com/office/officeart/2005/8/layout/hProcess4" loCatId="process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s-MX"/>
        </a:p>
      </dgm:t>
    </dgm:pt>
    <dgm:pt modelId="{792AA5E8-791E-4E52-8859-C3FD9C5B3838}">
      <dgm:prSet phldrT="[Texto]"/>
      <dgm:spPr/>
      <dgm:t>
        <a:bodyPr/>
        <a:lstStyle/>
        <a:p>
          <a:pPr algn="ctr"/>
          <a:r>
            <a:rPr lang="es-MX" dirty="0" smtClean="0">
              <a:solidFill>
                <a:schemeClr val="tx1"/>
              </a:solidFill>
            </a:rPr>
            <a:t>Género</a:t>
          </a:r>
          <a:endParaRPr lang="es-MX" dirty="0">
            <a:solidFill>
              <a:schemeClr val="tx1"/>
            </a:solidFill>
          </a:endParaRPr>
        </a:p>
      </dgm:t>
    </dgm:pt>
    <dgm:pt modelId="{3458824E-B3F5-4F81-8884-B9DF208E8608}" type="parTrans" cxnId="{D9232CF8-0C80-4D6C-8342-87E922DEACFC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22A85A67-8693-4987-AFC7-A376503FF40E}" type="sibTrans" cxnId="{D9232CF8-0C80-4D6C-8342-87E922DEACFC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FC70E24D-FFE0-460F-B1CF-CB71BB89E5DD}">
      <dgm:prSet phldrT="[Texto]" custT="1"/>
      <dgm:spPr/>
      <dgm:t>
        <a:bodyPr/>
        <a:lstStyle/>
        <a:p>
          <a:pPr algn="ctr"/>
          <a:r>
            <a:rPr lang="es-MX" sz="1800" dirty="0" smtClean="0">
              <a:solidFill>
                <a:schemeClr val="tx1"/>
              </a:solidFill>
            </a:rPr>
            <a:t>52,22% femenino</a:t>
          </a:r>
          <a:endParaRPr lang="es-MX" sz="1800" dirty="0">
            <a:solidFill>
              <a:schemeClr val="tx1"/>
            </a:solidFill>
          </a:endParaRPr>
        </a:p>
      </dgm:t>
    </dgm:pt>
    <dgm:pt modelId="{3D5E6F95-B53D-4271-80BD-55331636BDF4}" type="parTrans" cxnId="{0732766A-8483-4BB4-8D7E-F600396D12A8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0979B272-9448-4DCF-B044-4A16DDD6341B}" type="sibTrans" cxnId="{0732766A-8483-4BB4-8D7E-F600396D12A8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D04F2C04-2ED2-4D32-844B-BA823F00CD21}">
      <dgm:prSet phldrT="[Texto]"/>
      <dgm:spPr/>
      <dgm:t>
        <a:bodyPr/>
        <a:lstStyle/>
        <a:p>
          <a:pPr algn="ctr"/>
          <a:r>
            <a:rPr lang="es-MX" dirty="0" smtClean="0">
              <a:solidFill>
                <a:schemeClr val="tx1"/>
              </a:solidFill>
            </a:rPr>
            <a:t>Edad</a:t>
          </a:r>
          <a:endParaRPr lang="es-MX" dirty="0">
            <a:solidFill>
              <a:schemeClr val="tx1"/>
            </a:solidFill>
          </a:endParaRPr>
        </a:p>
      </dgm:t>
    </dgm:pt>
    <dgm:pt modelId="{38E2C255-FCD4-499B-B76B-51A1D63EEE68}" type="parTrans" cxnId="{579A8B86-EFBF-4AFC-9B3C-3542A36F7898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B238CAD3-5659-4CC0-A3FE-1E688FD96E3B}" type="sibTrans" cxnId="{579A8B86-EFBF-4AFC-9B3C-3542A36F7898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30D523CA-1F9B-4292-A467-6FDF4569E76C}">
      <dgm:prSet phldrT="[Texto]" custT="1"/>
      <dgm:spPr/>
      <dgm:t>
        <a:bodyPr/>
        <a:lstStyle/>
        <a:p>
          <a:pPr algn="ctr"/>
          <a:r>
            <a:rPr lang="es-MX" sz="1800" dirty="0" smtClean="0">
              <a:solidFill>
                <a:schemeClr val="tx1"/>
              </a:solidFill>
            </a:rPr>
            <a:t>55% de 18 a 28 años de edad</a:t>
          </a:r>
          <a:endParaRPr lang="es-MX" sz="1800" dirty="0">
            <a:solidFill>
              <a:schemeClr val="tx1"/>
            </a:solidFill>
          </a:endParaRPr>
        </a:p>
      </dgm:t>
    </dgm:pt>
    <dgm:pt modelId="{79328873-B550-45E3-B7BD-98AE6F37A0E1}" type="parTrans" cxnId="{34F2ED10-BD01-4A0D-8886-ABB24758D25F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13C776E9-69AD-46F9-9225-D1C74B6E1A82}" type="sibTrans" cxnId="{34F2ED10-BD01-4A0D-8886-ABB24758D25F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C239A81E-6FEE-47A4-A8B5-9CF6CF3A6F83}">
      <dgm:prSet phldrT="[Texto]"/>
      <dgm:spPr/>
      <dgm:t>
        <a:bodyPr/>
        <a:lstStyle/>
        <a:p>
          <a:pPr algn="ctr"/>
          <a:r>
            <a:rPr lang="es-MX" dirty="0" smtClean="0">
              <a:solidFill>
                <a:schemeClr val="tx1"/>
              </a:solidFill>
            </a:rPr>
            <a:t>Compañía</a:t>
          </a:r>
          <a:endParaRPr lang="es-MX" dirty="0">
            <a:solidFill>
              <a:schemeClr val="tx1"/>
            </a:solidFill>
          </a:endParaRPr>
        </a:p>
      </dgm:t>
    </dgm:pt>
    <dgm:pt modelId="{2BDFC18E-1BE2-401F-B99C-272F98B200B5}" type="parTrans" cxnId="{139BE8AC-42B2-4D5E-A92C-4A3FCA7647C2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983E6B52-AA1E-4082-8D7E-3454D0A0C183}" type="sibTrans" cxnId="{139BE8AC-42B2-4D5E-A92C-4A3FCA7647C2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C934B9D7-35F7-4A38-9F8D-7907B98E96A7}">
      <dgm:prSet phldrT="[Texto]" custT="1"/>
      <dgm:spPr/>
      <dgm:t>
        <a:bodyPr/>
        <a:lstStyle/>
        <a:p>
          <a:pPr algn="ctr"/>
          <a:r>
            <a:rPr lang="es-MX" sz="1800" dirty="0" smtClean="0">
              <a:solidFill>
                <a:schemeClr val="tx1"/>
              </a:solidFill>
            </a:rPr>
            <a:t>46,94% con amigos y amigas</a:t>
          </a:r>
          <a:endParaRPr lang="es-MX" sz="1800" dirty="0">
            <a:solidFill>
              <a:schemeClr val="tx1"/>
            </a:solidFill>
          </a:endParaRPr>
        </a:p>
      </dgm:t>
    </dgm:pt>
    <dgm:pt modelId="{2101212C-599F-4B5E-A11E-3AF84A460A5B}" type="parTrans" cxnId="{BE36AE80-8323-443C-846B-43BA0C21AD5A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4D0D68F2-7263-4B73-B459-5F5CDEA01F00}" type="sibTrans" cxnId="{BE36AE80-8323-443C-846B-43BA0C21AD5A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2C01201F-C811-4412-9144-1A789E008B7D}">
      <dgm:prSet phldrT="[Texto]"/>
      <dgm:spPr/>
      <dgm:t>
        <a:bodyPr/>
        <a:lstStyle/>
        <a:p>
          <a:pPr algn="ctr"/>
          <a:r>
            <a:rPr lang="es-MX" dirty="0" smtClean="0">
              <a:solidFill>
                <a:schemeClr val="tx1"/>
              </a:solidFill>
            </a:rPr>
            <a:t>Nivel educativo</a:t>
          </a:r>
          <a:endParaRPr lang="es-MX" dirty="0">
            <a:solidFill>
              <a:schemeClr val="tx1"/>
            </a:solidFill>
          </a:endParaRPr>
        </a:p>
      </dgm:t>
    </dgm:pt>
    <dgm:pt modelId="{97EB4DA6-F8D3-4AA9-971A-9C14374E00BE}" type="parTrans" cxnId="{49B18E1A-C2FA-4DE5-89DE-D6E561F46566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6342F301-372A-447D-B756-D22096801251}" type="sibTrans" cxnId="{49B18E1A-C2FA-4DE5-89DE-D6E561F46566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A0C2A541-A042-4603-B257-9C9C5FFA800F}">
      <dgm:prSet phldrT="[Texto]"/>
      <dgm:spPr/>
      <dgm:t>
        <a:bodyPr/>
        <a:lstStyle/>
        <a:p>
          <a:pPr algn="ctr"/>
          <a:r>
            <a:rPr lang="es-MX" dirty="0" smtClean="0">
              <a:solidFill>
                <a:schemeClr val="tx1"/>
              </a:solidFill>
            </a:rPr>
            <a:t>Motivo</a:t>
          </a:r>
          <a:endParaRPr lang="es-MX" dirty="0">
            <a:solidFill>
              <a:schemeClr val="tx1"/>
            </a:solidFill>
          </a:endParaRPr>
        </a:p>
      </dgm:t>
    </dgm:pt>
    <dgm:pt modelId="{90477778-27AE-4118-8254-A6B37CB2EDA7}" type="parTrans" cxnId="{4F166797-9DE7-412F-9EDB-57AA88B34A37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7C428126-0565-4AE5-AF91-A52513CB5B0B}" type="sibTrans" cxnId="{4F166797-9DE7-412F-9EDB-57AA88B34A37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1B430BAE-BFC9-4680-ACE2-575489AEBC84}">
      <dgm:prSet phldrT="[Texto]"/>
      <dgm:spPr/>
      <dgm:t>
        <a:bodyPr/>
        <a:lstStyle/>
        <a:p>
          <a:pPr algn="ctr"/>
          <a:r>
            <a:rPr lang="es-MX" dirty="0" smtClean="0">
              <a:solidFill>
                <a:schemeClr val="tx1"/>
              </a:solidFill>
            </a:rPr>
            <a:t>Procedencia </a:t>
          </a:r>
          <a:endParaRPr lang="es-MX" dirty="0">
            <a:solidFill>
              <a:schemeClr val="tx1"/>
            </a:solidFill>
          </a:endParaRPr>
        </a:p>
      </dgm:t>
    </dgm:pt>
    <dgm:pt modelId="{D5AE0F73-9258-4C26-BD35-87126712BEF7}" type="parTrans" cxnId="{FBAD2CE7-1EA1-47F7-A51B-1D19634938D1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96C57EAC-4DF2-40C9-85BF-9F5934452036}" type="sibTrans" cxnId="{FBAD2CE7-1EA1-47F7-A51B-1D19634938D1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602F74C8-410A-483D-BF69-349837D3B562}">
      <dgm:prSet custT="1"/>
      <dgm:spPr/>
      <dgm:t>
        <a:bodyPr/>
        <a:lstStyle/>
        <a:p>
          <a:pPr algn="ctr"/>
          <a:r>
            <a:rPr lang="es-MX" sz="1800" dirty="0" smtClean="0">
              <a:solidFill>
                <a:schemeClr val="tx1"/>
              </a:solidFill>
            </a:rPr>
            <a:t>75% por turismo</a:t>
          </a:r>
          <a:endParaRPr lang="es-MX" sz="1800" dirty="0">
            <a:solidFill>
              <a:schemeClr val="tx1"/>
            </a:solidFill>
          </a:endParaRPr>
        </a:p>
      </dgm:t>
    </dgm:pt>
    <dgm:pt modelId="{741FFF91-907F-4741-9AF8-A34047FC7D5B}" type="parTrans" cxnId="{3032289D-8D18-43B0-9533-6290BD2BDF84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EB864423-8CDA-48C9-8A4B-796FD591BD95}" type="sibTrans" cxnId="{3032289D-8D18-43B0-9533-6290BD2BDF84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CC32E923-006B-47CA-AD05-FEEC453EB272}">
      <dgm:prSet custT="1"/>
      <dgm:spPr/>
      <dgm:t>
        <a:bodyPr/>
        <a:lstStyle/>
        <a:p>
          <a:pPr algn="ctr"/>
          <a:r>
            <a:rPr lang="es-MX" sz="1800" dirty="0" smtClean="0">
              <a:solidFill>
                <a:schemeClr val="tx1"/>
              </a:solidFill>
            </a:rPr>
            <a:t>84,44% turistas locales y nacionales</a:t>
          </a:r>
          <a:endParaRPr lang="es-MX" sz="1800" dirty="0">
            <a:solidFill>
              <a:schemeClr val="tx1"/>
            </a:solidFill>
          </a:endParaRPr>
        </a:p>
      </dgm:t>
    </dgm:pt>
    <dgm:pt modelId="{ADCB478E-BE7F-4104-A1FE-D9FBD4165FAA}" type="parTrans" cxnId="{CB80C255-01CC-4665-A56F-90073C617489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2277763C-4E8F-441B-BD99-02BFAE81E489}" type="sibTrans" cxnId="{CB80C255-01CC-4665-A56F-90073C617489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57A5795D-4411-4DFE-A0EA-5567E26DBA20}">
      <dgm:prSet/>
      <dgm:spPr/>
      <dgm:t>
        <a:bodyPr/>
        <a:lstStyle/>
        <a:p>
          <a:pPr algn="ctr"/>
          <a:r>
            <a:rPr lang="es-MX" dirty="0" smtClean="0">
              <a:solidFill>
                <a:schemeClr val="tx1"/>
              </a:solidFill>
            </a:rPr>
            <a:t>64,72% educación de tercer nivel</a:t>
          </a:r>
          <a:endParaRPr lang="es-MX" dirty="0">
            <a:solidFill>
              <a:schemeClr val="tx1"/>
            </a:solidFill>
          </a:endParaRPr>
        </a:p>
      </dgm:t>
    </dgm:pt>
    <dgm:pt modelId="{324E919B-9DC7-4268-87D7-19074FBD7202}" type="parTrans" cxnId="{BB08996B-4D0B-4FC9-A693-98E36E1D6C35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A490D0BF-11C6-4D9C-9A69-76B7206C21A6}" type="sibTrans" cxnId="{BB08996B-4D0B-4FC9-A693-98E36E1D6C35}">
      <dgm:prSet/>
      <dgm:spPr/>
      <dgm:t>
        <a:bodyPr/>
        <a:lstStyle/>
        <a:p>
          <a:pPr algn="ctr"/>
          <a:endParaRPr lang="es-MX">
            <a:solidFill>
              <a:schemeClr val="tx1"/>
            </a:solidFill>
          </a:endParaRPr>
        </a:p>
      </dgm:t>
    </dgm:pt>
    <dgm:pt modelId="{4B7ADB6A-6041-47BC-9F6E-B87F6F4FA776}" type="pres">
      <dgm:prSet presAssocID="{DD4F51F5-012C-40CE-AFF1-87912D162E5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CC3285F-4CDC-43F5-A96F-34D7054E9C2C}" type="pres">
      <dgm:prSet presAssocID="{DD4F51F5-012C-40CE-AFF1-87912D162E51}" presName="tSp" presStyleCnt="0"/>
      <dgm:spPr/>
    </dgm:pt>
    <dgm:pt modelId="{526F24FC-99D6-41EE-A44F-62AE369A0BB1}" type="pres">
      <dgm:prSet presAssocID="{DD4F51F5-012C-40CE-AFF1-87912D162E51}" presName="bSp" presStyleCnt="0"/>
      <dgm:spPr/>
    </dgm:pt>
    <dgm:pt modelId="{EC4C4BE8-DEE8-4CE7-8D24-28AD35F4B397}" type="pres">
      <dgm:prSet presAssocID="{DD4F51F5-012C-40CE-AFF1-87912D162E51}" presName="process" presStyleCnt="0"/>
      <dgm:spPr/>
    </dgm:pt>
    <dgm:pt modelId="{5A8E19C2-49FF-4EEA-BA41-73EAE44A855F}" type="pres">
      <dgm:prSet presAssocID="{792AA5E8-791E-4E52-8859-C3FD9C5B3838}" presName="composite1" presStyleCnt="0"/>
      <dgm:spPr/>
    </dgm:pt>
    <dgm:pt modelId="{DF59E9BD-A2C6-459B-8D63-D6D6BDF0DC77}" type="pres">
      <dgm:prSet presAssocID="{792AA5E8-791E-4E52-8859-C3FD9C5B3838}" presName="dummyNode1" presStyleLbl="node1" presStyleIdx="0" presStyleCnt="6"/>
      <dgm:spPr/>
    </dgm:pt>
    <dgm:pt modelId="{A021E48E-A80B-498C-AA9E-26CE7C679AB7}" type="pres">
      <dgm:prSet presAssocID="{792AA5E8-791E-4E52-8859-C3FD9C5B3838}" presName="childNode1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BCE719A-24A2-4CF4-B87A-CCD0422C239C}" type="pres">
      <dgm:prSet presAssocID="{792AA5E8-791E-4E52-8859-C3FD9C5B3838}" presName="childNode1tx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D9CDDC5-5CCA-4285-8BEF-02C50AD3712F}" type="pres">
      <dgm:prSet presAssocID="{792AA5E8-791E-4E52-8859-C3FD9C5B3838}" presName="parentNode1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D486D7-30DF-4B60-B110-4AB4D0FDA280}" type="pres">
      <dgm:prSet presAssocID="{792AA5E8-791E-4E52-8859-C3FD9C5B3838}" presName="connSite1" presStyleCnt="0"/>
      <dgm:spPr/>
    </dgm:pt>
    <dgm:pt modelId="{D3D09C32-9999-4815-AF6E-D248BEB1C222}" type="pres">
      <dgm:prSet presAssocID="{22A85A67-8693-4987-AFC7-A376503FF40E}" presName="Name9" presStyleLbl="sibTrans2D1" presStyleIdx="0" presStyleCnt="5"/>
      <dgm:spPr/>
      <dgm:t>
        <a:bodyPr/>
        <a:lstStyle/>
        <a:p>
          <a:endParaRPr lang="es-MX"/>
        </a:p>
      </dgm:t>
    </dgm:pt>
    <dgm:pt modelId="{1843C21C-33D6-47E8-82B4-F2B6576290D2}" type="pres">
      <dgm:prSet presAssocID="{D04F2C04-2ED2-4D32-844B-BA823F00CD21}" presName="composite2" presStyleCnt="0"/>
      <dgm:spPr/>
    </dgm:pt>
    <dgm:pt modelId="{7D4B0229-790C-431F-87AE-1F73CB33BDD7}" type="pres">
      <dgm:prSet presAssocID="{D04F2C04-2ED2-4D32-844B-BA823F00CD21}" presName="dummyNode2" presStyleLbl="node1" presStyleIdx="0" presStyleCnt="6"/>
      <dgm:spPr/>
    </dgm:pt>
    <dgm:pt modelId="{19D9D6D9-36EA-41E5-ACCB-973DBF35C24B}" type="pres">
      <dgm:prSet presAssocID="{D04F2C04-2ED2-4D32-844B-BA823F00CD21}" presName="childNode2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2A7E848-BBA6-43F6-A784-90A1EE0A838E}" type="pres">
      <dgm:prSet presAssocID="{D04F2C04-2ED2-4D32-844B-BA823F00CD21}" presName="childNode2tx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9351437-482F-41EA-8567-C30CBE3EF77E}" type="pres">
      <dgm:prSet presAssocID="{D04F2C04-2ED2-4D32-844B-BA823F00CD21}" presName="parentNode2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C988D2F-715E-45F3-9A4D-F71755A2FB96}" type="pres">
      <dgm:prSet presAssocID="{D04F2C04-2ED2-4D32-844B-BA823F00CD21}" presName="connSite2" presStyleCnt="0"/>
      <dgm:spPr/>
    </dgm:pt>
    <dgm:pt modelId="{81B6B85B-E70B-43BA-91FA-846C48AB37AB}" type="pres">
      <dgm:prSet presAssocID="{B238CAD3-5659-4CC0-A3FE-1E688FD96E3B}" presName="Name18" presStyleLbl="sibTrans2D1" presStyleIdx="1" presStyleCnt="5"/>
      <dgm:spPr/>
      <dgm:t>
        <a:bodyPr/>
        <a:lstStyle/>
        <a:p>
          <a:endParaRPr lang="es-MX"/>
        </a:p>
      </dgm:t>
    </dgm:pt>
    <dgm:pt modelId="{866DE0EC-1B08-4773-A706-EF24C464BCC4}" type="pres">
      <dgm:prSet presAssocID="{C239A81E-6FEE-47A4-A8B5-9CF6CF3A6F83}" presName="composite1" presStyleCnt="0"/>
      <dgm:spPr/>
    </dgm:pt>
    <dgm:pt modelId="{B2CA4122-3535-4E73-A46A-0050992D9CF9}" type="pres">
      <dgm:prSet presAssocID="{C239A81E-6FEE-47A4-A8B5-9CF6CF3A6F83}" presName="dummyNode1" presStyleLbl="node1" presStyleIdx="1" presStyleCnt="6"/>
      <dgm:spPr/>
    </dgm:pt>
    <dgm:pt modelId="{3F8019EC-0D8A-4B68-929A-F027A3557B3C}" type="pres">
      <dgm:prSet presAssocID="{C239A81E-6FEE-47A4-A8B5-9CF6CF3A6F83}" presName="childNode1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583420A-3D28-4259-8E9A-0DA9E8B35FC7}" type="pres">
      <dgm:prSet presAssocID="{C239A81E-6FEE-47A4-A8B5-9CF6CF3A6F83}" presName="childNode1tx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4E2CBBF-EFBE-4B2C-BE1A-AD5A10F24532}" type="pres">
      <dgm:prSet presAssocID="{C239A81E-6FEE-47A4-A8B5-9CF6CF3A6F83}" presName="parentNode1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A898CF7-3692-45C0-B5A1-FF95D4BA8553}" type="pres">
      <dgm:prSet presAssocID="{C239A81E-6FEE-47A4-A8B5-9CF6CF3A6F83}" presName="connSite1" presStyleCnt="0"/>
      <dgm:spPr/>
    </dgm:pt>
    <dgm:pt modelId="{E099CAEA-A400-43F6-AFB9-ED98C1D54A70}" type="pres">
      <dgm:prSet presAssocID="{983E6B52-AA1E-4082-8D7E-3454D0A0C183}" presName="Name9" presStyleLbl="sibTrans2D1" presStyleIdx="2" presStyleCnt="5"/>
      <dgm:spPr/>
      <dgm:t>
        <a:bodyPr/>
        <a:lstStyle/>
        <a:p>
          <a:endParaRPr lang="es-MX"/>
        </a:p>
      </dgm:t>
    </dgm:pt>
    <dgm:pt modelId="{D4B36473-A19F-4BD8-9C23-E2789B5B172B}" type="pres">
      <dgm:prSet presAssocID="{A0C2A541-A042-4603-B257-9C9C5FFA800F}" presName="composite2" presStyleCnt="0"/>
      <dgm:spPr/>
    </dgm:pt>
    <dgm:pt modelId="{7CF2ECC1-6494-4CDC-86FF-30F7B5639447}" type="pres">
      <dgm:prSet presAssocID="{A0C2A541-A042-4603-B257-9C9C5FFA800F}" presName="dummyNode2" presStyleLbl="node1" presStyleIdx="2" presStyleCnt="6"/>
      <dgm:spPr/>
    </dgm:pt>
    <dgm:pt modelId="{427B1A6B-AF61-4DD1-93FF-94A79DD10B2E}" type="pres">
      <dgm:prSet presAssocID="{A0C2A541-A042-4603-B257-9C9C5FFA800F}" presName="childNode2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227F3EE-30B5-4356-A41B-48EC1CB0648C}" type="pres">
      <dgm:prSet presAssocID="{A0C2A541-A042-4603-B257-9C9C5FFA800F}" presName="childNode2tx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28F45EE-FA61-48E8-BC6A-50FB823C6DBF}" type="pres">
      <dgm:prSet presAssocID="{A0C2A541-A042-4603-B257-9C9C5FFA800F}" presName="parentNode2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04E5D57-87F1-4E8E-A0CD-46352F111D0E}" type="pres">
      <dgm:prSet presAssocID="{A0C2A541-A042-4603-B257-9C9C5FFA800F}" presName="connSite2" presStyleCnt="0"/>
      <dgm:spPr/>
    </dgm:pt>
    <dgm:pt modelId="{8486C903-A8DD-404A-B268-731C5EA274A6}" type="pres">
      <dgm:prSet presAssocID="{7C428126-0565-4AE5-AF91-A52513CB5B0B}" presName="Name18" presStyleLbl="sibTrans2D1" presStyleIdx="3" presStyleCnt="5"/>
      <dgm:spPr/>
      <dgm:t>
        <a:bodyPr/>
        <a:lstStyle/>
        <a:p>
          <a:endParaRPr lang="es-MX"/>
        </a:p>
      </dgm:t>
    </dgm:pt>
    <dgm:pt modelId="{EDCD5DED-8091-4975-AC27-D9E3C82E98CC}" type="pres">
      <dgm:prSet presAssocID="{1B430BAE-BFC9-4680-ACE2-575489AEBC84}" presName="composite1" presStyleCnt="0"/>
      <dgm:spPr/>
    </dgm:pt>
    <dgm:pt modelId="{8820E9C6-1B81-455A-9F12-83A0F4F2E50C}" type="pres">
      <dgm:prSet presAssocID="{1B430BAE-BFC9-4680-ACE2-575489AEBC84}" presName="dummyNode1" presStyleLbl="node1" presStyleIdx="3" presStyleCnt="6"/>
      <dgm:spPr/>
    </dgm:pt>
    <dgm:pt modelId="{47C0E53D-0D00-411E-8CB5-BC902A63E746}" type="pres">
      <dgm:prSet presAssocID="{1B430BAE-BFC9-4680-ACE2-575489AEBC84}" presName="childNode1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79B4788-3546-47FD-BA99-C01478A385C8}" type="pres">
      <dgm:prSet presAssocID="{1B430BAE-BFC9-4680-ACE2-575489AEBC84}" presName="childNode1tx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791E754-718C-462C-9A1B-95B8E398C5EE}" type="pres">
      <dgm:prSet presAssocID="{1B430BAE-BFC9-4680-ACE2-575489AEBC84}" presName="parentNode1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77D3F42-C29B-4EE4-9ADD-7C88B5040ABA}" type="pres">
      <dgm:prSet presAssocID="{1B430BAE-BFC9-4680-ACE2-575489AEBC84}" presName="connSite1" presStyleCnt="0"/>
      <dgm:spPr/>
    </dgm:pt>
    <dgm:pt modelId="{E9A8D7C4-5685-4090-A3BB-2D05B8799719}" type="pres">
      <dgm:prSet presAssocID="{96C57EAC-4DF2-40C9-85BF-9F5934452036}" presName="Name9" presStyleLbl="sibTrans2D1" presStyleIdx="4" presStyleCnt="5"/>
      <dgm:spPr/>
      <dgm:t>
        <a:bodyPr/>
        <a:lstStyle/>
        <a:p>
          <a:endParaRPr lang="es-MX"/>
        </a:p>
      </dgm:t>
    </dgm:pt>
    <dgm:pt modelId="{BDDECA7B-0AE3-46FD-8D73-3893EBE625E3}" type="pres">
      <dgm:prSet presAssocID="{2C01201F-C811-4412-9144-1A789E008B7D}" presName="composite2" presStyleCnt="0"/>
      <dgm:spPr/>
    </dgm:pt>
    <dgm:pt modelId="{81B8D5A2-B1B1-4944-8C23-E67678DE11F4}" type="pres">
      <dgm:prSet presAssocID="{2C01201F-C811-4412-9144-1A789E008B7D}" presName="dummyNode2" presStyleLbl="node1" presStyleIdx="4" presStyleCnt="6"/>
      <dgm:spPr/>
    </dgm:pt>
    <dgm:pt modelId="{DA1433E5-2F84-4DB1-92AF-D5C199490FA9}" type="pres">
      <dgm:prSet presAssocID="{2C01201F-C811-4412-9144-1A789E008B7D}" presName="childNode2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853EE48-BA78-4FE5-A52C-EEC5AE89577E}" type="pres">
      <dgm:prSet presAssocID="{2C01201F-C811-4412-9144-1A789E008B7D}" presName="childNode2tx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43533E6-0EC1-4542-8A08-3C277BBF81A2}" type="pres">
      <dgm:prSet presAssocID="{2C01201F-C811-4412-9144-1A789E008B7D}" presName="parentNode2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1587C52-7357-4395-A685-D9A8BB5AB98A}" type="pres">
      <dgm:prSet presAssocID="{2C01201F-C811-4412-9144-1A789E008B7D}" presName="connSite2" presStyleCnt="0"/>
      <dgm:spPr/>
    </dgm:pt>
  </dgm:ptLst>
  <dgm:cxnLst>
    <dgm:cxn modelId="{49B18E1A-C2FA-4DE5-89DE-D6E561F46566}" srcId="{DD4F51F5-012C-40CE-AFF1-87912D162E51}" destId="{2C01201F-C811-4412-9144-1A789E008B7D}" srcOrd="5" destOrd="0" parTransId="{97EB4DA6-F8D3-4AA9-971A-9C14374E00BE}" sibTransId="{6342F301-372A-447D-B756-D22096801251}"/>
    <dgm:cxn modelId="{4F166797-9DE7-412F-9EDB-57AA88B34A37}" srcId="{DD4F51F5-012C-40CE-AFF1-87912D162E51}" destId="{A0C2A541-A042-4603-B257-9C9C5FFA800F}" srcOrd="3" destOrd="0" parTransId="{90477778-27AE-4118-8254-A6B37CB2EDA7}" sibTransId="{7C428126-0565-4AE5-AF91-A52513CB5B0B}"/>
    <dgm:cxn modelId="{63C35BC6-5CAE-433A-8739-4006E54013E5}" type="presOf" srcId="{2C01201F-C811-4412-9144-1A789E008B7D}" destId="{F43533E6-0EC1-4542-8A08-3C277BBF81A2}" srcOrd="0" destOrd="0" presId="urn:microsoft.com/office/officeart/2005/8/layout/hProcess4"/>
    <dgm:cxn modelId="{63BE8A5A-01E9-43EC-98FD-DA5B9C993F2A}" type="presOf" srcId="{57A5795D-4411-4DFE-A0EA-5567E26DBA20}" destId="{6853EE48-BA78-4FE5-A52C-EEC5AE89577E}" srcOrd="1" destOrd="0" presId="urn:microsoft.com/office/officeart/2005/8/layout/hProcess4"/>
    <dgm:cxn modelId="{34F2ED10-BD01-4A0D-8886-ABB24758D25F}" srcId="{D04F2C04-2ED2-4D32-844B-BA823F00CD21}" destId="{30D523CA-1F9B-4292-A467-6FDF4569E76C}" srcOrd="0" destOrd="0" parTransId="{79328873-B550-45E3-B7BD-98AE6F37A0E1}" sibTransId="{13C776E9-69AD-46F9-9225-D1C74B6E1A82}"/>
    <dgm:cxn modelId="{EE628962-53F4-46E7-ADBB-747CAA0DA4E0}" type="presOf" srcId="{D04F2C04-2ED2-4D32-844B-BA823F00CD21}" destId="{69351437-482F-41EA-8567-C30CBE3EF77E}" srcOrd="0" destOrd="0" presId="urn:microsoft.com/office/officeart/2005/8/layout/hProcess4"/>
    <dgm:cxn modelId="{AA3FACE7-1A66-41F5-88E0-7DFE0CD18350}" type="presOf" srcId="{792AA5E8-791E-4E52-8859-C3FD9C5B3838}" destId="{2D9CDDC5-5CCA-4285-8BEF-02C50AD3712F}" srcOrd="0" destOrd="0" presId="urn:microsoft.com/office/officeart/2005/8/layout/hProcess4"/>
    <dgm:cxn modelId="{3032289D-8D18-43B0-9533-6290BD2BDF84}" srcId="{A0C2A541-A042-4603-B257-9C9C5FFA800F}" destId="{602F74C8-410A-483D-BF69-349837D3B562}" srcOrd="0" destOrd="0" parTransId="{741FFF91-907F-4741-9AF8-A34047FC7D5B}" sibTransId="{EB864423-8CDA-48C9-8A4B-796FD591BD95}"/>
    <dgm:cxn modelId="{7CCC2D9A-FECF-4E01-AD4B-0A73939CABF5}" type="presOf" srcId="{FC70E24D-FFE0-460F-B1CF-CB71BB89E5DD}" destId="{2BCE719A-24A2-4CF4-B87A-CCD0422C239C}" srcOrd="1" destOrd="0" presId="urn:microsoft.com/office/officeart/2005/8/layout/hProcess4"/>
    <dgm:cxn modelId="{28EE0290-74FC-492D-82F5-257471893E53}" type="presOf" srcId="{96C57EAC-4DF2-40C9-85BF-9F5934452036}" destId="{E9A8D7C4-5685-4090-A3BB-2D05B8799719}" srcOrd="0" destOrd="0" presId="urn:microsoft.com/office/officeart/2005/8/layout/hProcess4"/>
    <dgm:cxn modelId="{6C30F954-CA45-4A8B-AE46-B798CAB82F5B}" type="presOf" srcId="{983E6B52-AA1E-4082-8D7E-3454D0A0C183}" destId="{E099CAEA-A400-43F6-AFB9-ED98C1D54A70}" srcOrd="0" destOrd="0" presId="urn:microsoft.com/office/officeart/2005/8/layout/hProcess4"/>
    <dgm:cxn modelId="{34A2DE04-4B8D-4167-A4BA-476C03FB8945}" type="presOf" srcId="{A0C2A541-A042-4603-B257-9C9C5FFA800F}" destId="{628F45EE-FA61-48E8-BC6A-50FB823C6DBF}" srcOrd="0" destOrd="0" presId="urn:microsoft.com/office/officeart/2005/8/layout/hProcess4"/>
    <dgm:cxn modelId="{FE32AF61-8057-47AF-B0DE-A398FE881254}" type="presOf" srcId="{B238CAD3-5659-4CC0-A3FE-1E688FD96E3B}" destId="{81B6B85B-E70B-43BA-91FA-846C48AB37AB}" srcOrd="0" destOrd="0" presId="urn:microsoft.com/office/officeart/2005/8/layout/hProcess4"/>
    <dgm:cxn modelId="{00C05620-F47C-4D5C-A08D-C7D39CEC53D3}" type="presOf" srcId="{CC32E923-006B-47CA-AD05-FEEC453EB272}" destId="{47C0E53D-0D00-411E-8CB5-BC902A63E746}" srcOrd="0" destOrd="0" presId="urn:microsoft.com/office/officeart/2005/8/layout/hProcess4"/>
    <dgm:cxn modelId="{CBAC84A0-BDA5-4FF0-9320-A6A6A8958776}" type="presOf" srcId="{1B430BAE-BFC9-4680-ACE2-575489AEBC84}" destId="{2791E754-718C-462C-9A1B-95B8E398C5EE}" srcOrd="0" destOrd="0" presId="urn:microsoft.com/office/officeart/2005/8/layout/hProcess4"/>
    <dgm:cxn modelId="{1089D1ED-09B3-43C2-8EB5-16F844FB5BEC}" type="presOf" srcId="{30D523CA-1F9B-4292-A467-6FDF4569E76C}" destId="{52A7E848-BBA6-43F6-A784-90A1EE0A838E}" srcOrd="1" destOrd="0" presId="urn:microsoft.com/office/officeart/2005/8/layout/hProcess4"/>
    <dgm:cxn modelId="{579A8B86-EFBF-4AFC-9B3C-3542A36F7898}" srcId="{DD4F51F5-012C-40CE-AFF1-87912D162E51}" destId="{D04F2C04-2ED2-4D32-844B-BA823F00CD21}" srcOrd="1" destOrd="0" parTransId="{38E2C255-FCD4-499B-B76B-51A1D63EEE68}" sibTransId="{B238CAD3-5659-4CC0-A3FE-1E688FD96E3B}"/>
    <dgm:cxn modelId="{5384A958-44CB-4FCB-897D-AF004746A0DA}" type="presOf" srcId="{FC70E24D-FFE0-460F-B1CF-CB71BB89E5DD}" destId="{A021E48E-A80B-498C-AA9E-26CE7C679AB7}" srcOrd="0" destOrd="0" presId="urn:microsoft.com/office/officeart/2005/8/layout/hProcess4"/>
    <dgm:cxn modelId="{0732766A-8483-4BB4-8D7E-F600396D12A8}" srcId="{792AA5E8-791E-4E52-8859-C3FD9C5B3838}" destId="{FC70E24D-FFE0-460F-B1CF-CB71BB89E5DD}" srcOrd="0" destOrd="0" parTransId="{3D5E6F95-B53D-4271-80BD-55331636BDF4}" sibTransId="{0979B272-9448-4DCF-B044-4A16DDD6341B}"/>
    <dgm:cxn modelId="{30F8A462-5C3B-46E8-9012-7A39DDD5D0E4}" type="presOf" srcId="{CC32E923-006B-47CA-AD05-FEEC453EB272}" destId="{779B4788-3546-47FD-BA99-C01478A385C8}" srcOrd="1" destOrd="0" presId="urn:microsoft.com/office/officeart/2005/8/layout/hProcess4"/>
    <dgm:cxn modelId="{F1A70D81-0724-4E1F-9DAC-97571250AC87}" type="presOf" srcId="{7C428126-0565-4AE5-AF91-A52513CB5B0B}" destId="{8486C903-A8DD-404A-B268-731C5EA274A6}" srcOrd="0" destOrd="0" presId="urn:microsoft.com/office/officeart/2005/8/layout/hProcess4"/>
    <dgm:cxn modelId="{DC64D924-FB9D-4876-8C41-13DBCDF78EB0}" type="presOf" srcId="{C934B9D7-35F7-4A38-9F8D-7907B98E96A7}" destId="{B583420A-3D28-4259-8E9A-0DA9E8B35FC7}" srcOrd="1" destOrd="0" presId="urn:microsoft.com/office/officeart/2005/8/layout/hProcess4"/>
    <dgm:cxn modelId="{19118199-80FE-4A78-84D5-D34C85CB3E61}" type="presOf" srcId="{DD4F51F5-012C-40CE-AFF1-87912D162E51}" destId="{4B7ADB6A-6041-47BC-9F6E-B87F6F4FA776}" srcOrd="0" destOrd="0" presId="urn:microsoft.com/office/officeart/2005/8/layout/hProcess4"/>
    <dgm:cxn modelId="{CB80C255-01CC-4665-A56F-90073C617489}" srcId="{1B430BAE-BFC9-4680-ACE2-575489AEBC84}" destId="{CC32E923-006B-47CA-AD05-FEEC453EB272}" srcOrd="0" destOrd="0" parTransId="{ADCB478E-BE7F-4104-A1FE-D9FBD4165FAA}" sibTransId="{2277763C-4E8F-441B-BD99-02BFAE81E489}"/>
    <dgm:cxn modelId="{34B53106-19C2-4088-9DDD-2A6DDD64EC25}" type="presOf" srcId="{30D523CA-1F9B-4292-A467-6FDF4569E76C}" destId="{19D9D6D9-36EA-41E5-ACCB-973DBF35C24B}" srcOrd="0" destOrd="0" presId="urn:microsoft.com/office/officeart/2005/8/layout/hProcess4"/>
    <dgm:cxn modelId="{05939547-97B2-4751-845C-B7B0CDDBE158}" type="presOf" srcId="{602F74C8-410A-483D-BF69-349837D3B562}" destId="{5227F3EE-30B5-4356-A41B-48EC1CB0648C}" srcOrd="1" destOrd="0" presId="urn:microsoft.com/office/officeart/2005/8/layout/hProcess4"/>
    <dgm:cxn modelId="{FB94985D-ACE5-4AC3-8E94-C75547B2CDC3}" type="presOf" srcId="{57A5795D-4411-4DFE-A0EA-5567E26DBA20}" destId="{DA1433E5-2F84-4DB1-92AF-D5C199490FA9}" srcOrd="0" destOrd="0" presId="urn:microsoft.com/office/officeart/2005/8/layout/hProcess4"/>
    <dgm:cxn modelId="{724C230D-8C98-4A1A-9485-0D2665BA39C8}" type="presOf" srcId="{C239A81E-6FEE-47A4-A8B5-9CF6CF3A6F83}" destId="{D4E2CBBF-EFBE-4B2C-BE1A-AD5A10F24532}" srcOrd="0" destOrd="0" presId="urn:microsoft.com/office/officeart/2005/8/layout/hProcess4"/>
    <dgm:cxn modelId="{D2AA6B4D-AB10-4E5F-AC9B-D1C79263C03C}" type="presOf" srcId="{22A85A67-8693-4987-AFC7-A376503FF40E}" destId="{D3D09C32-9999-4815-AF6E-D248BEB1C222}" srcOrd="0" destOrd="0" presId="urn:microsoft.com/office/officeart/2005/8/layout/hProcess4"/>
    <dgm:cxn modelId="{FBAD2CE7-1EA1-47F7-A51B-1D19634938D1}" srcId="{DD4F51F5-012C-40CE-AFF1-87912D162E51}" destId="{1B430BAE-BFC9-4680-ACE2-575489AEBC84}" srcOrd="4" destOrd="0" parTransId="{D5AE0F73-9258-4C26-BD35-87126712BEF7}" sibTransId="{96C57EAC-4DF2-40C9-85BF-9F5934452036}"/>
    <dgm:cxn modelId="{9F5A38B1-E6FA-4FC6-86BD-D34BDBE2E652}" type="presOf" srcId="{602F74C8-410A-483D-BF69-349837D3B562}" destId="{427B1A6B-AF61-4DD1-93FF-94A79DD10B2E}" srcOrd="0" destOrd="0" presId="urn:microsoft.com/office/officeart/2005/8/layout/hProcess4"/>
    <dgm:cxn modelId="{139BE8AC-42B2-4D5E-A92C-4A3FCA7647C2}" srcId="{DD4F51F5-012C-40CE-AFF1-87912D162E51}" destId="{C239A81E-6FEE-47A4-A8B5-9CF6CF3A6F83}" srcOrd="2" destOrd="0" parTransId="{2BDFC18E-1BE2-401F-B99C-272F98B200B5}" sibTransId="{983E6B52-AA1E-4082-8D7E-3454D0A0C183}"/>
    <dgm:cxn modelId="{D9232CF8-0C80-4D6C-8342-87E922DEACFC}" srcId="{DD4F51F5-012C-40CE-AFF1-87912D162E51}" destId="{792AA5E8-791E-4E52-8859-C3FD9C5B3838}" srcOrd="0" destOrd="0" parTransId="{3458824E-B3F5-4F81-8884-B9DF208E8608}" sibTransId="{22A85A67-8693-4987-AFC7-A376503FF40E}"/>
    <dgm:cxn modelId="{BB08996B-4D0B-4FC9-A693-98E36E1D6C35}" srcId="{2C01201F-C811-4412-9144-1A789E008B7D}" destId="{57A5795D-4411-4DFE-A0EA-5567E26DBA20}" srcOrd="0" destOrd="0" parTransId="{324E919B-9DC7-4268-87D7-19074FBD7202}" sibTransId="{A490D0BF-11C6-4D9C-9A69-76B7206C21A6}"/>
    <dgm:cxn modelId="{BE36AE80-8323-443C-846B-43BA0C21AD5A}" srcId="{C239A81E-6FEE-47A4-A8B5-9CF6CF3A6F83}" destId="{C934B9D7-35F7-4A38-9F8D-7907B98E96A7}" srcOrd="0" destOrd="0" parTransId="{2101212C-599F-4B5E-A11E-3AF84A460A5B}" sibTransId="{4D0D68F2-7263-4B73-B459-5F5CDEA01F00}"/>
    <dgm:cxn modelId="{56022FE8-AA25-4B38-B83D-B52078900986}" type="presOf" srcId="{C934B9D7-35F7-4A38-9F8D-7907B98E96A7}" destId="{3F8019EC-0D8A-4B68-929A-F027A3557B3C}" srcOrd="0" destOrd="0" presId="urn:microsoft.com/office/officeart/2005/8/layout/hProcess4"/>
    <dgm:cxn modelId="{85C57B67-2A29-4569-B039-2F77F3953CFD}" type="presParOf" srcId="{4B7ADB6A-6041-47BC-9F6E-B87F6F4FA776}" destId="{8CC3285F-4CDC-43F5-A96F-34D7054E9C2C}" srcOrd="0" destOrd="0" presId="urn:microsoft.com/office/officeart/2005/8/layout/hProcess4"/>
    <dgm:cxn modelId="{A590203B-5EC5-4ADC-AFD5-7BED0134CFB8}" type="presParOf" srcId="{4B7ADB6A-6041-47BC-9F6E-B87F6F4FA776}" destId="{526F24FC-99D6-41EE-A44F-62AE369A0BB1}" srcOrd="1" destOrd="0" presId="urn:microsoft.com/office/officeart/2005/8/layout/hProcess4"/>
    <dgm:cxn modelId="{488BB73D-9C59-424C-9F19-08F235DA5837}" type="presParOf" srcId="{4B7ADB6A-6041-47BC-9F6E-B87F6F4FA776}" destId="{EC4C4BE8-DEE8-4CE7-8D24-28AD35F4B397}" srcOrd="2" destOrd="0" presId="urn:microsoft.com/office/officeart/2005/8/layout/hProcess4"/>
    <dgm:cxn modelId="{EA8D09EE-E0B7-4405-B824-2528437DDB29}" type="presParOf" srcId="{EC4C4BE8-DEE8-4CE7-8D24-28AD35F4B397}" destId="{5A8E19C2-49FF-4EEA-BA41-73EAE44A855F}" srcOrd="0" destOrd="0" presId="urn:microsoft.com/office/officeart/2005/8/layout/hProcess4"/>
    <dgm:cxn modelId="{CC9630B7-8A04-4271-AF79-CCAA26C12E69}" type="presParOf" srcId="{5A8E19C2-49FF-4EEA-BA41-73EAE44A855F}" destId="{DF59E9BD-A2C6-459B-8D63-D6D6BDF0DC77}" srcOrd="0" destOrd="0" presId="urn:microsoft.com/office/officeart/2005/8/layout/hProcess4"/>
    <dgm:cxn modelId="{A6E5E5D1-165E-4395-9880-120216A77EFA}" type="presParOf" srcId="{5A8E19C2-49FF-4EEA-BA41-73EAE44A855F}" destId="{A021E48E-A80B-498C-AA9E-26CE7C679AB7}" srcOrd="1" destOrd="0" presId="urn:microsoft.com/office/officeart/2005/8/layout/hProcess4"/>
    <dgm:cxn modelId="{15BE5F0F-1EF7-4FB4-A89B-546DE5092BFC}" type="presParOf" srcId="{5A8E19C2-49FF-4EEA-BA41-73EAE44A855F}" destId="{2BCE719A-24A2-4CF4-B87A-CCD0422C239C}" srcOrd="2" destOrd="0" presId="urn:microsoft.com/office/officeart/2005/8/layout/hProcess4"/>
    <dgm:cxn modelId="{66AAB469-6DC8-4234-9134-5D8CFB8C9A81}" type="presParOf" srcId="{5A8E19C2-49FF-4EEA-BA41-73EAE44A855F}" destId="{2D9CDDC5-5CCA-4285-8BEF-02C50AD3712F}" srcOrd="3" destOrd="0" presId="urn:microsoft.com/office/officeart/2005/8/layout/hProcess4"/>
    <dgm:cxn modelId="{E679A300-5D36-45F6-BC49-D08FE810298C}" type="presParOf" srcId="{5A8E19C2-49FF-4EEA-BA41-73EAE44A855F}" destId="{4ED486D7-30DF-4B60-B110-4AB4D0FDA280}" srcOrd="4" destOrd="0" presId="urn:microsoft.com/office/officeart/2005/8/layout/hProcess4"/>
    <dgm:cxn modelId="{847BCB16-BBD2-4D72-806C-FA309B77EED3}" type="presParOf" srcId="{EC4C4BE8-DEE8-4CE7-8D24-28AD35F4B397}" destId="{D3D09C32-9999-4815-AF6E-D248BEB1C222}" srcOrd="1" destOrd="0" presId="urn:microsoft.com/office/officeart/2005/8/layout/hProcess4"/>
    <dgm:cxn modelId="{3B9EE42D-E8AE-44CC-9DCF-D8A6525A2D07}" type="presParOf" srcId="{EC4C4BE8-DEE8-4CE7-8D24-28AD35F4B397}" destId="{1843C21C-33D6-47E8-82B4-F2B6576290D2}" srcOrd="2" destOrd="0" presId="urn:microsoft.com/office/officeart/2005/8/layout/hProcess4"/>
    <dgm:cxn modelId="{406C61BA-2EB0-41D8-919B-8F460564F36C}" type="presParOf" srcId="{1843C21C-33D6-47E8-82B4-F2B6576290D2}" destId="{7D4B0229-790C-431F-87AE-1F73CB33BDD7}" srcOrd="0" destOrd="0" presId="urn:microsoft.com/office/officeart/2005/8/layout/hProcess4"/>
    <dgm:cxn modelId="{0426159E-B595-4DB3-93D5-ABD0D962634E}" type="presParOf" srcId="{1843C21C-33D6-47E8-82B4-F2B6576290D2}" destId="{19D9D6D9-36EA-41E5-ACCB-973DBF35C24B}" srcOrd="1" destOrd="0" presId="urn:microsoft.com/office/officeart/2005/8/layout/hProcess4"/>
    <dgm:cxn modelId="{64F36216-CF66-4A65-BB93-AA9B8474A8A0}" type="presParOf" srcId="{1843C21C-33D6-47E8-82B4-F2B6576290D2}" destId="{52A7E848-BBA6-43F6-A784-90A1EE0A838E}" srcOrd="2" destOrd="0" presId="urn:microsoft.com/office/officeart/2005/8/layout/hProcess4"/>
    <dgm:cxn modelId="{FED85F37-DD26-45ED-835B-F65500C2CBD0}" type="presParOf" srcId="{1843C21C-33D6-47E8-82B4-F2B6576290D2}" destId="{69351437-482F-41EA-8567-C30CBE3EF77E}" srcOrd="3" destOrd="0" presId="urn:microsoft.com/office/officeart/2005/8/layout/hProcess4"/>
    <dgm:cxn modelId="{9AF0A732-AF12-4BB0-A778-50045408192D}" type="presParOf" srcId="{1843C21C-33D6-47E8-82B4-F2B6576290D2}" destId="{2C988D2F-715E-45F3-9A4D-F71755A2FB96}" srcOrd="4" destOrd="0" presId="urn:microsoft.com/office/officeart/2005/8/layout/hProcess4"/>
    <dgm:cxn modelId="{923B9958-E449-4749-B5F7-9D2A8EA51051}" type="presParOf" srcId="{EC4C4BE8-DEE8-4CE7-8D24-28AD35F4B397}" destId="{81B6B85B-E70B-43BA-91FA-846C48AB37AB}" srcOrd="3" destOrd="0" presId="urn:microsoft.com/office/officeart/2005/8/layout/hProcess4"/>
    <dgm:cxn modelId="{5576F444-B14A-4025-A6F2-ABAF73679DEB}" type="presParOf" srcId="{EC4C4BE8-DEE8-4CE7-8D24-28AD35F4B397}" destId="{866DE0EC-1B08-4773-A706-EF24C464BCC4}" srcOrd="4" destOrd="0" presId="urn:microsoft.com/office/officeart/2005/8/layout/hProcess4"/>
    <dgm:cxn modelId="{32B855BA-7E4A-47F7-9B2F-62036A55DD6E}" type="presParOf" srcId="{866DE0EC-1B08-4773-A706-EF24C464BCC4}" destId="{B2CA4122-3535-4E73-A46A-0050992D9CF9}" srcOrd="0" destOrd="0" presId="urn:microsoft.com/office/officeart/2005/8/layout/hProcess4"/>
    <dgm:cxn modelId="{B0EAE2E3-F5B3-4ACF-BA1E-BE437055A48C}" type="presParOf" srcId="{866DE0EC-1B08-4773-A706-EF24C464BCC4}" destId="{3F8019EC-0D8A-4B68-929A-F027A3557B3C}" srcOrd="1" destOrd="0" presId="urn:microsoft.com/office/officeart/2005/8/layout/hProcess4"/>
    <dgm:cxn modelId="{96723C7C-79CA-47FE-B99E-A97DE2EBD79D}" type="presParOf" srcId="{866DE0EC-1B08-4773-A706-EF24C464BCC4}" destId="{B583420A-3D28-4259-8E9A-0DA9E8B35FC7}" srcOrd="2" destOrd="0" presId="urn:microsoft.com/office/officeart/2005/8/layout/hProcess4"/>
    <dgm:cxn modelId="{3EFDE20B-BBBB-4FE6-B771-A9EB0D1C9663}" type="presParOf" srcId="{866DE0EC-1B08-4773-A706-EF24C464BCC4}" destId="{D4E2CBBF-EFBE-4B2C-BE1A-AD5A10F24532}" srcOrd="3" destOrd="0" presId="urn:microsoft.com/office/officeart/2005/8/layout/hProcess4"/>
    <dgm:cxn modelId="{D9A37C72-D582-493D-9682-BE9A05874E6A}" type="presParOf" srcId="{866DE0EC-1B08-4773-A706-EF24C464BCC4}" destId="{BA898CF7-3692-45C0-B5A1-FF95D4BA8553}" srcOrd="4" destOrd="0" presId="urn:microsoft.com/office/officeart/2005/8/layout/hProcess4"/>
    <dgm:cxn modelId="{D0E1290F-1C70-43AD-BF5E-5839E28180B0}" type="presParOf" srcId="{EC4C4BE8-DEE8-4CE7-8D24-28AD35F4B397}" destId="{E099CAEA-A400-43F6-AFB9-ED98C1D54A70}" srcOrd="5" destOrd="0" presId="urn:microsoft.com/office/officeart/2005/8/layout/hProcess4"/>
    <dgm:cxn modelId="{9C89AF02-389E-4DDF-88AC-6FDEDF098845}" type="presParOf" srcId="{EC4C4BE8-DEE8-4CE7-8D24-28AD35F4B397}" destId="{D4B36473-A19F-4BD8-9C23-E2789B5B172B}" srcOrd="6" destOrd="0" presId="urn:microsoft.com/office/officeart/2005/8/layout/hProcess4"/>
    <dgm:cxn modelId="{60F5CDBC-1BE6-4203-98DE-B0C6067F1A86}" type="presParOf" srcId="{D4B36473-A19F-4BD8-9C23-E2789B5B172B}" destId="{7CF2ECC1-6494-4CDC-86FF-30F7B5639447}" srcOrd="0" destOrd="0" presId="urn:microsoft.com/office/officeart/2005/8/layout/hProcess4"/>
    <dgm:cxn modelId="{8C5E91B7-9D0C-4C5A-9D70-563CF1B24261}" type="presParOf" srcId="{D4B36473-A19F-4BD8-9C23-E2789B5B172B}" destId="{427B1A6B-AF61-4DD1-93FF-94A79DD10B2E}" srcOrd="1" destOrd="0" presId="urn:microsoft.com/office/officeart/2005/8/layout/hProcess4"/>
    <dgm:cxn modelId="{88FB847B-2F8A-4A2B-9462-1E38E941524E}" type="presParOf" srcId="{D4B36473-A19F-4BD8-9C23-E2789B5B172B}" destId="{5227F3EE-30B5-4356-A41B-48EC1CB0648C}" srcOrd="2" destOrd="0" presId="urn:microsoft.com/office/officeart/2005/8/layout/hProcess4"/>
    <dgm:cxn modelId="{A6A50826-95D0-48BE-9DEB-4BAC6B928489}" type="presParOf" srcId="{D4B36473-A19F-4BD8-9C23-E2789B5B172B}" destId="{628F45EE-FA61-48E8-BC6A-50FB823C6DBF}" srcOrd="3" destOrd="0" presId="urn:microsoft.com/office/officeart/2005/8/layout/hProcess4"/>
    <dgm:cxn modelId="{98231B70-F24B-4DA8-82C9-14074A9C87EE}" type="presParOf" srcId="{D4B36473-A19F-4BD8-9C23-E2789B5B172B}" destId="{104E5D57-87F1-4E8E-A0CD-46352F111D0E}" srcOrd="4" destOrd="0" presId="urn:microsoft.com/office/officeart/2005/8/layout/hProcess4"/>
    <dgm:cxn modelId="{2D8A9F56-6E4C-4261-A173-0BF03CE5DB8C}" type="presParOf" srcId="{EC4C4BE8-DEE8-4CE7-8D24-28AD35F4B397}" destId="{8486C903-A8DD-404A-B268-731C5EA274A6}" srcOrd="7" destOrd="0" presId="urn:microsoft.com/office/officeart/2005/8/layout/hProcess4"/>
    <dgm:cxn modelId="{2527AE4F-2C86-4AB2-83D7-4C8DDBBD83C9}" type="presParOf" srcId="{EC4C4BE8-DEE8-4CE7-8D24-28AD35F4B397}" destId="{EDCD5DED-8091-4975-AC27-D9E3C82E98CC}" srcOrd="8" destOrd="0" presId="urn:microsoft.com/office/officeart/2005/8/layout/hProcess4"/>
    <dgm:cxn modelId="{E5AD21C9-FB05-4FF2-9B4D-CA80AE1EB1FA}" type="presParOf" srcId="{EDCD5DED-8091-4975-AC27-D9E3C82E98CC}" destId="{8820E9C6-1B81-455A-9F12-83A0F4F2E50C}" srcOrd="0" destOrd="0" presId="urn:microsoft.com/office/officeart/2005/8/layout/hProcess4"/>
    <dgm:cxn modelId="{69F833B5-9F43-44E8-BD1B-8BD3049CA1F3}" type="presParOf" srcId="{EDCD5DED-8091-4975-AC27-D9E3C82E98CC}" destId="{47C0E53D-0D00-411E-8CB5-BC902A63E746}" srcOrd="1" destOrd="0" presId="urn:microsoft.com/office/officeart/2005/8/layout/hProcess4"/>
    <dgm:cxn modelId="{8ABE7526-CE99-4D42-A32E-3A5A8B46FC3B}" type="presParOf" srcId="{EDCD5DED-8091-4975-AC27-D9E3C82E98CC}" destId="{779B4788-3546-47FD-BA99-C01478A385C8}" srcOrd="2" destOrd="0" presId="urn:microsoft.com/office/officeart/2005/8/layout/hProcess4"/>
    <dgm:cxn modelId="{16B84950-3CD6-4590-AACD-06B28DECFB3E}" type="presParOf" srcId="{EDCD5DED-8091-4975-AC27-D9E3C82E98CC}" destId="{2791E754-718C-462C-9A1B-95B8E398C5EE}" srcOrd="3" destOrd="0" presId="urn:microsoft.com/office/officeart/2005/8/layout/hProcess4"/>
    <dgm:cxn modelId="{2D311F38-3A1F-4460-8E0B-7034D0B7283C}" type="presParOf" srcId="{EDCD5DED-8091-4975-AC27-D9E3C82E98CC}" destId="{A77D3F42-C29B-4EE4-9ADD-7C88B5040ABA}" srcOrd="4" destOrd="0" presId="urn:microsoft.com/office/officeart/2005/8/layout/hProcess4"/>
    <dgm:cxn modelId="{B0BBB64B-2745-4383-AD02-DBF6B69D6E88}" type="presParOf" srcId="{EC4C4BE8-DEE8-4CE7-8D24-28AD35F4B397}" destId="{E9A8D7C4-5685-4090-A3BB-2D05B8799719}" srcOrd="9" destOrd="0" presId="urn:microsoft.com/office/officeart/2005/8/layout/hProcess4"/>
    <dgm:cxn modelId="{124BDAC3-A862-484B-9E85-F00D0B11F6B7}" type="presParOf" srcId="{EC4C4BE8-DEE8-4CE7-8D24-28AD35F4B397}" destId="{BDDECA7B-0AE3-46FD-8D73-3893EBE625E3}" srcOrd="10" destOrd="0" presId="urn:microsoft.com/office/officeart/2005/8/layout/hProcess4"/>
    <dgm:cxn modelId="{417786DF-CFF7-4446-B51D-D8EDEFE04EBD}" type="presParOf" srcId="{BDDECA7B-0AE3-46FD-8D73-3893EBE625E3}" destId="{81B8D5A2-B1B1-4944-8C23-E67678DE11F4}" srcOrd="0" destOrd="0" presId="urn:microsoft.com/office/officeart/2005/8/layout/hProcess4"/>
    <dgm:cxn modelId="{53961931-A40C-4D64-92DF-F8B3E4B0077C}" type="presParOf" srcId="{BDDECA7B-0AE3-46FD-8D73-3893EBE625E3}" destId="{DA1433E5-2F84-4DB1-92AF-D5C199490FA9}" srcOrd="1" destOrd="0" presId="urn:microsoft.com/office/officeart/2005/8/layout/hProcess4"/>
    <dgm:cxn modelId="{E50D2A8B-7D51-4026-B68E-63A8FC6A9730}" type="presParOf" srcId="{BDDECA7B-0AE3-46FD-8D73-3893EBE625E3}" destId="{6853EE48-BA78-4FE5-A52C-EEC5AE89577E}" srcOrd="2" destOrd="0" presId="urn:microsoft.com/office/officeart/2005/8/layout/hProcess4"/>
    <dgm:cxn modelId="{F8CD7AAA-27CE-4EFA-A363-A75B0F82CF0F}" type="presParOf" srcId="{BDDECA7B-0AE3-46FD-8D73-3893EBE625E3}" destId="{F43533E6-0EC1-4542-8A08-3C277BBF81A2}" srcOrd="3" destOrd="0" presId="urn:microsoft.com/office/officeart/2005/8/layout/hProcess4"/>
    <dgm:cxn modelId="{16D22660-0981-4323-AAF0-2F4C7B5BCD1E}" type="presParOf" srcId="{BDDECA7B-0AE3-46FD-8D73-3893EBE625E3}" destId="{E1587C52-7357-4395-A685-D9A8BB5AB98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A406820-987E-4099-B10B-667145F556C9}" type="doc">
      <dgm:prSet loTypeId="urn:microsoft.com/office/officeart/2005/8/layout/process2" loCatId="process" qsTypeId="urn:microsoft.com/office/officeart/2005/8/quickstyle/simple1" qsCatId="simple" csTypeId="urn:microsoft.com/office/officeart/2005/8/colors/accent6_4" csCatId="accent6" phldr="1"/>
      <dgm:spPr/>
    </dgm:pt>
    <dgm:pt modelId="{54FF283C-1937-4C41-AA8C-6087C168BF05}">
      <dgm:prSet phldrT="[Texto]"/>
      <dgm:spPr>
        <a:solidFill>
          <a:srgbClr val="92D050"/>
        </a:solidFill>
      </dgm:spPr>
      <dgm:t>
        <a:bodyPr/>
        <a:lstStyle/>
        <a:p>
          <a:r>
            <a:rPr lang="es-MX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Actividad que se ha venido potenciado en los últimos años</a:t>
          </a:r>
          <a:endParaRPr lang="es-MX" dirty="0">
            <a:solidFill>
              <a:schemeClr val="tx1"/>
            </a:solidFill>
          </a:endParaRPr>
        </a:p>
      </dgm:t>
    </dgm:pt>
    <dgm:pt modelId="{F5C074EF-C71F-4EDA-9F5C-5EDFFB85DA4D}" type="parTrans" cxnId="{ACF82B27-AD0C-4FF1-AAE2-5CCC179B478F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369E4AFF-E3E5-4496-BC2A-970AE8292D1E}" type="sibTrans" cxnId="{ACF82B27-AD0C-4FF1-AAE2-5CCC179B478F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BC07F647-C676-4DC9-9820-3682D6A1CCB2}">
      <dgm:prSet phldrT="[Texto]"/>
      <dgm:spPr/>
      <dgm:t>
        <a:bodyPr/>
        <a:lstStyle/>
        <a:p>
          <a:r>
            <a:rPr lang="es-MX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Todavía no es una actividad económica significativa para el cantón </a:t>
          </a:r>
          <a:endParaRPr lang="es-MX" dirty="0">
            <a:solidFill>
              <a:schemeClr val="tx1"/>
            </a:solidFill>
          </a:endParaRPr>
        </a:p>
      </dgm:t>
    </dgm:pt>
    <dgm:pt modelId="{EC535AE3-70A5-4784-9FB7-B3570D320CEF}" type="parTrans" cxnId="{E0F32916-C173-41D5-9F53-E0CE52706666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ECC44DBB-03CA-4308-9601-21E22047B829}" type="sibTrans" cxnId="{E0F32916-C173-41D5-9F53-E0CE52706666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5C3FD427-912A-4C9E-B4ED-C7F718E1DF99}">
      <dgm:prSet/>
      <dgm:spPr>
        <a:ln>
          <a:noFill/>
        </a:ln>
      </dgm:spPr>
      <dgm:t>
        <a:bodyPr/>
        <a:lstStyle/>
        <a:p>
          <a:r>
            <a:rPr lang="es-MX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Actividad que se activa principalmente en los feriados</a:t>
          </a:r>
          <a:endParaRPr lang="es-MX" dirty="0">
            <a:solidFill>
              <a:schemeClr val="tx1"/>
            </a:solidFill>
          </a:endParaRPr>
        </a:p>
      </dgm:t>
    </dgm:pt>
    <dgm:pt modelId="{719FBC1F-2F46-4665-92D5-3245C054602F}" type="parTrans" cxnId="{BE53944B-746F-47A2-9E57-6EE09F873443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2A95F456-EA9A-4D9D-BAE2-353965992BDD}" type="sibTrans" cxnId="{BE53944B-746F-47A2-9E57-6EE09F873443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F63989DB-7E11-46A2-B139-6C8E1499DC96}">
      <dgm:prSet/>
      <dgm:spPr/>
      <dgm:t>
        <a:bodyPr/>
        <a:lstStyle/>
        <a:p>
          <a:r>
            <a:rPr lang="es-MX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Actividad complementaria </a:t>
          </a:r>
          <a:endParaRPr lang="es-MX" dirty="0">
            <a:solidFill>
              <a:schemeClr val="tx1"/>
            </a:solidFill>
          </a:endParaRPr>
        </a:p>
      </dgm:t>
    </dgm:pt>
    <dgm:pt modelId="{5C76274B-D924-4ED2-BC41-B72D93D16D68}" type="parTrans" cxnId="{013035D3-9510-4C0B-8FCD-0E5A3ABC2950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21485B63-E688-4104-B783-D8974A2B914C}" type="sibTrans" cxnId="{013035D3-9510-4C0B-8FCD-0E5A3ABC2950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F92CADF-BA2C-46DF-B93F-40C3BE2C85AE}" type="pres">
      <dgm:prSet presAssocID="{5A406820-987E-4099-B10B-667145F556C9}" presName="linearFlow" presStyleCnt="0">
        <dgm:presLayoutVars>
          <dgm:resizeHandles val="exact"/>
        </dgm:presLayoutVars>
      </dgm:prSet>
      <dgm:spPr/>
    </dgm:pt>
    <dgm:pt modelId="{8A36DCD7-2D59-49D9-B415-A125B2FBE9B4}" type="pres">
      <dgm:prSet presAssocID="{54FF283C-1937-4C41-AA8C-6087C168BF0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D831B26-9848-4219-9F12-D3875385D7C7}" type="pres">
      <dgm:prSet presAssocID="{369E4AFF-E3E5-4496-BC2A-970AE8292D1E}" presName="sibTrans" presStyleLbl="sibTrans2D1" presStyleIdx="0" presStyleCnt="3"/>
      <dgm:spPr/>
      <dgm:t>
        <a:bodyPr/>
        <a:lstStyle/>
        <a:p>
          <a:endParaRPr lang="es-MX"/>
        </a:p>
      </dgm:t>
    </dgm:pt>
    <dgm:pt modelId="{38A52233-CD57-4E56-8664-082FC9491314}" type="pres">
      <dgm:prSet presAssocID="{369E4AFF-E3E5-4496-BC2A-970AE8292D1E}" presName="connectorText" presStyleLbl="sibTrans2D1" presStyleIdx="0" presStyleCnt="3"/>
      <dgm:spPr/>
      <dgm:t>
        <a:bodyPr/>
        <a:lstStyle/>
        <a:p>
          <a:endParaRPr lang="es-MX"/>
        </a:p>
      </dgm:t>
    </dgm:pt>
    <dgm:pt modelId="{9232864B-0BCB-486A-A5AD-143B2E2F9193}" type="pres">
      <dgm:prSet presAssocID="{F63989DB-7E11-46A2-B139-6C8E1499DC9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1FFE78-5287-4204-A6AB-04E5B68A9A96}" type="pres">
      <dgm:prSet presAssocID="{21485B63-E688-4104-B783-D8974A2B914C}" presName="sibTrans" presStyleLbl="sibTrans2D1" presStyleIdx="1" presStyleCnt="3"/>
      <dgm:spPr/>
      <dgm:t>
        <a:bodyPr/>
        <a:lstStyle/>
        <a:p>
          <a:endParaRPr lang="es-MX"/>
        </a:p>
      </dgm:t>
    </dgm:pt>
    <dgm:pt modelId="{E6C40F7C-1A4B-4C6E-976D-FFED32E48F69}" type="pres">
      <dgm:prSet presAssocID="{21485B63-E688-4104-B783-D8974A2B914C}" presName="connectorText" presStyleLbl="sibTrans2D1" presStyleIdx="1" presStyleCnt="3"/>
      <dgm:spPr/>
      <dgm:t>
        <a:bodyPr/>
        <a:lstStyle/>
        <a:p>
          <a:endParaRPr lang="es-MX"/>
        </a:p>
      </dgm:t>
    </dgm:pt>
    <dgm:pt modelId="{48F1B629-B7BB-4144-91D4-A597F4BF6B13}" type="pres">
      <dgm:prSet presAssocID="{BC07F647-C676-4DC9-9820-3682D6A1CCB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B41C842-5B62-461F-AC37-3B8665786D7D}" type="pres">
      <dgm:prSet presAssocID="{ECC44DBB-03CA-4308-9601-21E22047B829}" presName="sibTrans" presStyleLbl="sibTrans2D1" presStyleIdx="2" presStyleCnt="3"/>
      <dgm:spPr/>
      <dgm:t>
        <a:bodyPr/>
        <a:lstStyle/>
        <a:p>
          <a:endParaRPr lang="es-MX"/>
        </a:p>
      </dgm:t>
    </dgm:pt>
    <dgm:pt modelId="{7729BB8D-3169-437E-A2C9-CAFD36865BDE}" type="pres">
      <dgm:prSet presAssocID="{ECC44DBB-03CA-4308-9601-21E22047B829}" presName="connectorText" presStyleLbl="sibTrans2D1" presStyleIdx="2" presStyleCnt="3"/>
      <dgm:spPr/>
      <dgm:t>
        <a:bodyPr/>
        <a:lstStyle/>
        <a:p>
          <a:endParaRPr lang="es-MX"/>
        </a:p>
      </dgm:t>
    </dgm:pt>
    <dgm:pt modelId="{E57EEF3E-352B-444C-A2AB-C283DAD08456}" type="pres">
      <dgm:prSet presAssocID="{5C3FD427-912A-4C9E-B4ED-C7F718E1DF9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8459078-D2BD-475C-8BFE-65513A901CAA}" type="presOf" srcId="{5A406820-987E-4099-B10B-667145F556C9}" destId="{1F92CADF-BA2C-46DF-B93F-40C3BE2C85AE}" srcOrd="0" destOrd="0" presId="urn:microsoft.com/office/officeart/2005/8/layout/process2"/>
    <dgm:cxn modelId="{BCDF9968-E021-42C8-867E-F86EFE21B664}" type="presOf" srcId="{21485B63-E688-4104-B783-D8974A2B914C}" destId="{091FFE78-5287-4204-A6AB-04E5B68A9A96}" srcOrd="0" destOrd="0" presId="urn:microsoft.com/office/officeart/2005/8/layout/process2"/>
    <dgm:cxn modelId="{2531436C-EE8B-4B84-AF66-B318BA62CDB2}" type="presOf" srcId="{369E4AFF-E3E5-4496-BC2A-970AE8292D1E}" destId="{38A52233-CD57-4E56-8664-082FC9491314}" srcOrd="1" destOrd="0" presId="urn:microsoft.com/office/officeart/2005/8/layout/process2"/>
    <dgm:cxn modelId="{59D4340F-FB33-4879-A20D-3DFCB238CB88}" type="presOf" srcId="{54FF283C-1937-4C41-AA8C-6087C168BF05}" destId="{8A36DCD7-2D59-49D9-B415-A125B2FBE9B4}" srcOrd="0" destOrd="0" presId="urn:microsoft.com/office/officeart/2005/8/layout/process2"/>
    <dgm:cxn modelId="{2564F3AB-22DA-45B7-9247-8921494E584E}" type="presOf" srcId="{21485B63-E688-4104-B783-D8974A2B914C}" destId="{E6C40F7C-1A4B-4C6E-976D-FFED32E48F69}" srcOrd="1" destOrd="0" presId="urn:microsoft.com/office/officeart/2005/8/layout/process2"/>
    <dgm:cxn modelId="{BE53944B-746F-47A2-9E57-6EE09F873443}" srcId="{5A406820-987E-4099-B10B-667145F556C9}" destId="{5C3FD427-912A-4C9E-B4ED-C7F718E1DF99}" srcOrd="3" destOrd="0" parTransId="{719FBC1F-2F46-4665-92D5-3245C054602F}" sibTransId="{2A95F456-EA9A-4D9D-BAE2-353965992BDD}"/>
    <dgm:cxn modelId="{6BAB0E56-B2FF-4DE4-A581-4A2309A114D1}" type="presOf" srcId="{369E4AFF-E3E5-4496-BC2A-970AE8292D1E}" destId="{2D831B26-9848-4219-9F12-D3875385D7C7}" srcOrd="0" destOrd="0" presId="urn:microsoft.com/office/officeart/2005/8/layout/process2"/>
    <dgm:cxn modelId="{1F530CAC-B24C-481A-8699-F21DF3CABA41}" type="presOf" srcId="{BC07F647-C676-4DC9-9820-3682D6A1CCB2}" destId="{48F1B629-B7BB-4144-91D4-A597F4BF6B13}" srcOrd="0" destOrd="0" presId="urn:microsoft.com/office/officeart/2005/8/layout/process2"/>
    <dgm:cxn modelId="{E0F32916-C173-41D5-9F53-E0CE52706666}" srcId="{5A406820-987E-4099-B10B-667145F556C9}" destId="{BC07F647-C676-4DC9-9820-3682D6A1CCB2}" srcOrd="2" destOrd="0" parTransId="{EC535AE3-70A5-4784-9FB7-B3570D320CEF}" sibTransId="{ECC44DBB-03CA-4308-9601-21E22047B829}"/>
    <dgm:cxn modelId="{5EE1D90D-3503-49D6-8FA1-E54536035F0D}" type="presOf" srcId="{5C3FD427-912A-4C9E-B4ED-C7F718E1DF99}" destId="{E57EEF3E-352B-444C-A2AB-C283DAD08456}" srcOrd="0" destOrd="0" presId="urn:microsoft.com/office/officeart/2005/8/layout/process2"/>
    <dgm:cxn modelId="{2EE20C78-9E53-49FC-98A0-0220F33A6893}" type="presOf" srcId="{F63989DB-7E11-46A2-B139-6C8E1499DC96}" destId="{9232864B-0BCB-486A-A5AD-143B2E2F9193}" srcOrd="0" destOrd="0" presId="urn:microsoft.com/office/officeart/2005/8/layout/process2"/>
    <dgm:cxn modelId="{013035D3-9510-4C0B-8FCD-0E5A3ABC2950}" srcId="{5A406820-987E-4099-B10B-667145F556C9}" destId="{F63989DB-7E11-46A2-B139-6C8E1499DC96}" srcOrd="1" destOrd="0" parTransId="{5C76274B-D924-4ED2-BC41-B72D93D16D68}" sibTransId="{21485B63-E688-4104-B783-D8974A2B914C}"/>
    <dgm:cxn modelId="{081F3F63-F399-4FF9-803A-1C629602977E}" type="presOf" srcId="{ECC44DBB-03CA-4308-9601-21E22047B829}" destId="{7729BB8D-3169-437E-A2C9-CAFD36865BDE}" srcOrd="1" destOrd="0" presId="urn:microsoft.com/office/officeart/2005/8/layout/process2"/>
    <dgm:cxn modelId="{5BBAA330-325D-4594-8FD3-8329117C8C4C}" type="presOf" srcId="{ECC44DBB-03CA-4308-9601-21E22047B829}" destId="{9B41C842-5B62-461F-AC37-3B8665786D7D}" srcOrd="0" destOrd="0" presId="urn:microsoft.com/office/officeart/2005/8/layout/process2"/>
    <dgm:cxn modelId="{ACF82B27-AD0C-4FF1-AAE2-5CCC179B478F}" srcId="{5A406820-987E-4099-B10B-667145F556C9}" destId="{54FF283C-1937-4C41-AA8C-6087C168BF05}" srcOrd="0" destOrd="0" parTransId="{F5C074EF-C71F-4EDA-9F5C-5EDFFB85DA4D}" sibTransId="{369E4AFF-E3E5-4496-BC2A-970AE8292D1E}"/>
    <dgm:cxn modelId="{CD717926-35F7-4B73-9895-E365434A219E}" type="presParOf" srcId="{1F92CADF-BA2C-46DF-B93F-40C3BE2C85AE}" destId="{8A36DCD7-2D59-49D9-B415-A125B2FBE9B4}" srcOrd="0" destOrd="0" presId="urn:microsoft.com/office/officeart/2005/8/layout/process2"/>
    <dgm:cxn modelId="{9BE49683-CE71-4A2C-AEED-6D81D1649D17}" type="presParOf" srcId="{1F92CADF-BA2C-46DF-B93F-40C3BE2C85AE}" destId="{2D831B26-9848-4219-9F12-D3875385D7C7}" srcOrd="1" destOrd="0" presId="urn:microsoft.com/office/officeart/2005/8/layout/process2"/>
    <dgm:cxn modelId="{1E3666AF-B3D4-4B4F-9543-E33F65703FC8}" type="presParOf" srcId="{2D831B26-9848-4219-9F12-D3875385D7C7}" destId="{38A52233-CD57-4E56-8664-082FC9491314}" srcOrd="0" destOrd="0" presId="urn:microsoft.com/office/officeart/2005/8/layout/process2"/>
    <dgm:cxn modelId="{2C4150EC-F217-4266-AB6E-A199E5F41C03}" type="presParOf" srcId="{1F92CADF-BA2C-46DF-B93F-40C3BE2C85AE}" destId="{9232864B-0BCB-486A-A5AD-143B2E2F9193}" srcOrd="2" destOrd="0" presId="urn:microsoft.com/office/officeart/2005/8/layout/process2"/>
    <dgm:cxn modelId="{36851055-BE4A-45DD-BA6B-F3E290B49A84}" type="presParOf" srcId="{1F92CADF-BA2C-46DF-B93F-40C3BE2C85AE}" destId="{091FFE78-5287-4204-A6AB-04E5B68A9A96}" srcOrd="3" destOrd="0" presId="urn:microsoft.com/office/officeart/2005/8/layout/process2"/>
    <dgm:cxn modelId="{74E078D6-A8DA-40AE-8A42-1A681C2FFC79}" type="presParOf" srcId="{091FFE78-5287-4204-A6AB-04E5B68A9A96}" destId="{E6C40F7C-1A4B-4C6E-976D-FFED32E48F69}" srcOrd="0" destOrd="0" presId="urn:microsoft.com/office/officeart/2005/8/layout/process2"/>
    <dgm:cxn modelId="{0BF19AD2-DE2C-428F-9945-CCEF4AA89F99}" type="presParOf" srcId="{1F92CADF-BA2C-46DF-B93F-40C3BE2C85AE}" destId="{48F1B629-B7BB-4144-91D4-A597F4BF6B13}" srcOrd="4" destOrd="0" presId="urn:microsoft.com/office/officeart/2005/8/layout/process2"/>
    <dgm:cxn modelId="{93A3C0FF-E8E2-440C-AE64-AEAC66EB4424}" type="presParOf" srcId="{1F92CADF-BA2C-46DF-B93F-40C3BE2C85AE}" destId="{9B41C842-5B62-461F-AC37-3B8665786D7D}" srcOrd="5" destOrd="0" presId="urn:microsoft.com/office/officeart/2005/8/layout/process2"/>
    <dgm:cxn modelId="{2C9C8F51-7E2B-4D02-986E-74BE366C8015}" type="presParOf" srcId="{9B41C842-5B62-461F-AC37-3B8665786D7D}" destId="{7729BB8D-3169-437E-A2C9-CAFD36865BDE}" srcOrd="0" destOrd="0" presId="urn:microsoft.com/office/officeart/2005/8/layout/process2"/>
    <dgm:cxn modelId="{CC8A12F9-7154-4982-ACAE-1AD59B226B9F}" type="presParOf" srcId="{1F92CADF-BA2C-46DF-B93F-40C3BE2C85AE}" destId="{E57EEF3E-352B-444C-A2AB-C283DAD08456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A6BB858-4E33-4B6C-A92E-6256F4C23753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7EDC5E37-D289-43B3-815C-93A70D036B71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Financiamiento </a:t>
          </a:r>
          <a:endParaRPr lang="es-MX" sz="2000" dirty="0">
            <a:solidFill>
              <a:schemeClr val="tx1"/>
            </a:solidFill>
          </a:endParaRPr>
        </a:p>
      </dgm:t>
    </dgm:pt>
    <dgm:pt modelId="{B099BB07-0D46-4797-97F6-E9A2B34B60FA}" type="parTrans" cxnId="{5AF688D9-AF70-4099-8013-C1E9024E9C58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3DE5E0A2-1B62-430F-98D5-8947C1B168F0}" type="sibTrans" cxnId="{5AF688D9-AF70-4099-8013-C1E9024E9C58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29F8AED1-0155-458B-9C3E-6ED538DA0F73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Inversión</a:t>
          </a:r>
          <a:endParaRPr lang="es-MX" sz="2000" dirty="0">
            <a:solidFill>
              <a:schemeClr val="tx1"/>
            </a:solidFill>
          </a:endParaRPr>
        </a:p>
      </dgm:t>
    </dgm:pt>
    <dgm:pt modelId="{CDDFC5DD-3358-4C54-8983-C64768649165}" type="parTrans" cxnId="{4F355ED0-29F2-4713-AD82-04B5C89567AC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6A7D86D7-046B-41D4-A175-51146F29F887}" type="sibTrans" cxnId="{4F355ED0-29F2-4713-AD82-04B5C89567AC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272057D-76D9-452D-88B0-541D460DA761}">
      <dgm:prSet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Infraestructura</a:t>
          </a:r>
          <a:endParaRPr lang="es-MX" sz="2000" dirty="0">
            <a:solidFill>
              <a:schemeClr val="tx1"/>
            </a:solidFill>
          </a:endParaRPr>
        </a:p>
      </dgm:t>
    </dgm:pt>
    <dgm:pt modelId="{D236B937-F1C2-4A87-8844-38FB9A403702}" type="parTrans" cxnId="{B68E1291-C193-441E-93C7-FB43B11874F7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CC60E709-8D26-4227-86AC-A1D3BBD28F48}" type="sibTrans" cxnId="{B68E1291-C193-441E-93C7-FB43B11874F7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A96FBA91-19E3-4B03-B220-C938FDC88635}">
      <dgm:prSet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Mantenimiento </a:t>
          </a:r>
          <a:endParaRPr lang="es-MX" sz="2000" dirty="0">
            <a:solidFill>
              <a:schemeClr val="tx1"/>
            </a:solidFill>
          </a:endParaRPr>
        </a:p>
      </dgm:t>
    </dgm:pt>
    <dgm:pt modelId="{A6553197-8917-44C2-A4B4-54B6A33B1EE1}" type="parTrans" cxnId="{56891208-4BC3-44FB-83BA-44685C8EB0B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E1CC9C88-30D1-4D60-9C03-1A93AB0EA0D4}" type="sibTrans" cxnId="{56891208-4BC3-44FB-83BA-44685C8EB0B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3764ED1B-39C0-4574-B497-453870C2EB67}">
      <dgm:prSet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Capacitación</a:t>
          </a:r>
          <a:endParaRPr lang="es-MX" sz="2000" dirty="0">
            <a:solidFill>
              <a:schemeClr val="tx1"/>
            </a:solidFill>
          </a:endParaRPr>
        </a:p>
      </dgm:t>
    </dgm:pt>
    <dgm:pt modelId="{9EB5F0D0-92BB-462B-AD4E-FC6999468270}" type="parTrans" cxnId="{340D651D-F4EC-47D5-9A92-AF3BE827C60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53B4667B-B04B-4C43-A437-68ED2717D0AA}" type="sibTrans" cxnId="{340D651D-F4EC-47D5-9A92-AF3BE827C60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0760B135-A522-485D-ACD8-29F783C0D4AB}" type="pres">
      <dgm:prSet presAssocID="{2A6BB858-4E33-4B6C-A92E-6256F4C2375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7AAEB9FF-7B6B-4328-A92B-840833BA865F}" type="pres">
      <dgm:prSet presAssocID="{7EDC5E37-D289-43B3-815C-93A70D036B71}" presName="horFlow" presStyleCnt="0"/>
      <dgm:spPr/>
    </dgm:pt>
    <dgm:pt modelId="{57D89DDA-3559-45CD-AECD-26549AEDD95F}" type="pres">
      <dgm:prSet presAssocID="{7EDC5E37-D289-43B3-815C-93A70D036B71}" presName="bigChev" presStyleLbl="node1" presStyleIdx="0" presStyleCnt="5" custScaleX="120421" custScaleY="111578" custLinFactNeighborY="-3469"/>
      <dgm:spPr/>
      <dgm:t>
        <a:bodyPr/>
        <a:lstStyle/>
        <a:p>
          <a:endParaRPr lang="es-MX"/>
        </a:p>
      </dgm:t>
    </dgm:pt>
    <dgm:pt modelId="{EBE7CCEF-E350-4C11-8F0B-4119BF065FD4}" type="pres">
      <dgm:prSet presAssocID="{7EDC5E37-D289-43B3-815C-93A70D036B71}" presName="vSp" presStyleCnt="0"/>
      <dgm:spPr/>
    </dgm:pt>
    <dgm:pt modelId="{022E492A-9B10-4AE3-9FDA-9BA2A245A707}" type="pres">
      <dgm:prSet presAssocID="{29F8AED1-0155-458B-9C3E-6ED538DA0F73}" presName="horFlow" presStyleCnt="0"/>
      <dgm:spPr/>
    </dgm:pt>
    <dgm:pt modelId="{1A8F7ABF-F3D9-4AF3-A8BE-0F5DD514DC6F}" type="pres">
      <dgm:prSet presAssocID="{29F8AED1-0155-458B-9C3E-6ED538DA0F73}" presName="bigChev" presStyleLbl="node1" presStyleIdx="1" presStyleCnt="5" custScaleX="118701" custScaleY="111578"/>
      <dgm:spPr/>
      <dgm:t>
        <a:bodyPr/>
        <a:lstStyle/>
        <a:p>
          <a:endParaRPr lang="es-MX"/>
        </a:p>
      </dgm:t>
    </dgm:pt>
    <dgm:pt modelId="{B2439AA4-2FF0-459A-99A5-9E0690B67F72}" type="pres">
      <dgm:prSet presAssocID="{29F8AED1-0155-458B-9C3E-6ED538DA0F73}" presName="vSp" presStyleCnt="0"/>
      <dgm:spPr/>
    </dgm:pt>
    <dgm:pt modelId="{5CC5C4C8-B564-4D56-82CF-4DBE314B40A8}" type="pres">
      <dgm:prSet presAssocID="{1272057D-76D9-452D-88B0-541D460DA761}" presName="horFlow" presStyleCnt="0"/>
      <dgm:spPr/>
    </dgm:pt>
    <dgm:pt modelId="{8603D4B6-BDE8-4A2A-86F6-FC5C4A9C9A74}" type="pres">
      <dgm:prSet presAssocID="{1272057D-76D9-452D-88B0-541D460DA761}" presName="bigChev" presStyleLbl="node1" presStyleIdx="2" presStyleCnt="5" custScaleX="120421" custScaleY="111578"/>
      <dgm:spPr/>
      <dgm:t>
        <a:bodyPr/>
        <a:lstStyle/>
        <a:p>
          <a:endParaRPr lang="es-MX"/>
        </a:p>
      </dgm:t>
    </dgm:pt>
    <dgm:pt modelId="{F1AB1897-498F-4B0D-AA57-2DDD91CF50D4}" type="pres">
      <dgm:prSet presAssocID="{1272057D-76D9-452D-88B0-541D460DA761}" presName="vSp" presStyleCnt="0"/>
      <dgm:spPr/>
    </dgm:pt>
    <dgm:pt modelId="{5E6883B3-E91F-4866-B776-80CCD595C731}" type="pres">
      <dgm:prSet presAssocID="{A96FBA91-19E3-4B03-B220-C938FDC88635}" presName="horFlow" presStyleCnt="0"/>
      <dgm:spPr/>
    </dgm:pt>
    <dgm:pt modelId="{2C40F89D-EFDB-4180-9D9C-81F5FF7EE325}" type="pres">
      <dgm:prSet presAssocID="{A96FBA91-19E3-4B03-B220-C938FDC88635}" presName="bigChev" presStyleLbl="node1" presStyleIdx="3" presStyleCnt="5" custScaleX="120421" custScaleY="111578"/>
      <dgm:spPr/>
      <dgm:t>
        <a:bodyPr/>
        <a:lstStyle/>
        <a:p>
          <a:endParaRPr lang="es-MX"/>
        </a:p>
      </dgm:t>
    </dgm:pt>
    <dgm:pt modelId="{63BB55DA-7E10-496F-A4B3-4EFCD2621412}" type="pres">
      <dgm:prSet presAssocID="{A96FBA91-19E3-4B03-B220-C938FDC88635}" presName="vSp" presStyleCnt="0"/>
      <dgm:spPr/>
    </dgm:pt>
    <dgm:pt modelId="{EA8B8723-EA11-4601-9A64-CC4C0CA67AAF}" type="pres">
      <dgm:prSet presAssocID="{3764ED1B-39C0-4574-B497-453870C2EB67}" presName="horFlow" presStyleCnt="0"/>
      <dgm:spPr/>
    </dgm:pt>
    <dgm:pt modelId="{A267896B-F2CC-42F5-908F-46B935330CA4}" type="pres">
      <dgm:prSet presAssocID="{3764ED1B-39C0-4574-B497-453870C2EB67}" presName="bigChev" presStyleLbl="node1" presStyleIdx="4" presStyleCnt="5" custScaleX="120421" custScaleY="111578"/>
      <dgm:spPr/>
      <dgm:t>
        <a:bodyPr/>
        <a:lstStyle/>
        <a:p>
          <a:endParaRPr lang="es-MX"/>
        </a:p>
      </dgm:t>
    </dgm:pt>
  </dgm:ptLst>
  <dgm:cxnLst>
    <dgm:cxn modelId="{56891208-4BC3-44FB-83BA-44685C8EB0BB}" srcId="{2A6BB858-4E33-4B6C-A92E-6256F4C23753}" destId="{A96FBA91-19E3-4B03-B220-C938FDC88635}" srcOrd="3" destOrd="0" parTransId="{A6553197-8917-44C2-A4B4-54B6A33B1EE1}" sibTransId="{E1CC9C88-30D1-4D60-9C03-1A93AB0EA0D4}"/>
    <dgm:cxn modelId="{2FCA8CC8-FA35-4156-9E82-E59CD227500F}" type="presOf" srcId="{1272057D-76D9-452D-88B0-541D460DA761}" destId="{8603D4B6-BDE8-4A2A-86F6-FC5C4A9C9A74}" srcOrd="0" destOrd="0" presId="urn:microsoft.com/office/officeart/2005/8/layout/lProcess3"/>
    <dgm:cxn modelId="{6A87C5C7-4931-461D-B939-2F1031B20BD1}" type="presOf" srcId="{3764ED1B-39C0-4574-B497-453870C2EB67}" destId="{A267896B-F2CC-42F5-908F-46B935330CA4}" srcOrd="0" destOrd="0" presId="urn:microsoft.com/office/officeart/2005/8/layout/lProcess3"/>
    <dgm:cxn modelId="{340D651D-F4EC-47D5-9A92-AF3BE827C601}" srcId="{2A6BB858-4E33-4B6C-A92E-6256F4C23753}" destId="{3764ED1B-39C0-4574-B497-453870C2EB67}" srcOrd="4" destOrd="0" parTransId="{9EB5F0D0-92BB-462B-AD4E-FC6999468270}" sibTransId="{53B4667B-B04B-4C43-A437-68ED2717D0AA}"/>
    <dgm:cxn modelId="{62F78F16-6C98-47CE-9435-248E256748AE}" type="presOf" srcId="{2A6BB858-4E33-4B6C-A92E-6256F4C23753}" destId="{0760B135-A522-485D-ACD8-29F783C0D4AB}" srcOrd="0" destOrd="0" presId="urn:microsoft.com/office/officeart/2005/8/layout/lProcess3"/>
    <dgm:cxn modelId="{03638737-7AE6-4570-A539-61ADF2690E97}" type="presOf" srcId="{29F8AED1-0155-458B-9C3E-6ED538DA0F73}" destId="{1A8F7ABF-F3D9-4AF3-A8BE-0F5DD514DC6F}" srcOrd="0" destOrd="0" presId="urn:microsoft.com/office/officeart/2005/8/layout/lProcess3"/>
    <dgm:cxn modelId="{4F355ED0-29F2-4713-AD82-04B5C89567AC}" srcId="{2A6BB858-4E33-4B6C-A92E-6256F4C23753}" destId="{29F8AED1-0155-458B-9C3E-6ED538DA0F73}" srcOrd="1" destOrd="0" parTransId="{CDDFC5DD-3358-4C54-8983-C64768649165}" sibTransId="{6A7D86D7-046B-41D4-A175-51146F29F887}"/>
    <dgm:cxn modelId="{3D184E6F-4451-4267-8B6D-D522E9EFFD5E}" type="presOf" srcId="{7EDC5E37-D289-43B3-815C-93A70D036B71}" destId="{57D89DDA-3559-45CD-AECD-26549AEDD95F}" srcOrd="0" destOrd="0" presId="urn:microsoft.com/office/officeart/2005/8/layout/lProcess3"/>
    <dgm:cxn modelId="{5AF688D9-AF70-4099-8013-C1E9024E9C58}" srcId="{2A6BB858-4E33-4B6C-A92E-6256F4C23753}" destId="{7EDC5E37-D289-43B3-815C-93A70D036B71}" srcOrd="0" destOrd="0" parTransId="{B099BB07-0D46-4797-97F6-E9A2B34B60FA}" sibTransId="{3DE5E0A2-1B62-430F-98D5-8947C1B168F0}"/>
    <dgm:cxn modelId="{0FD87250-D46B-4A2B-946F-55F654C044BE}" type="presOf" srcId="{A96FBA91-19E3-4B03-B220-C938FDC88635}" destId="{2C40F89D-EFDB-4180-9D9C-81F5FF7EE325}" srcOrd="0" destOrd="0" presId="urn:microsoft.com/office/officeart/2005/8/layout/lProcess3"/>
    <dgm:cxn modelId="{B68E1291-C193-441E-93C7-FB43B11874F7}" srcId="{2A6BB858-4E33-4B6C-A92E-6256F4C23753}" destId="{1272057D-76D9-452D-88B0-541D460DA761}" srcOrd="2" destOrd="0" parTransId="{D236B937-F1C2-4A87-8844-38FB9A403702}" sibTransId="{CC60E709-8D26-4227-86AC-A1D3BBD28F48}"/>
    <dgm:cxn modelId="{EA55AFD7-3CC0-468C-835A-3073CDD1C447}" type="presParOf" srcId="{0760B135-A522-485D-ACD8-29F783C0D4AB}" destId="{7AAEB9FF-7B6B-4328-A92B-840833BA865F}" srcOrd="0" destOrd="0" presId="urn:microsoft.com/office/officeart/2005/8/layout/lProcess3"/>
    <dgm:cxn modelId="{7E502FDE-588A-43E2-893F-8BF71856F1EF}" type="presParOf" srcId="{7AAEB9FF-7B6B-4328-A92B-840833BA865F}" destId="{57D89DDA-3559-45CD-AECD-26549AEDD95F}" srcOrd="0" destOrd="0" presId="urn:microsoft.com/office/officeart/2005/8/layout/lProcess3"/>
    <dgm:cxn modelId="{DECC816C-4A36-460E-BDF4-009CD8ED5FAB}" type="presParOf" srcId="{0760B135-A522-485D-ACD8-29F783C0D4AB}" destId="{EBE7CCEF-E350-4C11-8F0B-4119BF065FD4}" srcOrd="1" destOrd="0" presId="urn:microsoft.com/office/officeart/2005/8/layout/lProcess3"/>
    <dgm:cxn modelId="{D3369A7C-13C7-47EE-B914-8E68D395F047}" type="presParOf" srcId="{0760B135-A522-485D-ACD8-29F783C0D4AB}" destId="{022E492A-9B10-4AE3-9FDA-9BA2A245A707}" srcOrd="2" destOrd="0" presId="urn:microsoft.com/office/officeart/2005/8/layout/lProcess3"/>
    <dgm:cxn modelId="{FD3DD3C0-AECD-46B1-97BF-03598372CF51}" type="presParOf" srcId="{022E492A-9B10-4AE3-9FDA-9BA2A245A707}" destId="{1A8F7ABF-F3D9-4AF3-A8BE-0F5DD514DC6F}" srcOrd="0" destOrd="0" presId="urn:microsoft.com/office/officeart/2005/8/layout/lProcess3"/>
    <dgm:cxn modelId="{B2AF99A6-84D3-4E3F-A2BF-61FB346DA238}" type="presParOf" srcId="{0760B135-A522-485D-ACD8-29F783C0D4AB}" destId="{B2439AA4-2FF0-459A-99A5-9E0690B67F72}" srcOrd="3" destOrd="0" presId="urn:microsoft.com/office/officeart/2005/8/layout/lProcess3"/>
    <dgm:cxn modelId="{CCE4EF10-F03E-47C5-8A45-2C133B0552F6}" type="presParOf" srcId="{0760B135-A522-485D-ACD8-29F783C0D4AB}" destId="{5CC5C4C8-B564-4D56-82CF-4DBE314B40A8}" srcOrd="4" destOrd="0" presId="urn:microsoft.com/office/officeart/2005/8/layout/lProcess3"/>
    <dgm:cxn modelId="{F03FF046-1059-4853-8D56-79A282255C85}" type="presParOf" srcId="{5CC5C4C8-B564-4D56-82CF-4DBE314B40A8}" destId="{8603D4B6-BDE8-4A2A-86F6-FC5C4A9C9A74}" srcOrd="0" destOrd="0" presId="urn:microsoft.com/office/officeart/2005/8/layout/lProcess3"/>
    <dgm:cxn modelId="{53AB218A-D514-41F2-ADE1-124C7F190775}" type="presParOf" srcId="{0760B135-A522-485D-ACD8-29F783C0D4AB}" destId="{F1AB1897-498F-4B0D-AA57-2DDD91CF50D4}" srcOrd="5" destOrd="0" presId="urn:microsoft.com/office/officeart/2005/8/layout/lProcess3"/>
    <dgm:cxn modelId="{47D282F1-59E5-41A5-8385-05C0A4D966A9}" type="presParOf" srcId="{0760B135-A522-485D-ACD8-29F783C0D4AB}" destId="{5E6883B3-E91F-4866-B776-80CCD595C731}" srcOrd="6" destOrd="0" presId="urn:microsoft.com/office/officeart/2005/8/layout/lProcess3"/>
    <dgm:cxn modelId="{FBA68E4B-0C61-42AA-BC3E-19C1F53F8361}" type="presParOf" srcId="{5E6883B3-E91F-4866-B776-80CCD595C731}" destId="{2C40F89D-EFDB-4180-9D9C-81F5FF7EE325}" srcOrd="0" destOrd="0" presId="urn:microsoft.com/office/officeart/2005/8/layout/lProcess3"/>
    <dgm:cxn modelId="{6EDC8430-D457-4EBE-9354-CEA18AA5521E}" type="presParOf" srcId="{0760B135-A522-485D-ACD8-29F783C0D4AB}" destId="{63BB55DA-7E10-496F-A4B3-4EFCD2621412}" srcOrd="7" destOrd="0" presId="urn:microsoft.com/office/officeart/2005/8/layout/lProcess3"/>
    <dgm:cxn modelId="{72B4A03F-8489-44FD-BF78-F0EA7D449E32}" type="presParOf" srcId="{0760B135-A522-485D-ACD8-29F783C0D4AB}" destId="{EA8B8723-EA11-4601-9A64-CC4C0CA67AAF}" srcOrd="8" destOrd="0" presId="urn:microsoft.com/office/officeart/2005/8/layout/lProcess3"/>
    <dgm:cxn modelId="{B7D552D8-76C3-4526-B75C-FB70930E3943}" type="presParOf" srcId="{EA8B8723-EA11-4601-9A64-CC4C0CA67AAF}" destId="{A267896B-F2CC-42F5-908F-46B935330CA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A6BB858-4E33-4B6C-A92E-6256F4C23753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E8238596-199C-46EF-A558-F25AE4CE0FE1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Empleos estacionales</a:t>
          </a:r>
          <a:endParaRPr lang="es-MX" sz="2000" dirty="0">
            <a:solidFill>
              <a:schemeClr val="tx1"/>
            </a:solidFill>
          </a:endParaRPr>
        </a:p>
      </dgm:t>
    </dgm:pt>
    <dgm:pt modelId="{C274AF3D-8C57-4BFA-BFD7-AF3C6AD88295}" type="parTrans" cxnId="{81DC6FF3-B31B-4A58-A7E0-DB96428D024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6CFA524A-CD78-4190-9092-DF741E485C84}" type="sibTrans" cxnId="{81DC6FF3-B31B-4A58-A7E0-DB96428D024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272057D-76D9-452D-88B0-541D460DA761}">
      <dgm:prSet custT="1"/>
      <dgm:spPr>
        <a:solidFill>
          <a:srgbClr val="92D050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Publicidad</a:t>
          </a:r>
          <a:endParaRPr lang="es-MX" sz="2000" dirty="0">
            <a:solidFill>
              <a:schemeClr val="tx1"/>
            </a:solidFill>
          </a:endParaRPr>
        </a:p>
      </dgm:t>
    </dgm:pt>
    <dgm:pt modelId="{D236B937-F1C2-4A87-8844-38FB9A403702}" type="parTrans" cxnId="{B68E1291-C193-441E-93C7-FB43B11874F7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CC60E709-8D26-4227-86AC-A1D3BBD28F48}" type="sibTrans" cxnId="{B68E1291-C193-441E-93C7-FB43B11874F7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A96FBA91-19E3-4B03-B220-C938FDC88635}">
      <dgm:prSet custT="1"/>
      <dgm:spPr>
        <a:solidFill>
          <a:srgbClr val="D12594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Llegada de turistas</a:t>
          </a:r>
          <a:endParaRPr lang="es-MX" sz="2000" dirty="0">
            <a:solidFill>
              <a:schemeClr val="tx1"/>
            </a:solidFill>
          </a:endParaRPr>
        </a:p>
      </dgm:t>
    </dgm:pt>
    <dgm:pt modelId="{A6553197-8917-44C2-A4B4-54B6A33B1EE1}" type="parTrans" cxnId="{56891208-4BC3-44FB-83BA-44685C8EB0B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E1CC9C88-30D1-4D60-9C03-1A93AB0EA0D4}" type="sibTrans" cxnId="{56891208-4BC3-44FB-83BA-44685C8EB0B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3764ED1B-39C0-4574-B497-453870C2EB67}">
      <dgm:prSet custT="1"/>
      <dgm:spPr>
        <a:solidFill>
          <a:schemeClr val="accent2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Empleos directos</a:t>
          </a:r>
          <a:endParaRPr lang="es-MX" sz="2000" dirty="0">
            <a:solidFill>
              <a:schemeClr val="tx1"/>
            </a:solidFill>
          </a:endParaRPr>
        </a:p>
      </dgm:t>
    </dgm:pt>
    <dgm:pt modelId="{9EB5F0D0-92BB-462B-AD4E-FC6999468270}" type="parTrans" cxnId="{340D651D-F4EC-47D5-9A92-AF3BE827C60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53B4667B-B04B-4C43-A437-68ED2717D0AA}" type="sibTrans" cxnId="{340D651D-F4EC-47D5-9A92-AF3BE827C60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B74BA66C-1CFF-4BD3-BC2E-7A32D9ED7B5C}">
      <dgm:prSet custT="1"/>
      <dgm:spPr>
        <a:solidFill>
          <a:schemeClr val="accent1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Empleos permanentes</a:t>
          </a:r>
          <a:endParaRPr lang="es-MX" sz="2000" dirty="0">
            <a:solidFill>
              <a:schemeClr val="tx1"/>
            </a:solidFill>
          </a:endParaRPr>
        </a:p>
      </dgm:t>
    </dgm:pt>
    <dgm:pt modelId="{7C7F42DE-B0E5-4EF8-A2E3-E3B2DDB204C4}" type="parTrans" cxnId="{A372A87B-1CEE-4D73-BBC6-B4D3B607E52E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328718F-D7B8-4064-9CD9-223406C7D7C8}" type="sibTrans" cxnId="{A372A87B-1CEE-4D73-BBC6-B4D3B607E52E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0760B135-A522-485D-ACD8-29F783C0D4AB}" type="pres">
      <dgm:prSet presAssocID="{2A6BB858-4E33-4B6C-A92E-6256F4C2375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5CC5C4C8-B564-4D56-82CF-4DBE314B40A8}" type="pres">
      <dgm:prSet presAssocID="{1272057D-76D9-452D-88B0-541D460DA761}" presName="horFlow" presStyleCnt="0"/>
      <dgm:spPr/>
    </dgm:pt>
    <dgm:pt modelId="{8603D4B6-BDE8-4A2A-86F6-FC5C4A9C9A74}" type="pres">
      <dgm:prSet presAssocID="{1272057D-76D9-452D-88B0-541D460DA761}" presName="bigChev" presStyleLbl="node1" presStyleIdx="0" presStyleCnt="5" custScaleX="98204"/>
      <dgm:spPr/>
      <dgm:t>
        <a:bodyPr/>
        <a:lstStyle/>
        <a:p>
          <a:endParaRPr lang="es-MX"/>
        </a:p>
      </dgm:t>
    </dgm:pt>
    <dgm:pt modelId="{F1AB1897-498F-4B0D-AA57-2DDD91CF50D4}" type="pres">
      <dgm:prSet presAssocID="{1272057D-76D9-452D-88B0-541D460DA761}" presName="vSp" presStyleCnt="0"/>
      <dgm:spPr/>
    </dgm:pt>
    <dgm:pt modelId="{5E6883B3-E91F-4866-B776-80CCD595C731}" type="pres">
      <dgm:prSet presAssocID="{A96FBA91-19E3-4B03-B220-C938FDC88635}" presName="horFlow" presStyleCnt="0"/>
      <dgm:spPr/>
    </dgm:pt>
    <dgm:pt modelId="{2C40F89D-EFDB-4180-9D9C-81F5FF7EE325}" type="pres">
      <dgm:prSet presAssocID="{A96FBA91-19E3-4B03-B220-C938FDC88635}" presName="bigChev" presStyleLbl="node1" presStyleIdx="1" presStyleCnt="5" custScaleX="98204"/>
      <dgm:spPr/>
      <dgm:t>
        <a:bodyPr/>
        <a:lstStyle/>
        <a:p>
          <a:endParaRPr lang="es-MX"/>
        </a:p>
      </dgm:t>
    </dgm:pt>
    <dgm:pt modelId="{63BB55DA-7E10-496F-A4B3-4EFCD2621412}" type="pres">
      <dgm:prSet presAssocID="{A96FBA91-19E3-4B03-B220-C938FDC88635}" presName="vSp" presStyleCnt="0"/>
      <dgm:spPr/>
    </dgm:pt>
    <dgm:pt modelId="{EA8B8723-EA11-4601-9A64-CC4C0CA67AAF}" type="pres">
      <dgm:prSet presAssocID="{3764ED1B-39C0-4574-B497-453870C2EB67}" presName="horFlow" presStyleCnt="0"/>
      <dgm:spPr/>
    </dgm:pt>
    <dgm:pt modelId="{A267896B-F2CC-42F5-908F-46B935330CA4}" type="pres">
      <dgm:prSet presAssocID="{3764ED1B-39C0-4574-B497-453870C2EB67}" presName="bigChev" presStyleLbl="node1" presStyleIdx="2" presStyleCnt="5" custScaleX="98204"/>
      <dgm:spPr/>
      <dgm:t>
        <a:bodyPr/>
        <a:lstStyle/>
        <a:p>
          <a:endParaRPr lang="es-MX"/>
        </a:p>
      </dgm:t>
    </dgm:pt>
    <dgm:pt modelId="{6ED9069F-2496-4177-8F2C-223EB5FF3EF4}" type="pres">
      <dgm:prSet presAssocID="{3764ED1B-39C0-4574-B497-453870C2EB67}" presName="vSp" presStyleCnt="0"/>
      <dgm:spPr/>
    </dgm:pt>
    <dgm:pt modelId="{7967AE2F-923E-4F62-9E90-3FAE54E38F72}" type="pres">
      <dgm:prSet presAssocID="{B74BA66C-1CFF-4BD3-BC2E-7A32D9ED7B5C}" presName="horFlow" presStyleCnt="0"/>
      <dgm:spPr/>
    </dgm:pt>
    <dgm:pt modelId="{A04E8879-DB2D-48A2-A484-3F101E571747}" type="pres">
      <dgm:prSet presAssocID="{B74BA66C-1CFF-4BD3-BC2E-7A32D9ED7B5C}" presName="bigChev" presStyleLbl="node1" presStyleIdx="3" presStyleCnt="5" custScaleX="98204"/>
      <dgm:spPr/>
      <dgm:t>
        <a:bodyPr/>
        <a:lstStyle/>
        <a:p>
          <a:endParaRPr lang="es-MX"/>
        </a:p>
      </dgm:t>
    </dgm:pt>
    <dgm:pt modelId="{E25144FA-9433-42FA-BF25-E1EBCB0E555C}" type="pres">
      <dgm:prSet presAssocID="{B74BA66C-1CFF-4BD3-BC2E-7A32D9ED7B5C}" presName="vSp" presStyleCnt="0"/>
      <dgm:spPr/>
    </dgm:pt>
    <dgm:pt modelId="{DD1B27B6-8591-47F1-918E-B0DAB4F91289}" type="pres">
      <dgm:prSet presAssocID="{E8238596-199C-46EF-A558-F25AE4CE0FE1}" presName="horFlow" presStyleCnt="0"/>
      <dgm:spPr/>
    </dgm:pt>
    <dgm:pt modelId="{F81888B1-8074-4E30-8A8F-9C0C4CE82CA4}" type="pres">
      <dgm:prSet presAssocID="{E8238596-199C-46EF-A558-F25AE4CE0FE1}" presName="bigChev" presStyleLbl="node1" presStyleIdx="4" presStyleCnt="5" custScaleX="98204"/>
      <dgm:spPr/>
      <dgm:t>
        <a:bodyPr/>
        <a:lstStyle/>
        <a:p>
          <a:endParaRPr lang="es-MX"/>
        </a:p>
      </dgm:t>
    </dgm:pt>
  </dgm:ptLst>
  <dgm:cxnLst>
    <dgm:cxn modelId="{56891208-4BC3-44FB-83BA-44685C8EB0BB}" srcId="{2A6BB858-4E33-4B6C-A92E-6256F4C23753}" destId="{A96FBA91-19E3-4B03-B220-C938FDC88635}" srcOrd="1" destOrd="0" parTransId="{A6553197-8917-44C2-A4B4-54B6A33B1EE1}" sibTransId="{E1CC9C88-30D1-4D60-9C03-1A93AB0EA0D4}"/>
    <dgm:cxn modelId="{39337E25-BA32-4088-A93F-63C4A233F7F9}" type="presOf" srcId="{A96FBA91-19E3-4B03-B220-C938FDC88635}" destId="{2C40F89D-EFDB-4180-9D9C-81F5FF7EE325}" srcOrd="0" destOrd="0" presId="urn:microsoft.com/office/officeart/2005/8/layout/lProcess3"/>
    <dgm:cxn modelId="{59687872-63BB-41BC-B592-4846DDAD0ACC}" type="presOf" srcId="{E8238596-199C-46EF-A558-F25AE4CE0FE1}" destId="{F81888B1-8074-4E30-8A8F-9C0C4CE82CA4}" srcOrd="0" destOrd="0" presId="urn:microsoft.com/office/officeart/2005/8/layout/lProcess3"/>
    <dgm:cxn modelId="{A372A87B-1CEE-4D73-BBC6-B4D3B607E52E}" srcId="{2A6BB858-4E33-4B6C-A92E-6256F4C23753}" destId="{B74BA66C-1CFF-4BD3-BC2E-7A32D9ED7B5C}" srcOrd="3" destOrd="0" parTransId="{7C7F42DE-B0E5-4EF8-A2E3-E3B2DDB204C4}" sibTransId="{1328718F-D7B8-4064-9CD9-223406C7D7C8}"/>
    <dgm:cxn modelId="{340D651D-F4EC-47D5-9A92-AF3BE827C601}" srcId="{2A6BB858-4E33-4B6C-A92E-6256F4C23753}" destId="{3764ED1B-39C0-4574-B497-453870C2EB67}" srcOrd="2" destOrd="0" parTransId="{9EB5F0D0-92BB-462B-AD4E-FC6999468270}" sibTransId="{53B4667B-B04B-4C43-A437-68ED2717D0AA}"/>
    <dgm:cxn modelId="{A034D0DC-4FD7-4428-8830-52E1E3F8BFB5}" type="presOf" srcId="{1272057D-76D9-452D-88B0-541D460DA761}" destId="{8603D4B6-BDE8-4A2A-86F6-FC5C4A9C9A74}" srcOrd="0" destOrd="0" presId="urn:microsoft.com/office/officeart/2005/8/layout/lProcess3"/>
    <dgm:cxn modelId="{CC89A319-F154-42A9-9063-179345BEF94D}" type="presOf" srcId="{3764ED1B-39C0-4574-B497-453870C2EB67}" destId="{A267896B-F2CC-42F5-908F-46B935330CA4}" srcOrd="0" destOrd="0" presId="urn:microsoft.com/office/officeart/2005/8/layout/lProcess3"/>
    <dgm:cxn modelId="{E8B51BBE-C746-47BD-9A22-C6A17B6F8963}" type="presOf" srcId="{2A6BB858-4E33-4B6C-A92E-6256F4C23753}" destId="{0760B135-A522-485D-ACD8-29F783C0D4AB}" srcOrd="0" destOrd="0" presId="urn:microsoft.com/office/officeart/2005/8/layout/lProcess3"/>
    <dgm:cxn modelId="{664F05CC-2BA3-450F-9993-9CA0B3B2816E}" type="presOf" srcId="{B74BA66C-1CFF-4BD3-BC2E-7A32D9ED7B5C}" destId="{A04E8879-DB2D-48A2-A484-3F101E571747}" srcOrd="0" destOrd="0" presId="urn:microsoft.com/office/officeart/2005/8/layout/lProcess3"/>
    <dgm:cxn modelId="{B68E1291-C193-441E-93C7-FB43B11874F7}" srcId="{2A6BB858-4E33-4B6C-A92E-6256F4C23753}" destId="{1272057D-76D9-452D-88B0-541D460DA761}" srcOrd="0" destOrd="0" parTransId="{D236B937-F1C2-4A87-8844-38FB9A403702}" sibTransId="{CC60E709-8D26-4227-86AC-A1D3BBD28F48}"/>
    <dgm:cxn modelId="{81DC6FF3-B31B-4A58-A7E0-DB96428D0241}" srcId="{2A6BB858-4E33-4B6C-A92E-6256F4C23753}" destId="{E8238596-199C-46EF-A558-F25AE4CE0FE1}" srcOrd="4" destOrd="0" parTransId="{C274AF3D-8C57-4BFA-BFD7-AF3C6AD88295}" sibTransId="{6CFA524A-CD78-4190-9092-DF741E485C84}"/>
    <dgm:cxn modelId="{FA51D5F2-85F8-441C-8E5E-02CE60FFB713}" type="presParOf" srcId="{0760B135-A522-485D-ACD8-29F783C0D4AB}" destId="{5CC5C4C8-B564-4D56-82CF-4DBE314B40A8}" srcOrd="0" destOrd="0" presId="urn:microsoft.com/office/officeart/2005/8/layout/lProcess3"/>
    <dgm:cxn modelId="{D44D2863-BF37-4F63-841C-4F4EB331D5B7}" type="presParOf" srcId="{5CC5C4C8-B564-4D56-82CF-4DBE314B40A8}" destId="{8603D4B6-BDE8-4A2A-86F6-FC5C4A9C9A74}" srcOrd="0" destOrd="0" presId="urn:microsoft.com/office/officeart/2005/8/layout/lProcess3"/>
    <dgm:cxn modelId="{3D6D34B1-312C-41A8-97F2-8D49D74B6040}" type="presParOf" srcId="{0760B135-A522-485D-ACD8-29F783C0D4AB}" destId="{F1AB1897-498F-4B0D-AA57-2DDD91CF50D4}" srcOrd="1" destOrd="0" presId="urn:microsoft.com/office/officeart/2005/8/layout/lProcess3"/>
    <dgm:cxn modelId="{C2AE7E0E-D13E-451F-ACFE-606A973054EE}" type="presParOf" srcId="{0760B135-A522-485D-ACD8-29F783C0D4AB}" destId="{5E6883B3-E91F-4866-B776-80CCD595C731}" srcOrd="2" destOrd="0" presId="urn:microsoft.com/office/officeart/2005/8/layout/lProcess3"/>
    <dgm:cxn modelId="{7B40D2CA-3B96-4CC3-ACEB-43614CA78267}" type="presParOf" srcId="{5E6883B3-E91F-4866-B776-80CCD595C731}" destId="{2C40F89D-EFDB-4180-9D9C-81F5FF7EE325}" srcOrd="0" destOrd="0" presId="urn:microsoft.com/office/officeart/2005/8/layout/lProcess3"/>
    <dgm:cxn modelId="{6A284EEA-9939-4B78-9FE1-BEB651AD788F}" type="presParOf" srcId="{0760B135-A522-485D-ACD8-29F783C0D4AB}" destId="{63BB55DA-7E10-496F-A4B3-4EFCD2621412}" srcOrd="3" destOrd="0" presId="urn:microsoft.com/office/officeart/2005/8/layout/lProcess3"/>
    <dgm:cxn modelId="{31D5208B-35B5-4F1C-A4B8-A0B99E698081}" type="presParOf" srcId="{0760B135-A522-485D-ACD8-29F783C0D4AB}" destId="{EA8B8723-EA11-4601-9A64-CC4C0CA67AAF}" srcOrd="4" destOrd="0" presId="urn:microsoft.com/office/officeart/2005/8/layout/lProcess3"/>
    <dgm:cxn modelId="{2CDBBF02-AE94-4780-9EE1-F3040D8B950E}" type="presParOf" srcId="{EA8B8723-EA11-4601-9A64-CC4C0CA67AAF}" destId="{A267896B-F2CC-42F5-908F-46B935330CA4}" srcOrd="0" destOrd="0" presId="urn:microsoft.com/office/officeart/2005/8/layout/lProcess3"/>
    <dgm:cxn modelId="{E148CA9E-87C1-4E56-8DF3-428E1F7726DD}" type="presParOf" srcId="{0760B135-A522-485D-ACD8-29F783C0D4AB}" destId="{6ED9069F-2496-4177-8F2C-223EB5FF3EF4}" srcOrd="5" destOrd="0" presId="urn:microsoft.com/office/officeart/2005/8/layout/lProcess3"/>
    <dgm:cxn modelId="{D3ACDAA2-1107-475E-9BE8-0345F0706FCA}" type="presParOf" srcId="{0760B135-A522-485D-ACD8-29F783C0D4AB}" destId="{7967AE2F-923E-4F62-9E90-3FAE54E38F72}" srcOrd="6" destOrd="0" presId="urn:microsoft.com/office/officeart/2005/8/layout/lProcess3"/>
    <dgm:cxn modelId="{E4B88C21-33D1-4480-985D-849BDDC72B0B}" type="presParOf" srcId="{7967AE2F-923E-4F62-9E90-3FAE54E38F72}" destId="{A04E8879-DB2D-48A2-A484-3F101E571747}" srcOrd="0" destOrd="0" presId="urn:microsoft.com/office/officeart/2005/8/layout/lProcess3"/>
    <dgm:cxn modelId="{22BA7FEB-C092-4D9B-A8B2-3DF800BB69EF}" type="presParOf" srcId="{0760B135-A522-485D-ACD8-29F783C0D4AB}" destId="{E25144FA-9433-42FA-BF25-E1EBCB0E555C}" srcOrd="7" destOrd="0" presId="urn:microsoft.com/office/officeart/2005/8/layout/lProcess3"/>
    <dgm:cxn modelId="{E7150DA3-05D7-4A09-B49B-798F82C0E3D8}" type="presParOf" srcId="{0760B135-A522-485D-ACD8-29F783C0D4AB}" destId="{DD1B27B6-8591-47F1-918E-B0DAB4F91289}" srcOrd="8" destOrd="0" presId="urn:microsoft.com/office/officeart/2005/8/layout/lProcess3"/>
    <dgm:cxn modelId="{3AC0606A-D63F-49B2-ACD8-60F8F8607D96}" type="presParOf" srcId="{DD1B27B6-8591-47F1-918E-B0DAB4F91289}" destId="{F81888B1-8074-4E30-8A8F-9C0C4CE82CA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A6BB858-4E33-4B6C-A92E-6256F4C23753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E8238596-199C-46EF-A558-F25AE4CE0FE1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Competencia</a:t>
          </a:r>
          <a:endParaRPr lang="es-MX" sz="2000" dirty="0">
            <a:solidFill>
              <a:schemeClr val="tx1"/>
            </a:solidFill>
          </a:endParaRPr>
        </a:p>
      </dgm:t>
    </dgm:pt>
    <dgm:pt modelId="{C274AF3D-8C57-4BFA-BFD7-AF3C6AD88295}" type="parTrans" cxnId="{81DC6FF3-B31B-4A58-A7E0-DB96428D024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6CFA524A-CD78-4190-9092-DF741E485C84}" type="sibTrans" cxnId="{81DC6FF3-B31B-4A58-A7E0-DB96428D024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A96FBA91-19E3-4B03-B220-C938FDC88635}">
      <dgm:prSet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Segmento de mercado</a:t>
          </a:r>
          <a:endParaRPr lang="es-MX" sz="2000" dirty="0">
            <a:solidFill>
              <a:schemeClr val="tx1"/>
            </a:solidFill>
          </a:endParaRPr>
        </a:p>
      </dgm:t>
    </dgm:pt>
    <dgm:pt modelId="{A6553197-8917-44C2-A4B4-54B6A33B1EE1}" type="parTrans" cxnId="{56891208-4BC3-44FB-83BA-44685C8EB0B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E1CC9C88-30D1-4D60-9C03-1A93AB0EA0D4}" type="sibTrans" cxnId="{56891208-4BC3-44FB-83BA-44685C8EB0B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3764ED1B-39C0-4574-B497-453870C2EB67}">
      <dgm:prSet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Elementos innovadores</a:t>
          </a:r>
          <a:endParaRPr lang="es-MX" sz="2000" dirty="0">
            <a:solidFill>
              <a:schemeClr val="tx1"/>
            </a:solidFill>
          </a:endParaRPr>
        </a:p>
      </dgm:t>
    </dgm:pt>
    <dgm:pt modelId="{9EB5F0D0-92BB-462B-AD4E-FC6999468270}" type="parTrans" cxnId="{340D651D-F4EC-47D5-9A92-AF3BE827C60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53B4667B-B04B-4C43-A437-68ED2717D0AA}" type="sibTrans" cxnId="{340D651D-F4EC-47D5-9A92-AF3BE827C60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B74BA66C-1CFF-4BD3-BC2E-7A32D9ED7B5C}">
      <dgm:prSet custT="1"/>
      <dgm:spPr>
        <a:solidFill>
          <a:schemeClr val="accent1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Precio promedio</a:t>
          </a:r>
          <a:endParaRPr lang="es-MX" sz="2000" dirty="0">
            <a:solidFill>
              <a:schemeClr val="tx1"/>
            </a:solidFill>
          </a:endParaRPr>
        </a:p>
      </dgm:t>
    </dgm:pt>
    <dgm:pt modelId="{7C7F42DE-B0E5-4EF8-A2E3-E3B2DDB204C4}" type="parTrans" cxnId="{A372A87B-1CEE-4D73-BBC6-B4D3B607E52E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328718F-D7B8-4064-9CD9-223406C7D7C8}" type="sibTrans" cxnId="{A372A87B-1CEE-4D73-BBC6-B4D3B607E52E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0760B135-A522-485D-ACD8-29F783C0D4AB}" type="pres">
      <dgm:prSet presAssocID="{2A6BB858-4E33-4B6C-A92E-6256F4C2375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5E6883B3-E91F-4866-B776-80CCD595C731}" type="pres">
      <dgm:prSet presAssocID="{A96FBA91-19E3-4B03-B220-C938FDC88635}" presName="horFlow" presStyleCnt="0"/>
      <dgm:spPr/>
    </dgm:pt>
    <dgm:pt modelId="{2C40F89D-EFDB-4180-9D9C-81F5FF7EE325}" type="pres">
      <dgm:prSet presAssocID="{A96FBA91-19E3-4B03-B220-C938FDC88635}" presName="bigChev" presStyleLbl="node1" presStyleIdx="0" presStyleCnt="4" custScaleX="95541"/>
      <dgm:spPr/>
      <dgm:t>
        <a:bodyPr/>
        <a:lstStyle/>
        <a:p>
          <a:endParaRPr lang="es-MX"/>
        </a:p>
      </dgm:t>
    </dgm:pt>
    <dgm:pt modelId="{63BB55DA-7E10-496F-A4B3-4EFCD2621412}" type="pres">
      <dgm:prSet presAssocID="{A96FBA91-19E3-4B03-B220-C938FDC88635}" presName="vSp" presStyleCnt="0"/>
      <dgm:spPr/>
    </dgm:pt>
    <dgm:pt modelId="{EA8B8723-EA11-4601-9A64-CC4C0CA67AAF}" type="pres">
      <dgm:prSet presAssocID="{3764ED1B-39C0-4574-B497-453870C2EB67}" presName="horFlow" presStyleCnt="0"/>
      <dgm:spPr/>
    </dgm:pt>
    <dgm:pt modelId="{A267896B-F2CC-42F5-908F-46B935330CA4}" type="pres">
      <dgm:prSet presAssocID="{3764ED1B-39C0-4574-B497-453870C2EB67}" presName="bigChev" presStyleLbl="node1" presStyleIdx="1" presStyleCnt="4" custScaleX="95541"/>
      <dgm:spPr/>
      <dgm:t>
        <a:bodyPr/>
        <a:lstStyle/>
        <a:p>
          <a:endParaRPr lang="es-MX"/>
        </a:p>
      </dgm:t>
    </dgm:pt>
    <dgm:pt modelId="{6ED9069F-2496-4177-8F2C-223EB5FF3EF4}" type="pres">
      <dgm:prSet presAssocID="{3764ED1B-39C0-4574-B497-453870C2EB67}" presName="vSp" presStyleCnt="0"/>
      <dgm:spPr/>
    </dgm:pt>
    <dgm:pt modelId="{7967AE2F-923E-4F62-9E90-3FAE54E38F72}" type="pres">
      <dgm:prSet presAssocID="{B74BA66C-1CFF-4BD3-BC2E-7A32D9ED7B5C}" presName="horFlow" presStyleCnt="0"/>
      <dgm:spPr/>
    </dgm:pt>
    <dgm:pt modelId="{A04E8879-DB2D-48A2-A484-3F101E571747}" type="pres">
      <dgm:prSet presAssocID="{B74BA66C-1CFF-4BD3-BC2E-7A32D9ED7B5C}" presName="bigChev" presStyleLbl="node1" presStyleIdx="2" presStyleCnt="4" custScaleX="95541"/>
      <dgm:spPr/>
      <dgm:t>
        <a:bodyPr/>
        <a:lstStyle/>
        <a:p>
          <a:endParaRPr lang="es-MX"/>
        </a:p>
      </dgm:t>
    </dgm:pt>
    <dgm:pt modelId="{E25144FA-9433-42FA-BF25-E1EBCB0E555C}" type="pres">
      <dgm:prSet presAssocID="{B74BA66C-1CFF-4BD3-BC2E-7A32D9ED7B5C}" presName="vSp" presStyleCnt="0"/>
      <dgm:spPr/>
    </dgm:pt>
    <dgm:pt modelId="{DD1B27B6-8591-47F1-918E-B0DAB4F91289}" type="pres">
      <dgm:prSet presAssocID="{E8238596-199C-46EF-A558-F25AE4CE0FE1}" presName="horFlow" presStyleCnt="0"/>
      <dgm:spPr/>
    </dgm:pt>
    <dgm:pt modelId="{F81888B1-8074-4E30-8A8F-9C0C4CE82CA4}" type="pres">
      <dgm:prSet presAssocID="{E8238596-199C-46EF-A558-F25AE4CE0FE1}" presName="bigChev" presStyleLbl="node1" presStyleIdx="3" presStyleCnt="4" custScaleX="95541"/>
      <dgm:spPr/>
      <dgm:t>
        <a:bodyPr/>
        <a:lstStyle/>
        <a:p>
          <a:endParaRPr lang="es-MX"/>
        </a:p>
      </dgm:t>
    </dgm:pt>
  </dgm:ptLst>
  <dgm:cxnLst>
    <dgm:cxn modelId="{56891208-4BC3-44FB-83BA-44685C8EB0BB}" srcId="{2A6BB858-4E33-4B6C-A92E-6256F4C23753}" destId="{A96FBA91-19E3-4B03-B220-C938FDC88635}" srcOrd="0" destOrd="0" parTransId="{A6553197-8917-44C2-A4B4-54B6A33B1EE1}" sibTransId="{E1CC9C88-30D1-4D60-9C03-1A93AB0EA0D4}"/>
    <dgm:cxn modelId="{62F11DE7-CD31-46F5-991D-1233C1B16818}" type="presOf" srcId="{B74BA66C-1CFF-4BD3-BC2E-7A32D9ED7B5C}" destId="{A04E8879-DB2D-48A2-A484-3F101E571747}" srcOrd="0" destOrd="0" presId="urn:microsoft.com/office/officeart/2005/8/layout/lProcess3"/>
    <dgm:cxn modelId="{A372A87B-1CEE-4D73-BBC6-B4D3B607E52E}" srcId="{2A6BB858-4E33-4B6C-A92E-6256F4C23753}" destId="{B74BA66C-1CFF-4BD3-BC2E-7A32D9ED7B5C}" srcOrd="2" destOrd="0" parTransId="{7C7F42DE-B0E5-4EF8-A2E3-E3B2DDB204C4}" sibTransId="{1328718F-D7B8-4064-9CD9-223406C7D7C8}"/>
    <dgm:cxn modelId="{340D651D-F4EC-47D5-9A92-AF3BE827C601}" srcId="{2A6BB858-4E33-4B6C-A92E-6256F4C23753}" destId="{3764ED1B-39C0-4574-B497-453870C2EB67}" srcOrd="1" destOrd="0" parTransId="{9EB5F0D0-92BB-462B-AD4E-FC6999468270}" sibTransId="{53B4667B-B04B-4C43-A437-68ED2717D0AA}"/>
    <dgm:cxn modelId="{F0C5F186-5B85-4F14-ACF6-C1DCFF4D97EF}" type="presOf" srcId="{E8238596-199C-46EF-A558-F25AE4CE0FE1}" destId="{F81888B1-8074-4E30-8A8F-9C0C4CE82CA4}" srcOrd="0" destOrd="0" presId="urn:microsoft.com/office/officeart/2005/8/layout/lProcess3"/>
    <dgm:cxn modelId="{C02F0CEE-E36C-496E-948E-EFFE211958DF}" type="presOf" srcId="{3764ED1B-39C0-4574-B497-453870C2EB67}" destId="{A267896B-F2CC-42F5-908F-46B935330CA4}" srcOrd="0" destOrd="0" presId="urn:microsoft.com/office/officeart/2005/8/layout/lProcess3"/>
    <dgm:cxn modelId="{CABDCE65-01FA-4309-A7C7-81F6CE5BB9F1}" type="presOf" srcId="{2A6BB858-4E33-4B6C-A92E-6256F4C23753}" destId="{0760B135-A522-485D-ACD8-29F783C0D4AB}" srcOrd="0" destOrd="0" presId="urn:microsoft.com/office/officeart/2005/8/layout/lProcess3"/>
    <dgm:cxn modelId="{4D66541B-99A6-4E93-A20E-9619CA254181}" type="presOf" srcId="{A96FBA91-19E3-4B03-B220-C938FDC88635}" destId="{2C40F89D-EFDB-4180-9D9C-81F5FF7EE325}" srcOrd="0" destOrd="0" presId="urn:microsoft.com/office/officeart/2005/8/layout/lProcess3"/>
    <dgm:cxn modelId="{81DC6FF3-B31B-4A58-A7E0-DB96428D0241}" srcId="{2A6BB858-4E33-4B6C-A92E-6256F4C23753}" destId="{E8238596-199C-46EF-A558-F25AE4CE0FE1}" srcOrd="3" destOrd="0" parTransId="{C274AF3D-8C57-4BFA-BFD7-AF3C6AD88295}" sibTransId="{6CFA524A-CD78-4190-9092-DF741E485C84}"/>
    <dgm:cxn modelId="{21765012-B4D7-493A-A944-E47FBB16284C}" type="presParOf" srcId="{0760B135-A522-485D-ACD8-29F783C0D4AB}" destId="{5E6883B3-E91F-4866-B776-80CCD595C731}" srcOrd="0" destOrd="0" presId="urn:microsoft.com/office/officeart/2005/8/layout/lProcess3"/>
    <dgm:cxn modelId="{0F24EF87-70B8-4764-8865-CC5876808470}" type="presParOf" srcId="{5E6883B3-E91F-4866-B776-80CCD595C731}" destId="{2C40F89D-EFDB-4180-9D9C-81F5FF7EE325}" srcOrd="0" destOrd="0" presId="urn:microsoft.com/office/officeart/2005/8/layout/lProcess3"/>
    <dgm:cxn modelId="{60A04FA9-4C59-4C64-95D1-803478C58C8B}" type="presParOf" srcId="{0760B135-A522-485D-ACD8-29F783C0D4AB}" destId="{63BB55DA-7E10-496F-A4B3-4EFCD2621412}" srcOrd="1" destOrd="0" presId="urn:microsoft.com/office/officeart/2005/8/layout/lProcess3"/>
    <dgm:cxn modelId="{296373D8-CE8B-4F5B-A93E-BD4458EFF9F4}" type="presParOf" srcId="{0760B135-A522-485D-ACD8-29F783C0D4AB}" destId="{EA8B8723-EA11-4601-9A64-CC4C0CA67AAF}" srcOrd="2" destOrd="0" presId="urn:microsoft.com/office/officeart/2005/8/layout/lProcess3"/>
    <dgm:cxn modelId="{E82D7B91-E223-41E2-8549-CD8F1535440C}" type="presParOf" srcId="{EA8B8723-EA11-4601-9A64-CC4C0CA67AAF}" destId="{A267896B-F2CC-42F5-908F-46B935330CA4}" srcOrd="0" destOrd="0" presId="urn:microsoft.com/office/officeart/2005/8/layout/lProcess3"/>
    <dgm:cxn modelId="{CE38A806-44ED-4177-BA8E-610328FB477B}" type="presParOf" srcId="{0760B135-A522-485D-ACD8-29F783C0D4AB}" destId="{6ED9069F-2496-4177-8F2C-223EB5FF3EF4}" srcOrd="3" destOrd="0" presId="urn:microsoft.com/office/officeart/2005/8/layout/lProcess3"/>
    <dgm:cxn modelId="{30645C3F-89CC-48DC-BAB9-982AC8107780}" type="presParOf" srcId="{0760B135-A522-485D-ACD8-29F783C0D4AB}" destId="{7967AE2F-923E-4F62-9E90-3FAE54E38F72}" srcOrd="4" destOrd="0" presId="urn:microsoft.com/office/officeart/2005/8/layout/lProcess3"/>
    <dgm:cxn modelId="{7E725A93-10CA-4479-AC4A-B3DB6EEC2729}" type="presParOf" srcId="{7967AE2F-923E-4F62-9E90-3FAE54E38F72}" destId="{A04E8879-DB2D-48A2-A484-3F101E571747}" srcOrd="0" destOrd="0" presId="urn:microsoft.com/office/officeart/2005/8/layout/lProcess3"/>
    <dgm:cxn modelId="{1A619F22-0909-40C9-8B09-ABA358A9CC88}" type="presParOf" srcId="{0760B135-A522-485D-ACD8-29F783C0D4AB}" destId="{E25144FA-9433-42FA-BF25-E1EBCB0E555C}" srcOrd="5" destOrd="0" presId="urn:microsoft.com/office/officeart/2005/8/layout/lProcess3"/>
    <dgm:cxn modelId="{5A79F3C5-C03D-4782-BA34-3FD220606712}" type="presParOf" srcId="{0760B135-A522-485D-ACD8-29F783C0D4AB}" destId="{DD1B27B6-8591-47F1-918E-B0DAB4F91289}" srcOrd="6" destOrd="0" presId="urn:microsoft.com/office/officeart/2005/8/layout/lProcess3"/>
    <dgm:cxn modelId="{6D9FB9A3-7201-49BF-B2F6-71927D2C230A}" type="presParOf" srcId="{DD1B27B6-8591-47F1-918E-B0DAB4F91289}" destId="{F81888B1-8074-4E30-8A8F-9C0C4CE82CA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A406820-987E-4099-B10B-667145F556C9}" type="doc">
      <dgm:prSet loTypeId="urn:microsoft.com/office/officeart/2005/8/layout/process2" loCatId="process" qsTypeId="urn:microsoft.com/office/officeart/2005/8/quickstyle/simple1" qsCatId="simple" csTypeId="urn:microsoft.com/office/officeart/2005/8/colors/accent4_3" csCatId="accent4" phldr="1"/>
      <dgm:spPr/>
    </dgm:pt>
    <dgm:pt modelId="{54FF283C-1937-4C41-AA8C-6087C168BF05}">
      <dgm:prSet phldrT="[Texto]" custT="1"/>
      <dgm:spPr/>
      <dgm:t>
        <a:bodyPr/>
        <a:lstStyle/>
        <a:p>
          <a:r>
            <a:rPr lang="es-MX" sz="18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Cambio de visión en las actividades económicas</a:t>
          </a:r>
          <a:endParaRPr lang="es-MX" sz="1800" dirty="0">
            <a:solidFill>
              <a:schemeClr val="tx1"/>
            </a:solidFill>
          </a:endParaRPr>
        </a:p>
      </dgm:t>
    </dgm:pt>
    <dgm:pt modelId="{F5C074EF-C71F-4EDA-9F5C-5EDFFB85DA4D}" type="parTrans" cxnId="{ACF82B27-AD0C-4FF1-AAE2-5CCC179B478F}">
      <dgm:prSet/>
      <dgm:spPr/>
      <dgm:t>
        <a:bodyPr/>
        <a:lstStyle/>
        <a:p>
          <a:endParaRPr lang="es-MX" sz="1800">
            <a:solidFill>
              <a:schemeClr val="tx1"/>
            </a:solidFill>
          </a:endParaRPr>
        </a:p>
      </dgm:t>
    </dgm:pt>
    <dgm:pt modelId="{369E4AFF-E3E5-4496-BC2A-970AE8292D1E}" type="sibTrans" cxnId="{ACF82B27-AD0C-4FF1-AAE2-5CCC179B478F}">
      <dgm:prSet custT="1"/>
      <dgm:spPr/>
      <dgm:t>
        <a:bodyPr/>
        <a:lstStyle/>
        <a:p>
          <a:endParaRPr lang="es-MX" sz="1800">
            <a:solidFill>
              <a:schemeClr val="tx1"/>
            </a:solidFill>
          </a:endParaRPr>
        </a:p>
      </dgm:t>
    </dgm:pt>
    <dgm:pt modelId="{BC07F647-C676-4DC9-9820-3682D6A1CCB2}">
      <dgm:prSet phldrT="[Texto]" custT="1"/>
      <dgm:spPr/>
      <dgm:t>
        <a:bodyPr/>
        <a:lstStyle/>
        <a:p>
          <a:r>
            <a:rPr lang="es-MX" sz="18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Fortalecer la cultura del territorio y la organización entre pobladores</a:t>
          </a:r>
          <a:endParaRPr lang="es-MX" sz="1800" dirty="0">
            <a:solidFill>
              <a:schemeClr val="tx1"/>
            </a:solidFill>
          </a:endParaRPr>
        </a:p>
      </dgm:t>
    </dgm:pt>
    <dgm:pt modelId="{EC535AE3-70A5-4784-9FB7-B3570D320CEF}" type="parTrans" cxnId="{E0F32916-C173-41D5-9F53-E0CE52706666}">
      <dgm:prSet/>
      <dgm:spPr/>
      <dgm:t>
        <a:bodyPr/>
        <a:lstStyle/>
        <a:p>
          <a:endParaRPr lang="es-MX" sz="1800">
            <a:solidFill>
              <a:schemeClr val="tx1"/>
            </a:solidFill>
          </a:endParaRPr>
        </a:p>
      </dgm:t>
    </dgm:pt>
    <dgm:pt modelId="{ECC44DBB-03CA-4308-9601-21E22047B829}" type="sibTrans" cxnId="{E0F32916-C173-41D5-9F53-E0CE52706666}">
      <dgm:prSet/>
      <dgm:spPr/>
      <dgm:t>
        <a:bodyPr/>
        <a:lstStyle/>
        <a:p>
          <a:endParaRPr lang="es-MX" sz="1800">
            <a:solidFill>
              <a:schemeClr val="tx1"/>
            </a:solidFill>
          </a:endParaRPr>
        </a:p>
      </dgm:t>
    </dgm:pt>
    <dgm:pt modelId="{F63989DB-7E11-46A2-B139-6C8E1499DC96}">
      <dgm:prSet custT="1"/>
      <dgm:spPr/>
      <dgm:t>
        <a:bodyPr/>
        <a:lstStyle/>
        <a:p>
          <a:r>
            <a:rPr lang="es-MX" sz="18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Actividad totalmente nueva en comparación a las actividades que están acostumbrados</a:t>
          </a:r>
          <a:endParaRPr lang="es-MX" sz="1800" dirty="0">
            <a:solidFill>
              <a:schemeClr val="tx1"/>
            </a:solidFill>
          </a:endParaRPr>
        </a:p>
      </dgm:t>
    </dgm:pt>
    <dgm:pt modelId="{5C76274B-D924-4ED2-BC41-B72D93D16D68}" type="parTrans" cxnId="{013035D3-9510-4C0B-8FCD-0E5A3ABC2950}">
      <dgm:prSet/>
      <dgm:spPr/>
      <dgm:t>
        <a:bodyPr/>
        <a:lstStyle/>
        <a:p>
          <a:endParaRPr lang="es-MX" sz="1800">
            <a:solidFill>
              <a:schemeClr val="tx1"/>
            </a:solidFill>
          </a:endParaRPr>
        </a:p>
      </dgm:t>
    </dgm:pt>
    <dgm:pt modelId="{21485B63-E688-4104-B783-D8974A2B914C}" type="sibTrans" cxnId="{013035D3-9510-4C0B-8FCD-0E5A3ABC2950}">
      <dgm:prSet custT="1"/>
      <dgm:spPr/>
      <dgm:t>
        <a:bodyPr/>
        <a:lstStyle/>
        <a:p>
          <a:endParaRPr lang="es-MX" sz="1800">
            <a:solidFill>
              <a:schemeClr val="tx1"/>
            </a:solidFill>
          </a:endParaRPr>
        </a:p>
      </dgm:t>
    </dgm:pt>
    <dgm:pt modelId="{1F92CADF-BA2C-46DF-B93F-40C3BE2C85AE}" type="pres">
      <dgm:prSet presAssocID="{5A406820-987E-4099-B10B-667145F556C9}" presName="linearFlow" presStyleCnt="0">
        <dgm:presLayoutVars>
          <dgm:resizeHandles val="exact"/>
        </dgm:presLayoutVars>
      </dgm:prSet>
      <dgm:spPr/>
    </dgm:pt>
    <dgm:pt modelId="{8A36DCD7-2D59-49D9-B415-A125B2FBE9B4}" type="pres">
      <dgm:prSet presAssocID="{54FF283C-1937-4C41-AA8C-6087C168BF0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D831B26-9848-4219-9F12-D3875385D7C7}" type="pres">
      <dgm:prSet presAssocID="{369E4AFF-E3E5-4496-BC2A-970AE8292D1E}" presName="sibTrans" presStyleLbl="sibTrans2D1" presStyleIdx="0" presStyleCnt="2"/>
      <dgm:spPr/>
      <dgm:t>
        <a:bodyPr/>
        <a:lstStyle/>
        <a:p>
          <a:endParaRPr lang="es-MX"/>
        </a:p>
      </dgm:t>
    </dgm:pt>
    <dgm:pt modelId="{38A52233-CD57-4E56-8664-082FC9491314}" type="pres">
      <dgm:prSet presAssocID="{369E4AFF-E3E5-4496-BC2A-970AE8292D1E}" presName="connectorText" presStyleLbl="sibTrans2D1" presStyleIdx="0" presStyleCnt="2"/>
      <dgm:spPr/>
      <dgm:t>
        <a:bodyPr/>
        <a:lstStyle/>
        <a:p>
          <a:endParaRPr lang="es-MX"/>
        </a:p>
      </dgm:t>
    </dgm:pt>
    <dgm:pt modelId="{9232864B-0BCB-486A-A5AD-143B2E2F9193}" type="pres">
      <dgm:prSet presAssocID="{F63989DB-7E11-46A2-B139-6C8E1499DC9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1FFE78-5287-4204-A6AB-04E5B68A9A96}" type="pres">
      <dgm:prSet presAssocID="{21485B63-E688-4104-B783-D8974A2B914C}" presName="sibTrans" presStyleLbl="sibTrans2D1" presStyleIdx="1" presStyleCnt="2"/>
      <dgm:spPr/>
      <dgm:t>
        <a:bodyPr/>
        <a:lstStyle/>
        <a:p>
          <a:endParaRPr lang="es-MX"/>
        </a:p>
      </dgm:t>
    </dgm:pt>
    <dgm:pt modelId="{E6C40F7C-1A4B-4C6E-976D-FFED32E48F69}" type="pres">
      <dgm:prSet presAssocID="{21485B63-E688-4104-B783-D8974A2B914C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48F1B629-B7BB-4144-91D4-A597F4BF6B13}" type="pres">
      <dgm:prSet presAssocID="{BC07F647-C676-4DC9-9820-3682D6A1CCB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0053903-D2B8-462F-83EE-B4AE22301936}" type="presOf" srcId="{369E4AFF-E3E5-4496-BC2A-970AE8292D1E}" destId="{2D831B26-9848-4219-9F12-D3875385D7C7}" srcOrd="0" destOrd="0" presId="urn:microsoft.com/office/officeart/2005/8/layout/process2"/>
    <dgm:cxn modelId="{1E8A2E58-F352-4D01-A685-D1A80CE7C0A6}" type="presOf" srcId="{21485B63-E688-4104-B783-D8974A2B914C}" destId="{091FFE78-5287-4204-A6AB-04E5B68A9A96}" srcOrd="0" destOrd="0" presId="urn:microsoft.com/office/officeart/2005/8/layout/process2"/>
    <dgm:cxn modelId="{1B055957-C74F-45AF-B85A-B806DF9D3273}" type="presOf" srcId="{369E4AFF-E3E5-4496-BC2A-970AE8292D1E}" destId="{38A52233-CD57-4E56-8664-082FC9491314}" srcOrd="1" destOrd="0" presId="urn:microsoft.com/office/officeart/2005/8/layout/process2"/>
    <dgm:cxn modelId="{A0147B7F-F1AC-4A49-9DE9-48A9BE5818DE}" type="presOf" srcId="{54FF283C-1937-4C41-AA8C-6087C168BF05}" destId="{8A36DCD7-2D59-49D9-B415-A125B2FBE9B4}" srcOrd="0" destOrd="0" presId="urn:microsoft.com/office/officeart/2005/8/layout/process2"/>
    <dgm:cxn modelId="{D4EAC409-F54F-4204-9DFA-6B48F7D76A11}" type="presOf" srcId="{BC07F647-C676-4DC9-9820-3682D6A1CCB2}" destId="{48F1B629-B7BB-4144-91D4-A597F4BF6B13}" srcOrd="0" destOrd="0" presId="urn:microsoft.com/office/officeart/2005/8/layout/process2"/>
    <dgm:cxn modelId="{2E14BCFE-51DD-4665-8824-4DD2D39F86B0}" type="presOf" srcId="{21485B63-E688-4104-B783-D8974A2B914C}" destId="{E6C40F7C-1A4B-4C6E-976D-FFED32E48F69}" srcOrd="1" destOrd="0" presId="urn:microsoft.com/office/officeart/2005/8/layout/process2"/>
    <dgm:cxn modelId="{E0F32916-C173-41D5-9F53-E0CE52706666}" srcId="{5A406820-987E-4099-B10B-667145F556C9}" destId="{BC07F647-C676-4DC9-9820-3682D6A1CCB2}" srcOrd="2" destOrd="0" parTransId="{EC535AE3-70A5-4784-9FB7-B3570D320CEF}" sibTransId="{ECC44DBB-03CA-4308-9601-21E22047B829}"/>
    <dgm:cxn modelId="{315B3219-434D-4585-8D60-DF95B1BAF509}" type="presOf" srcId="{5A406820-987E-4099-B10B-667145F556C9}" destId="{1F92CADF-BA2C-46DF-B93F-40C3BE2C85AE}" srcOrd="0" destOrd="0" presId="urn:microsoft.com/office/officeart/2005/8/layout/process2"/>
    <dgm:cxn modelId="{013035D3-9510-4C0B-8FCD-0E5A3ABC2950}" srcId="{5A406820-987E-4099-B10B-667145F556C9}" destId="{F63989DB-7E11-46A2-B139-6C8E1499DC96}" srcOrd="1" destOrd="0" parTransId="{5C76274B-D924-4ED2-BC41-B72D93D16D68}" sibTransId="{21485B63-E688-4104-B783-D8974A2B914C}"/>
    <dgm:cxn modelId="{AAEDBB5B-8887-46A9-843A-CA182817AF67}" type="presOf" srcId="{F63989DB-7E11-46A2-B139-6C8E1499DC96}" destId="{9232864B-0BCB-486A-A5AD-143B2E2F9193}" srcOrd="0" destOrd="0" presId="urn:microsoft.com/office/officeart/2005/8/layout/process2"/>
    <dgm:cxn modelId="{ACF82B27-AD0C-4FF1-AAE2-5CCC179B478F}" srcId="{5A406820-987E-4099-B10B-667145F556C9}" destId="{54FF283C-1937-4C41-AA8C-6087C168BF05}" srcOrd="0" destOrd="0" parTransId="{F5C074EF-C71F-4EDA-9F5C-5EDFFB85DA4D}" sibTransId="{369E4AFF-E3E5-4496-BC2A-970AE8292D1E}"/>
    <dgm:cxn modelId="{80439B48-F932-4FA2-A0BB-846818DF224D}" type="presParOf" srcId="{1F92CADF-BA2C-46DF-B93F-40C3BE2C85AE}" destId="{8A36DCD7-2D59-49D9-B415-A125B2FBE9B4}" srcOrd="0" destOrd="0" presId="urn:microsoft.com/office/officeart/2005/8/layout/process2"/>
    <dgm:cxn modelId="{BDE1F7DE-46F1-41EC-B503-1B324243A9B2}" type="presParOf" srcId="{1F92CADF-BA2C-46DF-B93F-40C3BE2C85AE}" destId="{2D831B26-9848-4219-9F12-D3875385D7C7}" srcOrd="1" destOrd="0" presId="urn:microsoft.com/office/officeart/2005/8/layout/process2"/>
    <dgm:cxn modelId="{BF6B0FEB-119B-4A9F-8E32-1BE903B0EAF2}" type="presParOf" srcId="{2D831B26-9848-4219-9F12-D3875385D7C7}" destId="{38A52233-CD57-4E56-8664-082FC9491314}" srcOrd="0" destOrd="0" presId="urn:microsoft.com/office/officeart/2005/8/layout/process2"/>
    <dgm:cxn modelId="{EEDBA7F8-DB76-4C1E-B63A-7D3A1FA9F0D0}" type="presParOf" srcId="{1F92CADF-BA2C-46DF-B93F-40C3BE2C85AE}" destId="{9232864B-0BCB-486A-A5AD-143B2E2F9193}" srcOrd="2" destOrd="0" presId="urn:microsoft.com/office/officeart/2005/8/layout/process2"/>
    <dgm:cxn modelId="{0744BA97-5293-42BC-8C29-1C242AD56521}" type="presParOf" srcId="{1F92CADF-BA2C-46DF-B93F-40C3BE2C85AE}" destId="{091FFE78-5287-4204-A6AB-04E5B68A9A96}" srcOrd="3" destOrd="0" presId="urn:microsoft.com/office/officeart/2005/8/layout/process2"/>
    <dgm:cxn modelId="{DE7E80FF-4748-4B62-9433-DA90FF7A2AAE}" type="presParOf" srcId="{091FFE78-5287-4204-A6AB-04E5B68A9A96}" destId="{E6C40F7C-1A4B-4C6E-976D-FFED32E48F69}" srcOrd="0" destOrd="0" presId="urn:microsoft.com/office/officeart/2005/8/layout/process2"/>
    <dgm:cxn modelId="{C6E7CA68-AED7-41EA-9173-9C6605CB7491}" type="presParOf" srcId="{1F92CADF-BA2C-46DF-B93F-40C3BE2C85AE}" destId="{48F1B629-B7BB-4144-91D4-A597F4BF6B1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A6BB858-4E33-4B6C-A92E-6256F4C23753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7EDC5E37-D289-43B3-815C-93A70D036B71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Registro de funcionamiento</a:t>
          </a:r>
          <a:endParaRPr lang="es-MX" sz="2000" dirty="0">
            <a:solidFill>
              <a:schemeClr val="tx1"/>
            </a:solidFill>
          </a:endParaRPr>
        </a:p>
      </dgm:t>
    </dgm:pt>
    <dgm:pt modelId="{B099BB07-0D46-4797-97F6-E9A2B34B60FA}" type="parTrans" cxnId="{5AF688D9-AF70-4099-8013-C1E9024E9C58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3DE5E0A2-1B62-430F-98D5-8947C1B168F0}" type="sibTrans" cxnId="{5AF688D9-AF70-4099-8013-C1E9024E9C58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29F8AED1-0155-458B-9C3E-6ED538DA0F73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Modelo de gestión</a:t>
          </a:r>
          <a:endParaRPr lang="es-MX" sz="2000" dirty="0">
            <a:solidFill>
              <a:schemeClr val="tx1"/>
            </a:solidFill>
          </a:endParaRPr>
        </a:p>
      </dgm:t>
    </dgm:pt>
    <dgm:pt modelId="{CDDFC5DD-3358-4C54-8983-C64768649165}" type="parTrans" cxnId="{4F355ED0-29F2-4713-AD82-04B5C89567AC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6A7D86D7-046B-41D4-A175-51146F29F887}" type="sibTrans" cxnId="{4F355ED0-29F2-4713-AD82-04B5C89567AC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272057D-76D9-452D-88B0-541D460DA761}">
      <dgm:prSet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Personal administrativo profesional</a:t>
          </a:r>
          <a:endParaRPr lang="es-MX" sz="2000" dirty="0">
            <a:solidFill>
              <a:schemeClr val="tx1"/>
            </a:solidFill>
          </a:endParaRPr>
        </a:p>
      </dgm:t>
    </dgm:pt>
    <dgm:pt modelId="{D236B937-F1C2-4A87-8844-38FB9A403702}" type="parTrans" cxnId="{B68E1291-C193-441E-93C7-FB43B11874F7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CC60E709-8D26-4227-86AC-A1D3BBD28F48}" type="sibTrans" cxnId="{B68E1291-C193-441E-93C7-FB43B11874F7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A96FBA91-19E3-4B03-B220-C938FDC88635}">
      <dgm:prSet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Guías con licencia</a:t>
          </a:r>
          <a:endParaRPr lang="es-MX" sz="2000" dirty="0">
            <a:solidFill>
              <a:schemeClr val="tx1"/>
            </a:solidFill>
          </a:endParaRPr>
        </a:p>
      </dgm:t>
    </dgm:pt>
    <dgm:pt modelId="{A6553197-8917-44C2-A4B4-54B6A33B1EE1}" type="parTrans" cxnId="{56891208-4BC3-44FB-83BA-44685C8EB0B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E1CC9C88-30D1-4D60-9C03-1A93AB0EA0D4}" type="sibTrans" cxnId="{56891208-4BC3-44FB-83BA-44685C8EB0B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3764ED1B-39C0-4574-B497-453870C2EB67}">
      <dgm:prSet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Equidad de género </a:t>
          </a:r>
          <a:endParaRPr lang="es-MX" sz="2000" dirty="0">
            <a:solidFill>
              <a:schemeClr val="tx1"/>
            </a:solidFill>
          </a:endParaRPr>
        </a:p>
      </dgm:t>
    </dgm:pt>
    <dgm:pt modelId="{9EB5F0D0-92BB-462B-AD4E-FC6999468270}" type="parTrans" cxnId="{340D651D-F4EC-47D5-9A92-AF3BE827C60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53B4667B-B04B-4C43-A437-68ED2717D0AA}" type="sibTrans" cxnId="{340D651D-F4EC-47D5-9A92-AF3BE827C60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23D1E93-5B28-46E5-B532-E77EE182AF90}">
      <dgm:prSet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Dependencia a trabajos externos</a:t>
          </a:r>
          <a:endParaRPr lang="es-MX" dirty="0"/>
        </a:p>
      </dgm:t>
    </dgm:pt>
    <dgm:pt modelId="{911EAA33-8019-4814-A084-C280B5A1DF32}" type="parTrans" cxnId="{191BE290-4BCD-4888-BBA1-445001AE3419}">
      <dgm:prSet/>
      <dgm:spPr/>
      <dgm:t>
        <a:bodyPr/>
        <a:lstStyle/>
        <a:p>
          <a:endParaRPr lang="es-MX"/>
        </a:p>
      </dgm:t>
    </dgm:pt>
    <dgm:pt modelId="{C53C6487-DC0E-47ED-844E-3C2CCA0B2152}" type="sibTrans" cxnId="{191BE290-4BCD-4888-BBA1-445001AE3419}">
      <dgm:prSet/>
      <dgm:spPr/>
      <dgm:t>
        <a:bodyPr/>
        <a:lstStyle/>
        <a:p>
          <a:endParaRPr lang="es-MX"/>
        </a:p>
      </dgm:t>
    </dgm:pt>
    <dgm:pt modelId="{6180D304-1CCE-4342-A437-732A4AB67C0C}">
      <dgm:prSet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Rescate de manifestaciones culturales</a:t>
          </a:r>
          <a:endParaRPr lang="es-MX" dirty="0"/>
        </a:p>
      </dgm:t>
    </dgm:pt>
    <dgm:pt modelId="{65DC1C44-01FE-47A5-81FE-64FF260B2D2D}" type="parTrans" cxnId="{734DBC74-B948-4B0E-A6DC-A295CF594BEB}">
      <dgm:prSet/>
      <dgm:spPr/>
      <dgm:t>
        <a:bodyPr/>
        <a:lstStyle/>
        <a:p>
          <a:endParaRPr lang="es-MX"/>
        </a:p>
      </dgm:t>
    </dgm:pt>
    <dgm:pt modelId="{327D2CBA-6007-41A1-AF68-0D6C3885211F}" type="sibTrans" cxnId="{734DBC74-B948-4B0E-A6DC-A295CF594BEB}">
      <dgm:prSet/>
      <dgm:spPr/>
      <dgm:t>
        <a:bodyPr/>
        <a:lstStyle/>
        <a:p>
          <a:endParaRPr lang="es-MX"/>
        </a:p>
      </dgm:t>
    </dgm:pt>
    <dgm:pt modelId="{0760B135-A522-485D-ACD8-29F783C0D4AB}" type="pres">
      <dgm:prSet presAssocID="{2A6BB858-4E33-4B6C-A92E-6256F4C2375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7AAEB9FF-7B6B-4328-A92B-840833BA865F}" type="pres">
      <dgm:prSet presAssocID="{7EDC5E37-D289-43B3-815C-93A70D036B71}" presName="horFlow" presStyleCnt="0"/>
      <dgm:spPr/>
    </dgm:pt>
    <dgm:pt modelId="{57D89DDA-3559-45CD-AECD-26549AEDD95F}" type="pres">
      <dgm:prSet presAssocID="{7EDC5E37-D289-43B3-815C-93A70D036B71}" presName="bigChev" presStyleLbl="node1" presStyleIdx="0" presStyleCnt="7" custScaleX="151305" custScaleY="111578" custLinFactNeighborY="-3469"/>
      <dgm:spPr/>
      <dgm:t>
        <a:bodyPr/>
        <a:lstStyle/>
        <a:p>
          <a:endParaRPr lang="es-MX"/>
        </a:p>
      </dgm:t>
    </dgm:pt>
    <dgm:pt modelId="{EBE7CCEF-E350-4C11-8F0B-4119BF065FD4}" type="pres">
      <dgm:prSet presAssocID="{7EDC5E37-D289-43B3-815C-93A70D036B71}" presName="vSp" presStyleCnt="0"/>
      <dgm:spPr/>
    </dgm:pt>
    <dgm:pt modelId="{022E492A-9B10-4AE3-9FDA-9BA2A245A707}" type="pres">
      <dgm:prSet presAssocID="{29F8AED1-0155-458B-9C3E-6ED538DA0F73}" presName="horFlow" presStyleCnt="0"/>
      <dgm:spPr/>
    </dgm:pt>
    <dgm:pt modelId="{1A8F7ABF-F3D9-4AF3-A8BE-0F5DD514DC6F}" type="pres">
      <dgm:prSet presAssocID="{29F8AED1-0155-458B-9C3E-6ED538DA0F73}" presName="bigChev" presStyleLbl="node1" presStyleIdx="1" presStyleCnt="7" custScaleX="151305" custScaleY="111578"/>
      <dgm:spPr/>
      <dgm:t>
        <a:bodyPr/>
        <a:lstStyle/>
        <a:p>
          <a:endParaRPr lang="es-MX"/>
        </a:p>
      </dgm:t>
    </dgm:pt>
    <dgm:pt modelId="{B2439AA4-2FF0-459A-99A5-9E0690B67F72}" type="pres">
      <dgm:prSet presAssocID="{29F8AED1-0155-458B-9C3E-6ED538DA0F73}" presName="vSp" presStyleCnt="0"/>
      <dgm:spPr/>
    </dgm:pt>
    <dgm:pt modelId="{5CC5C4C8-B564-4D56-82CF-4DBE314B40A8}" type="pres">
      <dgm:prSet presAssocID="{1272057D-76D9-452D-88B0-541D460DA761}" presName="horFlow" presStyleCnt="0"/>
      <dgm:spPr/>
    </dgm:pt>
    <dgm:pt modelId="{8603D4B6-BDE8-4A2A-86F6-FC5C4A9C9A74}" type="pres">
      <dgm:prSet presAssocID="{1272057D-76D9-452D-88B0-541D460DA761}" presName="bigChev" presStyleLbl="node1" presStyleIdx="2" presStyleCnt="7" custScaleX="151305" custScaleY="111578"/>
      <dgm:spPr/>
      <dgm:t>
        <a:bodyPr/>
        <a:lstStyle/>
        <a:p>
          <a:endParaRPr lang="es-MX"/>
        </a:p>
      </dgm:t>
    </dgm:pt>
    <dgm:pt modelId="{F1AB1897-498F-4B0D-AA57-2DDD91CF50D4}" type="pres">
      <dgm:prSet presAssocID="{1272057D-76D9-452D-88B0-541D460DA761}" presName="vSp" presStyleCnt="0"/>
      <dgm:spPr/>
    </dgm:pt>
    <dgm:pt modelId="{5E6883B3-E91F-4866-B776-80CCD595C731}" type="pres">
      <dgm:prSet presAssocID="{A96FBA91-19E3-4B03-B220-C938FDC88635}" presName="horFlow" presStyleCnt="0"/>
      <dgm:spPr/>
    </dgm:pt>
    <dgm:pt modelId="{2C40F89D-EFDB-4180-9D9C-81F5FF7EE325}" type="pres">
      <dgm:prSet presAssocID="{A96FBA91-19E3-4B03-B220-C938FDC88635}" presName="bigChev" presStyleLbl="node1" presStyleIdx="3" presStyleCnt="7" custScaleX="151305" custScaleY="111578"/>
      <dgm:spPr/>
      <dgm:t>
        <a:bodyPr/>
        <a:lstStyle/>
        <a:p>
          <a:endParaRPr lang="es-MX"/>
        </a:p>
      </dgm:t>
    </dgm:pt>
    <dgm:pt modelId="{63BB55DA-7E10-496F-A4B3-4EFCD2621412}" type="pres">
      <dgm:prSet presAssocID="{A96FBA91-19E3-4B03-B220-C938FDC88635}" presName="vSp" presStyleCnt="0"/>
      <dgm:spPr/>
    </dgm:pt>
    <dgm:pt modelId="{EA8B8723-EA11-4601-9A64-CC4C0CA67AAF}" type="pres">
      <dgm:prSet presAssocID="{3764ED1B-39C0-4574-B497-453870C2EB67}" presName="horFlow" presStyleCnt="0"/>
      <dgm:spPr/>
    </dgm:pt>
    <dgm:pt modelId="{A267896B-F2CC-42F5-908F-46B935330CA4}" type="pres">
      <dgm:prSet presAssocID="{3764ED1B-39C0-4574-B497-453870C2EB67}" presName="bigChev" presStyleLbl="node1" presStyleIdx="4" presStyleCnt="7" custScaleX="147087" custScaleY="111578"/>
      <dgm:spPr/>
      <dgm:t>
        <a:bodyPr/>
        <a:lstStyle/>
        <a:p>
          <a:endParaRPr lang="es-MX"/>
        </a:p>
      </dgm:t>
    </dgm:pt>
    <dgm:pt modelId="{6ED9069F-2496-4177-8F2C-223EB5FF3EF4}" type="pres">
      <dgm:prSet presAssocID="{3764ED1B-39C0-4574-B497-453870C2EB67}" presName="vSp" presStyleCnt="0"/>
      <dgm:spPr/>
    </dgm:pt>
    <dgm:pt modelId="{2D4FF748-01A5-4C24-9E8C-0A3900A90DEB}" type="pres">
      <dgm:prSet presAssocID="{123D1E93-5B28-46E5-B532-E77EE182AF90}" presName="horFlow" presStyleCnt="0"/>
      <dgm:spPr/>
    </dgm:pt>
    <dgm:pt modelId="{77EEF15B-268D-4AC4-B150-019C3613B808}" type="pres">
      <dgm:prSet presAssocID="{123D1E93-5B28-46E5-B532-E77EE182AF90}" presName="bigChev" presStyleLbl="node1" presStyleIdx="5" presStyleCnt="7" custScaleX="147087"/>
      <dgm:spPr/>
      <dgm:t>
        <a:bodyPr/>
        <a:lstStyle/>
        <a:p>
          <a:endParaRPr lang="es-MX"/>
        </a:p>
      </dgm:t>
    </dgm:pt>
    <dgm:pt modelId="{75D81C85-9981-40D7-8D59-B6098595890C}" type="pres">
      <dgm:prSet presAssocID="{123D1E93-5B28-46E5-B532-E77EE182AF90}" presName="vSp" presStyleCnt="0"/>
      <dgm:spPr/>
    </dgm:pt>
    <dgm:pt modelId="{B985822F-FF2A-41AC-8534-EBE034178081}" type="pres">
      <dgm:prSet presAssocID="{6180D304-1CCE-4342-A437-732A4AB67C0C}" presName="horFlow" presStyleCnt="0"/>
      <dgm:spPr/>
    </dgm:pt>
    <dgm:pt modelId="{7FCC0948-A052-4060-B6C3-BADCF6E3CA3B}" type="pres">
      <dgm:prSet presAssocID="{6180D304-1CCE-4342-A437-732A4AB67C0C}" presName="bigChev" presStyleLbl="node1" presStyleIdx="6" presStyleCnt="7" custScaleX="147087"/>
      <dgm:spPr/>
      <dgm:t>
        <a:bodyPr/>
        <a:lstStyle/>
        <a:p>
          <a:endParaRPr lang="es-MX"/>
        </a:p>
      </dgm:t>
    </dgm:pt>
  </dgm:ptLst>
  <dgm:cxnLst>
    <dgm:cxn modelId="{56891208-4BC3-44FB-83BA-44685C8EB0BB}" srcId="{2A6BB858-4E33-4B6C-A92E-6256F4C23753}" destId="{A96FBA91-19E3-4B03-B220-C938FDC88635}" srcOrd="3" destOrd="0" parTransId="{A6553197-8917-44C2-A4B4-54B6A33B1EE1}" sibTransId="{E1CC9C88-30D1-4D60-9C03-1A93AB0EA0D4}"/>
    <dgm:cxn modelId="{86D4891F-8D4C-4A8A-929C-DD4B2CDED454}" type="presOf" srcId="{123D1E93-5B28-46E5-B532-E77EE182AF90}" destId="{77EEF15B-268D-4AC4-B150-019C3613B808}" srcOrd="0" destOrd="0" presId="urn:microsoft.com/office/officeart/2005/8/layout/lProcess3"/>
    <dgm:cxn modelId="{B4C07F7A-0590-441A-8AD3-244387804630}" type="presOf" srcId="{1272057D-76D9-452D-88B0-541D460DA761}" destId="{8603D4B6-BDE8-4A2A-86F6-FC5C4A9C9A74}" srcOrd="0" destOrd="0" presId="urn:microsoft.com/office/officeart/2005/8/layout/lProcess3"/>
    <dgm:cxn modelId="{F437390B-2B7D-40C8-90F3-010317272B68}" type="presOf" srcId="{3764ED1B-39C0-4574-B497-453870C2EB67}" destId="{A267896B-F2CC-42F5-908F-46B935330CA4}" srcOrd="0" destOrd="0" presId="urn:microsoft.com/office/officeart/2005/8/layout/lProcess3"/>
    <dgm:cxn modelId="{358B7DDC-E4F0-461A-B995-E00F609989B2}" type="presOf" srcId="{29F8AED1-0155-458B-9C3E-6ED538DA0F73}" destId="{1A8F7ABF-F3D9-4AF3-A8BE-0F5DD514DC6F}" srcOrd="0" destOrd="0" presId="urn:microsoft.com/office/officeart/2005/8/layout/lProcess3"/>
    <dgm:cxn modelId="{340D651D-F4EC-47D5-9A92-AF3BE827C601}" srcId="{2A6BB858-4E33-4B6C-A92E-6256F4C23753}" destId="{3764ED1B-39C0-4574-B497-453870C2EB67}" srcOrd="4" destOrd="0" parTransId="{9EB5F0D0-92BB-462B-AD4E-FC6999468270}" sibTransId="{53B4667B-B04B-4C43-A437-68ED2717D0AA}"/>
    <dgm:cxn modelId="{F0FDC54E-ECFE-44CF-A13B-BB393856BA65}" type="presOf" srcId="{6180D304-1CCE-4342-A437-732A4AB67C0C}" destId="{7FCC0948-A052-4060-B6C3-BADCF6E3CA3B}" srcOrd="0" destOrd="0" presId="urn:microsoft.com/office/officeart/2005/8/layout/lProcess3"/>
    <dgm:cxn modelId="{1EA04D28-B629-4963-ABBF-CC5EC5C42404}" type="presOf" srcId="{7EDC5E37-D289-43B3-815C-93A70D036B71}" destId="{57D89DDA-3559-45CD-AECD-26549AEDD95F}" srcOrd="0" destOrd="0" presId="urn:microsoft.com/office/officeart/2005/8/layout/lProcess3"/>
    <dgm:cxn modelId="{4F355ED0-29F2-4713-AD82-04B5C89567AC}" srcId="{2A6BB858-4E33-4B6C-A92E-6256F4C23753}" destId="{29F8AED1-0155-458B-9C3E-6ED538DA0F73}" srcOrd="1" destOrd="0" parTransId="{CDDFC5DD-3358-4C54-8983-C64768649165}" sibTransId="{6A7D86D7-046B-41D4-A175-51146F29F887}"/>
    <dgm:cxn modelId="{191BE290-4BCD-4888-BBA1-445001AE3419}" srcId="{2A6BB858-4E33-4B6C-A92E-6256F4C23753}" destId="{123D1E93-5B28-46E5-B532-E77EE182AF90}" srcOrd="5" destOrd="0" parTransId="{911EAA33-8019-4814-A084-C280B5A1DF32}" sibTransId="{C53C6487-DC0E-47ED-844E-3C2CCA0B2152}"/>
    <dgm:cxn modelId="{734DBC74-B948-4B0E-A6DC-A295CF594BEB}" srcId="{2A6BB858-4E33-4B6C-A92E-6256F4C23753}" destId="{6180D304-1CCE-4342-A437-732A4AB67C0C}" srcOrd="6" destOrd="0" parTransId="{65DC1C44-01FE-47A5-81FE-64FF260B2D2D}" sibTransId="{327D2CBA-6007-41A1-AF68-0D6C3885211F}"/>
    <dgm:cxn modelId="{E53C06B0-AE4B-4428-86A4-F15490548EBC}" type="presOf" srcId="{A96FBA91-19E3-4B03-B220-C938FDC88635}" destId="{2C40F89D-EFDB-4180-9D9C-81F5FF7EE325}" srcOrd="0" destOrd="0" presId="urn:microsoft.com/office/officeart/2005/8/layout/lProcess3"/>
    <dgm:cxn modelId="{470BEE04-42F2-430A-A873-314DC11BBFC3}" type="presOf" srcId="{2A6BB858-4E33-4B6C-A92E-6256F4C23753}" destId="{0760B135-A522-485D-ACD8-29F783C0D4AB}" srcOrd="0" destOrd="0" presId="urn:microsoft.com/office/officeart/2005/8/layout/lProcess3"/>
    <dgm:cxn modelId="{5AF688D9-AF70-4099-8013-C1E9024E9C58}" srcId="{2A6BB858-4E33-4B6C-A92E-6256F4C23753}" destId="{7EDC5E37-D289-43B3-815C-93A70D036B71}" srcOrd="0" destOrd="0" parTransId="{B099BB07-0D46-4797-97F6-E9A2B34B60FA}" sibTransId="{3DE5E0A2-1B62-430F-98D5-8947C1B168F0}"/>
    <dgm:cxn modelId="{B68E1291-C193-441E-93C7-FB43B11874F7}" srcId="{2A6BB858-4E33-4B6C-A92E-6256F4C23753}" destId="{1272057D-76D9-452D-88B0-541D460DA761}" srcOrd="2" destOrd="0" parTransId="{D236B937-F1C2-4A87-8844-38FB9A403702}" sibTransId="{CC60E709-8D26-4227-86AC-A1D3BBD28F48}"/>
    <dgm:cxn modelId="{C41CC1C7-3731-4D60-9179-58D20FA3769B}" type="presParOf" srcId="{0760B135-A522-485D-ACD8-29F783C0D4AB}" destId="{7AAEB9FF-7B6B-4328-A92B-840833BA865F}" srcOrd="0" destOrd="0" presId="urn:microsoft.com/office/officeart/2005/8/layout/lProcess3"/>
    <dgm:cxn modelId="{2A113FB6-92C5-4289-8D9C-7587C49A6C1F}" type="presParOf" srcId="{7AAEB9FF-7B6B-4328-A92B-840833BA865F}" destId="{57D89DDA-3559-45CD-AECD-26549AEDD95F}" srcOrd="0" destOrd="0" presId="urn:microsoft.com/office/officeart/2005/8/layout/lProcess3"/>
    <dgm:cxn modelId="{9C4AC0D7-548D-4697-9041-8E520124E186}" type="presParOf" srcId="{0760B135-A522-485D-ACD8-29F783C0D4AB}" destId="{EBE7CCEF-E350-4C11-8F0B-4119BF065FD4}" srcOrd="1" destOrd="0" presId="urn:microsoft.com/office/officeart/2005/8/layout/lProcess3"/>
    <dgm:cxn modelId="{AA8EEAF7-E62F-4364-8331-C6C1266D1FF1}" type="presParOf" srcId="{0760B135-A522-485D-ACD8-29F783C0D4AB}" destId="{022E492A-9B10-4AE3-9FDA-9BA2A245A707}" srcOrd="2" destOrd="0" presId="urn:microsoft.com/office/officeart/2005/8/layout/lProcess3"/>
    <dgm:cxn modelId="{7A2596A0-2C97-4CEB-A5E8-FF763235B3D9}" type="presParOf" srcId="{022E492A-9B10-4AE3-9FDA-9BA2A245A707}" destId="{1A8F7ABF-F3D9-4AF3-A8BE-0F5DD514DC6F}" srcOrd="0" destOrd="0" presId="urn:microsoft.com/office/officeart/2005/8/layout/lProcess3"/>
    <dgm:cxn modelId="{BC243FF0-555D-4034-AEED-57E53D52EF97}" type="presParOf" srcId="{0760B135-A522-485D-ACD8-29F783C0D4AB}" destId="{B2439AA4-2FF0-459A-99A5-9E0690B67F72}" srcOrd="3" destOrd="0" presId="urn:microsoft.com/office/officeart/2005/8/layout/lProcess3"/>
    <dgm:cxn modelId="{9918672B-79BF-4686-A4B0-66B372B23BF1}" type="presParOf" srcId="{0760B135-A522-485D-ACD8-29F783C0D4AB}" destId="{5CC5C4C8-B564-4D56-82CF-4DBE314B40A8}" srcOrd="4" destOrd="0" presId="urn:microsoft.com/office/officeart/2005/8/layout/lProcess3"/>
    <dgm:cxn modelId="{0415F098-6C3F-4BBC-8446-765393C36FB4}" type="presParOf" srcId="{5CC5C4C8-B564-4D56-82CF-4DBE314B40A8}" destId="{8603D4B6-BDE8-4A2A-86F6-FC5C4A9C9A74}" srcOrd="0" destOrd="0" presId="urn:microsoft.com/office/officeart/2005/8/layout/lProcess3"/>
    <dgm:cxn modelId="{01A77D52-4CEA-4A1F-B56E-A8707514479F}" type="presParOf" srcId="{0760B135-A522-485D-ACD8-29F783C0D4AB}" destId="{F1AB1897-498F-4B0D-AA57-2DDD91CF50D4}" srcOrd="5" destOrd="0" presId="urn:microsoft.com/office/officeart/2005/8/layout/lProcess3"/>
    <dgm:cxn modelId="{27FF509E-EAE6-4417-A753-907665D59443}" type="presParOf" srcId="{0760B135-A522-485D-ACD8-29F783C0D4AB}" destId="{5E6883B3-E91F-4866-B776-80CCD595C731}" srcOrd="6" destOrd="0" presId="urn:microsoft.com/office/officeart/2005/8/layout/lProcess3"/>
    <dgm:cxn modelId="{8179BF30-A701-4E36-89D2-359CC0CDFC83}" type="presParOf" srcId="{5E6883B3-E91F-4866-B776-80CCD595C731}" destId="{2C40F89D-EFDB-4180-9D9C-81F5FF7EE325}" srcOrd="0" destOrd="0" presId="urn:microsoft.com/office/officeart/2005/8/layout/lProcess3"/>
    <dgm:cxn modelId="{70CA75B0-CA3E-4E99-BED3-EF49C0C263FF}" type="presParOf" srcId="{0760B135-A522-485D-ACD8-29F783C0D4AB}" destId="{63BB55DA-7E10-496F-A4B3-4EFCD2621412}" srcOrd="7" destOrd="0" presId="urn:microsoft.com/office/officeart/2005/8/layout/lProcess3"/>
    <dgm:cxn modelId="{014970B1-4D7A-439B-A976-DEDC38874ABF}" type="presParOf" srcId="{0760B135-A522-485D-ACD8-29F783C0D4AB}" destId="{EA8B8723-EA11-4601-9A64-CC4C0CA67AAF}" srcOrd="8" destOrd="0" presId="urn:microsoft.com/office/officeart/2005/8/layout/lProcess3"/>
    <dgm:cxn modelId="{820BE9F6-17A9-41C9-83F4-3797CABFB9F6}" type="presParOf" srcId="{EA8B8723-EA11-4601-9A64-CC4C0CA67AAF}" destId="{A267896B-F2CC-42F5-908F-46B935330CA4}" srcOrd="0" destOrd="0" presId="urn:microsoft.com/office/officeart/2005/8/layout/lProcess3"/>
    <dgm:cxn modelId="{A292EC05-2AE9-419B-AFD2-009D1612059D}" type="presParOf" srcId="{0760B135-A522-485D-ACD8-29F783C0D4AB}" destId="{6ED9069F-2496-4177-8F2C-223EB5FF3EF4}" srcOrd="9" destOrd="0" presId="urn:microsoft.com/office/officeart/2005/8/layout/lProcess3"/>
    <dgm:cxn modelId="{B0CADE87-A144-41B2-BABD-53299D7E6640}" type="presParOf" srcId="{0760B135-A522-485D-ACD8-29F783C0D4AB}" destId="{2D4FF748-01A5-4C24-9E8C-0A3900A90DEB}" srcOrd="10" destOrd="0" presId="urn:microsoft.com/office/officeart/2005/8/layout/lProcess3"/>
    <dgm:cxn modelId="{3D876C6D-6652-43F5-9C55-F265B1C3BF26}" type="presParOf" srcId="{2D4FF748-01A5-4C24-9E8C-0A3900A90DEB}" destId="{77EEF15B-268D-4AC4-B150-019C3613B808}" srcOrd="0" destOrd="0" presId="urn:microsoft.com/office/officeart/2005/8/layout/lProcess3"/>
    <dgm:cxn modelId="{CCE98EED-016C-4850-8D13-F911972AE843}" type="presParOf" srcId="{0760B135-A522-485D-ACD8-29F783C0D4AB}" destId="{75D81C85-9981-40D7-8D59-B6098595890C}" srcOrd="11" destOrd="0" presId="urn:microsoft.com/office/officeart/2005/8/layout/lProcess3"/>
    <dgm:cxn modelId="{D0C9FD79-C6CA-41B6-89BC-102E917F28B7}" type="presParOf" srcId="{0760B135-A522-485D-ACD8-29F783C0D4AB}" destId="{B985822F-FF2A-41AC-8534-EBE034178081}" srcOrd="12" destOrd="0" presId="urn:microsoft.com/office/officeart/2005/8/layout/lProcess3"/>
    <dgm:cxn modelId="{07190776-3979-42A7-BEC5-C4E1A96DFE4C}" type="presParOf" srcId="{B985822F-FF2A-41AC-8534-EBE034178081}" destId="{7FCC0948-A052-4060-B6C3-BADCF6E3CA3B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A6BB858-4E33-4B6C-A92E-6256F4C23753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E8238596-199C-46EF-A558-F25AE4CE0FE1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Señalética y señalización</a:t>
          </a:r>
          <a:endParaRPr lang="es-MX" sz="2000" dirty="0">
            <a:solidFill>
              <a:schemeClr val="tx1"/>
            </a:solidFill>
          </a:endParaRPr>
        </a:p>
      </dgm:t>
    </dgm:pt>
    <dgm:pt modelId="{C274AF3D-8C57-4BFA-BFD7-AF3C6AD88295}" type="parTrans" cxnId="{81DC6FF3-B31B-4A58-A7E0-DB96428D024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6CFA524A-CD78-4190-9092-DF741E485C84}" type="sibTrans" cxnId="{81DC6FF3-B31B-4A58-A7E0-DB96428D024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272057D-76D9-452D-88B0-541D460DA761}">
      <dgm:prSet custT="1"/>
      <dgm:spPr>
        <a:solidFill>
          <a:schemeClr val="accent4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Planes de emergencia y seguridad</a:t>
          </a:r>
          <a:endParaRPr lang="es-MX" sz="2000" dirty="0">
            <a:solidFill>
              <a:schemeClr val="tx1"/>
            </a:solidFill>
          </a:endParaRPr>
        </a:p>
      </dgm:t>
    </dgm:pt>
    <dgm:pt modelId="{D236B937-F1C2-4A87-8844-38FB9A403702}" type="parTrans" cxnId="{B68E1291-C193-441E-93C7-FB43B11874F7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CC60E709-8D26-4227-86AC-A1D3BBD28F48}" type="sibTrans" cxnId="{B68E1291-C193-441E-93C7-FB43B11874F7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A96FBA91-19E3-4B03-B220-C938FDC88635}">
      <dgm:prSet custT="1"/>
      <dgm:spPr>
        <a:solidFill>
          <a:srgbClr val="D12594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Servicios de telecomunicaciones </a:t>
          </a:r>
          <a:endParaRPr lang="es-MX" sz="2000" dirty="0">
            <a:solidFill>
              <a:schemeClr val="tx1"/>
            </a:solidFill>
          </a:endParaRPr>
        </a:p>
      </dgm:t>
    </dgm:pt>
    <dgm:pt modelId="{A6553197-8917-44C2-A4B4-54B6A33B1EE1}" type="parTrans" cxnId="{56891208-4BC3-44FB-83BA-44685C8EB0B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E1CC9C88-30D1-4D60-9C03-1A93AB0EA0D4}" type="sibTrans" cxnId="{56891208-4BC3-44FB-83BA-44685C8EB0B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3764ED1B-39C0-4574-B497-453870C2EB67}">
      <dgm:prSet custT="1"/>
      <dgm:spPr>
        <a:solidFill>
          <a:schemeClr val="accent2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Servicios básicos</a:t>
          </a:r>
          <a:endParaRPr lang="es-MX" sz="2000" dirty="0">
            <a:solidFill>
              <a:schemeClr val="tx1"/>
            </a:solidFill>
          </a:endParaRPr>
        </a:p>
      </dgm:t>
    </dgm:pt>
    <dgm:pt modelId="{9EB5F0D0-92BB-462B-AD4E-FC6999468270}" type="parTrans" cxnId="{340D651D-F4EC-47D5-9A92-AF3BE827C60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53B4667B-B04B-4C43-A437-68ED2717D0AA}" type="sibTrans" cxnId="{340D651D-F4EC-47D5-9A92-AF3BE827C60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B74BA66C-1CFF-4BD3-BC2E-7A32D9ED7B5C}">
      <dgm:prSet custT="1"/>
      <dgm:spPr>
        <a:solidFill>
          <a:schemeClr val="accent1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Red vial y transporte</a:t>
          </a:r>
          <a:endParaRPr lang="es-MX" sz="2000" dirty="0">
            <a:solidFill>
              <a:schemeClr val="tx1"/>
            </a:solidFill>
          </a:endParaRPr>
        </a:p>
      </dgm:t>
    </dgm:pt>
    <dgm:pt modelId="{7C7F42DE-B0E5-4EF8-A2E3-E3B2DDB204C4}" type="parTrans" cxnId="{A372A87B-1CEE-4D73-BBC6-B4D3B607E52E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328718F-D7B8-4064-9CD9-223406C7D7C8}" type="sibTrans" cxnId="{A372A87B-1CEE-4D73-BBC6-B4D3B607E52E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50304F3B-0F38-4781-81C3-6EC162DDCB75}">
      <dgm:prSet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Predisposición de los miembros</a:t>
          </a:r>
          <a:endParaRPr lang="es-MX" sz="2000" dirty="0"/>
        </a:p>
      </dgm:t>
    </dgm:pt>
    <dgm:pt modelId="{85847F61-E500-463A-A289-807AA652D771}" type="parTrans" cxnId="{EA01EBF3-0C20-4085-BC3B-F5B79EE1C27F}">
      <dgm:prSet/>
      <dgm:spPr/>
      <dgm:t>
        <a:bodyPr/>
        <a:lstStyle/>
        <a:p>
          <a:endParaRPr lang="es-MX"/>
        </a:p>
      </dgm:t>
    </dgm:pt>
    <dgm:pt modelId="{8C789BEE-8118-4963-ACA6-D4D3A1D4CF41}" type="sibTrans" cxnId="{EA01EBF3-0C20-4085-BC3B-F5B79EE1C27F}">
      <dgm:prSet/>
      <dgm:spPr/>
      <dgm:t>
        <a:bodyPr/>
        <a:lstStyle/>
        <a:p>
          <a:endParaRPr lang="es-MX"/>
        </a:p>
      </dgm:t>
    </dgm:pt>
    <dgm:pt modelId="{82AA78C0-2069-4E49-9AFD-9F43F54A4DB6}">
      <dgm:prSet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Potencialidad turística</a:t>
          </a:r>
          <a:endParaRPr lang="es-MX" sz="2000" dirty="0"/>
        </a:p>
      </dgm:t>
    </dgm:pt>
    <dgm:pt modelId="{EE8B98C2-3C98-4C5E-AF18-7BD1F9663B12}" type="parTrans" cxnId="{4BD478C0-726A-43AA-BC32-08716D904F72}">
      <dgm:prSet/>
      <dgm:spPr/>
      <dgm:t>
        <a:bodyPr/>
        <a:lstStyle/>
        <a:p>
          <a:endParaRPr lang="es-MX"/>
        </a:p>
      </dgm:t>
    </dgm:pt>
    <dgm:pt modelId="{66EE8764-F0D7-4ADC-B23F-40BE83AC0797}" type="sibTrans" cxnId="{4BD478C0-726A-43AA-BC32-08716D904F72}">
      <dgm:prSet/>
      <dgm:spPr/>
      <dgm:t>
        <a:bodyPr/>
        <a:lstStyle/>
        <a:p>
          <a:endParaRPr lang="es-MX"/>
        </a:p>
      </dgm:t>
    </dgm:pt>
    <dgm:pt modelId="{0760B135-A522-485D-ACD8-29F783C0D4AB}" type="pres">
      <dgm:prSet presAssocID="{2A6BB858-4E33-4B6C-A92E-6256F4C2375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CACD7CF1-097E-4CD3-9162-05328B1725BB}" type="pres">
      <dgm:prSet presAssocID="{50304F3B-0F38-4781-81C3-6EC162DDCB75}" presName="horFlow" presStyleCnt="0"/>
      <dgm:spPr/>
    </dgm:pt>
    <dgm:pt modelId="{A9708054-35C5-4199-9441-EEC70630452B}" type="pres">
      <dgm:prSet presAssocID="{50304F3B-0F38-4781-81C3-6EC162DDCB75}" presName="bigChev" presStyleLbl="node1" presStyleIdx="0" presStyleCnt="7" custScaleX="143396"/>
      <dgm:spPr/>
      <dgm:t>
        <a:bodyPr/>
        <a:lstStyle/>
        <a:p>
          <a:endParaRPr lang="es-MX"/>
        </a:p>
      </dgm:t>
    </dgm:pt>
    <dgm:pt modelId="{B67212D5-B051-4790-92C4-255AE5E4EE88}" type="pres">
      <dgm:prSet presAssocID="{50304F3B-0F38-4781-81C3-6EC162DDCB75}" presName="vSp" presStyleCnt="0"/>
      <dgm:spPr/>
    </dgm:pt>
    <dgm:pt modelId="{5CC5C4C8-B564-4D56-82CF-4DBE314B40A8}" type="pres">
      <dgm:prSet presAssocID="{1272057D-76D9-452D-88B0-541D460DA761}" presName="horFlow" presStyleCnt="0"/>
      <dgm:spPr/>
    </dgm:pt>
    <dgm:pt modelId="{8603D4B6-BDE8-4A2A-86F6-FC5C4A9C9A74}" type="pres">
      <dgm:prSet presAssocID="{1272057D-76D9-452D-88B0-541D460DA761}" presName="bigChev" presStyleLbl="node1" presStyleIdx="1" presStyleCnt="7" custScaleX="143396"/>
      <dgm:spPr/>
      <dgm:t>
        <a:bodyPr/>
        <a:lstStyle/>
        <a:p>
          <a:endParaRPr lang="es-MX"/>
        </a:p>
      </dgm:t>
    </dgm:pt>
    <dgm:pt modelId="{F1AB1897-498F-4B0D-AA57-2DDD91CF50D4}" type="pres">
      <dgm:prSet presAssocID="{1272057D-76D9-452D-88B0-541D460DA761}" presName="vSp" presStyleCnt="0"/>
      <dgm:spPr/>
    </dgm:pt>
    <dgm:pt modelId="{5E6883B3-E91F-4866-B776-80CCD595C731}" type="pres">
      <dgm:prSet presAssocID="{A96FBA91-19E3-4B03-B220-C938FDC88635}" presName="horFlow" presStyleCnt="0"/>
      <dgm:spPr/>
    </dgm:pt>
    <dgm:pt modelId="{2C40F89D-EFDB-4180-9D9C-81F5FF7EE325}" type="pres">
      <dgm:prSet presAssocID="{A96FBA91-19E3-4B03-B220-C938FDC88635}" presName="bigChev" presStyleLbl="node1" presStyleIdx="2" presStyleCnt="7" custScaleX="143396"/>
      <dgm:spPr/>
      <dgm:t>
        <a:bodyPr/>
        <a:lstStyle/>
        <a:p>
          <a:endParaRPr lang="es-MX"/>
        </a:p>
      </dgm:t>
    </dgm:pt>
    <dgm:pt modelId="{63BB55DA-7E10-496F-A4B3-4EFCD2621412}" type="pres">
      <dgm:prSet presAssocID="{A96FBA91-19E3-4B03-B220-C938FDC88635}" presName="vSp" presStyleCnt="0"/>
      <dgm:spPr/>
    </dgm:pt>
    <dgm:pt modelId="{EA8B8723-EA11-4601-9A64-CC4C0CA67AAF}" type="pres">
      <dgm:prSet presAssocID="{3764ED1B-39C0-4574-B497-453870C2EB67}" presName="horFlow" presStyleCnt="0"/>
      <dgm:spPr/>
    </dgm:pt>
    <dgm:pt modelId="{A267896B-F2CC-42F5-908F-46B935330CA4}" type="pres">
      <dgm:prSet presAssocID="{3764ED1B-39C0-4574-B497-453870C2EB67}" presName="bigChev" presStyleLbl="node1" presStyleIdx="3" presStyleCnt="7" custScaleX="143396"/>
      <dgm:spPr/>
      <dgm:t>
        <a:bodyPr/>
        <a:lstStyle/>
        <a:p>
          <a:endParaRPr lang="es-MX"/>
        </a:p>
      </dgm:t>
    </dgm:pt>
    <dgm:pt modelId="{6ED9069F-2496-4177-8F2C-223EB5FF3EF4}" type="pres">
      <dgm:prSet presAssocID="{3764ED1B-39C0-4574-B497-453870C2EB67}" presName="vSp" presStyleCnt="0"/>
      <dgm:spPr/>
    </dgm:pt>
    <dgm:pt modelId="{7967AE2F-923E-4F62-9E90-3FAE54E38F72}" type="pres">
      <dgm:prSet presAssocID="{B74BA66C-1CFF-4BD3-BC2E-7A32D9ED7B5C}" presName="horFlow" presStyleCnt="0"/>
      <dgm:spPr/>
    </dgm:pt>
    <dgm:pt modelId="{A04E8879-DB2D-48A2-A484-3F101E571747}" type="pres">
      <dgm:prSet presAssocID="{B74BA66C-1CFF-4BD3-BC2E-7A32D9ED7B5C}" presName="bigChev" presStyleLbl="node1" presStyleIdx="4" presStyleCnt="7" custScaleX="143396"/>
      <dgm:spPr/>
      <dgm:t>
        <a:bodyPr/>
        <a:lstStyle/>
        <a:p>
          <a:endParaRPr lang="es-MX"/>
        </a:p>
      </dgm:t>
    </dgm:pt>
    <dgm:pt modelId="{E25144FA-9433-42FA-BF25-E1EBCB0E555C}" type="pres">
      <dgm:prSet presAssocID="{B74BA66C-1CFF-4BD3-BC2E-7A32D9ED7B5C}" presName="vSp" presStyleCnt="0"/>
      <dgm:spPr/>
    </dgm:pt>
    <dgm:pt modelId="{DD1B27B6-8591-47F1-918E-B0DAB4F91289}" type="pres">
      <dgm:prSet presAssocID="{E8238596-199C-46EF-A558-F25AE4CE0FE1}" presName="horFlow" presStyleCnt="0"/>
      <dgm:spPr/>
    </dgm:pt>
    <dgm:pt modelId="{F81888B1-8074-4E30-8A8F-9C0C4CE82CA4}" type="pres">
      <dgm:prSet presAssocID="{E8238596-199C-46EF-A558-F25AE4CE0FE1}" presName="bigChev" presStyleLbl="node1" presStyleIdx="5" presStyleCnt="7" custScaleX="143396"/>
      <dgm:spPr/>
      <dgm:t>
        <a:bodyPr/>
        <a:lstStyle/>
        <a:p>
          <a:endParaRPr lang="es-MX"/>
        </a:p>
      </dgm:t>
    </dgm:pt>
    <dgm:pt modelId="{FDA5FF1E-13BE-4331-AC03-1241AB9DB56F}" type="pres">
      <dgm:prSet presAssocID="{E8238596-199C-46EF-A558-F25AE4CE0FE1}" presName="vSp" presStyleCnt="0"/>
      <dgm:spPr/>
    </dgm:pt>
    <dgm:pt modelId="{F2A54077-DB8D-4A1E-817F-2B8BF04B8E10}" type="pres">
      <dgm:prSet presAssocID="{82AA78C0-2069-4E49-9AFD-9F43F54A4DB6}" presName="horFlow" presStyleCnt="0"/>
      <dgm:spPr/>
    </dgm:pt>
    <dgm:pt modelId="{E8F588CF-B056-4F5F-9788-7C66A6605004}" type="pres">
      <dgm:prSet presAssocID="{82AA78C0-2069-4E49-9AFD-9F43F54A4DB6}" presName="bigChev" presStyleLbl="node1" presStyleIdx="6" presStyleCnt="7" custScaleX="143396"/>
      <dgm:spPr/>
      <dgm:t>
        <a:bodyPr/>
        <a:lstStyle/>
        <a:p>
          <a:endParaRPr lang="es-MX"/>
        </a:p>
      </dgm:t>
    </dgm:pt>
  </dgm:ptLst>
  <dgm:cxnLst>
    <dgm:cxn modelId="{861CB87E-70CB-4916-9389-90AD7C1C576F}" type="presOf" srcId="{1272057D-76D9-452D-88B0-541D460DA761}" destId="{8603D4B6-BDE8-4A2A-86F6-FC5C4A9C9A74}" srcOrd="0" destOrd="0" presId="urn:microsoft.com/office/officeart/2005/8/layout/lProcess3"/>
    <dgm:cxn modelId="{56891208-4BC3-44FB-83BA-44685C8EB0BB}" srcId="{2A6BB858-4E33-4B6C-A92E-6256F4C23753}" destId="{A96FBA91-19E3-4B03-B220-C938FDC88635}" srcOrd="2" destOrd="0" parTransId="{A6553197-8917-44C2-A4B4-54B6A33B1EE1}" sibTransId="{E1CC9C88-30D1-4D60-9C03-1A93AB0EA0D4}"/>
    <dgm:cxn modelId="{EA01EBF3-0C20-4085-BC3B-F5B79EE1C27F}" srcId="{2A6BB858-4E33-4B6C-A92E-6256F4C23753}" destId="{50304F3B-0F38-4781-81C3-6EC162DDCB75}" srcOrd="0" destOrd="0" parTransId="{85847F61-E500-463A-A289-807AA652D771}" sibTransId="{8C789BEE-8118-4963-ACA6-D4D3A1D4CF41}"/>
    <dgm:cxn modelId="{A372A87B-1CEE-4D73-BBC6-B4D3B607E52E}" srcId="{2A6BB858-4E33-4B6C-A92E-6256F4C23753}" destId="{B74BA66C-1CFF-4BD3-BC2E-7A32D9ED7B5C}" srcOrd="4" destOrd="0" parTransId="{7C7F42DE-B0E5-4EF8-A2E3-E3B2DDB204C4}" sibTransId="{1328718F-D7B8-4064-9CD9-223406C7D7C8}"/>
    <dgm:cxn modelId="{A634031A-E7F4-4F93-BB6A-90E343342DC8}" type="presOf" srcId="{82AA78C0-2069-4E49-9AFD-9F43F54A4DB6}" destId="{E8F588CF-B056-4F5F-9788-7C66A6605004}" srcOrd="0" destOrd="0" presId="urn:microsoft.com/office/officeart/2005/8/layout/lProcess3"/>
    <dgm:cxn modelId="{340D651D-F4EC-47D5-9A92-AF3BE827C601}" srcId="{2A6BB858-4E33-4B6C-A92E-6256F4C23753}" destId="{3764ED1B-39C0-4574-B497-453870C2EB67}" srcOrd="3" destOrd="0" parTransId="{9EB5F0D0-92BB-462B-AD4E-FC6999468270}" sibTransId="{53B4667B-B04B-4C43-A437-68ED2717D0AA}"/>
    <dgm:cxn modelId="{7BE3F5CF-E3EF-4104-95FB-4F981613A0A9}" type="presOf" srcId="{A96FBA91-19E3-4B03-B220-C938FDC88635}" destId="{2C40F89D-EFDB-4180-9D9C-81F5FF7EE325}" srcOrd="0" destOrd="0" presId="urn:microsoft.com/office/officeart/2005/8/layout/lProcess3"/>
    <dgm:cxn modelId="{4BD478C0-726A-43AA-BC32-08716D904F72}" srcId="{2A6BB858-4E33-4B6C-A92E-6256F4C23753}" destId="{82AA78C0-2069-4E49-9AFD-9F43F54A4DB6}" srcOrd="6" destOrd="0" parTransId="{EE8B98C2-3C98-4C5E-AF18-7BD1F9663B12}" sibTransId="{66EE8764-F0D7-4ADC-B23F-40BE83AC0797}"/>
    <dgm:cxn modelId="{7E580736-CB58-4FB8-BE6B-4BDFCC1F0319}" type="presOf" srcId="{2A6BB858-4E33-4B6C-A92E-6256F4C23753}" destId="{0760B135-A522-485D-ACD8-29F783C0D4AB}" srcOrd="0" destOrd="0" presId="urn:microsoft.com/office/officeart/2005/8/layout/lProcess3"/>
    <dgm:cxn modelId="{8ED7A3CE-9CBA-40FA-AAD8-CC51086F5069}" type="presOf" srcId="{E8238596-199C-46EF-A558-F25AE4CE0FE1}" destId="{F81888B1-8074-4E30-8A8F-9C0C4CE82CA4}" srcOrd="0" destOrd="0" presId="urn:microsoft.com/office/officeart/2005/8/layout/lProcess3"/>
    <dgm:cxn modelId="{C5F86DBF-230C-4874-83F8-242CFC0B77AE}" type="presOf" srcId="{50304F3B-0F38-4781-81C3-6EC162DDCB75}" destId="{A9708054-35C5-4199-9441-EEC70630452B}" srcOrd="0" destOrd="0" presId="urn:microsoft.com/office/officeart/2005/8/layout/lProcess3"/>
    <dgm:cxn modelId="{590CB242-B940-4595-A882-74E8947F708C}" type="presOf" srcId="{B74BA66C-1CFF-4BD3-BC2E-7A32D9ED7B5C}" destId="{A04E8879-DB2D-48A2-A484-3F101E571747}" srcOrd="0" destOrd="0" presId="urn:microsoft.com/office/officeart/2005/8/layout/lProcess3"/>
    <dgm:cxn modelId="{B68E1291-C193-441E-93C7-FB43B11874F7}" srcId="{2A6BB858-4E33-4B6C-A92E-6256F4C23753}" destId="{1272057D-76D9-452D-88B0-541D460DA761}" srcOrd="1" destOrd="0" parTransId="{D236B937-F1C2-4A87-8844-38FB9A403702}" sibTransId="{CC60E709-8D26-4227-86AC-A1D3BBD28F48}"/>
    <dgm:cxn modelId="{81DC6FF3-B31B-4A58-A7E0-DB96428D0241}" srcId="{2A6BB858-4E33-4B6C-A92E-6256F4C23753}" destId="{E8238596-199C-46EF-A558-F25AE4CE0FE1}" srcOrd="5" destOrd="0" parTransId="{C274AF3D-8C57-4BFA-BFD7-AF3C6AD88295}" sibTransId="{6CFA524A-CD78-4190-9092-DF741E485C84}"/>
    <dgm:cxn modelId="{14EB16D1-34B8-4006-B7A1-8F17C02E408C}" type="presOf" srcId="{3764ED1B-39C0-4574-B497-453870C2EB67}" destId="{A267896B-F2CC-42F5-908F-46B935330CA4}" srcOrd="0" destOrd="0" presId="urn:microsoft.com/office/officeart/2005/8/layout/lProcess3"/>
    <dgm:cxn modelId="{7D6ED1C0-4D28-4187-B838-5A06A0527B86}" type="presParOf" srcId="{0760B135-A522-485D-ACD8-29F783C0D4AB}" destId="{CACD7CF1-097E-4CD3-9162-05328B1725BB}" srcOrd="0" destOrd="0" presId="urn:microsoft.com/office/officeart/2005/8/layout/lProcess3"/>
    <dgm:cxn modelId="{E6A3E830-D555-4D50-94D8-D56652065450}" type="presParOf" srcId="{CACD7CF1-097E-4CD3-9162-05328B1725BB}" destId="{A9708054-35C5-4199-9441-EEC70630452B}" srcOrd="0" destOrd="0" presId="urn:microsoft.com/office/officeart/2005/8/layout/lProcess3"/>
    <dgm:cxn modelId="{1F95C570-8672-4C14-8FD5-9B97C0F84505}" type="presParOf" srcId="{0760B135-A522-485D-ACD8-29F783C0D4AB}" destId="{B67212D5-B051-4790-92C4-255AE5E4EE88}" srcOrd="1" destOrd="0" presId="urn:microsoft.com/office/officeart/2005/8/layout/lProcess3"/>
    <dgm:cxn modelId="{DF268A7E-B3B1-4607-B66D-594DAC624FF1}" type="presParOf" srcId="{0760B135-A522-485D-ACD8-29F783C0D4AB}" destId="{5CC5C4C8-B564-4D56-82CF-4DBE314B40A8}" srcOrd="2" destOrd="0" presId="urn:microsoft.com/office/officeart/2005/8/layout/lProcess3"/>
    <dgm:cxn modelId="{3614FC24-2E20-4B8F-8B82-C16C72BCDD48}" type="presParOf" srcId="{5CC5C4C8-B564-4D56-82CF-4DBE314B40A8}" destId="{8603D4B6-BDE8-4A2A-86F6-FC5C4A9C9A74}" srcOrd="0" destOrd="0" presId="urn:microsoft.com/office/officeart/2005/8/layout/lProcess3"/>
    <dgm:cxn modelId="{904287B5-98D8-42C7-8F22-78526864ACB2}" type="presParOf" srcId="{0760B135-A522-485D-ACD8-29F783C0D4AB}" destId="{F1AB1897-498F-4B0D-AA57-2DDD91CF50D4}" srcOrd="3" destOrd="0" presId="urn:microsoft.com/office/officeart/2005/8/layout/lProcess3"/>
    <dgm:cxn modelId="{80E8B94A-7E16-49F4-9A4F-2347B6875497}" type="presParOf" srcId="{0760B135-A522-485D-ACD8-29F783C0D4AB}" destId="{5E6883B3-E91F-4866-B776-80CCD595C731}" srcOrd="4" destOrd="0" presId="urn:microsoft.com/office/officeart/2005/8/layout/lProcess3"/>
    <dgm:cxn modelId="{BF81E9C2-7884-40F0-90F8-424477202E3A}" type="presParOf" srcId="{5E6883B3-E91F-4866-B776-80CCD595C731}" destId="{2C40F89D-EFDB-4180-9D9C-81F5FF7EE325}" srcOrd="0" destOrd="0" presId="urn:microsoft.com/office/officeart/2005/8/layout/lProcess3"/>
    <dgm:cxn modelId="{4FAF8C5B-6361-451C-9DE4-531A1018E42E}" type="presParOf" srcId="{0760B135-A522-485D-ACD8-29F783C0D4AB}" destId="{63BB55DA-7E10-496F-A4B3-4EFCD2621412}" srcOrd="5" destOrd="0" presId="urn:microsoft.com/office/officeart/2005/8/layout/lProcess3"/>
    <dgm:cxn modelId="{683716C0-C3A5-4682-8AFD-D199A167364F}" type="presParOf" srcId="{0760B135-A522-485D-ACD8-29F783C0D4AB}" destId="{EA8B8723-EA11-4601-9A64-CC4C0CA67AAF}" srcOrd="6" destOrd="0" presId="urn:microsoft.com/office/officeart/2005/8/layout/lProcess3"/>
    <dgm:cxn modelId="{2D2148CF-3BEC-4F64-8A1D-46C07B6B56BF}" type="presParOf" srcId="{EA8B8723-EA11-4601-9A64-CC4C0CA67AAF}" destId="{A267896B-F2CC-42F5-908F-46B935330CA4}" srcOrd="0" destOrd="0" presId="urn:microsoft.com/office/officeart/2005/8/layout/lProcess3"/>
    <dgm:cxn modelId="{44EEEAFE-5344-4A71-BDCD-B8970E50E120}" type="presParOf" srcId="{0760B135-A522-485D-ACD8-29F783C0D4AB}" destId="{6ED9069F-2496-4177-8F2C-223EB5FF3EF4}" srcOrd="7" destOrd="0" presId="urn:microsoft.com/office/officeart/2005/8/layout/lProcess3"/>
    <dgm:cxn modelId="{FADCF259-3CCA-42DA-BB0B-34F68CA2EB74}" type="presParOf" srcId="{0760B135-A522-485D-ACD8-29F783C0D4AB}" destId="{7967AE2F-923E-4F62-9E90-3FAE54E38F72}" srcOrd="8" destOrd="0" presId="urn:microsoft.com/office/officeart/2005/8/layout/lProcess3"/>
    <dgm:cxn modelId="{2130FA8F-CD7A-4D17-B688-5BDB251B9A47}" type="presParOf" srcId="{7967AE2F-923E-4F62-9E90-3FAE54E38F72}" destId="{A04E8879-DB2D-48A2-A484-3F101E571747}" srcOrd="0" destOrd="0" presId="urn:microsoft.com/office/officeart/2005/8/layout/lProcess3"/>
    <dgm:cxn modelId="{32D4DC46-1752-442A-983E-32F261EA1539}" type="presParOf" srcId="{0760B135-A522-485D-ACD8-29F783C0D4AB}" destId="{E25144FA-9433-42FA-BF25-E1EBCB0E555C}" srcOrd="9" destOrd="0" presId="urn:microsoft.com/office/officeart/2005/8/layout/lProcess3"/>
    <dgm:cxn modelId="{A40DE53F-6D19-4C9C-9FEF-5D669BA8A5B9}" type="presParOf" srcId="{0760B135-A522-485D-ACD8-29F783C0D4AB}" destId="{DD1B27B6-8591-47F1-918E-B0DAB4F91289}" srcOrd="10" destOrd="0" presId="urn:microsoft.com/office/officeart/2005/8/layout/lProcess3"/>
    <dgm:cxn modelId="{114835C3-0C59-4734-8394-2C7618A71FA2}" type="presParOf" srcId="{DD1B27B6-8591-47F1-918E-B0DAB4F91289}" destId="{F81888B1-8074-4E30-8A8F-9C0C4CE82CA4}" srcOrd="0" destOrd="0" presId="urn:microsoft.com/office/officeart/2005/8/layout/lProcess3"/>
    <dgm:cxn modelId="{AE4EB9EF-BF4D-40D7-9015-182FE995CB9B}" type="presParOf" srcId="{0760B135-A522-485D-ACD8-29F783C0D4AB}" destId="{FDA5FF1E-13BE-4331-AC03-1241AB9DB56F}" srcOrd="11" destOrd="0" presId="urn:microsoft.com/office/officeart/2005/8/layout/lProcess3"/>
    <dgm:cxn modelId="{7CFCA52D-CBF7-426D-A4E0-55FB3193B776}" type="presParOf" srcId="{0760B135-A522-485D-ACD8-29F783C0D4AB}" destId="{F2A54077-DB8D-4A1E-817F-2B8BF04B8E10}" srcOrd="12" destOrd="0" presId="urn:microsoft.com/office/officeart/2005/8/layout/lProcess3"/>
    <dgm:cxn modelId="{3740E184-8605-440C-A2D5-86F0816DE1E7}" type="presParOf" srcId="{F2A54077-DB8D-4A1E-817F-2B8BF04B8E10}" destId="{E8F588CF-B056-4F5F-9788-7C66A660500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A406820-987E-4099-B10B-667145F556C9}" type="doc">
      <dgm:prSet loTypeId="urn:microsoft.com/office/officeart/2005/8/layout/process2" loCatId="process" qsTypeId="urn:microsoft.com/office/officeart/2005/8/quickstyle/simple1" qsCatId="simple" csTypeId="urn:microsoft.com/office/officeart/2005/8/colors/accent1_3" csCatId="accent1" phldr="1"/>
      <dgm:spPr/>
    </dgm:pt>
    <dgm:pt modelId="{54FF283C-1937-4C41-AA8C-6087C168BF05}">
      <dgm:prSet phldrT="[Texto]" custT="1"/>
      <dgm:spPr/>
      <dgm:t>
        <a:bodyPr/>
        <a:lstStyle/>
        <a:p>
          <a:r>
            <a:rPr lang="es-MX" sz="18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concientización de los pobladores de la importancia de los recursos naturales que poseen y que a la vez son un recurso turístico</a:t>
          </a:r>
          <a:endParaRPr lang="es-MX" sz="1800" dirty="0">
            <a:solidFill>
              <a:schemeClr val="tx1"/>
            </a:solidFill>
          </a:endParaRPr>
        </a:p>
      </dgm:t>
    </dgm:pt>
    <dgm:pt modelId="{F5C074EF-C71F-4EDA-9F5C-5EDFFB85DA4D}" type="parTrans" cxnId="{ACF82B27-AD0C-4FF1-AAE2-5CCC179B478F}">
      <dgm:prSet/>
      <dgm:spPr/>
      <dgm:t>
        <a:bodyPr/>
        <a:lstStyle/>
        <a:p>
          <a:endParaRPr lang="es-MX" sz="1800">
            <a:solidFill>
              <a:schemeClr val="tx1"/>
            </a:solidFill>
          </a:endParaRPr>
        </a:p>
      </dgm:t>
    </dgm:pt>
    <dgm:pt modelId="{369E4AFF-E3E5-4496-BC2A-970AE8292D1E}" type="sibTrans" cxnId="{ACF82B27-AD0C-4FF1-AAE2-5CCC179B478F}">
      <dgm:prSet custT="1"/>
      <dgm:spPr/>
      <dgm:t>
        <a:bodyPr/>
        <a:lstStyle/>
        <a:p>
          <a:endParaRPr lang="es-MX" sz="1800">
            <a:solidFill>
              <a:schemeClr val="tx1"/>
            </a:solidFill>
          </a:endParaRPr>
        </a:p>
      </dgm:t>
    </dgm:pt>
    <dgm:pt modelId="{BC07F647-C676-4DC9-9820-3682D6A1CCB2}">
      <dgm:prSet phldrT="[Texto]" custT="1"/>
      <dgm:spPr/>
      <dgm:t>
        <a:bodyPr/>
        <a:lstStyle/>
        <a:p>
          <a:r>
            <a:rPr lang="es-MX" sz="18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Tener cuidado con aspectos de control de manejo de impactos de visitantes </a:t>
          </a:r>
          <a:endParaRPr lang="es-MX" sz="1800" dirty="0">
            <a:solidFill>
              <a:schemeClr val="tx1"/>
            </a:solidFill>
          </a:endParaRPr>
        </a:p>
      </dgm:t>
    </dgm:pt>
    <dgm:pt modelId="{EC535AE3-70A5-4784-9FB7-B3570D320CEF}" type="parTrans" cxnId="{E0F32916-C173-41D5-9F53-E0CE52706666}">
      <dgm:prSet/>
      <dgm:spPr/>
      <dgm:t>
        <a:bodyPr/>
        <a:lstStyle/>
        <a:p>
          <a:endParaRPr lang="es-MX" sz="1800">
            <a:solidFill>
              <a:schemeClr val="tx1"/>
            </a:solidFill>
          </a:endParaRPr>
        </a:p>
      </dgm:t>
    </dgm:pt>
    <dgm:pt modelId="{ECC44DBB-03CA-4308-9601-21E22047B829}" type="sibTrans" cxnId="{E0F32916-C173-41D5-9F53-E0CE52706666}">
      <dgm:prSet/>
      <dgm:spPr/>
      <dgm:t>
        <a:bodyPr/>
        <a:lstStyle/>
        <a:p>
          <a:endParaRPr lang="es-MX" sz="1800">
            <a:solidFill>
              <a:schemeClr val="tx1"/>
            </a:solidFill>
          </a:endParaRPr>
        </a:p>
      </dgm:t>
    </dgm:pt>
    <dgm:pt modelId="{F63989DB-7E11-46A2-B139-6C8E1499DC96}">
      <dgm:prSet custT="1"/>
      <dgm:spPr/>
      <dgm:t>
        <a:bodyPr/>
        <a:lstStyle/>
        <a:p>
          <a:r>
            <a:rPr lang="es-MX" sz="18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Cuidar y conservar el ambiente así como rescatar la cultura y enorgullecerse de la misma</a:t>
          </a:r>
          <a:endParaRPr lang="es-MX" sz="1800" dirty="0">
            <a:solidFill>
              <a:schemeClr val="tx1"/>
            </a:solidFill>
          </a:endParaRPr>
        </a:p>
      </dgm:t>
    </dgm:pt>
    <dgm:pt modelId="{5C76274B-D924-4ED2-BC41-B72D93D16D68}" type="parTrans" cxnId="{013035D3-9510-4C0B-8FCD-0E5A3ABC2950}">
      <dgm:prSet/>
      <dgm:spPr/>
      <dgm:t>
        <a:bodyPr/>
        <a:lstStyle/>
        <a:p>
          <a:endParaRPr lang="es-MX" sz="1800">
            <a:solidFill>
              <a:schemeClr val="tx1"/>
            </a:solidFill>
          </a:endParaRPr>
        </a:p>
      </dgm:t>
    </dgm:pt>
    <dgm:pt modelId="{21485B63-E688-4104-B783-D8974A2B914C}" type="sibTrans" cxnId="{013035D3-9510-4C0B-8FCD-0E5A3ABC2950}">
      <dgm:prSet custT="1"/>
      <dgm:spPr/>
      <dgm:t>
        <a:bodyPr/>
        <a:lstStyle/>
        <a:p>
          <a:endParaRPr lang="es-MX" sz="1800">
            <a:solidFill>
              <a:schemeClr val="tx1"/>
            </a:solidFill>
          </a:endParaRPr>
        </a:p>
      </dgm:t>
    </dgm:pt>
    <dgm:pt modelId="{1F92CADF-BA2C-46DF-B93F-40C3BE2C85AE}" type="pres">
      <dgm:prSet presAssocID="{5A406820-987E-4099-B10B-667145F556C9}" presName="linearFlow" presStyleCnt="0">
        <dgm:presLayoutVars>
          <dgm:resizeHandles val="exact"/>
        </dgm:presLayoutVars>
      </dgm:prSet>
      <dgm:spPr/>
    </dgm:pt>
    <dgm:pt modelId="{8A36DCD7-2D59-49D9-B415-A125B2FBE9B4}" type="pres">
      <dgm:prSet presAssocID="{54FF283C-1937-4C41-AA8C-6087C168BF0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D831B26-9848-4219-9F12-D3875385D7C7}" type="pres">
      <dgm:prSet presAssocID="{369E4AFF-E3E5-4496-BC2A-970AE8292D1E}" presName="sibTrans" presStyleLbl="sibTrans2D1" presStyleIdx="0" presStyleCnt="2"/>
      <dgm:spPr/>
      <dgm:t>
        <a:bodyPr/>
        <a:lstStyle/>
        <a:p>
          <a:endParaRPr lang="es-MX"/>
        </a:p>
      </dgm:t>
    </dgm:pt>
    <dgm:pt modelId="{38A52233-CD57-4E56-8664-082FC9491314}" type="pres">
      <dgm:prSet presAssocID="{369E4AFF-E3E5-4496-BC2A-970AE8292D1E}" presName="connectorText" presStyleLbl="sibTrans2D1" presStyleIdx="0" presStyleCnt="2"/>
      <dgm:spPr/>
      <dgm:t>
        <a:bodyPr/>
        <a:lstStyle/>
        <a:p>
          <a:endParaRPr lang="es-MX"/>
        </a:p>
      </dgm:t>
    </dgm:pt>
    <dgm:pt modelId="{9232864B-0BCB-486A-A5AD-143B2E2F9193}" type="pres">
      <dgm:prSet presAssocID="{F63989DB-7E11-46A2-B139-6C8E1499DC9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1FFE78-5287-4204-A6AB-04E5B68A9A96}" type="pres">
      <dgm:prSet presAssocID="{21485B63-E688-4104-B783-D8974A2B914C}" presName="sibTrans" presStyleLbl="sibTrans2D1" presStyleIdx="1" presStyleCnt="2"/>
      <dgm:spPr/>
      <dgm:t>
        <a:bodyPr/>
        <a:lstStyle/>
        <a:p>
          <a:endParaRPr lang="es-MX"/>
        </a:p>
      </dgm:t>
    </dgm:pt>
    <dgm:pt modelId="{E6C40F7C-1A4B-4C6E-976D-FFED32E48F69}" type="pres">
      <dgm:prSet presAssocID="{21485B63-E688-4104-B783-D8974A2B914C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48F1B629-B7BB-4144-91D4-A597F4BF6B13}" type="pres">
      <dgm:prSet presAssocID="{BC07F647-C676-4DC9-9820-3682D6A1CCB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C4D4DBF-F941-48BD-9106-0960DC19B2A3}" type="presOf" srcId="{369E4AFF-E3E5-4496-BC2A-970AE8292D1E}" destId="{38A52233-CD57-4E56-8664-082FC9491314}" srcOrd="1" destOrd="0" presId="urn:microsoft.com/office/officeart/2005/8/layout/process2"/>
    <dgm:cxn modelId="{16B4EF79-87E2-44A9-BBC2-65C17F91774B}" type="presOf" srcId="{54FF283C-1937-4C41-AA8C-6087C168BF05}" destId="{8A36DCD7-2D59-49D9-B415-A125B2FBE9B4}" srcOrd="0" destOrd="0" presId="urn:microsoft.com/office/officeart/2005/8/layout/process2"/>
    <dgm:cxn modelId="{70C83B90-7B60-41D9-938E-36082F3B75EF}" type="presOf" srcId="{21485B63-E688-4104-B783-D8974A2B914C}" destId="{E6C40F7C-1A4B-4C6E-976D-FFED32E48F69}" srcOrd="1" destOrd="0" presId="urn:microsoft.com/office/officeart/2005/8/layout/process2"/>
    <dgm:cxn modelId="{CE0722F2-0C37-437C-A469-E26D8510D8F7}" type="presOf" srcId="{369E4AFF-E3E5-4496-BC2A-970AE8292D1E}" destId="{2D831B26-9848-4219-9F12-D3875385D7C7}" srcOrd="0" destOrd="0" presId="urn:microsoft.com/office/officeart/2005/8/layout/process2"/>
    <dgm:cxn modelId="{C1578ACA-2B40-496A-B49B-12CEC7D0B663}" type="presOf" srcId="{21485B63-E688-4104-B783-D8974A2B914C}" destId="{091FFE78-5287-4204-A6AB-04E5B68A9A96}" srcOrd="0" destOrd="0" presId="urn:microsoft.com/office/officeart/2005/8/layout/process2"/>
    <dgm:cxn modelId="{E0F32916-C173-41D5-9F53-E0CE52706666}" srcId="{5A406820-987E-4099-B10B-667145F556C9}" destId="{BC07F647-C676-4DC9-9820-3682D6A1CCB2}" srcOrd="2" destOrd="0" parTransId="{EC535AE3-70A5-4784-9FB7-B3570D320CEF}" sibTransId="{ECC44DBB-03CA-4308-9601-21E22047B829}"/>
    <dgm:cxn modelId="{013035D3-9510-4C0B-8FCD-0E5A3ABC2950}" srcId="{5A406820-987E-4099-B10B-667145F556C9}" destId="{F63989DB-7E11-46A2-B139-6C8E1499DC96}" srcOrd="1" destOrd="0" parTransId="{5C76274B-D924-4ED2-BC41-B72D93D16D68}" sibTransId="{21485B63-E688-4104-B783-D8974A2B914C}"/>
    <dgm:cxn modelId="{F80A7490-6462-4C86-98EA-DACDD6B8B1D9}" type="presOf" srcId="{F63989DB-7E11-46A2-B139-6C8E1499DC96}" destId="{9232864B-0BCB-486A-A5AD-143B2E2F9193}" srcOrd="0" destOrd="0" presId="urn:microsoft.com/office/officeart/2005/8/layout/process2"/>
    <dgm:cxn modelId="{E65FF055-D2AD-4FFA-AFF2-990E21DA778F}" type="presOf" srcId="{BC07F647-C676-4DC9-9820-3682D6A1CCB2}" destId="{48F1B629-B7BB-4144-91D4-A597F4BF6B13}" srcOrd="0" destOrd="0" presId="urn:microsoft.com/office/officeart/2005/8/layout/process2"/>
    <dgm:cxn modelId="{17A018BD-9C90-4F21-89E9-40311DEB5E23}" type="presOf" srcId="{5A406820-987E-4099-B10B-667145F556C9}" destId="{1F92CADF-BA2C-46DF-B93F-40C3BE2C85AE}" srcOrd="0" destOrd="0" presId="urn:microsoft.com/office/officeart/2005/8/layout/process2"/>
    <dgm:cxn modelId="{ACF82B27-AD0C-4FF1-AAE2-5CCC179B478F}" srcId="{5A406820-987E-4099-B10B-667145F556C9}" destId="{54FF283C-1937-4C41-AA8C-6087C168BF05}" srcOrd="0" destOrd="0" parTransId="{F5C074EF-C71F-4EDA-9F5C-5EDFFB85DA4D}" sibTransId="{369E4AFF-E3E5-4496-BC2A-970AE8292D1E}"/>
    <dgm:cxn modelId="{A11EDFB3-22A7-486F-872A-A81951FCC20C}" type="presParOf" srcId="{1F92CADF-BA2C-46DF-B93F-40C3BE2C85AE}" destId="{8A36DCD7-2D59-49D9-B415-A125B2FBE9B4}" srcOrd="0" destOrd="0" presId="urn:microsoft.com/office/officeart/2005/8/layout/process2"/>
    <dgm:cxn modelId="{C0279007-79BF-45DB-9D6E-7DE69D2F9A86}" type="presParOf" srcId="{1F92CADF-BA2C-46DF-B93F-40C3BE2C85AE}" destId="{2D831B26-9848-4219-9F12-D3875385D7C7}" srcOrd="1" destOrd="0" presId="urn:microsoft.com/office/officeart/2005/8/layout/process2"/>
    <dgm:cxn modelId="{78A4F80C-1506-44A1-BEB7-38FC7D1E3B33}" type="presParOf" srcId="{2D831B26-9848-4219-9F12-D3875385D7C7}" destId="{38A52233-CD57-4E56-8664-082FC9491314}" srcOrd="0" destOrd="0" presId="urn:microsoft.com/office/officeart/2005/8/layout/process2"/>
    <dgm:cxn modelId="{D3B431AE-B6C2-49EF-9592-994DB830E250}" type="presParOf" srcId="{1F92CADF-BA2C-46DF-B93F-40C3BE2C85AE}" destId="{9232864B-0BCB-486A-A5AD-143B2E2F9193}" srcOrd="2" destOrd="0" presId="urn:microsoft.com/office/officeart/2005/8/layout/process2"/>
    <dgm:cxn modelId="{BC1D1152-46E6-4B3F-970C-8DAB99126BA3}" type="presParOf" srcId="{1F92CADF-BA2C-46DF-B93F-40C3BE2C85AE}" destId="{091FFE78-5287-4204-A6AB-04E5B68A9A96}" srcOrd="3" destOrd="0" presId="urn:microsoft.com/office/officeart/2005/8/layout/process2"/>
    <dgm:cxn modelId="{85778801-CBB7-44E5-83A7-CF99B1A9ECEA}" type="presParOf" srcId="{091FFE78-5287-4204-A6AB-04E5B68A9A96}" destId="{E6C40F7C-1A4B-4C6E-976D-FFED32E48F69}" srcOrd="0" destOrd="0" presId="urn:microsoft.com/office/officeart/2005/8/layout/process2"/>
    <dgm:cxn modelId="{FC4E1367-120E-475C-B2BE-3B3CC2CB77A6}" type="presParOf" srcId="{1F92CADF-BA2C-46DF-B93F-40C3BE2C85AE}" destId="{48F1B629-B7BB-4144-91D4-A597F4BF6B1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76F158-8E44-4B21-971E-7EE0EFBDD48E}" type="doc">
      <dgm:prSet loTypeId="urn:microsoft.com/office/officeart/2005/8/layout/arrow2" loCatId="process" qsTypeId="urn:microsoft.com/office/officeart/2005/8/quickstyle/simple4" qsCatId="simple" csTypeId="urn:microsoft.com/office/officeart/2005/8/colors/colorful5" csCatId="colorful" phldr="1"/>
      <dgm:spPr/>
    </dgm:pt>
    <dgm:pt modelId="{9462A3DD-1C25-49F9-A0D0-6FA82EFF7F77}">
      <dgm:prSet phldrT="[Texto]"/>
      <dgm:spPr/>
      <dgm:t>
        <a:bodyPr/>
        <a:lstStyle/>
        <a:p>
          <a:r>
            <a:rPr lang="es-MX" dirty="0" smtClean="0"/>
            <a:t>Establecer la fundamentación teórica</a:t>
          </a:r>
          <a:endParaRPr lang="es-MX" dirty="0"/>
        </a:p>
      </dgm:t>
    </dgm:pt>
    <dgm:pt modelId="{468184A3-28EB-4160-8196-ECFECCA7960E}" type="parTrans" cxnId="{5B010561-DD23-4C2B-B8F5-0C4E93CD4207}">
      <dgm:prSet/>
      <dgm:spPr/>
      <dgm:t>
        <a:bodyPr/>
        <a:lstStyle/>
        <a:p>
          <a:endParaRPr lang="es-MX"/>
        </a:p>
      </dgm:t>
    </dgm:pt>
    <dgm:pt modelId="{5E04240A-BE09-4B9E-8585-87381303C33F}" type="sibTrans" cxnId="{5B010561-DD23-4C2B-B8F5-0C4E93CD4207}">
      <dgm:prSet/>
      <dgm:spPr/>
      <dgm:t>
        <a:bodyPr/>
        <a:lstStyle/>
        <a:p>
          <a:endParaRPr lang="es-MX"/>
        </a:p>
      </dgm:t>
    </dgm:pt>
    <dgm:pt modelId="{0C5442C8-1774-47A2-8698-D8B632FDC1BD}">
      <dgm:prSet phldrT="[Texto]"/>
      <dgm:spPr/>
      <dgm:t>
        <a:bodyPr/>
        <a:lstStyle/>
        <a:p>
          <a:r>
            <a:rPr lang="es-MX" dirty="0" smtClean="0"/>
            <a:t>Diagnosticar la situación actual del cantón</a:t>
          </a:r>
          <a:endParaRPr lang="es-MX" dirty="0"/>
        </a:p>
      </dgm:t>
    </dgm:pt>
    <dgm:pt modelId="{3429AD27-CF38-41B9-B320-080C6C8E29EA}" type="parTrans" cxnId="{F0B5696D-0489-4147-8C4D-BEE05871D140}">
      <dgm:prSet/>
      <dgm:spPr/>
      <dgm:t>
        <a:bodyPr/>
        <a:lstStyle/>
        <a:p>
          <a:endParaRPr lang="es-MX"/>
        </a:p>
      </dgm:t>
    </dgm:pt>
    <dgm:pt modelId="{B2871DDD-A144-48B8-8A95-5EFCFB86BB6D}" type="sibTrans" cxnId="{F0B5696D-0489-4147-8C4D-BEE05871D140}">
      <dgm:prSet/>
      <dgm:spPr/>
      <dgm:t>
        <a:bodyPr/>
        <a:lstStyle/>
        <a:p>
          <a:endParaRPr lang="es-MX"/>
        </a:p>
      </dgm:t>
    </dgm:pt>
    <dgm:pt modelId="{009D1996-2F0B-4E2C-8704-CE442378F366}">
      <dgm:prSet phldrT="[Texto]"/>
      <dgm:spPr/>
      <dgm:t>
        <a:bodyPr/>
        <a:lstStyle/>
        <a:p>
          <a:r>
            <a:rPr lang="es-MX" dirty="0" smtClean="0"/>
            <a:t>Identificar las principales falencias</a:t>
          </a:r>
          <a:endParaRPr lang="es-MX" dirty="0"/>
        </a:p>
      </dgm:t>
    </dgm:pt>
    <dgm:pt modelId="{876ECE8E-0944-4CD4-9A6B-64EB28C5BAB3}" type="parTrans" cxnId="{F866F750-564D-4C50-B79F-80FA33682661}">
      <dgm:prSet/>
      <dgm:spPr/>
      <dgm:t>
        <a:bodyPr/>
        <a:lstStyle/>
        <a:p>
          <a:endParaRPr lang="es-MX"/>
        </a:p>
      </dgm:t>
    </dgm:pt>
    <dgm:pt modelId="{3AC13404-AD0F-4AEE-95F6-138667870674}" type="sibTrans" cxnId="{F866F750-564D-4C50-B79F-80FA33682661}">
      <dgm:prSet/>
      <dgm:spPr/>
      <dgm:t>
        <a:bodyPr/>
        <a:lstStyle/>
        <a:p>
          <a:endParaRPr lang="es-MX"/>
        </a:p>
      </dgm:t>
    </dgm:pt>
    <dgm:pt modelId="{F7106C86-996C-400A-A476-E85703558663}" type="pres">
      <dgm:prSet presAssocID="{8876F158-8E44-4B21-971E-7EE0EFBDD48E}" presName="arrowDiagram" presStyleCnt="0">
        <dgm:presLayoutVars>
          <dgm:chMax val="5"/>
          <dgm:dir/>
          <dgm:resizeHandles val="exact"/>
        </dgm:presLayoutVars>
      </dgm:prSet>
      <dgm:spPr/>
    </dgm:pt>
    <dgm:pt modelId="{C8043033-8B8C-493E-B031-6A62B96ABA59}" type="pres">
      <dgm:prSet presAssocID="{8876F158-8E44-4B21-971E-7EE0EFBDD48E}" presName="arrow" presStyleLbl="bgShp" presStyleIdx="0" presStyleCnt="1"/>
      <dgm:spPr/>
    </dgm:pt>
    <dgm:pt modelId="{88C05316-8950-42A4-A180-AEAD6ED8D783}" type="pres">
      <dgm:prSet presAssocID="{8876F158-8E44-4B21-971E-7EE0EFBDD48E}" presName="arrowDiagram3" presStyleCnt="0"/>
      <dgm:spPr/>
    </dgm:pt>
    <dgm:pt modelId="{B43596B9-B914-40CB-9FED-FBA4FDEC0FD6}" type="pres">
      <dgm:prSet presAssocID="{9462A3DD-1C25-49F9-A0D0-6FA82EFF7F77}" presName="bullet3a" presStyleLbl="node1" presStyleIdx="0" presStyleCnt="3"/>
      <dgm:spPr/>
    </dgm:pt>
    <dgm:pt modelId="{E8F49FD6-F9CD-430F-9D9E-8BEF24F87874}" type="pres">
      <dgm:prSet presAssocID="{9462A3DD-1C25-49F9-A0D0-6FA82EFF7F77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ABF6FF9-5E2A-41C5-8208-A42A5720AED2}" type="pres">
      <dgm:prSet presAssocID="{0C5442C8-1774-47A2-8698-D8B632FDC1BD}" presName="bullet3b" presStyleLbl="node1" presStyleIdx="1" presStyleCnt="3"/>
      <dgm:spPr/>
    </dgm:pt>
    <dgm:pt modelId="{2DC34849-3DA4-40F4-A10C-37B26D7B96D0}" type="pres">
      <dgm:prSet presAssocID="{0C5442C8-1774-47A2-8698-D8B632FDC1BD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6535F5C-ED04-4CCA-AEA7-580F01729E81}" type="pres">
      <dgm:prSet presAssocID="{009D1996-2F0B-4E2C-8704-CE442378F366}" presName="bullet3c" presStyleLbl="node1" presStyleIdx="2" presStyleCnt="3"/>
      <dgm:spPr/>
    </dgm:pt>
    <dgm:pt modelId="{67402D05-B958-407C-9C3A-5BBC62A7A4DC}" type="pres">
      <dgm:prSet presAssocID="{009D1996-2F0B-4E2C-8704-CE442378F366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5AF5FA3-76AD-49A1-AC7F-973C033E69F0}" type="presOf" srcId="{8876F158-8E44-4B21-971E-7EE0EFBDD48E}" destId="{F7106C86-996C-400A-A476-E85703558663}" srcOrd="0" destOrd="0" presId="urn:microsoft.com/office/officeart/2005/8/layout/arrow2"/>
    <dgm:cxn modelId="{5B010561-DD23-4C2B-B8F5-0C4E93CD4207}" srcId="{8876F158-8E44-4B21-971E-7EE0EFBDD48E}" destId="{9462A3DD-1C25-49F9-A0D0-6FA82EFF7F77}" srcOrd="0" destOrd="0" parTransId="{468184A3-28EB-4160-8196-ECFECCA7960E}" sibTransId="{5E04240A-BE09-4B9E-8585-87381303C33F}"/>
    <dgm:cxn modelId="{F866F750-564D-4C50-B79F-80FA33682661}" srcId="{8876F158-8E44-4B21-971E-7EE0EFBDD48E}" destId="{009D1996-2F0B-4E2C-8704-CE442378F366}" srcOrd="2" destOrd="0" parTransId="{876ECE8E-0944-4CD4-9A6B-64EB28C5BAB3}" sibTransId="{3AC13404-AD0F-4AEE-95F6-138667870674}"/>
    <dgm:cxn modelId="{D96F81E9-F3E2-40AB-B9F6-53DB4B56D63E}" type="presOf" srcId="{9462A3DD-1C25-49F9-A0D0-6FA82EFF7F77}" destId="{E8F49FD6-F9CD-430F-9D9E-8BEF24F87874}" srcOrd="0" destOrd="0" presId="urn:microsoft.com/office/officeart/2005/8/layout/arrow2"/>
    <dgm:cxn modelId="{F0B5696D-0489-4147-8C4D-BEE05871D140}" srcId="{8876F158-8E44-4B21-971E-7EE0EFBDD48E}" destId="{0C5442C8-1774-47A2-8698-D8B632FDC1BD}" srcOrd="1" destOrd="0" parTransId="{3429AD27-CF38-41B9-B320-080C6C8E29EA}" sibTransId="{B2871DDD-A144-48B8-8A95-5EFCFB86BB6D}"/>
    <dgm:cxn modelId="{6CCCB834-E75A-48E4-93B3-B7339A1E5373}" type="presOf" srcId="{0C5442C8-1774-47A2-8698-D8B632FDC1BD}" destId="{2DC34849-3DA4-40F4-A10C-37B26D7B96D0}" srcOrd="0" destOrd="0" presId="urn:microsoft.com/office/officeart/2005/8/layout/arrow2"/>
    <dgm:cxn modelId="{B34D7491-FF5D-42AC-9ABF-12203131E493}" type="presOf" srcId="{009D1996-2F0B-4E2C-8704-CE442378F366}" destId="{67402D05-B958-407C-9C3A-5BBC62A7A4DC}" srcOrd="0" destOrd="0" presId="urn:microsoft.com/office/officeart/2005/8/layout/arrow2"/>
    <dgm:cxn modelId="{C6462833-99B1-4BD7-9A17-FC8928883988}" type="presParOf" srcId="{F7106C86-996C-400A-A476-E85703558663}" destId="{C8043033-8B8C-493E-B031-6A62B96ABA59}" srcOrd="0" destOrd="0" presId="urn:microsoft.com/office/officeart/2005/8/layout/arrow2"/>
    <dgm:cxn modelId="{287E59F3-F769-4085-AB4F-6C28BB6AB06D}" type="presParOf" srcId="{F7106C86-996C-400A-A476-E85703558663}" destId="{88C05316-8950-42A4-A180-AEAD6ED8D783}" srcOrd="1" destOrd="0" presId="urn:microsoft.com/office/officeart/2005/8/layout/arrow2"/>
    <dgm:cxn modelId="{AC7E81D9-A71C-4118-B07C-8E827CDE816B}" type="presParOf" srcId="{88C05316-8950-42A4-A180-AEAD6ED8D783}" destId="{B43596B9-B914-40CB-9FED-FBA4FDEC0FD6}" srcOrd="0" destOrd="0" presId="urn:microsoft.com/office/officeart/2005/8/layout/arrow2"/>
    <dgm:cxn modelId="{923BDEE3-9A45-46EF-962B-77C603CD498B}" type="presParOf" srcId="{88C05316-8950-42A4-A180-AEAD6ED8D783}" destId="{E8F49FD6-F9CD-430F-9D9E-8BEF24F87874}" srcOrd="1" destOrd="0" presId="urn:microsoft.com/office/officeart/2005/8/layout/arrow2"/>
    <dgm:cxn modelId="{26CE5C3F-F71A-473A-8E51-4B7288BE601B}" type="presParOf" srcId="{88C05316-8950-42A4-A180-AEAD6ED8D783}" destId="{9ABF6FF9-5E2A-41C5-8208-A42A5720AED2}" srcOrd="2" destOrd="0" presId="urn:microsoft.com/office/officeart/2005/8/layout/arrow2"/>
    <dgm:cxn modelId="{6EF11551-11C6-4AFF-88DC-ADCE4C3A9CA3}" type="presParOf" srcId="{88C05316-8950-42A4-A180-AEAD6ED8D783}" destId="{2DC34849-3DA4-40F4-A10C-37B26D7B96D0}" srcOrd="3" destOrd="0" presId="urn:microsoft.com/office/officeart/2005/8/layout/arrow2"/>
    <dgm:cxn modelId="{86DFFB48-1D4D-45DE-8B7E-B97FF2259162}" type="presParOf" srcId="{88C05316-8950-42A4-A180-AEAD6ED8D783}" destId="{86535F5C-ED04-4CCA-AEA7-580F01729E81}" srcOrd="4" destOrd="0" presId="urn:microsoft.com/office/officeart/2005/8/layout/arrow2"/>
    <dgm:cxn modelId="{0B3EE355-DEEA-4C83-9214-F4A02F36B716}" type="presParOf" srcId="{88C05316-8950-42A4-A180-AEAD6ED8D783}" destId="{67402D05-B958-407C-9C3A-5BBC62A7A4DC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A6BB858-4E33-4B6C-A92E-6256F4C23753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7EDC5E37-D289-43B3-815C-93A70D036B71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Ubicación</a:t>
          </a:r>
          <a:endParaRPr lang="es-MX" sz="2000" dirty="0">
            <a:solidFill>
              <a:schemeClr val="tx1"/>
            </a:solidFill>
          </a:endParaRPr>
        </a:p>
      </dgm:t>
    </dgm:pt>
    <dgm:pt modelId="{B099BB07-0D46-4797-97F6-E9A2B34B60FA}" type="parTrans" cxnId="{5AF688D9-AF70-4099-8013-C1E9024E9C58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3DE5E0A2-1B62-430F-98D5-8947C1B168F0}" type="sibTrans" cxnId="{5AF688D9-AF70-4099-8013-C1E9024E9C58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29F8AED1-0155-458B-9C3E-6ED538DA0F73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Materiales y técnicas de construcción</a:t>
          </a:r>
          <a:endParaRPr lang="es-MX" sz="2000" dirty="0">
            <a:solidFill>
              <a:schemeClr val="tx1"/>
            </a:solidFill>
          </a:endParaRPr>
        </a:p>
      </dgm:t>
    </dgm:pt>
    <dgm:pt modelId="{CDDFC5DD-3358-4C54-8983-C64768649165}" type="parTrans" cxnId="{4F355ED0-29F2-4713-AD82-04B5C89567AC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6A7D86D7-046B-41D4-A175-51146F29F887}" type="sibTrans" cxnId="{4F355ED0-29F2-4713-AD82-04B5C89567AC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272057D-76D9-452D-88B0-541D460DA761}">
      <dgm:prSet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Asesoramiento en conservación ambiental</a:t>
          </a:r>
          <a:endParaRPr lang="es-MX" sz="2000" dirty="0">
            <a:solidFill>
              <a:schemeClr val="tx1"/>
            </a:solidFill>
          </a:endParaRPr>
        </a:p>
      </dgm:t>
    </dgm:pt>
    <dgm:pt modelId="{D236B937-F1C2-4A87-8844-38FB9A403702}" type="parTrans" cxnId="{B68E1291-C193-441E-93C7-FB43B11874F7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CC60E709-8D26-4227-86AC-A1D3BBD28F48}" type="sibTrans" cxnId="{B68E1291-C193-441E-93C7-FB43B11874F7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A96FBA91-19E3-4B03-B220-C938FDC88635}">
      <dgm:prSet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Capacidad de carga</a:t>
          </a:r>
          <a:endParaRPr lang="es-MX" sz="2000" dirty="0">
            <a:solidFill>
              <a:schemeClr val="tx1"/>
            </a:solidFill>
          </a:endParaRPr>
        </a:p>
      </dgm:t>
    </dgm:pt>
    <dgm:pt modelId="{A6553197-8917-44C2-A4B4-54B6A33B1EE1}" type="parTrans" cxnId="{56891208-4BC3-44FB-83BA-44685C8EB0B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E1CC9C88-30D1-4D60-9C03-1A93AB0EA0D4}" type="sibTrans" cxnId="{56891208-4BC3-44FB-83BA-44685C8EB0B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3764ED1B-39C0-4574-B497-453870C2EB67}">
      <dgm:prSet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Uso de energías renovables</a:t>
          </a:r>
          <a:endParaRPr lang="es-MX" sz="2000" dirty="0">
            <a:solidFill>
              <a:schemeClr val="tx1"/>
            </a:solidFill>
          </a:endParaRPr>
        </a:p>
      </dgm:t>
    </dgm:pt>
    <dgm:pt modelId="{9EB5F0D0-92BB-462B-AD4E-FC6999468270}" type="parTrans" cxnId="{340D651D-F4EC-47D5-9A92-AF3BE827C60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53B4667B-B04B-4C43-A437-68ED2717D0AA}" type="sibTrans" cxnId="{340D651D-F4EC-47D5-9A92-AF3BE827C60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9A0CD31D-7A9A-48EA-9D83-9CC7C43AE38E}">
      <dgm:prSet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Análisis de los recursos naturales </a:t>
          </a:r>
          <a:endParaRPr lang="es-MX" sz="2000" dirty="0">
            <a:solidFill>
              <a:schemeClr val="tx1"/>
            </a:solidFill>
          </a:endParaRPr>
        </a:p>
      </dgm:t>
    </dgm:pt>
    <dgm:pt modelId="{BB4BD1FE-B23B-4DB1-BEEC-DF0966362054}" type="parTrans" cxnId="{ED4D25CE-0118-46B5-908A-81F9B8C408D7}">
      <dgm:prSet/>
      <dgm:spPr/>
      <dgm:t>
        <a:bodyPr/>
        <a:lstStyle/>
        <a:p>
          <a:endParaRPr lang="es-MX"/>
        </a:p>
      </dgm:t>
    </dgm:pt>
    <dgm:pt modelId="{6D5FB4B8-30D0-4835-A055-F4C282165FE1}" type="sibTrans" cxnId="{ED4D25CE-0118-46B5-908A-81F9B8C408D7}">
      <dgm:prSet/>
      <dgm:spPr/>
      <dgm:t>
        <a:bodyPr/>
        <a:lstStyle/>
        <a:p>
          <a:endParaRPr lang="es-MX"/>
        </a:p>
      </dgm:t>
    </dgm:pt>
    <dgm:pt modelId="{0760B135-A522-485D-ACD8-29F783C0D4AB}" type="pres">
      <dgm:prSet presAssocID="{2A6BB858-4E33-4B6C-A92E-6256F4C2375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7AAEB9FF-7B6B-4328-A92B-840833BA865F}" type="pres">
      <dgm:prSet presAssocID="{7EDC5E37-D289-43B3-815C-93A70D036B71}" presName="horFlow" presStyleCnt="0"/>
      <dgm:spPr/>
    </dgm:pt>
    <dgm:pt modelId="{57D89DDA-3559-45CD-AECD-26549AEDD95F}" type="pres">
      <dgm:prSet presAssocID="{7EDC5E37-D289-43B3-815C-93A70D036B71}" presName="bigChev" presStyleLbl="node1" presStyleIdx="0" presStyleCnt="6" custScaleX="120421" custScaleY="111578" custLinFactNeighborY="-3469"/>
      <dgm:spPr/>
      <dgm:t>
        <a:bodyPr/>
        <a:lstStyle/>
        <a:p>
          <a:endParaRPr lang="es-MX"/>
        </a:p>
      </dgm:t>
    </dgm:pt>
    <dgm:pt modelId="{EBE7CCEF-E350-4C11-8F0B-4119BF065FD4}" type="pres">
      <dgm:prSet presAssocID="{7EDC5E37-D289-43B3-815C-93A70D036B71}" presName="vSp" presStyleCnt="0"/>
      <dgm:spPr/>
    </dgm:pt>
    <dgm:pt modelId="{8F0C7164-121C-496D-90DB-1F48EA7AB318}" type="pres">
      <dgm:prSet presAssocID="{9A0CD31D-7A9A-48EA-9D83-9CC7C43AE38E}" presName="horFlow" presStyleCnt="0"/>
      <dgm:spPr/>
    </dgm:pt>
    <dgm:pt modelId="{0718CCFD-B221-4026-85DE-77986073A5FA}" type="pres">
      <dgm:prSet presAssocID="{9A0CD31D-7A9A-48EA-9D83-9CC7C43AE38E}" presName="bigChev" presStyleLbl="node1" presStyleIdx="1" presStyleCnt="6" custScaleX="116600"/>
      <dgm:spPr/>
      <dgm:t>
        <a:bodyPr/>
        <a:lstStyle/>
        <a:p>
          <a:endParaRPr lang="es-MX"/>
        </a:p>
      </dgm:t>
    </dgm:pt>
    <dgm:pt modelId="{1357B507-25B5-4CC8-A0C5-92874024FAF0}" type="pres">
      <dgm:prSet presAssocID="{9A0CD31D-7A9A-48EA-9D83-9CC7C43AE38E}" presName="vSp" presStyleCnt="0"/>
      <dgm:spPr/>
    </dgm:pt>
    <dgm:pt modelId="{022E492A-9B10-4AE3-9FDA-9BA2A245A707}" type="pres">
      <dgm:prSet presAssocID="{29F8AED1-0155-458B-9C3E-6ED538DA0F73}" presName="horFlow" presStyleCnt="0"/>
      <dgm:spPr/>
    </dgm:pt>
    <dgm:pt modelId="{1A8F7ABF-F3D9-4AF3-A8BE-0F5DD514DC6F}" type="pres">
      <dgm:prSet presAssocID="{29F8AED1-0155-458B-9C3E-6ED538DA0F73}" presName="bigChev" presStyleLbl="node1" presStyleIdx="2" presStyleCnt="6" custScaleX="118701" custScaleY="111578"/>
      <dgm:spPr/>
      <dgm:t>
        <a:bodyPr/>
        <a:lstStyle/>
        <a:p>
          <a:endParaRPr lang="es-MX"/>
        </a:p>
      </dgm:t>
    </dgm:pt>
    <dgm:pt modelId="{B2439AA4-2FF0-459A-99A5-9E0690B67F72}" type="pres">
      <dgm:prSet presAssocID="{29F8AED1-0155-458B-9C3E-6ED538DA0F73}" presName="vSp" presStyleCnt="0"/>
      <dgm:spPr/>
    </dgm:pt>
    <dgm:pt modelId="{5CC5C4C8-B564-4D56-82CF-4DBE314B40A8}" type="pres">
      <dgm:prSet presAssocID="{1272057D-76D9-452D-88B0-541D460DA761}" presName="horFlow" presStyleCnt="0"/>
      <dgm:spPr/>
    </dgm:pt>
    <dgm:pt modelId="{8603D4B6-BDE8-4A2A-86F6-FC5C4A9C9A74}" type="pres">
      <dgm:prSet presAssocID="{1272057D-76D9-452D-88B0-541D460DA761}" presName="bigChev" presStyleLbl="node1" presStyleIdx="3" presStyleCnt="6" custScaleX="120421" custScaleY="111578"/>
      <dgm:spPr/>
      <dgm:t>
        <a:bodyPr/>
        <a:lstStyle/>
        <a:p>
          <a:endParaRPr lang="es-MX"/>
        </a:p>
      </dgm:t>
    </dgm:pt>
    <dgm:pt modelId="{F1AB1897-498F-4B0D-AA57-2DDD91CF50D4}" type="pres">
      <dgm:prSet presAssocID="{1272057D-76D9-452D-88B0-541D460DA761}" presName="vSp" presStyleCnt="0"/>
      <dgm:spPr/>
    </dgm:pt>
    <dgm:pt modelId="{5E6883B3-E91F-4866-B776-80CCD595C731}" type="pres">
      <dgm:prSet presAssocID="{A96FBA91-19E3-4B03-B220-C938FDC88635}" presName="horFlow" presStyleCnt="0"/>
      <dgm:spPr/>
    </dgm:pt>
    <dgm:pt modelId="{2C40F89D-EFDB-4180-9D9C-81F5FF7EE325}" type="pres">
      <dgm:prSet presAssocID="{A96FBA91-19E3-4B03-B220-C938FDC88635}" presName="bigChev" presStyleLbl="node1" presStyleIdx="4" presStyleCnt="6" custScaleX="120421" custScaleY="111578"/>
      <dgm:spPr/>
      <dgm:t>
        <a:bodyPr/>
        <a:lstStyle/>
        <a:p>
          <a:endParaRPr lang="es-MX"/>
        </a:p>
      </dgm:t>
    </dgm:pt>
    <dgm:pt modelId="{63BB55DA-7E10-496F-A4B3-4EFCD2621412}" type="pres">
      <dgm:prSet presAssocID="{A96FBA91-19E3-4B03-B220-C938FDC88635}" presName="vSp" presStyleCnt="0"/>
      <dgm:spPr/>
    </dgm:pt>
    <dgm:pt modelId="{EA8B8723-EA11-4601-9A64-CC4C0CA67AAF}" type="pres">
      <dgm:prSet presAssocID="{3764ED1B-39C0-4574-B497-453870C2EB67}" presName="horFlow" presStyleCnt="0"/>
      <dgm:spPr/>
    </dgm:pt>
    <dgm:pt modelId="{A267896B-F2CC-42F5-908F-46B935330CA4}" type="pres">
      <dgm:prSet presAssocID="{3764ED1B-39C0-4574-B497-453870C2EB67}" presName="bigChev" presStyleLbl="node1" presStyleIdx="5" presStyleCnt="6" custScaleX="120421" custScaleY="111578"/>
      <dgm:spPr/>
      <dgm:t>
        <a:bodyPr/>
        <a:lstStyle/>
        <a:p>
          <a:endParaRPr lang="es-MX"/>
        </a:p>
      </dgm:t>
    </dgm:pt>
  </dgm:ptLst>
  <dgm:cxnLst>
    <dgm:cxn modelId="{905113E1-FCA0-4AF1-9FB3-C42FB09DA63B}" type="presOf" srcId="{29F8AED1-0155-458B-9C3E-6ED538DA0F73}" destId="{1A8F7ABF-F3D9-4AF3-A8BE-0F5DD514DC6F}" srcOrd="0" destOrd="0" presId="urn:microsoft.com/office/officeart/2005/8/layout/lProcess3"/>
    <dgm:cxn modelId="{56891208-4BC3-44FB-83BA-44685C8EB0BB}" srcId="{2A6BB858-4E33-4B6C-A92E-6256F4C23753}" destId="{A96FBA91-19E3-4B03-B220-C938FDC88635}" srcOrd="4" destOrd="0" parTransId="{A6553197-8917-44C2-A4B4-54B6A33B1EE1}" sibTransId="{E1CC9C88-30D1-4D60-9C03-1A93AB0EA0D4}"/>
    <dgm:cxn modelId="{ED4D25CE-0118-46B5-908A-81F9B8C408D7}" srcId="{2A6BB858-4E33-4B6C-A92E-6256F4C23753}" destId="{9A0CD31D-7A9A-48EA-9D83-9CC7C43AE38E}" srcOrd="1" destOrd="0" parTransId="{BB4BD1FE-B23B-4DB1-BEEC-DF0966362054}" sibTransId="{6D5FB4B8-30D0-4835-A055-F4C282165FE1}"/>
    <dgm:cxn modelId="{ED33A737-0369-4A1B-B2F6-3196ED8C3ABE}" type="presOf" srcId="{1272057D-76D9-452D-88B0-541D460DA761}" destId="{8603D4B6-BDE8-4A2A-86F6-FC5C4A9C9A74}" srcOrd="0" destOrd="0" presId="urn:microsoft.com/office/officeart/2005/8/layout/lProcess3"/>
    <dgm:cxn modelId="{14040B83-A026-402E-849C-516E3EBC7D3E}" type="presOf" srcId="{7EDC5E37-D289-43B3-815C-93A70D036B71}" destId="{57D89DDA-3559-45CD-AECD-26549AEDD95F}" srcOrd="0" destOrd="0" presId="urn:microsoft.com/office/officeart/2005/8/layout/lProcess3"/>
    <dgm:cxn modelId="{0F8B463F-E9B5-4BDF-BE56-9A2C86C11147}" type="presOf" srcId="{3764ED1B-39C0-4574-B497-453870C2EB67}" destId="{A267896B-F2CC-42F5-908F-46B935330CA4}" srcOrd="0" destOrd="0" presId="urn:microsoft.com/office/officeart/2005/8/layout/lProcess3"/>
    <dgm:cxn modelId="{8E5B4AA2-82CF-452A-8A8D-DEB652F618DF}" type="presOf" srcId="{2A6BB858-4E33-4B6C-A92E-6256F4C23753}" destId="{0760B135-A522-485D-ACD8-29F783C0D4AB}" srcOrd="0" destOrd="0" presId="urn:microsoft.com/office/officeart/2005/8/layout/lProcess3"/>
    <dgm:cxn modelId="{340D651D-F4EC-47D5-9A92-AF3BE827C601}" srcId="{2A6BB858-4E33-4B6C-A92E-6256F4C23753}" destId="{3764ED1B-39C0-4574-B497-453870C2EB67}" srcOrd="5" destOrd="0" parTransId="{9EB5F0D0-92BB-462B-AD4E-FC6999468270}" sibTransId="{53B4667B-B04B-4C43-A437-68ED2717D0AA}"/>
    <dgm:cxn modelId="{4F355ED0-29F2-4713-AD82-04B5C89567AC}" srcId="{2A6BB858-4E33-4B6C-A92E-6256F4C23753}" destId="{29F8AED1-0155-458B-9C3E-6ED538DA0F73}" srcOrd="2" destOrd="0" parTransId="{CDDFC5DD-3358-4C54-8983-C64768649165}" sibTransId="{6A7D86D7-046B-41D4-A175-51146F29F887}"/>
    <dgm:cxn modelId="{5AF688D9-AF70-4099-8013-C1E9024E9C58}" srcId="{2A6BB858-4E33-4B6C-A92E-6256F4C23753}" destId="{7EDC5E37-D289-43B3-815C-93A70D036B71}" srcOrd="0" destOrd="0" parTransId="{B099BB07-0D46-4797-97F6-E9A2B34B60FA}" sibTransId="{3DE5E0A2-1B62-430F-98D5-8947C1B168F0}"/>
    <dgm:cxn modelId="{B68E1291-C193-441E-93C7-FB43B11874F7}" srcId="{2A6BB858-4E33-4B6C-A92E-6256F4C23753}" destId="{1272057D-76D9-452D-88B0-541D460DA761}" srcOrd="3" destOrd="0" parTransId="{D236B937-F1C2-4A87-8844-38FB9A403702}" sibTransId="{CC60E709-8D26-4227-86AC-A1D3BBD28F48}"/>
    <dgm:cxn modelId="{7B3A46C8-6B3B-4D4B-8916-5F8E6C1346F7}" type="presOf" srcId="{A96FBA91-19E3-4B03-B220-C938FDC88635}" destId="{2C40F89D-EFDB-4180-9D9C-81F5FF7EE325}" srcOrd="0" destOrd="0" presId="urn:microsoft.com/office/officeart/2005/8/layout/lProcess3"/>
    <dgm:cxn modelId="{2D26D6CC-0674-4119-902F-ED2C231765B9}" type="presOf" srcId="{9A0CD31D-7A9A-48EA-9D83-9CC7C43AE38E}" destId="{0718CCFD-B221-4026-85DE-77986073A5FA}" srcOrd="0" destOrd="0" presId="urn:microsoft.com/office/officeart/2005/8/layout/lProcess3"/>
    <dgm:cxn modelId="{87F49F4F-6EDA-4A7F-A28B-AFB84F8EBBCC}" type="presParOf" srcId="{0760B135-A522-485D-ACD8-29F783C0D4AB}" destId="{7AAEB9FF-7B6B-4328-A92B-840833BA865F}" srcOrd="0" destOrd="0" presId="urn:microsoft.com/office/officeart/2005/8/layout/lProcess3"/>
    <dgm:cxn modelId="{BCC5C8C9-2EA3-4924-81E6-68F86A114DB3}" type="presParOf" srcId="{7AAEB9FF-7B6B-4328-A92B-840833BA865F}" destId="{57D89DDA-3559-45CD-AECD-26549AEDD95F}" srcOrd="0" destOrd="0" presId="urn:microsoft.com/office/officeart/2005/8/layout/lProcess3"/>
    <dgm:cxn modelId="{9E087283-38C1-4FF3-99B8-827B6F13EE2B}" type="presParOf" srcId="{0760B135-A522-485D-ACD8-29F783C0D4AB}" destId="{EBE7CCEF-E350-4C11-8F0B-4119BF065FD4}" srcOrd="1" destOrd="0" presId="urn:microsoft.com/office/officeart/2005/8/layout/lProcess3"/>
    <dgm:cxn modelId="{1D189A6F-22C5-43FA-A928-CF0E4FC4B598}" type="presParOf" srcId="{0760B135-A522-485D-ACD8-29F783C0D4AB}" destId="{8F0C7164-121C-496D-90DB-1F48EA7AB318}" srcOrd="2" destOrd="0" presId="urn:microsoft.com/office/officeart/2005/8/layout/lProcess3"/>
    <dgm:cxn modelId="{9F2BA3A6-62B4-4416-904A-9F9E6BB81756}" type="presParOf" srcId="{8F0C7164-121C-496D-90DB-1F48EA7AB318}" destId="{0718CCFD-B221-4026-85DE-77986073A5FA}" srcOrd="0" destOrd="0" presId="urn:microsoft.com/office/officeart/2005/8/layout/lProcess3"/>
    <dgm:cxn modelId="{775ECEDA-CCA8-43B2-B2AC-80D98FBD2E7F}" type="presParOf" srcId="{0760B135-A522-485D-ACD8-29F783C0D4AB}" destId="{1357B507-25B5-4CC8-A0C5-92874024FAF0}" srcOrd="3" destOrd="0" presId="urn:microsoft.com/office/officeart/2005/8/layout/lProcess3"/>
    <dgm:cxn modelId="{90130D8B-E2CE-4CBD-9C6A-3556FD4D7196}" type="presParOf" srcId="{0760B135-A522-485D-ACD8-29F783C0D4AB}" destId="{022E492A-9B10-4AE3-9FDA-9BA2A245A707}" srcOrd="4" destOrd="0" presId="urn:microsoft.com/office/officeart/2005/8/layout/lProcess3"/>
    <dgm:cxn modelId="{A8A33360-6C2A-4BDE-8452-3D434795C31F}" type="presParOf" srcId="{022E492A-9B10-4AE3-9FDA-9BA2A245A707}" destId="{1A8F7ABF-F3D9-4AF3-A8BE-0F5DD514DC6F}" srcOrd="0" destOrd="0" presId="urn:microsoft.com/office/officeart/2005/8/layout/lProcess3"/>
    <dgm:cxn modelId="{2BDB184F-B1F2-48A0-A1FF-C2CE45BACAF2}" type="presParOf" srcId="{0760B135-A522-485D-ACD8-29F783C0D4AB}" destId="{B2439AA4-2FF0-459A-99A5-9E0690B67F72}" srcOrd="5" destOrd="0" presId="urn:microsoft.com/office/officeart/2005/8/layout/lProcess3"/>
    <dgm:cxn modelId="{F77476AA-5C45-49AE-8A77-A96FC4A8E335}" type="presParOf" srcId="{0760B135-A522-485D-ACD8-29F783C0D4AB}" destId="{5CC5C4C8-B564-4D56-82CF-4DBE314B40A8}" srcOrd="6" destOrd="0" presId="urn:microsoft.com/office/officeart/2005/8/layout/lProcess3"/>
    <dgm:cxn modelId="{39C306ED-CC6C-41B9-A84A-56BD1E78E3D8}" type="presParOf" srcId="{5CC5C4C8-B564-4D56-82CF-4DBE314B40A8}" destId="{8603D4B6-BDE8-4A2A-86F6-FC5C4A9C9A74}" srcOrd="0" destOrd="0" presId="urn:microsoft.com/office/officeart/2005/8/layout/lProcess3"/>
    <dgm:cxn modelId="{9B082D73-B872-43EE-984B-72629D431A2F}" type="presParOf" srcId="{0760B135-A522-485D-ACD8-29F783C0D4AB}" destId="{F1AB1897-498F-4B0D-AA57-2DDD91CF50D4}" srcOrd="7" destOrd="0" presId="urn:microsoft.com/office/officeart/2005/8/layout/lProcess3"/>
    <dgm:cxn modelId="{90B78077-03EC-4071-9A24-C476A187F347}" type="presParOf" srcId="{0760B135-A522-485D-ACD8-29F783C0D4AB}" destId="{5E6883B3-E91F-4866-B776-80CCD595C731}" srcOrd="8" destOrd="0" presId="urn:microsoft.com/office/officeart/2005/8/layout/lProcess3"/>
    <dgm:cxn modelId="{B0810E07-3D8E-49A8-8C18-6C7C5BACBE33}" type="presParOf" srcId="{5E6883B3-E91F-4866-B776-80CCD595C731}" destId="{2C40F89D-EFDB-4180-9D9C-81F5FF7EE325}" srcOrd="0" destOrd="0" presId="urn:microsoft.com/office/officeart/2005/8/layout/lProcess3"/>
    <dgm:cxn modelId="{A03F65F1-AC6F-4D10-96DA-55595CBF6784}" type="presParOf" srcId="{0760B135-A522-485D-ACD8-29F783C0D4AB}" destId="{63BB55DA-7E10-496F-A4B3-4EFCD2621412}" srcOrd="9" destOrd="0" presId="urn:microsoft.com/office/officeart/2005/8/layout/lProcess3"/>
    <dgm:cxn modelId="{C9797D62-79C5-4DAD-83E5-1E11BD705546}" type="presParOf" srcId="{0760B135-A522-485D-ACD8-29F783C0D4AB}" destId="{EA8B8723-EA11-4601-9A64-CC4C0CA67AAF}" srcOrd="10" destOrd="0" presId="urn:microsoft.com/office/officeart/2005/8/layout/lProcess3"/>
    <dgm:cxn modelId="{A3B40AA5-C96E-4488-BD3F-EBE211FA704A}" type="presParOf" srcId="{EA8B8723-EA11-4601-9A64-CC4C0CA67AAF}" destId="{A267896B-F2CC-42F5-908F-46B935330CA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A6BB858-4E33-4B6C-A92E-6256F4C23753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E8238596-199C-46EF-A558-F25AE4CE0FE1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Certificación de sostenibilidad </a:t>
          </a:r>
          <a:endParaRPr lang="es-MX" sz="2000" dirty="0">
            <a:solidFill>
              <a:schemeClr val="tx1"/>
            </a:solidFill>
          </a:endParaRPr>
        </a:p>
      </dgm:t>
    </dgm:pt>
    <dgm:pt modelId="{C274AF3D-8C57-4BFA-BFD7-AF3C6AD88295}" type="parTrans" cxnId="{81DC6FF3-B31B-4A58-A7E0-DB96428D024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6CFA524A-CD78-4190-9092-DF741E485C84}" type="sibTrans" cxnId="{81DC6FF3-B31B-4A58-A7E0-DB96428D024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272057D-76D9-452D-88B0-541D460DA761}">
      <dgm:prSet custT="1"/>
      <dgm:spPr>
        <a:solidFill>
          <a:srgbClr val="92D050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Manejo de desechos </a:t>
          </a:r>
          <a:endParaRPr lang="es-MX" sz="2000" dirty="0">
            <a:solidFill>
              <a:schemeClr val="tx1"/>
            </a:solidFill>
          </a:endParaRPr>
        </a:p>
      </dgm:t>
    </dgm:pt>
    <dgm:pt modelId="{D236B937-F1C2-4A87-8844-38FB9A403702}" type="parTrans" cxnId="{B68E1291-C193-441E-93C7-FB43B11874F7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CC60E709-8D26-4227-86AC-A1D3BBD28F48}" type="sibTrans" cxnId="{B68E1291-C193-441E-93C7-FB43B11874F7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A96FBA91-19E3-4B03-B220-C938FDC88635}">
      <dgm:prSet custT="1"/>
      <dgm:spPr>
        <a:solidFill>
          <a:srgbClr val="D12594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Problemas de deforestación </a:t>
          </a:r>
          <a:endParaRPr lang="es-MX" sz="2000" dirty="0">
            <a:solidFill>
              <a:schemeClr val="tx1"/>
            </a:solidFill>
          </a:endParaRPr>
        </a:p>
      </dgm:t>
    </dgm:pt>
    <dgm:pt modelId="{A6553197-8917-44C2-A4B4-54B6A33B1EE1}" type="parTrans" cxnId="{56891208-4BC3-44FB-83BA-44685C8EB0B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E1CC9C88-30D1-4D60-9C03-1A93AB0EA0D4}" type="sibTrans" cxnId="{56891208-4BC3-44FB-83BA-44685C8EB0B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3764ED1B-39C0-4574-B497-453870C2EB67}">
      <dgm:prSet custT="1"/>
      <dgm:spPr>
        <a:solidFill>
          <a:schemeClr val="accent2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Fuentes de agua contaminadas</a:t>
          </a:r>
          <a:endParaRPr lang="es-MX" sz="2000" dirty="0">
            <a:solidFill>
              <a:schemeClr val="tx1"/>
            </a:solidFill>
          </a:endParaRPr>
        </a:p>
      </dgm:t>
    </dgm:pt>
    <dgm:pt modelId="{9EB5F0D0-92BB-462B-AD4E-FC6999468270}" type="parTrans" cxnId="{340D651D-F4EC-47D5-9A92-AF3BE827C60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53B4667B-B04B-4C43-A437-68ED2717D0AA}" type="sibTrans" cxnId="{340D651D-F4EC-47D5-9A92-AF3BE827C601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B74BA66C-1CFF-4BD3-BC2E-7A32D9ED7B5C}">
      <dgm:prSet custT="1"/>
      <dgm:spPr>
        <a:solidFill>
          <a:schemeClr val="accent1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Recursos naturales únicos</a:t>
          </a:r>
          <a:endParaRPr lang="es-MX" sz="2000" dirty="0">
            <a:solidFill>
              <a:schemeClr val="tx1"/>
            </a:solidFill>
          </a:endParaRPr>
        </a:p>
      </dgm:t>
    </dgm:pt>
    <dgm:pt modelId="{7C7F42DE-B0E5-4EF8-A2E3-E3B2DDB204C4}" type="parTrans" cxnId="{A372A87B-1CEE-4D73-BBC6-B4D3B607E52E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328718F-D7B8-4064-9CD9-223406C7D7C8}" type="sibTrans" cxnId="{A372A87B-1CEE-4D73-BBC6-B4D3B607E52E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0760B135-A522-485D-ACD8-29F783C0D4AB}" type="pres">
      <dgm:prSet presAssocID="{2A6BB858-4E33-4B6C-A92E-6256F4C2375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5CC5C4C8-B564-4D56-82CF-4DBE314B40A8}" type="pres">
      <dgm:prSet presAssocID="{1272057D-76D9-452D-88B0-541D460DA761}" presName="horFlow" presStyleCnt="0"/>
      <dgm:spPr/>
    </dgm:pt>
    <dgm:pt modelId="{8603D4B6-BDE8-4A2A-86F6-FC5C4A9C9A74}" type="pres">
      <dgm:prSet presAssocID="{1272057D-76D9-452D-88B0-541D460DA761}" presName="bigChev" presStyleLbl="node1" presStyleIdx="0" presStyleCnt="5" custScaleX="98204"/>
      <dgm:spPr/>
      <dgm:t>
        <a:bodyPr/>
        <a:lstStyle/>
        <a:p>
          <a:endParaRPr lang="es-MX"/>
        </a:p>
      </dgm:t>
    </dgm:pt>
    <dgm:pt modelId="{F1AB1897-498F-4B0D-AA57-2DDD91CF50D4}" type="pres">
      <dgm:prSet presAssocID="{1272057D-76D9-452D-88B0-541D460DA761}" presName="vSp" presStyleCnt="0"/>
      <dgm:spPr/>
    </dgm:pt>
    <dgm:pt modelId="{5E6883B3-E91F-4866-B776-80CCD595C731}" type="pres">
      <dgm:prSet presAssocID="{A96FBA91-19E3-4B03-B220-C938FDC88635}" presName="horFlow" presStyleCnt="0"/>
      <dgm:spPr/>
    </dgm:pt>
    <dgm:pt modelId="{2C40F89D-EFDB-4180-9D9C-81F5FF7EE325}" type="pres">
      <dgm:prSet presAssocID="{A96FBA91-19E3-4B03-B220-C938FDC88635}" presName="bigChev" presStyleLbl="node1" presStyleIdx="1" presStyleCnt="5" custScaleX="98204"/>
      <dgm:spPr/>
      <dgm:t>
        <a:bodyPr/>
        <a:lstStyle/>
        <a:p>
          <a:endParaRPr lang="es-MX"/>
        </a:p>
      </dgm:t>
    </dgm:pt>
    <dgm:pt modelId="{63BB55DA-7E10-496F-A4B3-4EFCD2621412}" type="pres">
      <dgm:prSet presAssocID="{A96FBA91-19E3-4B03-B220-C938FDC88635}" presName="vSp" presStyleCnt="0"/>
      <dgm:spPr/>
    </dgm:pt>
    <dgm:pt modelId="{EA8B8723-EA11-4601-9A64-CC4C0CA67AAF}" type="pres">
      <dgm:prSet presAssocID="{3764ED1B-39C0-4574-B497-453870C2EB67}" presName="horFlow" presStyleCnt="0"/>
      <dgm:spPr/>
    </dgm:pt>
    <dgm:pt modelId="{A267896B-F2CC-42F5-908F-46B935330CA4}" type="pres">
      <dgm:prSet presAssocID="{3764ED1B-39C0-4574-B497-453870C2EB67}" presName="bigChev" presStyleLbl="node1" presStyleIdx="2" presStyleCnt="5" custScaleX="98204"/>
      <dgm:spPr/>
      <dgm:t>
        <a:bodyPr/>
        <a:lstStyle/>
        <a:p>
          <a:endParaRPr lang="es-MX"/>
        </a:p>
      </dgm:t>
    </dgm:pt>
    <dgm:pt modelId="{6ED9069F-2496-4177-8F2C-223EB5FF3EF4}" type="pres">
      <dgm:prSet presAssocID="{3764ED1B-39C0-4574-B497-453870C2EB67}" presName="vSp" presStyleCnt="0"/>
      <dgm:spPr/>
    </dgm:pt>
    <dgm:pt modelId="{7967AE2F-923E-4F62-9E90-3FAE54E38F72}" type="pres">
      <dgm:prSet presAssocID="{B74BA66C-1CFF-4BD3-BC2E-7A32D9ED7B5C}" presName="horFlow" presStyleCnt="0"/>
      <dgm:spPr/>
    </dgm:pt>
    <dgm:pt modelId="{A04E8879-DB2D-48A2-A484-3F101E571747}" type="pres">
      <dgm:prSet presAssocID="{B74BA66C-1CFF-4BD3-BC2E-7A32D9ED7B5C}" presName="bigChev" presStyleLbl="node1" presStyleIdx="3" presStyleCnt="5" custScaleX="98204"/>
      <dgm:spPr/>
      <dgm:t>
        <a:bodyPr/>
        <a:lstStyle/>
        <a:p>
          <a:endParaRPr lang="es-MX"/>
        </a:p>
      </dgm:t>
    </dgm:pt>
    <dgm:pt modelId="{E25144FA-9433-42FA-BF25-E1EBCB0E555C}" type="pres">
      <dgm:prSet presAssocID="{B74BA66C-1CFF-4BD3-BC2E-7A32D9ED7B5C}" presName="vSp" presStyleCnt="0"/>
      <dgm:spPr/>
    </dgm:pt>
    <dgm:pt modelId="{DD1B27B6-8591-47F1-918E-B0DAB4F91289}" type="pres">
      <dgm:prSet presAssocID="{E8238596-199C-46EF-A558-F25AE4CE0FE1}" presName="horFlow" presStyleCnt="0"/>
      <dgm:spPr/>
    </dgm:pt>
    <dgm:pt modelId="{F81888B1-8074-4E30-8A8F-9C0C4CE82CA4}" type="pres">
      <dgm:prSet presAssocID="{E8238596-199C-46EF-A558-F25AE4CE0FE1}" presName="bigChev" presStyleLbl="node1" presStyleIdx="4" presStyleCnt="5" custScaleX="98204"/>
      <dgm:spPr/>
      <dgm:t>
        <a:bodyPr/>
        <a:lstStyle/>
        <a:p>
          <a:endParaRPr lang="es-MX"/>
        </a:p>
      </dgm:t>
    </dgm:pt>
  </dgm:ptLst>
  <dgm:cxnLst>
    <dgm:cxn modelId="{16F43148-CC19-4FB0-B6D2-FE912F2CA10C}" type="presOf" srcId="{3764ED1B-39C0-4574-B497-453870C2EB67}" destId="{A267896B-F2CC-42F5-908F-46B935330CA4}" srcOrd="0" destOrd="0" presId="urn:microsoft.com/office/officeart/2005/8/layout/lProcess3"/>
    <dgm:cxn modelId="{56891208-4BC3-44FB-83BA-44685C8EB0BB}" srcId="{2A6BB858-4E33-4B6C-A92E-6256F4C23753}" destId="{A96FBA91-19E3-4B03-B220-C938FDC88635}" srcOrd="1" destOrd="0" parTransId="{A6553197-8917-44C2-A4B4-54B6A33B1EE1}" sibTransId="{E1CC9C88-30D1-4D60-9C03-1A93AB0EA0D4}"/>
    <dgm:cxn modelId="{31BCB910-9287-42D0-B3AA-484D690640A9}" type="presOf" srcId="{B74BA66C-1CFF-4BD3-BC2E-7A32D9ED7B5C}" destId="{A04E8879-DB2D-48A2-A484-3F101E571747}" srcOrd="0" destOrd="0" presId="urn:microsoft.com/office/officeart/2005/8/layout/lProcess3"/>
    <dgm:cxn modelId="{29A4B022-C72C-496D-844C-36E08237F013}" type="presOf" srcId="{2A6BB858-4E33-4B6C-A92E-6256F4C23753}" destId="{0760B135-A522-485D-ACD8-29F783C0D4AB}" srcOrd="0" destOrd="0" presId="urn:microsoft.com/office/officeart/2005/8/layout/lProcess3"/>
    <dgm:cxn modelId="{90E5F7B9-FD27-4EA6-8A4B-6F20EEED5868}" type="presOf" srcId="{1272057D-76D9-452D-88B0-541D460DA761}" destId="{8603D4B6-BDE8-4A2A-86F6-FC5C4A9C9A74}" srcOrd="0" destOrd="0" presId="urn:microsoft.com/office/officeart/2005/8/layout/lProcess3"/>
    <dgm:cxn modelId="{A372A87B-1CEE-4D73-BBC6-B4D3B607E52E}" srcId="{2A6BB858-4E33-4B6C-A92E-6256F4C23753}" destId="{B74BA66C-1CFF-4BD3-BC2E-7A32D9ED7B5C}" srcOrd="3" destOrd="0" parTransId="{7C7F42DE-B0E5-4EF8-A2E3-E3B2DDB204C4}" sibTransId="{1328718F-D7B8-4064-9CD9-223406C7D7C8}"/>
    <dgm:cxn modelId="{340D651D-F4EC-47D5-9A92-AF3BE827C601}" srcId="{2A6BB858-4E33-4B6C-A92E-6256F4C23753}" destId="{3764ED1B-39C0-4574-B497-453870C2EB67}" srcOrd="2" destOrd="0" parTransId="{9EB5F0D0-92BB-462B-AD4E-FC6999468270}" sibTransId="{53B4667B-B04B-4C43-A437-68ED2717D0AA}"/>
    <dgm:cxn modelId="{B68E1291-C193-441E-93C7-FB43B11874F7}" srcId="{2A6BB858-4E33-4B6C-A92E-6256F4C23753}" destId="{1272057D-76D9-452D-88B0-541D460DA761}" srcOrd="0" destOrd="0" parTransId="{D236B937-F1C2-4A87-8844-38FB9A403702}" sibTransId="{CC60E709-8D26-4227-86AC-A1D3BBD28F48}"/>
    <dgm:cxn modelId="{39A41D72-D656-4495-A50E-AA955B6A2389}" type="presOf" srcId="{A96FBA91-19E3-4B03-B220-C938FDC88635}" destId="{2C40F89D-EFDB-4180-9D9C-81F5FF7EE325}" srcOrd="0" destOrd="0" presId="urn:microsoft.com/office/officeart/2005/8/layout/lProcess3"/>
    <dgm:cxn modelId="{81DC6FF3-B31B-4A58-A7E0-DB96428D0241}" srcId="{2A6BB858-4E33-4B6C-A92E-6256F4C23753}" destId="{E8238596-199C-46EF-A558-F25AE4CE0FE1}" srcOrd="4" destOrd="0" parTransId="{C274AF3D-8C57-4BFA-BFD7-AF3C6AD88295}" sibTransId="{6CFA524A-CD78-4190-9092-DF741E485C84}"/>
    <dgm:cxn modelId="{24644544-A880-4893-9B6A-308176A8F7B3}" type="presOf" srcId="{E8238596-199C-46EF-A558-F25AE4CE0FE1}" destId="{F81888B1-8074-4E30-8A8F-9C0C4CE82CA4}" srcOrd="0" destOrd="0" presId="urn:microsoft.com/office/officeart/2005/8/layout/lProcess3"/>
    <dgm:cxn modelId="{EC161A59-CCEC-42BF-8BF4-500C10D6004A}" type="presParOf" srcId="{0760B135-A522-485D-ACD8-29F783C0D4AB}" destId="{5CC5C4C8-B564-4D56-82CF-4DBE314B40A8}" srcOrd="0" destOrd="0" presId="urn:microsoft.com/office/officeart/2005/8/layout/lProcess3"/>
    <dgm:cxn modelId="{6D833A96-4D25-4454-B02B-5C3BEC783A61}" type="presParOf" srcId="{5CC5C4C8-B564-4D56-82CF-4DBE314B40A8}" destId="{8603D4B6-BDE8-4A2A-86F6-FC5C4A9C9A74}" srcOrd="0" destOrd="0" presId="urn:microsoft.com/office/officeart/2005/8/layout/lProcess3"/>
    <dgm:cxn modelId="{3B923FB4-8C4F-406D-B72C-49D46145680D}" type="presParOf" srcId="{0760B135-A522-485D-ACD8-29F783C0D4AB}" destId="{F1AB1897-498F-4B0D-AA57-2DDD91CF50D4}" srcOrd="1" destOrd="0" presId="urn:microsoft.com/office/officeart/2005/8/layout/lProcess3"/>
    <dgm:cxn modelId="{C8AF5482-56AC-403F-8A7E-D3D22984606D}" type="presParOf" srcId="{0760B135-A522-485D-ACD8-29F783C0D4AB}" destId="{5E6883B3-E91F-4866-B776-80CCD595C731}" srcOrd="2" destOrd="0" presId="urn:microsoft.com/office/officeart/2005/8/layout/lProcess3"/>
    <dgm:cxn modelId="{07EC0FC4-A01A-493C-9394-818E721B6A07}" type="presParOf" srcId="{5E6883B3-E91F-4866-B776-80CCD595C731}" destId="{2C40F89D-EFDB-4180-9D9C-81F5FF7EE325}" srcOrd="0" destOrd="0" presId="urn:microsoft.com/office/officeart/2005/8/layout/lProcess3"/>
    <dgm:cxn modelId="{3284E1B3-5C7A-4354-8DB8-4883718C39F4}" type="presParOf" srcId="{0760B135-A522-485D-ACD8-29F783C0D4AB}" destId="{63BB55DA-7E10-496F-A4B3-4EFCD2621412}" srcOrd="3" destOrd="0" presId="urn:microsoft.com/office/officeart/2005/8/layout/lProcess3"/>
    <dgm:cxn modelId="{8C4D6FB1-99C2-40AB-BEA4-D15D252FD37D}" type="presParOf" srcId="{0760B135-A522-485D-ACD8-29F783C0D4AB}" destId="{EA8B8723-EA11-4601-9A64-CC4C0CA67AAF}" srcOrd="4" destOrd="0" presId="urn:microsoft.com/office/officeart/2005/8/layout/lProcess3"/>
    <dgm:cxn modelId="{E6A80F19-CBCE-4DF9-A7AF-504D5152820A}" type="presParOf" srcId="{EA8B8723-EA11-4601-9A64-CC4C0CA67AAF}" destId="{A267896B-F2CC-42F5-908F-46B935330CA4}" srcOrd="0" destOrd="0" presId="urn:microsoft.com/office/officeart/2005/8/layout/lProcess3"/>
    <dgm:cxn modelId="{FA67255C-88EF-45E7-99B1-ECF9C15CA8F7}" type="presParOf" srcId="{0760B135-A522-485D-ACD8-29F783C0D4AB}" destId="{6ED9069F-2496-4177-8F2C-223EB5FF3EF4}" srcOrd="5" destOrd="0" presId="urn:microsoft.com/office/officeart/2005/8/layout/lProcess3"/>
    <dgm:cxn modelId="{AC8622AB-F4F9-4D3F-AD12-14B8E51E8035}" type="presParOf" srcId="{0760B135-A522-485D-ACD8-29F783C0D4AB}" destId="{7967AE2F-923E-4F62-9E90-3FAE54E38F72}" srcOrd="6" destOrd="0" presId="urn:microsoft.com/office/officeart/2005/8/layout/lProcess3"/>
    <dgm:cxn modelId="{EEEDD74D-43BC-48F8-94D9-C28EDDEE58E8}" type="presParOf" srcId="{7967AE2F-923E-4F62-9E90-3FAE54E38F72}" destId="{A04E8879-DB2D-48A2-A484-3F101E571747}" srcOrd="0" destOrd="0" presId="urn:microsoft.com/office/officeart/2005/8/layout/lProcess3"/>
    <dgm:cxn modelId="{918C2356-F8EC-4125-A327-5C4B83212734}" type="presParOf" srcId="{0760B135-A522-485D-ACD8-29F783C0D4AB}" destId="{E25144FA-9433-42FA-BF25-E1EBCB0E555C}" srcOrd="7" destOrd="0" presId="urn:microsoft.com/office/officeart/2005/8/layout/lProcess3"/>
    <dgm:cxn modelId="{6A7D1E81-A07D-41B5-96FD-26D3978D23BB}" type="presParOf" srcId="{0760B135-A522-485D-ACD8-29F783C0D4AB}" destId="{DD1B27B6-8591-47F1-918E-B0DAB4F91289}" srcOrd="8" destOrd="0" presId="urn:microsoft.com/office/officeart/2005/8/layout/lProcess3"/>
    <dgm:cxn modelId="{B103CCA1-8D91-473D-8BF2-3EF2B81F36D6}" type="presParOf" srcId="{DD1B27B6-8591-47F1-918E-B0DAB4F91289}" destId="{F81888B1-8074-4E30-8A8F-9C0C4CE82CA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F73DA8F-DE5B-4B4B-8A7C-3ACAC0B2A5CE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</dgm:pt>
    <dgm:pt modelId="{FE4F7726-01BF-406C-B739-879D3C55E24B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- Baja eficiencia económica</a:t>
          </a:r>
        </a:p>
        <a:p>
          <a:r>
            <a:rPr lang="es-MX" sz="2000" dirty="0" smtClean="0">
              <a:solidFill>
                <a:schemeClr val="tx1"/>
              </a:solidFill>
            </a:rPr>
            <a:t>- Financiamiento</a:t>
          </a:r>
        </a:p>
        <a:p>
          <a:r>
            <a:rPr lang="es-MX" sz="2000" dirty="0" smtClean="0">
              <a:solidFill>
                <a:schemeClr val="tx1"/>
              </a:solidFill>
            </a:rPr>
            <a:t>- Política de precios </a:t>
          </a:r>
        </a:p>
        <a:p>
          <a:r>
            <a:rPr lang="es-MX" sz="2000" dirty="0" smtClean="0">
              <a:solidFill>
                <a:schemeClr val="tx1"/>
              </a:solidFill>
            </a:rPr>
            <a:t>-Segmentación de mercado</a:t>
          </a:r>
        </a:p>
        <a:p>
          <a:r>
            <a:rPr lang="es-MX" sz="2000" dirty="0" smtClean="0">
              <a:solidFill>
                <a:schemeClr val="tx1"/>
              </a:solidFill>
            </a:rPr>
            <a:t> - Productos turísticos</a:t>
          </a:r>
        </a:p>
        <a:p>
          <a:r>
            <a:rPr lang="es-MX" sz="2000" dirty="0" smtClean="0">
              <a:solidFill>
                <a:schemeClr val="tx1"/>
              </a:solidFill>
            </a:rPr>
            <a:t>-Estrategias de promoción</a:t>
          </a:r>
          <a:endParaRPr lang="es-MX" sz="2000" dirty="0">
            <a:solidFill>
              <a:schemeClr val="tx1"/>
            </a:solidFill>
          </a:endParaRPr>
        </a:p>
      </dgm:t>
    </dgm:pt>
    <dgm:pt modelId="{928D6EA1-34A4-4D74-A9CF-2F6496247B91}" type="parTrans" cxnId="{A5340F06-5E40-4DED-8448-65A352BA0996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08799911-35DC-404D-901D-DDDA6070EA70}" type="sibTrans" cxnId="{A5340F06-5E40-4DED-8448-65A352BA0996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F89B7B3D-89FE-4F94-A021-4023954F4B89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- Creación de proyectos ecoturísticos</a:t>
          </a:r>
        </a:p>
        <a:p>
          <a:r>
            <a:rPr lang="es-MX" sz="2000" dirty="0" smtClean="0">
              <a:solidFill>
                <a:schemeClr val="tx1"/>
              </a:solidFill>
            </a:rPr>
            <a:t>- Predisposición por la ejecución de actividades ecoturísticas</a:t>
          </a:r>
        </a:p>
        <a:p>
          <a:r>
            <a:rPr lang="es-MX" sz="2000" dirty="0" smtClean="0">
              <a:solidFill>
                <a:schemeClr val="tx1"/>
              </a:solidFill>
            </a:rPr>
            <a:t>-  Profesional en turismo</a:t>
          </a:r>
        </a:p>
        <a:p>
          <a:r>
            <a:rPr lang="es-MX" sz="2000" dirty="0" smtClean="0">
              <a:solidFill>
                <a:schemeClr val="tx1"/>
              </a:solidFill>
            </a:rPr>
            <a:t>- Modelo de gestión administrativa</a:t>
          </a:r>
        </a:p>
        <a:p>
          <a:r>
            <a:rPr lang="es-MX" sz="2000" dirty="0" smtClean="0">
              <a:solidFill>
                <a:schemeClr val="tx1"/>
              </a:solidFill>
            </a:rPr>
            <a:t>- Acciones en el área rural</a:t>
          </a:r>
          <a:endParaRPr lang="es-MX" sz="2000" dirty="0">
            <a:solidFill>
              <a:schemeClr val="tx1"/>
            </a:solidFill>
          </a:endParaRPr>
        </a:p>
      </dgm:t>
    </dgm:pt>
    <dgm:pt modelId="{1E55D8F8-F96E-48A2-B926-1BA9B9CB89D4}" type="parTrans" cxnId="{31112AFE-2987-416D-8EE2-B1CA05090739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D080F2BF-6C52-4337-8D80-6A39AFCD07AA}" type="sibTrans" cxnId="{31112AFE-2987-416D-8EE2-B1CA05090739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29B4B6A6-E751-4F24-BBEB-3F023CD98290}">
      <dgm:prSet phldrT="[Texto]" custT="1"/>
      <dgm:spPr>
        <a:solidFill>
          <a:srgbClr val="1FB0BF"/>
        </a:solidFill>
      </dgm:spPr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- Importancia de cuidar los recursos naturales</a:t>
          </a:r>
        </a:p>
        <a:p>
          <a:r>
            <a:rPr lang="es-MX" sz="2000" dirty="0" smtClean="0">
              <a:solidFill>
                <a:schemeClr val="tx1"/>
              </a:solidFill>
            </a:rPr>
            <a:t>- Asesoría de gestión y control ambiental</a:t>
          </a:r>
        </a:p>
        <a:p>
          <a:r>
            <a:rPr lang="es-MX" sz="2000" dirty="0" smtClean="0">
              <a:solidFill>
                <a:schemeClr val="tx1"/>
              </a:solidFill>
            </a:rPr>
            <a:t>- Educación ambiental</a:t>
          </a:r>
        </a:p>
        <a:p>
          <a:r>
            <a:rPr lang="es-MX" sz="2000" dirty="0" smtClean="0">
              <a:solidFill>
                <a:schemeClr val="tx1"/>
              </a:solidFill>
            </a:rPr>
            <a:t>- Uso de materiales y técnicas de construcción amigables con el entorno</a:t>
          </a:r>
          <a:endParaRPr lang="es-MX" sz="2000" dirty="0">
            <a:solidFill>
              <a:schemeClr val="tx1"/>
            </a:solidFill>
          </a:endParaRPr>
        </a:p>
      </dgm:t>
    </dgm:pt>
    <dgm:pt modelId="{BAB3386B-8D79-45D3-B5A9-FF221BCDFF21}" type="parTrans" cxnId="{F2BCB2D7-C1A1-4699-B65A-CE15608B9D44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4B7C99C2-ECA6-4175-BB01-17B867269A7E}" type="sibTrans" cxnId="{F2BCB2D7-C1A1-4699-B65A-CE15608B9D44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4AE0DDA5-0357-44D7-9F1A-625313125060}" type="pres">
      <dgm:prSet presAssocID="{FF73DA8F-DE5B-4B4B-8A7C-3ACAC0B2A5CE}" presName="Name0" presStyleCnt="0">
        <dgm:presLayoutVars>
          <dgm:dir/>
          <dgm:resizeHandles val="exact"/>
        </dgm:presLayoutVars>
      </dgm:prSet>
      <dgm:spPr/>
    </dgm:pt>
    <dgm:pt modelId="{75827D0F-AD2B-44E3-81F3-829C12EA381B}" type="pres">
      <dgm:prSet presAssocID="{FF73DA8F-DE5B-4B4B-8A7C-3ACAC0B2A5CE}" presName="fgShape" presStyleLbl="fgShp" presStyleIdx="0" presStyleCnt="1"/>
      <dgm:spPr/>
    </dgm:pt>
    <dgm:pt modelId="{F32DDFB4-4DDB-4ACE-8EEC-C2F8B306B2AA}" type="pres">
      <dgm:prSet presAssocID="{FF73DA8F-DE5B-4B4B-8A7C-3ACAC0B2A5CE}" presName="linComp" presStyleCnt="0"/>
      <dgm:spPr/>
    </dgm:pt>
    <dgm:pt modelId="{1A72E98F-C604-4D23-9D9A-D933DF5A7C48}" type="pres">
      <dgm:prSet presAssocID="{FE4F7726-01BF-406C-B739-879D3C55E24B}" presName="compNode" presStyleCnt="0"/>
      <dgm:spPr/>
    </dgm:pt>
    <dgm:pt modelId="{9B2F22A8-CBBB-4AE8-A9C5-9741F5F52843}" type="pres">
      <dgm:prSet presAssocID="{FE4F7726-01BF-406C-B739-879D3C55E24B}" presName="bkgdShape" presStyleLbl="node1" presStyleIdx="0" presStyleCnt="3"/>
      <dgm:spPr/>
      <dgm:t>
        <a:bodyPr/>
        <a:lstStyle/>
        <a:p>
          <a:endParaRPr lang="es-MX"/>
        </a:p>
      </dgm:t>
    </dgm:pt>
    <dgm:pt modelId="{8F2040BA-AD18-438B-9863-24325AEBED80}" type="pres">
      <dgm:prSet presAssocID="{FE4F7726-01BF-406C-B739-879D3C55E24B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83A3421-F6F5-4973-8B36-B7EBD6F47FEE}" type="pres">
      <dgm:prSet presAssocID="{FE4F7726-01BF-406C-B739-879D3C55E24B}" presName="invisiNode" presStyleLbl="node1" presStyleIdx="0" presStyleCnt="3"/>
      <dgm:spPr/>
    </dgm:pt>
    <dgm:pt modelId="{804328E1-7B27-41AC-A51A-A2D4F16A1318}" type="pres">
      <dgm:prSet presAssocID="{FE4F7726-01BF-406C-B739-879D3C55E24B}" presName="imagNode" presStyleLbl="fgImgPlace1" presStyleIdx="0" presStyleCnt="3" custLinFactNeighborY="-67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07A4D46-A18D-4313-8EEB-5EEAFE074DEB}" type="pres">
      <dgm:prSet presAssocID="{08799911-35DC-404D-901D-DDDA6070EA70}" presName="sibTrans" presStyleLbl="sibTrans2D1" presStyleIdx="0" presStyleCnt="0"/>
      <dgm:spPr/>
      <dgm:t>
        <a:bodyPr/>
        <a:lstStyle/>
        <a:p>
          <a:endParaRPr lang="es-MX"/>
        </a:p>
      </dgm:t>
    </dgm:pt>
    <dgm:pt modelId="{B4761FE7-1B7A-4F20-8674-3711A5983E87}" type="pres">
      <dgm:prSet presAssocID="{F89B7B3D-89FE-4F94-A021-4023954F4B89}" presName="compNode" presStyleCnt="0"/>
      <dgm:spPr/>
    </dgm:pt>
    <dgm:pt modelId="{E21A5462-FBCC-4878-A4AD-A7B2675E1EE7}" type="pres">
      <dgm:prSet presAssocID="{F89B7B3D-89FE-4F94-A021-4023954F4B89}" presName="bkgdShape" presStyleLbl="node1" presStyleIdx="1" presStyleCnt="3"/>
      <dgm:spPr/>
      <dgm:t>
        <a:bodyPr/>
        <a:lstStyle/>
        <a:p>
          <a:endParaRPr lang="es-MX"/>
        </a:p>
      </dgm:t>
    </dgm:pt>
    <dgm:pt modelId="{E8454CD4-91AA-4AE9-BDEA-2D9A6DB534DD}" type="pres">
      <dgm:prSet presAssocID="{F89B7B3D-89FE-4F94-A021-4023954F4B89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FCB00AF-E780-427E-8C5C-B8E7E7D3F77F}" type="pres">
      <dgm:prSet presAssocID="{F89B7B3D-89FE-4F94-A021-4023954F4B89}" presName="invisiNode" presStyleLbl="node1" presStyleIdx="1" presStyleCnt="3"/>
      <dgm:spPr/>
    </dgm:pt>
    <dgm:pt modelId="{BF538357-429B-4A03-986A-67908BE56706}" type="pres">
      <dgm:prSet presAssocID="{F89B7B3D-89FE-4F94-A021-4023954F4B89}" presName="imagNode" presStyleLbl="fgImgPlace1" presStyleIdx="1" presStyleCnt="3" custLinFactNeighborX="-1359" custLinFactNeighborY="-883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3A4077F-A37C-45FC-9237-E46ED9C2F639}" type="pres">
      <dgm:prSet presAssocID="{D080F2BF-6C52-4337-8D80-6A39AFCD07AA}" presName="sibTrans" presStyleLbl="sibTrans2D1" presStyleIdx="0" presStyleCnt="0"/>
      <dgm:spPr/>
      <dgm:t>
        <a:bodyPr/>
        <a:lstStyle/>
        <a:p>
          <a:endParaRPr lang="es-MX"/>
        </a:p>
      </dgm:t>
    </dgm:pt>
    <dgm:pt modelId="{C2426BDD-73A4-48C0-A2CB-56BC851B9470}" type="pres">
      <dgm:prSet presAssocID="{29B4B6A6-E751-4F24-BBEB-3F023CD98290}" presName="compNode" presStyleCnt="0"/>
      <dgm:spPr/>
    </dgm:pt>
    <dgm:pt modelId="{00B931FE-0206-4F15-BB4D-8D5F706D76FF}" type="pres">
      <dgm:prSet presAssocID="{29B4B6A6-E751-4F24-BBEB-3F023CD98290}" presName="bkgdShape" presStyleLbl="node1" presStyleIdx="2" presStyleCnt="3"/>
      <dgm:spPr/>
      <dgm:t>
        <a:bodyPr/>
        <a:lstStyle/>
        <a:p>
          <a:endParaRPr lang="es-MX"/>
        </a:p>
      </dgm:t>
    </dgm:pt>
    <dgm:pt modelId="{E99DE8BC-0775-40D2-9D4F-81AB29870086}" type="pres">
      <dgm:prSet presAssocID="{29B4B6A6-E751-4F24-BBEB-3F023CD98290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42DF647-6908-44BB-B71D-3C402BB66282}" type="pres">
      <dgm:prSet presAssocID="{29B4B6A6-E751-4F24-BBEB-3F023CD98290}" presName="invisiNode" presStyleLbl="node1" presStyleIdx="2" presStyleCnt="3"/>
      <dgm:spPr/>
    </dgm:pt>
    <dgm:pt modelId="{20A15612-2FF2-4437-B2FF-CA3CD620CD1D}" type="pres">
      <dgm:prSet presAssocID="{29B4B6A6-E751-4F24-BBEB-3F023CD98290}" presName="imagNode" presStyleLbl="fgImgPlace1" presStyleIdx="2" presStyleCnt="3" custLinFactNeighborY="-611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2BCB2D7-C1A1-4699-B65A-CE15608B9D44}" srcId="{FF73DA8F-DE5B-4B4B-8A7C-3ACAC0B2A5CE}" destId="{29B4B6A6-E751-4F24-BBEB-3F023CD98290}" srcOrd="2" destOrd="0" parTransId="{BAB3386B-8D79-45D3-B5A9-FF221BCDFF21}" sibTransId="{4B7C99C2-ECA6-4175-BB01-17B867269A7E}"/>
    <dgm:cxn modelId="{9043D982-00D3-4738-9D0A-FBF565402478}" type="presOf" srcId="{08799911-35DC-404D-901D-DDDA6070EA70}" destId="{807A4D46-A18D-4313-8EEB-5EEAFE074DEB}" srcOrd="0" destOrd="0" presId="urn:microsoft.com/office/officeart/2005/8/layout/hList7"/>
    <dgm:cxn modelId="{31112AFE-2987-416D-8EE2-B1CA05090739}" srcId="{FF73DA8F-DE5B-4B4B-8A7C-3ACAC0B2A5CE}" destId="{F89B7B3D-89FE-4F94-A021-4023954F4B89}" srcOrd="1" destOrd="0" parTransId="{1E55D8F8-F96E-48A2-B926-1BA9B9CB89D4}" sibTransId="{D080F2BF-6C52-4337-8D80-6A39AFCD07AA}"/>
    <dgm:cxn modelId="{880402F0-172B-4C35-9F27-98E26F8029FE}" type="presOf" srcId="{F89B7B3D-89FE-4F94-A021-4023954F4B89}" destId="{E8454CD4-91AA-4AE9-BDEA-2D9A6DB534DD}" srcOrd="1" destOrd="0" presId="urn:microsoft.com/office/officeart/2005/8/layout/hList7"/>
    <dgm:cxn modelId="{A5340F06-5E40-4DED-8448-65A352BA0996}" srcId="{FF73DA8F-DE5B-4B4B-8A7C-3ACAC0B2A5CE}" destId="{FE4F7726-01BF-406C-B739-879D3C55E24B}" srcOrd="0" destOrd="0" parTransId="{928D6EA1-34A4-4D74-A9CF-2F6496247B91}" sibTransId="{08799911-35DC-404D-901D-DDDA6070EA70}"/>
    <dgm:cxn modelId="{B2EE4650-9DF8-4356-A373-8A2EC9D24909}" type="presOf" srcId="{FF73DA8F-DE5B-4B4B-8A7C-3ACAC0B2A5CE}" destId="{4AE0DDA5-0357-44D7-9F1A-625313125060}" srcOrd="0" destOrd="0" presId="urn:microsoft.com/office/officeart/2005/8/layout/hList7"/>
    <dgm:cxn modelId="{52749E3F-3A85-475A-9EBC-6E8D5A4AB990}" type="presOf" srcId="{29B4B6A6-E751-4F24-BBEB-3F023CD98290}" destId="{E99DE8BC-0775-40D2-9D4F-81AB29870086}" srcOrd="1" destOrd="0" presId="urn:microsoft.com/office/officeart/2005/8/layout/hList7"/>
    <dgm:cxn modelId="{E747C333-1E4F-4FFC-B933-7B1023F6BDF3}" type="presOf" srcId="{29B4B6A6-E751-4F24-BBEB-3F023CD98290}" destId="{00B931FE-0206-4F15-BB4D-8D5F706D76FF}" srcOrd="0" destOrd="0" presId="urn:microsoft.com/office/officeart/2005/8/layout/hList7"/>
    <dgm:cxn modelId="{26AB455B-18F8-48D9-B9E1-3852D9D84B80}" type="presOf" srcId="{F89B7B3D-89FE-4F94-A021-4023954F4B89}" destId="{E21A5462-FBCC-4878-A4AD-A7B2675E1EE7}" srcOrd="0" destOrd="0" presId="urn:microsoft.com/office/officeart/2005/8/layout/hList7"/>
    <dgm:cxn modelId="{5EE1A682-1EA7-456D-A0B1-28F5A8A34420}" type="presOf" srcId="{FE4F7726-01BF-406C-B739-879D3C55E24B}" destId="{9B2F22A8-CBBB-4AE8-A9C5-9741F5F52843}" srcOrd="0" destOrd="0" presId="urn:microsoft.com/office/officeart/2005/8/layout/hList7"/>
    <dgm:cxn modelId="{533E7B36-BCF4-4BE7-AA72-24B7CB657A9F}" type="presOf" srcId="{D080F2BF-6C52-4337-8D80-6A39AFCD07AA}" destId="{33A4077F-A37C-45FC-9237-E46ED9C2F639}" srcOrd="0" destOrd="0" presId="urn:microsoft.com/office/officeart/2005/8/layout/hList7"/>
    <dgm:cxn modelId="{B5830E04-4D3E-4783-BB09-78326F3B2B34}" type="presOf" srcId="{FE4F7726-01BF-406C-B739-879D3C55E24B}" destId="{8F2040BA-AD18-438B-9863-24325AEBED80}" srcOrd="1" destOrd="0" presId="urn:microsoft.com/office/officeart/2005/8/layout/hList7"/>
    <dgm:cxn modelId="{275F795F-55F5-4E52-93A7-986DB8BBDE4B}" type="presParOf" srcId="{4AE0DDA5-0357-44D7-9F1A-625313125060}" destId="{75827D0F-AD2B-44E3-81F3-829C12EA381B}" srcOrd="0" destOrd="0" presId="urn:microsoft.com/office/officeart/2005/8/layout/hList7"/>
    <dgm:cxn modelId="{FEC6442C-A895-4F43-A2B3-4114EAB1A212}" type="presParOf" srcId="{4AE0DDA5-0357-44D7-9F1A-625313125060}" destId="{F32DDFB4-4DDB-4ACE-8EEC-C2F8B306B2AA}" srcOrd="1" destOrd="0" presId="urn:microsoft.com/office/officeart/2005/8/layout/hList7"/>
    <dgm:cxn modelId="{9D76C3B3-3C7A-4343-B999-5DCFC0588256}" type="presParOf" srcId="{F32DDFB4-4DDB-4ACE-8EEC-C2F8B306B2AA}" destId="{1A72E98F-C604-4D23-9D9A-D933DF5A7C48}" srcOrd="0" destOrd="0" presId="urn:microsoft.com/office/officeart/2005/8/layout/hList7"/>
    <dgm:cxn modelId="{FB56E57D-E433-42E5-8C3F-95AB0B9BEBE3}" type="presParOf" srcId="{1A72E98F-C604-4D23-9D9A-D933DF5A7C48}" destId="{9B2F22A8-CBBB-4AE8-A9C5-9741F5F52843}" srcOrd="0" destOrd="0" presId="urn:microsoft.com/office/officeart/2005/8/layout/hList7"/>
    <dgm:cxn modelId="{38EE5B71-442A-4963-AD23-6890339AB06E}" type="presParOf" srcId="{1A72E98F-C604-4D23-9D9A-D933DF5A7C48}" destId="{8F2040BA-AD18-438B-9863-24325AEBED80}" srcOrd="1" destOrd="0" presId="urn:microsoft.com/office/officeart/2005/8/layout/hList7"/>
    <dgm:cxn modelId="{74E25B17-E548-422E-B0EF-ED53C7F72BC6}" type="presParOf" srcId="{1A72E98F-C604-4D23-9D9A-D933DF5A7C48}" destId="{D83A3421-F6F5-4973-8B36-B7EBD6F47FEE}" srcOrd="2" destOrd="0" presId="urn:microsoft.com/office/officeart/2005/8/layout/hList7"/>
    <dgm:cxn modelId="{505E089C-53C3-49AC-9E16-7F1854986D5F}" type="presParOf" srcId="{1A72E98F-C604-4D23-9D9A-D933DF5A7C48}" destId="{804328E1-7B27-41AC-A51A-A2D4F16A1318}" srcOrd="3" destOrd="0" presId="urn:microsoft.com/office/officeart/2005/8/layout/hList7"/>
    <dgm:cxn modelId="{2BC63FBE-4E4F-4735-889E-CB219C84D416}" type="presParOf" srcId="{F32DDFB4-4DDB-4ACE-8EEC-C2F8B306B2AA}" destId="{807A4D46-A18D-4313-8EEB-5EEAFE074DEB}" srcOrd="1" destOrd="0" presId="urn:microsoft.com/office/officeart/2005/8/layout/hList7"/>
    <dgm:cxn modelId="{C35E3ACC-2AB4-418D-83D4-ED0A620743F7}" type="presParOf" srcId="{F32DDFB4-4DDB-4ACE-8EEC-C2F8B306B2AA}" destId="{B4761FE7-1B7A-4F20-8674-3711A5983E87}" srcOrd="2" destOrd="0" presId="urn:microsoft.com/office/officeart/2005/8/layout/hList7"/>
    <dgm:cxn modelId="{39CC9873-D5C5-4EBB-BE12-7B7F331BC529}" type="presParOf" srcId="{B4761FE7-1B7A-4F20-8674-3711A5983E87}" destId="{E21A5462-FBCC-4878-A4AD-A7B2675E1EE7}" srcOrd="0" destOrd="0" presId="urn:microsoft.com/office/officeart/2005/8/layout/hList7"/>
    <dgm:cxn modelId="{5D2C672E-7849-48CC-9C8C-DDA76D044C3C}" type="presParOf" srcId="{B4761FE7-1B7A-4F20-8674-3711A5983E87}" destId="{E8454CD4-91AA-4AE9-BDEA-2D9A6DB534DD}" srcOrd="1" destOrd="0" presId="urn:microsoft.com/office/officeart/2005/8/layout/hList7"/>
    <dgm:cxn modelId="{20409B87-53AA-4C9C-884F-822507A725B5}" type="presParOf" srcId="{B4761FE7-1B7A-4F20-8674-3711A5983E87}" destId="{7FCB00AF-E780-427E-8C5C-B8E7E7D3F77F}" srcOrd="2" destOrd="0" presId="urn:microsoft.com/office/officeart/2005/8/layout/hList7"/>
    <dgm:cxn modelId="{5A1BF4A2-108C-4316-A45C-CF6A3F266E83}" type="presParOf" srcId="{B4761FE7-1B7A-4F20-8674-3711A5983E87}" destId="{BF538357-429B-4A03-986A-67908BE56706}" srcOrd="3" destOrd="0" presId="urn:microsoft.com/office/officeart/2005/8/layout/hList7"/>
    <dgm:cxn modelId="{32C3C690-E972-489E-99E6-358B3F485873}" type="presParOf" srcId="{F32DDFB4-4DDB-4ACE-8EEC-C2F8B306B2AA}" destId="{33A4077F-A37C-45FC-9237-E46ED9C2F639}" srcOrd="3" destOrd="0" presId="urn:microsoft.com/office/officeart/2005/8/layout/hList7"/>
    <dgm:cxn modelId="{25FC16D8-9F9D-42B3-AE5C-5F1B162E40A2}" type="presParOf" srcId="{F32DDFB4-4DDB-4ACE-8EEC-C2F8B306B2AA}" destId="{C2426BDD-73A4-48C0-A2CB-56BC851B9470}" srcOrd="4" destOrd="0" presId="urn:microsoft.com/office/officeart/2005/8/layout/hList7"/>
    <dgm:cxn modelId="{282FD465-9231-4C13-884C-50CB5EFD5CD3}" type="presParOf" srcId="{C2426BDD-73A4-48C0-A2CB-56BC851B9470}" destId="{00B931FE-0206-4F15-BB4D-8D5F706D76FF}" srcOrd="0" destOrd="0" presId="urn:microsoft.com/office/officeart/2005/8/layout/hList7"/>
    <dgm:cxn modelId="{C266C771-383B-4DFA-85FF-C26F13390514}" type="presParOf" srcId="{C2426BDD-73A4-48C0-A2CB-56BC851B9470}" destId="{E99DE8BC-0775-40D2-9D4F-81AB29870086}" srcOrd="1" destOrd="0" presId="urn:microsoft.com/office/officeart/2005/8/layout/hList7"/>
    <dgm:cxn modelId="{B4F7BC57-5219-4E43-8254-BC572053425F}" type="presParOf" srcId="{C2426BDD-73A4-48C0-A2CB-56BC851B9470}" destId="{942DF647-6908-44BB-B71D-3C402BB66282}" srcOrd="2" destOrd="0" presId="urn:microsoft.com/office/officeart/2005/8/layout/hList7"/>
    <dgm:cxn modelId="{054753D0-B5DE-4E62-BB9C-6CFDAE3AD070}" type="presParOf" srcId="{C2426BDD-73A4-48C0-A2CB-56BC851B9470}" destId="{20A15612-2FF2-4437-B2FF-CA3CD620CD1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C6A08CC-83A6-49B9-88A2-4E2371CFD921}" type="doc">
      <dgm:prSet loTypeId="urn:microsoft.com/office/officeart/2009/3/layout/PieProcess" loCatId="list" qsTypeId="urn:microsoft.com/office/officeart/2005/8/quickstyle/simple1" qsCatId="simple" csTypeId="urn:microsoft.com/office/officeart/2005/8/colors/accent2_2" csCatId="accent2" phldr="0"/>
      <dgm:spPr/>
      <dgm:t>
        <a:bodyPr/>
        <a:lstStyle/>
        <a:p>
          <a:endParaRPr lang="es-MX"/>
        </a:p>
      </dgm:t>
    </dgm:pt>
    <dgm:pt modelId="{1444F616-C999-4F8C-9933-DB984FA888B3}">
      <dgm:prSet phldrT="[Texto]" phldr="1"/>
      <dgm:spPr/>
      <dgm:t>
        <a:bodyPr/>
        <a:lstStyle/>
        <a:p>
          <a:endParaRPr lang="es-MX" dirty="0">
            <a:noFill/>
          </a:endParaRPr>
        </a:p>
      </dgm:t>
    </dgm:pt>
    <dgm:pt modelId="{A04F4BA9-7DEC-4C3F-AE04-93B4C3999980}" type="parTrans" cxnId="{45598752-6F88-47D9-AADF-ED8B8D637D3D}">
      <dgm:prSet/>
      <dgm:spPr/>
      <dgm:t>
        <a:bodyPr/>
        <a:lstStyle/>
        <a:p>
          <a:endParaRPr lang="es-MX">
            <a:noFill/>
          </a:endParaRPr>
        </a:p>
      </dgm:t>
    </dgm:pt>
    <dgm:pt modelId="{B747BF62-1412-46A5-8F02-57BA6B2E3B69}" type="sibTrans" cxnId="{45598752-6F88-47D9-AADF-ED8B8D637D3D}">
      <dgm:prSet/>
      <dgm:spPr/>
      <dgm:t>
        <a:bodyPr/>
        <a:lstStyle/>
        <a:p>
          <a:endParaRPr lang="es-MX">
            <a:noFill/>
          </a:endParaRPr>
        </a:p>
      </dgm:t>
    </dgm:pt>
    <dgm:pt modelId="{8E4E1C8B-8F5C-492D-9C1F-1023A48B6CDD}">
      <dgm:prSet phldrT="[Texto]" phldr="1"/>
      <dgm:spPr/>
      <dgm:t>
        <a:bodyPr/>
        <a:lstStyle/>
        <a:p>
          <a:endParaRPr lang="es-MX">
            <a:noFill/>
          </a:endParaRPr>
        </a:p>
      </dgm:t>
    </dgm:pt>
    <dgm:pt modelId="{5D0024C8-8BA5-4B85-8E3D-E3946E5BF3FE}" type="parTrans" cxnId="{BFA77731-44A1-423C-AE65-5B8C505040F9}">
      <dgm:prSet/>
      <dgm:spPr/>
      <dgm:t>
        <a:bodyPr/>
        <a:lstStyle/>
        <a:p>
          <a:endParaRPr lang="es-MX">
            <a:noFill/>
          </a:endParaRPr>
        </a:p>
      </dgm:t>
    </dgm:pt>
    <dgm:pt modelId="{CED925BA-C8D5-49D5-84D0-9A185C716E8E}" type="sibTrans" cxnId="{BFA77731-44A1-423C-AE65-5B8C505040F9}">
      <dgm:prSet/>
      <dgm:spPr/>
      <dgm:t>
        <a:bodyPr/>
        <a:lstStyle/>
        <a:p>
          <a:endParaRPr lang="es-MX">
            <a:noFill/>
          </a:endParaRPr>
        </a:p>
      </dgm:t>
    </dgm:pt>
    <dgm:pt modelId="{758A94AC-1B6D-4D27-A4BB-DCE7DB9D0D69}">
      <dgm:prSet phldrT="[Texto]" phldr="1"/>
      <dgm:spPr/>
      <dgm:t>
        <a:bodyPr/>
        <a:lstStyle/>
        <a:p>
          <a:endParaRPr lang="es-MX" dirty="0">
            <a:noFill/>
          </a:endParaRPr>
        </a:p>
      </dgm:t>
    </dgm:pt>
    <dgm:pt modelId="{D3310DCF-4502-4D3B-8ADE-63391C376D97}" type="parTrans" cxnId="{5BDB1223-9C08-4DF4-B95F-66EE81ED4AED}">
      <dgm:prSet/>
      <dgm:spPr/>
      <dgm:t>
        <a:bodyPr/>
        <a:lstStyle/>
        <a:p>
          <a:endParaRPr lang="es-MX">
            <a:noFill/>
          </a:endParaRPr>
        </a:p>
      </dgm:t>
    </dgm:pt>
    <dgm:pt modelId="{26BBACDC-CE8B-4418-840A-B315BB2EE998}" type="sibTrans" cxnId="{5BDB1223-9C08-4DF4-B95F-66EE81ED4AED}">
      <dgm:prSet/>
      <dgm:spPr/>
      <dgm:t>
        <a:bodyPr/>
        <a:lstStyle/>
        <a:p>
          <a:endParaRPr lang="es-MX">
            <a:noFill/>
          </a:endParaRPr>
        </a:p>
      </dgm:t>
    </dgm:pt>
    <dgm:pt modelId="{1ED5716A-AEF9-41B3-944B-614B934C7A74}">
      <dgm:prSet phldrT="[Texto]" phldr="1"/>
      <dgm:spPr/>
      <dgm:t>
        <a:bodyPr/>
        <a:lstStyle/>
        <a:p>
          <a:endParaRPr lang="es-MX">
            <a:noFill/>
          </a:endParaRPr>
        </a:p>
      </dgm:t>
    </dgm:pt>
    <dgm:pt modelId="{17A4343C-926E-4E68-83E8-ABC054FD7B2E}" type="parTrans" cxnId="{BEE5A7FE-D881-424E-AF23-5757478DCA34}">
      <dgm:prSet/>
      <dgm:spPr/>
      <dgm:t>
        <a:bodyPr/>
        <a:lstStyle/>
        <a:p>
          <a:endParaRPr lang="es-MX">
            <a:noFill/>
          </a:endParaRPr>
        </a:p>
      </dgm:t>
    </dgm:pt>
    <dgm:pt modelId="{6295BD30-EA8B-4D52-A2AA-3FB2ED52886E}" type="sibTrans" cxnId="{BEE5A7FE-D881-424E-AF23-5757478DCA34}">
      <dgm:prSet/>
      <dgm:spPr/>
      <dgm:t>
        <a:bodyPr/>
        <a:lstStyle/>
        <a:p>
          <a:endParaRPr lang="es-MX">
            <a:noFill/>
          </a:endParaRPr>
        </a:p>
      </dgm:t>
    </dgm:pt>
    <dgm:pt modelId="{C0DBEF7A-949D-4761-BB9F-6D198A48BFB6}">
      <dgm:prSet phldrT="[Texto]" phldr="1"/>
      <dgm:spPr/>
      <dgm:t>
        <a:bodyPr/>
        <a:lstStyle/>
        <a:p>
          <a:endParaRPr lang="es-MX">
            <a:noFill/>
          </a:endParaRPr>
        </a:p>
      </dgm:t>
    </dgm:pt>
    <dgm:pt modelId="{F2528386-7C94-4E21-9A5E-B7BC0D7B384D}" type="parTrans" cxnId="{C43B98F0-262D-446C-B270-3980846AD70A}">
      <dgm:prSet/>
      <dgm:spPr/>
      <dgm:t>
        <a:bodyPr/>
        <a:lstStyle/>
        <a:p>
          <a:endParaRPr lang="es-MX">
            <a:noFill/>
          </a:endParaRPr>
        </a:p>
      </dgm:t>
    </dgm:pt>
    <dgm:pt modelId="{6E067577-CE25-4597-BE5F-FEEFE5248E11}" type="sibTrans" cxnId="{C43B98F0-262D-446C-B270-3980846AD70A}">
      <dgm:prSet/>
      <dgm:spPr/>
      <dgm:t>
        <a:bodyPr/>
        <a:lstStyle/>
        <a:p>
          <a:endParaRPr lang="es-MX">
            <a:noFill/>
          </a:endParaRPr>
        </a:p>
      </dgm:t>
    </dgm:pt>
    <dgm:pt modelId="{79C6EE46-502F-45AC-BA4E-0BFD6E9B9FA3}">
      <dgm:prSet phldrT="[Texto]" phldr="1"/>
      <dgm:spPr/>
      <dgm:t>
        <a:bodyPr/>
        <a:lstStyle/>
        <a:p>
          <a:endParaRPr lang="es-MX">
            <a:noFill/>
          </a:endParaRPr>
        </a:p>
      </dgm:t>
    </dgm:pt>
    <dgm:pt modelId="{7DCE221D-C468-40F8-864A-E5D32571465D}" type="parTrans" cxnId="{081E1C36-8448-4F3E-B6F7-29E18EE75E12}">
      <dgm:prSet/>
      <dgm:spPr/>
      <dgm:t>
        <a:bodyPr/>
        <a:lstStyle/>
        <a:p>
          <a:endParaRPr lang="es-MX">
            <a:noFill/>
          </a:endParaRPr>
        </a:p>
      </dgm:t>
    </dgm:pt>
    <dgm:pt modelId="{5F176539-19E5-4DDC-B4E9-3254E126E23C}" type="sibTrans" cxnId="{081E1C36-8448-4F3E-B6F7-29E18EE75E12}">
      <dgm:prSet/>
      <dgm:spPr/>
      <dgm:t>
        <a:bodyPr/>
        <a:lstStyle/>
        <a:p>
          <a:endParaRPr lang="es-MX">
            <a:noFill/>
          </a:endParaRPr>
        </a:p>
      </dgm:t>
    </dgm:pt>
    <dgm:pt modelId="{349050C2-6D94-4382-AD3B-048D5FD00BBA}" type="pres">
      <dgm:prSet presAssocID="{CC6A08CC-83A6-49B9-88A2-4E2371CFD921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BFE75324-77FC-4A05-8CB8-68FBCF1BDE8C}" type="pres">
      <dgm:prSet presAssocID="{1444F616-C999-4F8C-9933-DB984FA888B3}" presName="ParentComposite" presStyleCnt="0"/>
      <dgm:spPr/>
    </dgm:pt>
    <dgm:pt modelId="{6C1CAE69-573C-4E42-A551-EE8A63E46B4B}" type="pres">
      <dgm:prSet presAssocID="{1444F616-C999-4F8C-9933-DB984FA888B3}" presName="Chord" presStyleLbl="bgShp" presStyleIdx="0" presStyleCnt="3"/>
      <dgm:spPr/>
    </dgm:pt>
    <dgm:pt modelId="{5ACD6FEF-B9CE-4485-A6BF-C71061288F34}" type="pres">
      <dgm:prSet presAssocID="{1444F616-C999-4F8C-9933-DB984FA888B3}" presName="Pie" presStyleLbl="alignNode1" presStyleIdx="0" presStyleCnt="3"/>
      <dgm:spPr/>
    </dgm:pt>
    <dgm:pt modelId="{6F5AB3DE-4476-4AF9-B152-A43A3D0A1B00}" type="pres">
      <dgm:prSet presAssocID="{1444F616-C999-4F8C-9933-DB984FA888B3}" presName="Parent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AB7EB37-A421-41C5-9DBA-462A168E7B81}" type="pres">
      <dgm:prSet presAssocID="{CED925BA-C8D5-49D5-84D0-9A185C716E8E}" presName="negSibTrans" presStyleCnt="0"/>
      <dgm:spPr/>
    </dgm:pt>
    <dgm:pt modelId="{EDC4572C-3F2A-4795-89E9-A4EC53D153EE}" type="pres">
      <dgm:prSet presAssocID="{1444F616-C999-4F8C-9933-DB984FA888B3}" presName="composite" presStyleCnt="0"/>
      <dgm:spPr/>
    </dgm:pt>
    <dgm:pt modelId="{0F3ED2E8-9C76-4A71-866E-7CDA98DFEE81}" type="pres">
      <dgm:prSet presAssocID="{1444F616-C999-4F8C-9933-DB984FA888B3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BAB87F4-3AFE-471E-96D6-1007F412A15D}" type="pres">
      <dgm:prSet presAssocID="{B747BF62-1412-46A5-8F02-57BA6B2E3B69}" presName="sibTrans" presStyleCnt="0"/>
      <dgm:spPr/>
    </dgm:pt>
    <dgm:pt modelId="{30BCC34C-562D-41B8-B171-9924B27A3968}" type="pres">
      <dgm:prSet presAssocID="{758A94AC-1B6D-4D27-A4BB-DCE7DB9D0D69}" presName="ParentComposite" presStyleCnt="0"/>
      <dgm:spPr/>
    </dgm:pt>
    <dgm:pt modelId="{1B5ED702-E270-4701-BDD7-08417D875276}" type="pres">
      <dgm:prSet presAssocID="{758A94AC-1B6D-4D27-A4BB-DCE7DB9D0D69}" presName="Chord" presStyleLbl="bgShp" presStyleIdx="1" presStyleCnt="3"/>
      <dgm:spPr/>
    </dgm:pt>
    <dgm:pt modelId="{480EE19F-D6ED-4706-B440-7B26262F28D0}" type="pres">
      <dgm:prSet presAssocID="{758A94AC-1B6D-4D27-A4BB-DCE7DB9D0D69}" presName="Pie" presStyleLbl="alignNode1" presStyleIdx="1" presStyleCnt="3"/>
      <dgm:spPr/>
    </dgm:pt>
    <dgm:pt modelId="{B64590DD-FC4F-493C-B030-00978CAF4B20}" type="pres">
      <dgm:prSet presAssocID="{758A94AC-1B6D-4D27-A4BB-DCE7DB9D0D69}" presName="Parent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4D30EF5-BD78-4119-9137-09D311F6DAF5}" type="pres">
      <dgm:prSet presAssocID="{6295BD30-EA8B-4D52-A2AA-3FB2ED52886E}" presName="negSibTrans" presStyleCnt="0"/>
      <dgm:spPr/>
    </dgm:pt>
    <dgm:pt modelId="{2EF9E3A3-7556-46AC-9D09-CEFBF960D8FB}" type="pres">
      <dgm:prSet presAssocID="{758A94AC-1B6D-4D27-A4BB-DCE7DB9D0D69}" presName="composite" presStyleCnt="0"/>
      <dgm:spPr/>
    </dgm:pt>
    <dgm:pt modelId="{8B610357-D65B-408F-8DCF-0D9EA4C39CE7}" type="pres">
      <dgm:prSet presAssocID="{758A94AC-1B6D-4D27-A4BB-DCE7DB9D0D69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A5225B3-7DE3-43B8-8262-5C89CA0F2DE4}" type="pres">
      <dgm:prSet presAssocID="{26BBACDC-CE8B-4418-840A-B315BB2EE998}" presName="sibTrans" presStyleCnt="0"/>
      <dgm:spPr/>
    </dgm:pt>
    <dgm:pt modelId="{DDDFEC71-1154-48B0-9AA6-1F5A8A8C1860}" type="pres">
      <dgm:prSet presAssocID="{C0DBEF7A-949D-4761-BB9F-6D198A48BFB6}" presName="ParentComposite" presStyleCnt="0"/>
      <dgm:spPr/>
    </dgm:pt>
    <dgm:pt modelId="{A6DE8AEE-7914-4DAC-9CDD-33C96EDD9425}" type="pres">
      <dgm:prSet presAssocID="{C0DBEF7A-949D-4761-BB9F-6D198A48BFB6}" presName="Chord" presStyleLbl="bgShp" presStyleIdx="2" presStyleCnt="3"/>
      <dgm:spPr/>
    </dgm:pt>
    <dgm:pt modelId="{0B710797-658A-4BC9-9DC1-C3A7839DFF00}" type="pres">
      <dgm:prSet presAssocID="{C0DBEF7A-949D-4761-BB9F-6D198A48BFB6}" presName="Pie" presStyleLbl="alignNode1" presStyleIdx="2" presStyleCnt="3"/>
      <dgm:spPr/>
    </dgm:pt>
    <dgm:pt modelId="{05B4B8AA-D284-43DC-BA00-3408DD4944CC}" type="pres">
      <dgm:prSet presAssocID="{C0DBEF7A-949D-4761-BB9F-6D198A48BFB6}" presName="Parent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58A09A7-5EBC-4540-AAF8-D87C6DB84848}" type="pres">
      <dgm:prSet presAssocID="{5F176539-19E5-4DDC-B4E9-3254E126E23C}" presName="negSibTrans" presStyleCnt="0"/>
      <dgm:spPr/>
    </dgm:pt>
    <dgm:pt modelId="{E895D27E-DD38-4462-82AB-21142A8E4F9B}" type="pres">
      <dgm:prSet presAssocID="{C0DBEF7A-949D-4761-BB9F-6D198A48BFB6}" presName="composite" presStyleCnt="0"/>
      <dgm:spPr/>
    </dgm:pt>
    <dgm:pt modelId="{72A9AF1A-6BD7-44DA-B029-9AF0B47CBDFF}" type="pres">
      <dgm:prSet presAssocID="{C0DBEF7A-949D-4761-BB9F-6D198A48BFB6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EE5A7FE-D881-424E-AF23-5757478DCA34}" srcId="{758A94AC-1B6D-4D27-A4BB-DCE7DB9D0D69}" destId="{1ED5716A-AEF9-41B3-944B-614B934C7A74}" srcOrd="0" destOrd="0" parTransId="{17A4343C-926E-4E68-83E8-ABC054FD7B2E}" sibTransId="{6295BD30-EA8B-4D52-A2AA-3FB2ED52886E}"/>
    <dgm:cxn modelId="{2CE3FD7A-835E-4CA7-88D2-A491A055BA3D}" type="presOf" srcId="{758A94AC-1B6D-4D27-A4BB-DCE7DB9D0D69}" destId="{B64590DD-FC4F-493C-B030-00978CAF4B20}" srcOrd="0" destOrd="0" presId="urn:microsoft.com/office/officeart/2009/3/layout/PieProcess"/>
    <dgm:cxn modelId="{081E1C36-8448-4F3E-B6F7-29E18EE75E12}" srcId="{C0DBEF7A-949D-4761-BB9F-6D198A48BFB6}" destId="{79C6EE46-502F-45AC-BA4E-0BFD6E9B9FA3}" srcOrd="0" destOrd="0" parTransId="{7DCE221D-C468-40F8-864A-E5D32571465D}" sibTransId="{5F176539-19E5-4DDC-B4E9-3254E126E23C}"/>
    <dgm:cxn modelId="{57B95D04-2FD2-4FAF-A1D3-9C1012EE3A7C}" type="presOf" srcId="{1444F616-C999-4F8C-9933-DB984FA888B3}" destId="{6F5AB3DE-4476-4AF9-B152-A43A3D0A1B00}" srcOrd="0" destOrd="0" presId="urn:microsoft.com/office/officeart/2009/3/layout/PieProcess"/>
    <dgm:cxn modelId="{74A94C1D-89D4-4010-9880-1F8C628AB296}" type="presOf" srcId="{1ED5716A-AEF9-41B3-944B-614B934C7A74}" destId="{8B610357-D65B-408F-8DCF-0D9EA4C39CE7}" srcOrd="0" destOrd="0" presId="urn:microsoft.com/office/officeart/2009/3/layout/PieProcess"/>
    <dgm:cxn modelId="{48496519-D6B0-4692-9AE2-B0128FFC3BA6}" type="presOf" srcId="{C0DBEF7A-949D-4761-BB9F-6D198A48BFB6}" destId="{05B4B8AA-D284-43DC-BA00-3408DD4944CC}" srcOrd="0" destOrd="0" presId="urn:microsoft.com/office/officeart/2009/3/layout/PieProcess"/>
    <dgm:cxn modelId="{45598752-6F88-47D9-AADF-ED8B8D637D3D}" srcId="{CC6A08CC-83A6-49B9-88A2-4E2371CFD921}" destId="{1444F616-C999-4F8C-9933-DB984FA888B3}" srcOrd="0" destOrd="0" parTransId="{A04F4BA9-7DEC-4C3F-AE04-93B4C3999980}" sibTransId="{B747BF62-1412-46A5-8F02-57BA6B2E3B69}"/>
    <dgm:cxn modelId="{5BDB1223-9C08-4DF4-B95F-66EE81ED4AED}" srcId="{CC6A08CC-83A6-49B9-88A2-4E2371CFD921}" destId="{758A94AC-1B6D-4D27-A4BB-DCE7DB9D0D69}" srcOrd="1" destOrd="0" parTransId="{D3310DCF-4502-4D3B-8ADE-63391C376D97}" sibTransId="{26BBACDC-CE8B-4418-840A-B315BB2EE998}"/>
    <dgm:cxn modelId="{B3040518-2302-4F6E-B0DD-9A0E403751BD}" type="presOf" srcId="{79C6EE46-502F-45AC-BA4E-0BFD6E9B9FA3}" destId="{72A9AF1A-6BD7-44DA-B029-9AF0B47CBDFF}" srcOrd="0" destOrd="0" presId="urn:microsoft.com/office/officeart/2009/3/layout/PieProcess"/>
    <dgm:cxn modelId="{2B9F8D74-EE64-4E0E-BEC1-19B00DCB41C2}" type="presOf" srcId="{8E4E1C8B-8F5C-492D-9C1F-1023A48B6CDD}" destId="{0F3ED2E8-9C76-4A71-866E-7CDA98DFEE81}" srcOrd="0" destOrd="0" presId="urn:microsoft.com/office/officeart/2009/3/layout/PieProcess"/>
    <dgm:cxn modelId="{3479162D-B891-46E7-A874-745B790BE0D4}" type="presOf" srcId="{CC6A08CC-83A6-49B9-88A2-4E2371CFD921}" destId="{349050C2-6D94-4382-AD3B-048D5FD00BBA}" srcOrd="0" destOrd="0" presId="urn:microsoft.com/office/officeart/2009/3/layout/PieProcess"/>
    <dgm:cxn modelId="{BFA77731-44A1-423C-AE65-5B8C505040F9}" srcId="{1444F616-C999-4F8C-9933-DB984FA888B3}" destId="{8E4E1C8B-8F5C-492D-9C1F-1023A48B6CDD}" srcOrd="0" destOrd="0" parTransId="{5D0024C8-8BA5-4B85-8E3D-E3946E5BF3FE}" sibTransId="{CED925BA-C8D5-49D5-84D0-9A185C716E8E}"/>
    <dgm:cxn modelId="{C43B98F0-262D-446C-B270-3980846AD70A}" srcId="{CC6A08CC-83A6-49B9-88A2-4E2371CFD921}" destId="{C0DBEF7A-949D-4761-BB9F-6D198A48BFB6}" srcOrd="2" destOrd="0" parTransId="{F2528386-7C94-4E21-9A5E-B7BC0D7B384D}" sibTransId="{6E067577-CE25-4597-BE5F-FEEFE5248E11}"/>
    <dgm:cxn modelId="{42FC9E50-ADB1-4E71-99D4-E226C7A12704}" type="presParOf" srcId="{349050C2-6D94-4382-AD3B-048D5FD00BBA}" destId="{BFE75324-77FC-4A05-8CB8-68FBCF1BDE8C}" srcOrd="0" destOrd="0" presId="urn:microsoft.com/office/officeart/2009/3/layout/PieProcess"/>
    <dgm:cxn modelId="{CF53C187-8655-4B6A-9F26-DC08E939852E}" type="presParOf" srcId="{BFE75324-77FC-4A05-8CB8-68FBCF1BDE8C}" destId="{6C1CAE69-573C-4E42-A551-EE8A63E46B4B}" srcOrd="0" destOrd="0" presId="urn:microsoft.com/office/officeart/2009/3/layout/PieProcess"/>
    <dgm:cxn modelId="{614AB3AD-49C0-4C10-8DB6-06C1FE2094D0}" type="presParOf" srcId="{BFE75324-77FC-4A05-8CB8-68FBCF1BDE8C}" destId="{5ACD6FEF-B9CE-4485-A6BF-C71061288F34}" srcOrd="1" destOrd="0" presId="urn:microsoft.com/office/officeart/2009/3/layout/PieProcess"/>
    <dgm:cxn modelId="{4A0E1B3C-76D4-4390-90FA-32E8841B2E0B}" type="presParOf" srcId="{BFE75324-77FC-4A05-8CB8-68FBCF1BDE8C}" destId="{6F5AB3DE-4476-4AF9-B152-A43A3D0A1B00}" srcOrd="2" destOrd="0" presId="urn:microsoft.com/office/officeart/2009/3/layout/PieProcess"/>
    <dgm:cxn modelId="{0D09EBD7-CD56-4A59-925B-F926A3C214B2}" type="presParOf" srcId="{349050C2-6D94-4382-AD3B-048D5FD00BBA}" destId="{AAB7EB37-A421-41C5-9DBA-462A168E7B81}" srcOrd="1" destOrd="0" presId="urn:microsoft.com/office/officeart/2009/3/layout/PieProcess"/>
    <dgm:cxn modelId="{395D3D07-4C8D-4696-B95D-4B42221FFD7C}" type="presParOf" srcId="{349050C2-6D94-4382-AD3B-048D5FD00BBA}" destId="{EDC4572C-3F2A-4795-89E9-A4EC53D153EE}" srcOrd="2" destOrd="0" presId="urn:microsoft.com/office/officeart/2009/3/layout/PieProcess"/>
    <dgm:cxn modelId="{BC0138D9-005B-4593-9E55-DDC1D3374EC2}" type="presParOf" srcId="{EDC4572C-3F2A-4795-89E9-A4EC53D153EE}" destId="{0F3ED2E8-9C76-4A71-866E-7CDA98DFEE81}" srcOrd="0" destOrd="0" presId="urn:microsoft.com/office/officeart/2009/3/layout/PieProcess"/>
    <dgm:cxn modelId="{46892753-79F7-453D-A739-B8115418B95B}" type="presParOf" srcId="{349050C2-6D94-4382-AD3B-048D5FD00BBA}" destId="{6BAB87F4-3AFE-471E-96D6-1007F412A15D}" srcOrd="3" destOrd="0" presId="urn:microsoft.com/office/officeart/2009/3/layout/PieProcess"/>
    <dgm:cxn modelId="{55EE1BBB-EAF0-4371-9709-581C8E919C97}" type="presParOf" srcId="{349050C2-6D94-4382-AD3B-048D5FD00BBA}" destId="{30BCC34C-562D-41B8-B171-9924B27A3968}" srcOrd="4" destOrd="0" presId="urn:microsoft.com/office/officeart/2009/3/layout/PieProcess"/>
    <dgm:cxn modelId="{744BF2EF-47B3-427F-B017-2524D58BF945}" type="presParOf" srcId="{30BCC34C-562D-41B8-B171-9924B27A3968}" destId="{1B5ED702-E270-4701-BDD7-08417D875276}" srcOrd="0" destOrd="0" presId="urn:microsoft.com/office/officeart/2009/3/layout/PieProcess"/>
    <dgm:cxn modelId="{5470282A-5969-465D-8699-327D05236694}" type="presParOf" srcId="{30BCC34C-562D-41B8-B171-9924B27A3968}" destId="{480EE19F-D6ED-4706-B440-7B26262F28D0}" srcOrd="1" destOrd="0" presId="urn:microsoft.com/office/officeart/2009/3/layout/PieProcess"/>
    <dgm:cxn modelId="{FBB63816-8B1D-48EF-B1B5-CCCB8BF60F3F}" type="presParOf" srcId="{30BCC34C-562D-41B8-B171-9924B27A3968}" destId="{B64590DD-FC4F-493C-B030-00978CAF4B20}" srcOrd="2" destOrd="0" presId="urn:microsoft.com/office/officeart/2009/3/layout/PieProcess"/>
    <dgm:cxn modelId="{FCDE5C6B-FF37-476A-A317-F49F26E499F7}" type="presParOf" srcId="{349050C2-6D94-4382-AD3B-048D5FD00BBA}" destId="{84D30EF5-BD78-4119-9137-09D311F6DAF5}" srcOrd="5" destOrd="0" presId="urn:microsoft.com/office/officeart/2009/3/layout/PieProcess"/>
    <dgm:cxn modelId="{A94CC183-85D2-4CD4-AB0D-063F5D13CAF6}" type="presParOf" srcId="{349050C2-6D94-4382-AD3B-048D5FD00BBA}" destId="{2EF9E3A3-7556-46AC-9D09-CEFBF960D8FB}" srcOrd="6" destOrd="0" presId="urn:microsoft.com/office/officeart/2009/3/layout/PieProcess"/>
    <dgm:cxn modelId="{3FC9EF17-6A72-4F76-A238-70134B0086DF}" type="presParOf" srcId="{2EF9E3A3-7556-46AC-9D09-CEFBF960D8FB}" destId="{8B610357-D65B-408F-8DCF-0D9EA4C39CE7}" srcOrd="0" destOrd="0" presId="urn:microsoft.com/office/officeart/2009/3/layout/PieProcess"/>
    <dgm:cxn modelId="{72B01978-8D82-429E-A2A4-FE7A80C3CBA2}" type="presParOf" srcId="{349050C2-6D94-4382-AD3B-048D5FD00BBA}" destId="{DA5225B3-7DE3-43B8-8262-5C89CA0F2DE4}" srcOrd="7" destOrd="0" presId="urn:microsoft.com/office/officeart/2009/3/layout/PieProcess"/>
    <dgm:cxn modelId="{3C4C7426-1208-4FC2-902B-4DD19183F8C0}" type="presParOf" srcId="{349050C2-6D94-4382-AD3B-048D5FD00BBA}" destId="{DDDFEC71-1154-48B0-9AA6-1F5A8A8C1860}" srcOrd="8" destOrd="0" presId="urn:microsoft.com/office/officeart/2009/3/layout/PieProcess"/>
    <dgm:cxn modelId="{DACCCC41-1322-443B-AA9C-25D0D3CECEAE}" type="presParOf" srcId="{DDDFEC71-1154-48B0-9AA6-1F5A8A8C1860}" destId="{A6DE8AEE-7914-4DAC-9CDD-33C96EDD9425}" srcOrd="0" destOrd="0" presId="urn:microsoft.com/office/officeart/2009/3/layout/PieProcess"/>
    <dgm:cxn modelId="{90E12E28-76C9-4705-A175-FD7C786C3D73}" type="presParOf" srcId="{DDDFEC71-1154-48B0-9AA6-1F5A8A8C1860}" destId="{0B710797-658A-4BC9-9DC1-C3A7839DFF00}" srcOrd="1" destOrd="0" presId="urn:microsoft.com/office/officeart/2009/3/layout/PieProcess"/>
    <dgm:cxn modelId="{723948E5-C760-4B27-8677-10609C1B6846}" type="presParOf" srcId="{DDDFEC71-1154-48B0-9AA6-1F5A8A8C1860}" destId="{05B4B8AA-D284-43DC-BA00-3408DD4944CC}" srcOrd="2" destOrd="0" presId="urn:microsoft.com/office/officeart/2009/3/layout/PieProcess"/>
    <dgm:cxn modelId="{2CDD042C-C096-40FC-B987-D6FF6D2C227B}" type="presParOf" srcId="{349050C2-6D94-4382-AD3B-048D5FD00BBA}" destId="{E58A09A7-5EBC-4540-AAF8-D87C6DB84848}" srcOrd="9" destOrd="0" presId="urn:microsoft.com/office/officeart/2009/3/layout/PieProcess"/>
    <dgm:cxn modelId="{D1B096E1-FB23-4E82-A5B3-398A6DBC566A}" type="presParOf" srcId="{349050C2-6D94-4382-AD3B-048D5FD00BBA}" destId="{E895D27E-DD38-4462-82AB-21142A8E4F9B}" srcOrd="10" destOrd="0" presId="urn:microsoft.com/office/officeart/2009/3/layout/PieProcess"/>
    <dgm:cxn modelId="{EF2C823D-8264-450B-BB2A-61E66570D657}" type="presParOf" srcId="{E895D27E-DD38-4462-82AB-21142A8E4F9B}" destId="{72A9AF1A-6BD7-44DA-B029-9AF0B47CBDFF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C6A08CC-83A6-49B9-88A2-4E2371CFD921}" type="doc">
      <dgm:prSet loTypeId="urn:microsoft.com/office/officeart/2009/3/layout/PieProcess" loCatId="list" qsTypeId="urn:microsoft.com/office/officeart/2005/8/quickstyle/simple1" qsCatId="simple" csTypeId="urn:microsoft.com/office/officeart/2005/8/colors/accent6_2" csCatId="accent6" phldr="0"/>
      <dgm:spPr/>
      <dgm:t>
        <a:bodyPr/>
        <a:lstStyle/>
        <a:p>
          <a:endParaRPr lang="es-MX"/>
        </a:p>
      </dgm:t>
    </dgm:pt>
    <dgm:pt modelId="{1444F616-C999-4F8C-9933-DB984FA888B3}">
      <dgm:prSet phldrT="[Texto]" phldr="1"/>
      <dgm:spPr/>
      <dgm:t>
        <a:bodyPr/>
        <a:lstStyle/>
        <a:p>
          <a:endParaRPr lang="es-MX" dirty="0">
            <a:noFill/>
          </a:endParaRPr>
        </a:p>
      </dgm:t>
    </dgm:pt>
    <dgm:pt modelId="{A04F4BA9-7DEC-4C3F-AE04-93B4C3999980}" type="parTrans" cxnId="{45598752-6F88-47D9-AADF-ED8B8D637D3D}">
      <dgm:prSet/>
      <dgm:spPr/>
      <dgm:t>
        <a:bodyPr/>
        <a:lstStyle/>
        <a:p>
          <a:endParaRPr lang="es-MX">
            <a:noFill/>
          </a:endParaRPr>
        </a:p>
      </dgm:t>
    </dgm:pt>
    <dgm:pt modelId="{B747BF62-1412-46A5-8F02-57BA6B2E3B69}" type="sibTrans" cxnId="{45598752-6F88-47D9-AADF-ED8B8D637D3D}">
      <dgm:prSet/>
      <dgm:spPr/>
      <dgm:t>
        <a:bodyPr/>
        <a:lstStyle/>
        <a:p>
          <a:endParaRPr lang="es-MX">
            <a:noFill/>
          </a:endParaRPr>
        </a:p>
      </dgm:t>
    </dgm:pt>
    <dgm:pt modelId="{8E4E1C8B-8F5C-492D-9C1F-1023A48B6CDD}">
      <dgm:prSet phldrT="[Texto]" phldr="1"/>
      <dgm:spPr/>
      <dgm:t>
        <a:bodyPr/>
        <a:lstStyle/>
        <a:p>
          <a:endParaRPr lang="es-MX">
            <a:noFill/>
          </a:endParaRPr>
        </a:p>
      </dgm:t>
    </dgm:pt>
    <dgm:pt modelId="{5D0024C8-8BA5-4B85-8E3D-E3946E5BF3FE}" type="parTrans" cxnId="{BFA77731-44A1-423C-AE65-5B8C505040F9}">
      <dgm:prSet/>
      <dgm:spPr/>
      <dgm:t>
        <a:bodyPr/>
        <a:lstStyle/>
        <a:p>
          <a:endParaRPr lang="es-MX">
            <a:noFill/>
          </a:endParaRPr>
        </a:p>
      </dgm:t>
    </dgm:pt>
    <dgm:pt modelId="{CED925BA-C8D5-49D5-84D0-9A185C716E8E}" type="sibTrans" cxnId="{BFA77731-44A1-423C-AE65-5B8C505040F9}">
      <dgm:prSet/>
      <dgm:spPr/>
      <dgm:t>
        <a:bodyPr/>
        <a:lstStyle/>
        <a:p>
          <a:endParaRPr lang="es-MX">
            <a:noFill/>
          </a:endParaRPr>
        </a:p>
      </dgm:t>
    </dgm:pt>
    <dgm:pt modelId="{758A94AC-1B6D-4D27-A4BB-DCE7DB9D0D69}">
      <dgm:prSet phldrT="[Texto]" phldr="1"/>
      <dgm:spPr/>
      <dgm:t>
        <a:bodyPr/>
        <a:lstStyle/>
        <a:p>
          <a:endParaRPr lang="es-MX">
            <a:noFill/>
          </a:endParaRPr>
        </a:p>
      </dgm:t>
    </dgm:pt>
    <dgm:pt modelId="{D3310DCF-4502-4D3B-8ADE-63391C376D97}" type="parTrans" cxnId="{5BDB1223-9C08-4DF4-B95F-66EE81ED4AED}">
      <dgm:prSet/>
      <dgm:spPr/>
      <dgm:t>
        <a:bodyPr/>
        <a:lstStyle/>
        <a:p>
          <a:endParaRPr lang="es-MX">
            <a:noFill/>
          </a:endParaRPr>
        </a:p>
      </dgm:t>
    </dgm:pt>
    <dgm:pt modelId="{26BBACDC-CE8B-4418-840A-B315BB2EE998}" type="sibTrans" cxnId="{5BDB1223-9C08-4DF4-B95F-66EE81ED4AED}">
      <dgm:prSet/>
      <dgm:spPr/>
      <dgm:t>
        <a:bodyPr/>
        <a:lstStyle/>
        <a:p>
          <a:endParaRPr lang="es-MX">
            <a:noFill/>
          </a:endParaRPr>
        </a:p>
      </dgm:t>
    </dgm:pt>
    <dgm:pt modelId="{1ED5716A-AEF9-41B3-944B-614B934C7A74}">
      <dgm:prSet phldrT="[Texto]" phldr="1"/>
      <dgm:spPr/>
      <dgm:t>
        <a:bodyPr/>
        <a:lstStyle/>
        <a:p>
          <a:endParaRPr lang="es-MX">
            <a:noFill/>
          </a:endParaRPr>
        </a:p>
      </dgm:t>
    </dgm:pt>
    <dgm:pt modelId="{17A4343C-926E-4E68-83E8-ABC054FD7B2E}" type="parTrans" cxnId="{BEE5A7FE-D881-424E-AF23-5757478DCA34}">
      <dgm:prSet/>
      <dgm:spPr/>
      <dgm:t>
        <a:bodyPr/>
        <a:lstStyle/>
        <a:p>
          <a:endParaRPr lang="es-MX">
            <a:noFill/>
          </a:endParaRPr>
        </a:p>
      </dgm:t>
    </dgm:pt>
    <dgm:pt modelId="{6295BD30-EA8B-4D52-A2AA-3FB2ED52886E}" type="sibTrans" cxnId="{BEE5A7FE-D881-424E-AF23-5757478DCA34}">
      <dgm:prSet/>
      <dgm:spPr/>
      <dgm:t>
        <a:bodyPr/>
        <a:lstStyle/>
        <a:p>
          <a:endParaRPr lang="es-MX">
            <a:noFill/>
          </a:endParaRPr>
        </a:p>
      </dgm:t>
    </dgm:pt>
    <dgm:pt modelId="{C0DBEF7A-949D-4761-BB9F-6D198A48BFB6}">
      <dgm:prSet phldrT="[Texto]" phldr="1"/>
      <dgm:spPr/>
      <dgm:t>
        <a:bodyPr/>
        <a:lstStyle/>
        <a:p>
          <a:endParaRPr lang="es-MX">
            <a:noFill/>
          </a:endParaRPr>
        </a:p>
      </dgm:t>
    </dgm:pt>
    <dgm:pt modelId="{F2528386-7C94-4E21-9A5E-B7BC0D7B384D}" type="parTrans" cxnId="{C43B98F0-262D-446C-B270-3980846AD70A}">
      <dgm:prSet/>
      <dgm:spPr/>
      <dgm:t>
        <a:bodyPr/>
        <a:lstStyle/>
        <a:p>
          <a:endParaRPr lang="es-MX">
            <a:noFill/>
          </a:endParaRPr>
        </a:p>
      </dgm:t>
    </dgm:pt>
    <dgm:pt modelId="{6E067577-CE25-4597-BE5F-FEEFE5248E11}" type="sibTrans" cxnId="{C43B98F0-262D-446C-B270-3980846AD70A}">
      <dgm:prSet/>
      <dgm:spPr/>
      <dgm:t>
        <a:bodyPr/>
        <a:lstStyle/>
        <a:p>
          <a:endParaRPr lang="es-MX">
            <a:noFill/>
          </a:endParaRPr>
        </a:p>
      </dgm:t>
    </dgm:pt>
    <dgm:pt modelId="{79C6EE46-502F-45AC-BA4E-0BFD6E9B9FA3}">
      <dgm:prSet phldrT="[Texto]" phldr="1"/>
      <dgm:spPr/>
      <dgm:t>
        <a:bodyPr/>
        <a:lstStyle/>
        <a:p>
          <a:endParaRPr lang="es-MX">
            <a:noFill/>
          </a:endParaRPr>
        </a:p>
      </dgm:t>
    </dgm:pt>
    <dgm:pt modelId="{7DCE221D-C468-40F8-864A-E5D32571465D}" type="parTrans" cxnId="{081E1C36-8448-4F3E-B6F7-29E18EE75E12}">
      <dgm:prSet/>
      <dgm:spPr/>
      <dgm:t>
        <a:bodyPr/>
        <a:lstStyle/>
        <a:p>
          <a:endParaRPr lang="es-MX">
            <a:noFill/>
          </a:endParaRPr>
        </a:p>
      </dgm:t>
    </dgm:pt>
    <dgm:pt modelId="{5F176539-19E5-4DDC-B4E9-3254E126E23C}" type="sibTrans" cxnId="{081E1C36-8448-4F3E-B6F7-29E18EE75E12}">
      <dgm:prSet/>
      <dgm:spPr/>
      <dgm:t>
        <a:bodyPr/>
        <a:lstStyle/>
        <a:p>
          <a:endParaRPr lang="es-MX">
            <a:noFill/>
          </a:endParaRPr>
        </a:p>
      </dgm:t>
    </dgm:pt>
    <dgm:pt modelId="{349050C2-6D94-4382-AD3B-048D5FD00BBA}" type="pres">
      <dgm:prSet presAssocID="{CC6A08CC-83A6-49B9-88A2-4E2371CFD921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BFE75324-77FC-4A05-8CB8-68FBCF1BDE8C}" type="pres">
      <dgm:prSet presAssocID="{1444F616-C999-4F8C-9933-DB984FA888B3}" presName="ParentComposite" presStyleCnt="0"/>
      <dgm:spPr/>
    </dgm:pt>
    <dgm:pt modelId="{6C1CAE69-573C-4E42-A551-EE8A63E46B4B}" type="pres">
      <dgm:prSet presAssocID="{1444F616-C999-4F8C-9933-DB984FA888B3}" presName="Chord" presStyleLbl="bgShp" presStyleIdx="0" presStyleCnt="3"/>
      <dgm:spPr/>
    </dgm:pt>
    <dgm:pt modelId="{5ACD6FEF-B9CE-4485-A6BF-C71061288F34}" type="pres">
      <dgm:prSet presAssocID="{1444F616-C999-4F8C-9933-DB984FA888B3}" presName="Pie" presStyleLbl="alignNode1" presStyleIdx="0" presStyleCnt="3"/>
      <dgm:spPr/>
    </dgm:pt>
    <dgm:pt modelId="{6F5AB3DE-4476-4AF9-B152-A43A3D0A1B00}" type="pres">
      <dgm:prSet presAssocID="{1444F616-C999-4F8C-9933-DB984FA888B3}" presName="Parent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AB7EB37-A421-41C5-9DBA-462A168E7B81}" type="pres">
      <dgm:prSet presAssocID="{CED925BA-C8D5-49D5-84D0-9A185C716E8E}" presName="negSibTrans" presStyleCnt="0"/>
      <dgm:spPr/>
    </dgm:pt>
    <dgm:pt modelId="{EDC4572C-3F2A-4795-89E9-A4EC53D153EE}" type="pres">
      <dgm:prSet presAssocID="{1444F616-C999-4F8C-9933-DB984FA888B3}" presName="composite" presStyleCnt="0"/>
      <dgm:spPr/>
    </dgm:pt>
    <dgm:pt modelId="{0F3ED2E8-9C76-4A71-866E-7CDA98DFEE81}" type="pres">
      <dgm:prSet presAssocID="{1444F616-C999-4F8C-9933-DB984FA888B3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BAB87F4-3AFE-471E-96D6-1007F412A15D}" type="pres">
      <dgm:prSet presAssocID="{B747BF62-1412-46A5-8F02-57BA6B2E3B69}" presName="sibTrans" presStyleCnt="0"/>
      <dgm:spPr/>
    </dgm:pt>
    <dgm:pt modelId="{30BCC34C-562D-41B8-B171-9924B27A3968}" type="pres">
      <dgm:prSet presAssocID="{758A94AC-1B6D-4D27-A4BB-DCE7DB9D0D69}" presName="ParentComposite" presStyleCnt="0"/>
      <dgm:spPr/>
    </dgm:pt>
    <dgm:pt modelId="{1B5ED702-E270-4701-BDD7-08417D875276}" type="pres">
      <dgm:prSet presAssocID="{758A94AC-1B6D-4D27-A4BB-DCE7DB9D0D69}" presName="Chord" presStyleLbl="bgShp" presStyleIdx="1" presStyleCnt="3"/>
      <dgm:spPr/>
    </dgm:pt>
    <dgm:pt modelId="{480EE19F-D6ED-4706-B440-7B26262F28D0}" type="pres">
      <dgm:prSet presAssocID="{758A94AC-1B6D-4D27-A4BB-DCE7DB9D0D69}" presName="Pie" presStyleLbl="alignNode1" presStyleIdx="1" presStyleCnt="3"/>
      <dgm:spPr/>
    </dgm:pt>
    <dgm:pt modelId="{B64590DD-FC4F-493C-B030-00978CAF4B20}" type="pres">
      <dgm:prSet presAssocID="{758A94AC-1B6D-4D27-A4BB-DCE7DB9D0D69}" presName="Parent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4D30EF5-BD78-4119-9137-09D311F6DAF5}" type="pres">
      <dgm:prSet presAssocID="{6295BD30-EA8B-4D52-A2AA-3FB2ED52886E}" presName="negSibTrans" presStyleCnt="0"/>
      <dgm:spPr/>
    </dgm:pt>
    <dgm:pt modelId="{2EF9E3A3-7556-46AC-9D09-CEFBF960D8FB}" type="pres">
      <dgm:prSet presAssocID="{758A94AC-1B6D-4D27-A4BB-DCE7DB9D0D69}" presName="composite" presStyleCnt="0"/>
      <dgm:spPr/>
    </dgm:pt>
    <dgm:pt modelId="{8B610357-D65B-408F-8DCF-0D9EA4C39CE7}" type="pres">
      <dgm:prSet presAssocID="{758A94AC-1B6D-4D27-A4BB-DCE7DB9D0D69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A5225B3-7DE3-43B8-8262-5C89CA0F2DE4}" type="pres">
      <dgm:prSet presAssocID="{26BBACDC-CE8B-4418-840A-B315BB2EE998}" presName="sibTrans" presStyleCnt="0"/>
      <dgm:spPr/>
    </dgm:pt>
    <dgm:pt modelId="{DDDFEC71-1154-48B0-9AA6-1F5A8A8C1860}" type="pres">
      <dgm:prSet presAssocID="{C0DBEF7A-949D-4761-BB9F-6D198A48BFB6}" presName="ParentComposite" presStyleCnt="0"/>
      <dgm:spPr/>
    </dgm:pt>
    <dgm:pt modelId="{A6DE8AEE-7914-4DAC-9CDD-33C96EDD9425}" type="pres">
      <dgm:prSet presAssocID="{C0DBEF7A-949D-4761-BB9F-6D198A48BFB6}" presName="Chord" presStyleLbl="bgShp" presStyleIdx="2" presStyleCnt="3"/>
      <dgm:spPr/>
    </dgm:pt>
    <dgm:pt modelId="{0B710797-658A-4BC9-9DC1-C3A7839DFF00}" type="pres">
      <dgm:prSet presAssocID="{C0DBEF7A-949D-4761-BB9F-6D198A48BFB6}" presName="Pie" presStyleLbl="alignNode1" presStyleIdx="2" presStyleCnt="3"/>
      <dgm:spPr/>
    </dgm:pt>
    <dgm:pt modelId="{05B4B8AA-D284-43DC-BA00-3408DD4944CC}" type="pres">
      <dgm:prSet presAssocID="{C0DBEF7A-949D-4761-BB9F-6D198A48BFB6}" presName="Parent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58A09A7-5EBC-4540-AAF8-D87C6DB84848}" type="pres">
      <dgm:prSet presAssocID="{5F176539-19E5-4DDC-B4E9-3254E126E23C}" presName="negSibTrans" presStyleCnt="0"/>
      <dgm:spPr/>
    </dgm:pt>
    <dgm:pt modelId="{E895D27E-DD38-4462-82AB-21142A8E4F9B}" type="pres">
      <dgm:prSet presAssocID="{C0DBEF7A-949D-4761-BB9F-6D198A48BFB6}" presName="composite" presStyleCnt="0"/>
      <dgm:spPr/>
    </dgm:pt>
    <dgm:pt modelId="{72A9AF1A-6BD7-44DA-B029-9AF0B47CBDFF}" type="pres">
      <dgm:prSet presAssocID="{C0DBEF7A-949D-4761-BB9F-6D198A48BFB6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EE5A7FE-D881-424E-AF23-5757478DCA34}" srcId="{758A94AC-1B6D-4D27-A4BB-DCE7DB9D0D69}" destId="{1ED5716A-AEF9-41B3-944B-614B934C7A74}" srcOrd="0" destOrd="0" parTransId="{17A4343C-926E-4E68-83E8-ABC054FD7B2E}" sibTransId="{6295BD30-EA8B-4D52-A2AA-3FB2ED52886E}"/>
    <dgm:cxn modelId="{081E1C36-8448-4F3E-B6F7-29E18EE75E12}" srcId="{C0DBEF7A-949D-4761-BB9F-6D198A48BFB6}" destId="{79C6EE46-502F-45AC-BA4E-0BFD6E9B9FA3}" srcOrd="0" destOrd="0" parTransId="{7DCE221D-C468-40F8-864A-E5D32571465D}" sibTransId="{5F176539-19E5-4DDC-B4E9-3254E126E23C}"/>
    <dgm:cxn modelId="{8A561B4F-35E6-41E7-B000-949895062181}" type="presOf" srcId="{79C6EE46-502F-45AC-BA4E-0BFD6E9B9FA3}" destId="{72A9AF1A-6BD7-44DA-B029-9AF0B47CBDFF}" srcOrd="0" destOrd="0" presId="urn:microsoft.com/office/officeart/2009/3/layout/PieProcess"/>
    <dgm:cxn modelId="{7119509A-DDC5-4B1F-8973-75FAC982D2CD}" type="presOf" srcId="{C0DBEF7A-949D-4761-BB9F-6D198A48BFB6}" destId="{05B4B8AA-D284-43DC-BA00-3408DD4944CC}" srcOrd="0" destOrd="0" presId="urn:microsoft.com/office/officeart/2009/3/layout/PieProcess"/>
    <dgm:cxn modelId="{45598752-6F88-47D9-AADF-ED8B8D637D3D}" srcId="{CC6A08CC-83A6-49B9-88A2-4E2371CFD921}" destId="{1444F616-C999-4F8C-9933-DB984FA888B3}" srcOrd="0" destOrd="0" parTransId="{A04F4BA9-7DEC-4C3F-AE04-93B4C3999980}" sibTransId="{B747BF62-1412-46A5-8F02-57BA6B2E3B69}"/>
    <dgm:cxn modelId="{5BDB1223-9C08-4DF4-B95F-66EE81ED4AED}" srcId="{CC6A08CC-83A6-49B9-88A2-4E2371CFD921}" destId="{758A94AC-1B6D-4D27-A4BB-DCE7DB9D0D69}" srcOrd="1" destOrd="0" parTransId="{D3310DCF-4502-4D3B-8ADE-63391C376D97}" sibTransId="{26BBACDC-CE8B-4418-840A-B315BB2EE998}"/>
    <dgm:cxn modelId="{BFA77731-44A1-423C-AE65-5B8C505040F9}" srcId="{1444F616-C999-4F8C-9933-DB984FA888B3}" destId="{8E4E1C8B-8F5C-492D-9C1F-1023A48B6CDD}" srcOrd="0" destOrd="0" parTransId="{5D0024C8-8BA5-4B85-8E3D-E3946E5BF3FE}" sibTransId="{CED925BA-C8D5-49D5-84D0-9A185C716E8E}"/>
    <dgm:cxn modelId="{AC681155-64CD-4733-9B94-785F655F77A3}" type="presOf" srcId="{CC6A08CC-83A6-49B9-88A2-4E2371CFD921}" destId="{349050C2-6D94-4382-AD3B-048D5FD00BBA}" srcOrd="0" destOrd="0" presId="urn:microsoft.com/office/officeart/2009/3/layout/PieProcess"/>
    <dgm:cxn modelId="{D4D06B72-F5F2-4CB7-B1AB-3C5C8E9618F9}" type="presOf" srcId="{1444F616-C999-4F8C-9933-DB984FA888B3}" destId="{6F5AB3DE-4476-4AF9-B152-A43A3D0A1B00}" srcOrd="0" destOrd="0" presId="urn:microsoft.com/office/officeart/2009/3/layout/PieProcess"/>
    <dgm:cxn modelId="{561E9F9C-92CC-44E1-9AD4-60C14A1890CD}" type="presOf" srcId="{1ED5716A-AEF9-41B3-944B-614B934C7A74}" destId="{8B610357-D65B-408F-8DCF-0D9EA4C39CE7}" srcOrd="0" destOrd="0" presId="urn:microsoft.com/office/officeart/2009/3/layout/PieProcess"/>
    <dgm:cxn modelId="{84534ED0-2F71-475F-AC3A-5FF3B39769DE}" type="presOf" srcId="{758A94AC-1B6D-4D27-A4BB-DCE7DB9D0D69}" destId="{B64590DD-FC4F-493C-B030-00978CAF4B20}" srcOrd="0" destOrd="0" presId="urn:microsoft.com/office/officeart/2009/3/layout/PieProcess"/>
    <dgm:cxn modelId="{C43B98F0-262D-446C-B270-3980846AD70A}" srcId="{CC6A08CC-83A6-49B9-88A2-4E2371CFD921}" destId="{C0DBEF7A-949D-4761-BB9F-6D198A48BFB6}" srcOrd="2" destOrd="0" parTransId="{F2528386-7C94-4E21-9A5E-B7BC0D7B384D}" sibTransId="{6E067577-CE25-4597-BE5F-FEEFE5248E11}"/>
    <dgm:cxn modelId="{8442DEEA-D78E-4C9B-A755-22CBC0FE2A54}" type="presOf" srcId="{8E4E1C8B-8F5C-492D-9C1F-1023A48B6CDD}" destId="{0F3ED2E8-9C76-4A71-866E-7CDA98DFEE81}" srcOrd="0" destOrd="0" presId="urn:microsoft.com/office/officeart/2009/3/layout/PieProcess"/>
    <dgm:cxn modelId="{918E23FF-7872-4D4A-9264-FC595B131521}" type="presParOf" srcId="{349050C2-6D94-4382-AD3B-048D5FD00BBA}" destId="{BFE75324-77FC-4A05-8CB8-68FBCF1BDE8C}" srcOrd="0" destOrd="0" presId="urn:microsoft.com/office/officeart/2009/3/layout/PieProcess"/>
    <dgm:cxn modelId="{626FC851-E8D9-4803-B339-F60094EB98FC}" type="presParOf" srcId="{BFE75324-77FC-4A05-8CB8-68FBCF1BDE8C}" destId="{6C1CAE69-573C-4E42-A551-EE8A63E46B4B}" srcOrd="0" destOrd="0" presId="urn:microsoft.com/office/officeart/2009/3/layout/PieProcess"/>
    <dgm:cxn modelId="{C9EA958C-E6F3-4509-BA1B-626CAB43E4B2}" type="presParOf" srcId="{BFE75324-77FC-4A05-8CB8-68FBCF1BDE8C}" destId="{5ACD6FEF-B9CE-4485-A6BF-C71061288F34}" srcOrd="1" destOrd="0" presId="urn:microsoft.com/office/officeart/2009/3/layout/PieProcess"/>
    <dgm:cxn modelId="{7BA0DE64-CE41-480B-B5D3-BC024419D3F7}" type="presParOf" srcId="{BFE75324-77FC-4A05-8CB8-68FBCF1BDE8C}" destId="{6F5AB3DE-4476-4AF9-B152-A43A3D0A1B00}" srcOrd="2" destOrd="0" presId="urn:microsoft.com/office/officeart/2009/3/layout/PieProcess"/>
    <dgm:cxn modelId="{6B47D7A1-9B51-435B-9FC0-98B5C93FF196}" type="presParOf" srcId="{349050C2-6D94-4382-AD3B-048D5FD00BBA}" destId="{AAB7EB37-A421-41C5-9DBA-462A168E7B81}" srcOrd="1" destOrd="0" presId="urn:microsoft.com/office/officeart/2009/3/layout/PieProcess"/>
    <dgm:cxn modelId="{6B7C1FA4-0CE6-484B-BC96-6060D79F9A9C}" type="presParOf" srcId="{349050C2-6D94-4382-AD3B-048D5FD00BBA}" destId="{EDC4572C-3F2A-4795-89E9-A4EC53D153EE}" srcOrd="2" destOrd="0" presId="urn:microsoft.com/office/officeart/2009/3/layout/PieProcess"/>
    <dgm:cxn modelId="{8E556024-85DF-41C8-8B60-3B280733801C}" type="presParOf" srcId="{EDC4572C-3F2A-4795-89E9-A4EC53D153EE}" destId="{0F3ED2E8-9C76-4A71-866E-7CDA98DFEE81}" srcOrd="0" destOrd="0" presId="urn:microsoft.com/office/officeart/2009/3/layout/PieProcess"/>
    <dgm:cxn modelId="{A99678B4-5DFE-4365-AF8D-395AE2C4BA94}" type="presParOf" srcId="{349050C2-6D94-4382-AD3B-048D5FD00BBA}" destId="{6BAB87F4-3AFE-471E-96D6-1007F412A15D}" srcOrd="3" destOrd="0" presId="urn:microsoft.com/office/officeart/2009/3/layout/PieProcess"/>
    <dgm:cxn modelId="{7EC38603-92B5-43B6-9E34-1C2899900ADB}" type="presParOf" srcId="{349050C2-6D94-4382-AD3B-048D5FD00BBA}" destId="{30BCC34C-562D-41B8-B171-9924B27A3968}" srcOrd="4" destOrd="0" presId="urn:microsoft.com/office/officeart/2009/3/layout/PieProcess"/>
    <dgm:cxn modelId="{22FF7DAC-615C-4D1F-A46C-8EEA5F22E479}" type="presParOf" srcId="{30BCC34C-562D-41B8-B171-9924B27A3968}" destId="{1B5ED702-E270-4701-BDD7-08417D875276}" srcOrd="0" destOrd="0" presId="urn:microsoft.com/office/officeart/2009/3/layout/PieProcess"/>
    <dgm:cxn modelId="{69E9E03A-FC70-4F5D-9F7C-A7EDCBFE51A4}" type="presParOf" srcId="{30BCC34C-562D-41B8-B171-9924B27A3968}" destId="{480EE19F-D6ED-4706-B440-7B26262F28D0}" srcOrd="1" destOrd="0" presId="urn:microsoft.com/office/officeart/2009/3/layout/PieProcess"/>
    <dgm:cxn modelId="{05F07903-6F5B-4D04-BDF8-B1EBD5514AE7}" type="presParOf" srcId="{30BCC34C-562D-41B8-B171-9924B27A3968}" destId="{B64590DD-FC4F-493C-B030-00978CAF4B20}" srcOrd="2" destOrd="0" presId="urn:microsoft.com/office/officeart/2009/3/layout/PieProcess"/>
    <dgm:cxn modelId="{5CC45842-1865-47CF-908A-5797B7B84AB4}" type="presParOf" srcId="{349050C2-6D94-4382-AD3B-048D5FD00BBA}" destId="{84D30EF5-BD78-4119-9137-09D311F6DAF5}" srcOrd="5" destOrd="0" presId="urn:microsoft.com/office/officeart/2009/3/layout/PieProcess"/>
    <dgm:cxn modelId="{0516265C-E728-4D68-9373-F954D2FFE8E3}" type="presParOf" srcId="{349050C2-6D94-4382-AD3B-048D5FD00BBA}" destId="{2EF9E3A3-7556-46AC-9D09-CEFBF960D8FB}" srcOrd="6" destOrd="0" presId="urn:microsoft.com/office/officeart/2009/3/layout/PieProcess"/>
    <dgm:cxn modelId="{65A9BFF1-9F6E-462C-829B-0AF1518060AB}" type="presParOf" srcId="{2EF9E3A3-7556-46AC-9D09-CEFBF960D8FB}" destId="{8B610357-D65B-408F-8DCF-0D9EA4C39CE7}" srcOrd="0" destOrd="0" presId="urn:microsoft.com/office/officeart/2009/3/layout/PieProcess"/>
    <dgm:cxn modelId="{01BDBB46-B571-44F9-84DA-38594BDDD5AD}" type="presParOf" srcId="{349050C2-6D94-4382-AD3B-048D5FD00BBA}" destId="{DA5225B3-7DE3-43B8-8262-5C89CA0F2DE4}" srcOrd="7" destOrd="0" presId="urn:microsoft.com/office/officeart/2009/3/layout/PieProcess"/>
    <dgm:cxn modelId="{8A1119E9-434E-48DC-AF1D-9B6E1FB82DD5}" type="presParOf" srcId="{349050C2-6D94-4382-AD3B-048D5FD00BBA}" destId="{DDDFEC71-1154-48B0-9AA6-1F5A8A8C1860}" srcOrd="8" destOrd="0" presId="urn:microsoft.com/office/officeart/2009/3/layout/PieProcess"/>
    <dgm:cxn modelId="{B35F2353-5DE7-485F-B461-9E9325DD36D5}" type="presParOf" srcId="{DDDFEC71-1154-48B0-9AA6-1F5A8A8C1860}" destId="{A6DE8AEE-7914-4DAC-9CDD-33C96EDD9425}" srcOrd="0" destOrd="0" presId="urn:microsoft.com/office/officeart/2009/3/layout/PieProcess"/>
    <dgm:cxn modelId="{0BA14C80-C926-4C60-9B59-3FA0832BC1B8}" type="presParOf" srcId="{DDDFEC71-1154-48B0-9AA6-1F5A8A8C1860}" destId="{0B710797-658A-4BC9-9DC1-C3A7839DFF00}" srcOrd="1" destOrd="0" presId="urn:microsoft.com/office/officeart/2009/3/layout/PieProcess"/>
    <dgm:cxn modelId="{D56613A8-08A1-4359-9EC2-49D3F2D849A2}" type="presParOf" srcId="{DDDFEC71-1154-48B0-9AA6-1F5A8A8C1860}" destId="{05B4B8AA-D284-43DC-BA00-3408DD4944CC}" srcOrd="2" destOrd="0" presId="urn:microsoft.com/office/officeart/2009/3/layout/PieProcess"/>
    <dgm:cxn modelId="{BAB2BF66-0AE4-4812-9598-5EC2175E1C88}" type="presParOf" srcId="{349050C2-6D94-4382-AD3B-048D5FD00BBA}" destId="{E58A09A7-5EBC-4540-AAF8-D87C6DB84848}" srcOrd="9" destOrd="0" presId="urn:microsoft.com/office/officeart/2009/3/layout/PieProcess"/>
    <dgm:cxn modelId="{D2AB314C-926B-434B-860F-701127C829D6}" type="presParOf" srcId="{349050C2-6D94-4382-AD3B-048D5FD00BBA}" destId="{E895D27E-DD38-4462-82AB-21142A8E4F9B}" srcOrd="10" destOrd="0" presId="urn:microsoft.com/office/officeart/2009/3/layout/PieProcess"/>
    <dgm:cxn modelId="{3443E133-109C-4688-B8BC-768206C28081}" type="presParOf" srcId="{E895D27E-DD38-4462-82AB-21142A8E4F9B}" destId="{72A9AF1A-6BD7-44DA-B029-9AF0B47CBDFF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43B9273-D177-4B03-AF14-5A6C9161580F}" type="doc">
      <dgm:prSet loTypeId="urn:microsoft.com/office/officeart/2009/3/layout/StepUpProcess" loCatId="process" qsTypeId="urn:microsoft.com/office/officeart/2005/8/quickstyle/simple1" qsCatId="simple" csTypeId="urn:microsoft.com/office/officeart/2005/8/colors/accent4_2" csCatId="accent4" phldr="0"/>
      <dgm:spPr/>
      <dgm:t>
        <a:bodyPr/>
        <a:lstStyle/>
        <a:p>
          <a:endParaRPr lang="es-MX"/>
        </a:p>
      </dgm:t>
    </dgm:pt>
    <dgm:pt modelId="{6EE52F7F-F9BA-4042-9ECB-42A4C3B9382F}">
      <dgm:prSet phldrT="[Texto]" phldr="1"/>
      <dgm:spPr/>
      <dgm:t>
        <a:bodyPr/>
        <a:lstStyle/>
        <a:p>
          <a:endParaRPr lang="es-MX">
            <a:noFill/>
          </a:endParaRPr>
        </a:p>
      </dgm:t>
    </dgm:pt>
    <dgm:pt modelId="{2A7CE7B8-191E-4A96-827D-4BFE07742387}" type="parTrans" cxnId="{D21EDFF1-AA1F-49A5-AEB8-E3983005FE82}">
      <dgm:prSet/>
      <dgm:spPr/>
      <dgm:t>
        <a:bodyPr/>
        <a:lstStyle/>
        <a:p>
          <a:endParaRPr lang="es-MX">
            <a:noFill/>
          </a:endParaRPr>
        </a:p>
      </dgm:t>
    </dgm:pt>
    <dgm:pt modelId="{5939C4FB-E63B-4D25-97B7-4414DD7B6AC2}" type="sibTrans" cxnId="{D21EDFF1-AA1F-49A5-AEB8-E3983005FE82}">
      <dgm:prSet/>
      <dgm:spPr/>
      <dgm:t>
        <a:bodyPr/>
        <a:lstStyle/>
        <a:p>
          <a:endParaRPr lang="es-MX">
            <a:noFill/>
          </a:endParaRPr>
        </a:p>
      </dgm:t>
    </dgm:pt>
    <dgm:pt modelId="{DEEA80F5-D243-419A-8F9B-4166DAAFD64E}">
      <dgm:prSet phldrT="[Texto]" phldr="1"/>
      <dgm:spPr/>
      <dgm:t>
        <a:bodyPr/>
        <a:lstStyle/>
        <a:p>
          <a:endParaRPr lang="es-MX" dirty="0">
            <a:noFill/>
          </a:endParaRPr>
        </a:p>
      </dgm:t>
    </dgm:pt>
    <dgm:pt modelId="{B4434D7F-95E3-432E-9812-2749BD86B522}" type="parTrans" cxnId="{D688128A-065B-43FC-A6CE-41CF7C30B1CF}">
      <dgm:prSet/>
      <dgm:spPr/>
      <dgm:t>
        <a:bodyPr/>
        <a:lstStyle/>
        <a:p>
          <a:endParaRPr lang="es-MX">
            <a:noFill/>
          </a:endParaRPr>
        </a:p>
      </dgm:t>
    </dgm:pt>
    <dgm:pt modelId="{D73E039B-014B-4F55-81E9-8DB185DAB095}" type="sibTrans" cxnId="{D688128A-065B-43FC-A6CE-41CF7C30B1CF}">
      <dgm:prSet/>
      <dgm:spPr/>
      <dgm:t>
        <a:bodyPr/>
        <a:lstStyle/>
        <a:p>
          <a:endParaRPr lang="es-MX">
            <a:noFill/>
          </a:endParaRPr>
        </a:p>
      </dgm:t>
    </dgm:pt>
    <dgm:pt modelId="{9A096AF2-EB3B-4690-A4FC-BE5298BCA5F2}">
      <dgm:prSet phldrT="[Texto]" phldr="1"/>
      <dgm:spPr/>
      <dgm:t>
        <a:bodyPr/>
        <a:lstStyle/>
        <a:p>
          <a:endParaRPr lang="es-MX">
            <a:noFill/>
          </a:endParaRPr>
        </a:p>
      </dgm:t>
    </dgm:pt>
    <dgm:pt modelId="{91B3534F-8056-4846-8A67-EC8B1B60B43F}" type="parTrans" cxnId="{9D9344ED-1855-4E21-80C6-CC87F30DD88C}">
      <dgm:prSet/>
      <dgm:spPr/>
      <dgm:t>
        <a:bodyPr/>
        <a:lstStyle/>
        <a:p>
          <a:endParaRPr lang="es-MX">
            <a:noFill/>
          </a:endParaRPr>
        </a:p>
      </dgm:t>
    </dgm:pt>
    <dgm:pt modelId="{D155E9B5-3C6B-40FA-90D6-FBDA25908705}" type="sibTrans" cxnId="{9D9344ED-1855-4E21-80C6-CC87F30DD88C}">
      <dgm:prSet/>
      <dgm:spPr/>
      <dgm:t>
        <a:bodyPr/>
        <a:lstStyle/>
        <a:p>
          <a:endParaRPr lang="es-MX">
            <a:noFill/>
          </a:endParaRPr>
        </a:p>
      </dgm:t>
    </dgm:pt>
    <dgm:pt modelId="{BAC8938C-35DF-454B-9723-55BD2C2F358E}" type="pres">
      <dgm:prSet presAssocID="{943B9273-D177-4B03-AF14-5A6C9161580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7CA575E8-05D5-47E6-8F4B-074EEF3DBB9E}" type="pres">
      <dgm:prSet presAssocID="{6EE52F7F-F9BA-4042-9ECB-42A4C3B9382F}" presName="composite" presStyleCnt="0"/>
      <dgm:spPr/>
    </dgm:pt>
    <dgm:pt modelId="{89898A23-FE6F-41AC-B1F1-3405899A987E}" type="pres">
      <dgm:prSet presAssocID="{6EE52F7F-F9BA-4042-9ECB-42A4C3B9382F}" presName="LShape" presStyleLbl="alignNode1" presStyleIdx="0" presStyleCnt="5"/>
      <dgm:spPr/>
    </dgm:pt>
    <dgm:pt modelId="{C79719E8-F0A9-4F03-9F96-3F5A06C5364F}" type="pres">
      <dgm:prSet presAssocID="{6EE52F7F-F9BA-4042-9ECB-42A4C3B9382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64C81C4-40C8-4AB2-B39A-9ABAABC284CB}" type="pres">
      <dgm:prSet presAssocID="{6EE52F7F-F9BA-4042-9ECB-42A4C3B9382F}" presName="Triangle" presStyleLbl="alignNode1" presStyleIdx="1" presStyleCnt="5"/>
      <dgm:spPr/>
    </dgm:pt>
    <dgm:pt modelId="{15B29E3D-3788-4215-B342-3769758AF555}" type="pres">
      <dgm:prSet presAssocID="{5939C4FB-E63B-4D25-97B7-4414DD7B6AC2}" presName="sibTrans" presStyleCnt="0"/>
      <dgm:spPr/>
    </dgm:pt>
    <dgm:pt modelId="{182E06EC-864F-4EDF-8FEE-8725819368FA}" type="pres">
      <dgm:prSet presAssocID="{5939C4FB-E63B-4D25-97B7-4414DD7B6AC2}" presName="space" presStyleCnt="0"/>
      <dgm:spPr/>
    </dgm:pt>
    <dgm:pt modelId="{60DDAB55-91AA-41FB-81C5-C26EC521B2C6}" type="pres">
      <dgm:prSet presAssocID="{DEEA80F5-D243-419A-8F9B-4166DAAFD64E}" presName="composite" presStyleCnt="0"/>
      <dgm:spPr/>
    </dgm:pt>
    <dgm:pt modelId="{9F54E812-7653-4639-BCD0-919B26958751}" type="pres">
      <dgm:prSet presAssocID="{DEEA80F5-D243-419A-8F9B-4166DAAFD64E}" presName="LShape" presStyleLbl="alignNode1" presStyleIdx="2" presStyleCnt="5"/>
      <dgm:spPr/>
    </dgm:pt>
    <dgm:pt modelId="{F60EE629-58D6-48CE-ACEE-882E0B2B6DC0}" type="pres">
      <dgm:prSet presAssocID="{DEEA80F5-D243-419A-8F9B-4166DAAFD64E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F0A7628-4D37-4361-B1B0-29C301BCDE41}" type="pres">
      <dgm:prSet presAssocID="{DEEA80F5-D243-419A-8F9B-4166DAAFD64E}" presName="Triangle" presStyleLbl="alignNode1" presStyleIdx="3" presStyleCnt="5"/>
      <dgm:spPr/>
    </dgm:pt>
    <dgm:pt modelId="{5A3300CB-70EF-42FA-B13C-E8956FCF1EAC}" type="pres">
      <dgm:prSet presAssocID="{D73E039B-014B-4F55-81E9-8DB185DAB095}" presName="sibTrans" presStyleCnt="0"/>
      <dgm:spPr/>
    </dgm:pt>
    <dgm:pt modelId="{723FBA8C-A709-44BE-A9BE-4B7AC81A1631}" type="pres">
      <dgm:prSet presAssocID="{D73E039B-014B-4F55-81E9-8DB185DAB095}" presName="space" presStyleCnt="0"/>
      <dgm:spPr/>
    </dgm:pt>
    <dgm:pt modelId="{B4AE9EDA-6D02-4F37-93C8-B8B8613E904E}" type="pres">
      <dgm:prSet presAssocID="{9A096AF2-EB3B-4690-A4FC-BE5298BCA5F2}" presName="composite" presStyleCnt="0"/>
      <dgm:spPr/>
    </dgm:pt>
    <dgm:pt modelId="{ECE3DE06-3FDF-440C-81D2-37F9619A9768}" type="pres">
      <dgm:prSet presAssocID="{9A096AF2-EB3B-4690-A4FC-BE5298BCA5F2}" presName="LShape" presStyleLbl="alignNode1" presStyleIdx="4" presStyleCnt="5"/>
      <dgm:spPr/>
    </dgm:pt>
    <dgm:pt modelId="{2D0AE85D-18F7-4F6A-8968-1B4A7E1FA015}" type="pres">
      <dgm:prSet presAssocID="{9A096AF2-EB3B-4690-A4FC-BE5298BCA5F2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0E53D86-34B8-42AC-AE45-FCE2037F72A7}" type="presOf" srcId="{943B9273-D177-4B03-AF14-5A6C9161580F}" destId="{BAC8938C-35DF-454B-9723-55BD2C2F358E}" srcOrd="0" destOrd="0" presId="urn:microsoft.com/office/officeart/2009/3/layout/StepUpProcess"/>
    <dgm:cxn modelId="{9D9344ED-1855-4E21-80C6-CC87F30DD88C}" srcId="{943B9273-D177-4B03-AF14-5A6C9161580F}" destId="{9A096AF2-EB3B-4690-A4FC-BE5298BCA5F2}" srcOrd="2" destOrd="0" parTransId="{91B3534F-8056-4846-8A67-EC8B1B60B43F}" sibTransId="{D155E9B5-3C6B-40FA-90D6-FBDA25908705}"/>
    <dgm:cxn modelId="{0B994E9D-5291-4620-BDFC-7A9D56954527}" type="presOf" srcId="{9A096AF2-EB3B-4690-A4FC-BE5298BCA5F2}" destId="{2D0AE85D-18F7-4F6A-8968-1B4A7E1FA015}" srcOrd="0" destOrd="0" presId="urn:microsoft.com/office/officeart/2009/3/layout/StepUpProcess"/>
    <dgm:cxn modelId="{D688128A-065B-43FC-A6CE-41CF7C30B1CF}" srcId="{943B9273-D177-4B03-AF14-5A6C9161580F}" destId="{DEEA80F5-D243-419A-8F9B-4166DAAFD64E}" srcOrd="1" destOrd="0" parTransId="{B4434D7F-95E3-432E-9812-2749BD86B522}" sibTransId="{D73E039B-014B-4F55-81E9-8DB185DAB095}"/>
    <dgm:cxn modelId="{D21EDFF1-AA1F-49A5-AEB8-E3983005FE82}" srcId="{943B9273-D177-4B03-AF14-5A6C9161580F}" destId="{6EE52F7F-F9BA-4042-9ECB-42A4C3B9382F}" srcOrd="0" destOrd="0" parTransId="{2A7CE7B8-191E-4A96-827D-4BFE07742387}" sibTransId="{5939C4FB-E63B-4D25-97B7-4414DD7B6AC2}"/>
    <dgm:cxn modelId="{D4275449-0B9A-4D02-A858-B703CFF89F6D}" type="presOf" srcId="{6EE52F7F-F9BA-4042-9ECB-42A4C3B9382F}" destId="{C79719E8-F0A9-4F03-9F96-3F5A06C5364F}" srcOrd="0" destOrd="0" presId="urn:microsoft.com/office/officeart/2009/3/layout/StepUpProcess"/>
    <dgm:cxn modelId="{EACFC10C-193E-4111-A8BB-14B7C4F47E28}" type="presOf" srcId="{DEEA80F5-D243-419A-8F9B-4166DAAFD64E}" destId="{F60EE629-58D6-48CE-ACEE-882E0B2B6DC0}" srcOrd="0" destOrd="0" presId="urn:microsoft.com/office/officeart/2009/3/layout/StepUpProcess"/>
    <dgm:cxn modelId="{9B3BA888-F3BF-4427-837D-65CD582A3AAB}" type="presParOf" srcId="{BAC8938C-35DF-454B-9723-55BD2C2F358E}" destId="{7CA575E8-05D5-47E6-8F4B-074EEF3DBB9E}" srcOrd="0" destOrd="0" presId="urn:microsoft.com/office/officeart/2009/3/layout/StepUpProcess"/>
    <dgm:cxn modelId="{139AEFBC-48C9-4130-971D-21C2031EC7A8}" type="presParOf" srcId="{7CA575E8-05D5-47E6-8F4B-074EEF3DBB9E}" destId="{89898A23-FE6F-41AC-B1F1-3405899A987E}" srcOrd="0" destOrd="0" presId="urn:microsoft.com/office/officeart/2009/3/layout/StepUpProcess"/>
    <dgm:cxn modelId="{55854D2B-092B-42E0-A061-B6C75BB61C77}" type="presParOf" srcId="{7CA575E8-05D5-47E6-8F4B-074EEF3DBB9E}" destId="{C79719E8-F0A9-4F03-9F96-3F5A06C5364F}" srcOrd="1" destOrd="0" presId="urn:microsoft.com/office/officeart/2009/3/layout/StepUpProcess"/>
    <dgm:cxn modelId="{3463C7A8-004B-46F7-9037-6629B263AC0B}" type="presParOf" srcId="{7CA575E8-05D5-47E6-8F4B-074EEF3DBB9E}" destId="{364C81C4-40C8-4AB2-B39A-9ABAABC284CB}" srcOrd="2" destOrd="0" presId="urn:microsoft.com/office/officeart/2009/3/layout/StepUpProcess"/>
    <dgm:cxn modelId="{C4086A11-380E-41A0-84FC-6C764E9112CD}" type="presParOf" srcId="{BAC8938C-35DF-454B-9723-55BD2C2F358E}" destId="{15B29E3D-3788-4215-B342-3769758AF555}" srcOrd="1" destOrd="0" presId="urn:microsoft.com/office/officeart/2009/3/layout/StepUpProcess"/>
    <dgm:cxn modelId="{66857C07-1A93-4F08-BCED-9B6AAF575A40}" type="presParOf" srcId="{15B29E3D-3788-4215-B342-3769758AF555}" destId="{182E06EC-864F-4EDF-8FEE-8725819368FA}" srcOrd="0" destOrd="0" presId="urn:microsoft.com/office/officeart/2009/3/layout/StepUpProcess"/>
    <dgm:cxn modelId="{E50AFF29-1508-49D0-BC17-555FEF8315D7}" type="presParOf" srcId="{BAC8938C-35DF-454B-9723-55BD2C2F358E}" destId="{60DDAB55-91AA-41FB-81C5-C26EC521B2C6}" srcOrd="2" destOrd="0" presId="urn:microsoft.com/office/officeart/2009/3/layout/StepUpProcess"/>
    <dgm:cxn modelId="{76FFC3D1-AC5A-434D-8803-BE0F1AB88869}" type="presParOf" srcId="{60DDAB55-91AA-41FB-81C5-C26EC521B2C6}" destId="{9F54E812-7653-4639-BCD0-919B26958751}" srcOrd="0" destOrd="0" presId="urn:microsoft.com/office/officeart/2009/3/layout/StepUpProcess"/>
    <dgm:cxn modelId="{5E712F51-F0B2-432A-9386-EE93C17D81D4}" type="presParOf" srcId="{60DDAB55-91AA-41FB-81C5-C26EC521B2C6}" destId="{F60EE629-58D6-48CE-ACEE-882E0B2B6DC0}" srcOrd="1" destOrd="0" presId="urn:microsoft.com/office/officeart/2009/3/layout/StepUpProcess"/>
    <dgm:cxn modelId="{31D0D45C-B415-4AB7-B855-B4C9286B1A34}" type="presParOf" srcId="{60DDAB55-91AA-41FB-81C5-C26EC521B2C6}" destId="{9F0A7628-4D37-4361-B1B0-29C301BCDE41}" srcOrd="2" destOrd="0" presId="urn:microsoft.com/office/officeart/2009/3/layout/StepUpProcess"/>
    <dgm:cxn modelId="{B76EB652-D687-48F0-83DE-3DE0A9065D0A}" type="presParOf" srcId="{BAC8938C-35DF-454B-9723-55BD2C2F358E}" destId="{5A3300CB-70EF-42FA-B13C-E8956FCF1EAC}" srcOrd="3" destOrd="0" presId="urn:microsoft.com/office/officeart/2009/3/layout/StepUpProcess"/>
    <dgm:cxn modelId="{8AEF9D40-2BB5-46B6-B0E1-5C33E2831C85}" type="presParOf" srcId="{5A3300CB-70EF-42FA-B13C-E8956FCF1EAC}" destId="{723FBA8C-A709-44BE-A9BE-4B7AC81A1631}" srcOrd="0" destOrd="0" presId="urn:microsoft.com/office/officeart/2009/3/layout/StepUpProcess"/>
    <dgm:cxn modelId="{4C6B12F5-D183-489B-9B1F-4A727FA4B622}" type="presParOf" srcId="{BAC8938C-35DF-454B-9723-55BD2C2F358E}" destId="{B4AE9EDA-6D02-4F37-93C8-B8B8613E904E}" srcOrd="4" destOrd="0" presId="urn:microsoft.com/office/officeart/2009/3/layout/StepUpProcess"/>
    <dgm:cxn modelId="{85233EC0-8B9B-4931-B4CD-7E40DCBDE651}" type="presParOf" srcId="{B4AE9EDA-6D02-4F37-93C8-B8B8613E904E}" destId="{ECE3DE06-3FDF-440C-81D2-37F9619A9768}" srcOrd="0" destOrd="0" presId="urn:microsoft.com/office/officeart/2009/3/layout/StepUpProcess"/>
    <dgm:cxn modelId="{4BF36624-672D-4240-9AAD-66C4CD48B4A3}" type="presParOf" srcId="{B4AE9EDA-6D02-4F37-93C8-B8B8613E904E}" destId="{2D0AE85D-18F7-4F6A-8968-1B4A7E1FA01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4CFEB6C-CA60-4467-96EC-59B3BC069784}" type="doc">
      <dgm:prSet loTypeId="urn:microsoft.com/office/officeart/2005/8/layout/hList1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MX"/>
        </a:p>
      </dgm:t>
    </dgm:pt>
    <dgm:pt modelId="{53BEF143-6DE1-460D-AFD9-B0CD1D0011C2}">
      <dgm:prSet phldrT="[Texto]" custT="1"/>
      <dgm:spPr/>
      <dgm:t>
        <a:bodyPr/>
        <a:lstStyle/>
        <a:p>
          <a:r>
            <a:rPr lang="es-MX" sz="2200" b="1" dirty="0" smtClean="0">
              <a:solidFill>
                <a:schemeClr val="tx1"/>
              </a:solidFill>
            </a:rPr>
            <a:t>Manejo y control de impactos de </a:t>
          </a:r>
          <a:r>
            <a:rPr lang="es-MX" sz="2200" b="1" dirty="0" smtClean="0">
              <a:solidFill>
                <a:schemeClr val="tx1"/>
              </a:solidFill>
            </a:rPr>
            <a:t>los </a:t>
          </a:r>
          <a:r>
            <a:rPr lang="es-MX" sz="2200" b="1" dirty="0" smtClean="0">
              <a:solidFill>
                <a:schemeClr val="tx1"/>
              </a:solidFill>
            </a:rPr>
            <a:t>visitantes </a:t>
          </a:r>
          <a:endParaRPr lang="es-MX" sz="2200" dirty="0">
            <a:solidFill>
              <a:schemeClr val="tx1"/>
            </a:solidFill>
          </a:endParaRPr>
        </a:p>
      </dgm:t>
    </dgm:pt>
    <dgm:pt modelId="{3F71CB48-490C-45D7-919F-787683E9F92A}" type="parTrans" cxnId="{3AD14A77-380E-4976-B4E4-6C259E20C4F0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126FD267-5123-4DF5-A3FB-DFF235B94216}" type="sibTrans" cxnId="{3AD14A77-380E-4976-B4E4-6C259E20C4F0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3E31B81F-2705-4126-9C51-9AC65718E711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Capacidad </a:t>
          </a:r>
          <a:r>
            <a:rPr lang="es-MX" sz="2000" dirty="0" smtClean="0">
              <a:solidFill>
                <a:schemeClr val="tx1"/>
              </a:solidFill>
            </a:rPr>
            <a:t>de carga y Límite de Cambio Aceptable</a:t>
          </a:r>
          <a:endParaRPr lang="es-MX" sz="2000" dirty="0">
            <a:solidFill>
              <a:schemeClr val="tx1"/>
            </a:solidFill>
          </a:endParaRPr>
        </a:p>
      </dgm:t>
    </dgm:pt>
    <dgm:pt modelId="{27E23AF3-E046-4611-8A93-5C7A4F2B09C7}" type="parTrans" cxnId="{AE0621B5-3402-421C-B2AE-09235B1ABFD3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E9229CAC-D4D6-40E8-91A3-96896F0E7E73}" type="sibTrans" cxnId="{AE0621B5-3402-421C-B2AE-09235B1ABFD3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BA7095A6-CFAD-47EA-9A9F-D29ECB4CF480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Asesorías en materia de conservación de la biodiversidad</a:t>
          </a:r>
          <a:endParaRPr lang="es-MX" sz="2000" dirty="0">
            <a:solidFill>
              <a:schemeClr val="tx1"/>
            </a:solidFill>
          </a:endParaRPr>
        </a:p>
      </dgm:t>
    </dgm:pt>
    <dgm:pt modelId="{C80AD444-668A-4081-B64C-09B17852F01F}" type="parTrans" cxnId="{A1197215-74BA-4441-97DC-01CB8D2CEE02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B17ACA18-B4E4-423C-A99B-339384DB0FAA}" type="sibTrans" cxnId="{A1197215-74BA-4441-97DC-01CB8D2CEE02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0046E02D-269E-4231-9C3F-7B263A264448}">
      <dgm:prSet phldrT="[Texto]" custT="1"/>
      <dgm:spPr/>
      <dgm:t>
        <a:bodyPr/>
        <a:lstStyle/>
        <a:p>
          <a:r>
            <a:rPr lang="es-MX" sz="2200" b="1" dirty="0" smtClean="0">
              <a:solidFill>
                <a:schemeClr val="tx1"/>
              </a:solidFill>
            </a:rPr>
            <a:t>Técnicas de interpretación ambiental </a:t>
          </a:r>
          <a:endParaRPr lang="es-MX" sz="2200" b="1" dirty="0">
            <a:solidFill>
              <a:schemeClr val="tx1"/>
            </a:solidFill>
          </a:endParaRPr>
        </a:p>
      </dgm:t>
    </dgm:pt>
    <dgm:pt modelId="{8DA4427E-75F0-43F6-85EB-A88AE03F495E}" type="parTrans" cxnId="{BDBC254B-AA02-4C2C-A40A-72831ACEC5F5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3114EF09-A117-47AE-B423-702CAA70105C}" type="sibTrans" cxnId="{BDBC254B-AA02-4C2C-A40A-72831ACEC5F5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63BFEDCF-1830-4252-8922-4E01A8667724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Senderos </a:t>
          </a:r>
          <a:r>
            <a:rPr lang="es-MX" sz="2000" dirty="0" smtClean="0">
              <a:solidFill>
                <a:schemeClr val="tx1"/>
              </a:solidFill>
            </a:rPr>
            <a:t>con connotaciones ambientales</a:t>
          </a:r>
          <a:endParaRPr lang="es-MX" sz="2000" dirty="0">
            <a:solidFill>
              <a:schemeClr val="tx1"/>
            </a:solidFill>
          </a:endParaRPr>
        </a:p>
      </dgm:t>
    </dgm:pt>
    <dgm:pt modelId="{7DACC037-BF00-4F8C-8192-E706C458A0C4}" type="parTrans" cxnId="{6782E7DB-3676-4981-94B9-7CD23294F22F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EB28C53E-8818-44FD-8E7F-1D225B020A22}" type="sibTrans" cxnId="{6782E7DB-3676-4981-94B9-7CD23294F22F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D273D273-E150-4469-BFFE-AFBE9422E775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Recorridos interpretativos </a:t>
          </a:r>
          <a:endParaRPr lang="es-MX" sz="2000" dirty="0">
            <a:solidFill>
              <a:schemeClr val="tx1"/>
            </a:solidFill>
          </a:endParaRPr>
        </a:p>
      </dgm:t>
    </dgm:pt>
    <dgm:pt modelId="{A6B11358-F92C-4A50-B2E9-0D121B60D914}" type="parTrans" cxnId="{7CA2062E-2574-40CE-B025-6AFBAA5620E6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599BCCDA-BBA6-4A8F-AA31-C4E308414853}" type="sibTrans" cxnId="{7CA2062E-2574-40CE-B025-6AFBAA5620E6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2D1C6934-620B-4F56-9CCE-FAE29D7B4F48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Cuotas </a:t>
          </a:r>
          <a:r>
            <a:rPr lang="es-MX" sz="2000" dirty="0" smtClean="0">
              <a:solidFill>
                <a:schemeClr val="tx1"/>
              </a:solidFill>
            </a:rPr>
            <a:t>de ingreso </a:t>
          </a:r>
          <a:endParaRPr lang="es-MX" sz="2000" dirty="0">
            <a:solidFill>
              <a:schemeClr val="tx1"/>
            </a:solidFill>
          </a:endParaRPr>
        </a:p>
      </dgm:t>
    </dgm:pt>
    <dgm:pt modelId="{07751BA0-B562-4BE0-8512-C9C14B8144CF}" type="parTrans" cxnId="{C5620F84-935F-44C9-B403-8B333B1B9983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1CA49056-7C97-421E-AF90-459AB5159DFA}" type="sibTrans" cxnId="{C5620F84-935F-44C9-B403-8B333B1B9983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D10B932A-A45E-4A4E-8E2C-78144AA565C8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Zonificación de áreas </a:t>
          </a:r>
          <a:endParaRPr lang="es-MX" sz="2000" dirty="0">
            <a:solidFill>
              <a:schemeClr val="tx1"/>
            </a:solidFill>
          </a:endParaRPr>
        </a:p>
      </dgm:t>
    </dgm:pt>
    <dgm:pt modelId="{66E36B30-AAD5-4951-A8E0-6C58AA5BB3DB}" type="parTrans" cxnId="{E7B76FED-7F5E-4BDD-A5A4-C6B1EC254B6C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F2ED1242-6B4A-4BDA-AD59-A200D51E6921}" type="sibTrans" cxnId="{E7B76FED-7F5E-4BDD-A5A4-C6B1EC254B6C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99305C6B-A1A0-4F5B-B6C7-E704B4BE9768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Control del tamaño del grupo </a:t>
          </a:r>
          <a:endParaRPr lang="es-MX" sz="2000" dirty="0">
            <a:solidFill>
              <a:schemeClr val="tx1"/>
            </a:solidFill>
          </a:endParaRPr>
        </a:p>
      </dgm:t>
    </dgm:pt>
    <dgm:pt modelId="{FA23DE11-C3C5-4C5B-A822-66DFA464B331}" type="parTrans" cxnId="{A1672B3D-7236-4A68-A0CE-E5B3947C03B3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93D52762-B3CB-4C47-B8F7-DB659F982248}" type="sibTrans" cxnId="{A1672B3D-7236-4A68-A0CE-E5B3947C03B3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7875E63F-A08A-418E-9A17-F8EDEDCA6DF2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Control del tiempo en actividades </a:t>
          </a:r>
          <a:endParaRPr lang="es-MX" sz="2000" dirty="0">
            <a:solidFill>
              <a:schemeClr val="tx1"/>
            </a:solidFill>
          </a:endParaRPr>
        </a:p>
      </dgm:t>
    </dgm:pt>
    <dgm:pt modelId="{6E522097-71A6-4374-B668-D29D6FCDD9EF}" type="parTrans" cxnId="{A0E234D8-66FB-42A8-B16E-530B575384E7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B21E3155-446B-4CE8-8CE3-8A5F1B33D4F1}" type="sibTrans" cxnId="{A0E234D8-66FB-42A8-B16E-530B575384E7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93672191-938C-4259-9968-2F072F14A80B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Normas de </a:t>
          </a:r>
          <a:r>
            <a:rPr lang="es-MX" sz="2000" dirty="0" smtClean="0">
              <a:solidFill>
                <a:schemeClr val="tx1"/>
              </a:solidFill>
            </a:rPr>
            <a:t>comportamiento</a:t>
          </a:r>
          <a:endParaRPr lang="es-MX" sz="2000" dirty="0">
            <a:solidFill>
              <a:schemeClr val="tx1"/>
            </a:solidFill>
          </a:endParaRPr>
        </a:p>
      </dgm:t>
    </dgm:pt>
    <dgm:pt modelId="{7E0F981F-D440-45C5-A1E0-305871A724D1}" type="parTrans" cxnId="{2654BF33-E3AC-4C8D-A50F-28CF75C34A8C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6E87EDDE-7FA1-461B-8715-BA95D60E1804}" type="sibTrans" cxnId="{2654BF33-E3AC-4C8D-A50F-28CF75C34A8C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89DC8F30-EF79-4C23-B4AB-B878C0E211D1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Basureros </a:t>
          </a:r>
          <a:r>
            <a:rPr lang="es-MX" sz="2000" dirty="0" smtClean="0">
              <a:solidFill>
                <a:schemeClr val="tx1"/>
              </a:solidFill>
            </a:rPr>
            <a:t>por residuos</a:t>
          </a:r>
          <a:endParaRPr lang="es-MX" sz="2000" dirty="0">
            <a:solidFill>
              <a:schemeClr val="tx1"/>
            </a:solidFill>
          </a:endParaRPr>
        </a:p>
      </dgm:t>
    </dgm:pt>
    <dgm:pt modelId="{378A2722-8BCF-4CC1-B128-CA0BB99FC8BC}" type="parTrans" cxnId="{38A7DAE0-F597-405C-AB8E-079B3E867C1C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B62A80CF-00BA-409B-A2FC-AD33B8806507}" type="sibTrans" cxnId="{38A7DAE0-F597-405C-AB8E-079B3E867C1C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284A65F6-CC01-4487-AC94-1C511BD44726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Señalética </a:t>
          </a:r>
          <a:r>
            <a:rPr lang="es-MX" sz="2000" dirty="0" smtClean="0">
              <a:solidFill>
                <a:schemeClr val="tx1"/>
              </a:solidFill>
            </a:rPr>
            <a:t>ambiental</a:t>
          </a:r>
          <a:endParaRPr lang="es-MX" sz="2000" dirty="0">
            <a:solidFill>
              <a:schemeClr val="tx1"/>
            </a:solidFill>
          </a:endParaRPr>
        </a:p>
      </dgm:t>
    </dgm:pt>
    <dgm:pt modelId="{4B35AEAC-096E-47DD-A708-AD968BEDCDA7}" type="parTrans" cxnId="{75AD563B-8EEB-4471-964D-9856E3951940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AF5DB94A-2B8F-416D-80B9-685680BF4E6F}" type="sibTrans" cxnId="{75AD563B-8EEB-4471-964D-9856E3951940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8B939532-1742-4883-B8A5-634693AA24D5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Capacitación a los guías y </a:t>
          </a:r>
          <a:r>
            <a:rPr lang="es-MX" sz="2000" dirty="0" smtClean="0">
              <a:solidFill>
                <a:schemeClr val="tx1"/>
              </a:solidFill>
            </a:rPr>
            <a:t>demás</a:t>
          </a:r>
          <a:endParaRPr lang="es-MX" sz="2000" dirty="0">
            <a:solidFill>
              <a:schemeClr val="tx1"/>
            </a:solidFill>
          </a:endParaRPr>
        </a:p>
      </dgm:t>
    </dgm:pt>
    <dgm:pt modelId="{4C29CB98-F480-4E42-8321-684A935F702D}" type="parTrans" cxnId="{DA7200C3-605E-44B2-A14C-8BB23EB21006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69C3E538-0197-4FE2-850A-68D59086671E}" type="sibTrans" cxnId="{DA7200C3-605E-44B2-A14C-8BB23EB21006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5E927319-8E7C-4E07-A1BD-A5571F32DCA6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Buenas </a:t>
          </a:r>
          <a:r>
            <a:rPr lang="es-MX" sz="2000" dirty="0" smtClean="0">
              <a:solidFill>
                <a:schemeClr val="tx1"/>
              </a:solidFill>
            </a:rPr>
            <a:t>prácticas ambientales</a:t>
          </a:r>
          <a:endParaRPr lang="es-MX" sz="2000" dirty="0">
            <a:solidFill>
              <a:schemeClr val="tx1"/>
            </a:solidFill>
          </a:endParaRPr>
        </a:p>
      </dgm:t>
    </dgm:pt>
    <dgm:pt modelId="{EE49F1B3-9BB4-495C-9B46-3BDD7A18737D}" type="parTrans" cxnId="{0C978A2A-7E92-428E-A8B4-151C0CC9498E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EC12BA37-C8F4-4A58-9D74-1E9E8DAE4C12}" type="sibTrans" cxnId="{0C978A2A-7E92-428E-A8B4-151C0CC9498E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1B9A1897-F43F-4FAC-BD28-9E36C700E78A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Reutilización de lugares recuperados</a:t>
          </a:r>
          <a:endParaRPr lang="es-MX" sz="2000" dirty="0">
            <a:solidFill>
              <a:schemeClr val="tx1"/>
            </a:solidFill>
          </a:endParaRPr>
        </a:p>
      </dgm:t>
    </dgm:pt>
    <dgm:pt modelId="{3B7FE57A-EBFC-4E88-9D97-3307DF8942EF}" type="parTrans" cxnId="{EB425234-5218-4F51-B190-3333F1B75832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E9F20521-44DD-44E5-8CF8-07D94699F39C}" type="sibTrans" cxnId="{EB425234-5218-4F51-B190-3333F1B75832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25C99504-D252-4620-8052-5CDB808F5B6F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Explicación de los objetivos del proyecto en pro de la conservación del ambiente natural.</a:t>
          </a:r>
          <a:endParaRPr lang="es-MX" sz="2000" dirty="0">
            <a:solidFill>
              <a:schemeClr val="tx1"/>
            </a:solidFill>
          </a:endParaRPr>
        </a:p>
      </dgm:t>
    </dgm:pt>
    <dgm:pt modelId="{DF94ED1B-E8BF-43FB-9039-65F589F753DA}" type="parTrans" cxnId="{179BAA0A-BD5E-46BE-A20E-193E13CB072D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E8DAA6AE-0A4E-41A4-AD3A-94C9D486BA3F}" type="sibTrans" cxnId="{179BAA0A-BD5E-46BE-A20E-193E13CB072D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C8B25A40-C7D7-4F3F-BE07-FC51EE9F0F95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Motivación a la práctica de deportes que estén en equilibrio con el entorno o situaciones asociadas al ambiente</a:t>
          </a:r>
          <a:endParaRPr lang="es-MX" sz="2000" dirty="0">
            <a:solidFill>
              <a:schemeClr val="tx1"/>
            </a:solidFill>
          </a:endParaRPr>
        </a:p>
      </dgm:t>
    </dgm:pt>
    <dgm:pt modelId="{117EA02F-2303-411D-9421-63329094BAAA}" type="parTrans" cxnId="{0838EF29-6F33-45AD-903B-5790395D005F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CD8AFE3E-FE56-4683-B6BA-4FCD08611D99}" type="sibTrans" cxnId="{0838EF29-6F33-45AD-903B-5790395D005F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D9468C84-85DC-49F5-BB69-2C3C7CCF698B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tx1"/>
              </a:solidFill>
            </a:rPr>
            <a:t>miembros </a:t>
          </a:r>
          <a:r>
            <a:rPr lang="es-MX" sz="2000" dirty="0" smtClean="0">
              <a:solidFill>
                <a:schemeClr val="tx1"/>
              </a:solidFill>
            </a:rPr>
            <a:t>del proyecto </a:t>
          </a:r>
          <a:endParaRPr lang="es-MX" sz="2000" dirty="0">
            <a:solidFill>
              <a:schemeClr val="tx1"/>
            </a:solidFill>
          </a:endParaRPr>
        </a:p>
      </dgm:t>
    </dgm:pt>
    <dgm:pt modelId="{EE423C30-F41D-4C4F-87E3-A173C64B8B7E}" type="parTrans" cxnId="{92CD5042-55E0-406D-BD5C-51B49F2D1DC7}">
      <dgm:prSet/>
      <dgm:spPr/>
      <dgm:t>
        <a:bodyPr/>
        <a:lstStyle/>
        <a:p>
          <a:endParaRPr lang="es-MX"/>
        </a:p>
      </dgm:t>
    </dgm:pt>
    <dgm:pt modelId="{18853516-0566-4120-8414-DBB8A964087C}" type="sibTrans" cxnId="{92CD5042-55E0-406D-BD5C-51B49F2D1DC7}">
      <dgm:prSet/>
      <dgm:spPr/>
      <dgm:t>
        <a:bodyPr/>
        <a:lstStyle/>
        <a:p>
          <a:endParaRPr lang="es-MX"/>
        </a:p>
      </dgm:t>
    </dgm:pt>
    <dgm:pt modelId="{7A0ADC6E-4ED5-4851-89AF-12AF4325BF05}" type="pres">
      <dgm:prSet presAssocID="{D4CFEB6C-CA60-4467-96EC-59B3BC0697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DAA34CD-725D-4512-8326-1A873C0D6DF5}" type="pres">
      <dgm:prSet presAssocID="{53BEF143-6DE1-460D-AFD9-B0CD1D0011C2}" presName="composite" presStyleCnt="0"/>
      <dgm:spPr/>
    </dgm:pt>
    <dgm:pt modelId="{6BA4F390-3B18-4467-AE41-9FE37F7FCBAD}" type="pres">
      <dgm:prSet presAssocID="{53BEF143-6DE1-460D-AFD9-B0CD1D0011C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BB27FBB-3363-4D55-BCD4-3B70644AC20B}" type="pres">
      <dgm:prSet presAssocID="{53BEF143-6DE1-460D-AFD9-B0CD1D0011C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2FCE9D2-F474-49A9-819C-052D4EFA4604}" type="pres">
      <dgm:prSet presAssocID="{126FD267-5123-4DF5-A3FB-DFF235B94216}" presName="space" presStyleCnt="0"/>
      <dgm:spPr/>
    </dgm:pt>
    <dgm:pt modelId="{0287C324-FD05-46B9-A440-23418B45FAC2}" type="pres">
      <dgm:prSet presAssocID="{0046E02D-269E-4231-9C3F-7B263A264448}" presName="composite" presStyleCnt="0"/>
      <dgm:spPr/>
    </dgm:pt>
    <dgm:pt modelId="{6861F903-AA48-4DB9-A440-13F07BD56383}" type="pres">
      <dgm:prSet presAssocID="{0046E02D-269E-4231-9C3F-7B263A26444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53A4AF7-AF8E-4A36-B93C-42944852EEC6}" type="pres">
      <dgm:prSet presAssocID="{0046E02D-269E-4231-9C3F-7B263A264448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7B76FED-7F5E-4BDD-A5A4-C6B1EC254B6C}" srcId="{53BEF143-6DE1-460D-AFD9-B0CD1D0011C2}" destId="{D10B932A-A45E-4A4E-8E2C-78144AA565C8}" srcOrd="3" destOrd="0" parTransId="{66E36B30-AAD5-4951-A8E0-6C58AA5BB3DB}" sibTransId="{F2ED1242-6B4A-4BDA-AD59-A200D51E6921}"/>
    <dgm:cxn modelId="{C5620F84-935F-44C9-B403-8B333B1B9983}" srcId="{53BEF143-6DE1-460D-AFD9-B0CD1D0011C2}" destId="{2D1C6934-620B-4F56-9CCE-FAE29D7B4F48}" srcOrd="2" destOrd="0" parTransId="{07751BA0-B562-4BE0-8512-C9C14B8144CF}" sibTransId="{1CA49056-7C97-421E-AF90-459AB5159DFA}"/>
    <dgm:cxn modelId="{2A2E01E8-96AE-4024-90F6-FB8D9FAA7ED8}" type="presOf" srcId="{D273D273-E150-4469-BFFE-AFBE9422E775}" destId="{453A4AF7-AF8E-4A36-B93C-42944852EEC6}" srcOrd="0" destOrd="1" presId="urn:microsoft.com/office/officeart/2005/8/layout/hList1"/>
    <dgm:cxn modelId="{3B0D0FA4-F6C3-489B-9822-FB47B74EEB15}" type="presOf" srcId="{93672191-938C-4259-9968-2F072F14A80B}" destId="{5BB27FBB-3363-4D55-BCD4-3B70644AC20B}" srcOrd="0" destOrd="6" presId="urn:microsoft.com/office/officeart/2005/8/layout/hList1"/>
    <dgm:cxn modelId="{EB425234-5218-4F51-B190-3333F1B75832}" srcId="{0046E02D-269E-4231-9C3F-7B263A264448}" destId="{1B9A1897-F43F-4FAC-BD28-9E36C700E78A}" srcOrd="3" destOrd="0" parTransId="{3B7FE57A-EBFC-4E88-9D97-3307DF8942EF}" sibTransId="{E9F20521-44DD-44E5-8CF8-07D94699F39C}"/>
    <dgm:cxn modelId="{3E0C6583-F163-4B4A-A439-C499A2FBC118}" type="presOf" srcId="{89DC8F30-EF79-4C23-B4AB-B878C0E211D1}" destId="{5BB27FBB-3363-4D55-BCD4-3B70644AC20B}" srcOrd="0" destOrd="7" presId="urn:microsoft.com/office/officeart/2005/8/layout/hList1"/>
    <dgm:cxn modelId="{0838EF29-6F33-45AD-903B-5790395D005F}" srcId="{0046E02D-269E-4231-9C3F-7B263A264448}" destId="{C8B25A40-C7D7-4F3F-BE07-FC51EE9F0F95}" srcOrd="5" destOrd="0" parTransId="{117EA02F-2303-411D-9421-63329094BAAA}" sibTransId="{CD8AFE3E-FE56-4683-B6BA-4FCD08611D99}"/>
    <dgm:cxn modelId="{E86B3813-5FC8-4238-8B19-8B729C8B2667}" type="presOf" srcId="{8B939532-1742-4883-B8A5-634693AA24D5}" destId="{5BB27FBB-3363-4D55-BCD4-3B70644AC20B}" srcOrd="0" destOrd="9" presId="urn:microsoft.com/office/officeart/2005/8/layout/hList1"/>
    <dgm:cxn modelId="{D7ECCD6C-4B93-4E3B-8D04-5DF9B9C6ECAD}" type="presOf" srcId="{C8B25A40-C7D7-4F3F-BE07-FC51EE9F0F95}" destId="{453A4AF7-AF8E-4A36-B93C-42944852EEC6}" srcOrd="0" destOrd="5" presId="urn:microsoft.com/office/officeart/2005/8/layout/hList1"/>
    <dgm:cxn modelId="{92CD5042-55E0-406D-BD5C-51B49F2D1DC7}" srcId="{53BEF143-6DE1-460D-AFD9-B0CD1D0011C2}" destId="{D9468C84-85DC-49F5-BB69-2C3C7CCF698B}" srcOrd="10" destOrd="0" parTransId="{EE423C30-F41D-4C4F-87E3-A173C64B8B7E}" sibTransId="{18853516-0566-4120-8414-DBB8A964087C}"/>
    <dgm:cxn modelId="{E4D06F4B-EB31-4DCD-B948-94CBAB8FA7DE}" type="presOf" srcId="{53BEF143-6DE1-460D-AFD9-B0CD1D0011C2}" destId="{6BA4F390-3B18-4467-AE41-9FE37F7FCBAD}" srcOrd="0" destOrd="0" presId="urn:microsoft.com/office/officeart/2005/8/layout/hList1"/>
    <dgm:cxn modelId="{0C978A2A-7E92-428E-A8B4-151C0CC9498E}" srcId="{0046E02D-269E-4231-9C3F-7B263A264448}" destId="{5E927319-8E7C-4E07-A1BD-A5571F32DCA6}" srcOrd="2" destOrd="0" parTransId="{EE49F1B3-9BB4-495C-9B46-3BDD7A18737D}" sibTransId="{EC12BA37-C8F4-4A58-9D74-1E9E8DAE4C12}"/>
    <dgm:cxn modelId="{9013F7ED-DE3E-49F2-B307-D83685275C5C}" type="presOf" srcId="{BA7095A6-CFAD-47EA-9A9F-D29ECB4CF480}" destId="{5BB27FBB-3363-4D55-BCD4-3B70644AC20B}" srcOrd="0" destOrd="1" presId="urn:microsoft.com/office/officeart/2005/8/layout/hList1"/>
    <dgm:cxn modelId="{8B48FA64-53FF-4A85-84A9-33C85CA7FD01}" type="presOf" srcId="{D4CFEB6C-CA60-4467-96EC-59B3BC069784}" destId="{7A0ADC6E-4ED5-4851-89AF-12AF4325BF05}" srcOrd="0" destOrd="0" presId="urn:microsoft.com/office/officeart/2005/8/layout/hList1"/>
    <dgm:cxn modelId="{89C91514-5953-4AE4-95C2-B7898C095AEC}" type="presOf" srcId="{2D1C6934-620B-4F56-9CCE-FAE29D7B4F48}" destId="{5BB27FBB-3363-4D55-BCD4-3B70644AC20B}" srcOrd="0" destOrd="2" presId="urn:microsoft.com/office/officeart/2005/8/layout/hList1"/>
    <dgm:cxn modelId="{7CA2062E-2574-40CE-B025-6AFBAA5620E6}" srcId="{0046E02D-269E-4231-9C3F-7B263A264448}" destId="{D273D273-E150-4469-BFFE-AFBE9422E775}" srcOrd="1" destOrd="0" parTransId="{A6B11358-F92C-4A50-B2E9-0D121B60D914}" sibTransId="{599BCCDA-BBA6-4A8F-AA31-C4E308414853}"/>
    <dgm:cxn modelId="{1B22B6C1-C785-4CD5-8C85-0FF05D6D047E}" type="presOf" srcId="{5E927319-8E7C-4E07-A1BD-A5571F32DCA6}" destId="{453A4AF7-AF8E-4A36-B93C-42944852EEC6}" srcOrd="0" destOrd="2" presId="urn:microsoft.com/office/officeart/2005/8/layout/hList1"/>
    <dgm:cxn modelId="{179BAA0A-BD5E-46BE-A20E-193E13CB072D}" srcId="{0046E02D-269E-4231-9C3F-7B263A264448}" destId="{25C99504-D252-4620-8052-5CDB808F5B6F}" srcOrd="4" destOrd="0" parTransId="{DF94ED1B-E8BF-43FB-9039-65F589F753DA}" sibTransId="{E8DAA6AE-0A4E-41A4-AD3A-94C9D486BA3F}"/>
    <dgm:cxn modelId="{F7A12140-D5A5-4E9F-9430-761C0E99B135}" type="presOf" srcId="{7875E63F-A08A-418E-9A17-F8EDEDCA6DF2}" destId="{5BB27FBB-3363-4D55-BCD4-3B70644AC20B}" srcOrd="0" destOrd="5" presId="urn:microsoft.com/office/officeart/2005/8/layout/hList1"/>
    <dgm:cxn modelId="{178AE78D-1EF0-4718-ADD6-38D86FDD8334}" type="presOf" srcId="{D10B932A-A45E-4A4E-8E2C-78144AA565C8}" destId="{5BB27FBB-3363-4D55-BCD4-3B70644AC20B}" srcOrd="0" destOrd="3" presId="urn:microsoft.com/office/officeart/2005/8/layout/hList1"/>
    <dgm:cxn modelId="{0E9C9D65-F75D-464A-B142-6171B038342F}" type="presOf" srcId="{99305C6B-A1A0-4F5B-B6C7-E704B4BE9768}" destId="{5BB27FBB-3363-4D55-BCD4-3B70644AC20B}" srcOrd="0" destOrd="4" presId="urn:microsoft.com/office/officeart/2005/8/layout/hList1"/>
    <dgm:cxn modelId="{975D3629-0B96-4A8F-AF5F-0E831529E06F}" type="presOf" srcId="{25C99504-D252-4620-8052-5CDB808F5B6F}" destId="{453A4AF7-AF8E-4A36-B93C-42944852EEC6}" srcOrd="0" destOrd="4" presId="urn:microsoft.com/office/officeart/2005/8/layout/hList1"/>
    <dgm:cxn modelId="{6782E7DB-3676-4981-94B9-7CD23294F22F}" srcId="{0046E02D-269E-4231-9C3F-7B263A264448}" destId="{63BFEDCF-1830-4252-8922-4E01A8667724}" srcOrd="0" destOrd="0" parTransId="{7DACC037-BF00-4F8C-8192-E706C458A0C4}" sibTransId="{EB28C53E-8818-44FD-8E7F-1D225B020A22}"/>
    <dgm:cxn modelId="{BA5EB506-3A1C-4C96-BFB4-7FC55A65BD66}" type="presOf" srcId="{0046E02D-269E-4231-9C3F-7B263A264448}" destId="{6861F903-AA48-4DB9-A440-13F07BD56383}" srcOrd="0" destOrd="0" presId="urn:microsoft.com/office/officeart/2005/8/layout/hList1"/>
    <dgm:cxn modelId="{DA7200C3-605E-44B2-A14C-8BB23EB21006}" srcId="{53BEF143-6DE1-460D-AFD9-B0CD1D0011C2}" destId="{8B939532-1742-4883-B8A5-634693AA24D5}" srcOrd="9" destOrd="0" parTransId="{4C29CB98-F480-4E42-8321-684A935F702D}" sibTransId="{69C3E538-0197-4FE2-850A-68D59086671E}"/>
    <dgm:cxn modelId="{3AD14A77-380E-4976-B4E4-6C259E20C4F0}" srcId="{D4CFEB6C-CA60-4467-96EC-59B3BC069784}" destId="{53BEF143-6DE1-460D-AFD9-B0CD1D0011C2}" srcOrd="0" destOrd="0" parTransId="{3F71CB48-490C-45D7-919F-787683E9F92A}" sibTransId="{126FD267-5123-4DF5-A3FB-DFF235B94216}"/>
    <dgm:cxn modelId="{CB695F89-F52E-47AF-BA63-7EC043F990B0}" type="presOf" srcId="{D9468C84-85DC-49F5-BB69-2C3C7CCF698B}" destId="{5BB27FBB-3363-4D55-BCD4-3B70644AC20B}" srcOrd="0" destOrd="10" presId="urn:microsoft.com/office/officeart/2005/8/layout/hList1"/>
    <dgm:cxn modelId="{A1672B3D-7236-4A68-A0CE-E5B3947C03B3}" srcId="{53BEF143-6DE1-460D-AFD9-B0CD1D0011C2}" destId="{99305C6B-A1A0-4F5B-B6C7-E704B4BE9768}" srcOrd="4" destOrd="0" parTransId="{FA23DE11-C3C5-4C5B-A822-66DFA464B331}" sibTransId="{93D52762-B3CB-4C47-B8F7-DB659F982248}"/>
    <dgm:cxn modelId="{A0E234D8-66FB-42A8-B16E-530B575384E7}" srcId="{53BEF143-6DE1-460D-AFD9-B0CD1D0011C2}" destId="{7875E63F-A08A-418E-9A17-F8EDEDCA6DF2}" srcOrd="5" destOrd="0" parTransId="{6E522097-71A6-4374-B668-D29D6FCDD9EF}" sibTransId="{B21E3155-446B-4CE8-8CE3-8A5F1B33D4F1}"/>
    <dgm:cxn modelId="{BDBC254B-AA02-4C2C-A40A-72831ACEC5F5}" srcId="{D4CFEB6C-CA60-4467-96EC-59B3BC069784}" destId="{0046E02D-269E-4231-9C3F-7B263A264448}" srcOrd="1" destOrd="0" parTransId="{8DA4427E-75F0-43F6-85EB-A88AE03F495E}" sibTransId="{3114EF09-A117-47AE-B423-702CAA70105C}"/>
    <dgm:cxn modelId="{75AD563B-8EEB-4471-964D-9856E3951940}" srcId="{53BEF143-6DE1-460D-AFD9-B0CD1D0011C2}" destId="{284A65F6-CC01-4487-AC94-1C511BD44726}" srcOrd="8" destOrd="0" parTransId="{4B35AEAC-096E-47DD-A708-AD968BEDCDA7}" sibTransId="{AF5DB94A-2B8F-416D-80B9-685680BF4E6F}"/>
    <dgm:cxn modelId="{57AD2B63-CF1C-4662-B2EC-D624596E9E59}" type="presOf" srcId="{3E31B81F-2705-4126-9C51-9AC65718E711}" destId="{5BB27FBB-3363-4D55-BCD4-3B70644AC20B}" srcOrd="0" destOrd="0" presId="urn:microsoft.com/office/officeart/2005/8/layout/hList1"/>
    <dgm:cxn modelId="{E4A14620-FE30-480C-87CF-4E58C6AC68D6}" type="presOf" srcId="{63BFEDCF-1830-4252-8922-4E01A8667724}" destId="{453A4AF7-AF8E-4A36-B93C-42944852EEC6}" srcOrd="0" destOrd="0" presId="urn:microsoft.com/office/officeart/2005/8/layout/hList1"/>
    <dgm:cxn modelId="{A1197215-74BA-4441-97DC-01CB8D2CEE02}" srcId="{53BEF143-6DE1-460D-AFD9-B0CD1D0011C2}" destId="{BA7095A6-CFAD-47EA-9A9F-D29ECB4CF480}" srcOrd="1" destOrd="0" parTransId="{C80AD444-668A-4081-B64C-09B17852F01F}" sibTransId="{B17ACA18-B4E4-423C-A99B-339384DB0FAA}"/>
    <dgm:cxn modelId="{194A487D-8B2A-417A-9AE8-62BB8AE312A8}" type="presOf" srcId="{1B9A1897-F43F-4FAC-BD28-9E36C700E78A}" destId="{453A4AF7-AF8E-4A36-B93C-42944852EEC6}" srcOrd="0" destOrd="3" presId="urn:microsoft.com/office/officeart/2005/8/layout/hList1"/>
    <dgm:cxn modelId="{AE0621B5-3402-421C-B2AE-09235B1ABFD3}" srcId="{53BEF143-6DE1-460D-AFD9-B0CD1D0011C2}" destId="{3E31B81F-2705-4126-9C51-9AC65718E711}" srcOrd="0" destOrd="0" parTransId="{27E23AF3-E046-4611-8A93-5C7A4F2B09C7}" sibTransId="{E9229CAC-D4D6-40E8-91A3-96896F0E7E73}"/>
    <dgm:cxn modelId="{324B773F-3B28-4B4B-AA80-5DC11F9E621D}" type="presOf" srcId="{284A65F6-CC01-4487-AC94-1C511BD44726}" destId="{5BB27FBB-3363-4D55-BCD4-3B70644AC20B}" srcOrd="0" destOrd="8" presId="urn:microsoft.com/office/officeart/2005/8/layout/hList1"/>
    <dgm:cxn modelId="{2654BF33-E3AC-4C8D-A50F-28CF75C34A8C}" srcId="{53BEF143-6DE1-460D-AFD9-B0CD1D0011C2}" destId="{93672191-938C-4259-9968-2F072F14A80B}" srcOrd="6" destOrd="0" parTransId="{7E0F981F-D440-45C5-A1E0-305871A724D1}" sibTransId="{6E87EDDE-7FA1-461B-8715-BA95D60E1804}"/>
    <dgm:cxn modelId="{38A7DAE0-F597-405C-AB8E-079B3E867C1C}" srcId="{53BEF143-6DE1-460D-AFD9-B0CD1D0011C2}" destId="{89DC8F30-EF79-4C23-B4AB-B878C0E211D1}" srcOrd="7" destOrd="0" parTransId="{378A2722-8BCF-4CC1-B128-CA0BB99FC8BC}" sibTransId="{B62A80CF-00BA-409B-A2FC-AD33B8806507}"/>
    <dgm:cxn modelId="{1EFDB26B-EF2E-4CB3-92E9-F6E58B537AAF}" type="presParOf" srcId="{7A0ADC6E-4ED5-4851-89AF-12AF4325BF05}" destId="{9DAA34CD-725D-4512-8326-1A873C0D6DF5}" srcOrd="0" destOrd="0" presId="urn:microsoft.com/office/officeart/2005/8/layout/hList1"/>
    <dgm:cxn modelId="{75FA9DD3-4B1C-4036-8C35-566C18AD94E1}" type="presParOf" srcId="{9DAA34CD-725D-4512-8326-1A873C0D6DF5}" destId="{6BA4F390-3B18-4467-AE41-9FE37F7FCBAD}" srcOrd="0" destOrd="0" presId="urn:microsoft.com/office/officeart/2005/8/layout/hList1"/>
    <dgm:cxn modelId="{821D9B1A-72D0-4C71-A477-5411333C84A3}" type="presParOf" srcId="{9DAA34CD-725D-4512-8326-1A873C0D6DF5}" destId="{5BB27FBB-3363-4D55-BCD4-3B70644AC20B}" srcOrd="1" destOrd="0" presId="urn:microsoft.com/office/officeart/2005/8/layout/hList1"/>
    <dgm:cxn modelId="{EF734E9E-1C33-44D2-8EF3-E7F00E63D4DF}" type="presParOf" srcId="{7A0ADC6E-4ED5-4851-89AF-12AF4325BF05}" destId="{C2FCE9D2-F474-49A9-819C-052D4EFA4604}" srcOrd="1" destOrd="0" presId="urn:microsoft.com/office/officeart/2005/8/layout/hList1"/>
    <dgm:cxn modelId="{447E012E-D3C6-4AE1-B181-9F96C947A369}" type="presParOf" srcId="{7A0ADC6E-4ED5-4851-89AF-12AF4325BF05}" destId="{0287C324-FD05-46B9-A440-23418B45FAC2}" srcOrd="2" destOrd="0" presId="urn:microsoft.com/office/officeart/2005/8/layout/hList1"/>
    <dgm:cxn modelId="{1782D03D-1C92-438F-9914-0A0010E79A7E}" type="presParOf" srcId="{0287C324-FD05-46B9-A440-23418B45FAC2}" destId="{6861F903-AA48-4DB9-A440-13F07BD56383}" srcOrd="0" destOrd="0" presId="urn:microsoft.com/office/officeart/2005/8/layout/hList1"/>
    <dgm:cxn modelId="{5384ACD3-916E-4092-865C-4C768C3E43DE}" type="presParOf" srcId="{0287C324-FD05-46B9-A440-23418B45FAC2}" destId="{453A4AF7-AF8E-4A36-B93C-42944852EEC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27D1BD18-73D0-4BEF-8225-704B7F6FED36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91BA8F1A-41DD-40D3-827A-6F61EC8A0F95}">
      <dgm:prSet phldrT="[Texto]" custT="1"/>
      <dgm:spPr/>
      <dgm:t>
        <a:bodyPr/>
        <a:lstStyle/>
        <a:p>
          <a:r>
            <a:rPr lang="es-MX" sz="2000" b="0" dirty="0" smtClean="0">
              <a:solidFill>
                <a:schemeClr val="bg1"/>
              </a:solidFill>
            </a:rPr>
            <a:t>Actividad complementaria </a:t>
          </a:r>
          <a:endParaRPr lang="es-MX" sz="2000" dirty="0">
            <a:solidFill>
              <a:schemeClr val="bg1"/>
            </a:solidFill>
          </a:endParaRPr>
        </a:p>
      </dgm:t>
    </dgm:pt>
    <dgm:pt modelId="{D91D267E-AB9B-4595-89B3-CFE3A3FD8F3A}" type="parTrans" cxnId="{4AE910DD-AFD3-4D53-945B-2405E564104B}">
      <dgm:prSet/>
      <dgm:spPr/>
      <dgm:t>
        <a:bodyPr/>
        <a:lstStyle/>
        <a:p>
          <a:endParaRPr lang="es-MX" sz="2000">
            <a:solidFill>
              <a:schemeClr val="bg1"/>
            </a:solidFill>
          </a:endParaRPr>
        </a:p>
      </dgm:t>
    </dgm:pt>
    <dgm:pt modelId="{746ABA4A-3870-497F-A65E-6364EE84E6DE}" type="sibTrans" cxnId="{4AE910DD-AFD3-4D53-945B-2405E564104B}">
      <dgm:prSet/>
      <dgm:spPr/>
      <dgm:t>
        <a:bodyPr/>
        <a:lstStyle/>
        <a:p>
          <a:endParaRPr lang="es-MX" sz="2000">
            <a:solidFill>
              <a:schemeClr val="bg1"/>
            </a:solidFill>
          </a:endParaRPr>
        </a:p>
      </dgm:t>
    </dgm:pt>
    <dgm:pt modelId="{95811177-2139-44DC-8003-80EBAD2D5201}">
      <dgm:prSet phldrT="[Texto]" custT="1"/>
      <dgm:spPr/>
      <dgm:t>
        <a:bodyPr/>
        <a:lstStyle/>
        <a:p>
          <a:r>
            <a:rPr lang="es-MX" sz="2000" b="0" dirty="0" smtClean="0">
              <a:solidFill>
                <a:schemeClr val="bg1"/>
              </a:solidFill>
            </a:rPr>
            <a:t>Oferta turística natural y cultural </a:t>
          </a:r>
          <a:endParaRPr lang="es-MX" sz="2000" dirty="0">
            <a:solidFill>
              <a:schemeClr val="bg1"/>
            </a:solidFill>
          </a:endParaRPr>
        </a:p>
      </dgm:t>
    </dgm:pt>
    <dgm:pt modelId="{ED7E959B-4219-404E-BF10-AE5C07626D4F}" type="parTrans" cxnId="{1F40D088-77DB-4D1A-82A6-71C973E4C847}">
      <dgm:prSet/>
      <dgm:spPr/>
      <dgm:t>
        <a:bodyPr/>
        <a:lstStyle/>
        <a:p>
          <a:endParaRPr lang="es-MX" sz="2000">
            <a:solidFill>
              <a:schemeClr val="bg1"/>
            </a:solidFill>
          </a:endParaRPr>
        </a:p>
      </dgm:t>
    </dgm:pt>
    <dgm:pt modelId="{3DEFA524-537A-4DF1-BAB4-248C8B074263}" type="sibTrans" cxnId="{1F40D088-77DB-4D1A-82A6-71C973E4C847}">
      <dgm:prSet/>
      <dgm:spPr/>
      <dgm:t>
        <a:bodyPr/>
        <a:lstStyle/>
        <a:p>
          <a:endParaRPr lang="es-MX" sz="2000">
            <a:solidFill>
              <a:schemeClr val="bg1"/>
            </a:solidFill>
          </a:endParaRPr>
        </a:p>
      </dgm:t>
    </dgm:pt>
    <dgm:pt modelId="{AECD5002-CCCC-4CEB-81A0-BD62F0A171B9}">
      <dgm:prSet phldrT="[Texto]" custT="1"/>
      <dgm:spPr/>
      <dgm:t>
        <a:bodyPr/>
        <a:lstStyle/>
        <a:p>
          <a:r>
            <a:rPr lang="es-MX" sz="2000" b="0" dirty="0" smtClean="0">
              <a:solidFill>
                <a:schemeClr val="bg1"/>
              </a:solidFill>
            </a:rPr>
            <a:t>Actividades ecoturísticas no sostenibles</a:t>
          </a:r>
          <a:endParaRPr lang="es-MX" sz="2000" dirty="0">
            <a:solidFill>
              <a:schemeClr val="bg1"/>
            </a:solidFill>
          </a:endParaRPr>
        </a:p>
      </dgm:t>
    </dgm:pt>
    <dgm:pt modelId="{9BD8319A-4A2A-483C-8582-66F8A00F7318}" type="parTrans" cxnId="{5CF4FBF9-D960-4784-B499-43635D9261CC}">
      <dgm:prSet/>
      <dgm:spPr/>
      <dgm:t>
        <a:bodyPr/>
        <a:lstStyle/>
        <a:p>
          <a:endParaRPr lang="es-MX" sz="2000">
            <a:solidFill>
              <a:schemeClr val="bg1"/>
            </a:solidFill>
          </a:endParaRPr>
        </a:p>
      </dgm:t>
    </dgm:pt>
    <dgm:pt modelId="{DB5B7075-E9E7-4B35-BBA5-22613A031296}" type="sibTrans" cxnId="{5CF4FBF9-D960-4784-B499-43635D9261CC}">
      <dgm:prSet/>
      <dgm:spPr/>
      <dgm:t>
        <a:bodyPr/>
        <a:lstStyle/>
        <a:p>
          <a:endParaRPr lang="es-MX" sz="2000">
            <a:solidFill>
              <a:schemeClr val="bg1"/>
            </a:solidFill>
          </a:endParaRPr>
        </a:p>
      </dgm:t>
    </dgm:pt>
    <dgm:pt modelId="{3EC85665-E7A1-41A3-8FAD-A861731E4F3C}">
      <dgm:prSet phldrT="[Texto]" custT="1"/>
      <dgm:spPr/>
      <dgm:t>
        <a:bodyPr/>
        <a:lstStyle/>
        <a:p>
          <a:r>
            <a:rPr lang="es-MX" sz="2000" b="0" dirty="0" smtClean="0">
              <a:solidFill>
                <a:schemeClr val="bg1"/>
              </a:solidFill>
            </a:rPr>
            <a:t>Buen nivel de satisfacción del turista</a:t>
          </a:r>
          <a:endParaRPr lang="es-MX" sz="2000" dirty="0">
            <a:solidFill>
              <a:schemeClr val="bg1"/>
            </a:solidFill>
          </a:endParaRPr>
        </a:p>
      </dgm:t>
    </dgm:pt>
    <dgm:pt modelId="{33A513F7-DE70-4056-B6E1-D5A3E83A9C59}" type="parTrans" cxnId="{87246299-D1D5-4FDE-BC63-1129C459F349}">
      <dgm:prSet/>
      <dgm:spPr/>
      <dgm:t>
        <a:bodyPr/>
        <a:lstStyle/>
        <a:p>
          <a:endParaRPr lang="es-MX" sz="2000">
            <a:solidFill>
              <a:schemeClr val="bg1"/>
            </a:solidFill>
          </a:endParaRPr>
        </a:p>
      </dgm:t>
    </dgm:pt>
    <dgm:pt modelId="{1792E4DC-D86E-487A-9CA8-F3961B7AD194}" type="sibTrans" cxnId="{87246299-D1D5-4FDE-BC63-1129C459F349}">
      <dgm:prSet/>
      <dgm:spPr/>
      <dgm:t>
        <a:bodyPr/>
        <a:lstStyle/>
        <a:p>
          <a:endParaRPr lang="es-MX" sz="2000">
            <a:solidFill>
              <a:schemeClr val="bg1"/>
            </a:solidFill>
          </a:endParaRPr>
        </a:p>
      </dgm:t>
    </dgm:pt>
    <dgm:pt modelId="{F021BCB3-C13D-4B9B-9DF7-14F1244B573F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bg1"/>
              </a:solidFill>
            </a:rPr>
            <a:t>Falta de organización y liderazgo </a:t>
          </a:r>
          <a:endParaRPr lang="es-MX" sz="2000" dirty="0">
            <a:solidFill>
              <a:schemeClr val="bg1"/>
            </a:solidFill>
          </a:endParaRPr>
        </a:p>
      </dgm:t>
    </dgm:pt>
    <dgm:pt modelId="{3C7C0BF0-719E-4542-B229-41AC0E1C7185}" type="parTrans" cxnId="{6A710EF5-91C2-419F-B3FE-C1E46C25F6E7}">
      <dgm:prSet/>
      <dgm:spPr/>
      <dgm:t>
        <a:bodyPr/>
        <a:lstStyle/>
        <a:p>
          <a:endParaRPr lang="es-MX" sz="2000">
            <a:solidFill>
              <a:schemeClr val="bg1"/>
            </a:solidFill>
          </a:endParaRPr>
        </a:p>
      </dgm:t>
    </dgm:pt>
    <dgm:pt modelId="{FE5E5154-BF6B-4C63-8694-055F30A4454B}" type="sibTrans" cxnId="{6A710EF5-91C2-419F-B3FE-C1E46C25F6E7}">
      <dgm:prSet/>
      <dgm:spPr/>
      <dgm:t>
        <a:bodyPr/>
        <a:lstStyle/>
        <a:p>
          <a:endParaRPr lang="es-MX" sz="2000">
            <a:solidFill>
              <a:schemeClr val="bg1"/>
            </a:solidFill>
          </a:endParaRPr>
        </a:p>
      </dgm:t>
    </dgm:pt>
    <dgm:pt modelId="{6831B188-B606-4F38-AF2F-70A443E57AA4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bg1"/>
              </a:solidFill>
            </a:rPr>
            <a:t>Conservación, turismo e investigación</a:t>
          </a:r>
          <a:endParaRPr lang="es-MX" sz="2000" dirty="0">
            <a:solidFill>
              <a:schemeClr val="bg1"/>
            </a:solidFill>
          </a:endParaRPr>
        </a:p>
      </dgm:t>
    </dgm:pt>
    <dgm:pt modelId="{E05040F9-04C2-4D47-AF4C-548ABEBF999A}" type="parTrans" cxnId="{AB806B10-F839-45CE-AE5F-20244E37F94C}">
      <dgm:prSet/>
      <dgm:spPr/>
      <dgm:t>
        <a:bodyPr/>
        <a:lstStyle/>
        <a:p>
          <a:endParaRPr lang="es-MX" sz="2000">
            <a:solidFill>
              <a:schemeClr val="bg1"/>
            </a:solidFill>
          </a:endParaRPr>
        </a:p>
      </dgm:t>
    </dgm:pt>
    <dgm:pt modelId="{F4D7E69F-E8FD-4E3C-817A-44BC3BB23E16}" type="sibTrans" cxnId="{AB806B10-F839-45CE-AE5F-20244E37F94C}">
      <dgm:prSet/>
      <dgm:spPr/>
      <dgm:t>
        <a:bodyPr/>
        <a:lstStyle/>
        <a:p>
          <a:endParaRPr lang="es-MX" sz="2000">
            <a:solidFill>
              <a:schemeClr val="bg1"/>
            </a:solidFill>
          </a:endParaRPr>
        </a:p>
      </dgm:t>
    </dgm:pt>
    <dgm:pt modelId="{8599026E-DFF6-437B-9319-1665776DD0AF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bg1"/>
              </a:solidFill>
            </a:rPr>
            <a:t>Carencia de servicios básicos y complementarios</a:t>
          </a:r>
          <a:endParaRPr lang="es-MX" sz="2000" dirty="0">
            <a:solidFill>
              <a:schemeClr val="bg1"/>
            </a:solidFill>
          </a:endParaRPr>
        </a:p>
      </dgm:t>
    </dgm:pt>
    <dgm:pt modelId="{F6569304-072E-4756-9A48-A6C60C3595B9}" type="parTrans" cxnId="{D6CBB2BA-FF10-460D-AA62-25B22674BEFA}">
      <dgm:prSet/>
      <dgm:spPr/>
      <dgm:t>
        <a:bodyPr/>
        <a:lstStyle/>
        <a:p>
          <a:endParaRPr lang="es-MX" sz="2000">
            <a:solidFill>
              <a:schemeClr val="bg1"/>
            </a:solidFill>
          </a:endParaRPr>
        </a:p>
      </dgm:t>
    </dgm:pt>
    <dgm:pt modelId="{7E3B43F7-8FA6-4BF3-A682-4943757A27AD}" type="sibTrans" cxnId="{D6CBB2BA-FF10-460D-AA62-25B22674BEFA}">
      <dgm:prSet/>
      <dgm:spPr/>
      <dgm:t>
        <a:bodyPr/>
        <a:lstStyle/>
        <a:p>
          <a:endParaRPr lang="es-MX" sz="2000">
            <a:solidFill>
              <a:schemeClr val="bg1"/>
            </a:solidFill>
          </a:endParaRPr>
        </a:p>
      </dgm:t>
    </dgm:pt>
    <dgm:pt modelId="{7FD8EAFE-73F9-47BA-AFE3-7C9C457F91AE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bg1"/>
              </a:solidFill>
            </a:rPr>
            <a:t>Destino ecoturístico</a:t>
          </a:r>
          <a:endParaRPr lang="es-MX" sz="2000" dirty="0">
            <a:solidFill>
              <a:schemeClr val="bg1"/>
            </a:solidFill>
          </a:endParaRPr>
        </a:p>
      </dgm:t>
    </dgm:pt>
    <dgm:pt modelId="{81622AAD-FE8D-4A9E-9487-56BE6269D2F3}" type="parTrans" cxnId="{B5B38BE8-ECF5-4BBC-B94A-0D831D250479}">
      <dgm:prSet/>
      <dgm:spPr/>
      <dgm:t>
        <a:bodyPr/>
        <a:lstStyle/>
        <a:p>
          <a:endParaRPr lang="es-MX" sz="2000">
            <a:solidFill>
              <a:schemeClr val="bg1"/>
            </a:solidFill>
          </a:endParaRPr>
        </a:p>
      </dgm:t>
    </dgm:pt>
    <dgm:pt modelId="{0ABCBA7B-733B-4F43-9659-71B8EA181D19}" type="sibTrans" cxnId="{B5B38BE8-ECF5-4BBC-B94A-0D831D250479}">
      <dgm:prSet/>
      <dgm:spPr/>
      <dgm:t>
        <a:bodyPr/>
        <a:lstStyle/>
        <a:p>
          <a:endParaRPr lang="es-MX" sz="2000">
            <a:solidFill>
              <a:schemeClr val="bg1"/>
            </a:solidFill>
          </a:endParaRPr>
        </a:p>
      </dgm:t>
    </dgm:pt>
    <dgm:pt modelId="{DCF4F8F0-37CF-49FF-942A-EAF5802D033A}" type="pres">
      <dgm:prSet presAssocID="{27D1BD18-73D0-4BEF-8225-704B7F6FED3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2A3CB55-77D2-4253-881B-80FD4B8A4329}" type="pres">
      <dgm:prSet presAssocID="{91BA8F1A-41DD-40D3-827A-6F61EC8A0F95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192FD09-A705-4D60-BDEC-A58CEF99FDA8}" type="pres">
      <dgm:prSet presAssocID="{746ABA4A-3870-497F-A65E-6364EE84E6DE}" presName="sibTrans" presStyleCnt="0"/>
      <dgm:spPr/>
    </dgm:pt>
    <dgm:pt modelId="{75745AF3-C818-4641-850D-90FBE7282F6A}" type="pres">
      <dgm:prSet presAssocID="{95811177-2139-44DC-8003-80EBAD2D5201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AE2F002-5436-4AC7-A091-2BEC9E3FF2C3}" type="pres">
      <dgm:prSet presAssocID="{3DEFA524-537A-4DF1-BAB4-248C8B074263}" presName="sibTrans" presStyleCnt="0"/>
      <dgm:spPr/>
    </dgm:pt>
    <dgm:pt modelId="{F7966553-4C60-42D5-A0A3-57B105C8CE4C}" type="pres">
      <dgm:prSet presAssocID="{AECD5002-CCCC-4CEB-81A0-BD62F0A171B9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D7F6050-36E4-4E94-8BDD-1E8CB447BFE0}" type="pres">
      <dgm:prSet presAssocID="{DB5B7075-E9E7-4B35-BBA5-22613A031296}" presName="sibTrans" presStyleCnt="0"/>
      <dgm:spPr/>
    </dgm:pt>
    <dgm:pt modelId="{62A87F75-AD86-4908-BBFE-8E0E4E8D01EF}" type="pres">
      <dgm:prSet presAssocID="{3EC85665-E7A1-41A3-8FAD-A861731E4F3C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E26493F-0A5B-42A5-9400-10BA166E46B0}" type="pres">
      <dgm:prSet presAssocID="{1792E4DC-D86E-487A-9CA8-F3961B7AD194}" presName="sibTrans" presStyleCnt="0"/>
      <dgm:spPr/>
    </dgm:pt>
    <dgm:pt modelId="{E4A59BA0-A1D8-46AB-9DDE-1C2284691B9F}" type="pres">
      <dgm:prSet presAssocID="{F021BCB3-C13D-4B9B-9DF7-14F1244B573F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6056457-821D-4B90-A3AB-62BFE626637E}" type="pres">
      <dgm:prSet presAssocID="{FE5E5154-BF6B-4C63-8694-055F30A4454B}" presName="sibTrans" presStyleCnt="0"/>
      <dgm:spPr/>
    </dgm:pt>
    <dgm:pt modelId="{E664805C-0AD0-4B71-91A9-DDBD8B1D5FFB}" type="pres">
      <dgm:prSet presAssocID="{8599026E-DFF6-437B-9319-1665776DD0A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FA62D8F-5771-49FB-88A4-B7386E0BF27B}" type="pres">
      <dgm:prSet presAssocID="{7E3B43F7-8FA6-4BF3-A682-4943757A27AD}" presName="sibTrans" presStyleCnt="0"/>
      <dgm:spPr/>
    </dgm:pt>
    <dgm:pt modelId="{B952F387-39B6-462E-83B8-C9B3B64EE5C6}" type="pres">
      <dgm:prSet presAssocID="{7FD8EAFE-73F9-47BA-AFE3-7C9C457F91AE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3D77C9F-4C35-48F5-9881-A9F205FD6FBD}" type="pres">
      <dgm:prSet presAssocID="{0ABCBA7B-733B-4F43-9659-71B8EA181D19}" presName="sibTrans" presStyleCnt="0"/>
      <dgm:spPr/>
    </dgm:pt>
    <dgm:pt modelId="{3AEC9AB0-A74D-4110-8463-900A6F180075}" type="pres">
      <dgm:prSet presAssocID="{6831B188-B606-4F38-AF2F-70A443E57AA4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6CBB2BA-FF10-460D-AA62-25B22674BEFA}" srcId="{27D1BD18-73D0-4BEF-8225-704B7F6FED36}" destId="{8599026E-DFF6-437B-9319-1665776DD0AF}" srcOrd="5" destOrd="0" parTransId="{F6569304-072E-4756-9A48-A6C60C3595B9}" sibTransId="{7E3B43F7-8FA6-4BF3-A682-4943757A27AD}"/>
    <dgm:cxn modelId="{51A15911-9740-4769-BDE7-21AFD13B99CB}" type="presOf" srcId="{6831B188-B606-4F38-AF2F-70A443E57AA4}" destId="{3AEC9AB0-A74D-4110-8463-900A6F180075}" srcOrd="0" destOrd="0" presId="urn:microsoft.com/office/officeart/2005/8/layout/default"/>
    <dgm:cxn modelId="{8489654A-2DC2-48E8-AA8E-0C6DB92E6651}" type="presOf" srcId="{7FD8EAFE-73F9-47BA-AFE3-7C9C457F91AE}" destId="{B952F387-39B6-462E-83B8-C9B3B64EE5C6}" srcOrd="0" destOrd="0" presId="urn:microsoft.com/office/officeart/2005/8/layout/default"/>
    <dgm:cxn modelId="{87246299-D1D5-4FDE-BC63-1129C459F349}" srcId="{27D1BD18-73D0-4BEF-8225-704B7F6FED36}" destId="{3EC85665-E7A1-41A3-8FAD-A861731E4F3C}" srcOrd="3" destOrd="0" parTransId="{33A513F7-DE70-4056-B6E1-D5A3E83A9C59}" sibTransId="{1792E4DC-D86E-487A-9CA8-F3961B7AD194}"/>
    <dgm:cxn modelId="{4AE910DD-AFD3-4D53-945B-2405E564104B}" srcId="{27D1BD18-73D0-4BEF-8225-704B7F6FED36}" destId="{91BA8F1A-41DD-40D3-827A-6F61EC8A0F95}" srcOrd="0" destOrd="0" parTransId="{D91D267E-AB9B-4595-89B3-CFE3A3FD8F3A}" sibTransId="{746ABA4A-3870-497F-A65E-6364EE84E6DE}"/>
    <dgm:cxn modelId="{DBBD6E9D-BEEC-4D2C-97B8-D6FFDEC2F39E}" type="presOf" srcId="{AECD5002-CCCC-4CEB-81A0-BD62F0A171B9}" destId="{F7966553-4C60-42D5-A0A3-57B105C8CE4C}" srcOrd="0" destOrd="0" presId="urn:microsoft.com/office/officeart/2005/8/layout/default"/>
    <dgm:cxn modelId="{AB806B10-F839-45CE-AE5F-20244E37F94C}" srcId="{27D1BD18-73D0-4BEF-8225-704B7F6FED36}" destId="{6831B188-B606-4F38-AF2F-70A443E57AA4}" srcOrd="7" destOrd="0" parTransId="{E05040F9-04C2-4D47-AF4C-548ABEBF999A}" sibTransId="{F4D7E69F-E8FD-4E3C-817A-44BC3BB23E16}"/>
    <dgm:cxn modelId="{6B2B1009-86C8-451E-9D8D-05BA757E6E24}" type="presOf" srcId="{8599026E-DFF6-437B-9319-1665776DD0AF}" destId="{E664805C-0AD0-4B71-91A9-DDBD8B1D5FFB}" srcOrd="0" destOrd="0" presId="urn:microsoft.com/office/officeart/2005/8/layout/default"/>
    <dgm:cxn modelId="{0F2059C3-33F5-498D-A1E7-EF12C4E21D51}" type="presOf" srcId="{F021BCB3-C13D-4B9B-9DF7-14F1244B573F}" destId="{E4A59BA0-A1D8-46AB-9DDE-1C2284691B9F}" srcOrd="0" destOrd="0" presId="urn:microsoft.com/office/officeart/2005/8/layout/default"/>
    <dgm:cxn modelId="{66BBF0E7-92E1-4781-AC97-E73A55CE64E4}" type="presOf" srcId="{95811177-2139-44DC-8003-80EBAD2D5201}" destId="{75745AF3-C818-4641-850D-90FBE7282F6A}" srcOrd="0" destOrd="0" presId="urn:microsoft.com/office/officeart/2005/8/layout/default"/>
    <dgm:cxn modelId="{85B98FA5-D597-4BAE-BA27-FD2BC68EA2A7}" type="presOf" srcId="{3EC85665-E7A1-41A3-8FAD-A861731E4F3C}" destId="{62A87F75-AD86-4908-BBFE-8E0E4E8D01EF}" srcOrd="0" destOrd="0" presId="urn:microsoft.com/office/officeart/2005/8/layout/default"/>
    <dgm:cxn modelId="{1F40D088-77DB-4D1A-82A6-71C973E4C847}" srcId="{27D1BD18-73D0-4BEF-8225-704B7F6FED36}" destId="{95811177-2139-44DC-8003-80EBAD2D5201}" srcOrd="1" destOrd="0" parTransId="{ED7E959B-4219-404E-BF10-AE5C07626D4F}" sibTransId="{3DEFA524-537A-4DF1-BAB4-248C8B074263}"/>
    <dgm:cxn modelId="{5CF4FBF9-D960-4784-B499-43635D9261CC}" srcId="{27D1BD18-73D0-4BEF-8225-704B7F6FED36}" destId="{AECD5002-CCCC-4CEB-81A0-BD62F0A171B9}" srcOrd="2" destOrd="0" parTransId="{9BD8319A-4A2A-483C-8582-66F8A00F7318}" sibTransId="{DB5B7075-E9E7-4B35-BBA5-22613A031296}"/>
    <dgm:cxn modelId="{6A710EF5-91C2-419F-B3FE-C1E46C25F6E7}" srcId="{27D1BD18-73D0-4BEF-8225-704B7F6FED36}" destId="{F021BCB3-C13D-4B9B-9DF7-14F1244B573F}" srcOrd="4" destOrd="0" parTransId="{3C7C0BF0-719E-4542-B229-41AC0E1C7185}" sibTransId="{FE5E5154-BF6B-4C63-8694-055F30A4454B}"/>
    <dgm:cxn modelId="{B3E55F0B-FC4C-43CD-AAF7-8E6E8E251DA5}" type="presOf" srcId="{27D1BD18-73D0-4BEF-8225-704B7F6FED36}" destId="{DCF4F8F0-37CF-49FF-942A-EAF5802D033A}" srcOrd="0" destOrd="0" presId="urn:microsoft.com/office/officeart/2005/8/layout/default"/>
    <dgm:cxn modelId="{B5B38BE8-ECF5-4BBC-B94A-0D831D250479}" srcId="{27D1BD18-73D0-4BEF-8225-704B7F6FED36}" destId="{7FD8EAFE-73F9-47BA-AFE3-7C9C457F91AE}" srcOrd="6" destOrd="0" parTransId="{81622AAD-FE8D-4A9E-9487-56BE6269D2F3}" sibTransId="{0ABCBA7B-733B-4F43-9659-71B8EA181D19}"/>
    <dgm:cxn modelId="{4D893B8C-3455-4196-9599-7B905CE2C9BB}" type="presOf" srcId="{91BA8F1A-41DD-40D3-827A-6F61EC8A0F95}" destId="{82A3CB55-77D2-4253-881B-80FD4B8A4329}" srcOrd="0" destOrd="0" presId="urn:microsoft.com/office/officeart/2005/8/layout/default"/>
    <dgm:cxn modelId="{0CCFAE78-FD9A-4771-A96A-EE9310C4D32F}" type="presParOf" srcId="{DCF4F8F0-37CF-49FF-942A-EAF5802D033A}" destId="{82A3CB55-77D2-4253-881B-80FD4B8A4329}" srcOrd="0" destOrd="0" presId="urn:microsoft.com/office/officeart/2005/8/layout/default"/>
    <dgm:cxn modelId="{EE97FF46-0D4C-4D15-9F2C-9F54727E7279}" type="presParOf" srcId="{DCF4F8F0-37CF-49FF-942A-EAF5802D033A}" destId="{4192FD09-A705-4D60-BDEC-A58CEF99FDA8}" srcOrd="1" destOrd="0" presId="urn:microsoft.com/office/officeart/2005/8/layout/default"/>
    <dgm:cxn modelId="{4FAFD8A6-4A5E-47DE-9F77-90C7A1542427}" type="presParOf" srcId="{DCF4F8F0-37CF-49FF-942A-EAF5802D033A}" destId="{75745AF3-C818-4641-850D-90FBE7282F6A}" srcOrd="2" destOrd="0" presId="urn:microsoft.com/office/officeart/2005/8/layout/default"/>
    <dgm:cxn modelId="{DE0B80D7-96E0-4713-9C60-6E55C92F83A4}" type="presParOf" srcId="{DCF4F8F0-37CF-49FF-942A-EAF5802D033A}" destId="{DAE2F002-5436-4AC7-A091-2BEC9E3FF2C3}" srcOrd="3" destOrd="0" presId="urn:microsoft.com/office/officeart/2005/8/layout/default"/>
    <dgm:cxn modelId="{F2B0A4D2-C0A4-4481-A9DA-098584108DF9}" type="presParOf" srcId="{DCF4F8F0-37CF-49FF-942A-EAF5802D033A}" destId="{F7966553-4C60-42D5-A0A3-57B105C8CE4C}" srcOrd="4" destOrd="0" presId="urn:microsoft.com/office/officeart/2005/8/layout/default"/>
    <dgm:cxn modelId="{0CF99E97-B89F-4D60-B3D2-D71B76578ECC}" type="presParOf" srcId="{DCF4F8F0-37CF-49FF-942A-EAF5802D033A}" destId="{4D7F6050-36E4-4E94-8BDD-1E8CB447BFE0}" srcOrd="5" destOrd="0" presId="urn:microsoft.com/office/officeart/2005/8/layout/default"/>
    <dgm:cxn modelId="{3C526ED2-DA4E-466E-9122-1AB2B22C9559}" type="presParOf" srcId="{DCF4F8F0-37CF-49FF-942A-EAF5802D033A}" destId="{62A87F75-AD86-4908-BBFE-8E0E4E8D01EF}" srcOrd="6" destOrd="0" presId="urn:microsoft.com/office/officeart/2005/8/layout/default"/>
    <dgm:cxn modelId="{041BE445-33A8-48A5-9DEE-AAC7EE7B26C1}" type="presParOf" srcId="{DCF4F8F0-37CF-49FF-942A-EAF5802D033A}" destId="{6E26493F-0A5B-42A5-9400-10BA166E46B0}" srcOrd="7" destOrd="0" presId="urn:microsoft.com/office/officeart/2005/8/layout/default"/>
    <dgm:cxn modelId="{B75E3F80-7C26-4BEC-B225-1D037027D39B}" type="presParOf" srcId="{DCF4F8F0-37CF-49FF-942A-EAF5802D033A}" destId="{E4A59BA0-A1D8-46AB-9DDE-1C2284691B9F}" srcOrd="8" destOrd="0" presId="urn:microsoft.com/office/officeart/2005/8/layout/default"/>
    <dgm:cxn modelId="{5CFCA834-59A8-439B-AA22-FD02BC756392}" type="presParOf" srcId="{DCF4F8F0-37CF-49FF-942A-EAF5802D033A}" destId="{F6056457-821D-4B90-A3AB-62BFE626637E}" srcOrd="9" destOrd="0" presId="urn:microsoft.com/office/officeart/2005/8/layout/default"/>
    <dgm:cxn modelId="{CDBD1163-DB1D-40E2-A623-E4A2045EC616}" type="presParOf" srcId="{DCF4F8F0-37CF-49FF-942A-EAF5802D033A}" destId="{E664805C-0AD0-4B71-91A9-DDBD8B1D5FFB}" srcOrd="10" destOrd="0" presId="urn:microsoft.com/office/officeart/2005/8/layout/default"/>
    <dgm:cxn modelId="{F33D48E2-E182-4E61-9FED-0DE4E9D74B24}" type="presParOf" srcId="{DCF4F8F0-37CF-49FF-942A-EAF5802D033A}" destId="{BFA62D8F-5771-49FB-88A4-B7386E0BF27B}" srcOrd="11" destOrd="0" presId="urn:microsoft.com/office/officeart/2005/8/layout/default"/>
    <dgm:cxn modelId="{0DE3483D-78AE-4208-92E2-D8BC748F7818}" type="presParOf" srcId="{DCF4F8F0-37CF-49FF-942A-EAF5802D033A}" destId="{B952F387-39B6-462E-83B8-C9B3B64EE5C6}" srcOrd="12" destOrd="0" presId="urn:microsoft.com/office/officeart/2005/8/layout/default"/>
    <dgm:cxn modelId="{2680311D-2A44-40B8-BD02-2E0FFC755B49}" type="presParOf" srcId="{DCF4F8F0-37CF-49FF-942A-EAF5802D033A}" destId="{B3D77C9F-4C35-48F5-9881-A9F205FD6FBD}" srcOrd="13" destOrd="0" presId="urn:microsoft.com/office/officeart/2005/8/layout/default"/>
    <dgm:cxn modelId="{D7FA790C-AC05-4F4B-A052-32D417B5DCD9}" type="presParOf" srcId="{DCF4F8F0-37CF-49FF-942A-EAF5802D033A}" destId="{3AEC9AB0-A74D-4110-8463-900A6F18007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AD3B12A-2AF9-4A77-86A6-39819378659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MX"/>
        </a:p>
      </dgm:t>
    </dgm:pt>
    <dgm:pt modelId="{C2F3E432-A71C-41FF-A8CB-2FC319D22D8B}">
      <dgm:prSet phldrT="[Texto]" custT="1"/>
      <dgm:spPr/>
      <dgm:t>
        <a:bodyPr/>
        <a:lstStyle/>
        <a:p>
          <a:r>
            <a:rPr lang="es-MX" sz="2000" smtClean="0">
              <a:solidFill>
                <a:schemeClr val="tx1"/>
              </a:solidFill>
            </a:rPr>
            <a:t>Implementar una política pública</a:t>
          </a:r>
          <a:endParaRPr lang="es-MX" sz="2000" dirty="0">
            <a:solidFill>
              <a:schemeClr val="tx1"/>
            </a:solidFill>
          </a:endParaRPr>
        </a:p>
      </dgm:t>
    </dgm:pt>
    <dgm:pt modelId="{A1B44E54-BA3D-45AF-AA47-1BE1052D9B89}" type="parTrans" cxnId="{B698C5F2-BE61-43D2-9EF6-ED8ECE7E815A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9184347A-D37B-49DB-B62F-67856FE239A4}" type="sibTrans" cxnId="{B698C5F2-BE61-43D2-9EF6-ED8ECE7E815A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1FA03B3B-313E-44E1-B973-0576FF68EDC0}">
      <dgm:prSet phldrT="[Texto]" custT="1"/>
      <dgm:spPr/>
      <dgm:t>
        <a:bodyPr/>
        <a:lstStyle/>
        <a:p>
          <a:r>
            <a:rPr lang="es-MX" sz="2000" smtClean="0">
              <a:solidFill>
                <a:schemeClr val="tx1"/>
              </a:solidFill>
            </a:rPr>
            <a:t>Capacitación en función de las falencias más notorias en la gestión turística de los proyectos </a:t>
          </a:r>
          <a:endParaRPr lang="es-MX" sz="2000" dirty="0">
            <a:solidFill>
              <a:schemeClr val="tx1"/>
            </a:solidFill>
          </a:endParaRPr>
        </a:p>
      </dgm:t>
    </dgm:pt>
    <dgm:pt modelId="{B461BF51-6452-4A9E-87EF-714F61270BD1}" type="parTrans" cxnId="{1CE884DC-BE13-4C0E-A03C-7AC109821B21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94253A53-D3B6-44E2-9266-30196F626939}" type="sibTrans" cxnId="{1CE884DC-BE13-4C0E-A03C-7AC109821B21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2B18800B-BF59-4A5C-9F9A-5D8092D73D16}">
      <dgm:prSet phldrT="[Texto]" custT="1"/>
      <dgm:spPr/>
      <dgm:t>
        <a:bodyPr/>
        <a:lstStyle/>
        <a:p>
          <a:r>
            <a:rPr lang="es-MX" sz="2000" smtClean="0">
              <a:solidFill>
                <a:schemeClr val="tx1"/>
              </a:solidFill>
            </a:rPr>
            <a:t>Construir una propuesta atractiva, llamativa e innovadora que permita atraer el interés de inversionistas</a:t>
          </a:r>
          <a:endParaRPr lang="es-MX" sz="2000" dirty="0">
            <a:solidFill>
              <a:schemeClr val="tx1"/>
            </a:solidFill>
          </a:endParaRPr>
        </a:p>
      </dgm:t>
    </dgm:pt>
    <dgm:pt modelId="{0D81A67A-F00A-4FA4-9E4C-6AC9BA63ADFD}" type="parTrans" cxnId="{232D685B-A890-4D05-B2CE-24125ED61C58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6EBB76E3-8118-46ED-9688-CF01D2A8F45D}" type="sibTrans" cxnId="{232D685B-A890-4D05-B2CE-24125ED61C58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20734DA0-B7EE-44EA-845F-7857FD7F0B52}">
      <dgm:prSet phldrT="[Texto]" custT="1"/>
      <dgm:spPr/>
      <dgm:t>
        <a:bodyPr/>
        <a:lstStyle/>
        <a:p>
          <a:r>
            <a:rPr lang="es-MX" sz="2000" smtClean="0">
              <a:solidFill>
                <a:schemeClr val="tx1"/>
              </a:solidFill>
            </a:rPr>
            <a:t>Implementación de buenas prácticas ambientales tanto en la construcción de las instalaciones o infraestructura como en el desarrollo del servicio</a:t>
          </a:r>
          <a:endParaRPr lang="es-MX" sz="2000" dirty="0">
            <a:solidFill>
              <a:schemeClr val="tx1"/>
            </a:solidFill>
          </a:endParaRPr>
        </a:p>
      </dgm:t>
    </dgm:pt>
    <dgm:pt modelId="{4E86003D-45BE-43A5-96B6-48817CE2028E}" type="parTrans" cxnId="{1DC819E9-F678-4EED-B9A7-5027FA7D3857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46F1C972-6D2E-495D-8CEE-8FBFAC4B588F}" type="sibTrans" cxnId="{1DC819E9-F678-4EED-B9A7-5027FA7D3857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8C699739-F526-4F46-BE3A-967D3EC808D7}">
      <dgm:prSet phldrT="[Texto]" custT="1"/>
      <dgm:spPr/>
      <dgm:t>
        <a:bodyPr/>
        <a:lstStyle/>
        <a:p>
          <a:r>
            <a:rPr lang="es-MX" sz="2000" smtClean="0">
              <a:solidFill>
                <a:schemeClr val="tx1"/>
              </a:solidFill>
            </a:rPr>
            <a:t>Participación activa en las mesas de trabajo, sociabilizando y comunicando sus intereses o preocupaciones</a:t>
          </a:r>
          <a:endParaRPr lang="es-MX" sz="2000" dirty="0">
            <a:solidFill>
              <a:schemeClr val="tx1"/>
            </a:solidFill>
          </a:endParaRPr>
        </a:p>
      </dgm:t>
    </dgm:pt>
    <dgm:pt modelId="{3B000372-6E77-4030-9F6C-0E28E98B4EC6}" type="parTrans" cxnId="{7E17E751-0166-4B93-9D36-EFB9CF2FD458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4BCD42DE-8A43-453B-BC95-33FF5205D486}" type="sibTrans" cxnId="{7E17E751-0166-4B93-9D36-EFB9CF2FD458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CD4D1EB0-FB74-46BD-8CCA-B1340F45A265}">
      <dgm:prSet phldrT="[Texto]" custT="1"/>
      <dgm:spPr/>
      <dgm:t>
        <a:bodyPr/>
        <a:lstStyle/>
        <a:p>
          <a:r>
            <a:rPr lang="es-MX" sz="2000" smtClean="0">
              <a:solidFill>
                <a:schemeClr val="tx1"/>
              </a:solidFill>
            </a:rPr>
            <a:t>Alianzas estratégicas con operadoras y agencias de viaje</a:t>
          </a:r>
          <a:endParaRPr lang="es-MX" sz="2000" dirty="0">
            <a:solidFill>
              <a:schemeClr val="tx1"/>
            </a:solidFill>
          </a:endParaRPr>
        </a:p>
      </dgm:t>
    </dgm:pt>
    <dgm:pt modelId="{2CF4B1A3-6CC3-435E-BCCB-D68E6E9C7D18}" type="parTrans" cxnId="{237E6C49-18EE-4EB0-9266-3DA009F23179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2020F688-8FE9-4E1A-A362-4351E7CFB54C}" type="sibTrans" cxnId="{237E6C49-18EE-4EB0-9266-3DA009F23179}">
      <dgm:prSet/>
      <dgm:spPr/>
      <dgm:t>
        <a:bodyPr/>
        <a:lstStyle/>
        <a:p>
          <a:endParaRPr lang="es-MX" sz="2000">
            <a:solidFill>
              <a:schemeClr val="tx1"/>
            </a:solidFill>
          </a:endParaRPr>
        </a:p>
      </dgm:t>
    </dgm:pt>
    <dgm:pt modelId="{836084C7-BF6E-421B-9456-5B9C321D5EA0}" type="pres">
      <dgm:prSet presAssocID="{3AD3B12A-2AF9-4A77-86A6-39819378659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78A736CF-AD39-4571-9B3F-45A3FF97ACC6}" type="pres">
      <dgm:prSet presAssocID="{3AD3B12A-2AF9-4A77-86A6-398193786591}" presName="Name1" presStyleCnt="0"/>
      <dgm:spPr/>
      <dgm:t>
        <a:bodyPr/>
        <a:lstStyle/>
        <a:p>
          <a:endParaRPr lang="es-MX"/>
        </a:p>
      </dgm:t>
    </dgm:pt>
    <dgm:pt modelId="{28BFAC70-1A34-450B-8957-0D9FAF63DE7A}" type="pres">
      <dgm:prSet presAssocID="{3AD3B12A-2AF9-4A77-86A6-398193786591}" presName="cycle" presStyleCnt="0"/>
      <dgm:spPr/>
      <dgm:t>
        <a:bodyPr/>
        <a:lstStyle/>
        <a:p>
          <a:endParaRPr lang="es-MX"/>
        </a:p>
      </dgm:t>
    </dgm:pt>
    <dgm:pt modelId="{3C0A95AE-D7B8-439E-8D44-E01B34E40808}" type="pres">
      <dgm:prSet presAssocID="{3AD3B12A-2AF9-4A77-86A6-398193786591}" presName="srcNode" presStyleLbl="node1" presStyleIdx="0" presStyleCnt="6"/>
      <dgm:spPr/>
      <dgm:t>
        <a:bodyPr/>
        <a:lstStyle/>
        <a:p>
          <a:endParaRPr lang="es-MX"/>
        </a:p>
      </dgm:t>
    </dgm:pt>
    <dgm:pt modelId="{4C0A666D-7B09-440F-9ED0-FE870A73BEFC}" type="pres">
      <dgm:prSet presAssocID="{3AD3B12A-2AF9-4A77-86A6-398193786591}" presName="conn" presStyleLbl="parChTrans1D2" presStyleIdx="0" presStyleCnt="1"/>
      <dgm:spPr/>
      <dgm:t>
        <a:bodyPr/>
        <a:lstStyle/>
        <a:p>
          <a:endParaRPr lang="es-MX"/>
        </a:p>
      </dgm:t>
    </dgm:pt>
    <dgm:pt modelId="{B3B92359-C646-4065-958D-5B80C5B92D05}" type="pres">
      <dgm:prSet presAssocID="{3AD3B12A-2AF9-4A77-86A6-398193786591}" presName="extraNode" presStyleLbl="node1" presStyleIdx="0" presStyleCnt="6"/>
      <dgm:spPr/>
      <dgm:t>
        <a:bodyPr/>
        <a:lstStyle/>
        <a:p>
          <a:endParaRPr lang="es-MX"/>
        </a:p>
      </dgm:t>
    </dgm:pt>
    <dgm:pt modelId="{A3C182AB-184B-453C-88D7-4E4A94D0A79E}" type="pres">
      <dgm:prSet presAssocID="{3AD3B12A-2AF9-4A77-86A6-398193786591}" presName="dstNode" presStyleLbl="node1" presStyleIdx="0" presStyleCnt="6"/>
      <dgm:spPr/>
      <dgm:t>
        <a:bodyPr/>
        <a:lstStyle/>
        <a:p>
          <a:endParaRPr lang="es-MX"/>
        </a:p>
      </dgm:t>
    </dgm:pt>
    <dgm:pt modelId="{F189B721-B45B-48D7-9597-10B43615308C}" type="pres">
      <dgm:prSet presAssocID="{C2F3E432-A71C-41FF-A8CB-2FC319D22D8B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E0DAADC-D7E8-4728-AE70-2EEBB3BC7967}" type="pres">
      <dgm:prSet presAssocID="{C2F3E432-A71C-41FF-A8CB-2FC319D22D8B}" presName="accent_1" presStyleCnt="0"/>
      <dgm:spPr/>
      <dgm:t>
        <a:bodyPr/>
        <a:lstStyle/>
        <a:p>
          <a:endParaRPr lang="es-MX"/>
        </a:p>
      </dgm:t>
    </dgm:pt>
    <dgm:pt modelId="{A4C69E2B-F1E4-4288-A688-30ABF771E4EC}" type="pres">
      <dgm:prSet presAssocID="{C2F3E432-A71C-41FF-A8CB-2FC319D22D8B}" presName="accentRepeatNode" presStyleLbl="solidFgAcc1" presStyleIdx="0" presStyleCnt="6"/>
      <dgm:spPr/>
      <dgm:t>
        <a:bodyPr/>
        <a:lstStyle/>
        <a:p>
          <a:endParaRPr lang="es-MX"/>
        </a:p>
      </dgm:t>
    </dgm:pt>
    <dgm:pt modelId="{6727C3BF-B15C-48F5-B278-9A52271C1360}" type="pres">
      <dgm:prSet presAssocID="{1FA03B3B-313E-44E1-B973-0576FF68EDC0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8E97F43-B691-41F2-85A4-80DFF5BC14C5}" type="pres">
      <dgm:prSet presAssocID="{1FA03B3B-313E-44E1-B973-0576FF68EDC0}" presName="accent_2" presStyleCnt="0"/>
      <dgm:spPr/>
      <dgm:t>
        <a:bodyPr/>
        <a:lstStyle/>
        <a:p>
          <a:endParaRPr lang="es-MX"/>
        </a:p>
      </dgm:t>
    </dgm:pt>
    <dgm:pt modelId="{187B1375-C012-4772-8B02-EEA8B07664E3}" type="pres">
      <dgm:prSet presAssocID="{1FA03B3B-313E-44E1-B973-0576FF68EDC0}" presName="accentRepeatNode" presStyleLbl="solidFgAcc1" presStyleIdx="1" presStyleCnt="6"/>
      <dgm:spPr/>
      <dgm:t>
        <a:bodyPr/>
        <a:lstStyle/>
        <a:p>
          <a:endParaRPr lang="es-MX"/>
        </a:p>
      </dgm:t>
    </dgm:pt>
    <dgm:pt modelId="{B2BBBE2F-7D33-4711-9CEB-9059745ED57A}" type="pres">
      <dgm:prSet presAssocID="{2B18800B-BF59-4A5C-9F9A-5D8092D73D16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9F3966-0F27-43B2-93B1-15B951C665A2}" type="pres">
      <dgm:prSet presAssocID="{2B18800B-BF59-4A5C-9F9A-5D8092D73D16}" presName="accent_3" presStyleCnt="0"/>
      <dgm:spPr/>
      <dgm:t>
        <a:bodyPr/>
        <a:lstStyle/>
        <a:p>
          <a:endParaRPr lang="es-MX"/>
        </a:p>
      </dgm:t>
    </dgm:pt>
    <dgm:pt modelId="{51CDF3FF-8666-4CFE-8D86-85D5B1F1299F}" type="pres">
      <dgm:prSet presAssocID="{2B18800B-BF59-4A5C-9F9A-5D8092D73D16}" presName="accentRepeatNode" presStyleLbl="solidFgAcc1" presStyleIdx="2" presStyleCnt="6"/>
      <dgm:spPr/>
      <dgm:t>
        <a:bodyPr/>
        <a:lstStyle/>
        <a:p>
          <a:endParaRPr lang="es-MX"/>
        </a:p>
      </dgm:t>
    </dgm:pt>
    <dgm:pt modelId="{D1937201-C253-4D2D-9175-BEF96250F1B0}" type="pres">
      <dgm:prSet presAssocID="{8C699739-F526-4F46-BE3A-967D3EC808D7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06AEC86-0931-4901-A726-5AD2456C3C0D}" type="pres">
      <dgm:prSet presAssocID="{8C699739-F526-4F46-BE3A-967D3EC808D7}" presName="accent_4" presStyleCnt="0"/>
      <dgm:spPr/>
      <dgm:t>
        <a:bodyPr/>
        <a:lstStyle/>
        <a:p>
          <a:endParaRPr lang="es-MX"/>
        </a:p>
      </dgm:t>
    </dgm:pt>
    <dgm:pt modelId="{A4704BC5-19D1-4D21-8330-55ADEFBAF285}" type="pres">
      <dgm:prSet presAssocID="{8C699739-F526-4F46-BE3A-967D3EC808D7}" presName="accentRepeatNode" presStyleLbl="solidFgAcc1" presStyleIdx="3" presStyleCnt="6"/>
      <dgm:spPr/>
      <dgm:t>
        <a:bodyPr/>
        <a:lstStyle/>
        <a:p>
          <a:endParaRPr lang="es-MX"/>
        </a:p>
      </dgm:t>
    </dgm:pt>
    <dgm:pt modelId="{CF7A79D2-0E95-47E0-8BC2-B7090E11CEE9}" type="pres">
      <dgm:prSet presAssocID="{CD4D1EB0-FB74-46BD-8CCA-B1340F45A26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92FF79A-8B3D-43A9-8F0A-BD675487640B}" type="pres">
      <dgm:prSet presAssocID="{CD4D1EB0-FB74-46BD-8CCA-B1340F45A265}" presName="accent_5" presStyleCnt="0"/>
      <dgm:spPr/>
      <dgm:t>
        <a:bodyPr/>
        <a:lstStyle/>
        <a:p>
          <a:endParaRPr lang="es-MX"/>
        </a:p>
      </dgm:t>
    </dgm:pt>
    <dgm:pt modelId="{58A4E318-3451-473C-B25A-FA26B3C3CCE2}" type="pres">
      <dgm:prSet presAssocID="{CD4D1EB0-FB74-46BD-8CCA-B1340F45A265}" presName="accentRepeatNode" presStyleLbl="solidFgAcc1" presStyleIdx="4" presStyleCnt="6"/>
      <dgm:spPr/>
      <dgm:t>
        <a:bodyPr/>
        <a:lstStyle/>
        <a:p>
          <a:endParaRPr lang="es-MX"/>
        </a:p>
      </dgm:t>
    </dgm:pt>
    <dgm:pt modelId="{9C1D8A84-E172-418E-BE9F-BF7FD8ADCAEC}" type="pres">
      <dgm:prSet presAssocID="{20734DA0-B7EE-44EA-845F-7857FD7F0B52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B567501-727A-4A62-99DA-256FBBE191C8}" type="pres">
      <dgm:prSet presAssocID="{20734DA0-B7EE-44EA-845F-7857FD7F0B52}" presName="accent_6" presStyleCnt="0"/>
      <dgm:spPr/>
      <dgm:t>
        <a:bodyPr/>
        <a:lstStyle/>
        <a:p>
          <a:endParaRPr lang="es-MX"/>
        </a:p>
      </dgm:t>
    </dgm:pt>
    <dgm:pt modelId="{9292D0E7-5610-4E33-94A9-D9F9ECF51497}" type="pres">
      <dgm:prSet presAssocID="{20734DA0-B7EE-44EA-845F-7857FD7F0B52}" presName="accentRepeatNode" presStyleLbl="solidFgAcc1" presStyleIdx="5" presStyleCnt="6"/>
      <dgm:spPr/>
      <dgm:t>
        <a:bodyPr/>
        <a:lstStyle/>
        <a:p>
          <a:endParaRPr lang="es-MX"/>
        </a:p>
      </dgm:t>
    </dgm:pt>
  </dgm:ptLst>
  <dgm:cxnLst>
    <dgm:cxn modelId="{B698C5F2-BE61-43D2-9EF6-ED8ECE7E815A}" srcId="{3AD3B12A-2AF9-4A77-86A6-398193786591}" destId="{C2F3E432-A71C-41FF-A8CB-2FC319D22D8B}" srcOrd="0" destOrd="0" parTransId="{A1B44E54-BA3D-45AF-AA47-1BE1052D9B89}" sibTransId="{9184347A-D37B-49DB-B62F-67856FE239A4}"/>
    <dgm:cxn modelId="{C0465C21-1C41-4691-AFEA-2FF42F6275BB}" type="presOf" srcId="{CD4D1EB0-FB74-46BD-8CCA-B1340F45A265}" destId="{CF7A79D2-0E95-47E0-8BC2-B7090E11CEE9}" srcOrd="0" destOrd="0" presId="urn:microsoft.com/office/officeart/2008/layout/VerticalCurvedList"/>
    <dgm:cxn modelId="{014A2327-721D-4D8E-8E46-6D7E8AE5768C}" type="presOf" srcId="{2B18800B-BF59-4A5C-9F9A-5D8092D73D16}" destId="{B2BBBE2F-7D33-4711-9CEB-9059745ED57A}" srcOrd="0" destOrd="0" presId="urn:microsoft.com/office/officeart/2008/layout/VerticalCurvedList"/>
    <dgm:cxn modelId="{1CE884DC-BE13-4C0E-A03C-7AC109821B21}" srcId="{3AD3B12A-2AF9-4A77-86A6-398193786591}" destId="{1FA03B3B-313E-44E1-B973-0576FF68EDC0}" srcOrd="1" destOrd="0" parTransId="{B461BF51-6452-4A9E-87EF-714F61270BD1}" sibTransId="{94253A53-D3B6-44E2-9266-30196F626939}"/>
    <dgm:cxn modelId="{237E6C49-18EE-4EB0-9266-3DA009F23179}" srcId="{3AD3B12A-2AF9-4A77-86A6-398193786591}" destId="{CD4D1EB0-FB74-46BD-8CCA-B1340F45A265}" srcOrd="4" destOrd="0" parTransId="{2CF4B1A3-6CC3-435E-BCCB-D68E6E9C7D18}" sibTransId="{2020F688-8FE9-4E1A-A362-4351E7CFB54C}"/>
    <dgm:cxn modelId="{7E17E751-0166-4B93-9D36-EFB9CF2FD458}" srcId="{3AD3B12A-2AF9-4A77-86A6-398193786591}" destId="{8C699739-F526-4F46-BE3A-967D3EC808D7}" srcOrd="3" destOrd="0" parTransId="{3B000372-6E77-4030-9F6C-0E28E98B4EC6}" sibTransId="{4BCD42DE-8A43-453B-BC95-33FF5205D486}"/>
    <dgm:cxn modelId="{232D685B-A890-4D05-B2CE-24125ED61C58}" srcId="{3AD3B12A-2AF9-4A77-86A6-398193786591}" destId="{2B18800B-BF59-4A5C-9F9A-5D8092D73D16}" srcOrd="2" destOrd="0" parTransId="{0D81A67A-F00A-4FA4-9E4C-6AC9BA63ADFD}" sibTransId="{6EBB76E3-8118-46ED-9688-CF01D2A8F45D}"/>
    <dgm:cxn modelId="{3486D325-6434-4D1B-8E77-60375C9A83AA}" type="presOf" srcId="{C2F3E432-A71C-41FF-A8CB-2FC319D22D8B}" destId="{F189B721-B45B-48D7-9597-10B43615308C}" srcOrd="0" destOrd="0" presId="urn:microsoft.com/office/officeart/2008/layout/VerticalCurvedList"/>
    <dgm:cxn modelId="{B332E99B-AB60-443B-A463-04131E1CD705}" type="presOf" srcId="{8C699739-F526-4F46-BE3A-967D3EC808D7}" destId="{D1937201-C253-4D2D-9175-BEF96250F1B0}" srcOrd="0" destOrd="0" presId="urn:microsoft.com/office/officeart/2008/layout/VerticalCurvedList"/>
    <dgm:cxn modelId="{645E4EFF-E325-4EA5-B9C4-642A60EB7C34}" type="presOf" srcId="{3AD3B12A-2AF9-4A77-86A6-398193786591}" destId="{836084C7-BF6E-421B-9456-5B9C321D5EA0}" srcOrd="0" destOrd="0" presId="urn:microsoft.com/office/officeart/2008/layout/VerticalCurvedList"/>
    <dgm:cxn modelId="{CC068F62-F420-4B3C-A117-47D3A05AC982}" type="presOf" srcId="{20734DA0-B7EE-44EA-845F-7857FD7F0B52}" destId="{9C1D8A84-E172-418E-BE9F-BF7FD8ADCAEC}" srcOrd="0" destOrd="0" presId="urn:microsoft.com/office/officeart/2008/layout/VerticalCurvedList"/>
    <dgm:cxn modelId="{1DC819E9-F678-4EED-B9A7-5027FA7D3857}" srcId="{3AD3B12A-2AF9-4A77-86A6-398193786591}" destId="{20734DA0-B7EE-44EA-845F-7857FD7F0B52}" srcOrd="5" destOrd="0" parTransId="{4E86003D-45BE-43A5-96B6-48817CE2028E}" sibTransId="{46F1C972-6D2E-495D-8CEE-8FBFAC4B588F}"/>
    <dgm:cxn modelId="{53B5CC1F-CDD5-4850-BF31-63CF781AFF4F}" type="presOf" srcId="{9184347A-D37B-49DB-B62F-67856FE239A4}" destId="{4C0A666D-7B09-440F-9ED0-FE870A73BEFC}" srcOrd="0" destOrd="0" presId="urn:microsoft.com/office/officeart/2008/layout/VerticalCurvedList"/>
    <dgm:cxn modelId="{40A9087C-DC4F-4CF2-9E0C-A530A816FC2D}" type="presOf" srcId="{1FA03B3B-313E-44E1-B973-0576FF68EDC0}" destId="{6727C3BF-B15C-48F5-B278-9A52271C1360}" srcOrd="0" destOrd="0" presId="urn:microsoft.com/office/officeart/2008/layout/VerticalCurvedList"/>
    <dgm:cxn modelId="{FC57ED92-131B-4DFE-AB8E-4BA3328A4D56}" type="presParOf" srcId="{836084C7-BF6E-421B-9456-5B9C321D5EA0}" destId="{78A736CF-AD39-4571-9B3F-45A3FF97ACC6}" srcOrd="0" destOrd="0" presId="urn:microsoft.com/office/officeart/2008/layout/VerticalCurvedList"/>
    <dgm:cxn modelId="{36A7206A-0BBB-4C64-8887-8C47B2D5332D}" type="presParOf" srcId="{78A736CF-AD39-4571-9B3F-45A3FF97ACC6}" destId="{28BFAC70-1A34-450B-8957-0D9FAF63DE7A}" srcOrd="0" destOrd="0" presId="urn:microsoft.com/office/officeart/2008/layout/VerticalCurvedList"/>
    <dgm:cxn modelId="{C3F96EE1-0271-4D94-9C2F-C60A4D7E2D24}" type="presParOf" srcId="{28BFAC70-1A34-450B-8957-0D9FAF63DE7A}" destId="{3C0A95AE-D7B8-439E-8D44-E01B34E40808}" srcOrd="0" destOrd="0" presId="urn:microsoft.com/office/officeart/2008/layout/VerticalCurvedList"/>
    <dgm:cxn modelId="{8F99CD18-FA53-41BC-B4F4-015D487942B0}" type="presParOf" srcId="{28BFAC70-1A34-450B-8957-0D9FAF63DE7A}" destId="{4C0A666D-7B09-440F-9ED0-FE870A73BEFC}" srcOrd="1" destOrd="0" presId="urn:microsoft.com/office/officeart/2008/layout/VerticalCurvedList"/>
    <dgm:cxn modelId="{AF9DFDE0-3407-471E-8A7A-853FB8DBF072}" type="presParOf" srcId="{28BFAC70-1A34-450B-8957-0D9FAF63DE7A}" destId="{B3B92359-C646-4065-958D-5B80C5B92D05}" srcOrd="2" destOrd="0" presId="urn:microsoft.com/office/officeart/2008/layout/VerticalCurvedList"/>
    <dgm:cxn modelId="{B66CA7ED-7BB9-4E7A-9A39-F413904CB26C}" type="presParOf" srcId="{28BFAC70-1A34-450B-8957-0D9FAF63DE7A}" destId="{A3C182AB-184B-453C-88D7-4E4A94D0A79E}" srcOrd="3" destOrd="0" presId="urn:microsoft.com/office/officeart/2008/layout/VerticalCurvedList"/>
    <dgm:cxn modelId="{EFBE35E5-0869-4108-8F9D-922E900F78A5}" type="presParOf" srcId="{78A736CF-AD39-4571-9B3F-45A3FF97ACC6}" destId="{F189B721-B45B-48D7-9597-10B43615308C}" srcOrd="1" destOrd="0" presId="urn:microsoft.com/office/officeart/2008/layout/VerticalCurvedList"/>
    <dgm:cxn modelId="{085A77FE-FF85-4BC0-9881-B3A131EA74A7}" type="presParOf" srcId="{78A736CF-AD39-4571-9B3F-45A3FF97ACC6}" destId="{BE0DAADC-D7E8-4728-AE70-2EEBB3BC7967}" srcOrd="2" destOrd="0" presId="urn:microsoft.com/office/officeart/2008/layout/VerticalCurvedList"/>
    <dgm:cxn modelId="{5CDF449F-DFBE-40CD-8F24-B9DFFC9F401B}" type="presParOf" srcId="{BE0DAADC-D7E8-4728-AE70-2EEBB3BC7967}" destId="{A4C69E2B-F1E4-4288-A688-30ABF771E4EC}" srcOrd="0" destOrd="0" presId="urn:microsoft.com/office/officeart/2008/layout/VerticalCurvedList"/>
    <dgm:cxn modelId="{07C733DA-677C-47BB-8564-708DED82D209}" type="presParOf" srcId="{78A736CF-AD39-4571-9B3F-45A3FF97ACC6}" destId="{6727C3BF-B15C-48F5-B278-9A52271C1360}" srcOrd="3" destOrd="0" presId="urn:microsoft.com/office/officeart/2008/layout/VerticalCurvedList"/>
    <dgm:cxn modelId="{9A10A6A4-3B44-4D1B-B7A5-6512DA09EED0}" type="presParOf" srcId="{78A736CF-AD39-4571-9B3F-45A3FF97ACC6}" destId="{78E97F43-B691-41F2-85A4-80DFF5BC14C5}" srcOrd="4" destOrd="0" presId="urn:microsoft.com/office/officeart/2008/layout/VerticalCurvedList"/>
    <dgm:cxn modelId="{6E3A29B0-8EA6-4BA6-BCD8-98B6263B0BBD}" type="presParOf" srcId="{78E97F43-B691-41F2-85A4-80DFF5BC14C5}" destId="{187B1375-C012-4772-8B02-EEA8B07664E3}" srcOrd="0" destOrd="0" presId="urn:microsoft.com/office/officeart/2008/layout/VerticalCurvedList"/>
    <dgm:cxn modelId="{C15B2B71-A05E-4C57-BCEE-F3D7AD169474}" type="presParOf" srcId="{78A736CF-AD39-4571-9B3F-45A3FF97ACC6}" destId="{B2BBBE2F-7D33-4711-9CEB-9059745ED57A}" srcOrd="5" destOrd="0" presId="urn:microsoft.com/office/officeart/2008/layout/VerticalCurvedList"/>
    <dgm:cxn modelId="{3A66DCEA-4C80-4235-BB34-D1DC1D9F77F9}" type="presParOf" srcId="{78A736CF-AD39-4571-9B3F-45A3FF97ACC6}" destId="{099F3966-0F27-43B2-93B1-15B951C665A2}" srcOrd="6" destOrd="0" presId="urn:microsoft.com/office/officeart/2008/layout/VerticalCurvedList"/>
    <dgm:cxn modelId="{46FE3CA4-6AAA-48F8-B051-CBC6EB33092D}" type="presParOf" srcId="{099F3966-0F27-43B2-93B1-15B951C665A2}" destId="{51CDF3FF-8666-4CFE-8D86-85D5B1F1299F}" srcOrd="0" destOrd="0" presId="urn:microsoft.com/office/officeart/2008/layout/VerticalCurvedList"/>
    <dgm:cxn modelId="{2979FC7D-ED48-451C-BEBF-12AF649B3CB6}" type="presParOf" srcId="{78A736CF-AD39-4571-9B3F-45A3FF97ACC6}" destId="{D1937201-C253-4D2D-9175-BEF96250F1B0}" srcOrd="7" destOrd="0" presId="urn:microsoft.com/office/officeart/2008/layout/VerticalCurvedList"/>
    <dgm:cxn modelId="{D016C918-2646-4F02-8D85-73A092B960CC}" type="presParOf" srcId="{78A736CF-AD39-4571-9B3F-45A3FF97ACC6}" destId="{306AEC86-0931-4901-A726-5AD2456C3C0D}" srcOrd="8" destOrd="0" presId="urn:microsoft.com/office/officeart/2008/layout/VerticalCurvedList"/>
    <dgm:cxn modelId="{BAE7BD10-9ACD-47A2-BC4F-ED5A3947C5AD}" type="presParOf" srcId="{306AEC86-0931-4901-A726-5AD2456C3C0D}" destId="{A4704BC5-19D1-4D21-8330-55ADEFBAF285}" srcOrd="0" destOrd="0" presId="urn:microsoft.com/office/officeart/2008/layout/VerticalCurvedList"/>
    <dgm:cxn modelId="{E4F38CAF-FA0F-4B71-98E7-7FB35E0F6AA5}" type="presParOf" srcId="{78A736CF-AD39-4571-9B3F-45A3FF97ACC6}" destId="{CF7A79D2-0E95-47E0-8BC2-B7090E11CEE9}" srcOrd="9" destOrd="0" presId="urn:microsoft.com/office/officeart/2008/layout/VerticalCurvedList"/>
    <dgm:cxn modelId="{B994CA92-40E9-4D2B-9534-DF40377D9DAF}" type="presParOf" srcId="{78A736CF-AD39-4571-9B3F-45A3FF97ACC6}" destId="{E92FF79A-8B3D-43A9-8F0A-BD675487640B}" srcOrd="10" destOrd="0" presId="urn:microsoft.com/office/officeart/2008/layout/VerticalCurvedList"/>
    <dgm:cxn modelId="{B8624100-6D47-4963-8D38-C67E9BC453A5}" type="presParOf" srcId="{E92FF79A-8B3D-43A9-8F0A-BD675487640B}" destId="{58A4E318-3451-473C-B25A-FA26B3C3CCE2}" srcOrd="0" destOrd="0" presId="urn:microsoft.com/office/officeart/2008/layout/VerticalCurvedList"/>
    <dgm:cxn modelId="{AA7E4AF9-A857-45A6-B06A-CB81C83C0CBC}" type="presParOf" srcId="{78A736CF-AD39-4571-9B3F-45A3FF97ACC6}" destId="{9C1D8A84-E172-418E-BE9F-BF7FD8ADCAEC}" srcOrd="11" destOrd="0" presId="urn:microsoft.com/office/officeart/2008/layout/VerticalCurvedList"/>
    <dgm:cxn modelId="{3160A7F7-7603-477E-B4C0-53FD8C49B608}" type="presParOf" srcId="{78A736CF-AD39-4571-9B3F-45A3FF97ACC6}" destId="{3B567501-727A-4A62-99DA-256FBBE191C8}" srcOrd="12" destOrd="0" presId="urn:microsoft.com/office/officeart/2008/layout/VerticalCurvedList"/>
    <dgm:cxn modelId="{BD1F4841-61F7-44C7-A14C-D73A7B591A99}" type="presParOf" srcId="{3B567501-727A-4A62-99DA-256FBBE191C8}" destId="{9292D0E7-5610-4E33-94A9-D9F9ECF5149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174AFC-B31A-4762-9585-513DE7BC4181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097DE38A-A2EC-4F73-BF82-4CA87EDBFE9D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Dimensión económica</a:t>
          </a:r>
          <a:endParaRPr lang="es-ES" dirty="0">
            <a:solidFill>
              <a:schemeClr val="tx1"/>
            </a:solidFill>
          </a:endParaRPr>
        </a:p>
      </dgm:t>
    </dgm:pt>
    <dgm:pt modelId="{05084E4B-34D4-44E0-8C72-B9444A73C1E2}" type="parTrans" cxnId="{C1CB8008-8623-4F9D-93D0-3C25E619DCB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3181FB2-0B15-426F-985A-C588838ACEAA}" type="sibTrans" cxnId="{C1CB8008-8623-4F9D-93D0-3C25E619DCB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0C2C0F1-4E9A-4919-A399-7E96AE085B64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Modelo económico de crecimiento y desarrollo compatible con la conservación del ambiente.</a:t>
          </a:r>
          <a:endParaRPr lang="es-ES" dirty="0">
            <a:solidFill>
              <a:schemeClr val="tx1"/>
            </a:solidFill>
          </a:endParaRPr>
        </a:p>
      </dgm:t>
    </dgm:pt>
    <dgm:pt modelId="{733F5B10-A2C1-45A1-A749-2437B100091D}" type="parTrans" cxnId="{B98A0AC5-1D27-4C0C-99A5-845F60E4F7F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FB9EBB9-25BA-4561-A83C-D3CB50776FDD}" type="sibTrans" cxnId="{B98A0AC5-1D27-4C0C-99A5-845F60E4F7F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6110087-10B1-4600-B647-0299D0A6BE78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Dimensión social</a:t>
          </a:r>
          <a:endParaRPr lang="es-ES" dirty="0">
            <a:solidFill>
              <a:schemeClr val="tx1"/>
            </a:solidFill>
          </a:endParaRPr>
        </a:p>
      </dgm:t>
    </dgm:pt>
    <dgm:pt modelId="{CD488972-FE6C-4459-9691-A14D57F8E71C}" type="parTrans" cxnId="{63378EF4-EEE2-4BCA-B243-0D8E9DBB746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93BE781-FCE3-417A-9607-9AFBE01A2050}" type="sibTrans" cxnId="{63378EF4-EEE2-4BCA-B243-0D8E9DBB746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4E2C237-3088-4E27-9ABE-145764B469BA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Mejoramiento de la calidad de vida y la reducción de las desigualdades sociales a través, de los derechos humanos, la justa distribución de los recursos y el acceso a servicios básicos, beneficios sociales y oportunidades de autorrealización personal.</a:t>
          </a:r>
          <a:endParaRPr lang="es-ES" dirty="0">
            <a:solidFill>
              <a:schemeClr val="tx1"/>
            </a:solidFill>
          </a:endParaRPr>
        </a:p>
      </dgm:t>
    </dgm:pt>
    <dgm:pt modelId="{2209CBB4-EA22-4F3D-A2FD-0A5F0E969903}" type="parTrans" cxnId="{00862D95-89A1-4C85-91AF-4EFB9859D42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F037ECC-2867-4B45-929D-1663807CA8E5}" type="sibTrans" cxnId="{00862D95-89A1-4C85-91AF-4EFB9859D42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FCF1502-612D-4450-9AA8-3792A7C24C63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Dimensión ecológica</a:t>
          </a:r>
          <a:endParaRPr lang="es-ES" dirty="0">
            <a:solidFill>
              <a:schemeClr val="tx1"/>
            </a:solidFill>
          </a:endParaRPr>
        </a:p>
      </dgm:t>
    </dgm:pt>
    <dgm:pt modelId="{229C65E2-C95F-4208-8738-77BA218C3658}" type="parTrans" cxnId="{3E23CC16-8B6A-4951-93B6-A3578BBE700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A88306B-7E2F-49F8-AC7A-116EE654BE3A}" type="sibTrans" cxnId="{3E23CC16-8B6A-4951-93B6-A3578BBE700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1CA6987-E75B-4CCE-A36C-989E90A10AEB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Establecer nuevas acciones y estrategias en la insostenible forma de producción y consumo en base a la explotación excesiva de los recursos.</a:t>
          </a:r>
          <a:endParaRPr lang="es-ES" dirty="0">
            <a:solidFill>
              <a:schemeClr val="tx1"/>
            </a:solidFill>
          </a:endParaRPr>
        </a:p>
      </dgm:t>
    </dgm:pt>
    <dgm:pt modelId="{60C768B7-644C-4C28-B862-FBB4F4930017}" type="parTrans" cxnId="{77305B52-FF93-4E51-8C6F-9A7400087A7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70FC7F3-8CB7-4AA3-8862-AD9DF06CCCD6}" type="sibTrans" cxnId="{77305B52-FF93-4E51-8C6F-9A7400087A7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BBA3A4C-30CA-4F7E-8CF7-982BF776A381}" type="pres">
      <dgm:prSet presAssocID="{81174AFC-B31A-4762-9585-513DE7BC418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F9F57DCD-1E6A-4354-BAB9-39DEF806970E}" type="pres">
      <dgm:prSet presAssocID="{097DE38A-A2EC-4F73-BF82-4CA87EDBFE9D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08D716-06A1-452E-8A2D-1492124F7849}" type="pres">
      <dgm:prSet presAssocID="{097DE38A-A2EC-4F73-BF82-4CA87EDBFE9D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CC9DD53-8BEB-4939-9D46-E904A9CA8634}" type="pres">
      <dgm:prSet presAssocID="{66110087-10B1-4600-B647-0299D0A6BE78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BE4776-DAD2-42D5-B9FC-8CC5CAC1B8C4}" type="pres">
      <dgm:prSet presAssocID="{66110087-10B1-4600-B647-0299D0A6BE78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404DA9E-E2E6-4974-8A29-E5A6FCB2ECB7}" type="pres">
      <dgm:prSet presAssocID="{CFCF1502-612D-4450-9AA8-3792A7C24C63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248A0B-98AF-4AAE-BD25-00D0F319DAD7}" type="pres">
      <dgm:prSet presAssocID="{CFCF1502-612D-4450-9AA8-3792A7C24C63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7305B52-FF93-4E51-8C6F-9A7400087A7C}" srcId="{CFCF1502-612D-4450-9AA8-3792A7C24C63}" destId="{81CA6987-E75B-4CCE-A36C-989E90A10AEB}" srcOrd="0" destOrd="0" parTransId="{60C768B7-644C-4C28-B862-FBB4F4930017}" sibTransId="{F70FC7F3-8CB7-4AA3-8862-AD9DF06CCCD6}"/>
    <dgm:cxn modelId="{FF74EB9F-5043-4C20-9DAD-FF8197A3CC1A}" type="presOf" srcId="{66110087-10B1-4600-B647-0299D0A6BE78}" destId="{CCC9DD53-8BEB-4939-9D46-E904A9CA8634}" srcOrd="0" destOrd="0" presId="urn:microsoft.com/office/officeart/2009/3/layout/IncreasingArrowsProcess"/>
    <dgm:cxn modelId="{C1CB8008-8623-4F9D-93D0-3C25E619DCB8}" srcId="{81174AFC-B31A-4762-9585-513DE7BC4181}" destId="{097DE38A-A2EC-4F73-BF82-4CA87EDBFE9D}" srcOrd="0" destOrd="0" parTransId="{05084E4B-34D4-44E0-8C72-B9444A73C1E2}" sibTransId="{33181FB2-0B15-426F-985A-C588838ACEAA}"/>
    <dgm:cxn modelId="{3D120F9E-C87B-4908-9EBA-9EE9437C184E}" type="presOf" srcId="{10C2C0F1-4E9A-4919-A399-7E96AE085B64}" destId="{3808D716-06A1-452E-8A2D-1492124F7849}" srcOrd="0" destOrd="0" presId="urn:microsoft.com/office/officeart/2009/3/layout/IncreasingArrowsProcess"/>
    <dgm:cxn modelId="{BE5D1A37-1DB0-48D8-AA4A-DC8BAAB2E311}" type="presOf" srcId="{CFCF1502-612D-4450-9AA8-3792A7C24C63}" destId="{8404DA9E-E2E6-4974-8A29-E5A6FCB2ECB7}" srcOrd="0" destOrd="0" presId="urn:microsoft.com/office/officeart/2009/3/layout/IncreasingArrowsProcess"/>
    <dgm:cxn modelId="{B28D22B1-CE06-46DD-BBC3-E3C3F5C22145}" type="presOf" srcId="{097DE38A-A2EC-4F73-BF82-4CA87EDBFE9D}" destId="{F9F57DCD-1E6A-4354-BAB9-39DEF806970E}" srcOrd="0" destOrd="0" presId="urn:microsoft.com/office/officeart/2009/3/layout/IncreasingArrowsProcess"/>
    <dgm:cxn modelId="{B98A0AC5-1D27-4C0C-99A5-845F60E4F7F6}" srcId="{097DE38A-A2EC-4F73-BF82-4CA87EDBFE9D}" destId="{10C2C0F1-4E9A-4919-A399-7E96AE085B64}" srcOrd="0" destOrd="0" parTransId="{733F5B10-A2C1-45A1-A749-2437B100091D}" sibTransId="{1FB9EBB9-25BA-4561-A83C-D3CB50776FDD}"/>
    <dgm:cxn modelId="{568505E9-D4BE-4FF2-A23C-BB22F6DFE9CE}" type="presOf" srcId="{81174AFC-B31A-4762-9585-513DE7BC4181}" destId="{7BBA3A4C-30CA-4F7E-8CF7-982BF776A381}" srcOrd="0" destOrd="0" presId="urn:microsoft.com/office/officeart/2009/3/layout/IncreasingArrowsProcess"/>
    <dgm:cxn modelId="{2CDA7B66-1D30-4464-9F22-3FDF9F06E8B6}" type="presOf" srcId="{E4E2C237-3088-4E27-9ABE-145764B469BA}" destId="{E8BE4776-DAD2-42D5-B9FC-8CC5CAC1B8C4}" srcOrd="0" destOrd="0" presId="urn:microsoft.com/office/officeart/2009/3/layout/IncreasingArrowsProcess"/>
    <dgm:cxn modelId="{3E23CC16-8B6A-4951-93B6-A3578BBE7000}" srcId="{81174AFC-B31A-4762-9585-513DE7BC4181}" destId="{CFCF1502-612D-4450-9AA8-3792A7C24C63}" srcOrd="2" destOrd="0" parTransId="{229C65E2-C95F-4208-8738-77BA218C3658}" sibTransId="{7A88306B-7E2F-49F8-AC7A-116EE654BE3A}"/>
    <dgm:cxn modelId="{63378EF4-EEE2-4BCA-B243-0D8E9DBB746A}" srcId="{81174AFC-B31A-4762-9585-513DE7BC4181}" destId="{66110087-10B1-4600-B647-0299D0A6BE78}" srcOrd="1" destOrd="0" parTransId="{CD488972-FE6C-4459-9691-A14D57F8E71C}" sibTransId="{B93BE781-FCE3-417A-9607-9AFBE01A2050}"/>
    <dgm:cxn modelId="{175474C8-1A0B-4F22-8463-AEFCBBADD867}" type="presOf" srcId="{81CA6987-E75B-4CCE-A36C-989E90A10AEB}" destId="{53248A0B-98AF-4AAE-BD25-00D0F319DAD7}" srcOrd="0" destOrd="0" presId="urn:microsoft.com/office/officeart/2009/3/layout/IncreasingArrowsProcess"/>
    <dgm:cxn modelId="{00862D95-89A1-4C85-91AF-4EFB9859D428}" srcId="{66110087-10B1-4600-B647-0299D0A6BE78}" destId="{E4E2C237-3088-4E27-9ABE-145764B469BA}" srcOrd="0" destOrd="0" parTransId="{2209CBB4-EA22-4F3D-A2FD-0A5F0E969903}" sibTransId="{8F037ECC-2867-4B45-929D-1663807CA8E5}"/>
    <dgm:cxn modelId="{5C0BF081-8F51-4E03-B299-488A0A3AD19C}" type="presParOf" srcId="{7BBA3A4C-30CA-4F7E-8CF7-982BF776A381}" destId="{F9F57DCD-1E6A-4354-BAB9-39DEF806970E}" srcOrd="0" destOrd="0" presId="urn:microsoft.com/office/officeart/2009/3/layout/IncreasingArrowsProcess"/>
    <dgm:cxn modelId="{880708C5-CE87-42DF-8678-72F03619CEF2}" type="presParOf" srcId="{7BBA3A4C-30CA-4F7E-8CF7-982BF776A381}" destId="{3808D716-06A1-452E-8A2D-1492124F7849}" srcOrd="1" destOrd="0" presId="urn:microsoft.com/office/officeart/2009/3/layout/IncreasingArrowsProcess"/>
    <dgm:cxn modelId="{645E09F0-6FCF-4743-8189-D0FDE3907F3E}" type="presParOf" srcId="{7BBA3A4C-30CA-4F7E-8CF7-982BF776A381}" destId="{CCC9DD53-8BEB-4939-9D46-E904A9CA8634}" srcOrd="2" destOrd="0" presId="urn:microsoft.com/office/officeart/2009/3/layout/IncreasingArrowsProcess"/>
    <dgm:cxn modelId="{9627BCC0-E024-4438-99F5-66CEB810EC04}" type="presParOf" srcId="{7BBA3A4C-30CA-4F7E-8CF7-982BF776A381}" destId="{E8BE4776-DAD2-42D5-B9FC-8CC5CAC1B8C4}" srcOrd="3" destOrd="0" presId="urn:microsoft.com/office/officeart/2009/3/layout/IncreasingArrowsProcess"/>
    <dgm:cxn modelId="{455CDCD3-F0C7-42A8-9928-192812DB8EA3}" type="presParOf" srcId="{7BBA3A4C-30CA-4F7E-8CF7-982BF776A381}" destId="{8404DA9E-E2E6-4974-8A29-E5A6FCB2ECB7}" srcOrd="4" destOrd="0" presId="urn:microsoft.com/office/officeart/2009/3/layout/IncreasingArrowsProcess"/>
    <dgm:cxn modelId="{D55687C2-86F3-4065-A7C0-5E62C5500CB5}" type="presParOf" srcId="{7BBA3A4C-30CA-4F7E-8CF7-982BF776A381}" destId="{53248A0B-98AF-4AAE-BD25-00D0F319DAD7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FFBC33-AA8B-4863-91BA-2B936C96669C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31766BE-C6E0-45CE-B8A5-838E1F5577E9}">
      <dgm:prSet phldrT="[Texto]" custT="1"/>
      <dgm:spPr/>
      <dgm:t>
        <a:bodyPr/>
        <a:lstStyle/>
        <a:p>
          <a:r>
            <a:rPr lang="es-MX" sz="1600" b="1" dirty="0" smtClean="0">
              <a:solidFill>
                <a:schemeClr val="tx1"/>
              </a:solidFill>
            </a:rPr>
            <a:t>Superestructura o gobernanza</a:t>
          </a:r>
          <a:endParaRPr lang="es-ES" sz="1600" b="1" dirty="0">
            <a:solidFill>
              <a:schemeClr val="tx1"/>
            </a:solidFill>
          </a:endParaRPr>
        </a:p>
      </dgm:t>
    </dgm:pt>
    <dgm:pt modelId="{3EECFDAE-658A-4F39-B81C-0223FF77DA69}" type="parTrans" cxnId="{FC83FB80-3DE9-4E96-B4E7-43535E9050AB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5D6EB0C5-FD8D-4D22-A9C0-C67A918BDE6C}" type="sibTrans" cxnId="{FC83FB80-3DE9-4E96-B4E7-43535E9050AB}">
      <dgm:prSet custT="1"/>
      <dgm:spPr/>
      <dgm:t>
        <a:bodyPr/>
        <a:lstStyle/>
        <a:p>
          <a:endParaRPr lang="es-ES" sz="900" b="1">
            <a:solidFill>
              <a:schemeClr val="tx1"/>
            </a:solidFill>
          </a:endParaRPr>
        </a:p>
      </dgm:t>
    </dgm:pt>
    <dgm:pt modelId="{FE57A9D3-AF64-4495-A753-8C8BA369592B}">
      <dgm:prSet phldrT="[Texto]" custT="1"/>
      <dgm:spPr/>
      <dgm:t>
        <a:bodyPr/>
        <a:lstStyle/>
        <a:p>
          <a:r>
            <a:rPr lang="es-MX" sz="1600" b="1" dirty="0" smtClean="0">
              <a:solidFill>
                <a:schemeClr val="tx1"/>
              </a:solidFill>
            </a:rPr>
            <a:t>Comunidad receptora</a:t>
          </a:r>
          <a:endParaRPr lang="es-ES" sz="1600" b="1" dirty="0">
            <a:solidFill>
              <a:schemeClr val="tx1"/>
            </a:solidFill>
          </a:endParaRPr>
        </a:p>
      </dgm:t>
    </dgm:pt>
    <dgm:pt modelId="{65303BAA-413C-4EB8-81CB-8E1F8C92391E}" type="parTrans" cxnId="{1CC4F58D-4709-450B-8F32-A1BD49A6AD09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7220CC5F-D3DE-4AC2-8772-289B2F9A5AA4}" type="sibTrans" cxnId="{1CC4F58D-4709-450B-8F32-A1BD49A6AD09}">
      <dgm:prSet custT="1"/>
      <dgm:spPr/>
      <dgm:t>
        <a:bodyPr/>
        <a:lstStyle/>
        <a:p>
          <a:endParaRPr lang="es-ES" sz="900" b="1">
            <a:solidFill>
              <a:schemeClr val="tx1"/>
            </a:solidFill>
          </a:endParaRPr>
        </a:p>
      </dgm:t>
    </dgm:pt>
    <dgm:pt modelId="{76FC41D8-BE00-41F6-BACF-3644CB0F9465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MX" sz="1600" b="1" dirty="0" smtClean="0">
              <a:solidFill>
                <a:schemeClr val="tx1"/>
              </a:solidFill>
            </a:rPr>
            <a:t>Atractivos</a:t>
          </a:r>
          <a:endParaRPr lang="es-ES" sz="1600" b="1" dirty="0">
            <a:solidFill>
              <a:schemeClr val="tx1"/>
            </a:solidFill>
          </a:endParaRPr>
        </a:p>
      </dgm:t>
    </dgm:pt>
    <dgm:pt modelId="{EF20FEA1-7167-4D3F-A5E7-AE7228949B9F}" type="parTrans" cxnId="{BFC057E1-DB0E-49A7-B290-7A7D63F6A794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E8084427-0932-4E10-98B4-E57F57CB03CB}" type="sibTrans" cxnId="{BFC057E1-DB0E-49A7-B290-7A7D63F6A794}">
      <dgm:prSet custT="1"/>
      <dgm:spPr/>
      <dgm:t>
        <a:bodyPr/>
        <a:lstStyle/>
        <a:p>
          <a:endParaRPr lang="es-ES" sz="900" b="1">
            <a:solidFill>
              <a:schemeClr val="tx1"/>
            </a:solidFill>
          </a:endParaRPr>
        </a:p>
      </dgm:t>
    </dgm:pt>
    <dgm:pt modelId="{B2C58ACC-A2F7-454F-AFA7-18619FF05FB6}">
      <dgm:prSet phldrT="[Texto]" custT="1"/>
      <dgm:spPr/>
      <dgm:t>
        <a:bodyPr/>
        <a:lstStyle/>
        <a:p>
          <a:r>
            <a:rPr lang="es-MX" sz="1600" b="1" dirty="0" smtClean="0">
              <a:solidFill>
                <a:schemeClr val="tx1"/>
              </a:solidFill>
            </a:rPr>
            <a:t>Equipamiento e instalaciones u oferta turística</a:t>
          </a:r>
          <a:endParaRPr lang="es-ES" sz="1600" b="1" dirty="0">
            <a:solidFill>
              <a:schemeClr val="tx1"/>
            </a:solidFill>
          </a:endParaRPr>
        </a:p>
      </dgm:t>
    </dgm:pt>
    <dgm:pt modelId="{EF39F708-1B32-4705-961A-09AA95FFCAC1}" type="parTrans" cxnId="{F7B29D24-38FB-43E5-A064-7A587C4C1582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12609232-442A-4BD5-BBA2-BA80E84E275B}" type="sibTrans" cxnId="{F7B29D24-38FB-43E5-A064-7A587C4C1582}">
      <dgm:prSet custT="1"/>
      <dgm:spPr/>
      <dgm:t>
        <a:bodyPr/>
        <a:lstStyle/>
        <a:p>
          <a:endParaRPr lang="es-ES" sz="900" b="1">
            <a:solidFill>
              <a:schemeClr val="tx1"/>
            </a:solidFill>
          </a:endParaRPr>
        </a:p>
      </dgm:t>
    </dgm:pt>
    <dgm:pt modelId="{D6930C44-584F-4384-860D-793E14EA5411}">
      <dgm:prSet phldrT="[Texto]" custT="1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es-MX" sz="1600" b="1" dirty="0" smtClean="0">
              <a:solidFill>
                <a:schemeClr val="tx1"/>
              </a:solidFill>
            </a:rPr>
            <a:t>Infraestructura</a:t>
          </a:r>
          <a:endParaRPr lang="es-ES" sz="1600" b="1" dirty="0">
            <a:solidFill>
              <a:schemeClr val="tx1"/>
            </a:solidFill>
          </a:endParaRPr>
        </a:p>
      </dgm:t>
    </dgm:pt>
    <dgm:pt modelId="{2CB59D83-068E-4C25-AD06-3A1F25277880}" type="parTrans" cxnId="{8FA02490-5031-413E-92F5-6240D99E6EAB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75565E3D-BE8C-4EFC-934E-87D2B05BC56D}" type="sibTrans" cxnId="{8FA02490-5031-413E-92F5-6240D99E6EAB}">
      <dgm:prSet custT="1"/>
      <dgm:spPr/>
      <dgm:t>
        <a:bodyPr/>
        <a:lstStyle/>
        <a:p>
          <a:endParaRPr lang="es-ES" sz="900" b="1">
            <a:solidFill>
              <a:schemeClr val="tx1"/>
            </a:solidFill>
          </a:endParaRPr>
        </a:p>
      </dgm:t>
    </dgm:pt>
    <dgm:pt modelId="{70EFD4CC-0D0B-4983-AC5A-309AB7BB9A7B}">
      <dgm:prSet custT="1"/>
      <dgm:spPr/>
      <dgm:t>
        <a:bodyPr/>
        <a:lstStyle/>
        <a:p>
          <a:r>
            <a:rPr lang="es-MX" sz="1600" b="1" dirty="0" smtClean="0">
              <a:solidFill>
                <a:schemeClr val="tx1"/>
              </a:solidFill>
            </a:rPr>
            <a:t>Demanda</a:t>
          </a:r>
          <a:endParaRPr lang="es-ES" sz="1600" b="1" dirty="0">
            <a:solidFill>
              <a:schemeClr val="tx1"/>
            </a:solidFill>
          </a:endParaRPr>
        </a:p>
      </dgm:t>
    </dgm:pt>
    <dgm:pt modelId="{7DDCC96D-B6FF-46CC-9971-B10EBDCB6034}" type="parTrans" cxnId="{A1A534B4-EFB8-4E11-8BFB-D28E3499D1D2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2AE30489-479B-40C4-95C5-6010E0E9A2A1}" type="sibTrans" cxnId="{A1A534B4-EFB8-4E11-8BFB-D28E3499D1D2}">
      <dgm:prSet custT="1"/>
      <dgm:spPr/>
      <dgm:t>
        <a:bodyPr/>
        <a:lstStyle/>
        <a:p>
          <a:endParaRPr lang="es-ES" sz="900" b="1">
            <a:solidFill>
              <a:schemeClr val="tx1"/>
            </a:solidFill>
          </a:endParaRPr>
        </a:p>
      </dgm:t>
    </dgm:pt>
    <dgm:pt modelId="{C2738D1B-67CD-48FA-995D-C1068879AE84}" type="pres">
      <dgm:prSet presAssocID="{F5FFBC33-AA8B-4863-91BA-2B936C96669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1389924-EE83-41E0-B672-A995E120FEAF}" type="pres">
      <dgm:prSet presAssocID="{131766BE-C6E0-45CE-B8A5-838E1F5577E9}" presName="node" presStyleLbl="node1" presStyleIdx="0" presStyleCnt="6" custScaleX="131020" custScaleY="1016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03B6A3-E8F6-4B6A-8ACB-8BB186BCDD66}" type="pres">
      <dgm:prSet presAssocID="{5D6EB0C5-FD8D-4D22-A9C0-C67A918BDE6C}" presName="sibTrans" presStyleLbl="sibTrans2D1" presStyleIdx="0" presStyleCnt="6"/>
      <dgm:spPr/>
      <dgm:t>
        <a:bodyPr/>
        <a:lstStyle/>
        <a:p>
          <a:endParaRPr lang="es-MX"/>
        </a:p>
      </dgm:t>
    </dgm:pt>
    <dgm:pt modelId="{7F37EAFA-A1DB-48EE-9451-073EC367E6F7}" type="pres">
      <dgm:prSet presAssocID="{5D6EB0C5-FD8D-4D22-A9C0-C67A918BDE6C}" presName="connectorText" presStyleLbl="sibTrans2D1" presStyleIdx="0" presStyleCnt="6"/>
      <dgm:spPr/>
      <dgm:t>
        <a:bodyPr/>
        <a:lstStyle/>
        <a:p>
          <a:endParaRPr lang="es-MX"/>
        </a:p>
      </dgm:t>
    </dgm:pt>
    <dgm:pt modelId="{EC7CA950-6DDE-4BE7-BD8A-03241DD5154E}" type="pres">
      <dgm:prSet presAssocID="{70EFD4CC-0D0B-4983-AC5A-309AB7BB9A7B}" presName="node" presStyleLbl="node1" presStyleIdx="1" presStyleCnt="6" custScaleX="1242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4EF7B8-8769-47F0-938B-988DD73CFFD9}" type="pres">
      <dgm:prSet presAssocID="{2AE30489-479B-40C4-95C5-6010E0E9A2A1}" presName="sibTrans" presStyleLbl="sibTrans2D1" presStyleIdx="1" presStyleCnt="6"/>
      <dgm:spPr/>
      <dgm:t>
        <a:bodyPr/>
        <a:lstStyle/>
        <a:p>
          <a:endParaRPr lang="es-MX"/>
        </a:p>
      </dgm:t>
    </dgm:pt>
    <dgm:pt modelId="{5092746B-C014-43E2-82C2-5C98C61ECDEE}" type="pres">
      <dgm:prSet presAssocID="{2AE30489-479B-40C4-95C5-6010E0E9A2A1}" presName="connectorText" presStyleLbl="sibTrans2D1" presStyleIdx="1" presStyleCnt="6"/>
      <dgm:spPr/>
      <dgm:t>
        <a:bodyPr/>
        <a:lstStyle/>
        <a:p>
          <a:endParaRPr lang="es-MX"/>
        </a:p>
      </dgm:t>
    </dgm:pt>
    <dgm:pt modelId="{38435627-AAFD-40FB-8AF3-7DF7FD99ACE0}" type="pres">
      <dgm:prSet presAssocID="{FE57A9D3-AF64-4495-A753-8C8BA369592B}" presName="node" presStyleLbl="node1" presStyleIdx="2" presStyleCnt="6" custScaleX="1242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24E610-33BE-4A36-A837-A5914995C9AA}" type="pres">
      <dgm:prSet presAssocID="{7220CC5F-D3DE-4AC2-8772-289B2F9A5AA4}" presName="sibTrans" presStyleLbl="sibTrans2D1" presStyleIdx="2" presStyleCnt="6"/>
      <dgm:spPr/>
      <dgm:t>
        <a:bodyPr/>
        <a:lstStyle/>
        <a:p>
          <a:endParaRPr lang="es-MX"/>
        </a:p>
      </dgm:t>
    </dgm:pt>
    <dgm:pt modelId="{DA63E245-9479-4100-A919-9A380FA8DB1E}" type="pres">
      <dgm:prSet presAssocID="{7220CC5F-D3DE-4AC2-8772-289B2F9A5AA4}" presName="connectorText" presStyleLbl="sibTrans2D1" presStyleIdx="2" presStyleCnt="6"/>
      <dgm:spPr/>
      <dgm:t>
        <a:bodyPr/>
        <a:lstStyle/>
        <a:p>
          <a:endParaRPr lang="es-MX"/>
        </a:p>
      </dgm:t>
    </dgm:pt>
    <dgm:pt modelId="{F8BEDABE-2E87-4AD9-B5D2-8C6B87C6C0AB}" type="pres">
      <dgm:prSet presAssocID="{76FC41D8-BE00-41F6-BACF-3644CB0F9465}" presName="node" presStyleLbl="node1" presStyleIdx="3" presStyleCnt="6" custScaleX="1242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096000-384C-4B57-97B2-55F728B67FE2}" type="pres">
      <dgm:prSet presAssocID="{E8084427-0932-4E10-98B4-E57F57CB03CB}" presName="sibTrans" presStyleLbl="sibTrans2D1" presStyleIdx="3" presStyleCnt="6"/>
      <dgm:spPr/>
      <dgm:t>
        <a:bodyPr/>
        <a:lstStyle/>
        <a:p>
          <a:endParaRPr lang="es-MX"/>
        </a:p>
      </dgm:t>
    </dgm:pt>
    <dgm:pt modelId="{7EAB8498-3E65-4C46-B74D-2621B5EEAF73}" type="pres">
      <dgm:prSet presAssocID="{E8084427-0932-4E10-98B4-E57F57CB03CB}" presName="connectorText" presStyleLbl="sibTrans2D1" presStyleIdx="3" presStyleCnt="6"/>
      <dgm:spPr/>
      <dgm:t>
        <a:bodyPr/>
        <a:lstStyle/>
        <a:p>
          <a:endParaRPr lang="es-MX"/>
        </a:p>
      </dgm:t>
    </dgm:pt>
    <dgm:pt modelId="{504D63E7-6D57-4D07-A4EA-2D0CCE28CDFC}" type="pres">
      <dgm:prSet presAssocID="{B2C58ACC-A2F7-454F-AFA7-18619FF05FB6}" presName="node" presStyleLbl="node1" presStyleIdx="4" presStyleCnt="6" custScaleX="1242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4ACC57-6060-4EE3-BAB9-8590108DE804}" type="pres">
      <dgm:prSet presAssocID="{12609232-442A-4BD5-BBA2-BA80E84E275B}" presName="sibTrans" presStyleLbl="sibTrans2D1" presStyleIdx="4" presStyleCnt="6"/>
      <dgm:spPr/>
      <dgm:t>
        <a:bodyPr/>
        <a:lstStyle/>
        <a:p>
          <a:endParaRPr lang="es-MX"/>
        </a:p>
      </dgm:t>
    </dgm:pt>
    <dgm:pt modelId="{91AC79CF-7384-4DBE-90FC-60E68FC62F87}" type="pres">
      <dgm:prSet presAssocID="{12609232-442A-4BD5-BBA2-BA80E84E275B}" presName="connectorText" presStyleLbl="sibTrans2D1" presStyleIdx="4" presStyleCnt="6"/>
      <dgm:spPr/>
      <dgm:t>
        <a:bodyPr/>
        <a:lstStyle/>
        <a:p>
          <a:endParaRPr lang="es-MX"/>
        </a:p>
      </dgm:t>
    </dgm:pt>
    <dgm:pt modelId="{8FC7358B-5C1B-4417-8FDF-AEE6019EB6A8}" type="pres">
      <dgm:prSet presAssocID="{D6930C44-584F-4384-860D-793E14EA5411}" presName="node" presStyleLbl="node1" presStyleIdx="5" presStyleCnt="6" custScaleX="124243" custScaleY="993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F12850-FE3A-4420-832B-3D4E0ED4B91A}" type="pres">
      <dgm:prSet presAssocID="{75565E3D-BE8C-4EFC-934E-87D2B05BC56D}" presName="sibTrans" presStyleLbl="sibTrans2D1" presStyleIdx="5" presStyleCnt="6"/>
      <dgm:spPr/>
      <dgm:t>
        <a:bodyPr/>
        <a:lstStyle/>
        <a:p>
          <a:endParaRPr lang="es-MX"/>
        </a:p>
      </dgm:t>
    </dgm:pt>
    <dgm:pt modelId="{CE6C64AE-BDC7-4674-ABAA-17B272773DA9}" type="pres">
      <dgm:prSet presAssocID="{75565E3D-BE8C-4EFC-934E-87D2B05BC56D}" presName="connectorText" presStyleLbl="sibTrans2D1" presStyleIdx="5" presStyleCnt="6"/>
      <dgm:spPr/>
      <dgm:t>
        <a:bodyPr/>
        <a:lstStyle/>
        <a:p>
          <a:endParaRPr lang="es-MX"/>
        </a:p>
      </dgm:t>
    </dgm:pt>
  </dgm:ptLst>
  <dgm:cxnLst>
    <dgm:cxn modelId="{85B22EAE-2723-4007-BF30-999AB8FE6FCC}" type="presOf" srcId="{12609232-442A-4BD5-BBA2-BA80E84E275B}" destId="{794ACC57-6060-4EE3-BAB9-8590108DE804}" srcOrd="0" destOrd="0" presId="urn:microsoft.com/office/officeart/2005/8/layout/cycle2"/>
    <dgm:cxn modelId="{FB665AE0-80C7-4BE3-A815-91D1EF0C416F}" type="presOf" srcId="{D6930C44-584F-4384-860D-793E14EA5411}" destId="{8FC7358B-5C1B-4417-8FDF-AEE6019EB6A8}" srcOrd="0" destOrd="0" presId="urn:microsoft.com/office/officeart/2005/8/layout/cycle2"/>
    <dgm:cxn modelId="{D577F46F-18B7-4E09-B594-5652F5EC8109}" type="presOf" srcId="{2AE30489-479B-40C4-95C5-6010E0E9A2A1}" destId="{D44EF7B8-8769-47F0-938B-988DD73CFFD9}" srcOrd="0" destOrd="0" presId="urn:microsoft.com/office/officeart/2005/8/layout/cycle2"/>
    <dgm:cxn modelId="{8DAB3285-06A0-4829-8DD7-395C4BE0CC1E}" type="presOf" srcId="{E8084427-0932-4E10-98B4-E57F57CB03CB}" destId="{F2096000-384C-4B57-97B2-55F728B67FE2}" srcOrd="0" destOrd="0" presId="urn:microsoft.com/office/officeart/2005/8/layout/cycle2"/>
    <dgm:cxn modelId="{577A32A5-E564-4E34-BD85-19BBA66D960D}" type="presOf" srcId="{12609232-442A-4BD5-BBA2-BA80E84E275B}" destId="{91AC79CF-7384-4DBE-90FC-60E68FC62F87}" srcOrd="1" destOrd="0" presId="urn:microsoft.com/office/officeart/2005/8/layout/cycle2"/>
    <dgm:cxn modelId="{4AE8549C-4019-4A42-9404-99A8D09F38B9}" type="presOf" srcId="{75565E3D-BE8C-4EFC-934E-87D2B05BC56D}" destId="{CE6C64AE-BDC7-4674-ABAA-17B272773DA9}" srcOrd="1" destOrd="0" presId="urn:microsoft.com/office/officeart/2005/8/layout/cycle2"/>
    <dgm:cxn modelId="{A1A534B4-EFB8-4E11-8BFB-D28E3499D1D2}" srcId="{F5FFBC33-AA8B-4863-91BA-2B936C96669C}" destId="{70EFD4CC-0D0B-4983-AC5A-309AB7BB9A7B}" srcOrd="1" destOrd="0" parTransId="{7DDCC96D-B6FF-46CC-9971-B10EBDCB6034}" sibTransId="{2AE30489-479B-40C4-95C5-6010E0E9A2A1}"/>
    <dgm:cxn modelId="{8FA02490-5031-413E-92F5-6240D99E6EAB}" srcId="{F5FFBC33-AA8B-4863-91BA-2B936C96669C}" destId="{D6930C44-584F-4384-860D-793E14EA5411}" srcOrd="5" destOrd="0" parTransId="{2CB59D83-068E-4C25-AD06-3A1F25277880}" sibTransId="{75565E3D-BE8C-4EFC-934E-87D2B05BC56D}"/>
    <dgm:cxn modelId="{B48F7709-ED4C-4B05-88AC-D5BE1FA161E9}" type="presOf" srcId="{2AE30489-479B-40C4-95C5-6010E0E9A2A1}" destId="{5092746B-C014-43E2-82C2-5C98C61ECDEE}" srcOrd="1" destOrd="0" presId="urn:microsoft.com/office/officeart/2005/8/layout/cycle2"/>
    <dgm:cxn modelId="{BFC057E1-DB0E-49A7-B290-7A7D63F6A794}" srcId="{F5FFBC33-AA8B-4863-91BA-2B936C96669C}" destId="{76FC41D8-BE00-41F6-BACF-3644CB0F9465}" srcOrd="3" destOrd="0" parTransId="{EF20FEA1-7167-4D3F-A5E7-AE7228949B9F}" sibTransId="{E8084427-0932-4E10-98B4-E57F57CB03CB}"/>
    <dgm:cxn modelId="{9C6F2140-5C1E-477D-9A9E-BD6F78E60C2D}" type="presOf" srcId="{76FC41D8-BE00-41F6-BACF-3644CB0F9465}" destId="{F8BEDABE-2E87-4AD9-B5D2-8C6B87C6C0AB}" srcOrd="0" destOrd="0" presId="urn:microsoft.com/office/officeart/2005/8/layout/cycle2"/>
    <dgm:cxn modelId="{E45402C0-35D3-41BA-9377-F95EDFC83CB8}" type="presOf" srcId="{7220CC5F-D3DE-4AC2-8772-289B2F9A5AA4}" destId="{E624E610-33BE-4A36-A837-A5914995C9AA}" srcOrd="0" destOrd="0" presId="urn:microsoft.com/office/officeart/2005/8/layout/cycle2"/>
    <dgm:cxn modelId="{7CFE54C3-FDE8-44CB-86F1-EBE923168D6B}" type="presOf" srcId="{5D6EB0C5-FD8D-4D22-A9C0-C67A918BDE6C}" destId="{7F37EAFA-A1DB-48EE-9451-073EC367E6F7}" srcOrd="1" destOrd="0" presId="urn:microsoft.com/office/officeart/2005/8/layout/cycle2"/>
    <dgm:cxn modelId="{1CC4F58D-4709-450B-8F32-A1BD49A6AD09}" srcId="{F5FFBC33-AA8B-4863-91BA-2B936C96669C}" destId="{FE57A9D3-AF64-4495-A753-8C8BA369592B}" srcOrd="2" destOrd="0" parTransId="{65303BAA-413C-4EB8-81CB-8E1F8C92391E}" sibTransId="{7220CC5F-D3DE-4AC2-8772-289B2F9A5AA4}"/>
    <dgm:cxn modelId="{FAB7E121-6EF2-4797-8391-C013483BE1BB}" type="presOf" srcId="{FE57A9D3-AF64-4495-A753-8C8BA369592B}" destId="{38435627-AAFD-40FB-8AF3-7DF7FD99ACE0}" srcOrd="0" destOrd="0" presId="urn:microsoft.com/office/officeart/2005/8/layout/cycle2"/>
    <dgm:cxn modelId="{7B054408-5207-437A-B551-BFA65A272E36}" type="presOf" srcId="{7220CC5F-D3DE-4AC2-8772-289B2F9A5AA4}" destId="{DA63E245-9479-4100-A919-9A380FA8DB1E}" srcOrd="1" destOrd="0" presId="urn:microsoft.com/office/officeart/2005/8/layout/cycle2"/>
    <dgm:cxn modelId="{78679394-7AA9-4A3B-BEA6-0C6FBFD0EFE0}" type="presOf" srcId="{B2C58ACC-A2F7-454F-AFA7-18619FF05FB6}" destId="{504D63E7-6D57-4D07-A4EA-2D0CCE28CDFC}" srcOrd="0" destOrd="0" presId="urn:microsoft.com/office/officeart/2005/8/layout/cycle2"/>
    <dgm:cxn modelId="{2AF1482C-F823-46F2-AA24-C727810E8112}" type="presOf" srcId="{F5FFBC33-AA8B-4863-91BA-2B936C96669C}" destId="{C2738D1B-67CD-48FA-995D-C1068879AE84}" srcOrd="0" destOrd="0" presId="urn:microsoft.com/office/officeart/2005/8/layout/cycle2"/>
    <dgm:cxn modelId="{2866A957-4705-406A-B333-6AB06510D933}" type="presOf" srcId="{131766BE-C6E0-45CE-B8A5-838E1F5577E9}" destId="{91389924-EE83-41E0-B672-A995E120FEAF}" srcOrd="0" destOrd="0" presId="urn:microsoft.com/office/officeart/2005/8/layout/cycle2"/>
    <dgm:cxn modelId="{4450426F-8B50-4FC5-8FD1-7567D804A615}" type="presOf" srcId="{5D6EB0C5-FD8D-4D22-A9C0-C67A918BDE6C}" destId="{4D03B6A3-E8F6-4B6A-8ACB-8BB186BCDD66}" srcOrd="0" destOrd="0" presId="urn:microsoft.com/office/officeart/2005/8/layout/cycle2"/>
    <dgm:cxn modelId="{56FE3D36-CE63-4A4A-BD65-474DC89AA941}" type="presOf" srcId="{E8084427-0932-4E10-98B4-E57F57CB03CB}" destId="{7EAB8498-3E65-4C46-B74D-2621B5EEAF73}" srcOrd="1" destOrd="0" presId="urn:microsoft.com/office/officeart/2005/8/layout/cycle2"/>
    <dgm:cxn modelId="{F7B29D24-38FB-43E5-A064-7A587C4C1582}" srcId="{F5FFBC33-AA8B-4863-91BA-2B936C96669C}" destId="{B2C58ACC-A2F7-454F-AFA7-18619FF05FB6}" srcOrd="4" destOrd="0" parTransId="{EF39F708-1B32-4705-961A-09AA95FFCAC1}" sibTransId="{12609232-442A-4BD5-BBA2-BA80E84E275B}"/>
    <dgm:cxn modelId="{FC83FB80-3DE9-4E96-B4E7-43535E9050AB}" srcId="{F5FFBC33-AA8B-4863-91BA-2B936C96669C}" destId="{131766BE-C6E0-45CE-B8A5-838E1F5577E9}" srcOrd="0" destOrd="0" parTransId="{3EECFDAE-658A-4F39-B81C-0223FF77DA69}" sibTransId="{5D6EB0C5-FD8D-4D22-A9C0-C67A918BDE6C}"/>
    <dgm:cxn modelId="{E7348D6C-4643-48B7-A05D-8761BF9AEE91}" type="presOf" srcId="{75565E3D-BE8C-4EFC-934E-87D2B05BC56D}" destId="{34F12850-FE3A-4420-832B-3D4E0ED4B91A}" srcOrd="0" destOrd="0" presId="urn:microsoft.com/office/officeart/2005/8/layout/cycle2"/>
    <dgm:cxn modelId="{CF0F1E96-80A6-46BF-AD7F-0A2FF189EFD4}" type="presOf" srcId="{70EFD4CC-0D0B-4983-AC5A-309AB7BB9A7B}" destId="{EC7CA950-6DDE-4BE7-BD8A-03241DD5154E}" srcOrd="0" destOrd="0" presId="urn:microsoft.com/office/officeart/2005/8/layout/cycle2"/>
    <dgm:cxn modelId="{E7B6CC53-6E97-42C3-A386-4E925042D866}" type="presParOf" srcId="{C2738D1B-67CD-48FA-995D-C1068879AE84}" destId="{91389924-EE83-41E0-B672-A995E120FEAF}" srcOrd="0" destOrd="0" presId="urn:microsoft.com/office/officeart/2005/8/layout/cycle2"/>
    <dgm:cxn modelId="{AB948090-C72B-4DA4-A6EC-94E474A0A204}" type="presParOf" srcId="{C2738D1B-67CD-48FA-995D-C1068879AE84}" destId="{4D03B6A3-E8F6-4B6A-8ACB-8BB186BCDD66}" srcOrd="1" destOrd="0" presId="urn:microsoft.com/office/officeart/2005/8/layout/cycle2"/>
    <dgm:cxn modelId="{FD5AE1AA-5C75-4A42-B78E-75C20417B4FA}" type="presParOf" srcId="{4D03B6A3-E8F6-4B6A-8ACB-8BB186BCDD66}" destId="{7F37EAFA-A1DB-48EE-9451-073EC367E6F7}" srcOrd="0" destOrd="0" presId="urn:microsoft.com/office/officeart/2005/8/layout/cycle2"/>
    <dgm:cxn modelId="{62A1D7B0-C36F-44F5-81AE-1BFEA9F214BD}" type="presParOf" srcId="{C2738D1B-67CD-48FA-995D-C1068879AE84}" destId="{EC7CA950-6DDE-4BE7-BD8A-03241DD5154E}" srcOrd="2" destOrd="0" presId="urn:microsoft.com/office/officeart/2005/8/layout/cycle2"/>
    <dgm:cxn modelId="{991E1F6D-18C0-4E4A-9AFD-10EB9898387C}" type="presParOf" srcId="{C2738D1B-67CD-48FA-995D-C1068879AE84}" destId="{D44EF7B8-8769-47F0-938B-988DD73CFFD9}" srcOrd="3" destOrd="0" presId="urn:microsoft.com/office/officeart/2005/8/layout/cycle2"/>
    <dgm:cxn modelId="{5B9F0134-BB47-40E4-8EFF-DF79742ED122}" type="presParOf" srcId="{D44EF7B8-8769-47F0-938B-988DD73CFFD9}" destId="{5092746B-C014-43E2-82C2-5C98C61ECDEE}" srcOrd="0" destOrd="0" presId="urn:microsoft.com/office/officeart/2005/8/layout/cycle2"/>
    <dgm:cxn modelId="{B306E38C-3BCF-449B-893A-0E78A37740AB}" type="presParOf" srcId="{C2738D1B-67CD-48FA-995D-C1068879AE84}" destId="{38435627-AAFD-40FB-8AF3-7DF7FD99ACE0}" srcOrd="4" destOrd="0" presId="urn:microsoft.com/office/officeart/2005/8/layout/cycle2"/>
    <dgm:cxn modelId="{B4E983E9-712D-43DB-BB0D-068552690073}" type="presParOf" srcId="{C2738D1B-67CD-48FA-995D-C1068879AE84}" destId="{E624E610-33BE-4A36-A837-A5914995C9AA}" srcOrd="5" destOrd="0" presId="urn:microsoft.com/office/officeart/2005/8/layout/cycle2"/>
    <dgm:cxn modelId="{D91949F3-5EF7-4B6F-8541-E64AE4689B4B}" type="presParOf" srcId="{E624E610-33BE-4A36-A837-A5914995C9AA}" destId="{DA63E245-9479-4100-A919-9A380FA8DB1E}" srcOrd="0" destOrd="0" presId="urn:microsoft.com/office/officeart/2005/8/layout/cycle2"/>
    <dgm:cxn modelId="{F3971EE3-D858-45B9-B0D3-E0CD9D4EF4E7}" type="presParOf" srcId="{C2738D1B-67CD-48FA-995D-C1068879AE84}" destId="{F8BEDABE-2E87-4AD9-B5D2-8C6B87C6C0AB}" srcOrd="6" destOrd="0" presId="urn:microsoft.com/office/officeart/2005/8/layout/cycle2"/>
    <dgm:cxn modelId="{436C9394-B13D-45C2-8E29-FB1F4EF84212}" type="presParOf" srcId="{C2738D1B-67CD-48FA-995D-C1068879AE84}" destId="{F2096000-384C-4B57-97B2-55F728B67FE2}" srcOrd="7" destOrd="0" presId="urn:microsoft.com/office/officeart/2005/8/layout/cycle2"/>
    <dgm:cxn modelId="{FB1565BE-A335-49BB-85DA-4F607A68FAF1}" type="presParOf" srcId="{F2096000-384C-4B57-97B2-55F728B67FE2}" destId="{7EAB8498-3E65-4C46-B74D-2621B5EEAF73}" srcOrd="0" destOrd="0" presId="urn:microsoft.com/office/officeart/2005/8/layout/cycle2"/>
    <dgm:cxn modelId="{C1661834-585A-4CB5-9F41-86A09BF5254F}" type="presParOf" srcId="{C2738D1B-67CD-48FA-995D-C1068879AE84}" destId="{504D63E7-6D57-4D07-A4EA-2D0CCE28CDFC}" srcOrd="8" destOrd="0" presId="urn:microsoft.com/office/officeart/2005/8/layout/cycle2"/>
    <dgm:cxn modelId="{55A91418-DC6C-4D65-B1B7-690834DB9A59}" type="presParOf" srcId="{C2738D1B-67CD-48FA-995D-C1068879AE84}" destId="{794ACC57-6060-4EE3-BAB9-8590108DE804}" srcOrd="9" destOrd="0" presId="urn:microsoft.com/office/officeart/2005/8/layout/cycle2"/>
    <dgm:cxn modelId="{7716CF7E-DE28-4A4E-883C-B728050EA99E}" type="presParOf" srcId="{794ACC57-6060-4EE3-BAB9-8590108DE804}" destId="{91AC79CF-7384-4DBE-90FC-60E68FC62F87}" srcOrd="0" destOrd="0" presId="urn:microsoft.com/office/officeart/2005/8/layout/cycle2"/>
    <dgm:cxn modelId="{C536A90E-B78B-46B9-B485-29B1C1500806}" type="presParOf" srcId="{C2738D1B-67CD-48FA-995D-C1068879AE84}" destId="{8FC7358B-5C1B-4417-8FDF-AEE6019EB6A8}" srcOrd="10" destOrd="0" presId="urn:microsoft.com/office/officeart/2005/8/layout/cycle2"/>
    <dgm:cxn modelId="{2CDEE86B-678C-4437-AFD5-2672A3D6FAD7}" type="presParOf" srcId="{C2738D1B-67CD-48FA-995D-C1068879AE84}" destId="{34F12850-FE3A-4420-832B-3D4E0ED4B91A}" srcOrd="11" destOrd="0" presId="urn:microsoft.com/office/officeart/2005/8/layout/cycle2"/>
    <dgm:cxn modelId="{8655F78E-77F6-45A8-BCBA-027D7266846D}" type="presParOf" srcId="{34F12850-FE3A-4420-832B-3D4E0ED4B91A}" destId="{CE6C64AE-BDC7-4674-ABAA-17B272773DA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1DA937-8967-407B-B1D2-E79902E12538}" type="doc">
      <dgm:prSet loTypeId="urn:microsoft.com/office/officeart/2005/8/layout/gear1" loCatId="relationship" qsTypeId="urn:microsoft.com/office/officeart/2005/8/quickstyle/simple1" qsCatId="simple" csTypeId="urn:microsoft.com/office/officeart/2005/8/colors/colorful4" csCatId="colorful" phldr="1"/>
      <dgm:spPr/>
    </dgm:pt>
    <dgm:pt modelId="{E1E54E3E-0D34-49AB-B20A-83FD5C2BD2FA}">
      <dgm:prSet phldrT="[Texto]" custT="1"/>
      <dgm:spPr/>
      <dgm:t>
        <a:bodyPr/>
        <a:lstStyle/>
        <a:p>
          <a:r>
            <a:rPr lang="es-MX" sz="2400" b="1" smtClean="0">
              <a:solidFill>
                <a:schemeClr val="tx1"/>
              </a:solidFill>
            </a:rPr>
            <a:t>Ecoturismo</a:t>
          </a:r>
          <a:endParaRPr lang="es-MX" sz="2400" b="1" dirty="0">
            <a:solidFill>
              <a:schemeClr val="tx1"/>
            </a:solidFill>
          </a:endParaRPr>
        </a:p>
      </dgm:t>
    </dgm:pt>
    <dgm:pt modelId="{84FC3DC0-D64B-4159-ACF9-5E89369FCBBC}" type="parTrans" cxnId="{5480F54E-4E21-4511-B987-72EF354A09FC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E092A079-C356-46CA-9E19-5760ADECF173}" type="sibTrans" cxnId="{5480F54E-4E21-4511-B987-72EF354A09FC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C2A5A0D1-50D1-431E-881C-75D8BACCF64C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MX" sz="2400" b="1" smtClean="0">
              <a:solidFill>
                <a:schemeClr val="tx1"/>
              </a:solidFill>
            </a:rPr>
            <a:t>Turismo sostenible</a:t>
          </a:r>
          <a:endParaRPr lang="es-MX" sz="2400" b="1" dirty="0">
            <a:solidFill>
              <a:schemeClr val="tx1"/>
            </a:solidFill>
          </a:endParaRPr>
        </a:p>
      </dgm:t>
    </dgm:pt>
    <dgm:pt modelId="{99CC742C-8500-4A8D-A80C-7371C9396206}" type="parTrans" cxnId="{6F091AB3-165C-4634-BB07-357D70E1642F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C46F75AA-18D2-41BE-9C07-98AEFE608A93}" type="sibTrans" cxnId="{6F091AB3-165C-4634-BB07-357D70E1642F}">
      <dgm:prSet/>
      <dgm:spPr>
        <a:solidFill>
          <a:srgbClr val="00B0F0"/>
        </a:solidFill>
      </dgm:spPr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4C0A58DD-8753-4347-9E7E-59C7D6DA92ED}" type="pres">
      <dgm:prSet presAssocID="{B41DA937-8967-407B-B1D2-E79902E1253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B680533-17DA-432C-A881-C90DB3887CD2}" type="pres">
      <dgm:prSet presAssocID="{E1E54E3E-0D34-49AB-B20A-83FD5C2BD2FA}" presName="gear1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B2643A0-8F90-491F-B226-1680EE2FC46A}" type="pres">
      <dgm:prSet presAssocID="{E1E54E3E-0D34-49AB-B20A-83FD5C2BD2FA}" presName="gear1srcNode" presStyleLbl="node1" presStyleIdx="0" presStyleCnt="2"/>
      <dgm:spPr/>
      <dgm:t>
        <a:bodyPr/>
        <a:lstStyle/>
        <a:p>
          <a:endParaRPr lang="es-MX"/>
        </a:p>
      </dgm:t>
    </dgm:pt>
    <dgm:pt modelId="{48F0C28F-F6F0-4877-B9C7-87505B99300B}" type="pres">
      <dgm:prSet presAssocID="{E1E54E3E-0D34-49AB-B20A-83FD5C2BD2FA}" presName="gear1dstNode" presStyleLbl="node1" presStyleIdx="0" presStyleCnt="2"/>
      <dgm:spPr/>
      <dgm:t>
        <a:bodyPr/>
        <a:lstStyle/>
        <a:p>
          <a:endParaRPr lang="es-MX"/>
        </a:p>
      </dgm:t>
    </dgm:pt>
    <dgm:pt modelId="{E455000E-6360-4BC6-AC0D-7B1F0803B41D}" type="pres">
      <dgm:prSet presAssocID="{C2A5A0D1-50D1-431E-881C-75D8BACCF64C}" presName="gear2" presStyleLbl="node1" presStyleIdx="1" presStyleCnt="2" custScaleX="11261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C78F6D1-0E87-4F9C-84C1-AE1675A3E246}" type="pres">
      <dgm:prSet presAssocID="{C2A5A0D1-50D1-431E-881C-75D8BACCF64C}" presName="gear2srcNode" presStyleLbl="node1" presStyleIdx="1" presStyleCnt="2"/>
      <dgm:spPr/>
      <dgm:t>
        <a:bodyPr/>
        <a:lstStyle/>
        <a:p>
          <a:endParaRPr lang="es-MX"/>
        </a:p>
      </dgm:t>
    </dgm:pt>
    <dgm:pt modelId="{DAC133A6-C442-4407-AB8A-D337F79AEE71}" type="pres">
      <dgm:prSet presAssocID="{C2A5A0D1-50D1-431E-881C-75D8BACCF64C}" presName="gear2dstNode" presStyleLbl="node1" presStyleIdx="1" presStyleCnt="2"/>
      <dgm:spPr/>
      <dgm:t>
        <a:bodyPr/>
        <a:lstStyle/>
        <a:p>
          <a:endParaRPr lang="es-MX"/>
        </a:p>
      </dgm:t>
    </dgm:pt>
    <dgm:pt modelId="{636F7194-F247-44BD-8EFD-FA080A2AD947}" type="pres">
      <dgm:prSet presAssocID="{E092A079-C356-46CA-9E19-5760ADECF173}" presName="connector1" presStyleLbl="sibTrans2D1" presStyleIdx="0" presStyleCnt="2"/>
      <dgm:spPr/>
      <dgm:t>
        <a:bodyPr/>
        <a:lstStyle/>
        <a:p>
          <a:endParaRPr lang="es-MX"/>
        </a:p>
      </dgm:t>
    </dgm:pt>
    <dgm:pt modelId="{F645ED86-3962-430F-815A-9375CB66795E}" type="pres">
      <dgm:prSet presAssocID="{C46F75AA-18D2-41BE-9C07-98AEFE608A93}" presName="connector2" presStyleLbl="sibTrans2D1" presStyleIdx="1" presStyleCnt="2"/>
      <dgm:spPr/>
      <dgm:t>
        <a:bodyPr/>
        <a:lstStyle/>
        <a:p>
          <a:endParaRPr lang="es-MX"/>
        </a:p>
      </dgm:t>
    </dgm:pt>
  </dgm:ptLst>
  <dgm:cxnLst>
    <dgm:cxn modelId="{6F091AB3-165C-4634-BB07-357D70E1642F}" srcId="{B41DA937-8967-407B-B1D2-E79902E12538}" destId="{C2A5A0D1-50D1-431E-881C-75D8BACCF64C}" srcOrd="1" destOrd="0" parTransId="{99CC742C-8500-4A8D-A80C-7371C9396206}" sibTransId="{C46F75AA-18D2-41BE-9C07-98AEFE608A93}"/>
    <dgm:cxn modelId="{1663D816-3AD6-46A3-9FFB-E8F7B75592B9}" type="presOf" srcId="{E1E54E3E-0D34-49AB-B20A-83FD5C2BD2FA}" destId="{BB680533-17DA-432C-A881-C90DB3887CD2}" srcOrd="0" destOrd="0" presId="urn:microsoft.com/office/officeart/2005/8/layout/gear1"/>
    <dgm:cxn modelId="{2B727251-84D0-4A05-B2D3-B2920BE71B58}" type="presOf" srcId="{E092A079-C356-46CA-9E19-5760ADECF173}" destId="{636F7194-F247-44BD-8EFD-FA080A2AD947}" srcOrd="0" destOrd="0" presId="urn:microsoft.com/office/officeart/2005/8/layout/gear1"/>
    <dgm:cxn modelId="{FF88A88F-7827-4BD9-9E1B-71620E4F9511}" type="presOf" srcId="{C2A5A0D1-50D1-431E-881C-75D8BACCF64C}" destId="{DAC133A6-C442-4407-AB8A-D337F79AEE71}" srcOrd="2" destOrd="0" presId="urn:microsoft.com/office/officeart/2005/8/layout/gear1"/>
    <dgm:cxn modelId="{32C6E6A2-1012-4F76-AC24-7C87F557E209}" type="presOf" srcId="{B41DA937-8967-407B-B1D2-E79902E12538}" destId="{4C0A58DD-8753-4347-9E7E-59C7D6DA92ED}" srcOrd="0" destOrd="0" presId="urn:microsoft.com/office/officeart/2005/8/layout/gear1"/>
    <dgm:cxn modelId="{86059BBF-229D-47C8-B471-7CB0CDA10B2C}" type="presOf" srcId="{C2A5A0D1-50D1-431E-881C-75D8BACCF64C}" destId="{E455000E-6360-4BC6-AC0D-7B1F0803B41D}" srcOrd="0" destOrd="0" presId="urn:microsoft.com/office/officeart/2005/8/layout/gear1"/>
    <dgm:cxn modelId="{4C2C7D54-FCB0-4107-8F51-28EDB6A875EA}" type="presOf" srcId="{C46F75AA-18D2-41BE-9C07-98AEFE608A93}" destId="{F645ED86-3962-430F-815A-9375CB66795E}" srcOrd="0" destOrd="0" presId="urn:microsoft.com/office/officeart/2005/8/layout/gear1"/>
    <dgm:cxn modelId="{5480F54E-4E21-4511-B987-72EF354A09FC}" srcId="{B41DA937-8967-407B-B1D2-E79902E12538}" destId="{E1E54E3E-0D34-49AB-B20A-83FD5C2BD2FA}" srcOrd="0" destOrd="0" parTransId="{84FC3DC0-D64B-4159-ACF9-5E89369FCBBC}" sibTransId="{E092A079-C356-46CA-9E19-5760ADECF173}"/>
    <dgm:cxn modelId="{4D5D2A50-F230-49BC-84F1-473D0199CDEC}" type="presOf" srcId="{E1E54E3E-0D34-49AB-B20A-83FD5C2BD2FA}" destId="{AB2643A0-8F90-491F-B226-1680EE2FC46A}" srcOrd="1" destOrd="0" presId="urn:microsoft.com/office/officeart/2005/8/layout/gear1"/>
    <dgm:cxn modelId="{EBF85980-407D-4D18-9DAC-BF8D4051C1E2}" type="presOf" srcId="{E1E54E3E-0D34-49AB-B20A-83FD5C2BD2FA}" destId="{48F0C28F-F6F0-4877-B9C7-87505B99300B}" srcOrd="2" destOrd="0" presId="urn:microsoft.com/office/officeart/2005/8/layout/gear1"/>
    <dgm:cxn modelId="{17EEF457-4B09-47C2-971F-516D441DF79E}" type="presOf" srcId="{C2A5A0D1-50D1-431E-881C-75D8BACCF64C}" destId="{2C78F6D1-0E87-4F9C-84C1-AE1675A3E246}" srcOrd="1" destOrd="0" presId="urn:microsoft.com/office/officeart/2005/8/layout/gear1"/>
    <dgm:cxn modelId="{7F0D5C9A-C27A-41D5-B04F-D0344B311A6C}" type="presParOf" srcId="{4C0A58DD-8753-4347-9E7E-59C7D6DA92ED}" destId="{BB680533-17DA-432C-A881-C90DB3887CD2}" srcOrd="0" destOrd="0" presId="urn:microsoft.com/office/officeart/2005/8/layout/gear1"/>
    <dgm:cxn modelId="{FBA05ED8-CB4E-4F57-966F-16EA19C1EB3D}" type="presParOf" srcId="{4C0A58DD-8753-4347-9E7E-59C7D6DA92ED}" destId="{AB2643A0-8F90-491F-B226-1680EE2FC46A}" srcOrd="1" destOrd="0" presId="urn:microsoft.com/office/officeart/2005/8/layout/gear1"/>
    <dgm:cxn modelId="{0C10F0AC-8EE4-427C-B30C-4620275717CE}" type="presParOf" srcId="{4C0A58DD-8753-4347-9E7E-59C7D6DA92ED}" destId="{48F0C28F-F6F0-4877-B9C7-87505B99300B}" srcOrd="2" destOrd="0" presId="urn:microsoft.com/office/officeart/2005/8/layout/gear1"/>
    <dgm:cxn modelId="{3F756B4A-40CC-477A-93E0-F5A6C6B51579}" type="presParOf" srcId="{4C0A58DD-8753-4347-9E7E-59C7D6DA92ED}" destId="{E455000E-6360-4BC6-AC0D-7B1F0803B41D}" srcOrd="3" destOrd="0" presId="urn:microsoft.com/office/officeart/2005/8/layout/gear1"/>
    <dgm:cxn modelId="{3F6D2926-AE11-437C-9109-C4066BB1895C}" type="presParOf" srcId="{4C0A58DD-8753-4347-9E7E-59C7D6DA92ED}" destId="{2C78F6D1-0E87-4F9C-84C1-AE1675A3E246}" srcOrd="4" destOrd="0" presId="urn:microsoft.com/office/officeart/2005/8/layout/gear1"/>
    <dgm:cxn modelId="{71FD77F8-9A2D-485A-A751-41D27DBFC7C1}" type="presParOf" srcId="{4C0A58DD-8753-4347-9E7E-59C7D6DA92ED}" destId="{DAC133A6-C442-4407-AB8A-D337F79AEE71}" srcOrd="5" destOrd="0" presId="urn:microsoft.com/office/officeart/2005/8/layout/gear1"/>
    <dgm:cxn modelId="{BEA1E2B8-610B-4FD0-A0F7-25A3064D8E47}" type="presParOf" srcId="{4C0A58DD-8753-4347-9E7E-59C7D6DA92ED}" destId="{636F7194-F247-44BD-8EFD-FA080A2AD947}" srcOrd="6" destOrd="0" presId="urn:microsoft.com/office/officeart/2005/8/layout/gear1"/>
    <dgm:cxn modelId="{F4623219-0A62-42D0-941A-06626905BDDB}" type="presParOf" srcId="{4C0A58DD-8753-4347-9E7E-59C7D6DA92ED}" destId="{F645ED86-3962-430F-815A-9375CB66795E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7F29FD-3592-440E-BCEF-380B932D4709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MX"/>
        </a:p>
      </dgm:t>
    </dgm:pt>
    <dgm:pt modelId="{1604097B-B8BE-4B05-B7CE-12A892128735}">
      <dgm:prSet phldrT="[Texto]" custT="1"/>
      <dgm:spPr>
        <a:ln w="1905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MX" sz="1800" b="0" dirty="0" smtClean="0"/>
            <a:t>Corredor Biológico Talamanca Caribe</a:t>
          </a:r>
          <a:endParaRPr lang="es-MX" sz="1800" b="0" dirty="0"/>
        </a:p>
      </dgm:t>
    </dgm:pt>
    <dgm:pt modelId="{2DEFFC3F-221C-460C-900C-43C99E0ECA1F}" type="parTrans" cxnId="{79BCA957-DB34-490F-AC42-3FD109ED35C5}">
      <dgm:prSet/>
      <dgm:spPr/>
      <dgm:t>
        <a:bodyPr/>
        <a:lstStyle/>
        <a:p>
          <a:endParaRPr lang="es-MX"/>
        </a:p>
      </dgm:t>
    </dgm:pt>
    <dgm:pt modelId="{5CB96DA1-CC30-4DF7-8713-5FFC9415CA9B}" type="sibTrans" cxnId="{79BCA957-DB34-490F-AC42-3FD109ED35C5}">
      <dgm:prSet/>
      <dgm:spPr/>
      <dgm:t>
        <a:bodyPr/>
        <a:lstStyle/>
        <a:p>
          <a:endParaRPr lang="es-MX"/>
        </a:p>
      </dgm:t>
    </dgm:pt>
    <dgm:pt modelId="{366C824E-9EB3-47F6-81FC-81184A89A16A}">
      <dgm:prSet phldrT="[Texto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MX" sz="1800" dirty="0" smtClean="0"/>
            <a:t>Proyecto comunitario de ecoturismo en Kantemo</a:t>
          </a:r>
          <a:endParaRPr lang="es-MX" sz="1800" dirty="0"/>
        </a:p>
      </dgm:t>
    </dgm:pt>
    <dgm:pt modelId="{98CC3FF3-0D05-468A-B6AF-997DDE5FEC19}" type="parTrans" cxnId="{8386173F-F6F2-4176-A506-74206205305E}">
      <dgm:prSet/>
      <dgm:spPr/>
      <dgm:t>
        <a:bodyPr/>
        <a:lstStyle/>
        <a:p>
          <a:endParaRPr lang="es-MX"/>
        </a:p>
      </dgm:t>
    </dgm:pt>
    <dgm:pt modelId="{D669197D-C031-4354-85FB-09B69AFDA972}" type="sibTrans" cxnId="{8386173F-F6F2-4176-A506-74206205305E}">
      <dgm:prSet/>
      <dgm:spPr/>
      <dgm:t>
        <a:bodyPr/>
        <a:lstStyle/>
        <a:p>
          <a:endParaRPr lang="es-MX"/>
        </a:p>
      </dgm:t>
    </dgm:pt>
    <dgm:pt modelId="{704A43A3-1973-46B1-A78C-8B75C27EDCE2}">
      <dgm:prSet phldrT="[Texto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MX" sz="1800" dirty="0" smtClean="0"/>
            <a:t>Napo </a:t>
          </a:r>
          <a:r>
            <a:rPr lang="es-MX" sz="1800" dirty="0" err="1" smtClean="0"/>
            <a:t>Wildlife</a:t>
          </a:r>
          <a:r>
            <a:rPr lang="es-MX" sz="1800" dirty="0" smtClean="0"/>
            <a:t> Center</a:t>
          </a:r>
          <a:endParaRPr lang="es-MX" sz="1800" dirty="0"/>
        </a:p>
      </dgm:t>
    </dgm:pt>
    <dgm:pt modelId="{E61DE83D-1DBD-46E6-9139-F82E20FCEABF}" type="parTrans" cxnId="{6A52C75C-138B-4E62-83F2-C1F705C7C113}">
      <dgm:prSet/>
      <dgm:spPr/>
      <dgm:t>
        <a:bodyPr/>
        <a:lstStyle/>
        <a:p>
          <a:endParaRPr lang="es-MX"/>
        </a:p>
      </dgm:t>
    </dgm:pt>
    <dgm:pt modelId="{E2517C84-6CEF-4B3C-821A-8DB886E70DF3}" type="sibTrans" cxnId="{6A52C75C-138B-4E62-83F2-C1F705C7C113}">
      <dgm:prSet/>
      <dgm:spPr/>
      <dgm:t>
        <a:bodyPr/>
        <a:lstStyle/>
        <a:p>
          <a:endParaRPr lang="es-MX"/>
        </a:p>
      </dgm:t>
    </dgm:pt>
    <dgm:pt modelId="{1F786B04-488A-4D96-98D9-6C8B9FCFC63F}">
      <dgm:prSet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MX" sz="1800" dirty="0" smtClean="0"/>
            <a:t>Asociación Pataxó de Ecoturismo</a:t>
          </a:r>
          <a:endParaRPr lang="es-MX" sz="1800" dirty="0"/>
        </a:p>
      </dgm:t>
    </dgm:pt>
    <dgm:pt modelId="{7CB89FEB-6B98-4C75-916D-C31A6C803246}" type="parTrans" cxnId="{FF244C83-C142-438C-A6B5-0C0211E13BCD}">
      <dgm:prSet/>
      <dgm:spPr/>
      <dgm:t>
        <a:bodyPr/>
        <a:lstStyle/>
        <a:p>
          <a:endParaRPr lang="es-MX"/>
        </a:p>
      </dgm:t>
    </dgm:pt>
    <dgm:pt modelId="{50E78BA3-9360-45A6-AF42-B1F7391B2152}" type="sibTrans" cxnId="{FF244C83-C142-438C-A6B5-0C0211E13BCD}">
      <dgm:prSet/>
      <dgm:spPr/>
      <dgm:t>
        <a:bodyPr/>
        <a:lstStyle/>
        <a:p>
          <a:endParaRPr lang="es-MX"/>
        </a:p>
      </dgm:t>
    </dgm:pt>
    <dgm:pt modelId="{DDFC57C2-6DFE-45EF-82DA-3A516DF782A9}">
      <dgm:prSet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MX" sz="1800" dirty="0" err="1" smtClean="0"/>
            <a:t>European</a:t>
          </a:r>
          <a:r>
            <a:rPr lang="es-MX" sz="1800" dirty="0" smtClean="0"/>
            <a:t> </a:t>
          </a:r>
          <a:r>
            <a:rPr lang="es-MX" sz="1800" dirty="0" err="1" smtClean="0"/>
            <a:t>Ecotourism</a:t>
          </a:r>
          <a:r>
            <a:rPr lang="es-MX" sz="1800" dirty="0" smtClean="0"/>
            <a:t> Network</a:t>
          </a:r>
          <a:endParaRPr lang="es-MX" sz="1800" dirty="0"/>
        </a:p>
      </dgm:t>
    </dgm:pt>
    <dgm:pt modelId="{F427197D-A5F3-417D-9CDB-AA448BE0626A}" type="parTrans" cxnId="{76AC3D95-B163-407F-AB38-E58B8759CA1A}">
      <dgm:prSet/>
      <dgm:spPr/>
      <dgm:t>
        <a:bodyPr/>
        <a:lstStyle/>
        <a:p>
          <a:endParaRPr lang="es-MX"/>
        </a:p>
      </dgm:t>
    </dgm:pt>
    <dgm:pt modelId="{722B7DDE-66C9-4E44-83C4-AB9F3C297E5D}" type="sibTrans" cxnId="{76AC3D95-B163-407F-AB38-E58B8759CA1A}">
      <dgm:prSet/>
      <dgm:spPr/>
      <dgm:t>
        <a:bodyPr/>
        <a:lstStyle/>
        <a:p>
          <a:endParaRPr lang="es-MX"/>
        </a:p>
      </dgm:t>
    </dgm:pt>
    <dgm:pt modelId="{3C6C119E-9E2A-48A8-A0C1-7936A50F919B}">
      <dgm:prSet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MX" sz="1800" dirty="0" smtClean="0"/>
            <a:t>Asociación Tingana, emprendimiento de ecoturismo comunitario</a:t>
          </a:r>
          <a:endParaRPr lang="es-MX" sz="1800" dirty="0"/>
        </a:p>
      </dgm:t>
    </dgm:pt>
    <dgm:pt modelId="{5084A4D0-2050-4D82-B1DD-5114EBB0A1C3}" type="parTrans" cxnId="{1F1AAE0A-28EC-4D36-8D44-3276CC6831B4}">
      <dgm:prSet/>
      <dgm:spPr/>
      <dgm:t>
        <a:bodyPr/>
        <a:lstStyle/>
        <a:p>
          <a:endParaRPr lang="es-MX"/>
        </a:p>
      </dgm:t>
    </dgm:pt>
    <dgm:pt modelId="{EECD35D1-1E23-4706-B07B-CD5188583993}" type="sibTrans" cxnId="{1F1AAE0A-28EC-4D36-8D44-3276CC6831B4}">
      <dgm:prSet/>
      <dgm:spPr/>
      <dgm:t>
        <a:bodyPr/>
        <a:lstStyle/>
        <a:p>
          <a:endParaRPr lang="es-MX"/>
        </a:p>
      </dgm:t>
    </dgm:pt>
    <dgm:pt modelId="{1F59255D-46D5-4069-BDDF-92F7C6351AEF}" type="pres">
      <dgm:prSet presAssocID="{0E7F29FD-3592-440E-BCEF-380B932D470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6F319A6-D6C8-4869-8DC9-8E6B521BC95A}" type="pres">
      <dgm:prSet presAssocID="{1604097B-B8BE-4B05-B7CE-12A892128735}" presName="composite" presStyleCnt="0"/>
      <dgm:spPr/>
      <dgm:t>
        <a:bodyPr/>
        <a:lstStyle/>
        <a:p>
          <a:endParaRPr lang="es-MX"/>
        </a:p>
      </dgm:t>
    </dgm:pt>
    <dgm:pt modelId="{2F9E3FC8-517D-4CD1-A34D-89E3B4A1E4CC}" type="pres">
      <dgm:prSet presAssocID="{1604097B-B8BE-4B05-B7CE-12A892128735}" presName="rect1" presStyleLbl="bgImgPlace1" presStyleIdx="0" presStyleCnt="6" custLinFactNeighborX="2806" custLinFactNeighborY="-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FC1BC7F2-D02F-4022-8B36-8BB1075A7442}" type="pres">
      <dgm:prSet presAssocID="{1604097B-B8BE-4B05-B7CE-12A892128735}" presName="wedgeRectCallout1" presStyleLbl="node1" presStyleIdx="0" presStyleCnt="6" custLinFactNeighborX="101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60EC9DF-E382-4A72-9A68-8D72ECD45D92}" type="pres">
      <dgm:prSet presAssocID="{5CB96DA1-CC30-4DF7-8713-5FFC9415CA9B}" presName="sibTrans" presStyleCnt="0"/>
      <dgm:spPr/>
      <dgm:t>
        <a:bodyPr/>
        <a:lstStyle/>
        <a:p>
          <a:endParaRPr lang="es-MX"/>
        </a:p>
      </dgm:t>
    </dgm:pt>
    <dgm:pt modelId="{2F52BA94-A90C-45DE-A504-A00FD22168B2}" type="pres">
      <dgm:prSet presAssocID="{DDFC57C2-6DFE-45EF-82DA-3A516DF782A9}" presName="composite" presStyleCnt="0"/>
      <dgm:spPr/>
      <dgm:t>
        <a:bodyPr/>
        <a:lstStyle/>
        <a:p>
          <a:endParaRPr lang="es-MX"/>
        </a:p>
      </dgm:t>
    </dgm:pt>
    <dgm:pt modelId="{D1080BA5-C105-4F00-A5A4-35723703D5BF}" type="pres">
      <dgm:prSet presAssocID="{DDFC57C2-6DFE-45EF-82DA-3A516DF782A9}" presName="rect1" presStyleLbl="b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1F2FC4B-4C19-4664-A8A6-BEFEC384AE72}" type="pres">
      <dgm:prSet presAssocID="{DDFC57C2-6DFE-45EF-82DA-3A516DF782A9}" presName="wedgeRectCallout1" presStyleLbl="node1" presStyleIdx="1" presStyleCnt="6" custLinFactNeighborY="453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8074E69-98EE-46B6-8C08-10185EF42708}" type="pres">
      <dgm:prSet presAssocID="{722B7DDE-66C9-4E44-83C4-AB9F3C297E5D}" presName="sibTrans" presStyleCnt="0"/>
      <dgm:spPr/>
      <dgm:t>
        <a:bodyPr/>
        <a:lstStyle/>
        <a:p>
          <a:endParaRPr lang="es-MX"/>
        </a:p>
      </dgm:t>
    </dgm:pt>
    <dgm:pt modelId="{0ACC853D-CE82-4A4B-A103-DCD87DC7CBB5}" type="pres">
      <dgm:prSet presAssocID="{366C824E-9EB3-47F6-81FC-81184A89A16A}" presName="composite" presStyleCnt="0"/>
      <dgm:spPr/>
      <dgm:t>
        <a:bodyPr/>
        <a:lstStyle/>
        <a:p>
          <a:endParaRPr lang="es-MX"/>
        </a:p>
      </dgm:t>
    </dgm:pt>
    <dgm:pt modelId="{9D07FB1B-1F4A-4718-B872-7733F0DC6FBE}" type="pres">
      <dgm:prSet presAssocID="{366C824E-9EB3-47F6-81FC-81184A89A16A}" presName="rect1" presStyleLbl="b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4AC3D7C4-636F-4D50-AC65-40662690D0D2}" type="pres">
      <dgm:prSet presAssocID="{366C824E-9EB3-47F6-81FC-81184A89A16A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BA5116D-D195-47F9-984D-92231F537711}" type="pres">
      <dgm:prSet presAssocID="{D669197D-C031-4354-85FB-09B69AFDA972}" presName="sibTrans" presStyleCnt="0"/>
      <dgm:spPr/>
      <dgm:t>
        <a:bodyPr/>
        <a:lstStyle/>
        <a:p>
          <a:endParaRPr lang="es-MX"/>
        </a:p>
      </dgm:t>
    </dgm:pt>
    <dgm:pt modelId="{BDB79242-D928-471C-BA25-F0000A412F64}" type="pres">
      <dgm:prSet presAssocID="{1F786B04-488A-4D96-98D9-6C8B9FCFC63F}" presName="composite" presStyleCnt="0"/>
      <dgm:spPr/>
      <dgm:t>
        <a:bodyPr/>
        <a:lstStyle/>
        <a:p>
          <a:endParaRPr lang="es-MX"/>
        </a:p>
      </dgm:t>
    </dgm:pt>
    <dgm:pt modelId="{F78F6893-F354-4477-9026-209B6AFD9FD0}" type="pres">
      <dgm:prSet presAssocID="{1F786B04-488A-4D96-98D9-6C8B9FCFC63F}" presName="rect1" presStyleLbl="bgImgPlace1" presStyleIdx="3" presStyleCnt="6" custLinFactNeighborX="-362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8FD098AB-075A-478B-80FF-E983A240B1E0}" type="pres">
      <dgm:prSet presAssocID="{1F786B04-488A-4D96-98D9-6C8B9FCFC63F}" presName="wedgeRectCallout1" presStyleLbl="node1" presStyleIdx="3" presStyleCnt="6" custLinFactNeighborX="-3054" custLinFactNeighborY="453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2973297-FF5E-4150-AF04-8D94C06B8A41}" type="pres">
      <dgm:prSet presAssocID="{50E78BA3-9360-45A6-AF42-B1F7391B2152}" presName="sibTrans" presStyleCnt="0"/>
      <dgm:spPr/>
      <dgm:t>
        <a:bodyPr/>
        <a:lstStyle/>
        <a:p>
          <a:endParaRPr lang="es-MX"/>
        </a:p>
      </dgm:t>
    </dgm:pt>
    <dgm:pt modelId="{8BB7006B-6F71-42B4-8A8C-EAD3F4643E64}" type="pres">
      <dgm:prSet presAssocID="{3C6C119E-9E2A-48A8-A0C1-7936A50F919B}" presName="composite" presStyleCnt="0"/>
      <dgm:spPr/>
      <dgm:t>
        <a:bodyPr/>
        <a:lstStyle/>
        <a:p>
          <a:endParaRPr lang="es-MX"/>
        </a:p>
      </dgm:t>
    </dgm:pt>
    <dgm:pt modelId="{4D3CEB3E-AA8D-40B9-86EB-CEBB2651C407}" type="pres">
      <dgm:prSet presAssocID="{3C6C119E-9E2A-48A8-A0C1-7936A50F919B}" presName="rect1" presStyleLbl="b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23B27C9C-140E-4192-81F5-B138EB9DC6B3}" type="pres">
      <dgm:prSet presAssocID="{3C6C119E-9E2A-48A8-A0C1-7936A50F919B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8E1152-1922-4026-B904-D2237C262D33}" type="pres">
      <dgm:prSet presAssocID="{EECD35D1-1E23-4706-B07B-CD5188583993}" presName="sibTrans" presStyleCnt="0"/>
      <dgm:spPr/>
      <dgm:t>
        <a:bodyPr/>
        <a:lstStyle/>
        <a:p>
          <a:endParaRPr lang="es-MX"/>
        </a:p>
      </dgm:t>
    </dgm:pt>
    <dgm:pt modelId="{C19F6792-5A99-4F2A-8C89-D42EBE927D95}" type="pres">
      <dgm:prSet presAssocID="{704A43A3-1973-46B1-A78C-8B75C27EDCE2}" presName="composite" presStyleCnt="0"/>
      <dgm:spPr/>
      <dgm:t>
        <a:bodyPr/>
        <a:lstStyle/>
        <a:p>
          <a:endParaRPr lang="es-MX"/>
        </a:p>
      </dgm:t>
    </dgm:pt>
    <dgm:pt modelId="{EF47D165-FB15-4A12-BD9B-1BF7D14C05ED}" type="pres">
      <dgm:prSet presAssocID="{704A43A3-1973-46B1-A78C-8B75C27EDCE2}" presName="rect1" presStyleLbl="b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8729736F-AA53-49EC-A0B3-EF355B4B8F9C}" type="pres">
      <dgm:prSet presAssocID="{704A43A3-1973-46B1-A78C-8B75C27EDCE2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95693BB-CD22-421E-9671-89439A5C0EBA}" type="presOf" srcId="{DDFC57C2-6DFE-45EF-82DA-3A516DF782A9}" destId="{E1F2FC4B-4C19-4664-A8A6-BEFEC384AE72}" srcOrd="0" destOrd="0" presId="urn:microsoft.com/office/officeart/2008/layout/BendingPictureCaptionList"/>
    <dgm:cxn modelId="{79BCA957-DB34-490F-AC42-3FD109ED35C5}" srcId="{0E7F29FD-3592-440E-BCEF-380B932D4709}" destId="{1604097B-B8BE-4B05-B7CE-12A892128735}" srcOrd="0" destOrd="0" parTransId="{2DEFFC3F-221C-460C-900C-43C99E0ECA1F}" sibTransId="{5CB96DA1-CC30-4DF7-8713-5FFC9415CA9B}"/>
    <dgm:cxn modelId="{AC424F9F-C9CB-4F14-BCDA-25B8D48F7FB5}" type="presOf" srcId="{3C6C119E-9E2A-48A8-A0C1-7936A50F919B}" destId="{23B27C9C-140E-4192-81F5-B138EB9DC6B3}" srcOrd="0" destOrd="0" presId="urn:microsoft.com/office/officeart/2008/layout/BendingPictureCaptionList"/>
    <dgm:cxn modelId="{AAACC227-C40B-4D6D-B6B3-DFD74A8A7382}" type="presOf" srcId="{366C824E-9EB3-47F6-81FC-81184A89A16A}" destId="{4AC3D7C4-636F-4D50-AC65-40662690D0D2}" srcOrd="0" destOrd="0" presId="urn:microsoft.com/office/officeart/2008/layout/BendingPictureCaptionList"/>
    <dgm:cxn modelId="{C8CE148F-1455-49DD-87FE-9F02526BD16F}" type="presOf" srcId="{1604097B-B8BE-4B05-B7CE-12A892128735}" destId="{FC1BC7F2-D02F-4022-8B36-8BB1075A7442}" srcOrd="0" destOrd="0" presId="urn:microsoft.com/office/officeart/2008/layout/BendingPictureCaptionList"/>
    <dgm:cxn modelId="{9CA81BD7-393C-4914-8A1D-6CE1CD0BF060}" type="presOf" srcId="{0E7F29FD-3592-440E-BCEF-380B932D4709}" destId="{1F59255D-46D5-4069-BDDF-92F7C6351AEF}" srcOrd="0" destOrd="0" presId="urn:microsoft.com/office/officeart/2008/layout/BendingPictureCaptionList"/>
    <dgm:cxn modelId="{FF244C83-C142-438C-A6B5-0C0211E13BCD}" srcId="{0E7F29FD-3592-440E-BCEF-380B932D4709}" destId="{1F786B04-488A-4D96-98D9-6C8B9FCFC63F}" srcOrd="3" destOrd="0" parTransId="{7CB89FEB-6B98-4C75-916D-C31A6C803246}" sibTransId="{50E78BA3-9360-45A6-AF42-B1F7391B2152}"/>
    <dgm:cxn modelId="{8386173F-F6F2-4176-A506-74206205305E}" srcId="{0E7F29FD-3592-440E-BCEF-380B932D4709}" destId="{366C824E-9EB3-47F6-81FC-81184A89A16A}" srcOrd="2" destOrd="0" parTransId="{98CC3FF3-0D05-468A-B6AF-997DDE5FEC19}" sibTransId="{D669197D-C031-4354-85FB-09B69AFDA972}"/>
    <dgm:cxn modelId="{3A173343-1D11-45E5-987A-EB308088DB7B}" type="presOf" srcId="{1F786B04-488A-4D96-98D9-6C8B9FCFC63F}" destId="{8FD098AB-075A-478B-80FF-E983A240B1E0}" srcOrd="0" destOrd="0" presId="urn:microsoft.com/office/officeart/2008/layout/BendingPictureCaptionList"/>
    <dgm:cxn modelId="{20B4D7A3-A763-4937-8AD9-0584E40DF965}" type="presOf" srcId="{704A43A3-1973-46B1-A78C-8B75C27EDCE2}" destId="{8729736F-AA53-49EC-A0B3-EF355B4B8F9C}" srcOrd="0" destOrd="0" presId="urn:microsoft.com/office/officeart/2008/layout/BendingPictureCaptionList"/>
    <dgm:cxn modelId="{76AC3D95-B163-407F-AB38-E58B8759CA1A}" srcId="{0E7F29FD-3592-440E-BCEF-380B932D4709}" destId="{DDFC57C2-6DFE-45EF-82DA-3A516DF782A9}" srcOrd="1" destOrd="0" parTransId="{F427197D-A5F3-417D-9CDB-AA448BE0626A}" sibTransId="{722B7DDE-66C9-4E44-83C4-AB9F3C297E5D}"/>
    <dgm:cxn modelId="{1F1AAE0A-28EC-4D36-8D44-3276CC6831B4}" srcId="{0E7F29FD-3592-440E-BCEF-380B932D4709}" destId="{3C6C119E-9E2A-48A8-A0C1-7936A50F919B}" srcOrd="4" destOrd="0" parTransId="{5084A4D0-2050-4D82-B1DD-5114EBB0A1C3}" sibTransId="{EECD35D1-1E23-4706-B07B-CD5188583993}"/>
    <dgm:cxn modelId="{6A52C75C-138B-4E62-83F2-C1F705C7C113}" srcId="{0E7F29FD-3592-440E-BCEF-380B932D4709}" destId="{704A43A3-1973-46B1-A78C-8B75C27EDCE2}" srcOrd="5" destOrd="0" parTransId="{E61DE83D-1DBD-46E6-9139-F82E20FCEABF}" sibTransId="{E2517C84-6CEF-4B3C-821A-8DB886E70DF3}"/>
    <dgm:cxn modelId="{49423DE7-241A-46B6-BDCC-E06D55185162}" type="presParOf" srcId="{1F59255D-46D5-4069-BDDF-92F7C6351AEF}" destId="{46F319A6-D6C8-4869-8DC9-8E6B521BC95A}" srcOrd="0" destOrd="0" presId="urn:microsoft.com/office/officeart/2008/layout/BendingPictureCaptionList"/>
    <dgm:cxn modelId="{A7905D95-B4A9-48AD-BC08-2AE35EC1C80F}" type="presParOf" srcId="{46F319A6-D6C8-4869-8DC9-8E6B521BC95A}" destId="{2F9E3FC8-517D-4CD1-A34D-89E3B4A1E4CC}" srcOrd="0" destOrd="0" presId="urn:microsoft.com/office/officeart/2008/layout/BendingPictureCaptionList"/>
    <dgm:cxn modelId="{F27BC7B7-327E-49ED-9B7D-51B6544C7141}" type="presParOf" srcId="{46F319A6-D6C8-4869-8DC9-8E6B521BC95A}" destId="{FC1BC7F2-D02F-4022-8B36-8BB1075A7442}" srcOrd="1" destOrd="0" presId="urn:microsoft.com/office/officeart/2008/layout/BendingPictureCaptionList"/>
    <dgm:cxn modelId="{806CB3B1-795D-406B-A371-9DEE4D3FE06E}" type="presParOf" srcId="{1F59255D-46D5-4069-BDDF-92F7C6351AEF}" destId="{860EC9DF-E382-4A72-9A68-8D72ECD45D92}" srcOrd="1" destOrd="0" presId="urn:microsoft.com/office/officeart/2008/layout/BendingPictureCaptionList"/>
    <dgm:cxn modelId="{9228962E-D725-4E72-8D7C-5C94F7AAC51B}" type="presParOf" srcId="{1F59255D-46D5-4069-BDDF-92F7C6351AEF}" destId="{2F52BA94-A90C-45DE-A504-A00FD22168B2}" srcOrd="2" destOrd="0" presId="urn:microsoft.com/office/officeart/2008/layout/BendingPictureCaptionList"/>
    <dgm:cxn modelId="{71F333A5-3D31-4F00-8202-8B0462535C10}" type="presParOf" srcId="{2F52BA94-A90C-45DE-A504-A00FD22168B2}" destId="{D1080BA5-C105-4F00-A5A4-35723703D5BF}" srcOrd="0" destOrd="0" presId="urn:microsoft.com/office/officeart/2008/layout/BendingPictureCaptionList"/>
    <dgm:cxn modelId="{C736DE13-B6CB-4CE3-8FFA-C2FC3A63A4BA}" type="presParOf" srcId="{2F52BA94-A90C-45DE-A504-A00FD22168B2}" destId="{E1F2FC4B-4C19-4664-A8A6-BEFEC384AE72}" srcOrd="1" destOrd="0" presId="urn:microsoft.com/office/officeart/2008/layout/BendingPictureCaptionList"/>
    <dgm:cxn modelId="{2D106633-2325-4917-A5B9-7FE9D01D45D4}" type="presParOf" srcId="{1F59255D-46D5-4069-BDDF-92F7C6351AEF}" destId="{B8074E69-98EE-46B6-8C08-10185EF42708}" srcOrd="3" destOrd="0" presId="urn:microsoft.com/office/officeart/2008/layout/BendingPictureCaptionList"/>
    <dgm:cxn modelId="{A9AD75C5-C987-43AE-B586-6CF4E40FF71E}" type="presParOf" srcId="{1F59255D-46D5-4069-BDDF-92F7C6351AEF}" destId="{0ACC853D-CE82-4A4B-A103-DCD87DC7CBB5}" srcOrd="4" destOrd="0" presId="urn:microsoft.com/office/officeart/2008/layout/BendingPictureCaptionList"/>
    <dgm:cxn modelId="{CF1CE9E1-8C17-46A7-AAAC-613AF23DEC0B}" type="presParOf" srcId="{0ACC853D-CE82-4A4B-A103-DCD87DC7CBB5}" destId="{9D07FB1B-1F4A-4718-B872-7733F0DC6FBE}" srcOrd="0" destOrd="0" presId="urn:microsoft.com/office/officeart/2008/layout/BendingPictureCaptionList"/>
    <dgm:cxn modelId="{055827E0-C2A2-4845-9E20-6D02AE2F7FE0}" type="presParOf" srcId="{0ACC853D-CE82-4A4B-A103-DCD87DC7CBB5}" destId="{4AC3D7C4-636F-4D50-AC65-40662690D0D2}" srcOrd="1" destOrd="0" presId="urn:microsoft.com/office/officeart/2008/layout/BendingPictureCaptionList"/>
    <dgm:cxn modelId="{B3BD2749-9BC2-4027-8A9B-974E74396DD9}" type="presParOf" srcId="{1F59255D-46D5-4069-BDDF-92F7C6351AEF}" destId="{DBA5116D-D195-47F9-984D-92231F537711}" srcOrd="5" destOrd="0" presId="urn:microsoft.com/office/officeart/2008/layout/BendingPictureCaptionList"/>
    <dgm:cxn modelId="{1F5DCDBA-766E-4706-BBED-C780088D0DA9}" type="presParOf" srcId="{1F59255D-46D5-4069-BDDF-92F7C6351AEF}" destId="{BDB79242-D928-471C-BA25-F0000A412F64}" srcOrd="6" destOrd="0" presId="urn:microsoft.com/office/officeart/2008/layout/BendingPictureCaptionList"/>
    <dgm:cxn modelId="{1B786145-C903-4A9B-B489-3335527C6007}" type="presParOf" srcId="{BDB79242-D928-471C-BA25-F0000A412F64}" destId="{F78F6893-F354-4477-9026-209B6AFD9FD0}" srcOrd="0" destOrd="0" presId="urn:microsoft.com/office/officeart/2008/layout/BendingPictureCaptionList"/>
    <dgm:cxn modelId="{3F866D0F-7C15-49CF-B01E-A79CAA0982DF}" type="presParOf" srcId="{BDB79242-D928-471C-BA25-F0000A412F64}" destId="{8FD098AB-075A-478B-80FF-E983A240B1E0}" srcOrd="1" destOrd="0" presId="urn:microsoft.com/office/officeart/2008/layout/BendingPictureCaptionList"/>
    <dgm:cxn modelId="{F03A7BAA-D4A7-4C0C-A475-765B4B3C41C3}" type="presParOf" srcId="{1F59255D-46D5-4069-BDDF-92F7C6351AEF}" destId="{22973297-FF5E-4150-AF04-8D94C06B8A41}" srcOrd="7" destOrd="0" presId="urn:microsoft.com/office/officeart/2008/layout/BendingPictureCaptionList"/>
    <dgm:cxn modelId="{2CADA05B-9B5B-41B6-8219-448AC7850AFA}" type="presParOf" srcId="{1F59255D-46D5-4069-BDDF-92F7C6351AEF}" destId="{8BB7006B-6F71-42B4-8A8C-EAD3F4643E64}" srcOrd="8" destOrd="0" presId="urn:microsoft.com/office/officeart/2008/layout/BendingPictureCaptionList"/>
    <dgm:cxn modelId="{E1606227-6E05-4F30-9892-9657B2F7FF54}" type="presParOf" srcId="{8BB7006B-6F71-42B4-8A8C-EAD3F4643E64}" destId="{4D3CEB3E-AA8D-40B9-86EB-CEBB2651C407}" srcOrd="0" destOrd="0" presId="urn:microsoft.com/office/officeart/2008/layout/BendingPictureCaptionList"/>
    <dgm:cxn modelId="{033EF74B-DAFB-4819-BF23-F9DE0120F5D2}" type="presParOf" srcId="{8BB7006B-6F71-42B4-8A8C-EAD3F4643E64}" destId="{23B27C9C-140E-4192-81F5-B138EB9DC6B3}" srcOrd="1" destOrd="0" presId="urn:microsoft.com/office/officeart/2008/layout/BendingPictureCaptionList"/>
    <dgm:cxn modelId="{CC7125BB-54FB-448B-9AAA-88C67D76996A}" type="presParOf" srcId="{1F59255D-46D5-4069-BDDF-92F7C6351AEF}" destId="{4F8E1152-1922-4026-B904-D2237C262D33}" srcOrd="9" destOrd="0" presId="urn:microsoft.com/office/officeart/2008/layout/BendingPictureCaptionList"/>
    <dgm:cxn modelId="{A5360723-97AB-49D8-92F9-502C2A41296B}" type="presParOf" srcId="{1F59255D-46D5-4069-BDDF-92F7C6351AEF}" destId="{C19F6792-5A99-4F2A-8C89-D42EBE927D95}" srcOrd="10" destOrd="0" presId="urn:microsoft.com/office/officeart/2008/layout/BendingPictureCaptionList"/>
    <dgm:cxn modelId="{94A60DF4-DB1E-427F-BC9F-69058D3A5776}" type="presParOf" srcId="{C19F6792-5A99-4F2A-8C89-D42EBE927D95}" destId="{EF47D165-FB15-4A12-BD9B-1BF7D14C05ED}" srcOrd="0" destOrd="0" presId="urn:microsoft.com/office/officeart/2008/layout/BendingPictureCaptionList"/>
    <dgm:cxn modelId="{A8BA92D0-F405-42DB-8AC4-ECA3BFE47B5D}" type="presParOf" srcId="{C19F6792-5A99-4F2A-8C89-D42EBE927D95}" destId="{8729736F-AA53-49EC-A0B3-EF355B4B8F9C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FDA4F60-3593-4B23-A7AB-9521B01C4695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975F637C-1E20-47BA-AF5F-9998A1919F49}">
      <dgm:prSet phldrT="[Texto]" custT="1"/>
      <dgm:spPr/>
      <dgm:t>
        <a:bodyPr/>
        <a:lstStyle/>
        <a:p>
          <a:r>
            <a:rPr lang="es-MX" sz="2400" dirty="0" smtClean="0">
              <a:solidFill>
                <a:schemeClr val="tx1"/>
              </a:solidFill>
            </a:rPr>
            <a:t>Superestructura</a:t>
          </a:r>
          <a:endParaRPr lang="es-MX" sz="2400" dirty="0">
            <a:solidFill>
              <a:schemeClr val="tx1"/>
            </a:solidFill>
          </a:endParaRPr>
        </a:p>
      </dgm:t>
    </dgm:pt>
    <dgm:pt modelId="{B73F13D5-DDF4-4367-84E2-D5147C29C7EB}" type="parTrans" cxnId="{BB6EAD86-2B14-49A9-BB14-D573A62922FF}">
      <dgm:prSet/>
      <dgm:spPr/>
      <dgm:t>
        <a:bodyPr/>
        <a:lstStyle/>
        <a:p>
          <a:endParaRPr lang="es-MX" sz="2400">
            <a:solidFill>
              <a:schemeClr val="tx1"/>
            </a:solidFill>
          </a:endParaRPr>
        </a:p>
      </dgm:t>
    </dgm:pt>
    <dgm:pt modelId="{490B94DE-5B9D-4532-8497-18010CDCB789}" type="sibTrans" cxnId="{BB6EAD86-2B14-49A9-BB14-D573A62922FF}">
      <dgm:prSet/>
      <dgm:spPr/>
      <dgm:t>
        <a:bodyPr/>
        <a:lstStyle/>
        <a:p>
          <a:endParaRPr lang="es-MX" sz="2400">
            <a:solidFill>
              <a:schemeClr val="tx1"/>
            </a:solidFill>
          </a:endParaRPr>
        </a:p>
      </dgm:t>
    </dgm:pt>
    <dgm:pt modelId="{36E1869A-9800-4855-8F55-B6B234B6F245}">
      <dgm:prSet phldrT="[Texto]" custT="1"/>
      <dgm:spPr/>
      <dgm:t>
        <a:bodyPr/>
        <a:lstStyle/>
        <a:p>
          <a:r>
            <a:rPr lang="es-MX" sz="2400" dirty="0" smtClean="0">
              <a:solidFill>
                <a:schemeClr val="tx1"/>
              </a:solidFill>
            </a:rPr>
            <a:t>Comunidad receptora</a:t>
          </a:r>
          <a:endParaRPr lang="es-MX" sz="2400" dirty="0">
            <a:solidFill>
              <a:schemeClr val="tx1"/>
            </a:solidFill>
          </a:endParaRPr>
        </a:p>
      </dgm:t>
    </dgm:pt>
    <dgm:pt modelId="{FD2852A0-CBCF-4723-8566-1E67FF08040B}" type="parTrans" cxnId="{689F5C20-4553-441B-9A7E-06ACC970A5DD}">
      <dgm:prSet/>
      <dgm:spPr/>
      <dgm:t>
        <a:bodyPr/>
        <a:lstStyle/>
        <a:p>
          <a:endParaRPr lang="es-MX" sz="2400">
            <a:solidFill>
              <a:schemeClr val="tx1"/>
            </a:solidFill>
          </a:endParaRPr>
        </a:p>
      </dgm:t>
    </dgm:pt>
    <dgm:pt modelId="{080B7F03-893E-40B5-8EF9-2D3E20C7FE35}" type="sibTrans" cxnId="{689F5C20-4553-441B-9A7E-06ACC970A5DD}">
      <dgm:prSet/>
      <dgm:spPr/>
      <dgm:t>
        <a:bodyPr/>
        <a:lstStyle/>
        <a:p>
          <a:endParaRPr lang="es-MX" sz="2400">
            <a:solidFill>
              <a:schemeClr val="tx1"/>
            </a:solidFill>
          </a:endParaRPr>
        </a:p>
      </dgm:t>
    </dgm:pt>
    <dgm:pt modelId="{BF4C5D5A-4A4D-4A71-847A-B79431D44BF5}">
      <dgm:prSet phldrT="[Texto]" custT="1"/>
      <dgm:spPr/>
      <dgm:t>
        <a:bodyPr/>
        <a:lstStyle/>
        <a:p>
          <a:r>
            <a:rPr lang="es-MX" sz="2400" dirty="0" smtClean="0">
              <a:solidFill>
                <a:schemeClr val="tx1"/>
              </a:solidFill>
            </a:rPr>
            <a:t>Atractivos</a:t>
          </a:r>
          <a:endParaRPr lang="es-MX" sz="2400" dirty="0">
            <a:solidFill>
              <a:schemeClr val="tx1"/>
            </a:solidFill>
          </a:endParaRPr>
        </a:p>
      </dgm:t>
    </dgm:pt>
    <dgm:pt modelId="{19D72F29-90E1-4FB1-84AF-F29D9E8502CF}" type="parTrans" cxnId="{599BE553-A864-473C-BCD2-CB2A331BE0CA}">
      <dgm:prSet/>
      <dgm:spPr/>
      <dgm:t>
        <a:bodyPr/>
        <a:lstStyle/>
        <a:p>
          <a:endParaRPr lang="es-MX" sz="2400">
            <a:solidFill>
              <a:schemeClr val="tx1"/>
            </a:solidFill>
          </a:endParaRPr>
        </a:p>
      </dgm:t>
    </dgm:pt>
    <dgm:pt modelId="{930C35C3-8733-484F-B293-582353CD515B}" type="sibTrans" cxnId="{599BE553-A864-473C-BCD2-CB2A331BE0CA}">
      <dgm:prSet/>
      <dgm:spPr/>
      <dgm:t>
        <a:bodyPr/>
        <a:lstStyle/>
        <a:p>
          <a:endParaRPr lang="es-MX" sz="2400">
            <a:solidFill>
              <a:schemeClr val="tx1"/>
            </a:solidFill>
          </a:endParaRPr>
        </a:p>
      </dgm:t>
    </dgm:pt>
    <dgm:pt modelId="{F901F688-882E-4235-90A4-9B081B81602B}">
      <dgm:prSet phldrT="[Texto]" phldr="1" custT="1"/>
      <dgm:spPr/>
      <dgm:t>
        <a:bodyPr/>
        <a:lstStyle/>
        <a:p>
          <a:endParaRPr lang="es-MX" sz="2400" dirty="0">
            <a:noFill/>
          </a:endParaRPr>
        </a:p>
      </dgm:t>
    </dgm:pt>
    <dgm:pt modelId="{958E99C8-46C5-4127-99C6-8DE38EC6BD64}" type="sibTrans" cxnId="{A3F0EE57-E5FA-4196-9B28-67938BED3EFB}">
      <dgm:prSet/>
      <dgm:spPr/>
      <dgm:t>
        <a:bodyPr/>
        <a:lstStyle/>
        <a:p>
          <a:endParaRPr lang="es-MX" sz="2400">
            <a:solidFill>
              <a:schemeClr val="tx1"/>
            </a:solidFill>
          </a:endParaRPr>
        </a:p>
      </dgm:t>
    </dgm:pt>
    <dgm:pt modelId="{BA97A95E-0939-48FA-A6DE-F588A8C8703A}" type="parTrans" cxnId="{A3F0EE57-E5FA-4196-9B28-67938BED3EFB}">
      <dgm:prSet/>
      <dgm:spPr/>
      <dgm:t>
        <a:bodyPr/>
        <a:lstStyle/>
        <a:p>
          <a:endParaRPr lang="es-MX" sz="2400">
            <a:solidFill>
              <a:schemeClr val="tx1"/>
            </a:solidFill>
          </a:endParaRPr>
        </a:p>
      </dgm:t>
    </dgm:pt>
    <dgm:pt modelId="{2C784ACD-349B-4B52-A17E-753ACBDC4234}" type="pres">
      <dgm:prSet presAssocID="{6FDA4F60-3593-4B23-A7AB-9521B01C469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8F066361-849A-42C2-9E39-6D8AA0A58DA4}" type="pres">
      <dgm:prSet presAssocID="{975F637C-1E20-47BA-AF5F-9998A1919F49}" presName="composite" presStyleCnt="0"/>
      <dgm:spPr/>
    </dgm:pt>
    <dgm:pt modelId="{D58545C6-16F3-47A1-8B49-D0F52B93C6F2}" type="pres">
      <dgm:prSet presAssocID="{975F637C-1E20-47BA-AF5F-9998A1919F49}" presName="bentUpArrow1" presStyleLbl="alignImgPlace1" presStyleIdx="0" presStyleCnt="2"/>
      <dgm:spPr/>
    </dgm:pt>
    <dgm:pt modelId="{AE0F9532-6FD6-468F-B6CF-D1CB868D7A2E}" type="pres">
      <dgm:prSet presAssocID="{975F637C-1E20-47BA-AF5F-9998A1919F49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0A627D2-7160-4577-A63B-5F4D5EE06074}" type="pres">
      <dgm:prSet presAssocID="{975F637C-1E20-47BA-AF5F-9998A1919F49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7FBF91E-211F-4E5A-B41D-36F6D6F360E5}" type="pres">
      <dgm:prSet presAssocID="{490B94DE-5B9D-4532-8497-18010CDCB789}" presName="sibTrans" presStyleCnt="0"/>
      <dgm:spPr/>
    </dgm:pt>
    <dgm:pt modelId="{FB465F92-53FA-4F6A-9210-CC86846FCE5B}" type="pres">
      <dgm:prSet presAssocID="{36E1869A-9800-4855-8F55-B6B234B6F245}" presName="composite" presStyleCnt="0"/>
      <dgm:spPr/>
    </dgm:pt>
    <dgm:pt modelId="{8D142D1D-132B-4320-9A61-FD23DCFD8FE5}" type="pres">
      <dgm:prSet presAssocID="{36E1869A-9800-4855-8F55-B6B234B6F245}" presName="bentUpArrow1" presStyleLbl="alignImgPlace1" presStyleIdx="1" presStyleCnt="2"/>
      <dgm:spPr/>
    </dgm:pt>
    <dgm:pt modelId="{9D41F607-84DC-4CA8-9C9F-8EEE729595A2}" type="pres">
      <dgm:prSet presAssocID="{36E1869A-9800-4855-8F55-B6B234B6F245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AFD2232-7A6C-487C-8652-FCA92964854C}" type="pres">
      <dgm:prSet presAssocID="{36E1869A-9800-4855-8F55-B6B234B6F245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8AFF9B9-53DD-44E6-B739-0C8DBE44D1AA}" type="pres">
      <dgm:prSet presAssocID="{080B7F03-893E-40B5-8EF9-2D3E20C7FE35}" presName="sibTrans" presStyleCnt="0"/>
      <dgm:spPr/>
    </dgm:pt>
    <dgm:pt modelId="{28A3427A-FB3D-43AD-B342-5180AAE3A977}" type="pres">
      <dgm:prSet presAssocID="{BF4C5D5A-4A4D-4A71-847A-B79431D44BF5}" presName="composite" presStyleCnt="0"/>
      <dgm:spPr/>
    </dgm:pt>
    <dgm:pt modelId="{13B59248-ED92-4B0E-909F-00F267CD1814}" type="pres">
      <dgm:prSet presAssocID="{BF4C5D5A-4A4D-4A71-847A-B79431D44BF5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A2C0751-DC62-42DA-81E4-DE3541FD2143}" type="pres">
      <dgm:prSet presAssocID="{BF4C5D5A-4A4D-4A71-847A-B79431D44BF5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99BE553-A864-473C-BCD2-CB2A331BE0CA}" srcId="{6FDA4F60-3593-4B23-A7AB-9521B01C4695}" destId="{BF4C5D5A-4A4D-4A71-847A-B79431D44BF5}" srcOrd="2" destOrd="0" parTransId="{19D72F29-90E1-4FB1-84AF-F29D9E8502CF}" sibTransId="{930C35C3-8733-484F-B293-582353CD515B}"/>
    <dgm:cxn modelId="{C18A232A-7D6C-4713-98C9-6F2F419FDEE1}" type="presOf" srcId="{36E1869A-9800-4855-8F55-B6B234B6F245}" destId="{9D41F607-84DC-4CA8-9C9F-8EEE729595A2}" srcOrd="0" destOrd="0" presId="urn:microsoft.com/office/officeart/2005/8/layout/StepDownProcess"/>
    <dgm:cxn modelId="{1A61168A-7519-4FDE-9818-CC384A77F8C0}" type="presOf" srcId="{BF4C5D5A-4A4D-4A71-847A-B79431D44BF5}" destId="{13B59248-ED92-4B0E-909F-00F267CD1814}" srcOrd="0" destOrd="0" presId="urn:microsoft.com/office/officeart/2005/8/layout/StepDownProcess"/>
    <dgm:cxn modelId="{52705157-0B39-490B-81C5-5AA0BFD8B66A}" type="presOf" srcId="{F901F688-882E-4235-90A4-9B081B81602B}" destId="{7A2C0751-DC62-42DA-81E4-DE3541FD2143}" srcOrd="0" destOrd="0" presId="urn:microsoft.com/office/officeart/2005/8/layout/StepDownProcess"/>
    <dgm:cxn modelId="{50EFF3BC-228D-42D1-B0D9-160C956032CE}" type="presOf" srcId="{975F637C-1E20-47BA-AF5F-9998A1919F49}" destId="{AE0F9532-6FD6-468F-B6CF-D1CB868D7A2E}" srcOrd="0" destOrd="0" presId="urn:microsoft.com/office/officeart/2005/8/layout/StepDownProcess"/>
    <dgm:cxn modelId="{BB6EAD86-2B14-49A9-BB14-D573A62922FF}" srcId="{6FDA4F60-3593-4B23-A7AB-9521B01C4695}" destId="{975F637C-1E20-47BA-AF5F-9998A1919F49}" srcOrd="0" destOrd="0" parTransId="{B73F13D5-DDF4-4367-84E2-D5147C29C7EB}" sibTransId="{490B94DE-5B9D-4532-8497-18010CDCB789}"/>
    <dgm:cxn modelId="{70D8C951-33BE-4784-AB6A-5E078E041C3F}" type="presOf" srcId="{6FDA4F60-3593-4B23-A7AB-9521B01C4695}" destId="{2C784ACD-349B-4B52-A17E-753ACBDC4234}" srcOrd="0" destOrd="0" presId="urn:microsoft.com/office/officeart/2005/8/layout/StepDownProcess"/>
    <dgm:cxn modelId="{689F5C20-4553-441B-9A7E-06ACC970A5DD}" srcId="{6FDA4F60-3593-4B23-A7AB-9521B01C4695}" destId="{36E1869A-9800-4855-8F55-B6B234B6F245}" srcOrd="1" destOrd="0" parTransId="{FD2852A0-CBCF-4723-8566-1E67FF08040B}" sibTransId="{080B7F03-893E-40B5-8EF9-2D3E20C7FE35}"/>
    <dgm:cxn modelId="{A3F0EE57-E5FA-4196-9B28-67938BED3EFB}" srcId="{BF4C5D5A-4A4D-4A71-847A-B79431D44BF5}" destId="{F901F688-882E-4235-90A4-9B081B81602B}" srcOrd="0" destOrd="0" parTransId="{BA97A95E-0939-48FA-A6DE-F588A8C8703A}" sibTransId="{958E99C8-46C5-4127-99C6-8DE38EC6BD64}"/>
    <dgm:cxn modelId="{A9F44729-92BB-4E54-8CC6-B13DB3804C06}" type="presParOf" srcId="{2C784ACD-349B-4B52-A17E-753ACBDC4234}" destId="{8F066361-849A-42C2-9E39-6D8AA0A58DA4}" srcOrd="0" destOrd="0" presId="urn:microsoft.com/office/officeart/2005/8/layout/StepDownProcess"/>
    <dgm:cxn modelId="{346C07FF-7441-4A41-9ED8-D462B99432C2}" type="presParOf" srcId="{8F066361-849A-42C2-9E39-6D8AA0A58DA4}" destId="{D58545C6-16F3-47A1-8B49-D0F52B93C6F2}" srcOrd="0" destOrd="0" presId="urn:microsoft.com/office/officeart/2005/8/layout/StepDownProcess"/>
    <dgm:cxn modelId="{C98F81DD-72F1-4BA1-AC7D-025F3B87E1C6}" type="presParOf" srcId="{8F066361-849A-42C2-9E39-6D8AA0A58DA4}" destId="{AE0F9532-6FD6-468F-B6CF-D1CB868D7A2E}" srcOrd="1" destOrd="0" presId="urn:microsoft.com/office/officeart/2005/8/layout/StepDownProcess"/>
    <dgm:cxn modelId="{1597693A-4161-486D-B02A-739393724B2B}" type="presParOf" srcId="{8F066361-849A-42C2-9E39-6D8AA0A58DA4}" destId="{50A627D2-7160-4577-A63B-5F4D5EE06074}" srcOrd="2" destOrd="0" presId="urn:microsoft.com/office/officeart/2005/8/layout/StepDownProcess"/>
    <dgm:cxn modelId="{BED964B1-8ECB-4B5C-B70B-CF8C97CE398B}" type="presParOf" srcId="{2C784ACD-349B-4B52-A17E-753ACBDC4234}" destId="{07FBF91E-211F-4E5A-B41D-36F6D6F360E5}" srcOrd="1" destOrd="0" presId="urn:microsoft.com/office/officeart/2005/8/layout/StepDownProcess"/>
    <dgm:cxn modelId="{1326BDFB-FCD2-49F8-8086-3B5D1A47F8CC}" type="presParOf" srcId="{2C784ACD-349B-4B52-A17E-753ACBDC4234}" destId="{FB465F92-53FA-4F6A-9210-CC86846FCE5B}" srcOrd="2" destOrd="0" presId="urn:microsoft.com/office/officeart/2005/8/layout/StepDownProcess"/>
    <dgm:cxn modelId="{FFBD521B-0DBE-4B51-BF49-99315550DE9E}" type="presParOf" srcId="{FB465F92-53FA-4F6A-9210-CC86846FCE5B}" destId="{8D142D1D-132B-4320-9A61-FD23DCFD8FE5}" srcOrd="0" destOrd="0" presId="urn:microsoft.com/office/officeart/2005/8/layout/StepDownProcess"/>
    <dgm:cxn modelId="{0BF6747F-64C9-4111-ABC8-3E1E418F8B2C}" type="presParOf" srcId="{FB465F92-53FA-4F6A-9210-CC86846FCE5B}" destId="{9D41F607-84DC-4CA8-9C9F-8EEE729595A2}" srcOrd="1" destOrd="0" presId="urn:microsoft.com/office/officeart/2005/8/layout/StepDownProcess"/>
    <dgm:cxn modelId="{F8E5C083-449F-444F-A1E6-38B286AC5D9B}" type="presParOf" srcId="{FB465F92-53FA-4F6A-9210-CC86846FCE5B}" destId="{9AFD2232-7A6C-487C-8652-FCA92964854C}" srcOrd="2" destOrd="0" presId="urn:microsoft.com/office/officeart/2005/8/layout/StepDownProcess"/>
    <dgm:cxn modelId="{C2AB7673-34CE-424E-B1C8-AFB898341DCA}" type="presParOf" srcId="{2C784ACD-349B-4B52-A17E-753ACBDC4234}" destId="{28AFF9B9-53DD-44E6-B739-0C8DBE44D1AA}" srcOrd="3" destOrd="0" presId="urn:microsoft.com/office/officeart/2005/8/layout/StepDownProcess"/>
    <dgm:cxn modelId="{FF84ECE5-39E1-4E32-8F48-F9CFDF46DFD5}" type="presParOf" srcId="{2C784ACD-349B-4B52-A17E-753ACBDC4234}" destId="{28A3427A-FB3D-43AD-B342-5180AAE3A977}" srcOrd="4" destOrd="0" presId="urn:microsoft.com/office/officeart/2005/8/layout/StepDownProcess"/>
    <dgm:cxn modelId="{520E6E00-0131-40B8-B7F7-9A8A5627D8AD}" type="presParOf" srcId="{28A3427A-FB3D-43AD-B342-5180AAE3A977}" destId="{13B59248-ED92-4B0E-909F-00F267CD1814}" srcOrd="0" destOrd="0" presId="urn:microsoft.com/office/officeart/2005/8/layout/StepDownProcess"/>
    <dgm:cxn modelId="{A96B9CEA-DF86-46F1-B7AA-37B740AC8424}" type="presParOf" srcId="{28A3427A-FB3D-43AD-B342-5180AAE3A977}" destId="{7A2C0751-DC62-42DA-81E4-DE3541FD214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FDA4F60-3593-4B23-A7AB-9521B01C4695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975F637C-1E20-47BA-AF5F-9998A1919F49}">
      <dgm:prSet phldrT="[Texto]" custT="1"/>
      <dgm:spPr/>
      <dgm:t>
        <a:bodyPr/>
        <a:lstStyle/>
        <a:p>
          <a:r>
            <a:rPr lang="es-MX" sz="2400" dirty="0" smtClean="0">
              <a:solidFill>
                <a:schemeClr val="tx1"/>
              </a:solidFill>
            </a:rPr>
            <a:t>Equipamiento e instalaciones</a:t>
          </a:r>
          <a:endParaRPr lang="es-MX" sz="2400" dirty="0">
            <a:solidFill>
              <a:schemeClr val="tx1"/>
            </a:solidFill>
          </a:endParaRPr>
        </a:p>
      </dgm:t>
    </dgm:pt>
    <dgm:pt modelId="{B73F13D5-DDF4-4367-84E2-D5147C29C7EB}" type="parTrans" cxnId="{BB6EAD86-2B14-49A9-BB14-D573A62922FF}">
      <dgm:prSet/>
      <dgm:spPr/>
      <dgm:t>
        <a:bodyPr/>
        <a:lstStyle/>
        <a:p>
          <a:endParaRPr lang="es-MX" sz="2400">
            <a:solidFill>
              <a:schemeClr val="tx1"/>
            </a:solidFill>
          </a:endParaRPr>
        </a:p>
      </dgm:t>
    </dgm:pt>
    <dgm:pt modelId="{490B94DE-5B9D-4532-8497-18010CDCB789}" type="sibTrans" cxnId="{BB6EAD86-2B14-49A9-BB14-D573A62922FF}">
      <dgm:prSet/>
      <dgm:spPr/>
      <dgm:t>
        <a:bodyPr/>
        <a:lstStyle/>
        <a:p>
          <a:endParaRPr lang="es-MX" sz="2400">
            <a:solidFill>
              <a:schemeClr val="tx1"/>
            </a:solidFill>
          </a:endParaRPr>
        </a:p>
      </dgm:t>
    </dgm:pt>
    <dgm:pt modelId="{36E1869A-9800-4855-8F55-B6B234B6F245}">
      <dgm:prSet phldrT="[Texto]" custT="1"/>
      <dgm:spPr/>
      <dgm:t>
        <a:bodyPr/>
        <a:lstStyle/>
        <a:p>
          <a:r>
            <a:rPr lang="es-MX" sz="2400" dirty="0" smtClean="0">
              <a:solidFill>
                <a:schemeClr val="tx1"/>
              </a:solidFill>
            </a:rPr>
            <a:t>Demanda</a:t>
          </a:r>
          <a:endParaRPr lang="es-MX" sz="2400" dirty="0">
            <a:solidFill>
              <a:schemeClr val="tx1"/>
            </a:solidFill>
          </a:endParaRPr>
        </a:p>
      </dgm:t>
    </dgm:pt>
    <dgm:pt modelId="{FD2852A0-CBCF-4723-8566-1E67FF08040B}" type="parTrans" cxnId="{689F5C20-4553-441B-9A7E-06ACC970A5DD}">
      <dgm:prSet/>
      <dgm:spPr/>
      <dgm:t>
        <a:bodyPr/>
        <a:lstStyle/>
        <a:p>
          <a:endParaRPr lang="es-MX" sz="2400">
            <a:solidFill>
              <a:schemeClr val="tx1"/>
            </a:solidFill>
          </a:endParaRPr>
        </a:p>
      </dgm:t>
    </dgm:pt>
    <dgm:pt modelId="{080B7F03-893E-40B5-8EF9-2D3E20C7FE35}" type="sibTrans" cxnId="{689F5C20-4553-441B-9A7E-06ACC970A5DD}">
      <dgm:prSet/>
      <dgm:spPr/>
      <dgm:t>
        <a:bodyPr/>
        <a:lstStyle/>
        <a:p>
          <a:endParaRPr lang="es-MX" sz="2400">
            <a:solidFill>
              <a:schemeClr val="tx1"/>
            </a:solidFill>
          </a:endParaRPr>
        </a:p>
      </dgm:t>
    </dgm:pt>
    <dgm:pt modelId="{BF4C5D5A-4A4D-4A71-847A-B79431D44BF5}">
      <dgm:prSet phldrT="[Texto]" custT="1"/>
      <dgm:spPr/>
      <dgm:t>
        <a:bodyPr/>
        <a:lstStyle/>
        <a:p>
          <a:r>
            <a:rPr lang="es-MX" sz="2400" dirty="0" smtClean="0">
              <a:solidFill>
                <a:schemeClr val="tx1"/>
              </a:solidFill>
            </a:rPr>
            <a:t>Infraestructura</a:t>
          </a:r>
          <a:endParaRPr lang="es-MX" sz="2400" dirty="0">
            <a:solidFill>
              <a:schemeClr val="tx1"/>
            </a:solidFill>
          </a:endParaRPr>
        </a:p>
      </dgm:t>
    </dgm:pt>
    <dgm:pt modelId="{19D72F29-90E1-4FB1-84AF-F29D9E8502CF}" type="parTrans" cxnId="{599BE553-A864-473C-BCD2-CB2A331BE0CA}">
      <dgm:prSet/>
      <dgm:spPr/>
      <dgm:t>
        <a:bodyPr/>
        <a:lstStyle/>
        <a:p>
          <a:endParaRPr lang="es-MX" sz="2400">
            <a:solidFill>
              <a:schemeClr val="tx1"/>
            </a:solidFill>
          </a:endParaRPr>
        </a:p>
      </dgm:t>
    </dgm:pt>
    <dgm:pt modelId="{930C35C3-8733-484F-B293-582353CD515B}" type="sibTrans" cxnId="{599BE553-A864-473C-BCD2-CB2A331BE0CA}">
      <dgm:prSet/>
      <dgm:spPr/>
      <dgm:t>
        <a:bodyPr/>
        <a:lstStyle/>
        <a:p>
          <a:endParaRPr lang="es-MX" sz="2400">
            <a:solidFill>
              <a:schemeClr val="tx1"/>
            </a:solidFill>
          </a:endParaRPr>
        </a:p>
      </dgm:t>
    </dgm:pt>
    <dgm:pt modelId="{F901F688-882E-4235-90A4-9B081B81602B}">
      <dgm:prSet phldrT="[Texto]" phldr="1" custT="1"/>
      <dgm:spPr/>
      <dgm:t>
        <a:bodyPr/>
        <a:lstStyle/>
        <a:p>
          <a:endParaRPr lang="es-MX" sz="2400" dirty="0">
            <a:solidFill>
              <a:schemeClr val="tx1"/>
            </a:solidFill>
          </a:endParaRPr>
        </a:p>
      </dgm:t>
    </dgm:pt>
    <dgm:pt modelId="{958E99C8-46C5-4127-99C6-8DE38EC6BD64}" type="sibTrans" cxnId="{A3F0EE57-E5FA-4196-9B28-67938BED3EFB}">
      <dgm:prSet/>
      <dgm:spPr/>
      <dgm:t>
        <a:bodyPr/>
        <a:lstStyle/>
        <a:p>
          <a:endParaRPr lang="es-MX" sz="2400">
            <a:solidFill>
              <a:schemeClr val="tx1"/>
            </a:solidFill>
          </a:endParaRPr>
        </a:p>
      </dgm:t>
    </dgm:pt>
    <dgm:pt modelId="{BA97A95E-0939-48FA-A6DE-F588A8C8703A}" type="parTrans" cxnId="{A3F0EE57-E5FA-4196-9B28-67938BED3EFB}">
      <dgm:prSet/>
      <dgm:spPr/>
      <dgm:t>
        <a:bodyPr/>
        <a:lstStyle/>
        <a:p>
          <a:endParaRPr lang="es-MX" sz="2400">
            <a:solidFill>
              <a:schemeClr val="tx1"/>
            </a:solidFill>
          </a:endParaRPr>
        </a:p>
      </dgm:t>
    </dgm:pt>
    <dgm:pt modelId="{2C784ACD-349B-4B52-A17E-753ACBDC4234}" type="pres">
      <dgm:prSet presAssocID="{6FDA4F60-3593-4B23-A7AB-9521B01C469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8F066361-849A-42C2-9E39-6D8AA0A58DA4}" type="pres">
      <dgm:prSet presAssocID="{975F637C-1E20-47BA-AF5F-9998A1919F49}" presName="composite" presStyleCnt="0"/>
      <dgm:spPr/>
      <dgm:t>
        <a:bodyPr/>
        <a:lstStyle/>
        <a:p>
          <a:endParaRPr lang="es-MX"/>
        </a:p>
      </dgm:t>
    </dgm:pt>
    <dgm:pt modelId="{D58545C6-16F3-47A1-8B49-D0F52B93C6F2}" type="pres">
      <dgm:prSet presAssocID="{975F637C-1E20-47BA-AF5F-9998A1919F49}" presName="bentUpArrow1" presStyleLbl="alignImgPlace1" presStyleIdx="0" presStyleCnt="2"/>
      <dgm:spPr/>
      <dgm:t>
        <a:bodyPr/>
        <a:lstStyle/>
        <a:p>
          <a:endParaRPr lang="es-MX"/>
        </a:p>
      </dgm:t>
    </dgm:pt>
    <dgm:pt modelId="{AE0F9532-6FD6-468F-B6CF-D1CB868D7A2E}" type="pres">
      <dgm:prSet presAssocID="{975F637C-1E20-47BA-AF5F-9998A1919F49}" presName="ParentText" presStyleLbl="node1" presStyleIdx="0" presStyleCnt="3" custLinFactNeighborX="-3814" custLinFactNeighborY="136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0A627D2-7160-4577-A63B-5F4D5EE06074}" type="pres">
      <dgm:prSet presAssocID="{975F637C-1E20-47BA-AF5F-9998A1919F49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7FBF91E-211F-4E5A-B41D-36F6D6F360E5}" type="pres">
      <dgm:prSet presAssocID="{490B94DE-5B9D-4532-8497-18010CDCB789}" presName="sibTrans" presStyleCnt="0"/>
      <dgm:spPr/>
      <dgm:t>
        <a:bodyPr/>
        <a:lstStyle/>
        <a:p>
          <a:endParaRPr lang="es-MX"/>
        </a:p>
      </dgm:t>
    </dgm:pt>
    <dgm:pt modelId="{FB465F92-53FA-4F6A-9210-CC86846FCE5B}" type="pres">
      <dgm:prSet presAssocID="{36E1869A-9800-4855-8F55-B6B234B6F245}" presName="composite" presStyleCnt="0"/>
      <dgm:spPr/>
      <dgm:t>
        <a:bodyPr/>
        <a:lstStyle/>
        <a:p>
          <a:endParaRPr lang="es-MX"/>
        </a:p>
      </dgm:t>
    </dgm:pt>
    <dgm:pt modelId="{8D142D1D-132B-4320-9A61-FD23DCFD8FE5}" type="pres">
      <dgm:prSet presAssocID="{36E1869A-9800-4855-8F55-B6B234B6F245}" presName="bentUpArrow1" presStyleLbl="alignImgPlace1" presStyleIdx="1" presStyleCnt="2"/>
      <dgm:spPr/>
      <dgm:t>
        <a:bodyPr/>
        <a:lstStyle/>
        <a:p>
          <a:endParaRPr lang="es-MX"/>
        </a:p>
      </dgm:t>
    </dgm:pt>
    <dgm:pt modelId="{9D41F607-84DC-4CA8-9C9F-8EEE729595A2}" type="pres">
      <dgm:prSet presAssocID="{36E1869A-9800-4855-8F55-B6B234B6F245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AFD2232-7A6C-487C-8652-FCA92964854C}" type="pres">
      <dgm:prSet presAssocID="{36E1869A-9800-4855-8F55-B6B234B6F245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8AFF9B9-53DD-44E6-B739-0C8DBE44D1AA}" type="pres">
      <dgm:prSet presAssocID="{080B7F03-893E-40B5-8EF9-2D3E20C7FE35}" presName="sibTrans" presStyleCnt="0"/>
      <dgm:spPr/>
      <dgm:t>
        <a:bodyPr/>
        <a:lstStyle/>
        <a:p>
          <a:endParaRPr lang="es-MX"/>
        </a:p>
      </dgm:t>
    </dgm:pt>
    <dgm:pt modelId="{28A3427A-FB3D-43AD-B342-5180AAE3A977}" type="pres">
      <dgm:prSet presAssocID="{BF4C5D5A-4A4D-4A71-847A-B79431D44BF5}" presName="composite" presStyleCnt="0"/>
      <dgm:spPr/>
      <dgm:t>
        <a:bodyPr/>
        <a:lstStyle/>
        <a:p>
          <a:endParaRPr lang="es-MX"/>
        </a:p>
      </dgm:t>
    </dgm:pt>
    <dgm:pt modelId="{13B59248-ED92-4B0E-909F-00F267CD1814}" type="pres">
      <dgm:prSet presAssocID="{BF4C5D5A-4A4D-4A71-847A-B79431D44BF5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A2C0751-DC62-42DA-81E4-DE3541FD2143}" type="pres">
      <dgm:prSet presAssocID="{BF4C5D5A-4A4D-4A71-847A-B79431D44BF5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89F5C20-4553-441B-9A7E-06ACC970A5DD}" srcId="{6FDA4F60-3593-4B23-A7AB-9521B01C4695}" destId="{36E1869A-9800-4855-8F55-B6B234B6F245}" srcOrd="1" destOrd="0" parTransId="{FD2852A0-CBCF-4723-8566-1E67FF08040B}" sibTransId="{080B7F03-893E-40B5-8EF9-2D3E20C7FE35}"/>
    <dgm:cxn modelId="{2FD3C329-E44C-41B7-8EBF-33A861B07F1C}" type="presOf" srcId="{BF4C5D5A-4A4D-4A71-847A-B79431D44BF5}" destId="{13B59248-ED92-4B0E-909F-00F267CD1814}" srcOrd="0" destOrd="0" presId="urn:microsoft.com/office/officeart/2005/8/layout/StepDownProcess"/>
    <dgm:cxn modelId="{B68ED433-A9AB-40F3-A947-111D24789B09}" type="presOf" srcId="{F901F688-882E-4235-90A4-9B081B81602B}" destId="{7A2C0751-DC62-42DA-81E4-DE3541FD2143}" srcOrd="0" destOrd="0" presId="urn:microsoft.com/office/officeart/2005/8/layout/StepDownProcess"/>
    <dgm:cxn modelId="{A3F0EE57-E5FA-4196-9B28-67938BED3EFB}" srcId="{BF4C5D5A-4A4D-4A71-847A-B79431D44BF5}" destId="{F901F688-882E-4235-90A4-9B081B81602B}" srcOrd="0" destOrd="0" parTransId="{BA97A95E-0939-48FA-A6DE-F588A8C8703A}" sibTransId="{958E99C8-46C5-4127-99C6-8DE38EC6BD64}"/>
    <dgm:cxn modelId="{197FC11A-9B46-4ADA-8FA0-C6E8C86845B3}" type="presOf" srcId="{975F637C-1E20-47BA-AF5F-9998A1919F49}" destId="{AE0F9532-6FD6-468F-B6CF-D1CB868D7A2E}" srcOrd="0" destOrd="0" presId="urn:microsoft.com/office/officeart/2005/8/layout/StepDownProcess"/>
    <dgm:cxn modelId="{599BE553-A864-473C-BCD2-CB2A331BE0CA}" srcId="{6FDA4F60-3593-4B23-A7AB-9521B01C4695}" destId="{BF4C5D5A-4A4D-4A71-847A-B79431D44BF5}" srcOrd="2" destOrd="0" parTransId="{19D72F29-90E1-4FB1-84AF-F29D9E8502CF}" sibTransId="{930C35C3-8733-484F-B293-582353CD515B}"/>
    <dgm:cxn modelId="{BB6EAD86-2B14-49A9-BB14-D573A62922FF}" srcId="{6FDA4F60-3593-4B23-A7AB-9521B01C4695}" destId="{975F637C-1E20-47BA-AF5F-9998A1919F49}" srcOrd="0" destOrd="0" parTransId="{B73F13D5-DDF4-4367-84E2-D5147C29C7EB}" sibTransId="{490B94DE-5B9D-4532-8497-18010CDCB789}"/>
    <dgm:cxn modelId="{D5693218-9F59-43FA-9275-33947D8A5429}" type="presOf" srcId="{36E1869A-9800-4855-8F55-B6B234B6F245}" destId="{9D41F607-84DC-4CA8-9C9F-8EEE729595A2}" srcOrd="0" destOrd="0" presId="urn:microsoft.com/office/officeart/2005/8/layout/StepDownProcess"/>
    <dgm:cxn modelId="{3240D516-6791-4266-905B-15DA1848A3BB}" type="presOf" srcId="{6FDA4F60-3593-4B23-A7AB-9521B01C4695}" destId="{2C784ACD-349B-4B52-A17E-753ACBDC4234}" srcOrd="0" destOrd="0" presId="urn:microsoft.com/office/officeart/2005/8/layout/StepDownProcess"/>
    <dgm:cxn modelId="{26C4F04B-0D1D-441F-9064-F52FC18AE6A2}" type="presParOf" srcId="{2C784ACD-349B-4B52-A17E-753ACBDC4234}" destId="{8F066361-849A-42C2-9E39-6D8AA0A58DA4}" srcOrd="0" destOrd="0" presId="urn:microsoft.com/office/officeart/2005/8/layout/StepDownProcess"/>
    <dgm:cxn modelId="{1950CE6F-4288-4644-81D3-07BCC434A992}" type="presParOf" srcId="{8F066361-849A-42C2-9E39-6D8AA0A58DA4}" destId="{D58545C6-16F3-47A1-8B49-D0F52B93C6F2}" srcOrd="0" destOrd="0" presId="urn:microsoft.com/office/officeart/2005/8/layout/StepDownProcess"/>
    <dgm:cxn modelId="{3651D4BE-0050-4DB9-98F0-3E6F4858C049}" type="presParOf" srcId="{8F066361-849A-42C2-9E39-6D8AA0A58DA4}" destId="{AE0F9532-6FD6-468F-B6CF-D1CB868D7A2E}" srcOrd="1" destOrd="0" presId="urn:microsoft.com/office/officeart/2005/8/layout/StepDownProcess"/>
    <dgm:cxn modelId="{2FC98455-7DE4-40B8-A24D-09C96E46D47A}" type="presParOf" srcId="{8F066361-849A-42C2-9E39-6D8AA0A58DA4}" destId="{50A627D2-7160-4577-A63B-5F4D5EE06074}" srcOrd="2" destOrd="0" presId="urn:microsoft.com/office/officeart/2005/8/layout/StepDownProcess"/>
    <dgm:cxn modelId="{E52241DF-D228-4B4E-8048-8F0586316540}" type="presParOf" srcId="{2C784ACD-349B-4B52-A17E-753ACBDC4234}" destId="{07FBF91E-211F-4E5A-B41D-36F6D6F360E5}" srcOrd="1" destOrd="0" presId="urn:microsoft.com/office/officeart/2005/8/layout/StepDownProcess"/>
    <dgm:cxn modelId="{07B1ADA9-F429-4666-AB5E-C6BD49E08CBC}" type="presParOf" srcId="{2C784ACD-349B-4B52-A17E-753ACBDC4234}" destId="{FB465F92-53FA-4F6A-9210-CC86846FCE5B}" srcOrd="2" destOrd="0" presId="urn:microsoft.com/office/officeart/2005/8/layout/StepDownProcess"/>
    <dgm:cxn modelId="{8CD9D1F4-FB01-454C-AD6B-FA6ACEC559B0}" type="presParOf" srcId="{FB465F92-53FA-4F6A-9210-CC86846FCE5B}" destId="{8D142D1D-132B-4320-9A61-FD23DCFD8FE5}" srcOrd="0" destOrd="0" presId="urn:microsoft.com/office/officeart/2005/8/layout/StepDownProcess"/>
    <dgm:cxn modelId="{83F80189-8CAB-485F-9841-B5CCD2479658}" type="presParOf" srcId="{FB465F92-53FA-4F6A-9210-CC86846FCE5B}" destId="{9D41F607-84DC-4CA8-9C9F-8EEE729595A2}" srcOrd="1" destOrd="0" presId="urn:microsoft.com/office/officeart/2005/8/layout/StepDownProcess"/>
    <dgm:cxn modelId="{7BED6374-2CB9-4E38-BE2B-DEA5264EFE25}" type="presParOf" srcId="{FB465F92-53FA-4F6A-9210-CC86846FCE5B}" destId="{9AFD2232-7A6C-487C-8652-FCA92964854C}" srcOrd="2" destOrd="0" presId="urn:microsoft.com/office/officeart/2005/8/layout/StepDownProcess"/>
    <dgm:cxn modelId="{410CA102-B96F-4974-8F53-9F01100E5E3A}" type="presParOf" srcId="{2C784ACD-349B-4B52-A17E-753ACBDC4234}" destId="{28AFF9B9-53DD-44E6-B739-0C8DBE44D1AA}" srcOrd="3" destOrd="0" presId="urn:microsoft.com/office/officeart/2005/8/layout/StepDownProcess"/>
    <dgm:cxn modelId="{DF3CFF24-CEEC-4069-8D2B-330D7663D684}" type="presParOf" srcId="{2C784ACD-349B-4B52-A17E-753ACBDC4234}" destId="{28A3427A-FB3D-43AD-B342-5180AAE3A977}" srcOrd="4" destOrd="0" presId="urn:microsoft.com/office/officeart/2005/8/layout/StepDownProcess"/>
    <dgm:cxn modelId="{015B42DB-CA18-4582-9BB4-2CA3B3F2B960}" type="presParOf" srcId="{28A3427A-FB3D-43AD-B342-5180AAE3A977}" destId="{13B59248-ED92-4B0E-909F-00F267CD1814}" srcOrd="0" destOrd="0" presId="urn:microsoft.com/office/officeart/2005/8/layout/StepDownProcess"/>
    <dgm:cxn modelId="{117C9A48-197C-4DBD-A9AF-7C63311D05A7}" type="presParOf" srcId="{28A3427A-FB3D-43AD-B342-5180AAE3A977}" destId="{7A2C0751-DC62-42DA-81E4-DE3541FD214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32C5517-B598-45F9-8081-238C38583C47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09EEE5A5-F48F-456F-810E-6C97B3200509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tx1"/>
              </a:solidFill>
            </a:rPr>
            <a:t>Enfoque de investigación</a:t>
          </a:r>
          <a:endParaRPr lang="es-MX" sz="1800" b="1" dirty="0">
            <a:solidFill>
              <a:schemeClr val="tx1"/>
            </a:solidFill>
          </a:endParaRPr>
        </a:p>
      </dgm:t>
    </dgm:pt>
    <dgm:pt modelId="{889EC3C6-BFF2-4B48-BE75-16989EB728F1}" type="parTrans" cxnId="{452E9C53-09C9-496C-A05A-ABEFD9340389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CBA10335-7F8C-467A-B473-B28245727CA4}" type="sibTrans" cxnId="{452E9C53-09C9-496C-A05A-ABEFD9340389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B6A335F3-3223-4843-B86A-C127F31C1EC8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tx1"/>
              </a:solidFill>
            </a:rPr>
            <a:t>Tipología de investigación </a:t>
          </a:r>
          <a:endParaRPr lang="es-MX" sz="1800" b="1" dirty="0">
            <a:solidFill>
              <a:schemeClr val="tx1"/>
            </a:solidFill>
          </a:endParaRPr>
        </a:p>
      </dgm:t>
    </dgm:pt>
    <dgm:pt modelId="{47AA6094-7C72-488A-87D8-EC8EA54DB483}" type="parTrans" cxnId="{D016A131-963D-42C0-8F0C-9F71EDF79C5B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D13B3A12-FBDD-4DBD-98E3-B995AE572569}" type="sibTrans" cxnId="{D016A131-963D-42C0-8F0C-9F71EDF79C5B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91E5B54A-5953-4762-B208-12C460F24DEE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tx1"/>
              </a:solidFill>
            </a:rPr>
            <a:t>Instrumentos de recolección de información </a:t>
          </a:r>
          <a:endParaRPr lang="es-MX" sz="1800" b="1" dirty="0">
            <a:solidFill>
              <a:schemeClr val="tx1"/>
            </a:solidFill>
          </a:endParaRPr>
        </a:p>
      </dgm:t>
    </dgm:pt>
    <dgm:pt modelId="{C4806217-81DA-497D-80D5-06BC1CAAB5FA}" type="parTrans" cxnId="{5EA2FA3A-4CEC-419D-BACE-025A0E20CF06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DE349170-566C-4536-B7D8-ECA93059C566}" type="sibTrans" cxnId="{5EA2FA3A-4CEC-419D-BACE-025A0E20CF06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24597D96-010E-4A6F-ABC0-C51F4FA7623C}">
      <dgm:prSet phldrT="[Texto]" phldr="1"/>
      <dgm:spPr/>
      <dgm:t>
        <a:bodyPr/>
        <a:lstStyle/>
        <a:p>
          <a:endParaRPr lang="es-MX" b="1" dirty="0">
            <a:noFill/>
          </a:endParaRPr>
        </a:p>
      </dgm:t>
    </dgm:pt>
    <dgm:pt modelId="{EE6501EE-1FD2-44B9-866F-BCFAF5FCA3F6}" type="parTrans" cxnId="{4264F78D-CAC5-4CAD-9015-7BBC902C87DB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AD04388B-6BD6-4E84-BE3C-671369A9BECC}" type="sibTrans" cxnId="{4264F78D-CAC5-4CAD-9015-7BBC902C87DB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F305C794-CB12-4774-BE90-B11F69C40552}">
      <dgm:prSet phldrT="[Texto]" phldr="1"/>
      <dgm:spPr/>
      <dgm:t>
        <a:bodyPr/>
        <a:lstStyle/>
        <a:p>
          <a:endParaRPr lang="es-MX" b="1" dirty="0">
            <a:noFill/>
          </a:endParaRPr>
        </a:p>
      </dgm:t>
    </dgm:pt>
    <dgm:pt modelId="{EE1D1BDD-5267-4BA0-88E7-42DCE71C6B30}" type="parTrans" cxnId="{F518FC4F-C97D-4637-A221-0167D5552BFF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FC52D477-FF1B-4D8D-8717-A9AC09D1494A}" type="sibTrans" cxnId="{F518FC4F-C97D-4637-A221-0167D5552BFF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F2D8231A-E46E-42AF-8665-4D06CF681E1D}">
      <dgm:prSet custT="1"/>
      <dgm:spPr/>
      <dgm:t>
        <a:bodyPr/>
        <a:lstStyle/>
        <a:p>
          <a:r>
            <a:rPr lang="es-MX" sz="1800" b="1" dirty="0" smtClean="0">
              <a:solidFill>
                <a:schemeClr val="tx1"/>
              </a:solidFill>
            </a:rPr>
            <a:t>Recolección y análisis de datos</a:t>
          </a:r>
          <a:endParaRPr lang="es-MX" sz="1800" b="1" dirty="0">
            <a:solidFill>
              <a:schemeClr val="tx1"/>
            </a:solidFill>
          </a:endParaRPr>
        </a:p>
      </dgm:t>
    </dgm:pt>
    <dgm:pt modelId="{AE24C572-9753-49E8-8B8A-7F805A8EE7F4}" type="parTrans" cxnId="{6CF08FDC-814B-421E-B486-1CDFCA491D13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31386690-2216-4A83-A722-604F597DB6F8}" type="sibTrans" cxnId="{6CF08FDC-814B-421E-B486-1CDFCA491D13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72426ED1-635E-4CC3-BDEE-95F57CA05150}" type="pres">
      <dgm:prSet presAssocID="{732C5517-B598-45F9-8081-238C38583C4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E46965F-2033-4E99-A8DE-91C45A2217E2}" type="pres">
      <dgm:prSet presAssocID="{732C5517-B598-45F9-8081-238C38583C47}" presName="cycle" presStyleCnt="0"/>
      <dgm:spPr/>
    </dgm:pt>
    <dgm:pt modelId="{9EFA9C92-AD28-442F-977D-D5F34BDF49E6}" type="pres">
      <dgm:prSet presAssocID="{732C5517-B598-45F9-8081-238C38583C47}" presName="centerShape" presStyleCnt="0"/>
      <dgm:spPr/>
    </dgm:pt>
    <dgm:pt modelId="{16F8AD3B-1DBD-4598-9AEF-A4E03E02C141}" type="pres">
      <dgm:prSet presAssocID="{732C5517-B598-45F9-8081-238C38583C47}" presName="connSite" presStyleLbl="node1" presStyleIdx="0" presStyleCnt="5"/>
      <dgm:spPr/>
    </dgm:pt>
    <dgm:pt modelId="{AEEA8734-2E81-44A8-85C7-6716FC620AA0}" type="pres">
      <dgm:prSet presAssocID="{732C5517-B598-45F9-8081-238C38583C47}" presName="visible" presStyleLbl="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040824C3-3BE8-4FB2-B562-9D624FFC21B3}" type="pres">
      <dgm:prSet presAssocID="{889EC3C6-BFF2-4B48-BE75-16989EB728F1}" presName="Name25" presStyleLbl="parChTrans1D1" presStyleIdx="0" presStyleCnt="4"/>
      <dgm:spPr/>
      <dgm:t>
        <a:bodyPr/>
        <a:lstStyle/>
        <a:p>
          <a:endParaRPr lang="es-MX"/>
        </a:p>
      </dgm:t>
    </dgm:pt>
    <dgm:pt modelId="{874043C5-432C-4FF8-89AA-319E0C1D2956}" type="pres">
      <dgm:prSet presAssocID="{09EEE5A5-F48F-456F-810E-6C97B3200509}" presName="node" presStyleCnt="0"/>
      <dgm:spPr/>
    </dgm:pt>
    <dgm:pt modelId="{A8588816-4A8E-456D-940A-43D7F6DCBBC4}" type="pres">
      <dgm:prSet presAssocID="{09EEE5A5-F48F-456F-810E-6C97B3200509}" presName="parentNode" presStyleLbl="node1" presStyleIdx="1" presStyleCnt="5" custScaleX="137451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DDD6323-92E3-4BCF-91D7-9C77111D8456}" type="pres">
      <dgm:prSet presAssocID="{09EEE5A5-F48F-456F-810E-6C97B3200509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E81F7F5-4876-4EB8-B8D3-CACCA512989A}" type="pres">
      <dgm:prSet presAssocID="{47AA6094-7C72-488A-87D8-EC8EA54DB483}" presName="Name25" presStyleLbl="parChTrans1D1" presStyleIdx="1" presStyleCnt="4"/>
      <dgm:spPr/>
      <dgm:t>
        <a:bodyPr/>
        <a:lstStyle/>
        <a:p>
          <a:endParaRPr lang="es-MX"/>
        </a:p>
      </dgm:t>
    </dgm:pt>
    <dgm:pt modelId="{8BFD1FB6-682B-42FB-866C-3E73FF0E626D}" type="pres">
      <dgm:prSet presAssocID="{B6A335F3-3223-4843-B86A-C127F31C1EC8}" presName="node" presStyleCnt="0"/>
      <dgm:spPr/>
    </dgm:pt>
    <dgm:pt modelId="{E1B3D1E8-FB0A-4214-9A21-37E26FD8505B}" type="pres">
      <dgm:prSet presAssocID="{B6A335F3-3223-4843-B86A-C127F31C1EC8}" presName="parentNode" presStyleLbl="node1" presStyleIdx="2" presStyleCnt="5" custScaleX="137451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FFCA7AB-FB09-4FA1-B990-D8EE054BA0D7}" type="pres">
      <dgm:prSet presAssocID="{B6A335F3-3223-4843-B86A-C127F31C1EC8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31C39E9-6DC9-4F10-ADE5-7464B80CD140}" type="pres">
      <dgm:prSet presAssocID="{AE24C572-9753-49E8-8B8A-7F805A8EE7F4}" presName="Name25" presStyleLbl="parChTrans1D1" presStyleIdx="2" presStyleCnt="4"/>
      <dgm:spPr/>
      <dgm:t>
        <a:bodyPr/>
        <a:lstStyle/>
        <a:p>
          <a:endParaRPr lang="es-MX"/>
        </a:p>
      </dgm:t>
    </dgm:pt>
    <dgm:pt modelId="{7D18A107-29E8-4431-BA75-85162B2A4DD1}" type="pres">
      <dgm:prSet presAssocID="{F2D8231A-E46E-42AF-8665-4D06CF681E1D}" presName="node" presStyleCnt="0"/>
      <dgm:spPr/>
    </dgm:pt>
    <dgm:pt modelId="{D7E02080-2D27-4B51-9199-50B05AA492C1}" type="pres">
      <dgm:prSet presAssocID="{F2D8231A-E46E-42AF-8665-4D06CF681E1D}" presName="parentNode" presStyleLbl="node1" presStyleIdx="3" presStyleCnt="5" custScaleX="137451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62C94E1-479E-4074-8E8B-4CA4B44246F9}" type="pres">
      <dgm:prSet presAssocID="{F2D8231A-E46E-42AF-8665-4D06CF681E1D}" presName="childNode" presStyleLbl="revTx" presStyleIdx="0" presStyleCnt="1">
        <dgm:presLayoutVars>
          <dgm:bulletEnabled val="1"/>
        </dgm:presLayoutVars>
      </dgm:prSet>
      <dgm:spPr/>
    </dgm:pt>
    <dgm:pt modelId="{0E914E22-88A9-475A-A6F2-283F26070771}" type="pres">
      <dgm:prSet presAssocID="{C4806217-81DA-497D-80D5-06BC1CAAB5FA}" presName="Name25" presStyleLbl="parChTrans1D1" presStyleIdx="3" presStyleCnt="4"/>
      <dgm:spPr/>
      <dgm:t>
        <a:bodyPr/>
        <a:lstStyle/>
        <a:p>
          <a:endParaRPr lang="es-MX"/>
        </a:p>
      </dgm:t>
    </dgm:pt>
    <dgm:pt modelId="{13711D7B-6FB4-437D-B22D-ABC385719DF8}" type="pres">
      <dgm:prSet presAssocID="{91E5B54A-5953-4762-B208-12C460F24DEE}" presName="node" presStyleCnt="0"/>
      <dgm:spPr/>
    </dgm:pt>
    <dgm:pt modelId="{1EED05F4-4651-44C1-AFA1-8AB7CA4531CC}" type="pres">
      <dgm:prSet presAssocID="{91E5B54A-5953-4762-B208-12C460F24DEE}" presName="parentNode" presStyleLbl="node1" presStyleIdx="4" presStyleCnt="5" custScaleX="137451" custLinFactNeighborX="2841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B7B2E02-D96D-406F-A8F2-122D4AF5AEA7}" type="pres">
      <dgm:prSet presAssocID="{91E5B54A-5953-4762-B208-12C460F24DEE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957212B-0B26-4C68-8E17-D3815CA81504}" type="presOf" srcId="{91E5B54A-5953-4762-B208-12C460F24DEE}" destId="{1EED05F4-4651-44C1-AFA1-8AB7CA4531CC}" srcOrd="0" destOrd="0" presId="urn:microsoft.com/office/officeart/2005/8/layout/radial2"/>
    <dgm:cxn modelId="{B9EAFC10-7846-44B5-8222-EE4A5AD2D472}" type="presOf" srcId="{889EC3C6-BFF2-4B48-BE75-16989EB728F1}" destId="{040824C3-3BE8-4FB2-B562-9D624FFC21B3}" srcOrd="0" destOrd="0" presId="urn:microsoft.com/office/officeart/2005/8/layout/radial2"/>
    <dgm:cxn modelId="{D016A131-963D-42C0-8F0C-9F71EDF79C5B}" srcId="{732C5517-B598-45F9-8081-238C38583C47}" destId="{B6A335F3-3223-4843-B86A-C127F31C1EC8}" srcOrd="1" destOrd="0" parTransId="{47AA6094-7C72-488A-87D8-EC8EA54DB483}" sibTransId="{D13B3A12-FBDD-4DBD-98E3-B995AE572569}"/>
    <dgm:cxn modelId="{23E182F4-BD46-4314-AFF7-B6674A34F485}" type="presOf" srcId="{C4806217-81DA-497D-80D5-06BC1CAAB5FA}" destId="{0E914E22-88A9-475A-A6F2-283F26070771}" srcOrd="0" destOrd="0" presId="urn:microsoft.com/office/officeart/2005/8/layout/radial2"/>
    <dgm:cxn modelId="{452E9C53-09C9-496C-A05A-ABEFD9340389}" srcId="{732C5517-B598-45F9-8081-238C38583C47}" destId="{09EEE5A5-F48F-456F-810E-6C97B3200509}" srcOrd="0" destOrd="0" parTransId="{889EC3C6-BFF2-4B48-BE75-16989EB728F1}" sibTransId="{CBA10335-7F8C-467A-B473-B28245727CA4}"/>
    <dgm:cxn modelId="{8ED90015-78D5-4BFB-B247-C484806C215C}" type="presOf" srcId="{09EEE5A5-F48F-456F-810E-6C97B3200509}" destId="{A8588816-4A8E-456D-940A-43D7F6DCBBC4}" srcOrd="0" destOrd="0" presId="urn:microsoft.com/office/officeart/2005/8/layout/radial2"/>
    <dgm:cxn modelId="{126C2D9F-1559-4960-B630-D13DFBD2D66F}" type="presOf" srcId="{AE24C572-9753-49E8-8B8A-7F805A8EE7F4}" destId="{231C39E9-6DC9-4F10-ADE5-7464B80CD140}" srcOrd="0" destOrd="0" presId="urn:microsoft.com/office/officeart/2005/8/layout/radial2"/>
    <dgm:cxn modelId="{5EA2FA3A-4CEC-419D-BACE-025A0E20CF06}" srcId="{732C5517-B598-45F9-8081-238C38583C47}" destId="{91E5B54A-5953-4762-B208-12C460F24DEE}" srcOrd="3" destOrd="0" parTransId="{C4806217-81DA-497D-80D5-06BC1CAAB5FA}" sibTransId="{DE349170-566C-4536-B7D8-ECA93059C566}"/>
    <dgm:cxn modelId="{8F73FE83-392D-4DD8-A1DA-3541342F533B}" type="presOf" srcId="{B6A335F3-3223-4843-B86A-C127F31C1EC8}" destId="{E1B3D1E8-FB0A-4214-9A21-37E26FD8505B}" srcOrd="0" destOrd="0" presId="urn:microsoft.com/office/officeart/2005/8/layout/radial2"/>
    <dgm:cxn modelId="{9E50B5CC-560E-43C5-BE01-BE602DE28766}" type="presOf" srcId="{47AA6094-7C72-488A-87D8-EC8EA54DB483}" destId="{DE81F7F5-4876-4EB8-B8D3-CACCA512989A}" srcOrd="0" destOrd="0" presId="urn:microsoft.com/office/officeart/2005/8/layout/radial2"/>
    <dgm:cxn modelId="{2A789533-EE71-4EEA-AF46-6B2E6F9DD932}" type="presOf" srcId="{24597D96-010E-4A6F-ABC0-C51F4FA7623C}" destId="{AB7B2E02-D96D-406F-A8F2-122D4AF5AEA7}" srcOrd="0" destOrd="0" presId="urn:microsoft.com/office/officeart/2005/8/layout/radial2"/>
    <dgm:cxn modelId="{6CF08FDC-814B-421E-B486-1CDFCA491D13}" srcId="{732C5517-B598-45F9-8081-238C38583C47}" destId="{F2D8231A-E46E-42AF-8665-4D06CF681E1D}" srcOrd="2" destOrd="0" parTransId="{AE24C572-9753-49E8-8B8A-7F805A8EE7F4}" sibTransId="{31386690-2216-4A83-A722-604F597DB6F8}"/>
    <dgm:cxn modelId="{DF997033-F43B-4EAB-85D1-B23BD95DA851}" type="presOf" srcId="{732C5517-B598-45F9-8081-238C38583C47}" destId="{72426ED1-635E-4CC3-BDEE-95F57CA05150}" srcOrd="0" destOrd="0" presId="urn:microsoft.com/office/officeart/2005/8/layout/radial2"/>
    <dgm:cxn modelId="{F518FC4F-C97D-4637-A221-0167D5552BFF}" srcId="{91E5B54A-5953-4762-B208-12C460F24DEE}" destId="{F305C794-CB12-4774-BE90-B11F69C40552}" srcOrd="1" destOrd="0" parTransId="{EE1D1BDD-5267-4BA0-88E7-42DCE71C6B30}" sibTransId="{FC52D477-FF1B-4D8D-8717-A9AC09D1494A}"/>
    <dgm:cxn modelId="{4264F78D-CAC5-4CAD-9015-7BBC902C87DB}" srcId="{91E5B54A-5953-4762-B208-12C460F24DEE}" destId="{24597D96-010E-4A6F-ABC0-C51F4FA7623C}" srcOrd="0" destOrd="0" parTransId="{EE6501EE-1FD2-44B9-866F-BCFAF5FCA3F6}" sibTransId="{AD04388B-6BD6-4E84-BE3C-671369A9BECC}"/>
    <dgm:cxn modelId="{59B10E6E-9A73-46A8-B828-73A0DD485F89}" type="presOf" srcId="{F305C794-CB12-4774-BE90-B11F69C40552}" destId="{AB7B2E02-D96D-406F-A8F2-122D4AF5AEA7}" srcOrd="0" destOrd="1" presId="urn:microsoft.com/office/officeart/2005/8/layout/radial2"/>
    <dgm:cxn modelId="{642A5312-405B-4C21-BF81-3C4FA80C54CA}" type="presOf" srcId="{F2D8231A-E46E-42AF-8665-4D06CF681E1D}" destId="{D7E02080-2D27-4B51-9199-50B05AA492C1}" srcOrd="0" destOrd="0" presId="urn:microsoft.com/office/officeart/2005/8/layout/radial2"/>
    <dgm:cxn modelId="{793B59E1-7546-4E4E-8B27-59D384786CEA}" type="presParOf" srcId="{72426ED1-635E-4CC3-BDEE-95F57CA05150}" destId="{0E46965F-2033-4E99-A8DE-91C45A2217E2}" srcOrd="0" destOrd="0" presId="urn:microsoft.com/office/officeart/2005/8/layout/radial2"/>
    <dgm:cxn modelId="{72B54BD0-D216-4876-8BC5-D3D0339F8363}" type="presParOf" srcId="{0E46965F-2033-4E99-A8DE-91C45A2217E2}" destId="{9EFA9C92-AD28-442F-977D-D5F34BDF49E6}" srcOrd="0" destOrd="0" presId="urn:microsoft.com/office/officeart/2005/8/layout/radial2"/>
    <dgm:cxn modelId="{9C54A397-5D6C-4BA8-A856-ACF184944FAA}" type="presParOf" srcId="{9EFA9C92-AD28-442F-977D-D5F34BDF49E6}" destId="{16F8AD3B-1DBD-4598-9AEF-A4E03E02C141}" srcOrd="0" destOrd="0" presId="urn:microsoft.com/office/officeart/2005/8/layout/radial2"/>
    <dgm:cxn modelId="{8626904E-E1CB-4076-A396-5E9EB311F577}" type="presParOf" srcId="{9EFA9C92-AD28-442F-977D-D5F34BDF49E6}" destId="{AEEA8734-2E81-44A8-85C7-6716FC620AA0}" srcOrd="1" destOrd="0" presId="urn:microsoft.com/office/officeart/2005/8/layout/radial2"/>
    <dgm:cxn modelId="{5D291729-D2DB-4DD1-926E-7BF837619289}" type="presParOf" srcId="{0E46965F-2033-4E99-A8DE-91C45A2217E2}" destId="{040824C3-3BE8-4FB2-B562-9D624FFC21B3}" srcOrd="1" destOrd="0" presId="urn:microsoft.com/office/officeart/2005/8/layout/radial2"/>
    <dgm:cxn modelId="{2A0DDC93-B684-4071-BC14-A28E6E85611C}" type="presParOf" srcId="{0E46965F-2033-4E99-A8DE-91C45A2217E2}" destId="{874043C5-432C-4FF8-89AA-319E0C1D2956}" srcOrd="2" destOrd="0" presId="urn:microsoft.com/office/officeart/2005/8/layout/radial2"/>
    <dgm:cxn modelId="{2D180CC4-0990-4B30-9884-E767710C572B}" type="presParOf" srcId="{874043C5-432C-4FF8-89AA-319E0C1D2956}" destId="{A8588816-4A8E-456D-940A-43D7F6DCBBC4}" srcOrd="0" destOrd="0" presId="urn:microsoft.com/office/officeart/2005/8/layout/radial2"/>
    <dgm:cxn modelId="{D9924228-CE32-4008-B4D1-AB8ACF12CAD9}" type="presParOf" srcId="{874043C5-432C-4FF8-89AA-319E0C1D2956}" destId="{FDDD6323-92E3-4BCF-91D7-9C77111D8456}" srcOrd="1" destOrd="0" presId="urn:microsoft.com/office/officeart/2005/8/layout/radial2"/>
    <dgm:cxn modelId="{E8BEB71D-BE37-4B2A-A8AF-30D7739A61AB}" type="presParOf" srcId="{0E46965F-2033-4E99-A8DE-91C45A2217E2}" destId="{DE81F7F5-4876-4EB8-B8D3-CACCA512989A}" srcOrd="3" destOrd="0" presId="urn:microsoft.com/office/officeart/2005/8/layout/radial2"/>
    <dgm:cxn modelId="{E9F9DDA5-0830-4822-8C00-C9DC78CFC136}" type="presParOf" srcId="{0E46965F-2033-4E99-A8DE-91C45A2217E2}" destId="{8BFD1FB6-682B-42FB-866C-3E73FF0E626D}" srcOrd="4" destOrd="0" presId="urn:microsoft.com/office/officeart/2005/8/layout/radial2"/>
    <dgm:cxn modelId="{D2F42A6C-B7E8-4DC7-BE86-A4C37A6FC4C4}" type="presParOf" srcId="{8BFD1FB6-682B-42FB-866C-3E73FF0E626D}" destId="{E1B3D1E8-FB0A-4214-9A21-37E26FD8505B}" srcOrd="0" destOrd="0" presId="urn:microsoft.com/office/officeart/2005/8/layout/radial2"/>
    <dgm:cxn modelId="{6A2CCE50-89C6-4BC6-95A8-BE3F42770A3B}" type="presParOf" srcId="{8BFD1FB6-682B-42FB-866C-3E73FF0E626D}" destId="{FFFCA7AB-FB09-4FA1-B990-D8EE054BA0D7}" srcOrd="1" destOrd="0" presId="urn:microsoft.com/office/officeart/2005/8/layout/radial2"/>
    <dgm:cxn modelId="{B8F3EFA0-3452-4094-99F7-490EDEA6CA88}" type="presParOf" srcId="{0E46965F-2033-4E99-A8DE-91C45A2217E2}" destId="{231C39E9-6DC9-4F10-ADE5-7464B80CD140}" srcOrd="5" destOrd="0" presId="urn:microsoft.com/office/officeart/2005/8/layout/radial2"/>
    <dgm:cxn modelId="{ADC47E8B-A633-4410-8768-3089702C9647}" type="presParOf" srcId="{0E46965F-2033-4E99-A8DE-91C45A2217E2}" destId="{7D18A107-29E8-4431-BA75-85162B2A4DD1}" srcOrd="6" destOrd="0" presId="urn:microsoft.com/office/officeart/2005/8/layout/radial2"/>
    <dgm:cxn modelId="{777CADFE-209C-41E9-B40D-D3F3075971A3}" type="presParOf" srcId="{7D18A107-29E8-4431-BA75-85162B2A4DD1}" destId="{D7E02080-2D27-4B51-9199-50B05AA492C1}" srcOrd="0" destOrd="0" presId="urn:microsoft.com/office/officeart/2005/8/layout/radial2"/>
    <dgm:cxn modelId="{41FA7FD1-0852-40D0-8FCA-844FB4046B3D}" type="presParOf" srcId="{7D18A107-29E8-4431-BA75-85162B2A4DD1}" destId="{E62C94E1-479E-4074-8E8B-4CA4B44246F9}" srcOrd="1" destOrd="0" presId="urn:microsoft.com/office/officeart/2005/8/layout/radial2"/>
    <dgm:cxn modelId="{758194ED-A4B1-4961-A5F8-34488A1F5D9D}" type="presParOf" srcId="{0E46965F-2033-4E99-A8DE-91C45A2217E2}" destId="{0E914E22-88A9-475A-A6F2-283F26070771}" srcOrd="7" destOrd="0" presId="urn:microsoft.com/office/officeart/2005/8/layout/radial2"/>
    <dgm:cxn modelId="{20CCA72A-D53A-43A8-B160-8D57B72CD310}" type="presParOf" srcId="{0E46965F-2033-4E99-A8DE-91C45A2217E2}" destId="{13711D7B-6FB4-437D-B22D-ABC385719DF8}" srcOrd="8" destOrd="0" presId="urn:microsoft.com/office/officeart/2005/8/layout/radial2"/>
    <dgm:cxn modelId="{388A2EC1-16B0-4629-987C-85426A278157}" type="presParOf" srcId="{13711D7B-6FB4-437D-B22D-ABC385719DF8}" destId="{1EED05F4-4651-44C1-AFA1-8AB7CA4531CC}" srcOrd="0" destOrd="0" presId="urn:microsoft.com/office/officeart/2005/8/layout/radial2"/>
    <dgm:cxn modelId="{5EBAAC5D-ED4A-4A0A-B7E3-445D4B46EE59}" type="presParOf" srcId="{13711D7B-6FB4-437D-B22D-ABC385719DF8}" destId="{AB7B2E02-D96D-406F-A8F2-122D4AF5AEA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69AEC-88A6-4013-8F72-FA0577885512}">
      <dsp:nvSpPr>
        <dsp:cNvPr id="0" name=""/>
        <dsp:cNvSpPr/>
      </dsp:nvSpPr>
      <dsp:spPr>
        <a:xfrm rot="5400000">
          <a:off x="4212068" y="158474"/>
          <a:ext cx="2431022" cy="211498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Turismo sostenible</a:t>
          </a:r>
          <a:endParaRPr lang="es-MX" sz="2200" kern="1200" dirty="0"/>
        </a:p>
      </dsp:txBody>
      <dsp:txXfrm rot="-5400000">
        <a:off x="4699670" y="379292"/>
        <a:ext cx="1455817" cy="1673354"/>
      </dsp:txXfrm>
    </dsp:sp>
    <dsp:sp modelId="{ECCF3C9E-6321-46A3-B8B4-EFD719D2570B}">
      <dsp:nvSpPr>
        <dsp:cNvPr id="0" name=""/>
        <dsp:cNvSpPr/>
      </dsp:nvSpPr>
      <dsp:spPr>
        <a:xfrm>
          <a:off x="6549253" y="486662"/>
          <a:ext cx="2713020" cy="1458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Disminuir los efectos perjudiciales de la industria turística</a:t>
          </a:r>
          <a:endParaRPr lang="es-MX" sz="2200" kern="1200" dirty="0"/>
        </a:p>
      </dsp:txBody>
      <dsp:txXfrm>
        <a:off x="6549253" y="486662"/>
        <a:ext cx="2713020" cy="1458613"/>
      </dsp:txXfrm>
    </dsp:sp>
    <dsp:sp modelId="{5BB3FE96-9911-4948-AF3B-7E24EEF88EDB}">
      <dsp:nvSpPr>
        <dsp:cNvPr id="0" name=""/>
        <dsp:cNvSpPr/>
      </dsp:nvSpPr>
      <dsp:spPr>
        <a:xfrm rot="5400000">
          <a:off x="1927880" y="158474"/>
          <a:ext cx="2431022" cy="211498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 rot="-5400000">
        <a:off x="2415482" y="379292"/>
        <a:ext cx="1455817" cy="1673354"/>
      </dsp:txXfrm>
    </dsp:sp>
    <dsp:sp modelId="{F100AB60-963A-4001-9123-63523C93CBB3}">
      <dsp:nvSpPr>
        <dsp:cNvPr id="0" name=""/>
        <dsp:cNvSpPr/>
      </dsp:nvSpPr>
      <dsp:spPr>
        <a:xfrm rot="5400000">
          <a:off x="3065598" y="2221926"/>
          <a:ext cx="2431022" cy="211498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Ecoturismo</a:t>
          </a:r>
          <a:endParaRPr lang="es-MX" sz="2200" kern="1200" dirty="0"/>
        </a:p>
      </dsp:txBody>
      <dsp:txXfrm rot="-5400000">
        <a:off x="3553200" y="2442744"/>
        <a:ext cx="1455817" cy="1673354"/>
      </dsp:txXfrm>
    </dsp:sp>
    <dsp:sp modelId="{9312646F-3EE2-468C-981F-2A97BBD12610}">
      <dsp:nvSpPr>
        <dsp:cNvPr id="0" name=""/>
        <dsp:cNvSpPr/>
      </dsp:nvSpPr>
      <dsp:spPr>
        <a:xfrm>
          <a:off x="510594" y="2550114"/>
          <a:ext cx="2625504" cy="1458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Alternativa económica frente a las actividades convencionales</a:t>
          </a:r>
          <a:endParaRPr lang="es-MX" sz="2200" kern="1200" dirty="0"/>
        </a:p>
      </dsp:txBody>
      <dsp:txXfrm>
        <a:off x="510594" y="2550114"/>
        <a:ext cx="2625504" cy="1458613"/>
      </dsp:txXfrm>
    </dsp:sp>
    <dsp:sp modelId="{D2721BAB-3BAA-44C4-9267-63800239EBC8}">
      <dsp:nvSpPr>
        <dsp:cNvPr id="0" name=""/>
        <dsp:cNvSpPr/>
      </dsp:nvSpPr>
      <dsp:spPr>
        <a:xfrm rot="5400000">
          <a:off x="5349787" y="2221926"/>
          <a:ext cx="2431022" cy="211498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 rot="-5400000">
        <a:off x="5837389" y="2442744"/>
        <a:ext cx="1455817" cy="1673354"/>
      </dsp:txXfrm>
    </dsp:sp>
    <dsp:sp modelId="{1D753909-9E48-4699-9660-51AC90D7C125}">
      <dsp:nvSpPr>
        <dsp:cNvPr id="0" name=""/>
        <dsp:cNvSpPr/>
      </dsp:nvSpPr>
      <dsp:spPr>
        <a:xfrm rot="5400000">
          <a:off x="4212068" y="4285378"/>
          <a:ext cx="2431022" cy="211498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Orellana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Ecuador</a:t>
          </a:r>
          <a:endParaRPr lang="es-MX" sz="2200" kern="1200" dirty="0"/>
        </a:p>
      </dsp:txBody>
      <dsp:txXfrm rot="-5400000">
        <a:off x="4699670" y="4506196"/>
        <a:ext cx="1455817" cy="1673354"/>
      </dsp:txXfrm>
    </dsp:sp>
    <dsp:sp modelId="{8FD754E3-076A-4D27-AD38-5ECA36E2BA7C}">
      <dsp:nvSpPr>
        <dsp:cNvPr id="0" name=""/>
        <dsp:cNvSpPr/>
      </dsp:nvSpPr>
      <dsp:spPr>
        <a:xfrm>
          <a:off x="6549253" y="4613566"/>
          <a:ext cx="2713020" cy="1458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Apostar por el ecoturismo como una fuente de ingresos</a:t>
          </a:r>
          <a:endParaRPr lang="es-MX" sz="2200" kern="1200" dirty="0"/>
        </a:p>
      </dsp:txBody>
      <dsp:txXfrm>
        <a:off x="6549253" y="4613566"/>
        <a:ext cx="2713020" cy="1458613"/>
      </dsp:txXfrm>
    </dsp:sp>
    <dsp:sp modelId="{B9FABEB5-6284-4896-874B-22CB2D289289}">
      <dsp:nvSpPr>
        <dsp:cNvPr id="0" name=""/>
        <dsp:cNvSpPr/>
      </dsp:nvSpPr>
      <dsp:spPr>
        <a:xfrm rot="5400000">
          <a:off x="1942071" y="4285378"/>
          <a:ext cx="2431022" cy="211498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/>
        </a:p>
      </dsp:txBody>
      <dsp:txXfrm rot="-5400000">
        <a:off x="2429673" y="4506196"/>
        <a:ext cx="1455817" cy="167335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CC1CB3-BB34-4CF1-9332-8539252855C9}">
      <dsp:nvSpPr>
        <dsp:cNvPr id="0" name=""/>
        <dsp:cNvSpPr/>
      </dsp:nvSpPr>
      <dsp:spPr>
        <a:xfrm>
          <a:off x="2443017" y="0"/>
          <a:ext cx="2963096" cy="296354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E47110-CF92-4D54-984E-9881D8B9F5A1}">
      <dsp:nvSpPr>
        <dsp:cNvPr id="0" name=""/>
        <dsp:cNvSpPr/>
      </dsp:nvSpPr>
      <dsp:spPr>
        <a:xfrm>
          <a:off x="3097959" y="1069930"/>
          <a:ext cx="1646535" cy="823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69,44% actividades ecoturísticas </a:t>
          </a:r>
          <a:endParaRPr lang="es-MX" sz="2000" kern="1200" dirty="0"/>
        </a:p>
      </dsp:txBody>
      <dsp:txXfrm>
        <a:off x="3097959" y="1069930"/>
        <a:ext cx="1646535" cy="823070"/>
      </dsp:txXfrm>
    </dsp:sp>
    <dsp:sp modelId="{68C0144E-E164-4953-9091-22999437EE79}">
      <dsp:nvSpPr>
        <dsp:cNvPr id="0" name=""/>
        <dsp:cNvSpPr/>
      </dsp:nvSpPr>
      <dsp:spPr>
        <a:xfrm>
          <a:off x="1620028" y="1702777"/>
          <a:ext cx="2963096" cy="296354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7E05FE-90D0-454F-87E8-88AD616E54CC}">
      <dsp:nvSpPr>
        <dsp:cNvPr id="0" name=""/>
        <dsp:cNvSpPr/>
      </dsp:nvSpPr>
      <dsp:spPr>
        <a:xfrm>
          <a:off x="2278308" y="2782557"/>
          <a:ext cx="1646535" cy="823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73,9% visita a cascadas</a:t>
          </a:r>
          <a:endParaRPr lang="es-MX" sz="2000" kern="1200" dirty="0"/>
        </a:p>
      </dsp:txBody>
      <dsp:txXfrm>
        <a:off x="2278308" y="2782557"/>
        <a:ext cx="1646535" cy="823070"/>
      </dsp:txXfrm>
    </dsp:sp>
    <dsp:sp modelId="{39509AF8-D86E-445B-B07B-81865A0A2EDB}">
      <dsp:nvSpPr>
        <dsp:cNvPr id="0" name=""/>
        <dsp:cNvSpPr/>
      </dsp:nvSpPr>
      <dsp:spPr>
        <a:xfrm>
          <a:off x="2653912" y="3609322"/>
          <a:ext cx="2545758" cy="254677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61A13B-5FEF-496B-BCCC-C578472E9ECC}">
      <dsp:nvSpPr>
        <dsp:cNvPr id="0" name=""/>
        <dsp:cNvSpPr/>
      </dsp:nvSpPr>
      <dsp:spPr>
        <a:xfrm>
          <a:off x="3101854" y="4497647"/>
          <a:ext cx="1646535" cy="823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49,4% observación de flora y fauna</a:t>
          </a:r>
          <a:endParaRPr lang="es-MX" sz="2000" kern="1200" dirty="0"/>
        </a:p>
      </dsp:txBody>
      <dsp:txXfrm>
        <a:off x="3101854" y="4497647"/>
        <a:ext cx="1646535" cy="8230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1E48E-A80B-498C-AA9E-26CE7C679AB7}">
      <dsp:nvSpPr>
        <dsp:cNvPr id="0" name=""/>
        <dsp:cNvSpPr/>
      </dsp:nvSpPr>
      <dsp:spPr>
        <a:xfrm>
          <a:off x="2682" y="2497197"/>
          <a:ext cx="1596406" cy="13167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kern="1200" dirty="0" smtClean="0">
              <a:solidFill>
                <a:schemeClr val="tx1"/>
              </a:solidFill>
            </a:rPr>
            <a:t>52,22% femenino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32983" y="2527498"/>
        <a:ext cx="1535804" cy="973949"/>
      </dsp:txXfrm>
    </dsp:sp>
    <dsp:sp modelId="{D3D09C32-9999-4815-AF6E-D248BEB1C222}">
      <dsp:nvSpPr>
        <dsp:cNvPr id="0" name=""/>
        <dsp:cNvSpPr/>
      </dsp:nvSpPr>
      <dsp:spPr>
        <a:xfrm>
          <a:off x="903074" y="2822478"/>
          <a:ext cx="1743279" cy="1743279"/>
        </a:xfrm>
        <a:prstGeom prst="leftCircularArrow">
          <a:avLst>
            <a:gd name="adj1" fmla="val 3056"/>
            <a:gd name="adj2" fmla="val 375215"/>
            <a:gd name="adj3" fmla="val 2150725"/>
            <a:gd name="adj4" fmla="val 9024489"/>
            <a:gd name="adj5" fmla="val 3565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CDDC5-5CCA-4285-8BEF-02C50AD3712F}">
      <dsp:nvSpPr>
        <dsp:cNvPr id="0" name=""/>
        <dsp:cNvSpPr/>
      </dsp:nvSpPr>
      <dsp:spPr>
        <a:xfrm>
          <a:off x="357439" y="3531748"/>
          <a:ext cx="1419028" cy="564300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Género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373967" y="3548276"/>
        <a:ext cx="1385972" cy="531244"/>
      </dsp:txXfrm>
    </dsp:sp>
    <dsp:sp modelId="{19D9D6D9-36EA-41E5-ACCB-973DBF35C24B}">
      <dsp:nvSpPr>
        <dsp:cNvPr id="0" name=""/>
        <dsp:cNvSpPr/>
      </dsp:nvSpPr>
      <dsp:spPr>
        <a:xfrm>
          <a:off x="2030159" y="2497197"/>
          <a:ext cx="1596406" cy="13167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50000"/>
              <a:hueOff val="-198068"/>
              <a:satOff val="0"/>
              <a:lumOff val="161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kern="1200" dirty="0" smtClean="0">
              <a:solidFill>
                <a:schemeClr val="tx1"/>
              </a:solidFill>
            </a:rPr>
            <a:t>55% de 18 a 28 años de edad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2060460" y="2809648"/>
        <a:ext cx="1535804" cy="973949"/>
      </dsp:txXfrm>
    </dsp:sp>
    <dsp:sp modelId="{81B6B85B-E70B-43BA-91FA-846C48AB37AB}">
      <dsp:nvSpPr>
        <dsp:cNvPr id="0" name=""/>
        <dsp:cNvSpPr/>
      </dsp:nvSpPr>
      <dsp:spPr>
        <a:xfrm>
          <a:off x="2917248" y="1693711"/>
          <a:ext cx="1947264" cy="1947264"/>
        </a:xfrm>
        <a:prstGeom prst="circularArrow">
          <a:avLst>
            <a:gd name="adj1" fmla="val 2736"/>
            <a:gd name="adj2" fmla="val 333398"/>
            <a:gd name="adj3" fmla="val 19491092"/>
            <a:gd name="adj4" fmla="val 12575511"/>
            <a:gd name="adj5" fmla="val 3192"/>
          </a:avLst>
        </a:prstGeom>
        <a:solidFill>
          <a:schemeClr val="accent4">
            <a:shade val="90000"/>
            <a:hueOff val="-253667"/>
            <a:satOff val="0"/>
            <a:lumOff val="156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51437-482F-41EA-8567-C30CBE3EF77E}">
      <dsp:nvSpPr>
        <dsp:cNvPr id="0" name=""/>
        <dsp:cNvSpPr/>
      </dsp:nvSpPr>
      <dsp:spPr>
        <a:xfrm>
          <a:off x="2384916" y="2215046"/>
          <a:ext cx="1419028" cy="564300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198068"/>
            <a:satOff val="0"/>
            <a:lumOff val="16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Edad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2401444" y="2231574"/>
        <a:ext cx="1385972" cy="531244"/>
      </dsp:txXfrm>
    </dsp:sp>
    <dsp:sp modelId="{3F8019EC-0D8A-4B68-929A-F027A3557B3C}">
      <dsp:nvSpPr>
        <dsp:cNvPr id="0" name=""/>
        <dsp:cNvSpPr/>
      </dsp:nvSpPr>
      <dsp:spPr>
        <a:xfrm>
          <a:off x="4057636" y="2497197"/>
          <a:ext cx="1596406" cy="13167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50000"/>
              <a:hueOff val="-396136"/>
              <a:satOff val="0"/>
              <a:lumOff val="322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kern="1200" dirty="0" smtClean="0">
              <a:solidFill>
                <a:schemeClr val="tx1"/>
              </a:solidFill>
            </a:rPr>
            <a:t>46,94% con amigos y amigas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4087937" y="2527498"/>
        <a:ext cx="1535804" cy="973949"/>
      </dsp:txXfrm>
    </dsp:sp>
    <dsp:sp modelId="{E099CAEA-A400-43F6-AFB9-ED98C1D54A70}">
      <dsp:nvSpPr>
        <dsp:cNvPr id="0" name=""/>
        <dsp:cNvSpPr/>
      </dsp:nvSpPr>
      <dsp:spPr>
        <a:xfrm>
          <a:off x="4958028" y="2822478"/>
          <a:ext cx="1743279" cy="1743279"/>
        </a:xfrm>
        <a:prstGeom prst="leftCircularArrow">
          <a:avLst>
            <a:gd name="adj1" fmla="val 3056"/>
            <a:gd name="adj2" fmla="val 375215"/>
            <a:gd name="adj3" fmla="val 2150725"/>
            <a:gd name="adj4" fmla="val 9024489"/>
            <a:gd name="adj5" fmla="val 3565"/>
          </a:avLst>
        </a:prstGeom>
        <a:solidFill>
          <a:schemeClr val="accent4">
            <a:shade val="90000"/>
            <a:hueOff val="-507335"/>
            <a:satOff val="0"/>
            <a:lumOff val="312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E2CBBF-EFBE-4B2C-BE1A-AD5A10F24532}">
      <dsp:nvSpPr>
        <dsp:cNvPr id="0" name=""/>
        <dsp:cNvSpPr/>
      </dsp:nvSpPr>
      <dsp:spPr>
        <a:xfrm>
          <a:off x="4412393" y="3531748"/>
          <a:ext cx="1419028" cy="564300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Compañía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4428921" y="3548276"/>
        <a:ext cx="1385972" cy="531244"/>
      </dsp:txXfrm>
    </dsp:sp>
    <dsp:sp modelId="{427B1A6B-AF61-4DD1-93FF-94A79DD10B2E}">
      <dsp:nvSpPr>
        <dsp:cNvPr id="0" name=""/>
        <dsp:cNvSpPr/>
      </dsp:nvSpPr>
      <dsp:spPr>
        <a:xfrm>
          <a:off x="6085113" y="2497197"/>
          <a:ext cx="1596406" cy="13167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50000"/>
              <a:hueOff val="-594204"/>
              <a:satOff val="0"/>
              <a:lumOff val="483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kern="1200" dirty="0" smtClean="0">
              <a:solidFill>
                <a:schemeClr val="tx1"/>
              </a:solidFill>
            </a:rPr>
            <a:t>75% por turismo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6115414" y="2809648"/>
        <a:ext cx="1535804" cy="973949"/>
      </dsp:txXfrm>
    </dsp:sp>
    <dsp:sp modelId="{8486C903-A8DD-404A-B268-731C5EA274A6}">
      <dsp:nvSpPr>
        <dsp:cNvPr id="0" name=""/>
        <dsp:cNvSpPr/>
      </dsp:nvSpPr>
      <dsp:spPr>
        <a:xfrm>
          <a:off x="6972202" y="1693711"/>
          <a:ext cx="1947264" cy="1947264"/>
        </a:xfrm>
        <a:prstGeom prst="circularArrow">
          <a:avLst>
            <a:gd name="adj1" fmla="val 2736"/>
            <a:gd name="adj2" fmla="val 333398"/>
            <a:gd name="adj3" fmla="val 19491092"/>
            <a:gd name="adj4" fmla="val 12575511"/>
            <a:gd name="adj5" fmla="val 3192"/>
          </a:avLst>
        </a:prstGeom>
        <a:solidFill>
          <a:schemeClr val="accent4">
            <a:shade val="90000"/>
            <a:hueOff val="-507335"/>
            <a:satOff val="0"/>
            <a:lumOff val="312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8F45EE-FA61-48E8-BC6A-50FB823C6DBF}">
      <dsp:nvSpPr>
        <dsp:cNvPr id="0" name=""/>
        <dsp:cNvSpPr/>
      </dsp:nvSpPr>
      <dsp:spPr>
        <a:xfrm>
          <a:off x="6439871" y="2215046"/>
          <a:ext cx="1419028" cy="564300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594204"/>
            <a:satOff val="0"/>
            <a:lumOff val="483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Motivo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6456399" y="2231574"/>
        <a:ext cx="1385972" cy="531244"/>
      </dsp:txXfrm>
    </dsp:sp>
    <dsp:sp modelId="{47C0E53D-0D00-411E-8CB5-BC902A63E746}">
      <dsp:nvSpPr>
        <dsp:cNvPr id="0" name=""/>
        <dsp:cNvSpPr/>
      </dsp:nvSpPr>
      <dsp:spPr>
        <a:xfrm>
          <a:off x="8112591" y="2497197"/>
          <a:ext cx="1596406" cy="13167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50000"/>
              <a:hueOff val="-396136"/>
              <a:satOff val="0"/>
              <a:lumOff val="322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kern="1200" dirty="0" smtClean="0">
              <a:solidFill>
                <a:schemeClr val="tx1"/>
              </a:solidFill>
            </a:rPr>
            <a:t>84,44% turistas locales y nacionales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8142892" y="2527498"/>
        <a:ext cx="1535804" cy="973949"/>
      </dsp:txXfrm>
    </dsp:sp>
    <dsp:sp modelId="{E9A8D7C4-5685-4090-A3BB-2D05B8799719}">
      <dsp:nvSpPr>
        <dsp:cNvPr id="0" name=""/>
        <dsp:cNvSpPr/>
      </dsp:nvSpPr>
      <dsp:spPr>
        <a:xfrm>
          <a:off x="9012983" y="2822478"/>
          <a:ext cx="1743279" cy="1743279"/>
        </a:xfrm>
        <a:prstGeom prst="leftCircularArrow">
          <a:avLst>
            <a:gd name="adj1" fmla="val 3056"/>
            <a:gd name="adj2" fmla="val 375215"/>
            <a:gd name="adj3" fmla="val 2150725"/>
            <a:gd name="adj4" fmla="val 9024489"/>
            <a:gd name="adj5" fmla="val 3565"/>
          </a:avLst>
        </a:prstGeom>
        <a:solidFill>
          <a:schemeClr val="accent4">
            <a:shade val="90000"/>
            <a:hueOff val="-253667"/>
            <a:satOff val="0"/>
            <a:lumOff val="156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91E754-718C-462C-9A1B-95B8E398C5EE}">
      <dsp:nvSpPr>
        <dsp:cNvPr id="0" name=""/>
        <dsp:cNvSpPr/>
      </dsp:nvSpPr>
      <dsp:spPr>
        <a:xfrm>
          <a:off x="8467348" y="3531748"/>
          <a:ext cx="1419028" cy="564300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Procedencia 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8483876" y="3548276"/>
        <a:ext cx="1385972" cy="531244"/>
      </dsp:txXfrm>
    </dsp:sp>
    <dsp:sp modelId="{DA1433E5-2F84-4DB1-92AF-D5C199490FA9}">
      <dsp:nvSpPr>
        <dsp:cNvPr id="0" name=""/>
        <dsp:cNvSpPr/>
      </dsp:nvSpPr>
      <dsp:spPr>
        <a:xfrm>
          <a:off x="10140068" y="2497197"/>
          <a:ext cx="1596406" cy="13167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50000"/>
              <a:hueOff val="-198068"/>
              <a:satOff val="0"/>
              <a:lumOff val="161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900" kern="1200" dirty="0" smtClean="0">
              <a:solidFill>
                <a:schemeClr val="tx1"/>
              </a:solidFill>
            </a:rPr>
            <a:t>64,72% educación de tercer nivel</a:t>
          </a:r>
          <a:endParaRPr lang="es-MX" sz="1900" kern="1200" dirty="0">
            <a:solidFill>
              <a:schemeClr val="tx1"/>
            </a:solidFill>
          </a:endParaRPr>
        </a:p>
      </dsp:txBody>
      <dsp:txXfrm>
        <a:off x="10170369" y="2809648"/>
        <a:ext cx="1535804" cy="973949"/>
      </dsp:txXfrm>
    </dsp:sp>
    <dsp:sp modelId="{F43533E6-0EC1-4542-8A08-3C277BBF81A2}">
      <dsp:nvSpPr>
        <dsp:cNvPr id="0" name=""/>
        <dsp:cNvSpPr/>
      </dsp:nvSpPr>
      <dsp:spPr>
        <a:xfrm>
          <a:off x="10494825" y="2215046"/>
          <a:ext cx="1419028" cy="564300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198068"/>
            <a:satOff val="0"/>
            <a:lumOff val="16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Nivel educativo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10511353" y="2231574"/>
        <a:ext cx="1385972" cy="53124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36DCD7-2D59-49D9-B415-A125B2FBE9B4}">
      <dsp:nvSpPr>
        <dsp:cNvPr id="0" name=""/>
        <dsp:cNvSpPr/>
      </dsp:nvSpPr>
      <dsp:spPr>
        <a:xfrm>
          <a:off x="3734439" y="3156"/>
          <a:ext cx="2113815" cy="1174342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Actividad que se ha venido potenciado en los últimos años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3768834" y="37551"/>
        <a:ext cx="2045025" cy="1105552"/>
      </dsp:txXfrm>
    </dsp:sp>
    <dsp:sp modelId="{2D831B26-9848-4219-9F12-D3875385D7C7}">
      <dsp:nvSpPr>
        <dsp:cNvPr id="0" name=""/>
        <dsp:cNvSpPr/>
      </dsp:nvSpPr>
      <dsp:spPr>
        <a:xfrm rot="5400000">
          <a:off x="4571158" y="1206857"/>
          <a:ext cx="440378" cy="5284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>
            <a:solidFill>
              <a:schemeClr val="tx1"/>
            </a:solidFill>
          </a:endParaRPr>
        </a:p>
      </dsp:txBody>
      <dsp:txXfrm rot="-5400000">
        <a:off x="4632812" y="1250895"/>
        <a:ext cx="317071" cy="308265"/>
      </dsp:txXfrm>
    </dsp:sp>
    <dsp:sp modelId="{9232864B-0BCB-486A-A5AD-143B2E2F9193}">
      <dsp:nvSpPr>
        <dsp:cNvPr id="0" name=""/>
        <dsp:cNvSpPr/>
      </dsp:nvSpPr>
      <dsp:spPr>
        <a:xfrm>
          <a:off x="3734439" y="1764669"/>
          <a:ext cx="2113815" cy="1174342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Actividad complementaria 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3768834" y="1799064"/>
        <a:ext cx="2045025" cy="1105552"/>
      </dsp:txXfrm>
    </dsp:sp>
    <dsp:sp modelId="{091FFE78-5287-4204-A6AB-04E5B68A9A96}">
      <dsp:nvSpPr>
        <dsp:cNvPr id="0" name=""/>
        <dsp:cNvSpPr/>
      </dsp:nvSpPr>
      <dsp:spPr>
        <a:xfrm rot="5400000">
          <a:off x="4571158" y="2968370"/>
          <a:ext cx="440378" cy="5284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253246"/>
            <a:satOff val="-10115"/>
            <a:lumOff val="234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>
            <a:solidFill>
              <a:schemeClr val="tx1"/>
            </a:solidFill>
          </a:endParaRPr>
        </a:p>
      </dsp:txBody>
      <dsp:txXfrm rot="-5400000">
        <a:off x="4632812" y="3012408"/>
        <a:ext cx="317071" cy="308265"/>
      </dsp:txXfrm>
    </dsp:sp>
    <dsp:sp modelId="{48F1B629-B7BB-4144-91D4-A597F4BF6B13}">
      <dsp:nvSpPr>
        <dsp:cNvPr id="0" name=""/>
        <dsp:cNvSpPr/>
      </dsp:nvSpPr>
      <dsp:spPr>
        <a:xfrm>
          <a:off x="3734439" y="3526183"/>
          <a:ext cx="2113815" cy="1174342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Todavía no es una actividad económica significativa para el cantón 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3768834" y="3560578"/>
        <a:ext cx="2045025" cy="1105552"/>
      </dsp:txXfrm>
    </dsp:sp>
    <dsp:sp modelId="{9B41C842-5B62-461F-AC37-3B8665786D7D}">
      <dsp:nvSpPr>
        <dsp:cNvPr id="0" name=""/>
        <dsp:cNvSpPr/>
      </dsp:nvSpPr>
      <dsp:spPr>
        <a:xfrm rot="5400000">
          <a:off x="4571158" y="4729883"/>
          <a:ext cx="440378" cy="5284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253246"/>
            <a:satOff val="-10115"/>
            <a:lumOff val="234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>
            <a:solidFill>
              <a:schemeClr val="tx1"/>
            </a:solidFill>
          </a:endParaRPr>
        </a:p>
      </dsp:txBody>
      <dsp:txXfrm rot="-5400000">
        <a:off x="4632812" y="4773921"/>
        <a:ext cx="317071" cy="308265"/>
      </dsp:txXfrm>
    </dsp:sp>
    <dsp:sp modelId="{E57EEF3E-352B-444C-A2AB-C283DAD08456}">
      <dsp:nvSpPr>
        <dsp:cNvPr id="0" name=""/>
        <dsp:cNvSpPr/>
      </dsp:nvSpPr>
      <dsp:spPr>
        <a:xfrm>
          <a:off x="3734439" y="5287696"/>
          <a:ext cx="2113815" cy="1174342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Actividad que se activa principalmente en los feriados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3768834" y="5322091"/>
        <a:ext cx="2045025" cy="110555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89DDA-3559-45CD-AECD-26549AEDD95F}">
      <dsp:nvSpPr>
        <dsp:cNvPr id="0" name=""/>
        <dsp:cNvSpPr/>
      </dsp:nvSpPr>
      <dsp:spPr>
        <a:xfrm>
          <a:off x="5256156" y="0"/>
          <a:ext cx="2827703" cy="104802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Financiamiento 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780167" y="0"/>
        <a:ext cx="1779682" cy="1048021"/>
      </dsp:txXfrm>
    </dsp:sp>
    <dsp:sp modelId="{1A8F7ABF-F3D9-4AF3-A8BE-0F5DD514DC6F}">
      <dsp:nvSpPr>
        <dsp:cNvPr id="0" name=""/>
        <dsp:cNvSpPr/>
      </dsp:nvSpPr>
      <dsp:spPr>
        <a:xfrm>
          <a:off x="5256156" y="1181078"/>
          <a:ext cx="2787315" cy="104802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Inversión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780167" y="1181078"/>
        <a:ext cx="1739294" cy="1048021"/>
      </dsp:txXfrm>
    </dsp:sp>
    <dsp:sp modelId="{8603D4B6-BDE8-4A2A-86F6-FC5C4A9C9A74}">
      <dsp:nvSpPr>
        <dsp:cNvPr id="0" name=""/>
        <dsp:cNvSpPr/>
      </dsp:nvSpPr>
      <dsp:spPr>
        <a:xfrm>
          <a:off x="5256156" y="2360598"/>
          <a:ext cx="2827703" cy="104802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Infraestructura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780167" y="2360598"/>
        <a:ext cx="1779682" cy="1048021"/>
      </dsp:txXfrm>
    </dsp:sp>
    <dsp:sp modelId="{2C40F89D-EFDB-4180-9D9C-81F5FF7EE325}">
      <dsp:nvSpPr>
        <dsp:cNvPr id="0" name=""/>
        <dsp:cNvSpPr/>
      </dsp:nvSpPr>
      <dsp:spPr>
        <a:xfrm>
          <a:off x="5256156" y="3540118"/>
          <a:ext cx="2827703" cy="104802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Mantenimiento 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780167" y="3540118"/>
        <a:ext cx="1779682" cy="1048021"/>
      </dsp:txXfrm>
    </dsp:sp>
    <dsp:sp modelId="{A267896B-F2CC-42F5-908F-46B935330CA4}">
      <dsp:nvSpPr>
        <dsp:cNvPr id="0" name=""/>
        <dsp:cNvSpPr/>
      </dsp:nvSpPr>
      <dsp:spPr>
        <a:xfrm>
          <a:off x="5256156" y="4719637"/>
          <a:ext cx="2827703" cy="104802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Capacitación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780167" y="4719637"/>
        <a:ext cx="1779682" cy="104802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03D4B6-BDE8-4A2A-86F6-FC5C4A9C9A74}">
      <dsp:nvSpPr>
        <dsp:cNvPr id="0" name=""/>
        <dsp:cNvSpPr/>
      </dsp:nvSpPr>
      <dsp:spPr>
        <a:xfrm>
          <a:off x="5325663" y="3479"/>
          <a:ext cx="2520007" cy="102643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Publicidad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838882" y="3479"/>
        <a:ext cx="1493570" cy="1026437"/>
      </dsp:txXfrm>
    </dsp:sp>
    <dsp:sp modelId="{2C40F89D-EFDB-4180-9D9C-81F5FF7EE325}">
      <dsp:nvSpPr>
        <dsp:cNvPr id="0" name=""/>
        <dsp:cNvSpPr/>
      </dsp:nvSpPr>
      <dsp:spPr>
        <a:xfrm>
          <a:off x="5325663" y="1173618"/>
          <a:ext cx="2520007" cy="1026437"/>
        </a:xfrm>
        <a:prstGeom prst="chevron">
          <a:avLst/>
        </a:prstGeom>
        <a:solidFill>
          <a:srgbClr val="D1259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Llegada de turistas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838882" y="1173618"/>
        <a:ext cx="1493570" cy="1026437"/>
      </dsp:txXfrm>
    </dsp:sp>
    <dsp:sp modelId="{A267896B-F2CC-42F5-908F-46B935330CA4}">
      <dsp:nvSpPr>
        <dsp:cNvPr id="0" name=""/>
        <dsp:cNvSpPr/>
      </dsp:nvSpPr>
      <dsp:spPr>
        <a:xfrm>
          <a:off x="5325663" y="2343757"/>
          <a:ext cx="2520007" cy="1026437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Empleos directos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838882" y="2343757"/>
        <a:ext cx="1493570" cy="1026437"/>
      </dsp:txXfrm>
    </dsp:sp>
    <dsp:sp modelId="{A04E8879-DB2D-48A2-A484-3F101E571747}">
      <dsp:nvSpPr>
        <dsp:cNvPr id="0" name=""/>
        <dsp:cNvSpPr/>
      </dsp:nvSpPr>
      <dsp:spPr>
        <a:xfrm>
          <a:off x="5325663" y="3513896"/>
          <a:ext cx="2520007" cy="1026437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Empleos permanentes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838882" y="3513896"/>
        <a:ext cx="1493570" cy="1026437"/>
      </dsp:txXfrm>
    </dsp:sp>
    <dsp:sp modelId="{F81888B1-8074-4E30-8A8F-9C0C4CE82CA4}">
      <dsp:nvSpPr>
        <dsp:cNvPr id="0" name=""/>
        <dsp:cNvSpPr/>
      </dsp:nvSpPr>
      <dsp:spPr>
        <a:xfrm>
          <a:off x="5325663" y="4684036"/>
          <a:ext cx="2520007" cy="1026437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Empleos estacionales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838882" y="4684036"/>
        <a:ext cx="1493570" cy="102643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0F89D-EFDB-4180-9D9C-81F5FF7EE325}">
      <dsp:nvSpPr>
        <dsp:cNvPr id="0" name=""/>
        <dsp:cNvSpPr/>
      </dsp:nvSpPr>
      <dsp:spPr>
        <a:xfrm>
          <a:off x="5131138" y="377"/>
          <a:ext cx="2699990" cy="113040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Segmento de mercado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696338" y="377"/>
        <a:ext cx="1569590" cy="1130400"/>
      </dsp:txXfrm>
    </dsp:sp>
    <dsp:sp modelId="{A267896B-F2CC-42F5-908F-46B935330CA4}">
      <dsp:nvSpPr>
        <dsp:cNvPr id="0" name=""/>
        <dsp:cNvSpPr/>
      </dsp:nvSpPr>
      <dsp:spPr>
        <a:xfrm>
          <a:off x="5131138" y="1289034"/>
          <a:ext cx="2699990" cy="113040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Elementos innovadores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696338" y="1289034"/>
        <a:ext cx="1569590" cy="1130400"/>
      </dsp:txXfrm>
    </dsp:sp>
    <dsp:sp modelId="{A04E8879-DB2D-48A2-A484-3F101E571747}">
      <dsp:nvSpPr>
        <dsp:cNvPr id="0" name=""/>
        <dsp:cNvSpPr/>
      </dsp:nvSpPr>
      <dsp:spPr>
        <a:xfrm>
          <a:off x="5131138" y="2577691"/>
          <a:ext cx="2699990" cy="1130400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Precio promedio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696338" y="2577691"/>
        <a:ext cx="1569590" cy="1130400"/>
      </dsp:txXfrm>
    </dsp:sp>
    <dsp:sp modelId="{F81888B1-8074-4E30-8A8F-9C0C4CE82CA4}">
      <dsp:nvSpPr>
        <dsp:cNvPr id="0" name=""/>
        <dsp:cNvSpPr/>
      </dsp:nvSpPr>
      <dsp:spPr>
        <a:xfrm>
          <a:off x="5131138" y="3866348"/>
          <a:ext cx="2699990" cy="1130400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Competencia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696338" y="3866348"/>
        <a:ext cx="1569590" cy="11304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36DCD7-2D59-49D9-B415-A125B2FBE9B4}">
      <dsp:nvSpPr>
        <dsp:cNvPr id="0" name=""/>
        <dsp:cNvSpPr/>
      </dsp:nvSpPr>
      <dsp:spPr>
        <a:xfrm>
          <a:off x="2768644" y="0"/>
          <a:ext cx="2715627" cy="1508681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Cambio de visión en las actividades económicas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2812832" y="44188"/>
        <a:ext cx="2627251" cy="1420305"/>
      </dsp:txXfrm>
    </dsp:sp>
    <dsp:sp modelId="{2D831B26-9848-4219-9F12-D3875385D7C7}">
      <dsp:nvSpPr>
        <dsp:cNvPr id="0" name=""/>
        <dsp:cNvSpPr/>
      </dsp:nvSpPr>
      <dsp:spPr>
        <a:xfrm rot="5400000">
          <a:off x="3843580" y="1546398"/>
          <a:ext cx="565755" cy="6789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>
            <a:solidFill>
              <a:schemeClr val="tx1"/>
            </a:solidFill>
          </a:endParaRPr>
        </a:p>
      </dsp:txBody>
      <dsp:txXfrm rot="-5400000">
        <a:off x="3922786" y="1602973"/>
        <a:ext cx="407344" cy="396029"/>
      </dsp:txXfrm>
    </dsp:sp>
    <dsp:sp modelId="{9232864B-0BCB-486A-A5AD-143B2E2F9193}">
      <dsp:nvSpPr>
        <dsp:cNvPr id="0" name=""/>
        <dsp:cNvSpPr/>
      </dsp:nvSpPr>
      <dsp:spPr>
        <a:xfrm>
          <a:off x="2768644" y="2263022"/>
          <a:ext cx="2715627" cy="1508681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256642"/>
            <a:satOff val="0"/>
            <a:lumOff val="169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Actividad totalmente nueva en comparación a las actividades que están acostumbrados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2812832" y="2307210"/>
        <a:ext cx="2627251" cy="1420305"/>
      </dsp:txXfrm>
    </dsp:sp>
    <dsp:sp modelId="{091FFE78-5287-4204-A6AB-04E5B68A9A96}">
      <dsp:nvSpPr>
        <dsp:cNvPr id="0" name=""/>
        <dsp:cNvSpPr/>
      </dsp:nvSpPr>
      <dsp:spPr>
        <a:xfrm rot="5400000">
          <a:off x="3843580" y="3809421"/>
          <a:ext cx="565755" cy="6789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515868"/>
            <a:satOff val="0"/>
            <a:lumOff val="314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>
            <a:solidFill>
              <a:schemeClr val="tx1"/>
            </a:solidFill>
          </a:endParaRPr>
        </a:p>
      </dsp:txBody>
      <dsp:txXfrm rot="-5400000">
        <a:off x="3922786" y="3865996"/>
        <a:ext cx="407344" cy="396029"/>
      </dsp:txXfrm>
    </dsp:sp>
    <dsp:sp modelId="{48F1B629-B7BB-4144-91D4-A597F4BF6B13}">
      <dsp:nvSpPr>
        <dsp:cNvPr id="0" name=""/>
        <dsp:cNvSpPr/>
      </dsp:nvSpPr>
      <dsp:spPr>
        <a:xfrm>
          <a:off x="2768644" y="4526045"/>
          <a:ext cx="2715627" cy="1508681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-513283"/>
            <a:satOff val="0"/>
            <a:lumOff val="338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Fortalecer la cultura del territorio y la organización entre pobladores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2812832" y="4570233"/>
        <a:ext cx="2627251" cy="142030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89DDA-3559-45CD-AECD-26549AEDD95F}">
      <dsp:nvSpPr>
        <dsp:cNvPr id="0" name=""/>
        <dsp:cNvSpPr/>
      </dsp:nvSpPr>
      <dsp:spPr>
        <a:xfrm>
          <a:off x="5972314" y="0"/>
          <a:ext cx="2962595" cy="87389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Registro de funcionamiento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6409260" y="0"/>
        <a:ext cx="2088704" cy="873891"/>
      </dsp:txXfrm>
    </dsp:sp>
    <dsp:sp modelId="{1A8F7ABF-F3D9-4AF3-A8BE-0F5DD514DC6F}">
      <dsp:nvSpPr>
        <dsp:cNvPr id="0" name=""/>
        <dsp:cNvSpPr/>
      </dsp:nvSpPr>
      <dsp:spPr>
        <a:xfrm>
          <a:off x="5972314" y="989409"/>
          <a:ext cx="2962595" cy="87389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Modelo de gestión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6409260" y="989409"/>
        <a:ext cx="2088704" cy="873891"/>
      </dsp:txXfrm>
    </dsp:sp>
    <dsp:sp modelId="{8603D4B6-BDE8-4A2A-86F6-FC5C4A9C9A74}">
      <dsp:nvSpPr>
        <dsp:cNvPr id="0" name=""/>
        <dsp:cNvSpPr/>
      </dsp:nvSpPr>
      <dsp:spPr>
        <a:xfrm>
          <a:off x="5972314" y="1972950"/>
          <a:ext cx="2962595" cy="87389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Personal administrativo profesional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6409260" y="1972950"/>
        <a:ext cx="2088704" cy="873891"/>
      </dsp:txXfrm>
    </dsp:sp>
    <dsp:sp modelId="{2C40F89D-EFDB-4180-9D9C-81F5FF7EE325}">
      <dsp:nvSpPr>
        <dsp:cNvPr id="0" name=""/>
        <dsp:cNvSpPr/>
      </dsp:nvSpPr>
      <dsp:spPr>
        <a:xfrm>
          <a:off x="5972314" y="2956492"/>
          <a:ext cx="2962595" cy="87389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Guías con licencia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6409260" y="2956492"/>
        <a:ext cx="2088704" cy="873891"/>
      </dsp:txXfrm>
    </dsp:sp>
    <dsp:sp modelId="{A267896B-F2CC-42F5-908F-46B935330CA4}">
      <dsp:nvSpPr>
        <dsp:cNvPr id="0" name=""/>
        <dsp:cNvSpPr/>
      </dsp:nvSpPr>
      <dsp:spPr>
        <a:xfrm>
          <a:off x="5972314" y="3940033"/>
          <a:ext cx="2880006" cy="87389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Equidad de género 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6409260" y="3940033"/>
        <a:ext cx="2006115" cy="873891"/>
      </dsp:txXfrm>
    </dsp:sp>
    <dsp:sp modelId="{77EEF15B-268D-4AC4-B150-019C3613B808}">
      <dsp:nvSpPr>
        <dsp:cNvPr id="0" name=""/>
        <dsp:cNvSpPr/>
      </dsp:nvSpPr>
      <dsp:spPr>
        <a:xfrm>
          <a:off x="5972314" y="4923575"/>
          <a:ext cx="2880006" cy="78321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>
              <a:solidFill>
                <a:schemeClr val="tx1"/>
              </a:solidFill>
            </a:rPr>
            <a:t>Dependencia a trabajos externos</a:t>
          </a:r>
          <a:endParaRPr lang="es-MX" sz="1900" kern="1200" dirty="0"/>
        </a:p>
      </dsp:txBody>
      <dsp:txXfrm>
        <a:off x="6363920" y="4923575"/>
        <a:ext cx="2096795" cy="783211"/>
      </dsp:txXfrm>
    </dsp:sp>
    <dsp:sp modelId="{7FCC0948-A052-4060-B6C3-BADCF6E3CA3B}">
      <dsp:nvSpPr>
        <dsp:cNvPr id="0" name=""/>
        <dsp:cNvSpPr/>
      </dsp:nvSpPr>
      <dsp:spPr>
        <a:xfrm>
          <a:off x="5972314" y="5816436"/>
          <a:ext cx="2880006" cy="78321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>
              <a:solidFill>
                <a:schemeClr val="tx1"/>
              </a:solidFill>
            </a:rPr>
            <a:t>Rescate de manifestaciones culturales</a:t>
          </a:r>
          <a:endParaRPr lang="es-MX" sz="1900" kern="1200" dirty="0"/>
        </a:p>
      </dsp:txBody>
      <dsp:txXfrm>
        <a:off x="6363920" y="5816436"/>
        <a:ext cx="2096795" cy="78321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08054-35C5-4199-9441-EEC70630452B}">
      <dsp:nvSpPr>
        <dsp:cNvPr id="0" name=""/>
        <dsp:cNvSpPr/>
      </dsp:nvSpPr>
      <dsp:spPr>
        <a:xfrm>
          <a:off x="5091662" y="1324"/>
          <a:ext cx="2988008" cy="83349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Predisposición de los miembros</a:t>
          </a:r>
          <a:endParaRPr lang="es-MX" sz="2000" kern="1200" dirty="0"/>
        </a:p>
      </dsp:txBody>
      <dsp:txXfrm>
        <a:off x="5508411" y="1324"/>
        <a:ext cx="2154510" cy="833498"/>
      </dsp:txXfrm>
    </dsp:sp>
    <dsp:sp modelId="{8603D4B6-BDE8-4A2A-86F6-FC5C4A9C9A74}">
      <dsp:nvSpPr>
        <dsp:cNvPr id="0" name=""/>
        <dsp:cNvSpPr/>
      </dsp:nvSpPr>
      <dsp:spPr>
        <a:xfrm>
          <a:off x="5091662" y="951513"/>
          <a:ext cx="2988008" cy="833498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Planes de emergencia y seguridad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508411" y="951513"/>
        <a:ext cx="2154510" cy="833498"/>
      </dsp:txXfrm>
    </dsp:sp>
    <dsp:sp modelId="{2C40F89D-EFDB-4180-9D9C-81F5FF7EE325}">
      <dsp:nvSpPr>
        <dsp:cNvPr id="0" name=""/>
        <dsp:cNvSpPr/>
      </dsp:nvSpPr>
      <dsp:spPr>
        <a:xfrm>
          <a:off x="5091662" y="1901701"/>
          <a:ext cx="2988008" cy="833498"/>
        </a:xfrm>
        <a:prstGeom prst="chevron">
          <a:avLst/>
        </a:prstGeom>
        <a:solidFill>
          <a:srgbClr val="D1259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Servicios de telecomunicaciones 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508411" y="1901701"/>
        <a:ext cx="2154510" cy="833498"/>
      </dsp:txXfrm>
    </dsp:sp>
    <dsp:sp modelId="{A267896B-F2CC-42F5-908F-46B935330CA4}">
      <dsp:nvSpPr>
        <dsp:cNvPr id="0" name=""/>
        <dsp:cNvSpPr/>
      </dsp:nvSpPr>
      <dsp:spPr>
        <a:xfrm>
          <a:off x="5091662" y="2851889"/>
          <a:ext cx="2988008" cy="833498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Servicios básicos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508411" y="2851889"/>
        <a:ext cx="2154510" cy="833498"/>
      </dsp:txXfrm>
    </dsp:sp>
    <dsp:sp modelId="{A04E8879-DB2D-48A2-A484-3F101E571747}">
      <dsp:nvSpPr>
        <dsp:cNvPr id="0" name=""/>
        <dsp:cNvSpPr/>
      </dsp:nvSpPr>
      <dsp:spPr>
        <a:xfrm>
          <a:off x="5091662" y="3802078"/>
          <a:ext cx="2988008" cy="83349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Red vial y transporte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508411" y="3802078"/>
        <a:ext cx="2154510" cy="833498"/>
      </dsp:txXfrm>
    </dsp:sp>
    <dsp:sp modelId="{F81888B1-8074-4E30-8A8F-9C0C4CE82CA4}">
      <dsp:nvSpPr>
        <dsp:cNvPr id="0" name=""/>
        <dsp:cNvSpPr/>
      </dsp:nvSpPr>
      <dsp:spPr>
        <a:xfrm>
          <a:off x="5091662" y="4752266"/>
          <a:ext cx="2988008" cy="833498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Señalética y señalización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508411" y="4752266"/>
        <a:ext cx="2154510" cy="833498"/>
      </dsp:txXfrm>
    </dsp:sp>
    <dsp:sp modelId="{E8F588CF-B056-4F5F-9788-7C66A6605004}">
      <dsp:nvSpPr>
        <dsp:cNvPr id="0" name=""/>
        <dsp:cNvSpPr/>
      </dsp:nvSpPr>
      <dsp:spPr>
        <a:xfrm>
          <a:off x="5091662" y="5702454"/>
          <a:ext cx="2988008" cy="83349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Potencialidad turística</a:t>
          </a:r>
          <a:endParaRPr lang="es-MX" sz="2000" kern="1200" dirty="0"/>
        </a:p>
      </dsp:txBody>
      <dsp:txXfrm>
        <a:off x="5508411" y="5702454"/>
        <a:ext cx="2154510" cy="83349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36DCD7-2D59-49D9-B415-A125B2FBE9B4}">
      <dsp:nvSpPr>
        <dsp:cNvPr id="0" name=""/>
        <dsp:cNvSpPr/>
      </dsp:nvSpPr>
      <dsp:spPr>
        <a:xfrm>
          <a:off x="2664923" y="0"/>
          <a:ext cx="2923070" cy="150868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concientización de los pobladores de la importancia de los recursos naturales que poseen y que a la vez son un recurso turístico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2709111" y="44188"/>
        <a:ext cx="2834694" cy="1420305"/>
      </dsp:txXfrm>
    </dsp:sp>
    <dsp:sp modelId="{2D831B26-9848-4219-9F12-D3875385D7C7}">
      <dsp:nvSpPr>
        <dsp:cNvPr id="0" name=""/>
        <dsp:cNvSpPr/>
      </dsp:nvSpPr>
      <dsp:spPr>
        <a:xfrm rot="5400000">
          <a:off x="3843580" y="1546398"/>
          <a:ext cx="565755" cy="6789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>
            <a:solidFill>
              <a:schemeClr val="tx1"/>
            </a:solidFill>
          </a:endParaRPr>
        </a:p>
      </dsp:txBody>
      <dsp:txXfrm rot="-5400000">
        <a:off x="3922786" y="1602973"/>
        <a:ext cx="407344" cy="396029"/>
      </dsp:txXfrm>
    </dsp:sp>
    <dsp:sp modelId="{9232864B-0BCB-486A-A5AD-143B2E2F9193}">
      <dsp:nvSpPr>
        <dsp:cNvPr id="0" name=""/>
        <dsp:cNvSpPr/>
      </dsp:nvSpPr>
      <dsp:spPr>
        <a:xfrm>
          <a:off x="2664923" y="2263022"/>
          <a:ext cx="2923070" cy="150868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35632"/>
            <a:satOff val="2588"/>
            <a:lumOff val="114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Cuidar y conservar el ambiente así como rescatar la cultura y enorgullecerse de la misma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2709111" y="2307210"/>
        <a:ext cx="2834694" cy="1420305"/>
      </dsp:txXfrm>
    </dsp:sp>
    <dsp:sp modelId="{091FFE78-5287-4204-A6AB-04E5B68A9A96}">
      <dsp:nvSpPr>
        <dsp:cNvPr id="0" name=""/>
        <dsp:cNvSpPr/>
      </dsp:nvSpPr>
      <dsp:spPr>
        <a:xfrm rot="5400000">
          <a:off x="3843580" y="3809421"/>
          <a:ext cx="565755" cy="6789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71295"/>
            <a:satOff val="-626"/>
            <a:lumOff val="198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>
            <a:solidFill>
              <a:schemeClr val="tx1"/>
            </a:solidFill>
          </a:endParaRPr>
        </a:p>
      </dsp:txBody>
      <dsp:txXfrm rot="-5400000">
        <a:off x="3922786" y="3865996"/>
        <a:ext cx="407344" cy="396029"/>
      </dsp:txXfrm>
    </dsp:sp>
    <dsp:sp modelId="{48F1B629-B7BB-4144-91D4-A597F4BF6B13}">
      <dsp:nvSpPr>
        <dsp:cNvPr id="0" name=""/>
        <dsp:cNvSpPr/>
      </dsp:nvSpPr>
      <dsp:spPr>
        <a:xfrm>
          <a:off x="2664923" y="4526045"/>
          <a:ext cx="2923070" cy="150868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Tener cuidado con aspectos de control de manejo de impactos de visitantes 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2709111" y="4570233"/>
        <a:ext cx="2834694" cy="14203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43033-8B8C-493E-B031-6A62B96ABA59}">
      <dsp:nvSpPr>
        <dsp:cNvPr id="0" name=""/>
        <dsp:cNvSpPr/>
      </dsp:nvSpPr>
      <dsp:spPr>
        <a:xfrm>
          <a:off x="0" y="431242"/>
          <a:ext cx="8870476" cy="554404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3596B9-B914-40CB-9FED-FBA4FDEC0FD6}">
      <dsp:nvSpPr>
        <dsp:cNvPr id="0" name=""/>
        <dsp:cNvSpPr/>
      </dsp:nvSpPr>
      <dsp:spPr>
        <a:xfrm>
          <a:off x="1126550" y="4257744"/>
          <a:ext cx="230632" cy="23063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F49FD6-F9CD-430F-9D9E-8BEF24F87874}">
      <dsp:nvSpPr>
        <dsp:cNvPr id="0" name=""/>
        <dsp:cNvSpPr/>
      </dsp:nvSpPr>
      <dsp:spPr>
        <a:xfrm>
          <a:off x="1241866" y="4373060"/>
          <a:ext cx="2066820" cy="1602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207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Establecer la fundamentación teórica</a:t>
          </a:r>
          <a:endParaRPr lang="es-MX" sz="2300" kern="1200" dirty="0"/>
        </a:p>
      </dsp:txBody>
      <dsp:txXfrm>
        <a:off x="1241866" y="4373060"/>
        <a:ext cx="2066820" cy="1602229"/>
      </dsp:txXfrm>
    </dsp:sp>
    <dsp:sp modelId="{9ABF6FF9-5E2A-41C5-8208-A42A5720AED2}">
      <dsp:nvSpPr>
        <dsp:cNvPr id="0" name=""/>
        <dsp:cNvSpPr/>
      </dsp:nvSpPr>
      <dsp:spPr>
        <a:xfrm>
          <a:off x="3162324" y="2750872"/>
          <a:ext cx="416912" cy="416912"/>
        </a:xfrm>
        <a:prstGeom prst="ellipse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C34849-3DA4-40F4-A10C-37B26D7B96D0}">
      <dsp:nvSpPr>
        <dsp:cNvPr id="0" name=""/>
        <dsp:cNvSpPr/>
      </dsp:nvSpPr>
      <dsp:spPr>
        <a:xfrm>
          <a:off x="3370780" y="2959328"/>
          <a:ext cx="2128914" cy="3015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13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Diagnosticar la situación actual del cantón</a:t>
          </a:r>
          <a:endParaRPr lang="es-MX" sz="2300" kern="1200" dirty="0"/>
        </a:p>
      </dsp:txBody>
      <dsp:txXfrm>
        <a:off x="3370780" y="2959328"/>
        <a:ext cx="2128914" cy="3015961"/>
      </dsp:txXfrm>
    </dsp:sp>
    <dsp:sp modelId="{86535F5C-ED04-4CCA-AEA7-580F01729E81}">
      <dsp:nvSpPr>
        <dsp:cNvPr id="0" name=""/>
        <dsp:cNvSpPr/>
      </dsp:nvSpPr>
      <dsp:spPr>
        <a:xfrm>
          <a:off x="5610576" y="1833886"/>
          <a:ext cx="576580" cy="576580"/>
        </a:xfrm>
        <a:prstGeom prst="ellips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402D05-B958-407C-9C3A-5BBC62A7A4DC}">
      <dsp:nvSpPr>
        <dsp:cNvPr id="0" name=""/>
        <dsp:cNvSpPr/>
      </dsp:nvSpPr>
      <dsp:spPr>
        <a:xfrm>
          <a:off x="5898866" y="2122177"/>
          <a:ext cx="2128914" cy="3853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518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Identificar las principales falencias</a:t>
          </a:r>
          <a:endParaRPr lang="es-MX" sz="2300" kern="1200" dirty="0"/>
        </a:p>
      </dsp:txBody>
      <dsp:txXfrm>
        <a:off x="5898866" y="2122177"/>
        <a:ext cx="2128914" cy="385311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89DDA-3559-45CD-AECD-26549AEDD95F}">
      <dsp:nvSpPr>
        <dsp:cNvPr id="0" name=""/>
        <dsp:cNvSpPr/>
      </dsp:nvSpPr>
      <dsp:spPr>
        <a:xfrm>
          <a:off x="5275766" y="0"/>
          <a:ext cx="2788484" cy="103348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Ubicación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792509" y="0"/>
        <a:ext cx="1754998" cy="1033486"/>
      </dsp:txXfrm>
    </dsp:sp>
    <dsp:sp modelId="{0718CCFD-B221-4026-85DE-77986073A5FA}">
      <dsp:nvSpPr>
        <dsp:cNvPr id="0" name=""/>
        <dsp:cNvSpPr/>
      </dsp:nvSpPr>
      <dsp:spPr>
        <a:xfrm>
          <a:off x="5275766" y="1166708"/>
          <a:ext cx="2700005" cy="92624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Análisis de los recursos naturales 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738889" y="1166708"/>
        <a:ext cx="1773760" cy="926245"/>
      </dsp:txXfrm>
    </dsp:sp>
    <dsp:sp modelId="{1A8F7ABF-F3D9-4AF3-A8BE-0F5DD514DC6F}">
      <dsp:nvSpPr>
        <dsp:cNvPr id="0" name=""/>
        <dsp:cNvSpPr/>
      </dsp:nvSpPr>
      <dsp:spPr>
        <a:xfrm>
          <a:off x="5275766" y="2222627"/>
          <a:ext cx="2748656" cy="103348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Materiales y técnicas de construcción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792509" y="2222627"/>
        <a:ext cx="1715170" cy="1033486"/>
      </dsp:txXfrm>
    </dsp:sp>
    <dsp:sp modelId="{8603D4B6-BDE8-4A2A-86F6-FC5C4A9C9A74}">
      <dsp:nvSpPr>
        <dsp:cNvPr id="0" name=""/>
        <dsp:cNvSpPr/>
      </dsp:nvSpPr>
      <dsp:spPr>
        <a:xfrm>
          <a:off x="5275766" y="3385788"/>
          <a:ext cx="2788484" cy="10334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Asesoramiento en conservación ambiental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792509" y="3385788"/>
        <a:ext cx="1754998" cy="1033486"/>
      </dsp:txXfrm>
    </dsp:sp>
    <dsp:sp modelId="{2C40F89D-EFDB-4180-9D9C-81F5FF7EE325}">
      <dsp:nvSpPr>
        <dsp:cNvPr id="0" name=""/>
        <dsp:cNvSpPr/>
      </dsp:nvSpPr>
      <dsp:spPr>
        <a:xfrm>
          <a:off x="5275766" y="4548948"/>
          <a:ext cx="2788484" cy="103348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Capacidad de carga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792509" y="4548948"/>
        <a:ext cx="1754998" cy="1033486"/>
      </dsp:txXfrm>
    </dsp:sp>
    <dsp:sp modelId="{A267896B-F2CC-42F5-908F-46B935330CA4}">
      <dsp:nvSpPr>
        <dsp:cNvPr id="0" name=""/>
        <dsp:cNvSpPr/>
      </dsp:nvSpPr>
      <dsp:spPr>
        <a:xfrm>
          <a:off x="5275766" y="5712109"/>
          <a:ext cx="2788484" cy="103348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Uso de energías renovables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792509" y="5712109"/>
        <a:ext cx="1754998" cy="103348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03D4B6-BDE8-4A2A-86F6-FC5C4A9C9A74}">
      <dsp:nvSpPr>
        <dsp:cNvPr id="0" name=""/>
        <dsp:cNvSpPr/>
      </dsp:nvSpPr>
      <dsp:spPr>
        <a:xfrm>
          <a:off x="5325663" y="3479"/>
          <a:ext cx="2520007" cy="102643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Manejo de desechos 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838882" y="3479"/>
        <a:ext cx="1493570" cy="1026437"/>
      </dsp:txXfrm>
    </dsp:sp>
    <dsp:sp modelId="{2C40F89D-EFDB-4180-9D9C-81F5FF7EE325}">
      <dsp:nvSpPr>
        <dsp:cNvPr id="0" name=""/>
        <dsp:cNvSpPr/>
      </dsp:nvSpPr>
      <dsp:spPr>
        <a:xfrm>
          <a:off x="5325663" y="1173618"/>
          <a:ext cx="2520007" cy="1026437"/>
        </a:xfrm>
        <a:prstGeom prst="chevron">
          <a:avLst/>
        </a:prstGeom>
        <a:solidFill>
          <a:srgbClr val="D1259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Problemas de deforestación 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838882" y="1173618"/>
        <a:ext cx="1493570" cy="1026437"/>
      </dsp:txXfrm>
    </dsp:sp>
    <dsp:sp modelId="{A267896B-F2CC-42F5-908F-46B935330CA4}">
      <dsp:nvSpPr>
        <dsp:cNvPr id="0" name=""/>
        <dsp:cNvSpPr/>
      </dsp:nvSpPr>
      <dsp:spPr>
        <a:xfrm>
          <a:off x="5325663" y="2343757"/>
          <a:ext cx="2520007" cy="1026437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Fuentes de agua contaminadas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838882" y="2343757"/>
        <a:ext cx="1493570" cy="1026437"/>
      </dsp:txXfrm>
    </dsp:sp>
    <dsp:sp modelId="{A04E8879-DB2D-48A2-A484-3F101E571747}">
      <dsp:nvSpPr>
        <dsp:cNvPr id="0" name=""/>
        <dsp:cNvSpPr/>
      </dsp:nvSpPr>
      <dsp:spPr>
        <a:xfrm>
          <a:off x="5325663" y="3513896"/>
          <a:ext cx="2520007" cy="1026437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Recursos naturales únicos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838882" y="3513896"/>
        <a:ext cx="1493570" cy="1026437"/>
      </dsp:txXfrm>
    </dsp:sp>
    <dsp:sp modelId="{F81888B1-8074-4E30-8A8F-9C0C4CE82CA4}">
      <dsp:nvSpPr>
        <dsp:cNvPr id="0" name=""/>
        <dsp:cNvSpPr/>
      </dsp:nvSpPr>
      <dsp:spPr>
        <a:xfrm>
          <a:off x="5325663" y="4684036"/>
          <a:ext cx="2520007" cy="1026437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Certificación de sostenibilidad 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838882" y="4684036"/>
        <a:ext cx="1493570" cy="102643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F22A8-CBBB-4AE8-A9C5-9741F5F52843}">
      <dsp:nvSpPr>
        <dsp:cNvPr id="0" name=""/>
        <dsp:cNvSpPr/>
      </dsp:nvSpPr>
      <dsp:spPr>
        <a:xfrm>
          <a:off x="2229" y="0"/>
          <a:ext cx="3468216" cy="6415315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- Baja eficiencia económica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- Financiamiento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- Política de precios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-Segmentación de mercado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 - Productos turísticos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-Estrategias de promoción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2229" y="2566126"/>
        <a:ext cx="3468216" cy="2566126"/>
      </dsp:txXfrm>
    </dsp:sp>
    <dsp:sp modelId="{804328E1-7B27-41AC-A51A-A2D4F16A1318}">
      <dsp:nvSpPr>
        <dsp:cNvPr id="0" name=""/>
        <dsp:cNvSpPr/>
      </dsp:nvSpPr>
      <dsp:spPr>
        <a:xfrm>
          <a:off x="668187" y="239757"/>
          <a:ext cx="2136299" cy="21362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1A5462-FBCC-4878-A4AD-A7B2675E1EE7}">
      <dsp:nvSpPr>
        <dsp:cNvPr id="0" name=""/>
        <dsp:cNvSpPr/>
      </dsp:nvSpPr>
      <dsp:spPr>
        <a:xfrm>
          <a:off x="3574491" y="0"/>
          <a:ext cx="3468216" cy="6415315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- Creación de proyectos ecoturísticos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- Predisposición por la ejecución de actividades ecoturísticas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-  Profesional en turismo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- Modelo de gestión administrativa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- Acciones en el área rural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3574491" y="2566126"/>
        <a:ext cx="3468216" cy="2566126"/>
      </dsp:txXfrm>
    </dsp:sp>
    <dsp:sp modelId="{BF538357-429B-4A03-986A-67908BE56706}">
      <dsp:nvSpPr>
        <dsp:cNvPr id="0" name=""/>
        <dsp:cNvSpPr/>
      </dsp:nvSpPr>
      <dsp:spPr>
        <a:xfrm>
          <a:off x="4211417" y="196240"/>
          <a:ext cx="2136299" cy="213629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931FE-0206-4F15-BB4D-8D5F706D76FF}">
      <dsp:nvSpPr>
        <dsp:cNvPr id="0" name=""/>
        <dsp:cNvSpPr/>
      </dsp:nvSpPr>
      <dsp:spPr>
        <a:xfrm>
          <a:off x="7146754" y="0"/>
          <a:ext cx="3468216" cy="6415315"/>
        </a:xfrm>
        <a:prstGeom prst="roundRect">
          <a:avLst>
            <a:gd name="adj" fmla="val 10000"/>
          </a:avLst>
        </a:prstGeom>
        <a:solidFill>
          <a:srgbClr val="1FB0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- Importancia de cuidar los recursos naturales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- Asesoría de gestión y control ambiental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- Educación ambiental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tx1"/>
              </a:solidFill>
            </a:rPr>
            <a:t>- Uso de materiales y técnicas de construcción amigables con el entorno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7146754" y="2566126"/>
        <a:ext cx="3468216" cy="2566126"/>
      </dsp:txXfrm>
    </dsp:sp>
    <dsp:sp modelId="{20A15612-2FF2-4437-B2FF-CA3CD620CD1D}">
      <dsp:nvSpPr>
        <dsp:cNvPr id="0" name=""/>
        <dsp:cNvSpPr/>
      </dsp:nvSpPr>
      <dsp:spPr>
        <a:xfrm>
          <a:off x="7812712" y="254369"/>
          <a:ext cx="2136299" cy="213629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827D0F-AD2B-44E3-81F3-829C12EA381B}">
      <dsp:nvSpPr>
        <dsp:cNvPr id="0" name=""/>
        <dsp:cNvSpPr/>
      </dsp:nvSpPr>
      <dsp:spPr>
        <a:xfrm>
          <a:off x="424687" y="5132252"/>
          <a:ext cx="9767824" cy="962297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CAE69-573C-4E42-A551-EE8A63E46B4B}">
      <dsp:nvSpPr>
        <dsp:cNvPr id="0" name=""/>
        <dsp:cNvSpPr/>
      </dsp:nvSpPr>
      <dsp:spPr>
        <a:xfrm>
          <a:off x="1663" y="611927"/>
          <a:ext cx="1276395" cy="1276395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CD6FEF-B9CE-4485-A6BF-C71061288F34}">
      <dsp:nvSpPr>
        <dsp:cNvPr id="0" name=""/>
        <dsp:cNvSpPr/>
      </dsp:nvSpPr>
      <dsp:spPr>
        <a:xfrm>
          <a:off x="129302" y="739567"/>
          <a:ext cx="1021116" cy="1021116"/>
        </a:xfrm>
        <a:prstGeom prst="pie">
          <a:avLst>
            <a:gd name="adj1" fmla="val 126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AB3DE-4476-4AF9-B152-A43A3D0A1B00}">
      <dsp:nvSpPr>
        <dsp:cNvPr id="0" name=""/>
        <dsp:cNvSpPr/>
      </dsp:nvSpPr>
      <dsp:spPr>
        <a:xfrm rot="16200000">
          <a:off x="-1466191" y="3483817"/>
          <a:ext cx="3701546" cy="76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800" kern="1200" dirty="0">
            <a:noFill/>
          </a:endParaRPr>
        </a:p>
      </dsp:txBody>
      <dsp:txXfrm>
        <a:off x="-1466191" y="3483817"/>
        <a:ext cx="3701546" cy="765837"/>
      </dsp:txXfrm>
    </dsp:sp>
    <dsp:sp modelId="{0F3ED2E8-9C76-4A71-866E-7CDA98DFEE81}">
      <dsp:nvSpPr>
        <dsp:cNvPr id="0" name=""/>
        <dsp:cNvSpPr/>
      </dsp:nvSpPr>
      <dsp:spPr>
        <a:xfrm>
          <a:off x="895140" y="611927"/>
          <a:ext cx="2552790" cy="5105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>
            <a:noFill/>
          </a:endParaRPr>
        </a:p>
      </dsp:txBody>
      <dsp:txXfrm>
        <a:off x="895140" y="611927"/>
        <a:ext cx="2552790" cy="5105581"/>
      </dsp:txXfrm>
    </dsp:sp>
    <dsp:sp modelId="{1B5ED702-E270-4701-BDD7-08417D875276}">
      <dsp:nvSpPr>
        <dsp:cNvPr id="0" name=""/>
        <dsp:cNvSpPr/>
      </dsp:nvSpPr>
      <dsp:spPr>
        <a:xfrm>
          <a:off x="3828580" y="611927"/>
          <a:ext cx="1276395" cy="1276395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0EE19F-D6ED-4706-B440-7B26262F28D0}">
      <dsp:nvSpPr>
        <dsp:cNvPr id="0" name=""/>
        <dsp:cNvSpPr/>
      </dsp:nvSpPr>
      <dsp:spPr>
        <a:xfrm>
          <a:off x="3956220" y="739567"/>
          <a:ext cx="1021116" cy="1021116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590DD-FC4F-493C-B030-00978CAF4B20}">
      <dsp:nvSpPr>
        <dsp:cNvPr id="0" name=""/>
        <dsp:cNvSpPr/>
      </dsp:nvSpPr>
      <dsp:spPr>
        <a:xfrm rot="16200000">
          <a:off x="2360726" y="3483817"/>
          <a:ext cx="3701546" cy="76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800" kern="1200" dirty="0">
            <a:noFill/>
          </a:endParaRPr>
        </a:p>
      </dsp:txBody>
      <dsp:txXfrm>
        <a:off x="2360726" y="3483817"/>
        <a:ext cx="3701546" cy="765837"/>
      </dsp:txXfrm>
    </dsp:sp>
    <dsp:sp modelId="{8B610357-D65B-408F-8DCF-0D9EA4C39CE7}">
      <dsp:nvSpPr>
        <dsp:cNvPr id="0" name=""/>
        <dsp:cNvSpPr/>
      </dsp:nvSpPr>
      <dsp:spPr>
        <a:xfrm>
          <a:off x="4722057" y="611927"/>
          <a:ext cx="2552790" cy="5105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>
            <a:noFill/>
          </a:endParaRPr>
        </a:p>
      </dsp:txBody>
      <dsp:txXfrm>
        <a:off x="4722057" y="611927"/>
        <a:ext cx="2552790" cy="5105581"/>
      </dsp:txXfrm>
    </dsp:sp>
    <dsp:sp modelId="{A6DE8AEE-7914-4DAC-9CDD-33C96EDD9425}">
      <dsp:nvSpPr>
        <dsp:cNvPr id="0" name=""/>
        <dsp:cNvSpPr/>
      </dsp:nvSpPr>
      <dsp:spPr>
        <a:xfrm>
          <a:off x="7655498" y="611927"/>
          <a:ext cx="1276395" cy="1276395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10797-658A-4BC9-9DC1-C3A7839DFF00}">
      <dsp:nvSpPr>
        <dsp:cNvPr id="0" name=""/>
        <dsp:cNvSpPr/>
      </dsp:nvSpPr>
      <dsp:spPr>
        <a:xfrm>
          <a:off x="7783137" y="739567"/>
          <a:ext cx="1021116" cy="1021116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4B8AA-D284-43DC-BA00-3408DD4944CC}">
      <dsp:nvSpPr>
        <dsp:cNvPr id="0" name=""/>
        <dsp:cNvSpPr/>
      </dsp:nvSpPr>
      <dsp:spPr>
        <a:xfrm rot="16200000">
          <a:off x="6187643" y="3483817"/>
          <a:ext cx="3701546" cy="76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800" kern="1200">
            <a:noFill/>
          </a:endParaRPr>
        </a:p>
      </dsp:txBody>
      <dsp:txXfrm>
        <a:off x="6187643" y="3483817"/>
        <a:ext cx="3701546" cy="765837"/>
      </dsp:txXfrm>
    </dsp:sp>
    <dsp:sp modelId="{72A9AF1A-6BD7-44DA-B029-9AF0B47CBDFF}">
      <dsp:nvSpPr>
        <dsp:cNvPr id="0" name=""/>
        <dsp:cNvSpPr/>
      </dsp:nvSpPr>
      <dsp:spPr>
        <a:xfrm>
          <a:off x="8548975" y="611927"/>
          <a:ext cx="2552790" cy="5105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>
            <a:noFill/>
          </a:endParaRPr>
        </a:p>
      </dsp:txBody>
      <dsp:txXfrm>
        <a:off x="8548975" y="611927"/>
        <a:ext cx="2552790" cy="510558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CAE69-573C-4E42-A551-EE8A63E46B4B}">
      <dsp:nvSpPr>
        <dsp:cNvPr id="0" name=""/>
        <dsp:cNvSpPr/>
      </dsp:nvSpPr>
      <dsp:spPr>
        <a:xfrm>
          <a:off x="1663" y="611927"/>
          <a:ext cx="1276395" cy="1276395"/>
        </a:xfrm>
        <a:prstGeom prst="chord">
          <a:avLst>
            <a:gd name="adj1" fmla="val 4800000"/>
            <a:gd name="adj2" fmla="val 1680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CD6FEF-B9CE-4485-A6BF-C71061288F34}">
      <dsp:nvSpPr>
        <dsp:cNvPr id="0" name=""/>
        <dsp:cNvSpPr/>
      </dsp:nvSpPr>
      <dsp:spPr>
        <a:xfrm>
          <a:off x="129302" y="739567"/>
          <a:ext cx="1021116" cy="1021116"/>
        </a:xfrm>
        <a:prstGeom prst="pie">
          <a:avLst>
            <a:gd name="adj1" fmla="val 1260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AB3DE-4476-4AF9-B152-A43A3D0A1B00}">
      <dsp:nvSpPr>
        <dsp:cNvPr id="0" name=""/>
        <dsp:cNvSpPr/>
      </dsp:nvSpPr>
      <dsp:spPr>
        <a:xfrm rot="16200000">
          <a:off x="-1466191" y="3483817"/>
          <a:ext cx="3701546" cy="76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800" kern="1200" dirty="0">
            <a:noFill/>
          </a:endParaRPr>
        </a:p>
      </dsp:txBody>
      <dsp:txXfrm>
        <a:off x="-1466191" y="3483817"/>
        <a:ext cx="3701546" cy="765837"/>
      </dsp:txXfrm>
    </dsp:sp>
    <dsp:sp modelId="{0F3ED2E8-9C76-4A71-866E-7CDA98DFEE81}">
      <dsp:nvSpPr>
        <dsp:cNvPr id="0" name=""/>
        <dsp:cNvSpPr/>
      </dsp:nvSpPr>
      <dsp:spPr>
        <a:xfrm>
          <a:off x="895140" y="611927"/>
          <a:ext cx="2552790" cy="5105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>
            <a:noFill/>
          </a:endParaRPr>
        </a:p>
      </dsp:txBody>
      <dsp:txXfrm>
        <a:off x="895140" y="611927"/>
        <a:ext cx="2552790" cy="5105581"/>
      </dsp:txXfrm>
    </dsp:sp>
    <dsp:sp modelId="{1B5ED702-E270-4701-BDD7-08417D875276}">
      <dsp:nvSpPr>
        <dsp:cNvPr id="0" name=""/>
        <dsp:cNvSpPr/>
      </dsp:nvSpPr>
      <dsp:spPr>
        <a:xfrm>
          <a:off x="3828580" y="611927"/>
          <a:ext cx="1276395" cy="1276395"/>
        </a:xfrm>
        <a:prstGeom prst="chord">
          <a:avLst>
            <a:gd name="adj1" fmla="val 4800000"/>
            <a:gd name="adj2" fmla="val 1680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0EE19F-D6ED-4706-B440-7B26262F28D0}">
      <dsp:nvSpPr>
        <dsp:cNvPr id="0" name=""/>
        <dsp:cNvSpPr/>
      </dsp:nvSpPr>
      <dsp:spPr>
        <a:xfrm>
          <a:off x="3956220" y="739567"/>
          <a:ext cx="1021116" cy="1021116"/>
        </a:xfrm>
        <a:prstGeom prst="pie">
          <a:avLst>
            <a:gd name="adj1" fmla="val 900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590DD-FC4F-493C-B030-00978CAF4B20}">
      <dsp:nvSpPr>
        <dsp:cNvPr id="0" name=""/>
        <dsp:cNvSpPr/>
      </dsp:nvSpPr>
      <dsp:spPr>
        <a:xfrm rot="16200000">
          <a:off x="2360726" y="3483817"/>
          <a:ext cx="3701546" cy="76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800" kern="1200">
            <a:noFill/>
          </a:endParaRPr>
        </a:p>
      </dsp:txBody>
      <dsp:txXfrm>
        <a:off x="2360726" y="3483817"/>
        <a:ext cx="3701546" cy="765837"/>
      </dsp:txXfrm>
    </dsp:sp>
    <dsp:sp modelId="{8B610357-D65B-408F-8DCF-0D9EA4C39CE7}">
      <dsp:nvSpPr>
        <dsp:cNvPr id="0" name=""/>
        <dsp:cNvSpPr/>
      </dsp:nvSpPr>
      <dsp:spPr>
        <a:xfrm>
          <a:off x="4722057" y="611927"/>
          <a:ext cx="2552790" cy="5105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>
            <a:noFill/>
          </a:endParaRPr>
        </a:p>
      </dsp:txBody>
      <dsp:txXfrm>
        <a:off x="4722057" y="611927"/>
        <a:ext cx="2552790" cy="5105581"/>
      </dsp:txXfrm>
    </dsp:sp>
    <dsp:sp modelId="{A6DE8AEE-7914-4DAC-9CDD-33C96EDD9425}">
      <dsp:nvSpPr>
        <dsp:cNvPr id="0" name=""/>
        <dsp:cNvSpPr/>
      </dsp:nvSpPr>
      <dsp:spPr>
        <a:xfrm>
          <a:off x="7655498" y="611927"/>
          <a:ext cx="1276395" cy="1276395"/>
        </a:xfrm>
        <a:prstGeom prst="chord">
          <a:avLst>
            <a:gd name="adj1" fmla="val 4800000"/>
            <a:gd name="adj2" fmla="val 1680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10797-658A-4BC9-9DC1-C3A7839DFF00}">
      <dsp:nvSpPr>
        <dsp:cNvPr id="0" name=""/>
        <dsp:cNvSpPr/>
      </dsp:nvSpPr>
      <dsp:spPr>
        <a:xfrm>
          <a:off x="7783137" y="739567"/>
          <a:ext cx="1021116" cy="1021116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4B8AA-D284-43DC-BA00-3408DD4944CC}">
      <dsp:nvSpPr>
        <dsp:cNvPr id="0" name=""/>
        <dsp:cNvSpPr/>
      </dsp:nvSpPr>
      <dsp:spPr>
        <a:xfrm rot="16200000">
          <a:off x="6187643" y="3483817"/>
          <a:ext cx="3701546" cy="76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800" kern="1200">
            <a:noFill/>
          </a:endParaRPr>
        </a:p>
      </dsp:txBody>
      <dsp:txXfrm>
        <a:off x="6187643" y="3483817"/>
        <a:ext cx="3701546" cy="765837"/>
      </dsp:txXfrm>
    </dsp:sp>
    <dsp:sp modelId="{72A9AF1A-6BD7-44DA-B029-9AF0B47CBDFF}">
      <dsp:nvSpPr>
        <dsp:cNvPr id="0" name=""/>
        <dsp:cNvSpPr/>
      </dsp:nvSpPr>
      <dsp:spPr>
        <a:xfrm>
          <a:off x="8548975" y="611927"/>
          <a:ext cx="2552790" cy="5105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>
            <a:noFill/>
          </a:endParaRPr>
        </a:p>
      </dsp:txBody>
      <dsp:txXfrm>
        <a:off x="8548975" y="611927"/>
        <a:ext cx="2552790" cy="510558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98A23-FE6F-41AC-B1F1-3405899A987E}">
      <dsp:nvSpPr>
        <dsp:cNvPr id="0" name=""/>
        <dsp:cNvSpPr/>
      </dsp:nvSpPr>
      <dsp:spPr>
        <a:xfrm rot="5400000">
          <a:off x="667019" y="2231768"/>
          <a:ext cx="1984528" cy="330221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9719E8-F0A9-4F03-9F96-3F5A06C5364F}">
      <dsp:nvSpPr>
        <dsp:cNvPr id="0" name=""/>
        <dsp:cNvSpPr/>
      </dsp:nvSpPr>
      <dsp:spPr>
        <a:xfrm>
          <a:off x="335752" y="3218418"/>
          <a:ext cx="2981253" cy="261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500" kern="1200">
            <a:noFill/>
          </a:endParaRPr>
        </a:p>
      </dsp:txBody>
      <dsp:txXfrm>
        <a:off x="335752" y="3218418"/>
        <a:ext cx="2981253" cy="2613243"/>
      </dsp:txXfrm>
    </dsp:sp>
    <dsp:sp modelId="{364C81C4-40C8-4AB2-B39A-9ABAABC284CB}">
      <dsp:nvSpPr>
        <dsp:cNvPr id="0" name=""/>
        <dsp:cNvSpPr/>
      </dsp:nvSpPr>
      <dsp:spPr>
        <a:xfrm>
          <a:off x="2754505" y="1988656"/>
          <a:ext cx="562500" cy="562500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4E812-7653-4639-BCD0-919B26958751}">
      <dsp:nvSpPr>
        <dsp:cNvPr id="0" name=""/>
        <dsp:cNvSpPr/>
      </dsp:nvSpPr>
      <dsp:spPr>
        <a:xfrm rot="5400000">
          <a:off x="4316656" y="1328662"/>
          <a:ext cx="1984528" cy="330221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0EE629-58D6-48CE-ACEE-882E0B2B6DC0}">
      <dsp:nvSpPr>
        <dsp:cNvPr id="0" name=""/>
        <dsp:cNvSpPr/>
      </dsp:nvSpPr>
      <dsp:spPr>
        <a:xfrm>
          <a:off x="3985389" y="2315311"/>
          <a:ext cx="2981253" cy="261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500" kern="1200" dirty="0">
            <a:noFill/>
          </a:endParaRPr>
        </a:p>
      </dsp:txBody>
      <dsp:txXfrm>
        <a:off x="3985389" y="2315311"/>
        <a:ext cx="2981253" cy="2613243"/>
      </dsp:txXfrm>
    </dsp:sp>
    <dsp:sp modelId="{9F0A7628-4D37-4361-B1B0-29C301BCDE41}">
      <dsp:nvSpPr>
        <dsp:cNvPr id="0" name=""/>
        <dsp:cNvSpPr/>
      </dsp:nvSpPr>
      <dsp:spPr>
        <a:xfrm>
          <a:off x="6404142" y="1085550"/>
          <a:ext cx="562500" cy="562500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3DE06-3FDF-440C-81D2-37F9619A9768}">
      <dsp:nvSpPr>
        <dsp:cNvPr id="0" name=""/>
        <dsp:cNvSpPr/>
      </dsp:nvSpPr>
      <dsp:spPr>
        <a:xfrm rot="5400000">
          <a:off x="7966293" y="425556"/>
          <a:ext cx="1984528" cy="330221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0AE85D-18F7-4F6A-8968-1B4A7E1FA015}">
      <dsp:nvSpPr>
        <dsp:cNvPr id="0" name=""/>
        <dsp:cNvSpPr/>
      </dsp:nvSpPr>
      <dsp:spPr>
        <a:xfrm>
          <a:off x="7635026" y="1412205"/>
          <a:ext cx="2981253" cy="261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500" kern="1200">
            <a:noFill/>
          </a:endParaRPr>
        </a:p>
      </dsp:txBody>
      <dsp:txXfrm>
        <a:off x="7635026" y="1412205"/>
        <a:ext cx="2981253" cy="261324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4F390-3B18-4467-AE41-9FE37F7FCBAD}">
      <dsp:nvSpPr>
        <dsp:cNvPr id="0" name=""/>
        <dsp:cNvSpPr/>
      </dsp:nvSpPr>
      <dsp:spPr>
        <a:xfrm>
          <a:off x="52" y="8661"/>
          <a:ext cx="4989299" cy="10656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dirty="0" smtClean="0">
              <a:solidFill>
                <a:schemeClr val="tx1"/>
              </a:solidFill>
            </a:rPr>
            <a:t>Manejo y control de impactos de </a:t>
          </a:r>
          <a:r>
            <a:rPr lang="es-MX" sz="2200" b="1" kern="1200" dirty="0" smtClean="0">
              <a:solidFill>
                <a:schemeClr val="tx1"/>
              </a:solidFill>
            </a:rPr>
            <a:t>los </a:t>
          </a:r>
          <a:r>
            <a:rPr lang="es-MX" sz="2200" b="1" kern="1200" dirty="0" smtClean="0">
              <a:solidFill>
                <a:schemeClr val="tx1"/>
              </a:solidFill>
            </a:rPr>
            <a:t>visitantes </a:t>
          </a:r>
          <a:endParaRPr lang="es-MX" sz="2200" kern="1200" dirty="0">
            <a:solidFill>
              <a:schemeClr val="tx1"/>
            </a:solidFill>
          </a:endParaRPr>
        </a:p>
      </dsp:txBody>
      <dsp:txXfrm>
        <a:off x="52" y="8661"/>
        <a:ext cx="4989299" cy="1065600"/>
      </dsp:txXfrm>
    </dsp:sp>
    <dsp:sp modelId="{5BB27FBB-3363-4D55-BCD4-3B70644AC20B}">
      <dsp:nvSpPr>
        <dsp:cNvPr id="0" name=""/>
        <dsp:cNvSpPr/>
      </dsp:nvSpPr>
      <dsp:spPr>
        <a:xfrm>
          <a:off x="52" y="1074262"/>
          <a:ext cx="4989299" cy="41641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Capacidad </a:t>
          </a:r>
          <a:r>
            <a:rPr lang="es-MX" sz="2000" kern="1200" dirty="0" smtClean="0">
              <a:solidFill>
                <a:schemeClr val="tx1"/>
              </a:solidFill>
            </a:rPr>
            <a:t>de carga y Límite de Cambio Aceptable</a:t>
          </a:r>
          <a:endParaRPr lang="es-MX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Asesorías en materia de conservación de la biodiversidad</a:t>
          </a:r>
          <a:endParaRPr lang="es-MX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Cuotas </a:t>
          </a:r>
          <a:r>
            <a:rPr lang="es-MX" sz="2000" kern="1200" dirty="0" smtClean="0">
              <a:solidFill>
                <a:schemeClr val="tx1"/>
              </a:solidFill>
            </a:rPr>
            <a:t>de ingreso </a:t>
          </a:r>
          <a:endParaRPr lang="es-MX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Zonificación de áreas </a:t>
          </a:r>
          <a:endParaRPr lang="es-MX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Control del tamaño del grupo </a:t>
          </a:r>
          <a:endParaRPr lang="es-MX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Control del tiempo en actividades </a:t>
          </a:r>
          <a:endParaRPr lang="es-MX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Normas de </a:t>
          </a:r>
          <a:r>
            <a:rPr lang="es-MX" sz="2000" kern="1200" dirty="0" smtClean="0">
              <a:solidFill>
                <a:schemeClr val="tx1"/>
              </a:solidFill>
            </a:rPr>
            <a:t>comportamiento</a:t>
          </a:r>
          <a:endParaRPr lang="es-MX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Basureros </a:t>
          </a:r>
          <a:r>
            <a:rPr lang="es-MX" sz="2000" kern="1200" dirty="0" smtClean="0">
              <a:solidFill>
                <a:schemeClr val="tx1"/>
              </a:solidFill>
            </a:rPr>
            <a:t>por residuos</a:t>
          </a:r>
          <a:endParaRPr lang="es-MX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Señalética </a:t>
          </a:r>
          <a:r>
            <a:rPr lang="es-MX" sz="2000" kern="1200" dirty="0" smtClean="0">
              <a:solidFill>
                <a:schemeClr val="tx1"/>
              </a:solidFill>
            </a:rPr>
            <a:t>ambiental</a:t>
          </a:r>
          <a:endParaRPr lang="es-MX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Capacitación a los guías y </a:t>
          </a:r>
          <a:r>
            <a:rPr lang="es-MX" sz="2000" kern="1200" dirty="0" smtClean="0">
              <a:solidFill>
                <a:schemeClr val="tx1"/>
              </a:solidFill>
            </a:rPr>
            <a:t>demás</a:t>
          </a:r>
          <a:endParaRPr lang="es-MX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miembros </a:t>
          </a:r>
          <a:r>
            <a:rPr lang="es-MX" sz="2000" kern="1200" dirty="0" smtClean="0">
              <a:solidFill>
                <a:schemeClr val="tx1"/>
              </a:solidFill>
            </a:rPr>
            <a:t>del proyecto 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2" y="1074262"/>
        <a:ext cx="4989299" cy="4164165"/>
      </dsp:txXfrm>
    </dsp:sp>
    <dsp:sp modelId="{6861F903-AA48-4DB9-A440-13F07BD56383}">
      <dsp:nvSpPr>
        <dsp:cNvPr id="0" name=""/>
        <dsp:cNvSpPr/>
      </dsp:nvSpPr>
      <dsp:spPr>
        <a:xfrm>
          <a:off x="5687853" y="8661"/>
          <a:ext cx="4989299" cy="10656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dirty="0" smtClean="0">
              <a:solidFill>
                <a:schemeClr val="tx1"/>
              </a:solidFill>
            </a:rPr>
            <a:t>Técnicas de interpretación ambiental </a:t>
          </a:r>
          <a:endParaRPr lang="es-MX" sz="2200" b="1" kern="1200" dirty="0">
            <a:solidFill>
              <a:schemeClr val="tx1"/>
            </a:solidFill>
          </a:endParaRPr>
        </a:p>
      </dsp:txBody>
      <dsp:txXfrm>
        <a:off x="5687853" y="8661"/>
        <a:ext cx="4989299" cy="1065600"/>
      </dsp:txXfrm>
    </dsp:sp>
    <dsp:sp modelId="{453A4AF7-AF8E-4A36-B93C-42944852EEC6}">
      <dsp:nvSpPr>
        <dsp:cNvPr id="0" name=""/>
        <dsp:cNvSpPr/>
      </dsp:nvSpPr>
      <dsp:spPr>
        <a:xfrm>
          <a:off x="5687853" y="1074262"/>
          <a:ext cx="4989299" cy="41641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Senderos </a:t>
          </a:r>
          <a:r>
            <a:rPr lang="es-MX" sz="2000" kern="1200" dirty="0" smtClean="0">
              <a:solidFill>
                <a:schemeClr val="tx1"/>
              </a:solidFill>
            </a:rPr>
            <a:t>con connotaciones ambientales</a:t>
          </a:r>
          <a:endParaRPr lang="es-MX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Recorridos interpretativos </a:t>
          </a:r>
          <a:endParaRPr lang="es-MX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Buenas </a:t>
          </a:r>
          <a:r>
            <a:rPr lang="es-MX" sz="2000" kern="1200" dirty="0" smtClean="0">
              <a:solidFill>
                <a:schemeClr val="tx1"/>
              </a:solidFill>
            </a:rPr>
            <a:t>prácticas ambientales</a:t>
          </a:r>
          <a:endParaRPr lang="es-MX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Reutilización de lugares recuperados</a:t>
          </a:r>
          <a:endParaRPr lang="es-MX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Explicación de los objetivos del proyecto en pro de la conservación del ambiente natural.</a:t>
          </a:r>
          <a:endParaRPr lang="es-MX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1"/>
              </a:solidFill>
            </a:rPr>
            <a:t>Motivación a la práctica de deportes que estén en equilibrio con el entorno o situaciones asociadas al ambiente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687853" y="1074262"/>
        <a:ext cx="4989299" cy="4164165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3CB55-77D2-4253-881B-80FD4B8A4329}">
      <dsp:nvSpPr>
        <dsp:cNvPr id="0" name=""/>
        <dsp:cNvSpPr/>
      </dsp:nvSpPr>
      <dsp:spPr>
        <a:xfrm>
          <a:off x="0" y="301556"/>
          <a:ext cx="2780392" cy="16682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bg1"/>
              </a:solidFill>
            </a:rPr>
            <a:t>Actividad complementaria </a:t>
          </a:r>
          <a:endParaRPr lang="es-MX" sz="2000" kern="1200" dirty="0">
            <a:solidFill>
              <a:schemeClr val="bg1"/>
            </a:solidFill>
          </a:endParaRPr>
        </a:p>
      </dsp:txBody>
      <dsp:txXfrm>
        <a:off x="0" y="301556"/>
        <a:ext cx="2780392" cy="1668235"/>
      </dsp:txXfrm>
    </dsp:sp>
    <dsp:sp modelId="{75745AF3-C818-4641-850D-90FBE7282F6A}">
      <dsp:nvSpPr>
        <dsp:cNvPr id="0" name=""/>
        <dsp:cNvSpPr/>
      </dsp:nvSpPr>
      <dsp:spPr>
        <a:xfrm>
          <a:off x="3058432" y="301556"/>
          <a:ext cx="2780392" cy="1668235"/>
        </a:xfrm>
        <a:prstGeom prst="rect">
          <a:avLst/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bg1"/>
              </a:solidFill>
            </a:rPr>
            <a:t>Oferta turística natural y cultural </a:t>
          </a:r>
          <a:endParaRPr lang="es-MX" sz="2000" kern="1200" dirty="0">
            <a:solidFill>
              <a:schemeClr val="bg1"/>
            </a:solidFill>
          </a:endParaRPr>
        </a:p>
      </dsp:txBody>
      <dsp:txXfrm>
        <a:off x="3058432" y="301556"/>
        <a:ext cx="2780392" cy="1668235"/>
      </dsp:txXfrm>
    </dsp:sp>
    <dsp:sp modelId="{F7966553-4C60-42D5-A0A3-57B105C8CE4C}">
      <dsp:nvSpPr>
        <dsp:cNvPr id="0" name=""/>
        <dsp:cNvSpPr/>
      </dsp:nvSpPr>
      <dsp:spPr>
        <a:xfrm>
          <a:off x="6116864" y="301556"/>
          <a:ext cx="2780392" cy="1668235"/>
        </a:xfrm>
        <a:prstGeom prst="rect">
          <a:avLst/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bg1"/>
              </a:solidFill>
            </a:rPr>
            <a:t>Actividades ecoturísticas no sostenibles</a:t>
          </a:r>
          <a:endParaRPr lang="es-MX" sz="2000" kern="1200" dirty="0">
            <a:solidFill>
              <a:schemeClr val="bg1"/>
            </a:solidFill>
          </a:endParaRPr>
        </a:p>
      </dsp:txBody>
      <dsp:txXfrm>
        <a:off x="6116864" y="301556"/>
        <a:ext cx="2780392" cy="1668235"/>
      </dsp:txXfrm>
    </dsp:sp>
    <dsp:sp modelId="{62A87F75-AD86-4908-BBFE-8E0E4E8D01EF}">
      <dsp:nvSpPr>
        <dsp:cNvPr id="0" name=""/>
        <dsp:cNvSpPr/>
      </dsp:nvSpPr>
      <dsp:spPr>
        <a:xfrm>
          <a:off x="0" y="2247831"/>
          <a:ext cx="2780392" cy="1668235"/>
        </a:xfrm>
        <a:prstGeom prst="rect">
          <a:avLst/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bg1"/>
              </a:solidFill>
            </a:rPr>
            <a:t>Buen nivel de satisfacción del turista</a:t>
          </a:r>
          <a:endParaRPr lang="es-MX" sz="2000" kern="1200" dirty="0">
            <a:solidFill>
              <a:schemeClr val="bg1"/>
            </a:solidFill>
          </a:endParaRPr>
        </a:p>
      </dsp:txBody>
      <dsp:txXfrm>
        <a:off x="0" y="2247831"/>
        <a:ext cx="2780392" cy="1668235"/>
      </dsp:txXfrm>
    </dsp:sp>
    <dsp:sp modelId="{E4A59BA0-A1D8-46AB-9DDE-1C2284691B9F}">
      <dsp:nvSpPr>
        <dsp:cNvPr id="0" name=""/>
        <dsp:cNvSpPr/>
      </dsp:nvSpPr>
      <dsp:spPr>
        <a:xfrm>
          <a:off x="3058432" y="2247831"/>
          <a:ext cx="2780392" cy="1668235"/>
        </a:xfrm>
        <a:prstGeom prst="rect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</a:rPr>
            <a:t>Falta de organización y liderazgo </a:t>
          </a:r>
          <a:endParaRPr lang="es-MX" sz="2000" kern="1200" dirty="0">
            <a:solidFill>
              <a:schemeClr val="bg1"/>
            </a:solidFill>
          </a:endParaRPr>
        </a:p>
      </dsp:txBody>
      <dsp:txXfrm>
        <a:off x="3058432" y="2247831"/>
        <a:ext cx="2780392" cy="1668235"/>
      </dsp:txXfrm>
    </dsp:sp>
    <dsp:sp modelId="{E664805C-0AD0-4B71-91A9-DDBD8B1D5FFB}">
      <dsp:nvSpPr>
        <dsp:cNvPr id="0" name=""/>
        <dsp:cNvSpPr/>
      </dsp:nvSpPr>
      <dsp:spPr>
        <a:xfrm>
          <a:off x="6116864" y="2247831"/>
          <a:ext cx="2780392" cy="1668235"/>
        </a:xfrm>
        <a:prstGeom prst="rect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</a:rPr>
            <a:t>Carencia de servicios básicos y complementarios</a:t>
          </a:r>
          <a:endParaRPr lang="es-MX" sz="2000" kern="1200" dirty="0">
            <a:solidFill>
              <a:schemeClr val="bg1"/>
            </a:solidFill>
          </a:endParaRPr>
        </a:p>
      </dsp:txBody>
      <dsp:txXfrm>
        <a:off x="6116864" y="2247831"/>
        <a:ext cx="2780392" cy="1668235"/>
      </dsp:txXfrm>
    </dsp:sp>
    <dsp:sp modelId="{B952F387-39B6-462E-83B8-C9B3B64EE5C6}">
      <dsp:nvSpPr>
        <dsp:cNvPr id="0" name=""/>
        <dsp:cNvSpPr/>
      </dsp:nvSpPr>
      <dsp:spPr>
        <a:xfrm>
          <a:off x="1529216" y="4194106"/>
          <a:ext cx="2780392" cy="1668235"/>
        </a:xfrm>
        <a:prstGeom prst="rect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</a:rPr>
            <a:t>Destino ecoturístico</a:t>
          </a:r>
          <a:endParaRPr lang="es-MX" sz="2000" kern="1200" dirty="0">
            <a:solidFill>
              <a:schemeClr val="bg1"/>
            </a:solidFill>
          </a:endParaRPr>
        </a:p>
      </dsp:txBody>
      <dsp:txXfrm>
        <a:off x="1529216" y="4194106"/>
        <a:ext cx="2780392" cy="1668235"/>
      </dsp:txXfrm>
    </dsp:sp>
    <dsp:sp modelId="{3AEC9AB0-A74D-4110-8463-900A6F180075}">
      <dsp:nvSpPr>
        <dsp:cNvPr id="0" name=""/>
        <dsp:cNvSpPr/>
      </dsp:nvSpPr>
      <dsp:spPr>
        <a:xfrm>
          <a:off x="4587648" y="4194106"/>
          <a:ext cx="2780392" cy="1668235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</a:rPr>
            <a:t>Conservación, turismo e investigación</a:t>
          </a:r>
          <a:endParaRPr lang="es-MX" sz="2000" kern="1200" dirty="0">
            <a:solidFill>
              <a:schemeClr val="bg1"/>
            </a:solidFill>
          </a:endParaRPr>
        </a:p>
      </dsp:txBody>
      <dsp:txXfrm>
        <a:off x="4587648" y="4194106"/>
        <a:ext cx="2780392" cy="166823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A666D-7B09-440F-9ED0-FE870A73BEFC}">
      <dsp:nvSpPr>
        <dsp:cNvPr id="0" name=""/>
        <dsp:cNvSpPr/>
      </dsp:nvSpPr>
      <dsp:spPr>
        <a:xfrm>
          <a:off x="-7417651" y="-1133798"/>
          <a:ext cx="8828052" cy="8828052"/>
        </a:xfrm>
        <a:prstGeom prst="blockArc">
          <a:avLst>
            <a:gd name="adj1" fmla="val 18900000"/>
            <a:gd name="adj2" fmla="val 2700000"/>
            <a:gd name="adj3" fmla="val 245"/>
          </a:avLst>
        </a:pr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89B721-B45B-48D7-9597-10B43615308C}">
      <dsp:nvSpPr>
        <dsp:cNvPr id="0" name=""/>
        <dsp:cNvSpPr/>
      </dsp:nvSpPr>
      <dsp:spPr>
        <a:xfrm>
          <a:off x="525164" y="345473"/>
          <a:ext cx="8266720" cy="69068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23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smtClean="0">
              <a:solidFill>
                <a:schemeClr val="tx1"/>
              </a:solidFill>
            </a:rPr>
            <a:t>Implementar una política pública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25164" y="345473"/>
        <a:ext cx="8266720" cy="690684"/>
      </dsp:txXfrm>
    </dsp:sp>
    <dsp:sp modelId="{A4C69E2B-F1E4-4288-A688-30ABF771E4EC}">
      <dsp:nvSpPr>
        <dsp:cNvPr id="0" name=""/>
        <dsp:cNvSpPr/>
      </dsp:nvSpPr>
      <dsp:spPr>
        <a:xfrm>
          <a:off x="93486" y="259138"/>
          <a:ext cx="863356" cy="8633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7C3BF-B15C-48F5-B278-9A52271C1360}">
      <dsp:nvSpPr>
        <dsp:cNvPr id="0" name=""/>
        <dsp:cNvSpPr/>
      </dsp:nvSpPr>
      <dsp:spPr>
        <a:xfrm>
          <a:off x="1093299" y="1381369"/>
          <a:ext cx="7698585" cy="690684"/>
        </a:xfrm>
        <a:prstGeom prst="rect">
          <a:avLst/>
        </a:prstGeom>
        <a:solidFill>
          <a:schemeClr val="accent1">
            <a:shade val="80000"/>
            <a:hueOff val="54253"/>
            <a:satOff val="1035"/>
            <a:lumOff val="45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23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smtClean="0">
              <a:solidFill>
                <a:schemeClr val="tx1"/>
              </a:solidFill>
            </a:rPr>
            <a:t>Capacitación en función de las falencias más notorias en la gestión turística de los proyectos 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1093299" y="1381369"/>
        <a:ext cx="7698585" cy="690684"/>
      </dsp:txXfrm>
    </dsp:sp>
    <dsp:sp modelId="{187B1375-C012-4772-8B02-EEA8B07664E3}">
      <dsp:nvSpPr>
        <dsp:cNvPr id="0" name=""/>
        <dsp:cNvSpPr/>
      </dsp:nvSpPr>
      <dsp:spPr>
        <a:xfrm>
          <a:off x="661621" y="1295034"/>
          <a:ext cx="863356" cy="8633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4253"/>
              <a:satOff val="1035"/>
              <a:lumOff val="45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BBBE2F-7D33-4711-9CEB-9059745ED57A}">
      <dsp:nvSpPr>
        <dsp:cNvPr id="0" name=""/>
        <dsp:cNvSpPr/>
      </dsp:nvSpPr>
      <dsp:spPr>
        <a:xfrm>
          <a:off x="1353094" y="2417265"/>
          <a:ext cx="7438791" cy="690684"/>
        </a:xfrm>
        <a:prstGeom prst="rect">
          <a:avLst/>
        </a:prstGeom>
        <a:solidFill>
          <a:schemeClr val="accent1">
            <a:shade val="80000"/>
            <a:hueOff val="108505"/>
            <a:satOff val="2070"/>
            <a:lumOff val="91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23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smtClean="0">
              <a:solidFill>
                <a:schemeClr val="tx1"/>
              </a:solidFill>
            </a:rPr>
            <a:t>Construir una propuesta atractiva, llamativa e innovadora que permita atraer el interés de inversionistas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1353094" y="2417265"/>
        <a:ext cx="7438791" cy="690684"/>
      </dsp:txXfrm>
    </dsp:sp>
    <dsp:sp modelId="{51CDF3FF-8666-4CFE-8D86-85D5B1F1299F}">
      <dsp:nvSpPr>
        <dsp:cNvPr id="0" name=""/>
        <dsp:cNvSpPr/>
      </dsp:nvSpPr>
      <dsp:spPr>
        <a:xfrm>
          <a:off x="921416" y="2330930"/>
          <a:ext cx="863356" cy="8633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08505"/>
              <a:satOff val="2070"/>
              <a:lumOff val="91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937201-C253-4D2D-9175-BEF96250F1B0}">
      <dsp:nvSpPr>
        <dsp:cNvPr id="0" name=""/>
        <dsp:cNvSpPr/>
      </dsp:nvSpPr>
      <dsp:spPr>
        <a:xfrm>
          <a:off x="1353094" y="3452505"/>
          <a:ext cx="7438791" cy="690684"/>
        </a:xfrm>
        <a:prstGeom prst="rect">
          <a:avLst/>
        </a:prstGeom>
        <a:solidFill>
          <a:schemeClr val="accent1">
            <a:shade val="80000"/>
            <a:hueOff val="162758"/>
            <a:satOff val="3105"/>
            <a:lumOff val="137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23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smtClean="0">
              <a:solidFill>
                <a:schemeClr val="tx1"/>
              </a:solidFill>
            </a:rPr>
            <a:t>Participación activa en las mesas de trabajo, sociabilizando y comunicando sus intereses o preocupaciones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1353094" y="3452505"/>
        <a:ext cx="7438791" cy="690684"/>
      </dsp:txXfrm>
    </dsp:sp>
    <dsp:sp modelId="{A4704BC5-19D1-4D21-8330-55ADEFBAF285}">
      <dsp:nvSpPr>
        <dsp:cNvPr id="0" name=""/>
        <dsp:cNvSpPr/>
      </dsp:nvSpPr>
      <dsp:spPr>
        <a:xfrm>
          <a:off x="921416" y="3366169"/>
          <a:ext cx="863356" cy="8633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62758"/>
              <a:satOff val="3105"/>
              <a:lumOff val="137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7A79D2-0E95-47E0-8BC2-B7090E11CEE9}">
      <dsp:nvSpPr>
        <dsp:cNvPr id="0" name=""/>
        <dsp:cNvSpPr/>
      </dsp:nvSpPr>
      <dsp:spPr>
        <a:xfrm>
          <a:off x="1093299" y="4488401"/>
          <a:ext cx="7698585" cy="690684"/>
        </a:xfrm>
        <a:prstGeom prst="rect">
          <a:avLst/>
        </a:prstGeom>
        <a:solidFill>
          <a:schemeClr val="accent1">
            <a:shade val="80000"/>
            <a:hueOff val="217011"/>
            <a:satOff val="4140"/>
            <a:lumOff val="182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23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smtClean="0">
              <a:solidFill>
                <a:schemeClr val="tx1"/>
              </a:solidFill>
            </a:rPr>
            <a:t>Alianzas estratégicas con operadoras y agencias de viaje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1093299" y="4488401"/>
        <a:ext cx="7698585" cy="690684"/>
      </dsp:txXfrm>
    </dsp:sp>
    <dsp:sp modelId="{58A4E318-3451-473C-B25A-FA26B3C3CCE2}">
      <dsp:nvSpPr>
        <dsp:cNvPr id="0" name=""/>
        <dsp:cNvSpPr/>
      </dsp:nvSpPr>
      <dsp:spPr>
        <a:xfrm>
          <a:off x="661621" y="4402065"/>
          <a:ext cx="863356" cy="8633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17011"/>
              <a:satOff val="4140"/>
              <a:lumOff val="182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D8A84-E172-418E-BE9F-BF7FD8ADCAEC}">
      <dsp:nvSpPr>
        <dsp:cNvPr id="0" name=""/>
        <dsp:cNvSpPr/>
      </dsp:nvSpPr>
      <dsp:spPr>
        <a:xfrm>
          <a:off x="525164" y="5524297"/>
          <a:ext cx="8266720" cy="690684"/>
        </a:xfrm>
        <a:prstGeom prst="rect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23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smtClean="0">
              <a:solidFill>
                <a:schemeClr val="tx1"/>
              </a:solidFill>
            </a:rPr>
            <a:t>Implementación de buenas prácticas ambientales tanto en la construcción de las instalaciones o infraestructura como en el desarrollo del servicio</a:t>
          </a:r>
          <a:endParaRPr lang="es-MX" sz="2000" kern="1200" dirty="0">
            <a:solidFill>
              <a:schemeClr val="tx1"/>
            </a:solidFill>
          </a:endParaRPr>
        </a:p>
      </dsp:txBody>
      <dsp:txXfrm>
        <a:off x="525164" y="5524297"/>
        <a:ext cx="8266720" cy="690684"/>
      </dsp:txXfrm>
    </dsp:sp>
    <dsp:sp modelId="{9292D0E7-5610-4E33-94A9-D9F9ECF51497}">
      <dsp:nvSpPr>
        <dsp:cNvPr id="0" name=""/>
        <dsp:cNvSpPr/>
      </dsp:nvSpPr>
      <dsp:spPr>
        <a:xfrm>
          <a:off x="93486" y="5437961"/>
          <a:ext cx="863356" cy="8633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71263"/>
              <a:satOff val="5175"/>
              <a:lumOff val="228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57DCD-1E6A-4354-BAB9-39DEF806970E}">
      <dsp:nvSpPr>
        <dsp:cNvPr id="0" name=""/>
        <dsp:cNvSpPr/>
      </dsp:nvSpPr>
      <dsp:spPr>
        <a:xfrm>
          <a:off x="0" y="921860"/>
          <a:ext cx="9127837" cy="1329360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11036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 smtClean="0">
              <a:solidFill>
                <a:schemeClr val="tx1"/>
              </a:solidFill>
            </a:rPr>
            <a:t>Dimensión económica</a:t>
          </a:r>
          <a:endParaRPr lang="es-ES" sz="2600" kern="1200" dirty="0">
            <a:solidFill>
              <a:schemeClr val="tx1"/>
            </a:solidFill>
          </a:endParaRPr>
        </a:p>
      </dsp:txBody>
      <dsp:txXfrm>
        <a:off x="0" y="1254200"/>
        <a:ext cx="8795497" cy="664680"/>
      </dsp:txXfrm>
    </dsp:sp>
    <dsp:sp modelId="{3808D716-06A1-452E-8A2D-1492124F7849}">
      <dsp:nvSpPr>
        <dsp:cNvPr id="0" name=""/>
        <dsp:cNvSpPr/>
      </dsp:nvSpPr>
      <dsp:spPr>
        <a:xfrm>
          <a:off x="0" y="1946989"/>
          <a:ext cx="2811373" cy="25608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Modelo económico de crecimiento y desarrollo compatible con la conservación del ambiente.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0" y="1946989"/>
        <a:ext cx="2811373" cy="2560838"/>
      </dsp:txXfrm>
    </dsp:sp>
    <dsp:sp modelId="{CCC9DD53-8BEB-4939-9D46-E904A9CA8634}">
      <dsp:nvSpPr>
        <dsp:cNvPr id="0" name=""/>
        <dsp:cNvSpPr/>
      </dsp:nvSpPr>
      <dsp:spPr>
        <a:xfrm>
          <a:off x="2811373" y="1364980"/>
          <a:ext cx="6316463" cy="1329360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shade val="80000"/>
            <a:hueOff val="-240708"/>
            <a:satOff val="5083"/>
            <a:lumOff val="135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11036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 smtClean="0">
              <a:solidFill>
                <a:schemeClr val="tx1"/>
              </a:solidFill>
            </a:rPr>
            <a:t>Dimensión social</a:t>
          </a:r>
          <a:endParaRPr lang="es-ES" sz="2600" kern="1200" dirty="0">
            <a:solidFill>
              <a:schemeClr val="tx1"/>
            </a:solidFill>
          </a:endParaRPr>
        </a:p>
      </dsp:txBody>
      <dsp:txXfrm>
        <a:off x="2811373" y="1697320"/>
        <a:ext cx="5984123" cy="664680"/>
      </dsp:txXfrm>
    </dsp:sp>
    <dsp:sp modelId="{E8BE4776-DAD2-42D5-B9FC-8CC5CAC1B8C4}">
      <dsp:nvSpPr>
        <dsp:cNvPr id="0" name=""/>
        <dsp:cNvSpPr/>
      </dsp:nvSpPr>
      <dsp:spPr>
        <a:xfrm>
          <a:off x="2811373" y="2390109"/>
          <a:ext cx="2811373" cy="25608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Mejoramiento de la calidad de vida y la reducción de las desigualdades sociales a través, de los derechos humanos, la justa distribución de los recursos y el acceso a servicios básicos, beneficios sociales y oportunidades de autorrealización personal.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811373" y="2390109"/>
        <a:ext cx="2811373" cy="2560838"/>
      </dsp:txXfrm>
    </dsp:sp>
    <dsp:sp modelId="{8404DA9E-E2E6-4974-8A29-E5A6FCB2ECB7}">
      <dsp:nvSpPr>
        <dsp:cNvPr id="0" name=""/>
        <dsp:cNvSpPr/>
      </dsp:nvSpPr>
      <dsp:spPr>
        <a:xfrm>
          <a:off x="5622747" y="1808100"/>
          <a:ext cx="3505089" cy="1329360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11036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kern="1200" dirty="0" smtClean="0">
              <a:solidFill>
                <a:schemeClr val="tx1"/>
              </a:solidFill>
            </a:rPr>
            <a:t>Dimensión ecológica</a:t>
          </a:r>
          <a:endParaRPr lang="es-ES" sz="2600" kern="1200" dirty="0">
            <a:solidFill>
              <a:schemeClr val="tx1"/>
            </a:solidFill>
          </a:endParaRPr>
        </a:p>
      </dsp:txBody>
      <dsp:txXfrm>
        <a:off x="5622747" y="2140440"/>
        <a:ext cx="3172749" cy="664680"/>
      </dsp:txXfrm>
    </dsp:sp>
    <dsp:sp modelId="{53248A0B-98AF-4AAE-BD25-00D0F319DAD7}">
      <dsp:nvSpPr>
        <dsp:cNvPr id="0" name=""/>
        <dsp:cNvSpPr/>
      </dsp:nvSpPr>
      <dsp:spPr>
        <a:xfrm>
          <a:off x="5622747" y="2833229"/>
          <a:ext cx="2811373" cy="25233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Establecer nuevas acciones y estrategias en la insostenible forma de producción y consumo en base a la explotación excesiva de los recursos.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5622747" y="2833229"/>
        <a:ext cx="2811373" cy="25233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89924-EE83-41E0-B672-A995E120FEAF}">
      <dsp:nvSpPr>
        <dsp:cNvPr id="0" name=""/>
        <dsp:cNvSpPr/>
      </dsp:nvSpPr>
      <dsp:spPr>
        <a:xfrm>
          <a:off x="3727624" y="-5204"/>
          <a:ext cx="2087996" cy="162000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</a:rPr>
            <a:t>Superestructura o gobernanza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4033404" y="232040"/>
        <a:ext cx="1476436" cy="1145518"/>
      </dsp:txXfrm>
    </dsp:sp>
    <dsp:sp modelId="{4D03B6A3-E8F6-4B6A-8ACB-8BB186BCDD66}">
      <dsp:nvSpPr>
        <dsp:cNvPr id="0" name=""/>
        <dsp:cNvSpPr/>
      </dsp:nvSpPr>
      <dsp:spPr>
        <a:xfrm rot="1800000">
          <a:off x="5686644" y="1140618"/>
          <a:ext cx="264865" cy="5378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b="1" kern="1200">
            <a:solidFill>
              <a:schemeClr val="tx1"/>
            </a:solidFill>
          </a:endParaRPr>
        </a:p>
      </dsp:txBody>
      <dsp:txXfrm>
        <a:off x="5691967" y="1228324"/>
        <a:ext cx="185406" cy="322713"/>
      </dsp:txXfrm>
    </dsp:sp>
    <dsp:sp modelId="{EC7CA950-6DDE-4BE7-BD8A-03241DD5154E}">
      <dsp:nvSpPr>
        <dsp:cNvPr id="0" name=""/>
        <dsp:cNvSpPr/>
      </dsp:nvSpPr>
      <dsp:spPr>
        <a:xfrm>
          <a:off x="5856406" y="1205850"/>
          <a:ext cx="1979995" cy="159364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</a:rPr>
            <a:t>Demanda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6146370" y="1439234"/>
        <a:ext cx="1400067" cy="1126879"/>
      </dsp:txXfrm>
    </dsp:sp>
    <dsp:sp modelId="{D44EF7B8-8769-47F0-938B-988DD73CFFD9}">
      <dsp:nvSpPr>
        <dsp:cNvPr id="0" name=""/>
        <dsp:cNvSpPr/>
      </dsp:nvSpPr>
      <dsp:spPr>
        <a:xfrm rot="5400000">
          <a:off x="6633846" y="2919590"/>
          <a:ext cx="425115" cy="5378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b="1" kern="1200">
            <a:solidFill>
              <a:schemeClr val="tx1"/>
            </a:solidFill>
          </a:endParaRPr>
        </a:p>
      </dsp:txBody>
      <dsp:txXfrm>
        <a:off x="6697613" y="2963394"/>
        <a:ext cx="297581" cy="322713"/>
      </dsp:txXfrm>
    </dsp:sp>
    <dsp:sp modelId="{38435627-AAFD-40FB-8AF3-7DF7FD99ACE0}">
      <dsp:nvSpPr>
        <dsp:cNvPr id="0" name=""/>
        <dsp:cNvSpPr/>
      </dsp:nvSpPr>
      <dsp:spPr>
        <a:xfrm>
          <a:off x="5856406" y="3601601"/>
          <a:ext cx="1979995" cy="159364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</a:rPr>
            <a:t>Comunidad receptora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6146370" y="3834985"/>
        <a:ext cx="1400067" cy="1126879"/>
      </dsp:txXfrm>
    </dsp:sp>
    <dsp:sp modelId="{E624E610-33BE-4A36-A837-A5914995C9AA}">
      <dsp:nvSpPr>
        <dsp:cNvPr id="0" name=""/>
        <dsp:cNvSpPr/>
      </dsp:nvSpPr>
      <dsp:spPr>
        <a:xfrm rot="9000000">
          <a:off x="5673437" y="4724400"/>
          <a:ext cx="285128" cy="5378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b="1" kern="1200">
            <a:solidFill>
              <a:schemeClr val="tx1"/>
            </a:solidFill>
          </a:endParaRPr>
        </a:p>
      </dsp:txBody>
      <dsp:txXfrm rot="10800000">
        <a:off x="5753245" y="4810587"/>
        <a:ext cx="199590" cy="322713"/>
      </dsp:txXfrm>
    </dsp:sp>
    <dsp:sp modelId="{F8BEDABE-2E87-4AD9-B5D2-8C6B87C6C0AB}">
      <dsp:nvSpPr>
        <dsp:cNvPr id="0" name=""/>
        <dsp:cNvSpPr/>
      </dsp:nvSpPr>
      <dsp:spPr>
        <a:xfrm>
          <a:off x="3781624" y="4799477"/>
          <a:ext cx="1979995" cy="1593647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</a:rPr>
            <a:t>Atractivos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4071588" y="5032861"/>
        <a:ext cx="1400067" cy="1126879"/>
      </dsp:txXfrm>
    </dsp:sp>
    <dsp:sp modelId="{F2096000-384C-4B57-97B2-55F728B67FE2}">
      <dsp:nvSpPr>
        <dsp:cNvPr id="0" name=""/>
        <dsp:cNvSpPr/>
      </dsp:nvSpPr>
      <dsp:spPr>
        <a:xfrm rot="12600000">
          <a:off x="3598655" y="4732470"/>
          <a:ext cx="285128" cy="5378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b="1" kern="1200">
            <a:solidFill>
              <a:schemeClr val="tx1"/>
            </a:solidFill>
          </a:endParaRPr>
        </a:p>
      </dsp:txBody>
      <dsp:txXfrm rot="10800000">
        <a:off x="3678463" y="4861426"/>
        <a:ext cx="199590" cy="322713"/>
      </dsp:txXfrm>
    </dsp:sp>
    <dsp:sp modelId="{504D63E7-6D57-4D07-A4EA-2D0CCE28CDFC}">
      <dsp:nvSpPr>
        <dsp:cNvPr id="0" name=""/>
        <dsp:cNvSpPr/>
      </dsp:nvSpPr>
      <dsp:spPr>
        <a:xfrm>
          <a:off x="1706843" y="3601601"/>
          <a:ext cx="1979995" cy="159364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</a:rPr>
            <a:t>Equipamiento e instalaciones u oferta turística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1996807" y="3834985"/>
        <a:ext cx="1400067" cy="1126879"/>
      </dsp:txXfrm>
    </dsp:sp>
    <dsp:sp modelId="{794ACC57-6060-4EE3-BAB9-8590108DE804}">
      <dsp:nvSpPr>
        <dsp:cNvPr id="0" name=""/>
        <dsp:cNvSpPr/>
      </dsp:nvSpPr>
      <dsp:spPr>
        <a:xfrm rot="16200000">
          <a:off x="2483005" y="2941315"/>
          <a:ext cx="427670" cy="5378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b="1" kern="1200">
            <a:solidFill>
              <a:schemeClr val="tx1"/>
            </a:solidFill>
          </a:endParaRPr>
        </a:p>
      </dsp:txBody>
      <dsp:txXfrm>
        <a:off x="2547156" y="3113037"/>
        <a:ext cx="299369" cy="322713"/>
      </dsp:txXfrm>
    </dsp:sp>
    <dsp:sp modelId="{8FC7358B-5C1B-4417-8FDF-AEE6019EB6A8}">
      <dsp:nvSpPr>
        <dsp:cNvPr id="0" name=""/>
        <dsp:cNvSpPr/>
      </dsp:nvSpPr>
      <dsp:spPr>
        <a:xfrm>
          <a:off x="1706843" y="1210671"/>
          <a:ext cx="1979995" cy="1584005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</a:rPr>
            <a:t>Infraestructura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1996807" y="1442643"/>
        <a:ext cx="1400067" cy="1120061"/>
      </dsp:txXfrm>
    </dsp:sp>
    <dsp:sp modelId="{34F12850-FE3A-4420-832B-3D4E0ED4B91A}">
      <dsp:nvSpPr>
        <dsp:cNvPr id="0" name=""/>
        <dsp:cNvSpPr/>
      </dsp:nvSpPr>
      <dsp:spPr>
        <a:xfrm rot="19800000">
          <a:off x="3577386" y="1148609"/>
          <a:ext cx="265883" cy="5378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b="1" kern="1200">
            <a:solidFill>
              <a:schemeClr val="tx1"/>
            </a:solidFill>
          </a:endParaRPr>
        </a:p>
      </dsp:txBody>
      <dsp:txXfrm>
        <a:off x="3582729" y="1276121"/>
        <a:ext cx="186118" cy="3227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80533-17DA-432C-A881-C90DB3887CD2}">
      <dsp:nvSpPr>
        <dsp:cNvPr id="0" name=""/>
        <dsp:cNvSpPr/>
      </dsp:nvSpPr>
      <dsp:spPr>
        <a:xfrm>
          <a:off x="2578046" y="2240116"/>
          <a:ext cx="3150946" cy="3150946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smtClean="0">
              <a:solidFill>
                <a:schemeClr val="tx1"/>
              </a:solidFill>
            </a:rPr>
            <a:t>Ecoturismo</a:t>
          </a:r>
          <a:endParaRPr lang="es-MX" sz="2400" b="1" kern="1200" dirty="0">
            <a:solidFill>
              <a:schemeClr val="tx1"/>
            </a:solidFill>
          </a:endParaRPr>
        </a:p>
      </dsp:txBody>
      <dsp:txXfrm>
        <a:off x="3211526" y="2978210"/>
        <a:ext cx="1883986" cy="1619651"/>
      </dsp:txXfrm>
    </dsp:sp>
    <dsp:sp modelId="{E455000E-6360-4BC6-AC0D-7B1F0803B41D}">
      <dsp:nvSpPr>
        <dsp:cNvPr id="0" name=""/>
        <dsp:cNvSpPr/>
      </dsp:nvSpPr>
      <dsp:spPr>
        <a:xfrm>
          <a:off x="600203" y="1495346"/>
          <a:ext cx="2580728" cy="2291597"/>
        </a:xfrm>
        <a:prstGeom prst="gear6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smtClean="0">
              <a:solidFill>
                <a:schemeClr val="tx1"/>
              </a:solidFill>
            </a:rPr>
            <a:t>Turismo sostenible</a:t>
          </a:r>
          <a:endParaRPr lang="es-MX" sz="2400" b="1" kern="1200" dirty="0">
            <a:solidFill>
              <a:schemeClr val="tx1"/>
            </a:solidFill>
          </a:endParaRPr>
        </a:p>
      </dsp:txBody>
      <dsp:txXfrm>
        <a:off x="1219148" y="2075749"/>
        <a:ext cx="1342838" cy="1130791"/>
      </dsp:txXfrm>
    </dsp:sp>
    <dsp:sp modelId="{636F7194-F247-44BD-8EFD-FA080A2AD947}">
      <dsp:nvSpPr>
        <dsp:cNvPr id="0" name=""/>
        <dsp:cNvSpPr/>
      </dsp:nvSpPr>
      <dsp:spPr>
        <a:xfrm>
          <a:off x="2772371" y="1677488"/>
          <a:ext cx="3875663" cy="3875663"/>
        </a:xfrm>
        <a:prstGeom prst="circularArrow">
          <a:avLst>
            <a:gd name="adj1" fmla="val 4878"/>
            <a:gd name="adj2" fmla="val 312630"/>
            <a:gd name="adj3" fmla="val 3242072"/>
            <a:gd name="adj4" fmla="val 15091187"/>
            <a:gd name="adj5" fmla="val 569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45ED86-3962-430F-815A-9375CB66795E}">
      <dsp:nvSpPr>
        <dsp:cNvPr id="0" name=""/>
        <dsp:cNvSpPr/>
      </dsp:nvSpPr>
      <dsp:spPr>
        <a:xfrm>
          <a:off x="338931" y="981717"/>
          <a:ext cx="2930379" cy="293037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E3FC8-517D-4CD1-A34D-89E3B4A1E4CC}">
      <dsp:nvSpPr>
        <dsp:cNvPr id="0" name=""/>
        <dsp:cNvSpPr/>
      </dsp:nvSpPr>
      <dsp:spPr>
        <a:xfrm>
          <a:off x="122241" y="0"/>
          <a:ext cx="2845139" cy="227611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1BC7F2-D02F-4022-8B36-8BB1075A7442}">
      <dsp:nvSpPr>
        <dsp:cNvPr id="0" name=""/>
        <dsp:cNvSpPr/>
      </dsp:nvSpPr>
      <dsp:spPr>
        <a:xfrm>
          <a:off x="324246" y="2049112"/>
          <a:ext cx="2532174" cy="79663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0" kern="1200" dirty="0" smtClean="0"/>
            <a:t>Corredor Biológico Talamanca Caribe</a:t>
          </a:r>
          <a:endParaRPr lang="es-MX" sz="1800" b="0" kern="1200" dirty="0"/>
        </a:p>
      </dsp:txBody>
      <dsp:txXfrm>
        <a:off x="324246" y="2049112"/>
        <a:ext cx="2532174" cy="796639"/>
      </dsp:txXfrm>
    </dsp:sp>
    <dsp:sp modelId="{D1080BA5-C105-4F00-A5A4-35723703D5BF}">
      <dsp:nvSpPr>
        <dsp:cNvPr id="0" name=""/>
        <dsp:cNvSpPr/>
      </dsp:nvSpPr>
      <dsp:spPr>
        <a:xfrm>
          <a:off x="3172059" y="612"/>
          <a:ext cx="2845139" cy="227611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F2FC4B-4C19-4664-A8A6-BEFEC384AE72}">
      <dsp:nvSpPr>
        <dsp:cNvPr id="0" name=""/>
        <dsp:cNvSpPr/>
      </dsp:nvSpPr>
      <dsp:spPr>
        <a:xfrm>
          <a:off x="3428122" y="2085216"/>
          <a:ext cx="2532174" cy="79663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err="1" smtClean="0"/>
            <a:t>European</a:t>
          </a:r>
          <a:r>
            <a:rPr lang="es-MX" sz="1800" kern="1200" dirty="0" smtClean="0"/>
            <a:t> </a:t>
          </a:r>
          <a:r>
            <a:rPr lang="es-MX" sz="1800" kern="1200" dirty="0" err="1" smtClean="0"/>
            <a:t>Ecotourism</a:t>
          </a:r>
          <a:r>
            <a:rPr lang="es-MX" sz="1800" kern="1200" dirty="0" smtClean="0"/>
            <a:t> Network</a:t>
          </a:r>
          <a:endParaRPr lang="es-MX" sz="1800" kern="1200" dirty="0"/>
        </a:p>
      </dsp:txBody>
      <dsp:txXfrm>
        <a:off x="3428122" y="2085216"/>
        <a:ext cx="2532174" cy="796639"/>
      </dsp:txXfrm>
    </dsp:sp>
    <dsp:sp modelId="{9D07FB1B-1F4A-4718-B872-7733F0DC6FBE}">
      <dsp:nvSpPr>
        <dsp:cNvPr id="0" name=""/>
        <dsp:cNvSpPr/>
      </dsp:nvSpPr>
      <dsp:spPr>
        <a:xfrm>
          <a:off x="6301713" y="612"/>
          <a:ext cx="2845139" cy="227611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C3D7C4-636F-4D50-AC65-40662690D0D2}">
      <dsp:nvSpPr>
        <dsp:cNvPr id="0" name=""/>
        <dsp:cNvSpPr/>
      </dsp:nvSpPr>
      <dsp:spPr>
        <a:xfrm>
          <a:off x="6557776" y="2049112"/>
          <a:ext cx="2532174" cy="79663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Proyecto comunitario de ecoturismo en Kantemo</a:t>
          </a:r>
          <a:endParaRPr lang="es-MX" sz="1800" kern="1200" dirty="0"/>
        </a:p>
      </dsp:txBody>
      <dsp:txXfrm>
        <a:off x="6557776" y="2049112"/>
        <a:ext cx="2532174" cy="796639"/>
      </dsp:txXfrm>
    </dsp:sp>
    <dsp:sp modelId="{F78F6893-F354-4477-9026-209B6AFD9FD0}">
      <dsp:nvSpPr>
        <dsp:cNvPr id="0" name=""/>
        <dsp:cNvSpPr/>
      </dsp:nvSpPr>
      <dsp:spPr>
        <a:xfrm>
          <a:off x="9328259" y="612"/>
          <a:ext cx="2845139" cy="227611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098AB-075A-478B-80FF-E983A240B1E0}">
      <dsp:nvSpPr>
        <dsp:cNvPr id="0" name=""/>
        <dsp:cNvSpPr/>
      </dsp:nvSpPr>
      <dsp:spPr>
        <a:xfrm>
          <a:off x="9610096" y="2085216"/>
          <a:ext cx="2532174" cy="79663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Asociación Pataxó de Ecoturismo</a:t>
          </a:r>
          <a:endParaRPr lang="es-MX" sz="1800" kern="1200" dirty="0"/>
        </a:p>
      </dsp:txBody>
      <dsp:txXfrm>
        <a:off x="9610096" y="2085216"/>
        <a:ext cx="2532174" cy="796639"/>
      </dsp:txXfrm>
    </dsp:sp>
    <dsp:sp modelId="{4D3CEB3E-AA8D-40B9-86EB-CEBB2651C407}">
      <dsp:nvSpPr>
        <dsp:cNvPr id="0" name=""/>
        <dsp:cNvSpPr/>
      </dsp:nvSpPr>
      <dsp:spPr>
        <a:xfrm>
          <a:off x="3172059" y="3130265"/>
          <a:ext cx="2845139" cy="2276111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27C9C-140E-4192-81F5-B138EB9DC6B3}">
      <dsp:nvSpPr>
        <dsp:cNvPr id="0" name=""/>
        <dsp:cNvSpPr/>
      </dsp:nvSpPr>
      <dsp:spPr>
        <a:xfrm>
          <a:off x="3428122" y="5178766"/>
          <a:ext cx="2532174" cy="79663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Asociación Tingana, emprendimiento de ecoturismo comunitario</a:t>
          </a:r>
          <a:endParaRPr lang="es-MX" sz="1800" kern="1200" dirty="0"/>
        </a:p>
      </dsp:txBody>
      <dsp:txXfrm>
        <a:off x="3428122" y="5178766"/>
        <a:ext cx="2532174" cy="796639"/>
      </dsp:txXfrm>
    </dsp:sp>
    <dsp:sp modelId="{EF47D165-FB15-4A12-BD9B-1BF7D14C05ED}">
      <dsp:nvSpPr>
        <dsp:cNvPr id="0" name=""/>
        <dsp:cNvSpPr/>
      </dsp:nvSpPr>
      <dsp:spPr>
        <a:xfrm>
          <a:off x="6301713" y="3130265"/>
          <a:ext cx="2845139" cy="2276111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29736F-AA53-49EC-A0B3-EF355B4B8F9C}">
      <dsp:nvSpPr>
        <dsp:cNvPr id="0" name=""/>
        <dsp:cNvSpPr/>
      </dsp:nvSpPr>
      <dsp:spPr>
        <a:xfrm>
          <a:off x="6557776" y="5178766"/>
          <a:ext cx="2532174" cy="79663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Napo </a:t>
          </a:r>
          <a:r>
            <a:rPr lang="es-MX" sz="1800" kern="1200" dirty="0" err="1" smtClean="0"/>
            <a:t>Wildlife</a:t>
          </a:r>
          <a:r>
            <a:rPr lang="es-MX" sz="1800" kern="1200" dirty="0" smtClean="0"/>
            <a:t> Center</a:t>
          </a:r>
          <a:endParaRPr lang="es-MX" sz="1800" kern="1200" dirty="0"/>
        </a:p>
      </dsp:txBody>
      <dsp:txXfrm>
        <a:off x="6557776" y="5178766"/>
        <a:ext cx="2532174" cy="7966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545C6-16F3-47A1-8B49-D0F52B93C6F2}">
      <dsp:nvSpPr>
        <dsp:cNvPr id="0" name=""/>
        <dsp:cNvSpPr/>
      </dsp:nvSpPr>
      <dsp:spPr>
        <a:xfrm rot="5400000">
          <a:off x="1482279" y="1814246"/>
          <a:ext cx="1604544" cy="182671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0F9532-6FD6-468F-B6CF-D1CB868D7A2E}">
      <dsp:nvSpPr>
        <dsp:cNvPr id="0" name=""/>
        <dsp:cNvSpPr/>
      </dsp:nvSpPr>
      <dsp:spPr>
        <a:xfrm>
          <a:off x="1057172" y="35576"/>
          <a:ext cx="2701109" cy="1890688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chemeClr val="tx1"/>
              </a:solidFill>
            </a:rPr>
            <a:t>Superestructura</a:t>
          </a:r>
          <a:endParaRPr lang="es-MX" sz="2400" kern="1200" dirty="0">
            <a:solidFill>
              <a:schemeClr val="tx1"/>
            </a:solidFill>
          </a:endParaRPr>
        </a:p>
      </dsp:txBody>
      <dsp:txXfrm>
        <a:off x="1149484" y="127888"/>
        <a:ext cx="2516485" cy="1706064"/>
      </dsp:txXfrm>
    </dsp:sp>
    <dsp:sp modelId="{50A627D2-7160-4577-A63B-5F4D5EE06074}">
      <dsp:nvSpPr>
        <dsp:cNvPr id="0" name=""/>
        <dsp:cNvSpPr/>
      </dsp:nvSpPr>
      <dsp:spPr>
        <a:xfrm>
          <a:off x="3758281" y="215896"/>
          <a:ext cx="1964529" cy="152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142D1D-132B-4320-9A61-FD23DCFD8FE5}">
      <dsp:nvSpPr>
        <dsp:cNvPr id="0" name=""/>
        <dsp:cNvSpPr/>
      </dsp:nvSpPr>
      <dsp:spPr>
        <a:xfrm rot="5400000">
          <a:off x="3721785" y="3938114"/>
          <a:ext cx="1604544" cy="182671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2059734"/>
            <a:satOff val="24125"/>
            <a:lumOff val="102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41F607-84DC-4CA8-9C9F-8EEE729595A2}">
      <dsp:nvSpPr>
        <dsp:cNvPr id="0" name=""/>
        <dsp:cNvSpPr/>
      </dsp:nvSpPr>
      <dsp:spPr>
        <a:xfrm>
          <a:off x="3296678" y="2159444"/>
          <a:ext cx="2701109" cy="1890688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chemeClr val="tx1"/>
              </a:solidFill>
            </a:rPr>
            <a:t>Comunidad receptora</a:t>
          </a:r>
          <a:endParaRPr lang="es-MX" sz="2400" kern="1200" dirty="0">
            <a:solidFill>
              <a:schemeClr val="tx1"/>
            </a:solidFill>
          </a:endParaRPr>
        </a:p>
      </dsp:txBody>
      <dsp:txXfrm>
        <a:off x="3388990" y="2251756"/>
        <a:ext cx="2516485" cy="1706064"/>
      </dsp:txXfrm>
    </dsp:sp>
    <dsp:sp modelId="{9AFD2232-7A6C-487C-8652-FCA92964854C}">
      <dsp:nvSpPr>
        <dsp:cNvPr id="0" name=""/>
        <dsp:cNvSpPr/>
      </dsp:nvSpPr>
      <dsp:spPr>
        <a:xfrm>
          <a:off x="5997787" y="2339764"/>
          <a:ext cx="1964529" cy="152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59248-ED92-4B0E-909F-00F267CD1814}">
      <dsp:nvSpPr>
        <dsp:cNvPr id="0" name=""/>
        <dsp:cNvSpPr/>
      </dsp:nvSpPr>
      <dsp:spPr>
        <a:xfrm>
          <a:off x="5536185" y="4283311"/>
          <a:ext cx="2701109" cy="1890688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chemeClr val="tx1"/>
              </a:solidFill>
            </a:rPr>
            <a:t>Atractivos</a:t>
          </a:r>
          <a:endParaRPr lang="es-MX" sz="2400" kern="1200" dirty="0">
            <a:solidFill>
              <a:schemeClr val="tx1"/>
            </a:solidFill>
          </a:endParaRPr>
        </a:p>
      </dsp:txBody>
      <dsp:txXfrm>
        <a:off x="5628497" y="4375623"/>
        <a:ext cx="2516485" cy="1706064"/>
      </dsp:txXfrm>
    </dsp:sp>
    <dsp:sp modelId="{7A2C0751-DC62-42DA-81E4-DE3541FD2143}">
      <dsp:nvSpPr>
        <dsp:cNvPr id="0" name=""/>
        <dsp:cNvSpPr/>
      </dsp:nvSpPr>
      <dsp:spPr>
        <a:xfrm>
          <a:off x="8237294" y="4463631"/>
          <a:ext cx="1964529" cy="152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2400" kern="1200" dirty="0">
            <a:noFill/>
          </a:endParaRPr>
        </a:p>
      </dsp:txBody>
      <dsp:txXfrm>
        <a:off x="8237294" y="4463631"/>
        <a:ext cx="1964529" cy="15281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545C6-16F3-47A1-8B49-D0F52B93C6F2}">
      <dsp:nvSpPr>
        <dsp:cNvPr id="0" name=""/>
        <dsp:cNvSpPr/>
      </dsp:nvSpPr>
      <dsp:spPr>
        <a:xfrm rot="5400000">
          <a:off x="1797812" y="1814246"/>
          <a:ext cx="1604544" cy="182671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0F9532-6FD6-468F-B6CF-D1CB868D7A2E}">
      <dsp:nvSpPr>
        <dsp:cNvPr id="0" name=""/>
        <dsp:cNvSpPr/>
      </dsp:nvSpPr>
      <dsp:spPr>
        <a:xfrm>
          <a:off x="1269684" y="61327"/>
          <a:ext cx="2701109" cy="1890688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chemeClr val="tx1"/>
              </a:solidFill>
            </a:rPr>
            <a:t>Equipamiento e instalaciones</a:t>
          </a:r>
          <a:endParaRPr lang="es-MX" sz="2400" kern="1200" dirty="0">
            <a:solidFill>
              <a:schemeClr val="tx1"/>
            </a:solidFill>
          </a:endParaRPr>
        </a:p>
      </dsp:txBody>
      <dsp:txXfrm>
        <a:off x="1361996" y="153639"/>
        <a:ext cx="2516485" cy="1706064"/>
      </dsp:txXfrm>
    </dsp:sp>
    <dsp:sp modelId="{50A627D2-7160-4577-A63B-5F4D5EE06074}">
      <dsp:nvSpPr>
        <dsp:cNvPr id="0" name=""/>
        <dsp:cNvSpPr/>
      </dsp:nvSpPr>
      <dsp:spPr>
        <a:xfrm>
          <a:off x="4073814" y="215896"/>
          <a:ext cx="1964529" cy="152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142D1D-132B-4320-9A61-FD23DCFD8FE5}">
      <dsp:nvSpPr>
        <dsp:cNvPr id="0" name=""/>
        <dsp:cNvSpPr/>
      </dsp:nvSpPr>
      <dsp:spPr>
        <a:xfrm rot="5400000">
          <a:off x="4037318" y="3938114"/>
          <a:ext cx="1604544" cy="182671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7344354"/>
            <a:satOff val="-15375"/>
            <a:lumOff val="105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41F607-84DC-4CA8-9C9F-8EEE729595A2}">
      <dsp:nvSpPr>
        <dsp:cNvPr id="0" name=""/>
        <dsp:cNvSpPr/>
      </dsp:nvSpPr>
      <dsp:spPr>
        <a:xfrm>
          <a:off x="3612211" y="2159444"/>
          <a:ext cx="2701109" cy="1890688"/>
        </a:xfrm>
        <a:prstGeom prst="roundRect">
          <a:avLst>
            <a:gd name="adj" fmla="val 1667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chemeClr val="tx1"/>
              </a:solidFill>
            </a:rPr>
            <a:t>Demanda</a:t>
          </a:r>
          <a:endParaRPr lang="es-MX" sz="2400" kern="1200" dirty="0">
            <a:solidFill>
              <a:schemeClr val="tx1"/>
            </a:solidFill>
          </a:endParaRPr>
        </a:p>
      </dsp:txBody>
      <dsp:txXfrm>
        <a:off x="3704523" y="2251756"/>
        <a:ext cx="2516485" cy="1706064"/>
      </dsp:txXfrm>
    </dsp:sp>
    <dsp:sp modelId="{9AFD2232-7A6C-487C-8652-FCA92964854C}">
      <dsp:nvSpPr>
        <dsp:cNvPr id="0" name=""/>
        <dsp:cNvSpPr/>
      </dsp:nvSpPr>
      <dsp:spPr>
        <a:xfrm>
          <a:off x="6313320" y="2339764"/>
          <a:ext cx="1964529" cy="152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59248-ED92-4B0E-909F-00F267CD1814}">
      <dsp:nvSpPr>
        <dsp:cNvPr id="0" name=""/>
        <dsp:cNvSpPr/>
      </dsp:nvSpPr>
      <dsp:spPr>
        <a:xfrm>
          <a:off x="5851718" y="4283311"/>
          <a:ext cx="2701109" cy="1890688"/>
        </a:xfrm>
        <a:prstGeom prst="roundRect">
          <a:avLst>
            <a:gd name="adj" fmla="val 1667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chemeClr val="tx1"/>
              </a:solidFill>
            </a:rPr>
            <a:t>Infraestructura</a:t>
          </a:r>
          <a:endParaRPr lang="es-MX" sz="2400" kern="1200" dirty="0">
            <a:solidFill>
              <a:schemeClr val="tx1"/>
            </a:solidFill>
          </a:endParaRPr>
        </a:p>
      </dsp:txBody>
      <dsp:txXfrm>
        <a:off x="5944030" y="4375623"/>
        <a:ext cx="2516485" cy="1706064"/>
      </dsp:txXfrm>
    </dsp:sp>
    <dsp:sp modelId="{7A2C0751-DC62-42DA-81E4-DE3541FD2143}">
      <dsp:nvSpPr>
        <dsp:cNvPr id="0" name=""/>
        <dsp:cNvSpPr/>
      </dsp:nvSpPr>
      <dsp:spPr>
        <a:xfrm>
          <a:off x="8552827" y="4463631"/>
          <a:ext cx="1964529" cy="152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2400" kern="1200" dirty="0">
            <a:solidFill>
              <a:schemeClr val="tx1"/>
            </a:solidFill>
          </a:endParaRPr>
        </a:p>
      </dsp:txBody>
      <dsp:txXfrm>
        <a:off x="8552827" y="4463631"/>
        <a:ext cx="1964529" cy="152813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14E22-88A9-475A-A6F2-283F26070771}">
      <dsp:nvSpPr>
        <dsp:cNvPr id="0" name=""/>
        <dsp:cNvSpPr/>
      </dsp:nvSpPr>
      <dsp:spPr>
        <a:xfrm rot="3709049">
          <a:off x="3411979" y="4591937"/>
          <a:ext cx="1165489" cy="39199"/>
        </a:xfrm>
        <a:custGeom>
          <a:avLst/>
          <a:gdLst/>
          <a:ahLst/>
          <a:cxnLst/>
          <a:rect l="0" t="0" r="0" b="0"/>
          <a:pathLst>
            <a:path>
              <a:moveTo>
                <a:pt x="0" y="19599"/>
              </a:moveTo>
              <a:lnTo>
                <a:pt x="1165489" y="1959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1C39E9-6DC9-4F10-ADE5-7464B80CD140}">
      <dsp:nvSpPr>
        <dsp:cNvPr id="0" name=""/>
        <dsp:cNvSpPr/>
      </dsp:nvSpPr>
      <dsp:spPr>
        <a:xfrm rot="1347185">
          <a:off x="4086720" y="3698908"/>
          <a:ext cx="592721" cy="39199"/>
        </a:xfrm>
        <a:custGeom>
          <a:avLst/>
          <a:gdLst/>
          <a:ahLst/>
          <a:cxnLst/>
          <a:rect l="0" t="0" r="0" b="0"/>
          <a:pathLst>
            <a:path>
              <a:moveTo>
                <a:pt x="0" y="19599"/>
              </a:moveTo>
              <a:lnTo>
                <a:pt x="592721" y="1959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81F7F5-4876-4EB8-B8D3-CACCA512989A}">
      <dsp:nvSpPr>
        <dsp:cNvPr id="0" name=""/>
        <dsp:cNvSpPr/>
      </dsp:nvSpPr>
      <dsp:spPr>
        <a:xfrm rot="20252815">
          <a:off x="4086720" y="2778698"/>
          <a:ext cx="592721" cy="39199"/>
        </a:xfrm>
        <a:custGeom>
          <a:avLst/>
          <a:gdLst/>
          <a:ahLst/>
          <a:cxnLst/>
          <a:rect l="0" t="0" r="0" b="0"/>
          <a:pathLst>
            <a:path>
              <a:moveTo>
                <a:pt x="0" y="19599"/>
              </a:moveTo>
              <a:lnTo>
                <a:pt x="592721" y="1959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0824C3-3BE8-4FB2-B562-9D624FFC21B3}">
      <dsp:nvSpPr>
        <dsp:cNvPr id="0" name=""/>
        <dsp:cNvSpPr/>
      </dsp:nvSpPr>
      <dsp:spPr>
        <a:xfrm rot="17847623">
          <a:off x="3394838" y="1886986"/>
          <a:ext cx="1154793" cy="39199"/>
        </a:xfrm>
        <a:custGeom>
          <a:avLst/>
          <a:gdLst/>
          <a:ahLst/>
          <a:cxnLst/>
          <a:rect l="0" t="0" r="0" b="0"/>
          <a:pathLst>
            <a:path>
              <a:moveTo>
                <a:pt x="0" y="19599"/>
              </a:moveTo>
              <a:lnTo>
                <a:pt x="1154793" y="1959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EA8734-2E81-44A8-85C7-6716FC620AA0}">
      <dsp:nvSpPr>
        <dsp:cNvPr id="0" name=""/>
        <dsp:cNvSpPr/>
      </dsp:nvSpPr>
      <dsp:spPr>
        <a:xfrm>
          <a:off x="2070461" y="2059152"/>
          <a:ext cx="2398500" cy="23985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88816-4A8E-456D-940A-43D7F6DCBBC4}">
      <dsp:nvSpPr>
        <dsp:cNvPr id="0" name=""/>
        <dsp:cNvSpPr/>
      </dsp:nvSpPr>
      <dsp:spPr>
        <a:xfrm>
          <a:off x="3599240" y="1644"/>
          <a:ext cx="1978057" cy="14391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Enfoque de investigación</a:t>
          </a:r>
          <a:endParaRPr lang="es-MX" sz="1800" b="1" kern="1200" dirty="0">
            <a:solidFill>
              <a:schemeClr val="tx1"/>
            </a:solidFill>
          </a:endParaRPr>
        </a:p>
      </dsp:txBody>
      <dsp:txXfrm>
        <a:off x="3888920" y="212395"/>
        <a:ext cx="1398697" cy="1017598"/>
      </dsp:txXfrm>
    </dsp:sp>
    <dsp:sp modelId="{E1B3D1E8-FB0A-4214-9A21-37E26FD8505B}">
      <dsp:nvSpPr>
        <dsp:cNvPr id="0" name=""/>
        <dsp:cNvSpPr/>
      </dsp:nvSpPr>
      <dsp:spPr>
        <a:xfrm>
          <a:off x="4527923" y="1610170"/>
          <a:ext cx="1978057" cy="14391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Tipología de investigación </a:t>
          </a:r>
          <a:endParaRPr lang="es-MX" sz="1800" b="1" kern="1200" dirty="0">
            <a:solidFill>
              <a:schemeClr val="tx1"/>
            </a:solidFill>
          </a:endParaRPr>
        </a:p>
      </dsp:txBody>
      <dsp:txXfrm>
        <a:off x="4817603" y="1820921"/>
        <a:ext cx="1398697" cy="1017598"/>
      </dsp:txXfrm>
    </dsp:sp>
    <dsp:sp modelId="{D7E02080-2D27-4B51-9199-50B05AA492C1}">
      <dsp:nvSpPr>
        <dsp:cNvPr id="0" name=""/>
        <dsp:cNvSpPr/>
      </dsp:nvSpPr>
      <dsp:spPr>
        <a:xfrm>
          <a:off x="4527923" y="3467535"/>
          <a:ext cx="1978057" cy="14391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Recolección y análisis de datos</a:t>
          </a:r>
          <a:endParaRPr lang="es-MX" sz="1800" b="1" kern="1200" dirty="0">
            <a:solidFill>
              <a:schemeClr val="tx1"/>
            </a:solidFill>
          </a:endParaRPr>
        </a:p>
      </dsp:txBody>
      <dsp:txXfrm>
        <a:off x="4817603" y="3678286"/>
        <a:ext cx="1398697" cy="1017598"/>
      </dsp:txXfrm>
    </dsp:sp>
    <dsp:sp modelId="{1EED05F4-4651-44C1-AFA1-8AB7CA4531CC}">
      <dsp:nvSpPr>
        <dsp:cNvPr id="0" name=""/>
        <dsp:cNvSpPr/>
      </dsp:nvSpPr>
      <dsp:spPr>
        <a:xfrm>
          <a:off x="3640125" y="5076060"/>
          <a:ext cx="1978057" cy="14391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Instrumentos de recolección de información </a:t>
          </a:r>
          <a:endParaRPr lang="es-MX" sz="1800" b="1" kern="1200" dirty="0">
            <a:solidFill>
              <a:schemeClr val="tx1"/>
            </a:solidFill>
          </a:endParaRPr>
        </a:p>
      </dsp:txBody>
      <dsp:txXfrm>
        <a:off x="3929805" y="5286811"/>
        <a:ext cx="1398697" cy="1017598"/>
      </dsp:txXfrm>
    </dsp:sp>
    <dsp:sp modelId="{AB7B2E02-D96D-406F-A8F2-122D4AF5AEA7}">
      <dsp:nvSpPr>
        <dsp:cNvPr id="0" name=""/>
        <dsp:cNvSpPr/>
      </dsp:nvSpPr>
      <dsp:spPr>
        <a:xfrm>
          <a:off x="5088396" y="5076060"/>
          <a:ext cx="2967086" cy="1439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5000" b="1" kern="1200" dirty="0">
            <a:noFill/>
          </a:endParaRPr>
        </a:p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5000" b="1" kern="1200" dirty="0">
            <a:noFill/>
          </a:endParaRPr>
        </a:p>
      </dsp:txBody>
      <dsp:txXfrm>
        <a:off x="5088396" y="5076060"/>
        <a:ext cx="2967086" cy="1439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7/23/2018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146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7/23/2018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2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7/23/2018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95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7/23/2018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6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7/23/2018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8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7/23/2018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89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7/23/2018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7/23/2018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37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7/23/2018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171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7/23/2018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401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7/23/2018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38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7/23/2018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93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26.png"/><Relationship Id="rId5" Type="http://schemas.openxmlformats.org/officeDocument/2006/relationships/diagramLayout" Target="../diagrams/layout7.xml"/><Relationship Id="rId10" Type="http://schemas.openxmlformats.org/officeDocument/2006/relationships/image" Target="../media/image25.png"/><Relationship Id="rId4" Type="http://schemas.openxmlformats.org/officeDocument/2006/relationships/diagramData" Target="../diagrams/data7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8.xml"/><Relationship Id="rId12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30.png"/><Relationship Id="rId5" Type="http://schemas.openxmlformats.org/officeDocument/2006/relationships/diagramData" Target="../diagrams/data8.xml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microsoft.com/office/2007/relationships/diagramDrawing" Target="../diagrams/drawing8.xml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38.pn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37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image" Target="../media/image4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43.pn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48.png"/><Relationship Id="rId5" Type="http://schemas.openxmlformats.org/officeDocument/2006/relationships/diagramQuickStyle" Target="../diagrams/quickStyle11.xml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57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11" Type="http://schemas.openxmlformats.org/officeDocument/2006/relationships/image" Target="../media/image61.png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60.png"/><Relationship Id="rId4" Type="http://schemas.openxmlformats.org/officeDocument/2006/relationships/diagramLayout" Target="../diagrams/layout15.xml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8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11" Type="http://schemas.openxmlformats.org/officeDocument/2006/relationships/image" Target="../media/image66.png"/><Relationship Id="rId5" Type="http://schemas.openxmlformats.org/officeDocument/2006/relationships/diagramLayout" Target="../diagrams/layout18.xml"/><Relationship Id="rId10" Type="http://schemas.openxmlformats.org/officeDocument/2006/relationships/image" Target="../media/image65.png"/><Relationship Id="rId4" Type="http://schemas.openxmlformats.org/officeDocument/2006/relationships/diagramData" Target="../diagrams/data18.xml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67.png"/><Relationship Id="rId7" Type="http://schemas.openxmlformats.org/officeDocument/2006/relationships/diagramColors" Target="../diagrams/colors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12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11" Type="http://schemas.openxmlformats.org/officeDocument/2006/relationships/image" Target="../media/image72.png"/><Relationship Id="rId5" Type="http://schemas.openxmlformats.org/officeDocument/2006/relationships/diagramQuickStyle" Target="../diagrams/quickStyle21.xml"/><Relationship Id="rId10" Type="http://schemas.openxmlformats.org/officeDocument/2006/relationships/image" Target="../media/image71.png"/><Relationship Id="rId4" Type="http://schemas.openxmlformats.org/officeDocument/2006/relationships/diagramLayout" Target="../diagrams/layout21.xml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4.xml"/><Relationship Id="rId13" Type="http://schemas.openxmlformats.org/officeDocument/2006/relationships/image" Target="../media/image78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12" Type="http://schemas.microsoft.com/office/2007/relationships/diagramDrawing" Target="../diagrams/drawing2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11" Type="http://schemas.openxmlformats.org/officeDocument/2006/relationships/diagramColors" Target="../diagrams/colors24.xml"/><Relationship Id="rId5" Type="http://schemas.openxmlformats.org/officeDocument/2006/relationships/diagramQuickStyle" Target="../diagrams/quickStyle23.xml"/><Relationship Id="rId10" Type="http://schemas.openxmlformats.org/officeDocument/2006/relationships/diagramQuickStyle" Target="../diagrams/quickStyle24.xml"/><Relationship Id="rId4" Type="http://schemas.openxmlformats.org/officeDocument/2006/relationships/diagramLayout" Target="../diagrams/layout23.xml"/><Relationship Id="rId9" Type="http://schemas.openxmlformats.org/officeDocument/2006/relationships/diagramLayout" Target="../diagrams/layout24.xml"/><Relationship Id="rId1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7.png"/><Relationship Id="rId7" Type="http://schemas.openxmlformats.org/officeDocument/2006/relationships/diagramData" Target="../diagrams/data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microsoft.com/office/2007/relationships/diagramDrawing" Target="../diagrams/drawing2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8.png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10" Type="http://schemas.openxmlformats.org/officeDocument/2006/relationships/image" Target="../media/image82.png"/><Relationship Id="rId4" Type="http://schemas.openxmlformats.org/officeDocument/2006/relationships/diagramLayout" Target="../diagrams/layout26.xml"/><Relationship Id="rId9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7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7.xml"/><Relationship Id="rId5" Type="http://schemas.openxmlformats.org/officeDocument/2006/relationships/diagramLayout" Target="../diagrams/layout27.xml"/><Relationship Id="rId4" Type="http://schemas.openxmlformats.org/officeDocument/2006/relationships/diagramData" Target="../diagrams/data27.xml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7" r="35410" b="6682"/>
          <a:stretch/>
        </p:blipFill>
        <p:spPr>
          <a:xfrm rot="5400000">
            <a:off x="5207698" y="-5194049"/>
            <a:ext cx="1776608" cy="12192002"/>
          </a:xfrm>
          <a:prstGeom prst="rect">
            <a:avLst/>
          </a:prstGeom>
        </p:spPr>
      </p:pic>
      <p:pic>
        <p:nvPicPr>
          <p:cNvPr id="7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2" r="35410" b="6682"/>
          <a:stretch/>
        </p:blipFill>
        <p:spPr>
          <a:xfrm rot="16200000">
            <a:off x="5044443" y="-289558"/>
            <a:ext cx="2103115" cy="121920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41" y="514708"/>
            <a:ext cx="3426097" cy="88485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542494" y="1673961"/>
            <a:ext cx="9106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ECONÓMICAS ADMINISTRATIVAS Y DE </a:t>
            </a:r>
            <a:r>
              <a:rPr lang="es-MX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COMERCIO</a:t>
            </a:r>
          </a:p>
          <a:p>
            <a:pPr algn="ctr"/>
            <a:endParaRPr lang="es-MX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MX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CARRERA </a:t>
            </a: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INGENIERÍA EN ADMINISTRACIÓN TURÍSTICA Y </a:t>
            </a:r>
            <a:r>
              <a:rPr lang="es-MX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HOTELERA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774363" y="3449859"/>
            <a:ext cx="8643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SOSTENIBILIDAD DE LAS ACTIVIDADES ECOTURÍSTICAS EN EL CANTÓN LORETO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411179" y="4343090"/>
            <a:ext cx="7369627" cy="2120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b="1" dirty="0">
                <a:latin typeface="Times New Roman" panose="02020603050405020304" pitchFamily="18" charset="0"/>
                <a:ea typeface="Calibri" panose="020F0502020204030204" pitchFamily="34" charset="0"/>
              </a:rPr>
              <a:t>AUTORA: CUEVA DOMÍNGUEZ, ERIKA LUCÍA</a:t>
            </a:r>
          </a:p>
          <a:p>
            <a:pPr algn="ctr">
              <a:lnSpc>
                <a:spcPct val="150000"/>
              </a:lnSpc>
            </a:pPr>
            <a:r>
              <a:rPr lang="es-MX" b="1" dirty="0">
                <a:latin typeface="Times New Roman" panose="02020603050405020304" pitchFamily="18" charset="0"/>
                <a:ea typeface="Calibri" panose="020F0502020204030204" pitchFamily="34" charset="0"/>
              </a:rPr>
              <a:t>DIRECTORA: LCDA. MONTUFAR GUEVARA, SILVIA PATRICIA</a:t>
            </a:r>
          </a:p>
          <a:p>
            <a:pPr algn="ctr">
              <a:lnSpc>
                <a:spcPct val="150000"/>
              </a:lnSpc>
            </a:pPr>
            <a:endParaRPr lang="es-MX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MX" b="1" dirty="0">
                <a:latin typeface="Times New Roman" panose="02020603050405020304" pitchFamily="18" charset="0"/>
                <a:ea typeface="Calibri" panose="020F0502020204030204" pitchFamily="34" charset="0"/>
              </a:rPr>
              <a:t>SANGOLQUÍ</a:t>
            </a:r>
          </a:p>
          <a:p>
            <a:pPr algn="ctr">
              <a:lnSpc>
                <a:spcPct val="150000"/>
              </a:lnSpc>
            </a:pPr>
            <a:r>
              <a:rPr lang="es-MX" b="1" dirty="0">
                <a:latin typeface="Times New Roman" panose="02020603050405020304" pitchFamily="18" charset="0"/>
                <a:ea typeface="Calibri" panose="020F0502020204030204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94493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/>
          <a:srcRect t="4007" b="9100"/>
          <a:stretch/>
        </p:blipFill>
        <p:spPr>
          <a:xfrm>
            <a:off x="7214794" y="512720"/>
            <a:ext cx="2208727" cy="1493949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4" t="633" r="35410" b="6682"/>
          <a:stretch/>
        </p:blipFill>
        <p:spPr>
          <a:xfrm rot="5400000">
            <a:off x="5100541" y="-5100540"/>
            <a:ext cx="1990919" cy="12192000"/>
          </a:xfrm>
          <a:prstGeom prst="rect">
            <a:avLst/>
          </a:prstGeom>
        </p:spPr>
      </p:pic>
      <p:sp>
        <p:nvSpPr>
          <p:cNvPr id="5" name="Pentágono 4"/>
          <p:cNvSpPr/>
          <p:nvPr/>
        </p:nvSpPr>
        <p:spPr>
          <a:xfrm>
            <a:off x="0" y="6037791"/>
            <a:ext cx="2160000" cy="468000"/>
          </a:xfrm>
          <a:prstGeom prst="homePlate">
            <a:avLst/>
          </a:prstGeom>
          <a:solidFill>
            <a:srgbClr val="1FB0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 smtClean="0">
                <a:solidFill>
                  <a:schemeClr val="bg1"/>
                </a:solidFill>
              </a:rPr>
              <a:t>Diagnostico turístico</a:t>
            </a:r>
            <a:endParaRPr lang="es-ES" sz="1600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84706999"/>
              </p:ext>
            </p:extLst>
          </p:nvPr>
        </p:nvGraphicFramePr>
        <p:xfrm>
          <a:off x="-968776" y="386366"/>
          <a:ext cx="11258996" cy="6209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ángulo 8"/>
          <p:cNvSpPr/>
          <p:nvPr/>
        </p:nvSpPr>
        <p:spPr>
          <a:xfrm>
            <a:off x="2841919" y="703575"/>
            <a:ext cx="4500590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GADM Loreto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Coordinación de Turismo y Recreación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/>
              <a:t>Plan Estratégico de Desarrollo </a:t>
            </a:r>
            <a:r>
              <a:rPr lang="es-MX" dirty="0" smtClean="0"/>
              <a:t>Turístico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Ministerio de Turismo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Ministerio del Ambiente</a:t>
            </a:r>
            <a:endParaRPr lang="es-ES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092214" y="2285507"/>
            <a:ext cx="6588922" cy="23083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Suelos </a:t>
            </a:r>
            <a:r>
              <a:rPr lang="es-MX" dirty="0"/>
              <a:t>sueltos, no profundos y arcillosos</a:t>
            </a:r>
            <a:endParaRPr lang="es-MX" dirty="0" smtClean="0"/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24.117 habitantes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/>
              <a:t>67,41</a:t>
            </a:r>
            <a:r>
              <a:rPr lang="es-MX" dirty="0" smtClean="0"/>
              <a:t>% es de nacionalidad Kichwa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Dos </a:t>
            </a:r>
            <a:r>
              <a:rPr lang="es-MX" dirty="0"/>
              <a:t>modelos de desarrollo </a:t>
            </a:r>
            <a:r>
              <a:rPr lang="es-MX" dirty="0" smtClean="0"/>
              <a:t>económico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La </a:t>
            </a:r>
            <a:r>
              <a:rPr lang="es-MX" dirty="0"/>
              <a:t>principal rama de </a:t>
            </a:r>
            <a:r>
              <a:rPr lang="es-MX" dirty="0" smtClean="0"/>
              <a:t>actividad es </a:t>
            </a:r>
            <a:r>
              <a:rPr lang="es-MX" dirty="0"/>
              <a:t>la agricultura, silvicultura, caza y pesca con el 67</a:t>
            </a:r>
            <a:r>
              <a:rPr lang="es-MX" dirty="0" smtClean="0"/>
              <a:t>%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/>
              <a:t>12 las zonas de vida </a:t>
            </a:r>
            <a:endParaRPr lang="es-MX" dirty="0" smtClean="0"/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El </a:t>
            </a:r>
            <a:r>
              <a:rPr lang="es-MX" dirty="0"/>
              <a:t>33% de la superficie </a:t>
            </a:r>
            <a:r>
              <a:rPr lang="es-MX" dirty="0" smtClean="0"/>
              <a:t>cantonal pertenece a áreas protegidas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7235569" y="4734518"/>
            <a:ext cx="4375903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Cascadas, piscinas naturales, ríos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Cavernas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Fósiles marinos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Petroglifos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Bosque, flora y fauna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“Ruta Cretácica”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003" y="4734518"/>
            <a:ext cx="1325518" cy="190462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6195" y="2144486"/>
            <a:ext cx="2768568" cy="125183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1"/>
          <a:srcRect t="3959" b="8165"/>
          <a:stretch/>
        </p:blipFill>
        <p:spPr>
          <a:xfrm>
            <a:off x="10409633" y="13522"/>
            <a:ext cx="1715130" cy="202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r="9618"/>
          <a:stretch/>
        </p:blipFill>
        <p:spPr>
          <a:xfrm>
            <a:off x="42244" y="3657097"/>
            <a:ext cx="1996368" cy="140523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123" y="108815"/>
            <a:ext cx="2385597" cy="1607108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5" t="101" r="35626" b="7579"/>
          <a:stretch/>
        </p:blipFill>
        <p:spPr>
          <a:xfrm rot="16200000">
            <a:off x="5501321" y="177280"/>
            <a:ext cx="1189360" cy="12192002"/>
          </a:xfrm>
        </p:spPr>
      </p:pic>
      <p:sp>
        <p:nvSpPr>
          <p:cNvPr id="9" name="Pentágono 8"/>
          <p:cNvSpPr/>
          <p:nvPr/>
        </p:nvSpPr>
        <p:spPr>
          <a:xfrm>
            <a:off x="0" y="98451"/>
            <a:ext cx="2160000" cy="468000"/>
          </a:xfrm>
          <a:prstGeom prst="homePlate">
            <a:avLst/>
          </a:prstGeom>
          <a:solidFill>
            <a:srgbClr val="1FB0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 smtClean="0">
                <a:solidFill>
                  <a:schemeClr val="bg1"/>
                </a:solidFill>
              </a:rPr>
              <a:t>Diagnostico turístico</a:t>
            </a:r>
            <a:endParaRPr lang="es-ES" sz="1600" dirty="0">
              <a:solidFill>
                <a:schemeClr val="bg1"/>
              </a:solidFill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22365945"/>
              </p:ext>
            </p:extLst>
          </p:nvPr>
        </p:nvGraphicFramePr>
        <p:xfrm>
          <a:off x="-1213474" y="566451"/>
          <a:ext cx="11890062" cy="6209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2750781" y="999613"/>
            <a:ext cx="4848127" cy="14773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/>
              <a:t>18 empresas de </a:t>
            </a:r>
            <a:r>
              <a:rPr lang="es-MX" dirty="0" smtClean="0"/>
              <a:t>alojamiento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34 </a:t>
            </a:r>
            <a:r>
              <a:rPr lang="es-MX" dirty="0" smtClean="0"/>
              <a:t>iniciativas de </a:t>
            </a:r>
            <a:r>
              <a:rPr lang="es-MX" dirty="0"/>
              <a:t>Alimentos y </a:t>
            </a:r>
            <a:r>
              <a:rPr lang="es-MX" dirty="0" smtClean="0"/>
              <a:t>Bebidas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16 </a:t>
            </a:r>
            <a:r>
              <a:rPr lang="es-MX" dirty="0" smtClean="0"/>
              <a:t>establecimientos </a:t>
            </a:r>
            <a:r>
              <a:rPr lang="es-MX" dirty="0"/>
              <a:t>de recreación, diversión y </a:t>
            </a:r>
            <a:r>
              <a:rPr lang="es-MX" dirty="0" smtClean="0"/>
              <a:t>esparcimiento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No </a:t>
            </a:r>
            <a:r>
              <a:rPr lang="es-MX" dirty="0"/>
              <a:t>cuenta con ninguna agencia de </a:t>
            </a:r>
            <a:r>
              <a:rPr lang="es-MX" dirty="0" smtClean="0"/>
              <a:t>viajes</a:t>
            </a:r>
            <a:endParaRPr lang="es-MX" dirty="0"/>
          </a:p>
        </p:txBody>
      </p:sp>
      <p:sp>
        <p:nvSpPr>
          <p:cNvPr id="13" name="Rectángulo 12"/>
          <p:cNvSpPr/>
          <p:nvPr/>
        </p:nvSpPr>
        <p:spPr>
          <a:xfrm>
            <a:off x="5120252" y="3107379"/>
            <a:ext cx="6679458" cy="12003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Ecoturismo, Turismo de Aventura, Turismo Comunitario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/>
              <a:t>5782</a:t>
            </a:r>
            <a:r>
              <a:rPr lang="es-MX" dirty="0" smtClean="0"/>
              <a:t> turistas nacionales y extranjeros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El </a:t>
            </a:r>
            <a:r>
              <a:rPr lang="es-MX" dirty="0"/>
              <a:t>aporte d</a:t>
            </a:r>
            <a:r>
              <a:rPr lang="es-MX" dirty="0" smtClean="0"/>
              <a:t>el </a:t>
            </a:r>
            <a:r>
              <a:rPr lang="es-MX" dirty="0"/>
              <a:t>sector turístico a la economía del cantón </a:t>
            </a:r>
            <a:r>
              <a:rPr lang="es-MX" dirty="0" smtClean="0"/>
              <a:t>fue </a:t>
            </a:r>
            <a:r>
              <a:rPr lang="es-MX" dirty="0"/>
              <a:t>de 62 millones de dólares en 2011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7561" y="124479"/>
            <a:ext cx="2638425" cy="9144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0172" y="680874"/>
            <a:ext cx="2781300" cy="93345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3259" y="1282333"/>
            <a:ext cx="2914650" cy="90487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3"/>
          <a:srcRect r="2475"/>
          <a:stretch/>
        </p:blipFill>
        <p:spPr>
          <a:xfrm>
            <a:off x="9215616" y="1798190"/>
            <a:ext cx="2861104" cy="923925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7351027" y="4889320"/>
            <a:ext cx="4725693" cy="17543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La cabecera cantonal cuenta </a:t>
            </a:r>
            <a:r>
              <a:rPr lang="es-MX" dirty="0"/>
              <a:t>con un 54,63% de servicios </a:t>
            </a:r>
            <a:r>
              <a:rPr lang="es-MX" dirty="0" smtClean="0"/>
              <a:t>cubiertos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Centro </a:t>
            </a:r>
            <a:r>
              <a:rPr lang="es-MX" dirty="0"/>
              <a:t>de </a:t>
            </a:r>
            <a:r>
              <a:rPr lang="es-MX" dirty="0" smtClean="0"/>
              <a:t>salud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Red </a:t>
            </a:r>
            <a:r>
              <a:rPr lang="es-MX" dirty="0"/>
              <a:t>principal de primer </a:t>
            </a:r>
            <a:r>
              <a:rPr lang="es-MX" dirty="0" smtClean="0"/>
              <a:t>orden (E45A)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dirty="0" smtClean="0"/>
              <a:t>Cobertura </a:t>
            </a:r>
            <a:r>
              <a:rPr lang="es-MX" dirty="0"/>
              <a:t>de servicios de telefonía fija, móvil, internet, señal de radio y </a:t>
            </a:r>
            <a:r>
              <a:rPr lang="es-MX" dirty="0" smtClean="0"/>
              <a:t>televisión</a:t>
            </a:r>
            <a:endParaRPr lang="es-MX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4"/>
          <a:srcRect t="11598"/>
          <a:stretch/>
        </p:blipFill>
        <p:spPr>
          <a:xfrm>
            <a:off x="304799" y="5207474"/>
            <a:ext cx="2763977" cy="143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9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8" t="633" r="35410" b="6682"/>
          <a:stretch/>
        </p:blipFill>
        <p:spPr>
          <a:xfrm rot="5400000">
            <a:off x="5099099" y="-5153695"/>
            <a:ext cx="1952857" cy="12232946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23165573"/>
              </p:ext>
            </p:extLst>
          </p:nvPr>
        </p:nvGraphicFramePr>
        <p:xfrm>
          <a:off x="-1161660" y="230134"/>
          <a:ext cx="11013743" cy="6516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8576" y="192498"/>
            <a:ext cx="2355482" cy="1751270"/>
          </a:xfrm>
          <a:prstGeom prst="rect">
            <a:avLst/>
          </a:prstGeom>
        </p:spPr>
      </p:pic>
      <p:sp>
        <p:nvSpPr>
          <p:cNvPr id="5" name="Pentágono 4"/>
          <p:cNvSpPr/>
          <p:nvPr/>
        </p:nvSpPr>
        <p:spPr>
          <a:xfrm>
            <a:off x="0" y="6022733"/>
            <a:ext cx="2160000" cy="468000"/>
          </a:xfrm>
          <a:prstGeom prst="homePlate">
            <a:avLst/>
          </a:prstGeom>
          <a:solidFill>
            <a:srgbClr val="1FB0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 smtClean="0">
                <a:solidFill>
                  <a:schemeClr val="bg1"/>
                </a:solidFill>
              </a:rPr>
              <a:t>Marco metodológico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347110" y="454947"/>
            <a:ext cx="280346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000" dirty="0" smtClean="0"/>
              <a:t>Mixto: </a:t>
            </a:r>
          </a:p>
          <a:p>
            <a:pPr lvl="0" algn="just">
              <a:spcAft>
                <a:spcPts val="0"/>
              </a:spcAft>
            </a:pPr>
            <a:r>
              <a:rPr lang="es-MX" sz="2000" dirty="0"/>
              <a:t>	</a:t>
            </a:r>
            <a:r>
              <a:rPr lang="es-MX" sz="2000" dirty="0" smtClean="0"/>
              <a:t>	Cualitativo</a:t>
            </a:r>
          </a:p>
          <a:p>
            <a:pPr lvl="0" algn="just">
              <a:spcAft>
                <a:spcPts val="0"/>
              </a:spcAft>
            </a:pPr>
            <a:r>
              <a:rPr lang="es-MX" sz="2000" dirty="0"/>
              <a:t>	</a:t>
            </a:r>
            <a:r>
              <a:rPr lang="es-MX" sz="2000" dirty="0" smtClean="0"/>
              <a:t>	Cuantitativo </a:t>
            </a:r>
            <a:endParaRPr lang="es-MX" sz="2000" dirty="0"/>
          </a:p>
        </p:txBody>
      </p:sp>
      <p:sp>
        <p:nvSpPr>
          <p:cNvPr id="10" name="Rectángulo 9"/>
          <p:cNvSpPr/>
          <p:nvPr/>
        </p:nvSpPr>
        <p:spPr>
          <a:xfrm>
            <a:off x="5318706" y="1845845"/>
            <a:ext cx="4848127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000" dirty="0" smtClean="0"/>
              <a:t>Aplicada 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000" dirty="0" smtClean="0"/>
              <a:t>Información documental y de campo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000" dirty="0" smtClean="0"/>
              <a:t>Análisis de laboratorio e in situ 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000" dirty="0" smtClean="0"/>
              <a:t>No experimental</a:t>
            </a:r>
            <a:endParaRPr lang="es-MX" sz="2000" dirty="0"/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000" dirty="0" smtClean="0"/>
              <a:t>Explicativo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362649" y="3878247"/>
            <a:ext cx="4848127" cy="10156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000" dirty="0" smtClean="0"/>
              <a:t>Técnica documental y de campo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000" dirty="0" smtClean="0"/>
              <a:t>Muestra = 360 personas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000" dirty="0" smtClean="0"/>
              <a:t>Estadística descriptiva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527931" y="5385824"/>
            <a:ext cx="4848127" cy="13234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000" dirty="0" smtClean="0"/>
              <a:t>Ficha bibliográfica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000" dirty="0" smtClean="0"/>
              <a:t>Ficha de observación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000" dirty="0" smtClean="0"/>
              <a:t>Encuestas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000" dirty="0" smtClean="0"/>
              <a:t>Entrevistas</a:t>
            </a:r>
          </a:p>
        </p:txBody>
      </p:sp>
      <p:pic>
        <p:nvPicPr>
          <p:cNvPr id="13" name="Imagen 12"/>
          <p:cNvPicPr/>
          <p:nvPr/>
        </p:nvPicPr>
        <p:blipFill>
          <a:blip r:embed="rId9"/>
          <a:stretch>
            <a:fillRect/>
          </a:stretch>
        </p:blipFill>
        <p:spPr>
          <a:xfrm>
            <a:off x="10225826" y="4546238"/>
            <a:ext cx="1780177" cy="206963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5469" y="4999161"/>
            <a:ext cx="1601178" cy="17101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5649" y="3331120"/>
            <a:ext cx="1692870" cy="7794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8165" y="1575380"/>
            <a:ext cx="2527838" cy="148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9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94064" y="69865"/>
            <a:ext cx="9144000" cy="2387600"/>
          </a:xfrm>
        </p:spPr>
        <p:txBody>
          <a:bodyPr>
            <a:normAutofit/>
          </a:bodyPr>
          <a:lstStyle/>
          <a:p>
            <a:r>
              <a:rPr lang="es-ES" sz="6600" dirty="0" smtClean="0"/>
              <a:t>CAPÍTULO III</a:t>
            </a:r>
            <a:endParaRPr lang="es-ES" sz="6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00126" y="2598946"/>
            <a:ext cx="9144000" cy="772026"/>
          </a:xfrm>
        </p:spPr>
        <p:txBody>
          <a:bodyPr>
            <a:normAutofit fontScale="77500" lnSpcReduction="20000"/>
          </a:bodyPr>
          <a:lstStyle/>
          <a:p>
            <a:r>
              <a:rPr lang="es-ES" sz="4000" dirty="0" smtClean="0"/>
              <a:t>ANÁLISIS E INTERPRETACIÓN DE RESULTADOS</a:t>
            </a:r>
            <a:endParaRPr lang="es-ES" sz="4000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7" t="633" r="35410" b="6682"/>
          <a:stretch/>
        </p:blipFill>
        <p:spPr>
          <a:xfrm rot="5400000">
            <a:off x="5010389" y="-5010388"/>
            <a:ext cx="2171223" cy="12192000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5" r="34974" b="7680"/>
          <a:stretch/>
        </p:blipFill>
        <p:spPr>
          <a:xfrm rot="16200000">
            <a:off x="5316827" y="-17173"/>
            <a:ext cx="1558344" cy="1219200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139" y="3208325"/>
            <a:ext cx="33718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2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r="9343" b="4294"/>
          <a:stretch/>
        </p:blipFill>
        <p:spPr>
          <a:xfrm>
            <a:off x="4363664" y="5139274"/>
            <a:ext cx="2296195" cy="169483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1513" y="679462"/>
            <a:ext cx="55765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Complejo Turístico Aguaventura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Centro de Turismo Comunitario Carachupa Pakcha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Centro Turístico Caverna Milagro de Dios 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Cavernas Laberintos de Guami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Complejo Ecoturístico Dinosaurio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Emprendimiento Turístico Comunitario El Encanto Natural 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Mirador natural Gran Cañón del Huataraco 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Emprendimiento Turístico Comunitario Ishpingo Pakcha, Centro de exhibición ancestral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Centro Turístico Karutambo 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Emprendimiento Turístico Comunitario Mishky Yaku 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Emprendimiento Turístico Comunitario Petroglifos Milenarios 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Reserva Biológica Río Bigal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Emprendimiento Turístico Comunitario Sacha Paragua 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Estación Científica Timburi Cocha 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Centro Turístico Tuta Pishco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005102813"/>
              </p:ext>
            </p:extLst>
          </p:nvPr>
        </p:nvGraphicFramePr>
        <p:xfrm>
          <a:off x="3994537" y="0"/>
          <a:ext cx="7026142" cy="6156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9423" y="4356013"/>
            <a:ext cx="2549379" cy="1781709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2" r="35351" b="7680"/>
          <a:stretch/>
        </p:blipFill>
        <p:spPr>
          <a:xfrm rot="16200000">
            <a:off x="5381223" y="69290"/>
            <a:ext cx="1429556" cy="12192002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5087" y="113396"/>
            <a:ext cx="2106446" cy="219252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1"/>
          <a:srcRect l="22029" t="62450" r="21265" b="5147"/>
          <a:stretch/>
        </p:blipFill>
        <p:spPr>
          <a:xfrm>
            <a:off x="1068548" y="79964"/>
            <a:ext cx="2292441" cy="5537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30854" y="2470833"/>
            <a:ext cx="3417291" cy="17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7" t="633" r="35410" b="6682"/>
          <a:stretch/>
        </p:blipFill>
        <p:spPr>
          <a:xfrm rot="5400000">
            <a:off x="5010389" y="-5010388"/>
            <a:ext cx="2171223" cy="1219200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079404384"/>
              </p:ext>
            </p:extLst>
          </p:nvPr>
        </p:nvGraphicFramePr>
        <p:xfrm>
          <a:off x="137732" y="270457"/>
          <a:ext cx="11916536" cy="6311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881" y="4549205"/>
            <a:ext cx="3292359" cy="18274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642" y="4732313"/>
            <a:ext cx="2866086" cy="18274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8348" y="121171"/>
            <a:ext cx="1761426" cy="23301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96" y="416678"/>
            <a:ext cx="3566921" cy="190076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2"/>
          <a:srcRect b="11698"/>
          <a:stretch/>
        </p:blipFill>
        <p:spPr>
          <a:xfrm>
            <a:off x="3482838" y="4228856"/>
            <a:ext cx="1750933" cy="246819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5803" y="134050"/>
            <a:ext cx="2068254" cy="227507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87495" y="296189"/>
            <a:ext cx="3528454" cy="199398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67441" y="4652788"/>
            <a:ext cx="2648508" cy="199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0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3" r="35162" b="7680"/>
          <a:stretch/>
        </p:blipFill>
        <p:spPr>
          <a:xfrm rot="16200000">
            <a:off x="5368346" y="34343"/>
            <a:ext cx="1455311" cy="12192002"/>
          </a:xfrm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4147690586"/>
              </p:ext>
            </p:extLst>
          </p:nvPr>
        </p:nvGraphicFramePr>
        <p:xfrm>
          <a:off x="-3039472" y="142738"/>
          <a:ext cx="9582695" cy="6465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dondear rectángulo de esquina diagonal 9"/>
          <p:cNvSpPr/>
          <p:nvPr/>
        </p:nvSpPr>
        <p:spPr>
          <a:xfrm>
            <a:off x="4240695" y="5338261"/>
            <a:ext cx="3982279" cy="1002263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Buena 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acogida por parte de la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población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lo que 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se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muestra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en la elaboración del primer 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catastro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turístico</a:t>
            </a:r>
            <a:endParaRPr lang="es-MX" dirty="0"/>
          </a:p>
        </p:txBody>
      </p:sp>
      <p:pic>
        <p:nvPicPr>
          <p:cNvPr id="11" name="Imagen 10"/>
          <p:cNvPicPr/>
          <p:nvPr/>
        </p:nvPicPr>
        <p:blipFill>
          <a:blip r:embed="rId8"/>
          <a:stretch>
            <a:fillRect/>
          </a:stretch>
        </p:blipFill>
        <p:spPr>
          <a:xfrm>
            <a:off x="3231948" y="95536"/>
            <a:ext cx="8820000" cy="514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165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8" t="633" r="35410" b="6682"/>
          <a:stretch/>
        </p:blipFill>
        <p:spPr>
          <a:xfrm rot="5400000">
            <a:off x="5149538" y="-5149536"/>
            <a:ext cx="1892927" cy="121920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640417" y="9464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grpSp>
        <p:nvGrpSpPr>
          <p:cNvPr id="5" name="Grupo 4"/>
          <p:cNvGrpSpPr/>
          <p:nvPr/>
        </p:nvGrpSpPr>
        <p:grpSpPr>
          <a:xfrm>
            <a:off x="-5108132" y="806850"/>
            <a:ext cx="13340017" cy="5769218"/>
            <a:chOff x="-5108132" y="806850"/>
            <a:chExt cx="13340017" cy="5769218"/>
          </a:xfrm>
        </p:grpSpPr>
        <p:graphicFrame>
          <p:nvGraphicFramePr>
            <p:cNvPr id="2" name="Diagrama 1"/>
            <p:cNvGraphicFramePr/>
            <p:nvPr>
              <p:extLst>
                <p:ext uri="{D42A27DB-BD31-4B8C-83A1-F6EECF244321}">
                  <p14:modId xmlns:p14="http://schemas.microsoft.com/office/powerpoint/2010/main" val="852761248"/>
                </p:ext>
              </p:extLst>
            </p:nvPr>
          </p:nvGraphicFramePr>
          <p:xfrm>
            <a:off x="-5108132" y="806850"/>
            <a:ext cx="13340017" cy="57692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12" name="Grupo 11"/>
            <p:cNvGrpSpPr/>
            <p:nvPr/>
          </p:nvGrpSpPr>
          <p:grpSpPr>
            <a:xfrm>
              <a:off x="2289764" y="975185"/>
              <a:ext cx="1800000" cy="720000"/>
              <a:chOff x="5942966" y="2823"/>
              <a:chExt cx="2520000" cy="83706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3" name="Cheurón 12"/>
              <p:cNvSpPr/>
              <p:nvPr/>
            </p:nvSpPr>
            <p:spPr>
              <a:xfrm>
                <a:off x="5942966" y="2823"/>
                <a:ext cx="2520000" cy="837063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Cheurón 4"/>
              <p:cNvSpPr/>
              <p:nvPr/>
            </p:nvSpPr>
            <p:spPr>
              <a:xfrm>
                <a:off x="6514355" y="34557"/>
                <a:ext cx="1260000" cy="75335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 smtClean="0">
                    <a:solidFill>
                      <a:schemeClr val="tx1"/>
                    </a:solidFill>
                  </a:rPr>
                  <a:t>13,3%</a:t>
                </a:r>
                <a:endParaRPr lang="es-MX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2284485" y="2120235"/>
              <a:ext cx="1800000" cy="720000"/>
              <a:chOff x="5942966" y="957075"/>
              <a:chExt cx="2484006" cy="837063"/>
            </a:xfrm>
          </p:grpSpPr>
          <p:sp>
            <p:nvSpPr>
              <p:cNvPr id="16" name="Cheurón 15"/>
              <p:cNvSpPr/>
              <p:nvPr/>
            </p:nvSpPr>
            <p:spPr>
              <a:xfrm>
                <a:off x="5942966" y="957075"/>
                <a:ext cx="2484006" cy="837063"/>
              </a:xfrm>
              <a:prstGeom prst="chevr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Cheurón 4"/>
              <p:cNvSpPr/>
              <p:nvPr/>
            </p:nvSpPr>
            <p:spPr>
              <a:xfrm>
                <a:off x="6361498" y="957075"/>
                <a:ext cx="1646943" cy="8370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 smtClean="0">
                    <a:solidFill>
                      <a:schemeClr val="tx1"/>
                    </a:solidFill>
                  </a:rPr>
                  <a:t>13,3</a:t>
                </a:r>
                <a:r>
                  <a:rPr lang="es-MX" sz="2000" dirty="0">
                    <a:solidFill>
                      <a:schemeClr val="tx1"/>
                    </a:solidFill>
                  </a:rPr>
                  <a:t>%</a:t>
                </a:r>
              </a:p>
            </p:txBody>
          </p:sp>
        </p:grpSp>
        <p:grpSp>
          <p:nvGrpSpPr>
            <p:cNvPr id="18" name="Grupo 17"/>
            <p:cNvGrpSpPr/>
            <p:nvPr/>
          </p:nvGrpSpPr>
          <p:grpSpPr>
            <a:xfrm>
              <a:off x="2284485" y="3300488"/>
              <a:ext cx="1800000" cy="720000"/>
              <a:chOff x="5942966" y="1911327"/>
              <a:chExt cx="2520000" cy="837063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9" name="Cheurón 18"/>
              <p:cNvSpPr/>
              <p:nvPr/>
            </p:nvSpPr>
            <p:spPr>
              <a:xfrm>
                <a:off x="5942966" y="1911327"/>
                <a:ext cx="2520000" cy="837063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Cheurón 4"/>
              <p:cNvSpPr/>
              <p:nvPr/>
            </p:nvSpPr>
            <p:spPr>
              <a:xfrm>
                <a:off x="6667213" y="1958928"/>
                <a:ext cx="1058400" cy="75335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kern="1200" dirty="0" smtClean="0">
                    <a:solidFill>
                      <a:schemeClr val="tx1"/>
                    </a:solidFill>
                  </a:rPr>
                  <a:t>100%</a:t>
                </a:r>
                <a:endParaRPr lang="es-MX" sz="20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Grupo 20"/>
            <p:cNvGrpSpPr/>
            <p:nvPr/>
          </p:nvGrpSpPr>
          <p:grpSpPr>
            <a:xfrm>
              <a:off x="2284485" y="4496603"/>
              <a:ext cx="1800000" cy="720000"/>
              <a:chOff x="5942966" y="2865580"/>
              <a:chExt cx="1800000" cy="837063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22" name="Cheurón 21"/>
              <p:cNvSpPr/>
              <p:nvPr/>
            </p:nvSpPr>
            <p:spPr>
              <a:xfrm>
                <a:off x="5942966" y="2865580"/>
                <a:ext cx="1800000" cy="837063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Cheurón 4"/>
              <p:cNvSpPr/>
              <p:nvPr/>
            </p:nvSpPr>
            <p:spPr>
              <a:xfrm>
                <a:off x="6320554" y="2976649"/>
                <a:ext cx="1080000" cy="62779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kern="1200" dirty="0" smtClean="0">
                    <a:solidFill>
                      <a:schemeClr val="tx1"/>
                    </a:solidFill>
                  </a:rPr>
                  <a:t>26,7% </a:t>
                </a:r>
                <a:endParaRPr lang="es-MX" sz="20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2284485" y="5679070"/>
              <a:ext cx="1800000" cy="720000"/>
              <a:chOff x="5942966" y="3819832"/>
              <a:chExt cx="2520000" cy="837063"/>
            </a:xfrm>
          </p:grpSpPr>
          <p:sp>
            <p:nvSpPr>
              <p:cNvPr id="25" name="Cheurón 24"/>
              <p:cNvSpPr/>
              <p:nvPr/>
            </p:nvSpPr>
            <p:spPr>
              <a:xfrm>
                <a:off x="5942966" y="3819832"/>
                <a:ext cx="2520000" cy="837063"/>
              </a:xfrm>
              <a:prstGeom prst="chevro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Cheurón 4"/>
              <p:cNvSpPr/>
              <p:nvPr/>
            </p:nvSpPr>
            <p:spPr>
              <a:xfrm>
                <a:off x="6361498" y="3819832"/>
                <a:ext cx="1682937" cy="8370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kern="1200" dirty="0" smtClean="0">
                    <a:solidFill>
                      <a:schemeClr val="tx1"/>
                    </a:solidFill>
                  </a:rPr>
                  <a:t>6,7%</a:t>
                </a:r>
                <a:endParaRPr lang="es-MX" sz="2000" kern="12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3" name="Imagen 32"/>
          <p:cNvPicPr/>
          <p:nvPr/>
        </p:nvPicPr>
        <p:blipFill rotWithShape="1">
          <a:blip r:embed="rId8"/>
          <a:srcRect b="6911"/>
          <a:stretch/>
        </p:blipFill>
        <p:spPr bwMode="auto">
          <a:xfrm>
            <a:off x="4460458" y="270963"/>
            <a:ext cx="7542854" cy="369854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7" name="Grupo 36"/>
          <p:cNvGrpSpPr/>
          <p:nvPr/>
        </p:nvGrpSpPr>
        <p:grpSpPr>
          <a:xfrm>
            <a:off x="4478171" y="4322139"/>
            <a:ext cx="2386153" cy="1620000"/>
            <a:chOff x="3931196" y="5014670"/>
            <a:chExt cx="2386153" cy="1431691"/>
          </a:xfrm>
          <a:noFill/>
        </p:grpSpPr>
        <p:sp>
          <p:nvSpPr>
            <p:cNvPr id="38" name="Rectángulo 37"/>
            <p:cNvSpPr/>
            <p:nvPr/>
          </p:nvSpPr>
          <p:spPr>
            <a:xfrm>
              <a:off x="3931196" y="5014670"/>
              <a:ext cx="2386153" cy="1431691"/>
            </a:xfrm>
            <a:prstGeom prst="roundRect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39" name="Rectángulo 38"/>
            <p:cNvSpPr/>
            <p:nvPr/>
          </p:nvSpPr>
          <p:spPr>
            <a:xfrm>
              <a:off x="3931196" y="5014670"/>
              <a:ext cx="2386153" cy="1431691"/>
            </a:xfrm>
            <a:prstGeom prst="roundRect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kern="1200" dirty="0" smtClean="0">
                  <a:solidFill>
                    <a:schemeClr val="tx1"/>
                  </a:solidFill>
                </a:rPr>
                <a:t>El 56,9% considera que se debe mejorar la infraestructura</a:t>
              </a:r>
              <a:endParaRPr lang="es-MX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40" name="Rectángulo redondeado 39"/>
          <p:cNvSpPr/>
          <p:nvPr/>
        </p:nvSpPr>
        <p:spPr>
          <a:xfrm>
            <a:off x="7038808" y="4290975"/>
            <a:ext cx="2386153" cy="16200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kern="1200" dirty="0" smtClean="0">
                <a:solidFill>
                  <a:schemeClr val="tx1"/>
                </a:solidFill>
              </a:rPr>
              <a:t>El 29,4% cree que se puede mejorar la promoción</a:t>
            </a:r>
            <a:endParaRPr lang="es-MX" kern="1200" dirty="0">
              <a:solidFill>
                <a:schemeClr val="tx1"/>
              </a:solidFill>
            </a:endParaRPr>
          </a:p>
        </p:txBody>
      </p:sp>
      <p:sp>
        <p:nvSpPr>
          <p:cNvPr id="41" name="Rectángulo redondeado 40"/>
          <p:cNvSpPr/>
          <p:nvPr/>
        </p:nvSpPr>
        <p:spPr>
          <a:xfrm>
            <a:off x="9634270" y="4290975"/>
            <a:ext cx="2386153" cy="16200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kern="1200" dirty="0" smtClean="0">
                <a:solidFill>
                  <a:schemeClr val="tx1"/>
                </a:solidFill>
              </a:rPr>
              <a:t>El 81,11% desea recibir información a través de las redes sociales</a:t>
            </a:r>
            <a:endParaRPr lang="es-MX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2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3" r="34651" b="7680"/>
          <a:stretch/>
        </p:blipFill>
        <p:spPr>
          <a:xfrm rot="16200000">
            <a:off x="5387011" y="56194"/>
            <a:ext cx="1417983" cy="12192002"/>
          </a:xfrm>
        </p:spPr>
      </p:pic>
      <p:sp>
        <p:nvSpPr>
          <p:cNvPr id="11" name="CuadroTexto 10"/>
          <p:cNvSpPr txBox="1"/>
          <p:nvPr/>
        </p:nvSpPr>
        <p:spPr>
          <a:xfrm>
            <a:off x="8772522" y="9053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grpSp>
        <p:nvGrpSpPr>
          <p:cNvPr id="8" name="Grupo 7"/>
          <p:cNvGrpSpPr/>
          <p:nvPr/>
        </p:nvGrpSpPr>
        <p:grpSpPr>
          <a:xfrm>
            <a:off x="-5021911" y="294067"/>
            <a:ext cx="13171334" cy="5713953"/>
            <a:chOff x="-5021911" y="294067"/>
            <a:chExt cx="13171334" cy="5713953"/>
          </a:xfrm>
        </p:grpSpPr>
        <p:graphicFrame>
          <p:nvGraphicFramePr>
            <p:cNvPr id="2" name="Diagrama 1"/>
            <p:cNvGraphicFramePr/>
            <p:nvPr>
              <p:extLst>
                <p:ext uri="{D42A27DB-BD31-4B8C-83A1-F6EECF244321}">
                  <p14:modId xmlns:p14="http://schemas.microsoft.com/office/powerpoint/2010/main" val="2381314374"/>
                </p:ext>
              </p:extLst>
            </p:nvPr>
          </p:nvGraphicFramePr>
          <p:xfrm>
            <a:off x="-5021911" y="294067"/>
            <a:ext cx="13171334" cy="57139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1" name="Grupo 20"/>
            <p:cNvGrpSpPr/>
            <p:nvPr/>
          </p:nvGrpSpPr>
          <p:grpSpPr>
            <a:xfrm>
              <a:off x="2117112" y="448024"/>
              <a:ext cx="1800000" cy="720000"/>
              <a:chOff x="5942966" y="2865580"/>
              <a:chExt cx="2520000" cy="83706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2" name="Cheurón 21"/>
              <p:cNvSpPr/>
              <p:nvPr/>
            </p:nvSpPr>
            <p:spPr>
              <a:xfrm>
                <a:off x="5942966" y="2865580"/>
                <a:ext cx="2520000" cy="837063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Cheurón 4"/>
              <p:cNvSpPr/>
              <p:nvPr/>
            </p:nvSpPr>
            <p:spPr>
              <a:xfrm>
                <a:off x="6628998" y="2897314"/>
                <a:ext cx="1008000" cy="75335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kern="1200" dirty="0" smtClean="0">
                    <a:solidFill>
                      <a:schemeClr val="tx1"/>
                    </a:solidFill>
                  </a:rPr>
                  <a:t>26,7% </a:t>
                </a:r>
                <a:endParaRPr lang="es-MX" sz="20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0" name="Grupo 29"/>
            <p:cNvGrpSpPr/>
            <p:nvPr/>
          </p:nvGrpSpPr>
          <p:grpSpPr>
            <a:xfrm>
              <a:off x="2136175" y="1588358"/>
              <a:ext cx="1800000" cy="720000"/>
              <a:chOff x="5942966" y="5728337"/>
              <a:chExt cx="2520000" cy="837063"/>
            </a:xfrm>
          </p:grpSpPr>
          <p:sp>
            <p:nvSpPr>
              <p:cNvPr id="31" name="Cheurón 30"/>
              <p:cNvSpPr/>
              <p:nvPr/>
            </p:nvSpPr>
            <p:spPr>
              <a:xfrm>
                <a:off x="5942966" y="5728337"/>
                <a:ext cx="2520000" cy="837063"/>
              </a:xfrm>
              <a:prstGeom prst="chevron">
                <a:avLst/>
              </a:prstGeom>
              <a:solidFill>
                <a:srgbClr val="E466B7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Cheurón 4"/>
              <p:cNvSpPr/>
              <p:nvPr/>
            </p:nvSpPr>
            <p:spPr>
              <a:xfrm>
                <a:off x="6361498" y="5728337"/>
                <a:ext cx="1682937" cy="8370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>
                    <a:solidFill>
                      <a:schemeClr val="tx1"/>
                    </a:solidFill>
                  </a:rPr>
                  <a:t>13,3%</a:t>
                </a:r>
              </a:p>
            </p:txBody>
          </p:sp>
        </p:grpSp>
        <p:grpSp>
          <p:nvGrpSpPr>
            <p:cNvPr id="37" name="Grupo 36"/>
            <p:cNvGrpSpPr/>
            <p:nvPr/>
          </p:nvGrpSpPr>
          <p:grpSpPr>
            <a:xfrm>
              <a:off x="2144170" y="2746956"/>
              <a:ext cx="1800000" cy="720000"/>
              <a:chOff x="5942966" y="2823"/>
              <a:chExt cx="2520000" cy="83706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8" name="Cheurón 37"/>
              <p:cNvSpPr/>
              <p:nvPr/>
            </p:nvSpPr>
            <p:spPr>
              <a:xfrm>
                <a:off x="5942966" y="2823"/>
                <a:ext cx="2520000" cy="837063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9" name="Cheurón 4"/>
              <p:cNvSpPr/>
              <p:nvPr/>
            </p:nvSpPr>
            <p:spPr>
              <a:xfrm>
                <a:off x="6552569" y="98025"/>
                <a:ext cx="1411200" cy="62779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>
                    <a:solidFill>
                      <a:schemeClr val="tx1"/>
                    </a:solidFill>
                  </a:rPr>
                  <a:t>5</a:t>
                </a:r>
                <a:r>
                  <a:rPr lang="es-MX" sz="2000" dirty="0" smtClean="0">
                    <a:solidFill>
                      <a:schemeClr val="tx1"/>
                    </a:solidFill>
                  </a:rPr>
                  <a:t>3,3%</a:t>
                </a:r>
                <a:endParaRPr lang="es-MX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" name="Grupo 39"/>
            <p:cNvGrpSpPr/>
            <p:nvPr/>
          </p:nvGrpSpPr>
          <p:grpSpPr>
            <a:xfrm>
              <a:off x="2136175" y="3914644"/>
              <a:ext cx="1800000" cy="720000"/>
              <a:chOff x="5942966" y="957075"/>
              <a:chExt cx="2484006" cy="837063"/>
            </a:xfrm>
          </p:grpSpPr>
          <p:sp>
            <p:nvSpPr>
              <p:cNvPr id="41" name="Cheurón 40"/>
              <p:cNvSpPr/>
              <p:nvPr/>
            </p:nvSpPr>
            <p:spPr>
              <a:xfrm>
                <a:off x="5942966" y="957075"/>
                <a:ext cx="2484006" cy="837063"/>
              </a:xfrm>
              <a:prstGeom prst="chevro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Cheurón 4"/>
              <p:cNvSpPr/>
              <p:nvPr/>
            </p:nvSpPr>
            <p:spPr>
              <a:xfrm>
                <a:off x="6361498" y="957075"/>
                <a:ext cx="1646943" cy="8370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>
                    <a:solidFill>
                      <a:schemeClr val="tx1"/>
                    </a:solidFill>
                  </a:rPr>
                  <a:t>0</a:t>
                </a:r>
                <a:r>
                  <a:rPr lang="es-MX" sz="2000" dirty="0" smtClean="0">
                    <a:solidFill>
                      <a:schemeClr val="tx1"/>
                    </a:solidFill>
                  </a:rPr>
                  <a:t>%</a:t>
                </a:r>
                <a:endParaRPr lang="es-MX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3" name="Grupo 42"/>
            <p:cNvGrpSpPr/>
            <p:nvPr/>
          </p:nvGrpSpPr>
          <p:grpSpPr>
            <a:xfrm>
              <a:off x="2075036" y="5107625"/>
              <a:ext cx="1800000" cy="720000"/>
              <a:chOff x="5942966" y="1911327"/>
              <a:chExt cx="2520000" cy="837063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44" name="Cheurón 43"/>
              <p:cNvSpPr/>
              <p:nvPr/>
            </p:nvSpPr>
            <p:spPr>
              <a:xfrm>
                <a:off x="5942966" y="1911327"/>
                <a:ext cx="2520000" cy="837063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5" name="Cheurón 4"/>
              <p:cNvSpPr/>
              <p:nvPr/>
            </p:nvSpPr>
            <p:spPr>
              <a:xfrm>
                <a:off x="6495248" y="2022396"/>
                <a:ext cx="1310400" cy="66965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 smtClean="0">
                    <a:solidFill>
                      <a:schemeClr val="tx1"/>
                    </a:solidFill>
                  </a:rPr>
                  <a:t>66,7</a:t>
                </a:r>
                <a:r>
                  <a:rPr lang="es-MX" sz="2000" kern="1200" dirty="0" smtClean="0">
                    <a:solidFill>
                      <a:schemeClr val="tx1"/>
                    </a:solidFill>
                  </a:rPr>
                  <a:t>%</a:t>
                </a:r>
                <a:endParaRPr lang="es-MX" sz="2000" kern="12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7" name="Rectángulo redondeado 46"/>
          <p:cNvSpPr/>
          <p:nvPr/>
        </p:nvSpPr>
        <p:spPr>
          <a:xfrm>
            <a:off x="4035255" y="2818099"/>
            <a:ext cx="7275588" cy="71508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EL 90.83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% de turistas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encuestados 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constató una participación activa de las comunidades y personas locales a cargo de las actividades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ecoturísticas.</a:t>
            </a:r>
            <a:endParaRPr lang="es-MX" dirty="0"/>
          </a:p>
        </p:txBody>
      </p:sp>
      <p:sp>
        <p:nvSpPr>
          <p:cNvPr id="48" name="Rectángulo redondeado 47"/>
          <p:cNvSpPr/>
          <p:nvPr/>
        </p:nvSpPr>
        <p:spPr>
          <a:xfrm>
            <a:off x="4035255" y="3914644"/>
            <a:ext cx="6096000" cy="715089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EL 30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% de personas que trabajan como guarda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parques en el PNSNG</a:t>
            </a:r>
            <a:endParaRPr lang="es-MX" dirty="0"/>
          </a:p>
        </p:txBody>
      </p:sp>
      <p:sp>
        <p:nvSpPr>
          <p:cNvPr id="5" name="Rectángulo redondeado 4"/>
          <p:cNvSpPr/>
          <p:nvPr/>
        </p:nvSpPr>
        <p:spPr>
          <a:xfrm>
            <a:off x="6509734" y="283308"/>
            <a:ext cx="4895037" cy="10858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 de promoción 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turística que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consiste en el 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reconocimiento territorial por parte de los pobladores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en la publicidad 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nivel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nacional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ángulo redondeado 49"/>
          <p:cNvSpPr/>
          <p:nvPr/>
        </p:nvSpPr>
        <p:spPr>
          <a:xfrm>
            <a:off x="4038261" y="315444"/>
            <a:ext cx="2313758" cy="1021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</a:rPr>
              <a:t>Manejo descuidado de la publicidad en redes sociales</a:t>
            </a:r>
            <a:endParaRPr lang="es-MX" dirty="0"/>
          </a:p>
        </p:txBody>
      </p:sp>
      <p:sp>
        <p:nvSpPr>
          <p:cNvPr id="51" name="Rectángulo redondeado 50"/>
          <p:cNvSpPr/>
          <p:nvPr/>
        </p:nvSpPr>
        <p:spPr>
          <a:xfrm>
            <a:off x="4035255" y="1605283"/>
            <a:ext cx="2217684" cy="715089"/>
          </a:xfrm>
          <a:prstGeom prst="roundRect">
            <a:avLst/>
          </a:prstGeom>
          <a:ln>
            <a:solidFill>
              <a:srgbClr val="E466B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Fines de semana y feriados </a:t>
            </a:r>
            <a:endParaRPr lang="es-MX" dirty="0"/>
          </a:p>
        </p:txBody>
      </p:sp>
      <p:sp>
        <p:nvSpPr>
          <p:cNvPr id="52" name="Rectángulo redondeado 51"/>
          <p:cNvSpPr/>
          <p:nvPr/>
        </p:nvSpPr>
        <p:spPr>
          <a:xfrm>
            <a:off x="6352019" y="1593269"/>
            <a:ext cx="5551818" cy="715089"/>
          </a:xfrm>
          <a:prstGeom prst="roundRect">
            <a:avLst/>
          </a:prstGeom>
          <a:ln>
            <a:solidFill>
              <a:srgbClr val="E466B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El 42,78% permaneció un día; el 22,22% tres días; el 12,22% dos días y un 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17,50% permaneció diez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días</a:t>
            </a:r>
            <a:endParaRPr lang="es-MX" dirty="0"/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8"/>
          <a:srcRect b="18076"/>
          <a:stretch/>
        </p:blipFill>
        <p:spPr>
          <a:xfrm>
            <a:off x="4318632" y="4770270"/>
            <a:ext cx="1429130" cy="17330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5057" y="4781791"/>
            <a:ext cx="2663952" cy="17100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4272" y="4770270"/>
            <a:ext cx="2738655" cy="172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9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8" t="633" r="35410" b="6682"/>
          <a:stretch/>
        </p:blipFill>
        <p:spPr>
          <a:xfrm rot="5400000">
            <a:off x="5149541" y="-5149536"/>
            <a:ext cx="1892927" cy="12192000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-4982680" y="354603"/>
            <a:ext cx="12962268" cy="4997127"/>
            <a:chOff x="-4982680" y="354603"/>
            <a:chExt cx="12962268" cy="4997127"/>
          </a:xfrm>
        </p:grpSpPr>
        <p:graphicFrame>
          <p:nvGraphicFramePr>
            <p:cNvPr id="12" name="Diagrama 11"/>
            <p:cNvGraphicFramePr/>
            <p:nvPr>
              <p:extLst>
                <p:ext uri="{D42A27DB-BD31-4B8C-83A1-F6EECF244321}">
                  <p14:modId xmlns:p14="http://schemas.microsoft.com/office/powerpoint/2010/main" val="3714401059"/>
                </p:ext>
              </p:extLst>
            </p:nvPr>
          </p:nvGraphicFramePr>
          <p:xfrm>
            <a:off x="-4982680" y="354603"/>
            <a:ext cx="12962268" cy="49971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16" name="Grupo 15"/>
            <p:cNvGrpSpPr/>
            <p:nvPr/>
          </p:nvGrpSpPr>
          <p:grpSpPr>
            <a:xfrm>
              <a:off x="2272194" y="586464"/>
              <a:ext cx="1800000" cy="720000"/>
              <a:chOff x="5942966" y="2865580"/>
              <a:chExt cx="2520000" cy="83706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26" name="Cheurón 25"/>
              <p:cNvSpPr/>
              <p:nvPr/>
            </p:nvSpPr>
            <p:spPr>
              <a:xfrm>
                <a:off x="5942966" y="2865580"/>
                <a:ext cx="2520000" cy="837063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Cheurón 4"/>
              <p:cNvSpPr/>
              <p:nvPr/>
            </p:nvSpPr>
            <p:spPr>
              <a:xfrm>
                <a:off x="6514355" y="2929048"/>
                <a:ext cx="1360800" cy="66965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>
                    <a:solidFill>
                      <a:schemeClr val="tx1"/>
                    </a:solidFill>
                  </a:rPr>
                  <a:t>4</a:t>
                </a:r>
                <a:r>
                  <a:rPr lang="es-MX" sz="2000" kern="1200" dirty="0" smtClean="0">
                    <a:solidFill>
                      <a:schemeClr val="tx1"/>
                    </a:solidFill>
                  </a:rPr>
                  <a:t>6,7% </a:t>
                </a:r>
                <a:endParaRPr lang="es-MX" sz="20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upo 16"/>
            <p:cNvGrpSpPr/>
            <p:nvPr/>
          </p:nvGrpSpPr>
          <p:grpSpPr>
            <a:xfrm>
              <a:off x="2266329" y="1892928"/>
              <a:ext cx="1800000" cy="720000"/>
              <a:chOff x="5942966" y="3819832"/>
              <a:chExt cx="2520000" cy="837063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24" name="Cheurón 23"/>
              <p:cNvSpPr/>
              <p:nvPr/>
            </p:nvSpPr>
            <p:spPr>
              <a:xfrm>
                <a:off x="5942966" y="3819832"/>
                <a:ext cx="2520000" cy="837063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Cheurón 4"/>
              <p:cNvSpPr/>
              <p:nvPr/>
            </p:nvSpPr>
            <p:spPr>
              <a:xfrm>
                <a:off x="6552569" y="3899167"/>
                <a:ext cx="1260000" cy="66965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 smtClean="0">
                    <a:solidFill>
                      <a:schemeClr val="tx1"/>
                    </a:solidFill>
                  </a:rPr>
                  <a:t>53</a:t>
                </a:r>
                <a:r>
                  <a:rPr lang="es-MX" sz="2000" kern="1200" dirty="0" smtClean="0">
                    <a:solidFill>
                      <a:schemeClr val="tx1"/>
                    </a:solidFill>
                  </a:rPr>
                  <a:t>,3%</a:t>
                </a:r>
                <a:endParaRPr lang="es-MX" sz="20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upo 17"/>
            <p:cNvGrpSpPr/>
            <p:nvPr/>
          </p:nvGrpSpPr>
          <p:grpSpPr>
            <a:xfrm>
              <a:off x="2251760" y="3195850"/>
              <a:ext cx="1800000" cy="720000"/>
              <a:chOff x="5942966" y="4774085"/>
              <a:chExt cx="2520000" cy="837063"/>
            </a:xfrm>
          </p:grpSpPr>
          <p:sp>
            <p:nvSpPr>
              <p:cNvPr id="22" name="Cheurón 21"/>
              <p:cNvSpPr/>
              <p:nvPr/>
            </p:nvSpPr>
            <p:spPr>
              <a:xfrm>
                <a:off x="5942966" y="4774085"/>
                <a:ext cx="2520000" cy="837063"/>
              </a:xfrm>
              <a:prstGeom prst="chevro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Cheurón 4"/>
              <p:cNvSpPr/>
              <p:nvPr/>
            </p:nvSpPr>
            <p:spPr>
              <a:xfrm>
                <a:off x="6361498" y="4774085"/>
                <a:ext cx="1682937" cy="8370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 smtClean="0">
                    <a:solidFill>
                      <a:schemeClr val="tx1"/>
                    </a:solidFill>
                  </a:rPr>
                  <a:t>100%</a:t>
                </a:r>
                <a:endParaRPr lang="es-MX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2251760" y="4428757"/>
              <a:ext cx="1800000" cy="720000"/>
              <a:chOff x="5942966" y="5728337"/>
              <a:chExt cx="2520000" cy="83706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0" name="Cheurón 19"/>
              <p:cNvSpPr/>
              <p:nvPr/>
            </p:nvSpPr>
            <p:spPr>
              <a:xfrm>
                <a:off x="5942966" y="5728337"/>
                <a:ext cx="2520000" cy="837063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Cheurón 4"/>
              <p:cNvSpPr/>
              <p:nvPr/>
            </p:nvSpPr>
            <p:spPr>
              <a:xfrm>
                <a:off x="6571677" y="5823539"/>
                <a:ext cx="1461600" cy="66965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 smtClean="0">
                    <a:solidFill>
                      <a:schemeClr val="tx1"/>
                    </a:solidFill>
                  </a:rPr>
                  <a:t>20%</a:t>
                </a:r>
                <a:endParaRPr lang="es-MX" sz="20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5" name="Imagen 34"/>
          <p:cNvPicPr/>
          <p:nvPr/>
        </p:nvPicPr>
        <p:blipFill rotWithShape="1">
          <a:blip r:embed="rId8"/>
          <a:srcRect t="5603" b="5100"/>
          <a:stretch/>
        </p:blipFill>
        <p:spPr bwMode="auto">
          <a:xfrm>
            <a:off x="4338057" y="145617"/>
            <a:ext cx="5747739" cy="335265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Imagen 35"/>
          <p:cNvPicPr/>
          <p:nvPr/>
        </p:nvPicPr>
        <p:blipFill rotWithShape="1">
          <a:blip r:embed="rId9"/>
          <a:srcRect t="5686" b="6030"/>
          <a:stretch/>
        </p:blipFill>
        <p:spPr bwMode="auto">
          <a:xfrm>
            <a:off x="4338057" y="3645426"/>
            <a:ext cx="5747739" cy="311513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Rectángulo 38"/>
          <p:cNvSpPr/>
          <p:nvPr/>
        </p:nvSpPr>
        <p:spPr>
          <a:xfrm>
            <a:off x="160270" y="5565602"/>
            <a:ext cx="38914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El 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99.44% de turistas consideran que los gastos efectuados en su viaje al cantón son acordes a los servicios que recibió y pagó</a:t>
            </a:r>
            <a:endParaRPr lang="es-MX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0"/>
          <a:srcRect b="35483"/>
          <a:stretch/>
        </p:blipFill>
        <p:spPr>
          <a:xfrm>
            <a:off x="10200846" y="4510645"/>
            <a:ext cx="1929243" cy="2195625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11"/>
          <a:srcRect/>
          <a:stretch/>
        </p:blipFill>
        <p:spPr>
          <a:xfrm>
            <a:off x="10172113" y="331755"/>
            <a:ext cx="19335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7" t="633" r="35410" b="6682"/>
          <a:stretch/>
        </p:blipFill>
        <p:spPr>
          <a:xfrm rot="5400000">
            <a:off x="5010389" y="-5010388"/>
            <a:ext cx="2171223" cy="12192000"/>
          </a:xfrm>
          <a:prstGeom prst="rect">
            <a:avLst/>
          </a:prstGeom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659160584"/>
              </p:ext>
            </p:extLst>
          </p:nvPr>
        </p:nvGraphicFramePr>
        <p:xfrm>
          <a:off x="684775" y="218941"/>
          <a:ext cx="9772869" cy="6558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entágono 2"/>
          <p:cNvSpPr/>
          <p:nvPr/>
        </p:nvSpPr>
        <p:spPr>
          <a:xfrm>
            <a:off x="0" y="6049791"/>
            <a:ext cx="2520000" cy="468000"/>
          </a:xfrm>
          <a:prstGeom prst="homePlate">
            <a:avLst/>
          </a:prstGeom>
          <a:solidFill>
            <a:srgbClr val="1FB0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 smtClean="0">
                <a:solidFill>
                  <a:schemeClr val="bg1"/>
                </a:solidFill>
              </a:rPr>
              <a:t>Importancia del problema 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9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4" r="40295" b="7680"/>
          <a:stretch/>
        </p:blipFill>
        <p:spPr>
          <a:xfrm rot="16200000">
            <a:off x="5442858" y="108856"/>
            <a:ext cx="1306286" cy="12192002"/>
          </a:xfr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734064452"/>
              </p:ext>
            </p:extLst>
          </p:nvPr>
        </p:nvGraphicFramePr>
        <p:xfrm>
          <a:off x="-2505251" y="331713"/>
          <a:ext cx="8252917" cy="6034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/>
          <p:cNvPicPr/>
          <p:nvPr/>
        </p:nvPicPr>
        <p:blipFill>
          <a:blip r:embed="rId8"/>
          <a:stretch>
            <a:fillRect/>
          </a:stretch>
        </p:blipFill>
        <p:spPr>
          <a:xfrm>
            <a:off x="3242415" y="331713"/>
            <a:ext cx="8820000" cy="5220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1365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7" t="633" r="35410" b="6682"/>
          <a:stretch/>
        </p:blipFill>
        <p:spPr>
          <a:xfrm rot="5400000">
            <a:off x="5010390" y="-5010388"/>
            <a:ext cx="2171223" cy="12192000"/>
          </a:xfrm>
          <a:prstGeom prst="rect">
            <a:avLst/>
          </a:prstGeom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17403711"/>
              </p:ext>
            </p:extLst>
          </p:nvPr>
        </p:nvGraphicFramePr>
        <p:xfrm>
          <a:off x="-5824648" y="195945"/>
          <a:ext cx="14907225" cy="6605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upo 10"/>
          <p:cNvGrpSpPr/>
          <p:nvPr/>
        </p:nvGrpSpPr>
        <p:grpSpPr>
          <a:xfrm>
            <a:off x="2474105" y="231979"/>
            <a:ext cx="1800000" cy="720000"/>
            <a:chOff x="5942966" y="2823"/>
            <a:chExt cx="2520000" cy="83706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4" name="Cheurón 23"/>
            <p:cNvSpPr/>
            <p:nvPr/>
          </p:nvSpPr>
          <p:spPr>
            <a:xfrm>
              <a:off x="5942966" y="2823"/>
              <a:ext cx="2520000" cy="83706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Cheurón 4"/>
            <p:cNvSpPr/>
            <p:nvPr/>
          </p:nvSpPr>
          <p:spPr>
            <a:xfrm>
              <a:off x="6514355" y="34557"/>
              <a:ext cx="1260000" cy="7533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 smtClean="0">
                  <a:solidFill>
                    <a:schemeClr val="tx1"/>
                  </a:solidFill>
                </a:rPr>
                <a:t>6,67</a:t>
              </a:r>
              <a:r>
                <a:rPr lang="es-MX" sz="2000" dirty="0">
                  <a:solidFill>
                    <a:schemeClr val="tx1"/>
                  </a:solidFill>
                </a:rPr>
                <a:t>%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2478983" y="1279463"/>
            <a:ext cx="1800000" cy="720000"/>
            <a:chOff x="5942966" y="957075"/>
            <a:chExt cx="2484006" cy="837063"/>
          </a:xfrm>
        </p:grpSpPr>
        <p:sp>
          <p:nvSpPr>
            <p:cNvPr id="22" name="Cheurón 21"/>
            <p:cNvSpPr/>
            <p:nvPr/>
          </p:nvSpPr>
          <p:spPr>
            <a:xfrm>
              <a:off x="5942966" y="957075"/>
              <a:ext cx="2484006" cy="837063"/>
            </a:xfrm>
            <a:prstGeom prst="chevro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heurón 4"/>
            <p:cNvSpPr/>
            <p:nvPr/>
          </p:nvSpPr>
          <p:spPr>
            <a:xfrm>
              <a:off x="6361498" y="957075"/>
              <a:ext cx="1646943" cy="8370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>
                  <a:solidFill>
                    <a:schemeClr val="tx1"/>
                  </a:solidFill>
                </a:rPr>
                <a:t>26,7%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474105" y="2260218"/>
            <a:ext cx="1800000" cy="720000"/>
            <a:chOff x="5942966" y="1911327"/>
            <a:chExt cx="2520000" cy="83706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Cheurón 19"/>
            <p:cNvSpPr/>
            <p:nvPr/>
          </p:nvSpPr>
          <p:spPr>
            <a:xfrm>
              <a:off x="5942966" y="1911327"/>
              <a:ext cx="2520000" cy="83706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Cheurón 4"/>
            <p:cNvSpPr/>
            <p:nvPr/>
          </p:nvSpPr>
          <p:spPr>
            <a:xfrm>
              <a:off x="6667213" y="1958928"/>
              <a:ext cx="1058400" cy="7533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 smtClean="0">
                  <a:solidFill>
                    <a:schemeClr val="tx1"/>
                  </a:solidFill>
                </a:rPr>
                <a:t>40%</a:t>
              </a:r>
              <a:endParaRPr lang="es-MX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2478983" y="3254250"/>
            <a:ext cx="1800000" cy="720000"/>
            <a:chOff x="5942966" y="2865580"/>
            <a:chExt cx="1800000" cy="83706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8" name="Cheurón 17"/>
            <p:cNvSpPr/>
            <p:nvPr/>
          </p:nvSpPr>
          <p:spPr>
            <a:xfrm>
              <a:off x="5942966" y="2865580"/>
              <a:ext cx="1800000" cy="83706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Cheurón 4"/>
            <p:cNvSpPr/>
            <p:nvPr/>
          </p:nvSpPr>
          <p:spPr>
            <a:xfrm>
              <a:off x="6320554" y="2976649"/>
              <a:ext cx="1080000" cy="6277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>
                  <a:solidFill>
                    <a:schemeClr val="tx1"/>
                  </a:solidFill>
                </a:rPr>
                <a:t>2</a:t>
              </a:r>
              <a:r>
                <a:rPr lang="es-MX" sz="2000" dirty="0" smtClean="0">
                  <a:solidFill>
                    <a:schemeClr val="tx1"/>
                  </a:solidFill>
                </a:rPr>
                <a:t>0</a:t>
              </a:r>
              <a:r>
                <a:rPr lang="es-MX" sz="2000" kern="1200" dirty="0" smtClean="0">
                  <a:solidFill>
                    <a:schemeClr val="tx1"/>
                  </a:solidFill>
                </a:rPr>
                <a:t>% </a:t>
              </a:r>
              <a:endParaRPr lang="es-MX" sz="2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2478983" y="4211333"/>
            <a:ext cx="1800000" cy="720000"/>
            <a:chOff x="5942966" y="3819832"/>
            <a:chExt cx="2520000" cy="837063"/>
          </a:xfrm>
        </p:grpSpPr>
        <p:sp>
          <p:nvSpPr>
            <p:cNvPr id="16" name="Cheurón 15"/>
            <p:cNvSpPr/>
            <p:nvPr/>
          </p:nvSpPr>
          <p:spPr>
            <a:xfrm>
              <a:off x="5942966" y="3819832"/>
              <a:ext cx="2520000" cy="837063"/>
            </a:xfrm>
            <a:prstGeom prst="chevron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Cheurón 4"/>
            <p:cNvSpPr/>
            <p:nvPr/>
          </p:nvSpPr>
          <p:spPr>
            <a:xfrm>
              <a:off x="6361498" y="3819832"/>
              <a:ext cx="1682937" cy="8370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 smtClean="0">
                  <a:solidFill>
                    <a:schemeClr val="tx1"/>
                  </a:solidFill>
                </a:rPr>
                <a:t>110</a:t>
              </a:r>
              <a:r>
                <a:rPr lang="es-MX" sz="2000" kern="1200" dirty="0" smtClean="0">
                  <a:solidFill>
                    <a:schemeClr val="tx1"/>
                  </a:solidFill>
                </a:rPr>
                <a:t>%</a:t>
              </a:r>
              <a:endParaRPr lang="es-MX" sz="2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2478983" y="5168416"/>
            <a:ext cx="1800000" cy="720000"/>
            <a:chOff x="5942966" y="2823"/>
            <a:chExt cx="2520000" cy="83706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9" name="Cheurón 28"/>
            <p:cNvSpPr/>
            <p:nvPr/>
          </p:nvSpPr>
          <p:spPr>
            <a:xfrm>
              <a:off x="5942966" y="2823"/>
              <a:ext cx="2520000" cy="83706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heurón 4"/>
            <p:cNvSpPr/>
            <p:nvPr/>
          </p:nvSpPr>
          <p:spPr>
            <a:xfrm>
              <a:off x="6514355" y="34557"/>
              <a:ext cx="1260000" cy="7533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>
                  <a:solidFill>
                    <a:schemeClr val="tx1"/>
                  </a:solidFill>
                </a:rPr>
                <a:t>0</a:t>
              </a:r>
              <a:r>
                <a:rPr lang="es-MX" sz="2000" dirty="0" smtClean="0">
                  <a:solidFill>
                    <a:schemeClr val="tx1"/>
                  </a:solidFill>
                </a:rPr>
                <a:t>%</a:t>
              </a:r>
              <a:endParaRPr lang="es-MX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2469424" y="6039657"/>
            <a:ext cx="1800000" cy="720000"/>
            <a:chOff x="5942966" y="957075"/>
            <a:chExt cx="2484006" cy="837063"/>
          </a:xfrm>
        </p:grpSpPr>
        <p:sp>
          <p:nvSpPr>
            <p:cNvPr id="32" name="Cheurón 31"/>
            <p:cNvSpPr/>
            <p:nvPr/>
          </p:nvSpPr>
          <p:spPr>
            <a:xfrm>
              <a:off x="5942966" y="957075"/>
              <a:ext cx="2484006" cy="837063"/>
            </a:xfrm>
            <a:prstGeom prst="chevro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Cheurón 4"/>
            <p:cNvSpPr/>
            <p:nvPr/>
          </p:nvSpPr>
          <p:spPr>
            <a:xfrm>
              <a:off x="6361498" y="957075"/>
              <a:ext cx="1646943" cy="8370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 smtClean="0">
                  <a:solidFill>
                    <a:schemeClr val="tx1"/>
                  </a:solidFill>
                </a:rPr>
                <a:t>26,7%</a:t>
              </a:r>
              <a:endParaRPr lang="es-MX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4493020" y="292068"/>
            <a:ext cx="2386153" cy="1656000"/>
            <a:chOff x="1306428" y="3748"/>
            <a:chExt cx="2386153" cy="1431691"/>
          </a:xfrm>
          <a:noFill/>
        </p:grpSpPr>
        <p:sp>
          <p:nvSpPr>
            <p:cNvPr id="36" name="Rectángulo 35"/>
            <p:cNvSpPr/>
            <p:nvPr/>
          </p:nvSpPr>
          <p:spPr>
            <a:xfrm>
              <a:off x="1306428" y="3748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37" name="Rectángulo 36"/>
            <p:cNvSpPr/>
            <p:nvPr/>
          </p:nvSpPr>
          <p:spPr>
            <a:xfrm>
              <a:off x="1306428" y="3748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kern="1200" dirty="0" smtClean="0">
                  <a:solidFill>
                    <a:schemeClr val="tx1"/>
                  </a:solidFill>
                </a:rPr>
                <a:t>Denominaciones de emprendimiento o iniciativa</a:t>
              </a:r>
              <a:endParaRPr lang="es-MX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7103763" y="278944"/>
            <a:ext cx="2386153" cy="1620000"/>
            <a:chOff x="3931196" y="3748"/>
            <a:chExt cx="2386153" cy="1431691"/>
          </a:xfrm>
          <a:noFill/>
        </p:grpSpPr>
        <p:sp>
          <p:nvSpPr>
            <p:cNvPr id="39" name="Rectángulo 38"/>
            <p:cNvSpPr/>
            <p:nvPr/>
          </p:nvSpPr>
          <p:spPr>
            <a:xfrm>
              <a:off x="3931196" y="3748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40" name="Rectángulo 39"/>
            <p:cNvSpPr/>
            <p:nvPr/>
          </p:nvSpPr>
          <p:spPr>
            <a:xfrm>
              <a:off x="3931196" y="3748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kern="1200" dirty="0" smtClean="0">
                  <a:solidFill>
                    <a:schemeClr val="tx1"/>
                  </a:solidFill>
                </a:rPr>
                <a:t>Catastro turístico</a:t>
              </a:r>
              <a:endParaRPr lang="es-MX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9658226" y="259275"/>
            <a:ext cx="2386153" cy="1620000"/>
            <a:chOff x="1306428" y="1674055"/>
            <a:chExt cx="2386153" cy="1431691"/>
          </a:xfrm>
          <a:solidFill>
            <a:schemeClr val="bg1"/>
          </a:solidFill>
        </p:grpSpPr>
        <p:sp>
          <p:nvSpPr>
            <p:cNvPr id="42" name="Rectángulo 41"/>
            <p:cNvSpPr/>
            <p:nvPr/>
          </p:nvSpPr>
          <p:spPr>
            <a:xfrm>
              <a:off x="1306428" y="1674055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43" name="Rectángulo 42"/>
            <p:cNvSpPr/>
            <p:nvPr/>
          </p:nvSpPr>
          <p:spPr>
            <a:xfrm>
              <a:off x="1306428" y="1674055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Dificultad en la organización de los recursos y el talento humano disponibles</a:t>
              </a:r>
              <a:endParaRPr lang="es-MX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4493020" y="2191813"/>
            <a:ext cx="2386153" cy="1620000"/>
            <a:chOff x="3931196" y="1674055"/>
            <a:chExt cx="2386153" cy="1431691"/>
          </a:xfrm>
          <a:noFill/>
        </p:grpSpPr>
        <p:sp>
          <p:nvSpPr>
            <p:cNvPr id="45" name="Rectángulo 44"/>
            <p:cNvSpPr/>
            <p:nvPr/>
          </p:nvSpPr>
          <p:spPr>
            <a:xfrm>
              <a:off x="3931196" y="1674055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46" name="Rectángulo 45"/>
            <p:cNvSpPr/>
            <p:nvPr/>
          </p:nvSpPr>
          <p:spPr>
            <a:xfrm>
              <a:off x="3931196" y="1674055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Programa de capacitación por parte del GADML</a:t>
              </a:r>
              <a:endParaRPr lang="es-MX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upo 46"/>
          <p:cNvGrpSpPr/>
          <p:nvPr/>
        </p:nvGrpSpPr>
        <p:grpSpPr>
          <a:xfrm>
            <a:off x="7103763" y="2181430"/>
            <a:ext cx="2386153" cy="1620000"/>
            <a:chOff x="3931196" y="1674055"/>
            <a:chExt cx="2386153" cy="1431691"/>
          </a:xfrm>
          <a:noFill/>
        </p:grpSpPr>
        <p:sp>
          <p:nvSpPr>
            <p:cNvPr id="48" name="Rectángulo 47"/>
            <p:cNvSpPr/>
            <p:nvPr/>
          </p:nvSpPr>
          <p:spPr>
            <a:xfrm>
              <a:off x="3931196" y="1674055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49" name="Rectángulo 48"/>
            <p:cNvSpPr/>
            <p:nvPr/>
          </p:nvSpPr>
          <p:spPr>
            <a:xfrm>
              <a:off x="3931196" y="1674055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dirty="0">
                  <a:solidFill>
                    <a:schemeClr val="tx1"/>
                  </a:solidFill>
                </a:rPr>
                <a:t>Enfocar las capacitaciones a temas asociados con las verdaderas debilidades que presentan los emprendimiento</a:t>
              </a:r>
            </a:p>
          </p:txBody>
        </p:sp>
      </p:grpSp>
      <p:grpSp>
        <p:nvGrpSpPr>
          <p:cNvPr id="50" name="Grupo 49"/>
          <p:cNvGrpSpPr/>
          <p:nvPr/>
        </p:nvGrpSpPr>
        <p:grpSpPr>
          <a:xfrm>
            <a:off x="9658226" y="2181429"/>
            <a:ext cx="2386153" cy="1620000"/>
            <a:chOff x="1306428" y="3344363"/>
            <a:chExt cx="2386153" cy="1431691"/>
          </a:xfrm>
          <a:noFill/>
        </p:grpSpPr>
        <p:sp>
          <p:nvSpPr>
            <p:cNvPr id="51" name="Rectángulo 50"/>
            <p:cNvSpPr/>
            <p:nvPr/>
          </p:nvSpPr>
          <p:spPr>
            <a:xfrm>
              <a:off x="1306428" y="3344363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52" name="Rectángulo 51"/>
            <p:cNvSpPr/>
            <p:nvPr/>
          </p:nvSpPr>
          <p:spPr>
            <a:xfrm>
              <a:off x="1306428" y="3344363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kern="1200" dirty="0" smtClean="0">
                  <a:solidFill>
                    <a:schemeClr val="tx1"/>
                  </a:solidFill>
                </a:rPr>
                <a:t>El 45% de turistas opinó que se debería mejorar la organización y el 15% la atención al cliente</a:t>
              </a:r>
              <a:endParaRPr lang="es-MX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upo 52"/>
          <p:cNvGrpSpPr/>
          <p:nvPr/>
        </p:nvGrpSpPr>
        <p:grpSpPr>
          <a:xfrm>
            <a:off x="4493019" y="4038714"/>
            <a:ext cx="2386153" cy="1620000"/>
            <a:chOff x="3931196" y="5014670"/>
            <a:chExt cx="2386153" cy="1431691"/>
          </a:xfrm>
          <a:noFill/>
        </p:grpSpPr>
        <p:sp>
          <p:nvSpPr>
            <p:cNvPr id="54" name="Rectángulo 53"/>
            <p:cNvSpPr/>
            <p:nvPr/>
          </p:nvSpPr>
          <p:spPr>
            <a:xfrm>
              <a:off x="3931196" y="5014670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55" name="Rectángulo 54"/>
            <p:cNvSpPr/>
            <p:nvPr/>
          </p:nvSpPr>
          <p:spPr>
            <a:xfrm>
              <a:off x="3931196" y="5014670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kern="1200" dirty="0" smtClean="0">
                  <a:solidFill>
                    <a:schemeClr val="tx1"/>
                  </a:solidFill>
                </a:rPr>
                <a:t>El 6,4% consider</a:t>
              </a:r>
              <a:r>
                <a:rPr lang="es-MX" dirty="0" smtClean="0">
                  <a:solidFill>
                    <a:schemeClr val="tx1"/>
                  </a:solidFill>
                </a:rPr>
                <a:t>a que se debería mejorar el servicio de guianza</a:t>
              </a:r>
              <a:endParaRPr lang="es-MX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7103763" y="4038713"/>
            <a:ext cx="2386153" cy="1620000"/>
            <a:chOff x="2618812" y="6684977"/>
            <a:chExt cx="2386153" cy="1431691"/>
          </a:xfrm>
          <a:noFill/>
        </p:grpSpPr>
        <p:sp>
          <p:nvSpPr>
            <p:cNvPr id="57" name="Rectángulo 56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58" name="Rectángulo 57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kern="1200" dirty="0" smtClean="0">
                  <a:solidFill>
                    <a:schemeClr val="tx1"/>
                  </a:solidFill>
                </a:rPr>
                <a:t>El 40% catal</a:t>
              </a:r>
              <a:r>
                <a:rPr lang="es-MX" dirty="0" smtClean="0">
                  <a:solidFill>
                    <a:schemeClr val="tx1"/>
                  </a:solidFill>
                </a:rPr>
                <a:t>ogó de muy bueno al servicio del personal calificado  </a:t>
              </a:r>
              <a:endParaRPr lang="es-MX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9658226" y="4038713"/>
            <a:ext cx="2386153" cy="1620000"/>
            <a:chOff x="2618812" y="6684977"/>
            <a:chExt cx="2386153" cy="1431691"/>
          </a:xfrm>
          <a:noFill/>
        </p:grpSpPr>
        <p:sp>
          <p:nvSpPr>
            <p:cNvPr id="60" name="Rectángulo 59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61" name="Rectángulo 60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kern="1200" dirty="0" smtClean="0">
                  <a:solidFill>
                    <a:schemeClr val="tx1"/>
                  </a:solidFill>
                </a:rPr>
                <a:t>El 78.89% de turistas no recibió información sobre la nacionalidad Kichwa</a:t>
              </a:r>
              <a:endParaRPr lang="es-MX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upo 61"/>
          <p:cNvGrpSpPr/>
          <p:nvPr/>
        </p:nvGrpSpPr>
        <p:grpSpPr>
          <a:xfrm>
            <a:off x="6560213" y="5825086"/>
            <a:ext cx="3473252" cy="810001"/>
            <a:chOff x="2618812" y="6684977"/>
            <a:chExt cx="2386153" cy="1431693"/>
          </a:xfrm>
          <a:noFill/>
        </p:grpSpPr>
        <p:sp>
          <p:nvSpPr>
            <p:cNvPr id="63" name="Rectángulo 62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64" name="Rectángulo 63"/>
            <p:cNvSpPr/>
            <p:nvPr/>
          </p:nvSpPr>
          <p:spPr>
            <a:xfrm>
              <a:off x="2618812" y="6684979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kern="1200" dirty="0" smtClean="0">
                  <a:solidFill>
                    <a:schemeClr val="tx1"/>
                  </a:solidFill>
                </a:rPr>
                <a:t>El 30,6% considera que se debe mejorar la información brindada</a:t>
              </a:r>
              <a:endParaRPr lang="es-MX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95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2"/>
          <a:srcRect b="21999"/>
          <a:stretch/>
        </p:blipFill>
        <p:spPr>
          <a:xfrm>
            <a:off x="9162191" y="130690"/>
            <a:ext cx="2831591" cy="1766350"/>
          </a:xfrm>
          <a:prstGeom prst="rect">
            <a:avLst/>
          </a:prstGeom>
        </p:spPr>
      </p:pic>
      <p:pic>
        <p:nvPicPr>
          <p:cNvPr id="26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9" r="35316" b="7680"/>
          <a:stretch/>
        </p:blipFill>
        <p:spPr>
          <a:xfrm rot="16200000">
            <a:off x="5393142" y="64504"/>
            <a:ext cx="1405718" cy="12192002"/>
          </a:xfr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993909776"/>
              </p:ext>
            </p:extLst>
          </p:nvPr>
        </p:nvGraphicFramePr>
        <p:xfrm>
          <a:off x="-4885433" y="204716"/>
          <a:ext cx="13171334" cy="6537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2575936" y="1228116"/>
            <a:ext cx="1800000" cy="720000"/>
            <a:chOff x="6210463" y="2855461"/>
            <a:chExt cx="2520000" cy="83706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9" name="Cheurón 18"/>
            <p:cNvSpPr/>
            <p:nvPr/>
          </p:nvSpPr>
          <p:spPr>
            <a:xfrm>
              <a:off x="6210463" y="2855461"/>
              <a:ext cx="2520000" cy="837063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heurón 4"/>
            <p:cNvSpPr/>
            <p:nvPr/>
          </p:nvSpPr>
          <p:spPr>
            <a:xfrm>
              <a:off x="6844398" y="2864285"/>
              <a:ext cx="1008000" cy="75335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 smtClean="0">
                  <a:solidFill>
                    <a:schemeClr val="tx1"/>
                  </a:solidFill>
                </a:rPr>
                <a:t>53</a:t>
              </a:r>
              <a:r>
                <a:rPr lang="es-MX" sz="2000" kern="1200" dirty="0" smtClean="0">
                  <a:solidFill>
                    <a:schemeClr val="tx1"/>
                  </a:solidFill>
                </a:rPr>
                <a:t>,3% </a:t>
              </a:r>
              <a:endParaRPr lang="es-MX" sz="2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2599434" y="2168578"/>
            <a:ext cx="1799995" cy="720000"/>
            <a:chOff x="6489476" y="5728337"/>
            <a:chExt cx="2519998" cy="837063"/>
          </a:xfrm>
        </p:grpSpPr>
        <p:sp>
          <p:nvSpPr>
            <p:cNvPr id="17" name="Cheurón 16"/>
            <p:cNvSpPr/>
            <p:nvPr/>
          </p:nvSpPr>
          <p:spPr>
            <a:xfrm>
              <a:off x="6489476" y="5728337"/>
              <a:ext cx="2519998" cy="837063"/>
            </a:xfrm>
            <a:prstGeom prst="chevron">
              <a:avLst/>
            </a:prstGeom>
            <a:solidFill>
              <a:srgbClr val="E466B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Cheurón 4"/>
            <p:cNvSpPr/>
            <p:nvPr/>
          </p:nvSpPr>
          <p:spPr>
            <a:xfrm>
              <a:off x="6805060" y="5823539"/>
              <a:ext cx="1682936" cy="6696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 smtClean="0">
                  <a:solidFill>
                    <a:schemeClr val="tx1"/>
                  </a:solidFill>
                </a:rPr>
                <a:t>40%</a:t>
              </a:r>
              <a:endParaRPr lang="es-MX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2575936" y="3131317"/>
            <a:ext cx="1800000" cy="720000"/>
            <a:chOff x="6144490" y="16576"/>
            <a:chExt cx="2520000" cy="83706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" name="Cheurón 14"/>
            <p:cNvSpPr/>
            <p:nvPr/>
          </p:nvSpPr>
          <p:spPr>
            <a:xfrm>
              <a:off x="6144490" y="16576"/>
              <a:ext cx="2520000" cy="83706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4"/>
            <p:cNvSpPr/>
            <p:nvPr/>
          </p:nvSpPr>
          <p:spPr>
            <a:xfrm>
              <a:off x="6698890" y="105627"/>
              <a:ext cx="1411200" cy="6277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 smtClean="0">
                  <a:solidFill>
                    <a:schemeClr val="tx1"/>
                  </a:solidFill>
                </a:rPr>
                <a:t>33,3%</a:t>
              </a:r>
              <a:endParaRPr lang="es-MX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2599434" y="4020598"/>
            <a:ext cx="1800000" cy="777164"/>
            <a:chOff x="6152645" y="957075"/>
            <a:chExt cx="2484006" cy="903521"/>
          </a:xfrm>
        </p:grpSpPr>
        <p:sp>
          <p:nvSpPr>
            <p:cNvPr id="13" name="Cheurón 12"/>
            <p:cNvSpPr/>
            <p:nvPr/>
          </p:nvSpPr>
          <p:spPr>
            <a:xfrm>
              <a:off x="6152645" y="1023533"/>
              <a:ext cx="2484006" cy="837063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heurón 4"/>
            <p:cNvSpPr/>
            <p:nvPr/>
          </p:nvSpPr>
          <p:spPr>
            <a:xfrm>
              <a:off x="6361498" y="957075"/>
              <a:ext cx="1646943" cy="8370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 smtClean="0">
                  <a:solidFill>
                    <a:schemeClr val="tx1"/>
                  </a:solidFill>
                </a:rPr>
                <a:t>73,3%</a:t>
              </a:r>
              <a:endParaRPr lang="es-MX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2562288" y="5014626"/>
            <a:ext cx="1800000" cy="720000"/>
            <a:chOff x="6241278" y="1933358"/>
            <a:chExt cx="2520000" cy="83706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1" name="Cheurón 10"/>
            <p:cNvSpPr/>
            <p:nvPr/>
          </p:nvSpPr>
          <p:spPr>
            <a:xfrm>
              <a:off x="6241278" y="1933358"/>
              <a:ext cx="2520000" cy="837063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heurón 4"/>
            <p:cNvSpPr/>
            <p:nvPr/>
          </p:nvSpPr>
          <p:spPr>
            <a:xfrm>
              <a:off x="6752104" y="2017064"/>
              <a:ext cx="1310400" cy="66965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 smtClean="0">
                  <a:solidFill>
                    <a:schemeClr val="tx1"/>
                  </a:solidFill>
                </a:rPr>
                <a:t>40</a:t>
              </a:r>
              <a:r>
                <a:rPr lang="es-MX" sz="2000" kern="1200" dirty="0" smtClean="0">
                  <a:solidFill>
                    <a:schemeClr val="tx1"/>
                  </a:solidFill>
                </a:rPr>
                <a:t>%</a:t>
              </a:r>
              <a:endParaRPr lang="es-MX" sz="2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2563341" y="5973616"/>
            <a:ext cx="1800000" cy="720000"/>
            <a:chOff x="5942966" y="957075"/>
            <a:chExt cx="2484006" cy="837063"/>
          </a:xfrm>
        </p:grpSpPr>
        <p:sp>
          <p:nvSpPr>
            <p:cNvPr id="28" name="Cheurón 27"/>
            <p:cNvSpPr/>
            <p:nvPr/>
          </p:nvSpPr>
          <p:spPr>
            <a:xfrm>
              <a:off x="5942966" y="957075"/>
              <a:ext cx="2484006" cy="837063"/>
            </a:xfrm>
            <a:prstGeom prst="chevro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Cheurón 4"/>
            <p:cNvSpPr/>
            <p:nvPr/>
          </p:nvSpPr>
          <p:spPr>
            <a:xfrm>
              <a:off x="6361498" y="957075"/>
              <a:ext cx="1646943" cy="8370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 smtClean="0">
                  <a:solidFill>
                    <a:schemeClr val="tx1"/>
                  </a:solidFill>
                </a:rPr>
                <a:t>100%</a:t>
              </a:r>
              <a:endParaRPr lang="es-MX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2575936" y="259581"/>
            <a:ext cx="1800000" cy="720000"/>
            <a:chOff x="6144490" y="16576"/>
            <a:chExt cx="2520000" cy="83706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1" name="Cheurón 30"/>
            <p:cNvSpPr/>
            <p:nvPr/>
          </p:nvSpPr>
          <p:spPr>
            <a:xfrm>
              <a:off x="6144490" y="16576"/>
              <a:ext cx="2520000" cy="837063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Cheurón 4"/>
            <p:cNvSpPr/>
            <p:nvPr/>
          </p:nvSpPr>
          <p:spPr>
            <a:xfrm>
              <a:off x="6698890" y="105627"/>
              <a:ext cx="1411200" cy="6277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 smtClean="0">
                  <a:solidFill>
                    <a:schemeClr val="tx1"/>
                  </a:solidFill>
                </a:rPr>
                <a:t>100%</a:t>
              </a:r>
              <a:endParaRPr lang="es-MX" sz="2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7" name="Imagen 36"/>
          <p:cNvPicPr/>
          <p:nvPr/>
        </p:nvPicPr>
        <p:blipFill rotWithShape="1">
          <a:blip r:embed="rId9"/>
          <a:srcRect r="43604" b="5105"/>
          <a:stretch/>
        </p:blipFill>
        <p:spPr bwMode="auto">
          <a:xfrm>
            <a:off x="4442414" y="188578"/>
            <a:ext cx="3773145" cy="4680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8" name="Grupo 37"/>
          <p:cNvGrpSpPr/>
          <p:nvPr/>
        </p:nvGrpSpPr>
        <p:grpSpPr>
          <a:xfrm>
            <a:off x="5376658" y="5014626"/>
            <a:ext cx="2386153" cy="1620000"/>
            <a:chOff x="2618812" y="6684977"/>
            <a:chExt cx="2386153" cy="1431691"/>
          </a:xfrm>
          <a:noFill/>
        </p:grpSpPr>
        <p:sp>
          <p:nvSpPr>
            <p:cNvPr id="39" name="Rectángulo 38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40" name="Rectángulo 39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kern="1200" dirty="0" smtClean="0">
                  <a:solidFill>
                    <a:schemeClr val="tx1"/>
                  </a:solidFill>
                </a:rPr>
                <a:t>El </a:t>
              </a:r>
              <a:r>
                <a:rPr lang="es-MX" dirty="0" smtClean="0">
                  <a:solidFill>
                    <a:schemeClr val="tx1"/>
                  </a:solidFill>
                </a:rPr>
                <a:t>43,6</a:t>
              </a:r>
              <a:r>
                <a:rPr lang="es-MX" kern="1200" dirty="0" smtClean="0">
                  <a:solidFill>
                    <a:schemeClr val="tx1"/>
                  </a:solidFill>
                </a:rPr>
                <a:t>% de turistas opinó que se debería mejorar la señalética</a:t>
              </a:r>
              <a:r>
                <a:rPr lang="es-MX" dirty="0" smtClean="0">
                  <a:solidFill>
                    <a:schemeClr val="tx1"/>
                  </a:solidFill>
                </a:rPr>
                <a:t> y el 26,4% la señalización</a:t>
              </a:r>
              <a:endParaRPr lang="es-MX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1" name="Imagen 40"/>
          <p:cNvPicPr/>
          <p:nvPr/>
        </p:nvPicPr>
        <p:blipFill rotWithShape="1">
          <a:blip r:embed="rId9"/>
          <a:srcRect l="83692" b="5105"/>
          <a:stretch/>
        </p:blipFill>
        <p:spPr bwMode="auto">
          <a:xfrm>
            <a:off x="8150295" y="193061"/>
            <a:ext cx="1020998" cy="4680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7566" y="4220510"/>
            <a:ext cx="3410854" cy="2414116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1901" y="1982259"/>
            <a:ext cx="2873447" cy="21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4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7" t="633" r="35410" b="6682"/>
          <a:stretch/>
        </p:blipFill>
        <p:spPr>
          <a:xfrm rot="5400000">
            <a:off x="5119571" y="-5119570"/>
            <a:ext cx="1952859" cy="12192000"/>
          </a:xfrm>
          <a:prstGeom prst="rect">
            <a:avLst/>
          </a:prstGeom>
        </p:spPr>
      </p:pic>
      <p:pic>
        <p:nvPicPr>
          <p:cNvPr id="3" name="Imagen 2"/>
          <p:cNvPicPr/>
          <p:nvPr/>
        </p:nvPicPr>
        <p:blipFill>
          <a:blip r:embed="rId3"/>
          <a:stretch>
            <a:fillRect/>
          </a:stretch>
        </p:blipFill>
        <p:spPr>
          <a:xfrm>
            <a:off x="3220221" y="739076"/>
            <a:ext cx="8820000" cy="5220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618992704"/>
              </p:ext>
            </p:extLst>
          </p:nvPr>
        </p:nvGraphicFramePr>
        <p:xfrm>
          <a:off x="-2505251" y="331713"/>
          <a:ext cx="8252917" cy="6034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6337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4" r="40295" b="7680"/>
          <a:stretch/>
        </p:blipFill>
        <p:spPr>
          <a:xfrm rot="16200000">
            <a:off x="5442858" y="108856"/>
            <a:ext cx="1306286" cy="12192002"/>
          </a:xfrm>
        </p:spPr>
      </p:pic>
      <p:grpSp>
        <p:nvGrpSpPr>
          <p:cNvPr id="3" name="Grupo 2"/>
          <p:cNvGrpSpPr/>
          <p:nvPr/>
        </p:nvGrpSpPr>
        <p:grpSpPr>
          <a:xfrm>
            <a:off x="-5150348" y="29028"/>
            <a:ext cx="13340017" cy="6749143"/>
            <a:chOff x="-5108132" y="806850"/>
            <a:chExt cx="13340017" cy="5769218"/>
          </a:xfrm>
        </p:grpSpPr>
        <p:graphicFrame>
          <p:nvGraphicFramePr>
            <p:cNvPr id="4" name="Diagrama 3"/>
            <p:cNvGraphicFramePr/>
            <p:nvPr>
              <p:extLst>
                <p:ext uri="{D42A27DB-BD31-4B8C-83A1-F6EECF244321}">
                  <p14:modId xmlns:p14="http://schemas.microsoft.com/office/powerpoint/2010/main" val="4210261434"/>
                </p:ext>
              </p:extLst>
            </p:nvPr>
          </p:nvGraphicFramePr>
          <p:xfrm>
            <a:off x="-5108132" y="806850"/>
            <a:ext cx="13340017" cy="57692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6" name="Grupo 5"/>
            <p:cNvGrpSpPr/>
            <p:nvPr/>
          </p:nvGrpSpPr>
          <p:grpSpPr>
            <a:xfrm>
              <a:off x="2350394" y="875404"/>
              <a:ext cx="1800000" cy="720000"/>
              <a:chOff x="6027848" y="-113181"/>
              <a:chExt cx="2520000" cy="83706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9" name="Cheurón 18"/>
              <p:cNvSpPr/>
              <p:nvPr/>
            </p:nvSpPr>
            <p:spPr>
              <a:xfrm>
                <a:off x="6027848" y="-113181"/>
                <a:ext cx="2520000" cy="837063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Cheurón 4"/>
              <p:cNvSpPr/>
              <p:nvPr/>
            </p:nvSpPr>
            <p:spPr>
              <a:xfrm>
                <a:off x="6754287" y="-63533"/>
                <a:ext cx="1260000" cy="75335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 smtClean="0">
                    <a:solidFill>
                      <a:schemeClr val="tx1"/>
                    </a:solidFill>
                  </a:rPr>
                  <a:t>100%</a:t>
                </a:r>
                <a:endParaRPr lang="es-MX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" name="Grupo 6"/>
            <p:cNvGrpSpPr/>
            <p:nvPr/>
          </p:nvGrpSpPr>
          <p:grpSpPr>
            <a:xfrm>
              <a:off x="2350394" y="1810463"/>
              <a:ext cx="1800000" cy="748833"/>
              <a:chOff x="6033921" y="596938"/>
              <a:chExt cx="2484006" cy="870584"/>
            </a:xfrm>
          </p:grpSpPr>
          <p:sp>
            <p:nvSpPr>
              <p:cNvPr id="17" name="Cheurón 16"/>
              <p:cNvSpPr/>
              <p:nvPr/>
            </p:nvSpPr>
            <p:spPr>
              <a:xfrm>
                <a:off x="6033921" y="630459"/>
                <a:ext cx="2484006" cy="837063"/>
              </a:xfrm>
              <a:prstGeom prst="chevr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Cheurón 4"/>
              <p:cNvSpPr/>
              <p:nvPr/>
            </p:nvSpPr>
            <p:spPr>
              <a:xfrm>
                <a:off x="6419611" y="596938"/>
                <a:ext cx="1646943" cy="8370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>
                    <a:solidFill>
                      <a:schemeClr val="tx1"/>
                    </a:solidFill>
                  </a:rPr>
                  <a:t>5</a:t>
                </a:r>
                <a:r>
                  <a:rPr lang="es-MX" sz="2000" dirty="0" smtClean="0">
                    <a:solidFill>
                      <a:schemeClr val="tx1"/>
                    </a:solidFill>
                  </a:rPr>
                  <a:t>3,3</a:t>
                </a:r>
                <a:r>
                  <a:rPr lang="es-MX" sz="2000" dirty="0">
                    <a:solidFill>
                      <a:schemeClr val="tx1"/>
                    </a:solidFill>
                  </a:rPr>
                  <a:t>%</a:t>
                </a:r>
              </a:p>
            </p:txBody>
          </p:sp>
        </p:grpSp>
        <p:grpSp>
          <p:nvGrpSpPr>
            <p:cNvPr id="8" name="Grupo 7"/>
            <p:cNvGrpSpPr/>
            <p:nvPr/>
          </p:nvGrpSpPr>
          <p:grpSpPr>
            <a:xfrm>
              <a:off x="2354969" y="2805293"/>
              <a:ext cx="1800000" cy="720000"/>
              <a:chOff x="6041644" y="1335619"/>
              <a:chExt cx="2520000" cy="837063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5" name="Cheurón 14"/>
              <p:cNvSpPr/>
              <p:nvPr/>
            </p:nvSpPr>
            <p:spPr>
              <a:xfrm>
                <a:off x="6041644" y="1335619"/>
                <a:ext cx="2520000" cy="837063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Cheurón 4"/>
              <p:cNvSpPr/>
              <p:nvPr/>
            </p:nvSpPr>
            <p:spPr>
              <a:xfrm>
                <a:off x="6732722" y="1337011"/>
                <a:ext cx="1058400" cy="75335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kern="1200" dirty="0" smtClean="0">
                    <a:solidFill>
                      <a:schemeClr val="tx1"/>
                    </a:solidFill>
                  </a:rPr>
                  <a:t>100%</a:t>
                </a:r>
                <a:endParaRPr lang="es-MX" sz="20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/>
            <p:cNvGrpSpPr/>
            <p:nvPr/>
          </p:nvGrpSpPr>
          <p:grpSpPr>
            <a:xfrm>
              <a:off x="2359294" y="3779102"/>
              <a:ext cx="1800000" cy="720000"/>
              <a:chOff x="6017775" y="2031423"/>
              <a:chExt cx="1800000" cy="837063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13" name="Cheurón 12"/>
              <p:cNvSpPr/>
              <p:nvPr/>
            </p:nvSpPr>
            <p:spPr>
              <a:xfrm>
                <a:off x="6017775" y="2031423"/>
                <a:ext cx="1800000" cy="837063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Cheurón 4"/>
              <p:cNvSpPr/>
              <p:nvPr/>
            </p:nvSpPr>
            <p:spPr>
              <a:xfrm>
                <a:off x="6437760" y="2136055"/>
                <a:ext cx="828000" cy="62779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kern="1200" dirty="0" smtClean="0">
                    <a:solidFill>
                      <a:schemeClr val="tx1"/>
                    </a:solidFill>
                  </a:rPr>
                  <a:t>26,7% </a:t>
                </a:r>
                <a:endParaRPr lang="es-MX" sz="20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2357132" y="4799142"/>
              <a:ext cx="1800000" cy="731353"/>
              <a:chOff x="6044672" y="2796839"/>
              <a:chExt cx="2520000" cy="850262"/>
            </a:xfrm>
          </p:grpSpPr>
          <p:sp>
            <p:nvSpPr>
              <p:cNvPr id="11" name="Cheurón 10"/>
              <p:cNvSpPr/>
              <p:nvPr/>
            </p:nvSpPr>
            <p:spPr>
              <a:xfrm>
                <a:off x="6044672" y="2796839"/>
                <a:ext cx="2520000" cy="837063"/>
              </a:xfrm>
              <a:prstGeom prst="chevro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Cheurón 4"/>
              <p:cNvSpPr/>
              <p:nvPr/>
            </p:nvSpPr>
            <p:spPr>
              <a:xfrm>
                <a:off x="6314068" y="2810038"/>
                <a:ext cx="1682937" cy="8370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 smtClean="0">
                    <a:solidFill>
                      <a:schemeClr val="tx1"/>
                    </a:solidFill>
                  </a:rPr>
                  <a:t>20</a:t>
                </a:r>
                <a:r>
                  <a:rPr lang="es-MX" sz="2000" kern="1200" dirty="0" smtClean="0">
                    <a:solidFill>
                      <a:schemeClr val="tx1"/>
                    </a:solidFill>
                  </a:rPr>
                  <a:t>%</a:t>
                </a:r>
                <a:endParaRPr lang="es-MX" sz="2000" kern="12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6" name="Imagen 25"/>
          <p:cNvPicPr/>
          <p:nvPr/>
        </p:nvPicPr>
        <p:blipFill rotWithShape="1">
          <a:blip r:embed="rId8"/>
          <a:srcRect b="5696"/>
          <a:stretch/>
        </p:blipFill>
        <p:spPr bwMode="auto">
          <a:xfrm>
            <a:off x="4117078" y="2664630"/>
            <a:ext cx="5650429" cy="375407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7" name="Grupo 26"/>
          <p:cNvGrpSpPr/>
          <p:nvPr/>
        </p:nvGrpSpPr>
        <p:grpSpPr>
          <a:xfrm>
            <a:off x="4323666" y="664883"/>
            <a:ext cx="2386153" cy="1620000"/>
            <a:chOff x="2618812" y="6684977"/>
            <a:chExt cx="2386153" cy="1431691"/>
          </a:xfrm>
          <a:noFill/>
        </p:grpSpPr>
        <p:sp>
          <p:nvSpPr>
            <p:cNvPr id="28" name="Rectángulo 27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29" name="Rectángulo 28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s-MX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El </a:t>
              </a:r>
              <a:r>
                <a:rPr lang="es-MX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80.56% de turistas </a:t>
              </a:r>
              <a:r>
                <a:rPr lang="es-MX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desconocía que el cantón está ubicado dentro de la Reserva de la Biosfera Sumaco</a:t>
              </a:r>
              <a:endParaRPr lang="es-MX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9689601" y="2140196"/>
            <a:ext cx="2386153" cy="1620000"/>
            <a:chOff x="2618812" y="6684977"/>
            <a:chExt cx="2386153" cy="1431691"/>
          </a:xfrm>
          <a:noFill/>
        </p:grpSpPr>
        <p:sp>
          <p:nvSpPr>
            <p:cNvPr id="31" name="Rectángulo 30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32" name="Rectángulo 31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kern="1200" dirty="0" smtClean="0">
                  <a:solidFill>
                    <a:schemeClr val="tx1"/>
                  </a:solidFill>
                </a:rPr>
                <a:t>No existen regulaciones a las actividades ecoturísticas</a:t>
              </a:r>
              <a:endParaRPr lang="es-MX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6996593" y="658972"/>
            <a:ext cx="2386153" cy="1620000"/>
            <a:chOff x="2618812" y="6684977"/>
            <a:chExt cx="2386153" cy="1431691"/>
          </a:xfrm>
          <a:noFill/>
        </p:grpSpPr>
        <p:sp>
          <p:nvSpPr>
            <p:cNvPr id="34" name="Rectángulo 33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35" name="Rectángulo 34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s-MX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El </a:t>
              </a:r>
              <a:r>
                <a:rPr lang="es-MX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72.50% de turistas encuestados no observó señalética ambiental </a:t>
              </a:r>
              <a:endParaRPr lang="es-MX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9675953" y="217776"/>
            <a:ext cx="2386153" cy="1620000"/>
            <a:chOff x="2618812" y="6684977"/>
            <a:chExt cx="2386153" cy="1431691"/>
          </a:xfrm>
          <a:noFill/>
        </p:grpSpPr>
        <p:sp>
          <p:nvSpPr>
            <p:cNvPr id="37" name="Rectángulo 36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38" name="Rectángulo 37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s-MX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El Ministerio </a:t>
              </a:r>
              <a:r>
                <a:rPr lang="es-MX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del Ambiente da talleres o charlas de educación ambiental a estudiantes, población y prestadores turísticos</a:t>
              </a:r>
              <a:endParaRPr lang="es-MX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9689600" y="3971847"/>
            <a:ext cx="2386153" cy="1620000"/>
            <a:chOff x="2618812" y="6684977"/>
            <a:chExt cx="2386153" cy="1431691"/>
          </a:xfrm>
          <a:noFill/>
        </p:grpSpPr>
        <p:sp>
          <p:nvSpPr>
            <p:cNvPr id="40" name="Rectángulo 39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41" name="Rectángulo 40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s-MX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Dentro de los estatutos de las comunidades han priorizado y generado normas y políticas de conservación</a:t>
              </a:r>
              <a:endParaRPr lang="es-MX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Cheurón 44"/>
          <p:cNvSpPr/>
          <p:nvPr/>
        </p:nvSpPr>
        <p:spPr>
          <a:xfrm>
            <a:off x="2308178" y="5835905"/>
            <a:ext cx="1800000" cy="842295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Cheurón 4"/>
          <p:cNvSpPr/>
          <p:nvPr/>
        </p:nvSpPr>
        <p:spPr>
          <a:xfrm>
            <a:off x="2550014" y="5803300"/>
            <a:ext cx="1202098" cy="8422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400" tIns="12700" rIns="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000" dirty="0" smtClean="0">
                <a:solidFill>
                  <a:schemeClr val="tx1"/>
                </a:solidFill>
              </a:rPr>
              <a:t>20</a:t>
            </a:r>
            <a:r>
              <a:rPr lang="es-MX" sz="2000" kern="1200" dirty="0" smtClean="0">
                <a:solidFill>
                  <a:schemeClr val="tx1"/>
                </a:solidFill>
              </a:rPr>
              <a:t>%</a:t>
            </a:r>
            <a:endParaRPr lang="es-MX" sz="20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7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7" t="633" r="35410" b="6682"/>
          <a:stretch/>
        </p:blipFill>
        <p:spPr>
          <a:xfrm rot="5400000">
            <a:off x="5010389" y="-5010388"/>
            <a:ext cx="2171223" cy="12192000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-5076502" y="703500"/>
            <a:ext cx="13171334" cy="5713953"/>
            <a:chOff x="-5021911" y="294067"/>
            <a:chExt cx="13171334" cy="5713953"/>
          </a:xfrm>
        </p:grpSpPr>
        <p:graphicFrame>
          <p:nvGraphicFramePr>
            <p:cNvPr id="5" name="Diagrama 4"/>
            <p:cNvGraphicFramePr/>
            <p:nvPr>
              <p:extLst>
                <p:ext uri="{D42A27DB-BD31-4B8C-83A1-F6EECF244321}">
                  <p14:modId xmlns:p14="http://schemas.microsoft.com/office/powerpoint/2010/main" val="1474809052"/>
                </p:ext>
              </p:extLst>
            </p:nvPr>
          </p:nvGraphicFramePr>
          <p:xfrm>
            <a:off x="-5021911" y="294067"/>
            <a:ext cx="13171334" cy="57139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6" name="Grupo 5"/>
            <p:cNvGrpSpPr/>
            <p:nvPr/>
          </p:nvGrpSpPr>
          <p:grpSpPr>
            <a:xfrm>
              <a:off x="2264376" y="445769"/>
              <a:ext cx="1800000" cy="720000"/>
              <a:chOff x="6149136" y="2862958"/>
              <a:chExt cx="2520000" cy="83706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9" name="Cheurón 18"/>
              <p:cNvSpPr/>
              <p:nvPr/>
            </p:nvSpPr>
            <p:spPr>
              <a:xfrm>
                <a:off x="6149136" y="2862958"/>
                <a:ext cx="2520000" cy="837063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Cheurón 4"/>
              <p:cNvSpPr/>
              <p:nvPr/>
            </p:nvSpPr>
            <p:spPr>
              <a:xfrm>
                <a:off x="6628998" y="2897314"/>
                <a:ext cx="1008000" cy="75335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>
                    <a:solidFill>
                      <a:schemeClr val="tx1"/>
                    </a:solidFill>
                  </a:rPr>
                  <a:t>0</a:t>
                </a:r>
                <a:r>
                  <a:rPr lang="es-MX" sz="2000" kern="1200" dirty="0" smtClean="0">
                    <a:solidFill>
                      <a:schemeClr val="tx1"/>
                    </a:solidFill>
                  </a:rPr>
                  <a:t>% </a:t>
                </a:r>
                <a:endParaRPr lang="es-MX" sz="20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" name="Grupo 6"/>
            <p:cNvGrpSpPr/>
            <p:nvPr/>
          </p:nvGrpSpPr>
          <p:grpSpPr>
            <a:xfrm>
              <a:off x="2264376" y="1588358"/>
              <a:ext cx="1800000" cy="731575"/>
              <a:chOff x="6122447" y="5728337"/>
              <a:chExt cx="2520000" cy="850520"/>
            </a:xfrm>
          </p:grpSpPr>
          <p:sp>
            <p:nvSpPr>
              <p:cNvPr id="17" name="Cheurón 16"/>
              <p:cNvSpPr/>
              <p:nvPr/>
            </p:nvSpPr>
            <p:spPr>
              <a:xfrm>
                <a:off x="6122447" y="5741794"/>
                <a:ext cx="2520000" cy="837063"/>
              </a:xfrm>
              <a:prstGeom prst="chevron">
                <a:avLst/>
              </a:prstGeom>
              <a:solidFill>
                <a:srgbClr val="E466B7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Cheurón 4"/>
              <p:cNvSpPr/>
              <p:nvPr/>
            </p:nvSpPr>
            <p:spPr>
              <a:xfrm>
                <a:off x="6361498" y="5728337"/>
                <a:ext cx="1682937" cy="8370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 smtClean="0">
                    <a:solidFill>
                      <a:schemeClr val="tx1"/>
                    </a:solidFill>
                  </a:rPr>
                  <a:t>100%</a:t>
                </a:r>
                <a:endParaRPr lang="es-MX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Grupo 7"/>
            <p:cNvGrpSpPr/>
            <p:nvPr/>
          </p:nvGrpSpPr>
          <p:grpSpPr>
            <a:xfrm>
              <a:off x="2296832" y="2754097"/>
              <a:ext cx="1800000" cy="720000"/>
              <a:chOff x="6156693" y="11125"/>
              <a:chExt cx="2520000" cy="83706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5" name="Cheurón 14"/>
              <p:cNvSpPr/>
              <p:nvPr/>
            </p:nvSpPr>
            <p:spPr>
              <a:xfrm>
                <a:off x="6156693" y="11125"/>
                <a:ext cx="2520000" cy="837063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Cheurón 4"/>
              <p:cNvSpPr/>
              <p:nvPr/>
            </p:nvSpPr>
            <p:spPr>
              <a:xfrm>
                <a:off x="6711093" y="112740"/>
                <a:ext cx="1411200" cy="62779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 smtClean="0">
                    <a:solidFill>
                      <a:schemeClr val="tx1"/>
                    </a:solidFill>
                  </a:rPr>
                  <a:t>100%</a:t>
                </a:r>
                <a:endParaRPr lang="es-MX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/>
            <p:cNvGrpSpPr/>
            <p:nvPr/>
          </p:nvGrpSpPr>
          <p:grpSpPr>
            <a:xfrm>
              <a:off x="2136175" y="3914644"/>
              <a:ext cx="1800000" cy="720000"/>
              <a:chOff x="5942966" y="957075"/>
              <a:chExt cx="2484006" cy="837063"/>
            </a:xfrm>
          </p:grpSpPr>
          <p:sp>
            <p:nvSpPr>
              <p:cNvPr id="13" name="Cheurón 12"/>
              <p:cNvSpPr/>
              <p:nvPr/>
            </p:nvSpPr>
            <p:spPr>
              <a:xfrm>
                <a:off x="5942966" y="957075"/>
                <a:ext cx="2484006" cy="837063"/>
              </a:xfrm>
              <a:prstGeom prst="chevro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Cheurón 4"/>
              <p:cNvSpPr/>
              <p:nvPr/>
            </p:nvSpPr>
            <p:spPr>
              <a:xfrm>
                <a:off x="6361498" y="957075"/>
                <a:ext cx="1646943" cy="8370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 smtClean="0">
                    <a:solidFill>
                      <a:schemeClr val="tx1"/>
                    </a:solidFill>
                  </a:rPr>
                  <a:t>60%</a:t>
                </a:r>
                <a:endParaRPr lang="es-MX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2264376" y="5160967"/>
              <a:ext cx="1800000" cy="720000"/>
              <a:chOff x="6208042" y="1973342"/>
              <a:chExt cx="2520000" cy="837063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1" name="Cheurón 10"/>
              <p:cNvSpPr/>
              <p:nvPr/>
            </p:nvSpPr>
            <p:spPr>
              <a:xfrm>
                <a:off x="6208042" y="1973342"/>
                <a:ext cx="2520000" cy="837063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Cheurón 4"/>
              <p:cNvSpPr/>
              <p:nvPr/>
            </p:nvSpPr>
            <p:spPr>
              <a:xfrm>
                <a:off x="6858280" y="2022396"/>
                <a:ext cx="1310400" cy="66965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12700" rIns="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000" dirty="0">
                    <a:solidFill>
                      <a:schemeClr val="tx1"/>
                    </a:solidFill>
                  </a:rPr>
                  <a:t>0</a:t>
                </a:r>
                <a:r>
                  <a:rPr lang="es-MX" sz="2000" kern="1200" dirty="0" smtClean="0">
                    <a:solidFill>
                      <a:schemeClr val="tx1"/>
                    </a:solidFill>
                  </a:rPr>
                  <a:t>%</a:t>
                </a:r>
                <a:endParaRPr lang="es-MX" sz="2000" kern="1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7" name="Grupo 26"/>
          <p:cNvGrpSpPr/>
          <p:nvPr/>
        </p:nvGrpSpPr>
        <p:grpSpPr>
          <a:xfrm>
            <a:off x="7474438" y="3008787"/>
            <a:ext cx="2386153" cy="1620000"/>
            <a:chOff x="2618812" y="6684977"/>
            <a:chExt cx="2386153" cy="1431691"/>
          </a:xfrm>
          <a:noFill/>
        </p:grpSpPr>
        <p:sp>
          <p:nvSpPr>
            <p:cNvPr id="28" name="Rectángulo 27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29" name="Rectángulo 28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s-MX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Recurso hídrico en sus diversas presentaciones y también el recurso espeleológico</a:t>
              </a:r>
              <a:endParaRPr lang="es-MX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4592059" y="4760400"/>
            <a:ext cx="2386153" cy="1620000"/>
            <a:chOff x="2618812" y="6684977"/>
            <a:chExt cx="2386153" cy="1431691"/>
          </a:xfrm>
          <a:noFill/>
        </p:grpSpPr>
        <p:sp>
          <p:nvSpPr>
            <p:cNvPr id="31" name="Rectángulo 30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32" name="Rectángulo 31"/>
            <p:cNvSpPr/>
            <p:nvPr/>
          </p:nvSpPr>
          <p:spPr>
            <a:xfrm>
              <a:off x="2618812" y="6684977"/>
              <a:ext cx="2386153" cy="143169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es-MX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Recursos turísticos con emprendimiento que hay que fortalecer</a:t>
              </a:r>
              <a:endParaRPr lang="es-MX" dirty="0">
                <a:solidFill>
                  <a:schemeClr val="tx1"/>
                </a:solidFill>
              </a:endParaRPr>
            </a:p>
          </p:txBody>
        </p:sp>
      </p:grpSp>
      <p:pic>
        <p:nvPicPr>
          <p:cNvPr id="33" name="Imagen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8638" y="4814312"/>
            <a:ext cx="3394510" cy="1878018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2059" y="318744"/>
            <a:ext cx="3255021" cy="1878018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2468" y="2446101"/>
            <a:ext cx="2761404" cy="2064959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2513" y="2729366"/>
            <a:ext cx="2094313" cy="2757192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5583" y="168214"/>
            <a:ext cx="2669643" cy="272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4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94064" y="171465"/>
            <a:ext cx="9144000" cy="2387600"/>
          </a:xfrm>
        </p:spPr>
        <p:txBody>
          <a:bodyPr>
            <a:normAutofit/>
          </a:bodyPr>
          <a:lstStyle/>
          <a:p>
            <a:r>
              <a:rPr lang="es-ES" sz="6600" dirty="0" smtClean="0"/>
              <a:t>CAPÍTULO IV</a:t>
            </a:r>
            <a:endParaRPr lang="es-ES" sz="6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94064" y="2664661"/>
            <a:ext cx="9144000" cy="772026"/>
          </a:xfrm>
        </p:spPr>
        <p:txBody>
          <a:bodyPr>
            <a:normAutofit/>
          </a:bodyPr>
          <a:lstStyle/>
          <a:p>
            <a:r>
              <a:rPr lang="es-ES" sz="4000" dirty="0" smtClean="0"/>
              <a:t>DISCUSIÓN</a:t>
            </a:r>
            <a:endParaRPr lang="es-ES" sz="4000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7" t="633" r="35410" b="6682"/>
          <a:stretch/>
        </p:blipFill>
        <p:spPr>
          <a:xfrm rot="5400000">
            <a:off x="5010391" y="-5010388"/>
            <a:ext cx="2171223" cy="12192000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4" r="40295" b="7680"/>
          <a:stretch/>
        </p:blipFill>
        <p:spPr>
          <a:xfrm rot="16200000">
            <a:off x="5442858" y="108856"/>
            <a:ext cx="1306286" cy="121920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139" y="3208325"/>
            <a:ext cx="33718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7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7" t="633" r="35410" b="6682"/>
          <a:stretch/>
        </p:blipFill>
        <p:spPr>
          <a:xfrm rot="5400000">
            <a:off x="5010389" y="-5010388"/>
            <a:ext cx="2171223" cy="12192000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581466591"/>
              </p:ext>
            </p:extLst>
          </p:nvPr>
        </p:nvGraphicFramePr>
        <p:xfrm>
          <a:off x="816429" y="217712"/>
          <a:ext cx="10617200" cy="6415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88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479" y="4234183"/>
            <a:ext cx="3295556" cy="2513560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982901546"/>
              </p:ext>
            </p:extLst>
          </p:nvPr>
        </p:nvGraphicFramePr>
        <p:xfrm>
          <a:off x="217713" y="564850"/>
          <a:ext cx="11103429" cy="632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793635711"/>
              </p:ext>
            </p:extLst>
          </p:nvPr>
        </p:nvGraphicFramePr>
        <p:xfrm>
          <a:off x="217712" y="2582336"/>
          <a:ext cx="11103429" cy="632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7223" y="4277575"/>
            <a:ext cx="2930678" cy="2319332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0" r="33565" b="7680"/>
          <a:stretch/>
        </p:blipFill>
        <p:spPr>
          <a:xfrm rot="16200000">
            <a:off x="5391756" y="79523"/>
            <a:ext cx="1408492" cy="12192002"/>
          </a:xfrm>
        </p:spPr>
      </p:pic>
      <p:sp>
        <p:nvSpPr>
          <p:cNvPr id="7" name="Rectángulo 6"/>
          <p:cNvSpPr/>
          <p:nvPr/>
        </p:nvSpPr>
        <p:spPr>
          <a:xfrm>
            <a:off x="989660" y="1230770"/>
            <a:ext cx="25879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000" b="1" dirty="0"/>
              <a:t>Determinar nichos de </a:t>
            </a:r>
            <a:r>
              <a:rPr lang="es-MX" sz="2000" b="1" dirty="0" smtClean="0"/>
              <a:t>mercado</a:t>
            </a:r>
            <a:endParaRPr lang="es-MX" sz="2000" b="1" dirty="0"/>
          </a:p>
        </p:txBody>
      </p:sp>
      <p:sp>
        <p:nvSpPr>
          <p:cNvPr id="12" name="Rectángulo 11"/>
          <p:cNvSpPr/>
          <p:nvPr/>
        </p:nvSpPr>
        <p:spPr>
          <a:xfrm>
            <a:off x="4874452" y="1233112"/>
            <a:ext cx="23269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MX" sz="2000" dirty="0"/>
              <a:t>Estrategia del especialista de Philip Kotler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8679547" y="1123048"/>
            <a:ext cx="35269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Encuestas periódicas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Información de los visitantes de la provincia y de la región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información sobre las tendencias a nivel mundial 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989660" y="3164798"/>
            <a:ext cx="2481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Reorientar los elementos del marketing </a:t>
            </a:r>
            <a:r>
              <a:rPr lang="es-MX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mix </a:t>
            </a:r>
            <a:endParaRPr lang="es-MX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874453" y="3250598"/>
            <a:ext cx="23269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MX" sz="2000" dirty="0"/>
              <a:t>Estrategia funcional del marketing mix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8679547" y="3164798"/>
            <a:ext cx="3466566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Diseño de </a:t>
            </a:r>
            <a:r>
              <a:rPr lang="es-MX" sz="2000" dirty="0" smtClean="0"/>
              <a:t>productos turísticos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Elaboración </a:t>
            </a:r>
            <a:r>
              <a:rPr lang="es-MX" sz="2000" dirty="0"/>
              <a:t>de una política de precios </a:t>
            </a:r>
            <a:endParaRPr lang="es-MX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Difusión de la oferta turística del atractivo en operadoras, hoteles o </a:t>
            </a:r>
            <a:r>
              <a:rPr lang="es-MX" sz="2000" dirty="0" smtClean="0"/>
              <a:t>restaurantes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Activación del uso de las redes sociales</a:t>
            </a:r>
          </a:p>
        </p:txBody>
      </p:sp>
      <p:sp>
        <p:nvSpPr>
          <p:cNvPr id="20" name="Pentágono 19"/>
          <p:cNvSpPr/>
          <p:nvPr/>
        </p:nvSpPr>
        <p:spPr>
          <a:xfrm>
            <a:off x="0" y="180470"/>
            <a:ext cx="2160000" cy="468000"/>
          </a:xfrm>
          <a:prstGeom prst="homePlate">
            <a:avLst/>
          </a:prstGeom>
          <a:solidFill>
            <a:srgbClr val="1FB0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 smtClean="0">
                <a:solidFill>
                  <a:schemeClr val="bg1"/>
                </a:solidFill>
              </a:rPr>
              <a:t>Estrategias de mejora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21" name="Llamada de flecha hacia abajo 20"/>
          <p:cNvSpPr/>
          <p:nvPr/>
        </p:nvSpPr>
        <p:spPr>
          <a:xfrm>
            <a:off x="3830975" y="160329"/>
            <a:ext cx="4032000" cy="756000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Componente económico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167056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2" t="633" r="35410" b="6682"/>
          <a:stretch/>
        </p:blipFill>
        <p:spPr>
          <a:xfrm rot="5400000">
            <a:off x="5126503" y="-5126503"/>
            <a:ext cx="1938994" cy="12192000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048525276"/>
              </p:ext>
            </p:extLst>
          </p:nvPr>
        </p:nvGraphicFramePr>
        <p:xfrm>
          <a:off x="377958" y="-14349"/>
          <a:ext cx="10624458" cy="6916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ángulo 5"/>
          <p:cNvSpPr/>
          <p:nvPr/>
        </p:nvSpPr>
        <p:spPr>
          <a:xfrm>
            <a:off x="760363" y="3418280"/>
            <a:ext cx="25879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000" b="1" dirty="0"/>
              <a:t>Fortalecer la organización administrativa </a:t>
            </a:r>
            <a:endParaRPr lang="es-MX" sz="2000" dirty="0"/>
          </a:p>
        </p:txBody>
      </p:sp>
      <p:sp>
        <p:nvSpPr>
          <p:cNvPr id="8" name="Rectángulo 7"/>
          <p:cNvSpPr/>
          <p:nvPr/>
        </p:nvSpPr>
        <p:spPr>
          <a:xfrm>
            <a:off x="4448923" y="2428017"/>
            <a:ext cx="25879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000" dirty="0"/>
              <a:t>Implementar un Modelo de Gestión Administrativa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8026694" y="1425075"/>
            <a:ext cx="396550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Diagnostico de la situación actual del proyecto </a:t>
            </a:r>
            <a:r>
              <a:rPr lang="es-MX" sz="2000" dirty="0" smtClean="0"/>
              <a:t>ecoturístico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Registro y reconocimiento de los recursos turísticos, naturales y </a:t>
            </a:r>
            <a:r>
              <a:rPr lang="es-MX" sz="2000" dirty="0" smtClean="0"/>
              <a:t>culturales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Identificación de modelos </a:t>
            </a:r>
            <a:r>
              <a:rPr lang="es-MX" sz="2000" dirty="0" smtClean="0"/>
              <a:t>organizacionales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Adaptación al modelo seleccionado las actividades y principios </a:t>
            </a:r>
            <a:r>
              <a:rPr lang="es-MX" sz="2000" dirty="0" smtClean="0"/>
              <a:t>administrativos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Análisis </a:t>
            </a:r>
            <a:r>
              <a:rPr lang="es-MX" sz="2000" dirty="0" smtClean="0"/>
              <a:t>FODA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Sociabilización </a:t>
            </a:r>
            <a:r>
              <a:rPr lang="es-MX" sz="2000" dirty="0" smtClean="0"/>
              <a:t>de estándares </a:t>
            </a:r>
            <a:r>
              <a:rPr lang="es-MX" sz="2000" dirty="0"/>
              <a:t>de </a:t>
            </a:r>
            <a:r>
              <a:rPr lang="es-MX" sz="2000" dirty="0" smtClean="0"/>
              <a:t>calidad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Evaluación y monitoreo continuo </a:t>
            </a:r>
            <a:endParaRPr lang="es-MX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000" dirty="0"/>
              <a:t>Implementación de las diversas manifestaciones culturales en la oferta</a:t>
            </a:r>
          </a:p>
        </p:txBody>
      </p:sp>
      <p:sp>
        <p:nvSpPr>
          <p:cNvPr id="10" name="Pentágono 9"/>
          <p:cNvSpPr/>
          <p:nvPr/>
        </p:nvSpPr>
        <p:spPr>
          <a:xfrm>
            <a:off x="0" y="6087784"/>
            <a:ext cx="2160000" cy="468000"/>
          </a:xfrm>
          <a:prstGeom prst="homePlate">
            <a:avLst/>
          </a:prstGeom>
          <a:solidFill>
            <a:srgbClr val="1FB0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 smtClean="0">
                <a:solidFill>
                  <a:schemeClr val="bg1"/>
                </a:solidFill>
              </a:rPr>
              <a:t>Estrategias de mejora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1" name="Llamada de flecha hacia abajo 10"/>
          <p:cNvSpPr/>
          <p:nvPr/>
        </p:nvSpPr>
        <p:spPr>
          <a:xfrm>
            <a:off x="3004914" y="774176"/>
            <a:ext cx="4032000" cy="707231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Componente social</a:t>
            </a:r>
            <a:endParaRPr lang="es-MX" sz="24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3053" y="3683000"/>
            <a:ext cx="27717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Resultado de imagen para diagnostico de la situacion actu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009" y="1300023"/>
            <a:ext cx="1588631" cy="153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4" r="40295" b="7680"/>
          <a:stretch/>
        </p:blipFill>
        <p:spPr>
          <a:xfrm rot="16200000">
            <a:off x="5442858" y="108856"/>
            <a:ext cx="1306286" cy="12192002"/>
          </a:xfrm>
        </p:spPr>
      </p:pic>
      <p:pic>
        <p:nvPicPr>
          <p:cNvPr id="2050" name="Picture 2" descr="Resultado de imagen para dimensiones de la sostenibilida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r="11632"/>
          <a:stretch/>
        </p:blipFill>
        <p:spPr bwMode="auto">
          <a:xfrm>
            <a:off x="9155354" y="2362343"/>
            <a:ext cx="3035247" cy="276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estrategias de mejor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r="12330"/>
          <a:stretch/>
        </p:blipFill>
        <p:spPr bwMode="auto">
          <a:xfrm>
            <a:off x="5132534" y="449200"/>
            <a:ext cx="1689974" cy="13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entágono 8"/>
          <p:cNvSpPr/>
          <p:nvPr/>
        </p:nvSpPr>
        <p:spPr>
          <a:xfrm>
            <a:off x="0" y="215200"/>
            <a:ext cx="2160000" cy="468000"/>
          </a:xfrm>
          <a:prstGeom prst="homePlate">
            <a:avLst/>
          </a:prstGeom>
          <a:solidFill>
            <a:srgbClr val="1FB0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 smtClean="0">
                <a:solidFill>
                  <a:schemeClr val="bg1"/>
                </a:solidFill>
              </a:rPr>
              <a:t>Objetivos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2054" name="Picture 6" descr="Imagen relacionad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r="7194"/>
          <a:stretch/>
        </p:blipFill>
        <p:spPr bwMode="auto">
          <a:xfrm>
            <a:off x="56130" y="3215704"/>
            <a:ext cx="2047740" cy="105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9464305" y="1056057"/>
            <a:ext cx="2492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b="1" dirty="0"/>
              <a:t>Analizar </a:t>
            </a:r>
            <a:r>
              <a:rPr lang="es-MX" b="1" dirty="0" smtClean="0"/>
              <a:t>las </a:t>
            </a:r>
            <a:r>
              <a:rPr lang="es-MX" b="1" dirty="0"/>
              <a:t>actividades </a:t>
            </a:r>
            <a:r>
              <a:rPr lang="es-MX" b="1" dirty="0" smtClean="0"/>
              <a:t>ecoturística </a:t>
            </a:r>
            <a:r>
              <a:rPr lang="es-MX" b="1" dirty="0"/>
              <a:t>bajo las dimensiones de la sostenibilidad </a:t>
            </a:r>
            <a:endParaRPr lang="es-MX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109821517"/>
              </p:ext>
            </p:extLst>
          </p:nvPr>
        </p:nvGraphicFramePr>
        <p:xfrm>
          <a:off x="516556" y="215200"/>
          <a:ext cx="8870476" cy="6406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2741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4" r="40295" b="7680"/>
          <a:stretch/>
        </p:blipFill>
        <p:spPr>
          <a:xfrm rot="16200000">
            <a:off x="5442858" y="108856"/>
            <a:ext cx="1306286" cy="12192002"/>
          </a:xfrm>
        </p:spPr>
      </p:pic>
      <p:sp>
        <p:nvSpPr>
          <p:cNvPr id="3" name="Llamada de flecha hacia abajo 2"/>
          <p:cNvSpPr/>
          <p:nvPr/>
        </p:nvSpPr>
        <p:spPr>
          <a:xfrm>
            <a:off x="3590603" y="266176"/>
            <a:ext cx="4032000" cy="707231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Componente ambiental</a:t>
            </a:r>
            <a:endParaRPr lang="es-MX" sz="2400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159521476"/>
              </p:ext>
            </p:extLst>
          </p:nvPr>
        </p:nvGraphicFramePr>
        <p:xfrm>
          <a:off x="268000" y="973407"/>
          <a:ext cx="10677206" cy="5247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6276" y="4861884"/>
            <a:ext cx="2436723" cy="18794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4432" y="4861884"/>
            <a:ext cx="2521751" cy="18794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2433" y="4874494"/>
            <a:ext cx="2471906" cy="1866858"/>
          </a:xfrm>
          <a:prstGeom prst="rect">
            <a:avLst/>
          </a:prstGeom>
        </p:spPr>
      </p:pic>
      <p:sp>
        <p:nvSpPr>
          <p:cNvPr id="8" name="Pentágono 7"/>
          <p:cNvSpPr/>
          <p:nvPr/>
        </p:nvSpPr>
        <p:spPr>
          <a:xfrm>
            <a:off x="-1" y="218551"/>
            <a:ext cx="2160000" cy="468000"/>
          </a:xfrm>
          <a:prstGeom prst="homePlate">
            <a:avLst/>
          </a:prstGeom>
          <a:solidFill>
            <a:srgbClr val="1FB0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 smtClean="0">
                <a:solidFill>
                  <a:schemeClr val="bg1"/>
                </a:solidFill>
              </a:rPr>
              <a:t>Estrategias de mejora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5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0" y="4013011"/>
            <a:ext cx="2131060" cy="1825004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7" t="633" r="35410" b="6682"/>
          <a:stretch/>
        </p:blipFill>
        <p:spPr>
          <a:xfrm rot="5400000">
            <a:off x="5010389" y="-5010388"/>
            <a:ext cx="2171223" cy="12192000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475476544"/>
              </p:ext>
            </p:extLst>
          </p:nvPr>
        </p:nvGraphicFramePr>
        <p:xfrm>
          <a:off x="1647371" y="288855"/>
          <a:ext cx="8897257" cy="6163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Pentágono 7"/>
          <p:cNvSpPr/>
          <p:nvPr/>
        </p:nvSpPr>
        <p:spPr>
          <a:xfrm>
            <a:off x="0" y="6087784"/>
            <a:ext cx="2160000" cy="468000"/>
          </a:xfrm>
          <a:prstGeom prst="homePlate">
            <a:avLst/>
          </a:prstGeom>
          <a:solidFill>
            <a:srgbClr val="1FB0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 smtClean="0">
                <a:solidFill>
                  <a:schemeClr val="bg1"/>
                </a:solidFill>
              </a:rPr>
              <a:t>Conclusiones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0890" y="4368884"/>
            <a:ext cx="2366469" cy="21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3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4" r="40295" b="7680"/>
          <a:stretch/>
        </p:blipFill>
        <p:spPr>
          <a:xfrm rot="16200000">
            <a:off x="5442858" y="108856"/>
            <a:ext cx="1306286" cy="12192002"/>
          </a:xfr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119091505"/>
              </p:ext>
            </p:extLst>
          </p:nvPr>
        </p:nvGraphicFramePr>
        <p:xfrm>
          <a:off x="2479314" y="0"/>
          <a:ext cx="8885372" cy="6560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entágono 5"/>
          <p:cNvSpPr/>
          <p:nvPr/>
        </p:nvSpPr>
        <p:spPr>
          <a:xfrm>
            <a:off x="0" y="342295"/>
            <a:ext cx="2160000" cy="468000"/>
          </a:xfrm>
          <a:prstGeom prst="homePlate">
            <a:avLst/>
          </a:prstGeom>
          <a:solidFill>
            <a:srgbClr val="1FB0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 smtClean="0">
                <a:solidFill>
                  <a:schemeClr val="bg1"/>
                </a:solidFill>
              </a:rPr>
              <a:t>Recomendaciones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/>
          <a:srcRect r="16834"/>
          <a:stretch/>
        </p:blipFill>
        <p:spPr>
          <a:xfrm>
            <a:off x="214017" y="1802646"/>
            <a:ext cx="2875961" cy="27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351322" y="4093697"/>
            <a:ext cx="4622965" cy="2387600"/>
          </a:xfrm>
        </p:spPr>
        <p:txBody>
          <a:bodyPr>
            <a:normAutofit/>
          </a:bodyPr>
          <a:lstStyle/>
          <a:p>
            <a:r>
              <a:rPr lang="es-ES" sz="6600" dirty="0" smtClean="0"/>
              <a:t>Gracias!!!</a:t>
            </a:r>
            <a:endParaRPr lang="es-ES" sz="6600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7" t="633" r="35410" b="6682"/>
          <a:stretch/>
        </p:blipFill>
        <p:spPr>
          <a:xfrm rot="5400000">
            <a:off x="5010391" y="-5010388"/>
            <a:ext cx="2171223" cy="12192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9" y="3992097"/>
            <a:ext cx="43529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6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94064" y="69865"/>
            <a:ext cx="9144000" cy="2387600"/>
          </a:xfrm>
        </p:spPr>
        <p:txBody>
          <a:bodyPr>
            <a:normAutofit/>
          </a:bodyPr>
          <a:lstStyle/>
          <a:p>
            <a:r>
              <a:rPr lang="es-ES" sz="6600" dirty="0" smtClean="0"/>
              <a:t>CAPÍTULO I</a:t>
            </a:r>
            <a:endParaRPr lang="es-ES" sz="6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8611" y="2664661"/>
            <a:ext cx="9144000" cy="772026"/>
          </a:xfrm>
        </p:spPr>
        <p:txBody>
          <a:bodyPr>
            <a:normAutofit/>
          </a:bodyPr>
          <a:lstStyle/>
          <a:p>
            <a:r>
              <a:rPr lang="es-ES" sz="4000" dirty="0"/>
              <a:t>MARCO TEÓRICO</a:t>
            </a:r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7" t="633" r="35410" b="6682"/>
          <a:stretch/>
        </p:blipFill>
        <p:spPr>
          <a:xfrm rot="5400000">
            <a:off x="5010389" y="-5010388"/>
            <a:ext cx="2171223" cy="12192000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4" r="40295" b="7680"/>
          <a:stretch/>
        </p:blipFill>
        <p:spPr>
          <a:xfrm rot="16200000">
            <a:off x="5442858" y="108856"/>
            <a:ext cx="1306286" cy="121920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139" y="3221973"/>
            <a:ext cx="33718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3" t="633" r="35410" b="6682"/>
          <a:stretch/>
        </p:blipFill>
        <p:spPr>
          <a:xfrm rot="5400000">
            <a:off x="5147961" y="-5158349"/>
            <a:ext cx="1885690" cy="12202389"/>
          </a:xfrm>
          <a:prstGeom prst="rect">
            <a:avLst/>
          </a:prstGeom>
        </p:spPr>
      </p:pic>
      <p:sp>
        <p:nvSpPr>
          <p:cNvPr id="6" name="Pentágono 5"/>
          <p:cNvSpPr/>
          <p:nvPr/>
        </p:nvSpPr>
        <p:spPr>
          <a:xfrm>
            <a:off x="0" y="6153701"/>
            <a:ext cx="2160000" cy="468000"/>
          </a:xfrm>
          <a:prstGeom prst="homePlate">
            <a:avLst/>
          </a:prstGeom>
          <a:solidFill>
            <a:srgbClr val="1FB0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 smtClean="0">
                <a:solidFill>
                  <a:schemeClr val="bg1"/>
                </a:solidFill>
              </a:rPr>
              <a:t>Teorías de soporte</a:t>
            </a:r>
            <a:endParaRPr lang="es-ES" sz="1600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504826531"/>
              </p:ext>
            </p:extLst>
          </p:nvPr>
        </p:nvGraphicFramePr>
        <p:xfrm>
          <a:off x="99290" y="850006"/>
          <a:ext cx="9127837" cy="6278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4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365" y="1758256"/>
            <a:ext cx="2597091" cy="245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68305" y="1610872"/>
            <a:ext cx="3231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Informe </a:t>
            </a:r>
            <a:r>
              <a:rPr lang="es-MX" dirty="0" err="1" smtClean="0"/>
              <a:t>Brundtland</a:t>
            </a:r>
            <a:r>
              <a:rPr lang="es-MX" dirty="0" smtClean="0"/>
              <a:t>, (1987)</a:t>
            </a:r>
            <a:endParaRPr lang="es-ES" dirty="0"/>
          </a:p>
        </p:txBody>
      </p:sp>
      <p:sp>
        <p:nvSpPr>
          <p:cNvPr id="9" name="Llamada de flecha hacia arriba 8"/>
          <p:cNvSpPr/>
          <p:nvPr/>
        </p:nvSpPr>
        <p:spPr>
          <a:xfrm>
            <a:off x="9575313" y="4271698"/>
            <a:ext cx="2457574" cy="1596980"/>
          </a:xfrm>
          <a:prstGeom prst="upArrow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600" dirty="0" smtClean="0">
                <a:solidFill>
                  <a:schemeClr val="tx1"/>
                </a:solidFill>
              </a:rPr>
              <a:t>Dimensión institucional</a:t>
            </a:r>
            <a:endParaRPr lang="es-MX" sz="2600" dirty="0">
              <a:solidFill>
                <a:schemeClr val="tx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496894" y="5909275"/>
            <a:ext cx="261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 smtClean="0"/>
              <a:t>Valentin</a:t>
            </a:r>
            <a:r>
              <a:rPr lang="es-MX" dirty="0"/>
              <a:t> </a:t>
            </a:r>
            <a:r>
              <a:rPr lang="es-MX" dirty="0" smtClean="0"/>
              <a:t>y </a:t>
            </a:r>
            <a:r>
              <a:rPr lang="es-MX" dirty="0" err="1" smtClean="0"/>
              <a:t>Spangenberg</a:t>
            </a:r>
            <a:r>
              <a:rPr lang="es-MX" dirty="0" smtClean="0"/>
              <a:t>, (2000)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721993" y="686452"/>
            <a:ext cx="410836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Teoría de las tres dimensiones del Desarrollo </a:t>
            </a:r>
            <a:r>
              <a:rPr lang="es-MX" sz="2400" b="1" dirty="0"/>
              <a:t>Sostenible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74118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1" r="35541" b="7680"/>
          <a:stretch/>
        </p:blipFill>
        <p:spPr>
          <a:xfrm rot="16200000">
            <a:off x="5406982" y="66543"/>
            <a:ext cx="1378038" cy="12192002"/>
          </a:xfrm>
        </p:spPr>
      </p:pic>
      <p:sp>
        <p:nvSpPr>
          <p:cNvPr id="3" name="Pentágono 2"/>
          <p:cNvSpPr/>
          <p:nvPr/>
        </p:nvSpPr>
        <p:spPr>
          <a:xfrm>
            <a:off x="-1" y="216540"/>
            <a:ext cx="2160000" cy="468000"/>
          </a:xfrm>
          <a:prstGeom prst="homePlate">
            <a:avLst/>
          </a:prstGeom>
          <a:solidFill>
            <a:srgbClr val="1FB0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 smtClean="0">
                <a:solidFill>
                  <a:schemeClr val="bg1"/>
                </a:solidFill>
              </a:rPr>
              <a:t>Teorías de soporte</a:t>
            </a:r>
            <a:endParaRPr lang="es-ES" sz="1600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255288341"/>
              </p:ext>
            </p:extLst>
          </p:nvPr>
        </p:nvGraphicFramePr>
        <p:xfrm>
          <a:off x="986818" y="180305"/>
          <a:ext cx="9543245" cy="6387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4778260" y="2712545"/>
            <a:ext cx="196035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/>
              <a:t>Sistema Turístico de Sergio Molina (2000)</a:t>
            </a:r>
            <a:endParaRPr lang="es-ES" sz="2000" b="1" dirty="0"/>
          </a:p>
        </p:txBody>
      </p:sp>
      <p:sp>
        <p:nvSpPr>
          <p:cNvPr id="4" name="Rectángulo 3"/>
          <p:cNvSpPr/>
          <p:nvPr/>
        </p:nvSpPr>
        <p:spPr>
          <a:xfrm>
            <a:off x="133079" y="1647871"/>
            <a:ext cx="2186052" cy="34163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Al describir la actividad turística, es imprescindible considerar todo el conjunto de elementos que la componen y que se traducen como un todo interrelacionado de subsistemas con sus respectivos actores y </a:t>
            </a: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actividades.</a:t>
            </a:r>
            <a:endParaRPr lang="es-E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974" y="300468"/>
            <a:ext cx="3018182" cy="134740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4974" y="2340363"/>
            <a:ext cx="2990878" cy="17960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0"/>
          <a:srcRect l="2919" t="3591" r="11221" b="19926"/>
          <a:stretch/>
        </p:blipFill>
        <p:spPr>
          <a:xfrm>
            <a:off x="8918713" y="4595234"/>
            <a:ext cx="3206706" cy="194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8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027" y="42629"/>
            <a:ext cx="2437212" cy="2420632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4" t="633" r="35410" b="6682"/>
          <a:stretch/>
        </p:blipFill>
        <p:spPr>
          <a:xfrm rot="5400000">
            <a:off x="5184765" y="-5210918"/>
            <a:ext cx="1822467" cy="12192003"/>
          </a:xfrm>
          <a:prstGeom prst="rect">
            <a:avLst/>
          </a:prstGeom>
        </p:spPr>
      </p:pic>
      <p:sp>
        <p:nvSpPr>
          <p:cNvPr id="5" name="Pentágono 4"/>
          <p:cNvSpPr/>
          <p:nvPr/>
        </p:nvSpPr>
        <p:spPr>
          <a:xfrm>
            <a:off x="0" y="6302831"/>
            <a:ext cx="2160000" cy="468000"/>
          </a:xfrm>
          <a:prstGeom prst="homePlate">
            <a:avLst/>
          </a:prstGeom>
          <a:solidFill>
            <a:srgbClr val="1FB0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 smtClean="0">
                <a:solidFill>
                  <a:schemeClr val="bg1"/>
                </a:solidFill>
              </a:rPr>
              <a:t>Marco referencial</a:t>
            </a:r>
            <a:endParaRPr lang="es-ES" sz="1600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02319464"/>
              </p:ext>
            </p:extLst>
          </p:nvPr>
        </p:nvGraphicFramePr>
        <p:xfrm>
          <a:off x="2544059" y="254151"/>
          <a:ext cx="5728993" cy="6198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Recortar rectángulo de esquina del mismo lado 11"/>
          <p:cNvSpPr/>
          <p:nvPr/>
        </p:nvSpPr>
        <p:spPr>
          <a:xfrm>
            <a:off x="3734498" y="5705385"/>
            <a:ext cx="4512624" cy="1031871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Proceso </a:t>
            </a:r>
            <a:r>
              <a:rPr lang="es-MX" dirty="0">
                <a:solidFill>
                  <a:schemeClr val="tx1"/>
                </a:solidFill>
              </a:rPr>
              <a:t>de cambio cualitativo producto de la voluntad política que con la participación imprescindible de la población </a:t>
            </a:r>
            <a:r>
              <a:rPr lang="es-MX" dirty="0" smtClean="0">
                <a:solidFill>
                  <a:schemeClr val="tx1"/>
                </a:solidFill>
              </a:rPr>
              <a:t>local.</a:t>
            </a:r>
            <a:endParaRPr lang="es-ES" dirty="0">
              <a:solidFill>
                <a:schemeClr val="tx1"/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351311" y="796106"/>
            <a:ext cx="2663432" cy="4708854"/>
            <a:chOff x="364563" y="1519723"/>
            <a:chExt cx="2663432" cy="4708854"/>
          </a:xfrm>
        </p:grpSpPr>
        <p:sp>
          <p:nvSpPr>
            <p:cNvPr id="11" name="Rectángulo 10"/>
            <p:cNvSpPr/>
            <p:nvPr/>
          </p:nvSpPr>
          <p:spPr>
            <a:xfrm>
              <a:off x="364563" y="5582246"/>
              <a:ext cx="2495377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>
                <a:spcAft>
                  <a:spcPts val="0"/>
                </a:spcAft>
              </a:pPr>
              <a:r>
                <a:rPr lang="es-MX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Alto </a:t>
              </a:r>
              <a:r>
                <a:rPr lang="es-MX" dirty="0">
                  <a:latin typeface="Times New Roman" panose="02020603050405020304" pitchFamily="18" charset="0"/>
                  <a:ea typeface="Calibri" panose="020F0502020204030204" pitchFamily="34" charset="0"/>
                </a:rPr>
                <a:t>grado de satisfacción a los </a:t>
              </a:r>
              <a:r>
                <a:rPr lang="es-MX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turistas</a:t>
              </a:r>
              <a:endParaRPr lang="es-ES" dirty="0"/>
            </a:p>
          </p:txBody>
        </p:sp>
        <p:sp>
          <p:nvSpPr>
            <p:cNvPr id="2" name="Flecha arriba y abajo 1"/>
            <p:cNvSpPr/>
            <p:nvPr/>
          </p:nvSpPr>
          <p:spPr>
            <a:xfrm>
              <a:off x="1355190" y="2134588"/>
              <a:ext cx="491268" cy="763419"/>
            </a:xfrm>
            <a:prstGeom prst="upDown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Flecha arriba y abajo 12"/>
            <p:cNvSpPr/>
            <p:nvPr/>
          </p:nvSpPr>
          <p:spPr>
            <a:xfrm>
              <a:off x="1355190" y="3510930"/>
              <a:ext cx="491268" cy="763419"/>
            </a:xfrm>
            <a:prstGeom prst="upDown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364563" y="1519723"/>
              <a:ext cx="266343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>
                <a:spcAft>
                  <a:spcPts val="0"/>
                </a:spcAft>
              </a:pPr>
              <a:r>
                <a:rPr lang="es-MX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Uso óptimo a los recursos ambientales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364563" y="2864159"/>
              <a:ext cx="25822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0"/>
                </a:spcAft>
              </a:pPr>
              <a:r>
                <a:rPr lang="es-MX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Respetar la autenticidad sociocultural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418678" y="4274349"/>
              <a:ext cx="24740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0"/>
                </a:spcAft>
              </a:pPr>
              <a:r>
                <a:rPr lang="es-MX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Actividades </a:t>
              </a:r>
              <a:r>
                <a:rPr lang="es-MX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económicas </a:t>
              </a:r>
              <a:r>
                <a:rPr lang="es-MX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viables </a:t>
              </a:r>
              <a:r>
                <a:rPr lang="es-MX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 largo plazo</a:t>
              </a:r>
            </a:p>
          </p:txBody>
        </p:sp>
        <p:sp>
          <p:nvSpPr>
            <p:cNvPr id="15" name="Flecha arriba y abajo 14"/>
            <p:cNvSpPr/>
            <p:nvPr/>
          </p:nvSpPr>
          <p:spPr>
            <a:xfrm>
              <a:off x="1333537" y="4877846"/>
              <a:ext cx="491268" cy="763419"/>
            </a:xfrm>
            <a:prstGeom prst="upDown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7" name="Rectángulo 16"/>
          <p:cNvSpPr/>
          <p:nvPr/>
        </p:nvSpPr>
        <p:spPr>
          <a:xfrm>
            <a:off x="9067211" y="1701392"/>
            <a:ext cx="3236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Modalidad 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turística ambientalmente responsable</a:t>
            </a:r>
            <a:endParaRPr lang="es-MX" dirty="0"/>
          </a:p>
        </p:txBody>
      </p:sp>
      <p:sp>
        <p:nvSpPr>
          <p:cNvPr id="18" name="Rectángulo 17"/>
          <p:cNvSpPr/>
          <p:nvPr/>
        </p:nvSpPr>
        <p:spPr>
          <a:xfrm>
            <a:off x="9265701" y="3169022"/>
            <a:ext cx="28153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Proceso 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que promueve la conservación</a:t>
            </a:r>
            <a:endParaRPr lang="es-MX" dirty="0"/>
          </a:p>
        </p:txBody>
      </p:sp>
      <p:sp>
        <p:nvSpPr>
          <p:cNvPr id="19" name="Rectángulo 18"/>
          <p:cNvSpPr/>
          <p:nvPr/>
        </p:nvSpPr>
        <p:spPr>
          <a:xfrm>
            <a:off x="9241033" y="4542856"/>
            <a:ext cx="2994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Involucramiento </a:t>
            </a:r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activo y socioeconómicamente benéfico de las poblaciones locales</a:t>
            </a:r>
            <a:endParaRPr lang="es-MX" dirty="0"/>
          </a:p>
        </p:txBody>
      </p:sp>
      <p:sp>
        <p:nvSpPr>
          <p:cNvPr id="20" name="Flecha arriba y abajo 19"/>
          <p:cNvSpPr/>
          <p:nvPr/>
        </p:nvSpPr>
        <p:spPr>
          <a:xfrm>
            <a:off x="10492894" y="2382759"/>
            <a:ext cx="491268" cy="763419"/>
          </a:xfrm>
          <a:prstGeom prst="up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Flecha arriba y abajo 20"/>
          <p:cNvSpPr/>
          <p:nvPr/>
        </p:nvSpPr>
        <p:spPr>
          <a:xfrm>
            <a:off x="10492894" y="3838197"/>
            <a:ext cx="491268" cy="763419"/>
          </a:xfrm>
          <a:prstGeom prst="up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832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2" r="35542" b="7680"/>
          <a:stretch/>
        </p:blipFill>
        <p:spPr>
          <a:xfrm rot="16200000">
            <a:off x="5387662" y="47222"/>
            <a:ext cx="1416677" cy="12192002"/>
          </a:xfrm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397648195"/>
              </p:ext>
            </p:extLst>
          </p:nvPr>
        </p:nvGraphicFramePr>
        <p:xfrm>
          <a:off x="-58228" y="669482"/>
          <a:ext cx="12318913" cy="5976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Pentágono 10"/>
          <p:cNvSpPr/>
          <p:nvPr/>
        </p:nvSpPr>
        <p:spPr>
          <a:xfrm>
            <a:off x="0" y="93971"/>
            <a:ext cx="2160000" cy="468000"/>
          </a:xfrm>
          <a:prstGeom prst="homePlate">
            <a:avLst/>
          </a:prstGeom>
          <a:solidFill>
            <a:srgbClr val="1FB0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 smtClean="0">
                <a:solidFill>
                  <a:schemeClr val="bg1"/>
                </a:solidFill>
              </a:rPr>
              <a:t>Marco referencial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8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94064" y="-501619"/>
            <a:ext cx="9144000" cy="2387600"/>
          </a:xfrm>
        </p:spPr>
        <p:txBody>
          <a:bodyPr>
            <a:normAutofit/>
          </a:bodyPr>
          <a:lstStyle/>
          <a:p>
            <a:r>
              <a:rPr lang="es-ES" sz="6600" dirty="0" smtClean="0"/>
              <a:t>CAPÍTULO II</a:t>
            </a:r>
            <a:endParaRPr lang="es-ES" sz="6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85136" y="2006221"/>
            <a:ext cx="9144000" cy="1211523"/>
          </a:xfrm>
        </p:spPr>
        <p:txBody>
          <a:bodyPr>
            <a:normAutofit fontScale="92500" lnSpcReduction="10000"/>
          </a:bodyPr>
          <a:lstStyle/>
          <a:p>
            <a:r>
              <a:rPr lang="es-ES" sz="4000" dirty="0" smtClean="0"/>
              <a:t>DIAGNÓSTICO SITUACIONAL </a:t>
            </a:r>
          </a:p>
          <a:p>
            <a:r>
              <a:rPr lang="es-ES" sz="4000" dirty="0" smtClean="0"/>
              <a:t>MARCO METODOLÓGICO</a:t>
            </a:r>
            <a:endParaRPr lang="es-ES" sz="4000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7" t="633" r="35410" b="6682"/>
          <a:stretch/>
        </p:blipFill>
        <p:spPr>
          <a:xfrm rot="5400000">
            <a:off x="5010392" y="-5010388"/>
            <a:ext cx="2171223" cy="12192000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4" r="40295" b="7680"/>
          <a:stretch/>
        </p:blipFill>
        <p:spPr>
          <a:xfrm rot="16200000">
            <a:off x="5442858" y="108856"/>
            <a:ext cx="1306286" cy="121920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139" y="3388405"/>
            <a:ext cx="33718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2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1929</TotalTime>
  <Words>1893</Words>
  <Application>Microsoft Office PowerPoint</Application>
  <PresentationFormat>Panorámica</PresentationFormat>
  <Paragraphs>351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Arial</vt:lpstr>
      <vt:lpstr>Calibri</vt:lpstr>
      <vt:lpstr>Symbol</vt:lpstr>
      <vt:lpstr>Times New Roman</vt:lpstr>
      <vt:lpstr>Tema de Office</vt:lpstr>
      <vt:lpstr>Presentación de PowerPoint</vt:lpstr>
      <vt:lpstr>Presentación de PowerPoint</vt:lpstr>
      <vt:lpstr>Presentación de PowerPoint</vt:lpstr>
      <vt:lpstr>CAPÍTULO I</vt:lpstr>
      <vt:lpstr>Presentación de PowerPoint</vt:lpstr>
      <vt:lpstr>Presentación de PowerPoint</vt:lpstr>
      <vt:lpstr>Presentación de PowerPoint</vt:lpstr>
      <vt:lpstr>Presentación de PowerPoint</vt:lpstr>
      <vt:lpstr>CAPÍTULO II</vt:lpstr>
      <vt:lpstr>Presentación de PowerPoint</vt:lpstr>
      <vt:lpstr>Presentación de PowerPoint</vt:lpstr>
      <vt:lpstr>Presentación de PowerPoint</vt:lpstr>
      <vt:lpstr>CAPÍTULO III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IV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Gracias!!!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Erika Cueva</dc:creator>
  <cp:lastModifiedBy>Erika Cueva</cp:lastModifiedBy>
  <cp:revision>162</cp:revision>
  <dcterms:created xsi:type="dcterms:W3CDTF">2018-07-10T01:51:04Z</dcterms:created>
  <dcterms:modified xsi:type="dcterms:W3CDTF">2018-07-24T04:35:36Z</dcterms:modified>
</cp:coreProperties>
</file>