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  <p:sldMasterId id="2147483786" r:id="rId2"/>
  </p:sldMasterIdLst>
  <p:notesMasterIdLst>
    <p:notesMasterId r:id="rId16"/>
  </p:notesMasterIdLst>
  <p:sldIdLst>
    <p:sldId id="273" r:id="rId3"/>
    <p:sldId id="268" r:id="rId4"/>
    <p:sldId id="274" r:id="rId5"/>
    <p:sldId id="276" r:id="rId6"/>
    <p:sldId id="259" r:id="rId7"/>
    <p:sldId id="260" r:id="rId8"/>
    <p:sldId id="277" r:id="rId9"/>
    <p:sldId id="261" r:id="rId10"/>
    <p:sldId id="280" r:id="rId11"/>
    <p:sldId id="278" r:id="rId12"/>
    <p:sldId id="263" r:id="rId13"/>
    <p:sldId id="264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cella villa" initials="Gv" lastIdx="1" clrIdx="0">
    <p:extLst>
      <p:ext uri="{19B8F6BF-5375-455C-9EA6-DF929625EA0E}">
        <p15:presenceInfo xmlns:p15="http://schemas.microsoft.com/office/powerpoint/2012/main" userId="99c0ca4bd80ee5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33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66B3C-C30C-47EC-B438-EC38FBDEC100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</dgm:pt>
    <dgm:pt modelId="{7AC05119-BF46-42DD-B7ED-2DB0609A3AD1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75.5%</a:t>
          </a: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API - Público</a:t>
          </a:r>
        </a:p>
        <a:p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F6371-EF05-4791-B19B-D49DF5618131}" type="parTrans" cxnId="{B63AA726-46DE-4684-B643-4C6013F79C65}">
      <dgm:prSet/>
      <dgm:spPr/>
      <dgm:t>
        <a:bodyPr/>
        <a:lstStyle/>
        <a:p>
          <a:endParaRPr lang="es-MX"/>
        </a:p>
      </dgm:t>
    </dgm:pt>
    <dgm:pt modelId="{F2181EA8-6678-47B0-80B4-4889AA47C205}" type="sibTrans" cxnId="{B63AA726-46DE-4684-B643-4C6013F79C65}">
      <dgm:prSet custT="1"/>
      <dgm:spPr/>
      <dgm:t>
        <a:bodyPr/>
        <a:lstStyle/>
        <a:p>
          <a:endParaRPr lang="es-MX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3B92B4-1026-477D-A42C-C0220F9EF215}">
      <dgm:prSet phldrT="[Texto]" custT="1"/>
      <dgm:spPr/>
      <dgm:t>
        <a:bodyPr/>
        <a:lstStyle/>
        <a:p>
          <a:endParaRPr lang="es-MX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Municipio de Quito</a:t>
          </a: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UPMSJ</a:t>
          </a: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Art. 35, 44, 45 y 46</a:t>
          </a:r>
        </a:p>
        <a:p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0D703A-0919-4622-AF32-55BF0A885D0C}" type="parTrans" cxnId="{DB0AED06-CACB-447C-BDC6-99C755BD9357}">
      <dgm:prSet/>
      <dgm:spPr/>
      <dgm:t>
        <a:bodyPr/>
        <a:lstStyle/>
        <a:p>
          <a:endParaRPr lang="es-MX"/>
        </a:p>
      </dgm:t>
    </dgm:pt>
    <dgm:pt modelId="{CB81A7D3-A856-4F10-8141-B09736204E40}" type="sibTrans" cxnId="{DB0AED06-CACB-447C-BDC6-99C755BD9357}">
      <dgm:prSet custT="1"/>
      <dgm:spPr/>
      <dgm:t>
        <a:bodyPr/>
        <a:lstStyle/>
        <a:p>
          <a:endParaRPr lang="es-MX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570F8-808A-4D41-B1D6-F74AEBA8B93D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14% población pobre</a:t>
          </a:r>
        </a:p>
        <a:p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6444B7-D40A-4551-AC62-508E05395C9F}" type="parTrans" cxnId="{53081666-E3D1-461C-A916-4A7DB64ECC22}">
      <dgm:prSet/>
      <dgm:spPr/>
      <dgm:t>
        <a:bodyPr/>
        <a:lstStyle/>
        <a:p>
          <a:endParaRPr lang="es-MX"/>
        </a:p>
      </dgm:t>
    </dgm:pt>
    <dgm:pt modelId="{EB73216D-2CDB-41D8-AA39-ECEB99BE94CB}" type="sibTrans" cxnId="{53081666-E3D1-461C-A916-4A7DB64ECC22}">
      <dgm:prSet/>
      <dgm:spPr/>
      <dgm:t>
        <a:bodyPr/>
        <a:lstStyle/>
        <a:p>
          <a:endParaRPr lang="es-MX"/>
        </a:p>
      </dgm:t>
    </dgm:pt>
    <dgm:pt modelId="{F1AFED37-7A93-42A6-99C1-3AF04F115D52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Pichincha: 236.893 (9,20%)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BE5201-0308-475F-885F-E842439494DB}" type="parTrans" cxnId="{73D465F5-2061-42D9-8206-FDC01D5504B4}">
      <dgm:prSet/>
      <dgm:spPr/>
      <dgm:t>
        <a:bodyPr/>
        <a:lstStyle/>
        <a:p>
          <a:endParaRPr lang="es-MX"/>
        </a:p>
      </dgm:t>
    </dgm:pt>
    <dgm:pt modelId="{765234BB-76D6-4843-9F81-79DC58451808}" type="sibTrans" cxnId="{73D465F5-2061-42D9-8206-FDC01D5504B4}">
      <dgm:prSet custT="1"/>
      <dgm:spPr/>
      <dgm:t>
        <a:bodyPr/>
        <a:lstStyle/>
        <a:p>
          <a:endParaRPr lang="es-MX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F8CBB-9793-43DA-A37C-DF3C4A8EAC1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05EE0-BD40-4A68-8AF4-A61DF37CA4D0}" type="sibTrans" cxnId="{7FC333CB-6FA9-4AF6-9F80-F7DEC0C71449}">
      <dgm:prSet/>
      <dgm:spPr/>
      <dgm:t>
        <a:bodyPr/>
        <a:lstStyle/>
        <a:p>
          <a:endParaRPr lang="es-MX"/>
        </a:p>
      </dgm:t>
    </dgm:pt>
    <dgm:pt modelId="{6588BE8C-18B7-4A18-A205-95ADC793F28A}" type="parTrans" cxnId="{7FC333CB-6FA9-4AF6-9F80-F7DEC0C71449}">
      <dgm:prSet/>
      <dgm:spPr/>
      <dgm:t>
        <a:bodyPr/>
        <a:lstStyle/>
        <a:p>
          <a:endParaRPr lang="es-MX"/>
        </a:p>
      </dgm:t>
    </dgm:pt>
    <dgm:pt modelId="{E0F6632A-D48E-4474-BE57-B23DFB607159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Guaguas </a:t>
          </a: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CEMEIS: Guambra Centris</a:t>
          </a: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Guagua Quíndes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C037B7-D0FA-4AB5-875C-2ADF97E5F438}" type="parTrans" cxnId="{9DDDFBA3-ED6A-40A0-99EF-D8D200C354BD}">
      <dgm:prSet/>
      <dgm:spPr/>
      <dgm:t>
        <a:bodyPr/>
        <a:lstStyle/>
        <a:p>
          <a:endParaRPr lang="es-MX"/>
        </a:p>
      </dgm:t>
    </dgm:pt>
    <dgm:pt modelId="{785A0233-7874-40C5-B012-0421F8E81F7B}" type="sibTrans" cxnId="{9DDDFBA3-ED6A-40A0-99EF-D8D200C354BD}">
      <dgm:prSet/>
      <dgm:spPr/>
      <dgm:t>
        <a:bodyPr/>
        <a:lstStyle/>
        <a:p>
          <a:endParaRPr lang="es-MX"/>
        </a:p>
      </dgm:t>
    </dgm:pt>
    <dgm:pt modelId="{16255D0E-CB70-4A9A-891D-01FE2A7E3803}" type="pres">
      <dgm:prSet presAssocID="{13466B3C-C30C-47EC-B438-EC38FBDEC100}" presName="Name0" presStyleCnt="0">
        <dgm:presLayoutVars>
          <dgm:dir/>
          <dgm:resizeHandles val="exact"/>
        </dgm:presLayoutVars>
      </dgm:prSet>
      <dgm:spPr/>
    </dgm:pt>
    <dgm:pt modelId="{27225D8B-EF5E-4D18-82F7-0E7F7AD42B21}" type="pres">
      <dgm:prSet presAssocID="{7AC05119-BF46-42DD-B7ED-2DB0609A3AD1}" presName="node" presStyleLbl="node1" presStyleIdx="0" presStyleCnt="6">
        <dgm:presLayoutVars>
          <dgm:bulletEnabled val="1"/>
        </dgm:presLayoutVars>
      </dgm:prSet>
      <dgm:spPr/>
    </dgm:pt>
    <dgm:pt modelId="{CFFFCEBE-8EA7-46B2-9B69-D21FE1E40D13}" type="pres">
      <dgm:prSet presAssocID="{F2181EA8-6678-47B0-80B4-4889AA47C205}" presName="sibTrans" presStyleLbl="sibTrans1D1" presStyleIdx="0" presStyleCnt="5"/>
      <dgm:spPr/>
    </dgm:pt>
    <dgm:pt modelId="{46A057E3-1D19-497A-B95A-114C829973D3}" type="pres">
      <dgm:prSet presAssocID="{F2181EA8-6678-47B0-80B4-4889AA47C205}" presName="connectorText" presStyleLbl="sibTrans1D1" presStyleIdx="0" presStyleCnt="5"/>
      <dgm:spPr/>
    </dgm:pt>
    <dgm:pt modelId="{61EE6FEF-9DEB-4A1B-BBF6-7390B935E5B6}" type="pres">
      <dgm:prSet presAssocID="{F1AFED37-7A93-42A6-99C1-3AF04F115D52}" presName="node" presStyleLbl="node1" presStyleIdx="1" presStyleCnt="6">
        <dgm:presLayoutVars>
          <dgm:bulletEnabled val="1"/>
        </dgm:presLayoutVars>
      </dgm:prSet>
      <dgm:spPr/>
    </dgm:pt>
    <dgm:pt modelId="{70B7869A-09C7-4DC9-82BE-D99643C1D1F8}" type="pres">
      <dgm:prSet presAssocID="{765234BB-76D6-4843-9F81-79DC58451808}" presName="sibTrans" presStyleLbl="sibTrans1D1" presStyleIdx="1" presStyleCnt="5"/>
      <dgm:spPr/>
    </dgm:pt>
    <dgm:pt modelId="{3EA7CBAD-DD92-4465-B6A3-B8175BD5D975}" type="pres">
      <dgm:prSet presAssocID="{765234BB-76D6-4843-9F81-79DC58451808}" presName="connectorText" presStyleLbl="sibTrans1D1" presStyleIdx="1" presStyleCnt="5"/>
      <dgm:spPr/>
    </dgm:pt>
    <dgm:pt modelId="{E2257E15-D426-4874-A68C-7E70F0C41379}" type="pres">
      <dgm:prSet presAssocID="{483B92B4-1026-477D-A42C-C0220F9EF215}" presName="node" presStyleLbl="node1" presStyleIdx="2" presStyleCnt="6" custScaleY="1520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B1C859-E16E-4D94-8507-206B0AD31595}" type="pres">
      <dgm:prSet presAssocID="{CB81A7D3-A856-4F10-8141-B09736204E40}" presName="sibTrans" presStyleLbl="sibTrans1D1" presStyleIdx="2" presStyleCnt="5"/>
      <dgm:spPr/>
    </dgm:pt>
    <dgm:pt modelId="{6A4FFE81-2540-41E3-9BB4-4EE11AD40A23}" type="pres">
      <dgm:prSet presAssocID="{CB81A7D3-A856-4F10-8141-B09736204E40}" presName="connectorText" presStyleLbl="sibTrans1D1" presStyleIdx="2" presStyleCnt="5"/>
      <dgm:spPr/>
    </dgm:pt>
    <dgm:pt modelId="{E191F5D9-D1A3-4B7F-988D-9D4EBEB6D31B}" type="pres">
      <dgm:prSet presAssocID="{E0F6632A-D48E-4474-BE57-B23DFB607159}" presName="node" presStyleLbl="node1" presStyleIdx="3" presStyleCnt="6" custScaleY="1591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74E106-352F-4C72-ACF2-D98F811D7687}" type="pres">
      <dgm:prSet presAssocID="{785A0233-7874-40C5-B012-0421F8E81F7B}" presName="sibTrans" presStyleLbl="sibTrans1D1" presStyleIdx="3" presStyleCnt="5"/>
      <dgm:spPr/>
    </dgm:pt>
    <dgm:pt modelId="{6D9B4EFB-09A1-490B-BB24-21DA50BFF0C2}" type="pres">
      <dgm:prSet presAssocID="{785A0233-7874-40C5-B012-0421F8E81F7B}" presName="connectorText" presStyleLbl="sibTrans1D1" presStyleIdx="3" presStyleCnt="5"/>
      <dgm:spPr/>
    </dgm:pt>
    <dgm:pt modelId="{8FB729D6-DAA9-472E-8B98-8F3E02435050}" type="pres">
      <dgm:prSet presAssocID="{B06570F8-808A-4D41-B1D6-F74AEBA8B93D}" presName="node" presStyleLbl="node1" presStyleIdx="4" presStyleCnt="6" custScaleY="1760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FB1C79-D2D9-40B0-A9C1-85A024E865F2}" type="pres">
      <dgm:prSet presAssocID="{EB73216D-2CDB-41D8-AA39-ECEB99BE94CB}" presName="sibTrans" presStyleLbl="sibTrans1D1" presStyleIdx="4" presStyleCnt="5"/>
      <dgm:spPr/>
    </dgm:pt>
    <dgm:pt modelId="{DCCBD6D2-92C5-4555-BA40-A080312D3D47}" type="pres">
      <dgm:prSet presAssocID="{EB73216D-2CDB-41D8-AA39-ECEB99BE94CB}" presName="connectorText" presStyleLbl="sibTrans1D1" presStyleIdx="4" presStyleCnt="5"/>
      <dgm:spPr/>
    </dgm:pt>
    <dgm:pt modelId="{1B93747C-8B06-4EA0-B099-465E33A8DC56}" type="pres">
      <dgm:prSet presAssocID="{5F3F8CBB-9793-43DA-A37C-DF3C4A8EAC17}" presName="node" presStyleLbl="node1" presStyleIdx="5" presStyleCnt="6" custScaleX="83394" custScaleY="52184" custLinFactNeighborX="-6826" custLinFactNeighborY="-5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C85837E-D165-4530-897E-5ECEC4D36CBC}" type="presOf" srcId="{785A0233-7874-40C5-B012-0421F8E81F7B}" destId="{6D9B4EFB-09A1-490B-BB24-21DA50BFF0C2}" srcOrd="1" destOrd="0" presId="urn:microsoft.com/office/officeart/2005/8/layout/bProcess3"/>
    <dgm:cxn modelId="{C84136E3-F184-48B2-8D09-05C1E895482F}" type="presOf" srcId="{785A0233-7874-40C5-B012-0421F8E81F7B}" destId="{9974E106-352F-4C72-ACF2-D98F811D7687}" srcOrd="0" destOrd="0" presId="urn:microsoft.com/office/officeart/2005/8/layout/bProcess3"/>
    <dgm:cxn modelId="{670E2DD0-41EE-46D1-A90C-2F26008FE1DC}" type="presOf" srcId="{13466B3C-C30C-47EC-B438-EC38FBDEC100}" destId="{16255D0E-CB70-4A9A-891D-01FE2A7E3803}" srcOrd="0" destOrd="0" presId="urn:microsoft.com/office/officeart/2005/8/layout/bProcess3"/>
    <dgm:cxn modelId="{9ED6BF4D-DA56-4B2D-9966-DD33019A4E7B}" type="presOf" srcId="{E0F6632A-D48E-4474-BE57-B23DFB607159}" destId="{E191F5D9-D1A3-4B7F-988D-9D4EBEB6D31B}" srcOrd="0" destOrd="0" presId="urn:microsoft.com/office/officeart/2005/8/layout/bProcess3"/>
    <dgm:cxn modelId="{ABFC1700-B54F-411B-B342-61203F1E3D2D}" type="presOf" srcId="{5F3F8CBB-9793-43DA-A37C-DF3C4A8EAC17}" destId="{1B93747C-8B06-4EA0-B099-465E33A8DC56}" srcOrd="0" destOrd="0" presId="urn:microsoft.com/office/officeart/2005/8/layout/bProcess3"/>
    <dgm:cxn modelId="{D913E0D3-E0BF-4ABF-B861-C66880F8ADA0}" type="presOf" srcId="{765234BB-76D6-4843-9F81-79DC58451808}" destId="{3EA7CBAD-DD92-4465-B6A3-B8175BD5D975}" srcOrd="1" destOrd="0" presId="urn:microsoft.com/office/officeart/2005/8/layout/bProcess3"/>
    <dgm:cxn modelId="{9DDDFBA3-ED6A-40A0-99EF-D8D200C354BD}" srcId="{13466B3C-C30C-47EC-B438-EC38FBDEC100}" destId="{E0F6632A-D48E-4474-BE57-B23DFB607159}" srcOrd="3" destOrd="0" parTransId="{DEC037B7-D0FA-4AB5-875C-2ADF97E5F438}" sibTransId="{785A0233-7874-40C5-B012-0421F8E81F7B}"/>
    <dgm:cxn modelId="{7C15F984-6570-4C6F-AD81-8DA747642562}" type="presOf" srcId="{F2181EA8-6678-47B0-80B4-4889AA47C205}" destId="{46A057E3-1D19-497A-B95A-114C829973D3}" srcOrd="1" destOrd="0" presId="urn:microsoft.com/office/officeart/2005/8/layout/bProcess3"/>
    <dgm:cxn modelId="{B6E60604-E0D5-4999-9EF9-979E873A8D26}" type="presOf" srcId="{765234BB-76D6-4843-9F81-79DC58451808}" destId="{70B7869A-09C7-4DC9-82BE-D99643C1D1F8}" srcOrd="0" destOrd="0" presId="urn:microsoft.com/office/officeart/2005/8/layout/bProcess3"/>
    <dgm:cxn modelId="{9E26BE58-99F7-4AEE-8EC0-FF10BF55CE3A}" type="presOf" srcId="{B06570F8-808A-4D41-B1D6-F74AEBA8B93D}" destId="{8FB729D6-DAA9-472E-8B98-8F3E02435050}" srcOrd="0" destOrd="0" presId="urn:microsoft.com/office/officeart/2005/8/layout/bProcess3"/>
    <dgm:cxn modelId="{3C9ECA69-0582-411D-A2A2-855BC45ADECB}" type="presOf" srcId="{F1AFED37-7A93-42A6-99C1-3AF04F115D52}" destId="{61EE6FEF-9DEB-4A1B-BBF6-7390B935E5B6}" srcOrd="0" destOrd="0" presId="urn:microsoft.com/office/officeart/2005/8/layout/bProcess3"/>
    <dgm:cxn modelId="{5104A295-D3F4-47A3-B10B-6BE5B6720B8C}" type="presOf" srcId="{7AC05119-BF46-42DD-B7ED-2DB0609A3AD1}" destId="{27225D8B-EF5E-4D18-82F7-0E7F7AD42B21}" srcOrd="0" destOrd="0" presId="urn:microsoft.com/office/officeart/2005/8/layout/bProcess3"/>
    <dgm:cxn modelId="{E7982847-7C29-40C8-A4C1-5E48345C0524}" type="presOf" srcId="{CB81A7D3-A856-4F10-8141-B09736204E40}" destId="{6A4FFE81-2540-41E3-9BB4-4EE11AD40A23}" srcOrd="1" destOrd="0" presId="urn:microsoft.com/office/officeart/2005/8/layout/bProcess3"/>
    <dgm:cxn modelId="{DD93645D-FC69-4989-8E88-AC83BEE310FC}" type="presOf" srcId="{EB73216D-2CDB-41D8-AA39-ECEB99BE94CB}" destId="{B3FB1C79-D2D9-40B0-A9C1-85A024E865F2}" srcOrd="0" destOrd="0" presId="urn:microsoft.com/office/officeart/2005/8/layout/bProcess3"/>
    <dgm:cxn modelId="{7FC333CB-6FA9-4AF6-9F80-F7DEC0C71449}" srcId="{13466B3C-C30C-47EC-B438-EC38FBDEC100}" destId="{5F3F8CBB-9793-43DA-A37C-DF3C4A8EAC17}" srcOrd="5" destOrd="0" parTransId="{6588BE8C-18B7-4A18-A205-95ADC793F28A}" sibTransId="{E7405EE0-BD40-4A68-8AF4-A61DF37CA4D0}"/>
    <dgm:cxn modelId="{53081666-E3D1-461C-A916-4A7DB64ECC22}" srcId="{13466B3C-C30C-47EC-B438-EC38FBDEC100}" destId="{B06570F8-808A-4D41-B1D6-F74AEBA8B93D}" srcOrd="4" destOrd="0" parTransId="{776444B7-D40A-4551-AC62-508E05395C9F}" sibTransId="{EB73216D-2CDB-41D8-AA39-ECEB99BE94CB}"/>
    <dgm:cxn modelId="{18AD7B0D-99C5-4C1D-A99F-80F2A75C9F62}" type="presOf" srcId="{CB81A7D3-A856-4F10-8141-B09736204E40}" destId="{B1B1C859-E16E-4D94-8507-206B0AD31595}" srcOrd="0" destOrd="0" presId="urn:microsoft.com/office/officeart/2005/8/layout/bProcess3"/>
    <dgm:cxn modelId="{73D465F5-2061-42D9-8206-FDC01D5504B4}" srcId="{13466B3C-C30C-47EC-B438-EC38FBDEC100}" destId="{F1AFED37-7A93-42A6-99C1-3AF04F115D52}" srcOrd="1" destOrd="0" parTransId="{E6BE5201-0308-475F-885F-E842439494DB}" sibTransId="{765234BB-76D6-4843-9F81-79DC58451808}"/>
    <dgm:cxn modelId="{083C68DC-5E53-493F-8B49-9A099942CEE0}" type="presOf" srcId="{F2181EA8-6678-47B0-80B4-4889AA47C205}" destId="{CFFFCEBE-8EA7-46B2-9B69-D21FE1E40D13}" srcOrd="0" destOrd="0" presId="urn:microsoft.com/office/officeart/2005/8/layout/bProcess3"/>
    <dgm:cxn modelId="{B63AA726-46DE-4684-B643-4C6013F79C65}" srcId="{13466B3C-C30C-47EC-B438-EC38FBDEC100}" destId="{7AC05119-BF46-42DD-B7ED-2DB0609A3AD1}" srcOrd="0" destOrd="0" parTransId="{405F6371-EF05-4791-B19B-D49DF5618131}" sibTransId="{F2181EA8-6678-47B0-80B4-4889AA47C205}"/>
    <dgm:cxn modelId="{E71CB6CA-74B8-4D59-8A87-B2DEE2A63CD5}" type="presOf" srcId="{483B92B4-1026-477D-A42C-C0220F9EF215}" destId="{E2257E15-D426-4874-A68C-7E70F0C41379}" srcOrd="0" destOrd="0" presId="urn:microsoft.com/office/officeart/2005/8/layout/bProcess3"/>
    <dgm:cxn modelId="{CE850E4F-0BC3-44F2-940C-4E7A309598CD}" type="presOf" srcId="{EB73216D-2CDB-41D8-AA39-ECEB99BE94CB}" destId="{DCCBD6D2-92C5-4555-BA40-A080312D3D47}" srcOrd="1" destOrd="0" presId="urn:microsoft.com/office/officeart/2005/8/layout/bProcess3"/>
    <dgm:cxn modelId="{DB0AED06-CACB-447C-BDC6-99C755BD9357}" srcId="{13466B3C-C30C-47EC-B438-EC38FBDEC100}" destId="{483B92B4-1026-477D-A42C-C0220F9EF215}" srcOrd="2" destOrd="0" parTransId="{A40D703A-0919-4622-AF32-55BF0A885D0C}" sibTransId="{CB81A7D3-A856-4F10-8141-B09736204E40}"/>
    <dgm:cxn modelId="{4B68F631-80AF-4E61-B01B-B60B0340D64F}" type="presParOf" srcId="{16255D0E-CB70-4A9A-891D-01FE2A7E3803}" destId="{27225D8B-EF5E-4D18-82F7-0E7F7AD42B21}" srcOrd="0" destOrd="0" presId="urn:microsoft.com/office/officeart/2005/8/layout/bProcess3"/>
    <dgm:cxn modelId="{E9D0769E-41ED-4D3A-8318-239E320E1FD6}" type="presParOf" srcId="{16255D0E-CB70-4A9A-891D-01FE2A7E3803}" destId="{CFFFCEBE-8EA7-46B2-9B69-D21FE1E40D13}" srcOrd="1" destOrd="0" presId="urn:microsoft.com/office/officeart/2005/8/layout/bProcess3"/>
    <dgm:cxn modelId="{79EDE3FD-3633-4361-A9D5-C80F30574DCB}" type="presParOf" srcId="{CFFFCEBE-8EA7-46B2-9B69-D21FE1E40D13}" destId="{46A057E3-1D19-497A-B95A-114C829973D3}" srcOrd="0" destOrd="0" presId="urn:microsoft.com/office/officeart/2005/8/layout/bProcess3"/>
    <dgm:cxn modelId="{80A756B1-A516-495A-86D8-762EDC096E23}" type="presParOf" srcId="{16255D0E-CB70-4A9A-891D-01FE2A7E3803}" destId="{61EE6FEF-9DEB-4A1B-BBF6-7390B935E5B6}" srcOrd="2" destOrd="0" presId="urn:microsoft.com/office/officeart/2005/8/layout/bProcess3"/>
    <dgm:cxn modelId="{E2CAB9B2-F3B4-4A17-9089-83B282A92EF4}" type="presParOf" srcId="{16255D0E-CB70-4A9A-891D-01FE2A7E3803}" destId="{70B7869A-09C7-4DC9-82BE-D99643C1D1F8}" srcOrd="3" destOrd="0" presId="urn:microsoft.com/office/officeart/2005/8/layout/bProcess3"/>
    <dgm:cxn modelId="{A93FD276-04A6-4E0A-A619-1B56D84E3CB9}" type="presParOf" srcId="{70B7869A-09C7-4DC9-82BE-D99643C1D1F8}" destId="{3EA7CBAD-DD92-4465-B6A3-B8175BD5D975}" srcOrd="0" destOrd="0" presId="urn:microsoft.com/office/officeart/2005/8/layout/bProcess3"/>
    <dgm:cxn modelId="{FDF2A3BB-8A85-45AB-BFCF-CD67B528ACE4}" type="presParOf" srcId="{16255D0E-CB70-4A9A-891D-01FE2A7E3803}" destId="{E2257E15-D426-4874-A68C-7E70F0C41379}" srcOrd="4" destOrd="0" presId="urn:microsoft.com/office/officeart/2005/8/layout/bProcess3"/>
    <dgm:cxn modelId="{884BB100-D23A-4859-9286-718D5A919A3F}" type="presParOf" srcId="{16255D0E-CB70-4A9A-891D-01FE2A7E3803}" destId="{B1B1C859-E16E-4D94-8507-206B0AD31595}" srcOrd="5" destOrd="0" presId="urn:microsoft.com/office/officeart/2005/8/layout/bProcess3"/>
    <dgm:cxn modelId="{3FB3A6DE-4879-4BF8-ACB3-181BA21038E6}" type="presParOf" srcId="{B1B1C859-E16E-4D94-8507-206B0AD31595}" destId="{6A4FFE81-2540-41E3-9BB4-4EE11AD40A23}" srcOrd="0" destOrd="0" presId="urn:microsoft.com/office/officeart/2005/8/layout/bProcess3"/>
    <dgm:cxn modelId="{BD2051CE-82C8-4010-915B-8CF5BE50D54D}" type="presParOf" srcId="{16255D0E-CB70-4A9A-891D-01FE2A7E3803}" destId="{E191F5D9-D1A3-4B7F-988D-9D4EBEB6D31B}" srcOrd="6" destOrd="0" presId="urn:microsoft.com/office/officeart/2005/8/layout/bProcess3"/>
    <dgm:cxn modelId="{3D074853-678E-4632-9199-212BF06DDE17}" type="presParOf" srcId="{16255D0E-CB70-4A9A-891D-01FE2A7E3803}" destId="{9974E106-352F-4C72-ACF2-D98F811D7687}" srcOrd="7" destOrd="0" presId="urn:microsoft.com/office/officeart/2005/8/layout/bProcess3"/>
    <dgm:cxn modelId="{93A1BD68-0EF7-49FD-A671-C5641C38F617}" type="presParOf" srcId="{9974E106-352F-4C72-ACF2-D98F811D7687}" destId="{6D9B4EFB-09A1-490B-BB24-21DA50BFF0C2}" srcOrd="0" destOrd="0" presId="urn:microsoft.com/office/officeart/2005/8/layout/bProcess3"/>
    <dgm:cxn modelId="{EFA8EBEF-0864-48F7-875A-174E97930360}" type="presParOf" srcId="{16255D0E-CB70-4A9A-891D-01FE2A7E3803}" destId="{8FB729D6-DAA9-472E-8B98-8F3E02435050}" srcOrd="8" destOrd="0" presId="urn:microsoft.com/office/officeart/2005/8/layout/bProcess3"/>
    <dgm:cxn modelId="{0D440298-EC70-4879-B0FD-DD2732A85C48}" type="presParOf" srcId="{16255D0E-CB70-4A9A-891D-01FE2A7E3803}" destId="{B3FB1C79-D2D9-40B0-A9C1-85A024E865F2}" srcOrd="9" destOrd="0" presId="urn:microsoft.com/office/officeart/2005/8/layout/bProcess3"/>
    <dgm:cxn modelId="{88BB2ED1-81C6-4AB9-BABF-FCAE81B587B4}" type="presParOf" srcId="{B3FB1C79-D2D9-40B0-A9C1-85A024E865F2}" destId="{DCCBD6D2-92C5-4555-BA40-A080312D3D47}" srcOrd="0" destOrd="0" presId="urn:microsoft.com/office/officeart/2005/8/layout/bProcess3"/>
    <dgm:cxn modelId="{1524D4FA-64E3-47D1-951F-B3B8DBFB59D9}" type="presParOf" srcId="{16255D0E-CB70-4A9A-891D-01FE2A7E3803}" destId="{1B93747C-8B06-4EA0-B099-465E33A8DC56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F6488-20F4-4E22-93B6-C443F269B8F8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F877E816-E159-44E5-8746-2698FDADA68F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Infraestructura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9B26BE-030B-44D0-BBCB-44FFDCF6AE9E}" type="parTrans" cxnId="{3F161728-2143-4799-BDF9-84E4FAE33611}">
      <dgm:prSet/>
      <dgm:spPr/>
      <dgm:t>
        <a:bodyPr/>
        <a:lstStyle/>
        <a:p>
          <a:endParaRPr lang="es-MX"/>
        </a:p>
      </dgm:t>
    </dgm:pt>
    <dgm:pt modelId="{AF18B943-F166-4D0D-83D4-0A2199412157}" type="sibTrans" cxnId="{3F161728-2143-4799-BDF9-84E4FAE33611}">
      <dgm:prSet/>
      <dgm:spPr/>
      <dgm:t>
        <a:bodyPr/>
        <a:lstStyle/>
        <a:p>
          <a:endParaRPr lang="es-MX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0726C0-1FED-4C4B-AD2A-5DC363A3D624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BDE710-B212-4E21-8FD7-C6D6D8832F81}" type="parTrans" cxnId="{010C8D86-E125-45F0-BF01-F9870E86EABE}">
      <dgm:prSet/>
      <dgm:spPr/>
      <dgm:t>
        <a:bodyPr/>
        <a:lstStyle/>
        <a:p>
          <a:endParaRPr lang="es-MX"/>
        </a:p>
      </dgm:t>
    </dgm:pt>
    <dgm:pt modelId="{1604DA18-2AC2-4FD5-8C69-3D27A44531A8}" type="sibTrans" cxnId="{010C8D86-E125-45F0-BF01-F9870E86EABE}">
      <dgm:prSet/>
      <dgm:spPr/>
      <dgm:t>
        <a:bodyPr/>
        <a:lstStyle/>
        <a:p>
          <a:endParaRPr lang="es-MX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7DE23A-BFA0-4640-8870-F6D60E459C74}">
      <dgm:prSet phldrT="[Texto]" custT="1"/>
      <dgm:spPr/>
      <dgm:t>
        <a:bodyPr/>
        <a:lstStyle/>
        <a:p>
          <a:r>
            <a: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Calidad</a:t>
          </a:r>
          <a:endParaRPr lang="es-MX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DF6A5C-8295-43D7-B7F7-BD51759ACF8C}" type="parTrans" cxnId="{19973971-4DA3-49A4-B4A2-BA45E3288BC0}">
      <dgm:prSet/>
      <dgm:spPr/>
      <dgm:t>
        <a:bodyPr/>
        <a:lstStyle/>
        <a:p>
          <a:endParaRPr lang="es-MX"/>
        </a:p>
      </dgm:t>
    </dgm:pt>
    <dgm:pt modelId="{E93F6495-83C4-41C5-8C59-79F9C8F01585}" type="sibTrans" cxnId="{19973971-4DA3-49A4-B4A2-BA45E3288BC0}">
      <dgm:prSet/>
      <dgm:spPr/>
      <dgm:t>
        <a:bodyPr/>
        <a:lstStyle/>
        <a:p>
          <a:endParaRPr lang="es-MX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A30570-A6A1-4EE1-B7D0-197E9805C687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Especialización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FD8D-EB41-420E-9A96-994B50213315}" type="parTrans" cxnId="{FFE3369B-8047-4D64-8D15-806D3EB5C067}">
      <dgm:prSet/>
      <dgm:spPr/>
      <dgm:t>
        <a:bodyPr/>
        <a:lstStyle/>
        <a:p>
          <a:endParaRPr lang="es-MX"/>
        </a:p>
      </dgm:t>
    </dgm:pt>
    <dgm:pt modelId="{6C12C973-6C36-42A2-8486-47D483A039D4}" type="sibTrans" cxnId="{FFE3369B-8047-4D64-8D15-806D3EB5C067}">
      <dgm:prSet/>
      <dgm:spPr/>
      <dgm:t>
        <a:bodyPr/>
        <a:lstStyle/>
        <a:p>
          <a:endParaRPr lang="es-MX"/>
        </a:p>
      </dgm:t>
    </dgm:pt>
    <dgm:pt modelId="{E314166B-27EE-4A50-9E1A-AF98946B49FC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Administración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E27424-11C6-45BB-BC79-0B93EB6CF4BB}" type="parTrans" cxnId="{D1401A9B-BF47-49B9-8744-11806B296FC8}">
      <dgm:prSet/>
      <dgm:spPr/>
      <dgm:t>
        <a:bodyPr/>
        <a:lstStyle/>
        <a:p>
          <a:endParaRPr lang="es-MX"/>
        </a:p>
      </dgm:t>
    </dgm:pt>
    <dgm:pt modelId="{0813E1D6-1CA0-421D-88BA-20CF517F06B3}" type="sibTrans" cxnId="{D1401A9B-BF47-49B9-8744-11806B296FC8}">
      <dgm:prSet/>
      <dgm:spPr/>
      <dgm:t>
        <a:bodyPr/>
        <a:lstStyle/>
        <a:p>
          <a:endParaRPr lang="es-MX"/>
        </a:p>
      </dgm:t>
    </dgm:pt>
    <dgm:pt modelId="{9C9E04F8-35B3-4C41-A43E-68B4235AA15E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 de los centros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6F4500-629E-445B-8DB7-607FA2211A6D}" type="parTrans" cxnId="{8F6624D1-A19E-420D-999C-400D52D67904}">
      <dgm:prSet/>
      <dgm:spPr/>
      <dgm:t>
        <a:bodyPr/>
        <a:lstStyle/>
        <a:p>
          <a:endParaRPr lang="es-MX"/>
        </a:p>
      </dgm:t>
    </dgm:pt>
    <dgm:pt modelId="{5396E51A-A35F-4B8B-AB3A-8F410EEFC363}" type="sibTrans" cxnId="{8F6624D1-A19E-420D-999C-400D52D67904}">
      <dgm:prSet/>
      <dgm:spPr/>
      <dgm:t>
        <a:bodyPr/>
        <a:lstStyle/>
        <a:p>
          <a:endParaRPr lang="es-MX"/>
        </a:p>
      </dgm:t>
    </dgm:pt>
    <dgm:pt modelId="{A5DAD3BC-1A0C-41B3-99CE-D1AAB733DC9B}">
      <dgm:prSet custT="1"/>
      <dgm:spPr/>
      <dgm:t>
        <a:bodyPr/>
        <a:lstStyle/>
        <a:p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6628EB-55CF-44A2-85EB-ABFCB1A61533}" type="parTrans" cxnId="{E4BBF59A-B61C-44F2-81CA-19E402D4E51A}">
      <dgm:prSet/>
      <dgm:spPr/>
      <dgm:t>
        <a:bodyPr/>
        <a:lstStyle/>
        <a:p>
          <a:endParaRPr lang="es-MX"/>
        </a:p>
      </dgm:t>
    </dgm:pt>
    <dgm:pt modelId="{B6F7A051-4D0F-4FFA-885E-B69A62599BA5}" type="sibTrans" cxnId="{E4BBF59A-B61C-44F2-81CA-19E402D4E51A}">
      <dgm:prSet/>
      <dgm:spPr/>
      <dgm:t>
        <a:bodyPr/>
        <a:lstStyle/>
        <a:p>
          <a:endParaRPr lang="es-MX"/>
        </a:p>
      </dgm:t>
    </dgm:pt>
    <dgm:pt modelId="{BAD728E3-978B-433E-BFD0-5BB92D8DE2D8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Seguridad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BF037-4BFF-45FC-B684-88C9E659EB3A}" type="parTrans" cxnId="{63D88846-693C-4BF6-AFE8-0E38822FBBC9}">
      <dgm:prSet/>
      <dgm:spPr/>
      <dgm:t>
        <a:bodyPr/>
        <a:lstStyle/>
        <a:p>
          <a:endParaRPr lang="es-MX"/>
        </a:p>
      </dgm:t>
    </dgm:pt>
    <dgm:pt modelId="{355B245F-D9D0-4A9B-A968-0DEE4B4933A6}" type="sibTrans" cxnId="{63D88846-693C-4BF6-AFE8-0E38822FBBC9}">
      <dgm:prSet/>
      <dgm:spPr/>
      <dgm:t>
        <a:bodyPr/>
        <a:lstStyle/>
        <a:p>
          <a:endParaRPr lang="es-MX"/>
        </a:p>
      </dgm:t>
    </dgm:pt>
    <dgm:pt modelId="{CE06EAF8-CA8C-4613-B91E-3A5A79D96821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Distancia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FEC815-DBA4-4D9B-80B2-5D1EAD6BC957}" type="parTrans" cxnId="{B8D57AD1-53FF-4F30-B5C3-F5C277B44EE9}">
      <dgm:prSet/>
      <dgm:spPr/>
      <dgm:t>
        <a:bodyPr/>
        <a:lstStyle/>
        <a:p>
          <a:endParaRPr lang="es-MX"/>
        </a:p>
      </dgm:t>
    </dgm:pt>
    <dgm:pt modelId="{125E077E-CDC4-4B5F-8964-9265EB8BBA4D}" type="sibTrans" cxnId="{B8D57AD1-53FF-4F30-B5C3-F5C277B44EE9}">
      <dgm:prSet/>
      <dgm:spPr/>
      <dgm:t>
        <a:bodyPr/>
        <a:lstStyle/>
        <a:p>
          <a:endParaRPr lang="es-MX"/>
        </a:p>
      </dgm:t>
    </dgm:pt>
    <dgm:pt modelId="{B8BB440D-7FF4-4E2D-99F3-014CC95FF565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Atención al cliente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FB44E-AEA3-4E9D-B4B5-6FBD60A2A001}" type="parTrans" cxnId="{29C44041-A7CF-47FD-BC8A-198EEFB2D8CE}">
      <dgm:prSet/>
      <dgm:spPr/>
      <dgm:t>
        <a:bodyPr/>
        <a:lstStyle/>
        <a:p>
          <a:endParaRPr lang="es-MX"/>
        </a:p>
      </dgm:t>
    </dgm:pt>
    <dgm:pt modelId="{9F9A29E2-624D-4F1D-875C-51F2D41D0821}" type="sibTrans" cxnId="{29C44041-A7CF-47FD-BC8A-198EEFB2D8CE}">
      <dgm:prSet/>
      <dgm:spPr/>
      <dgm:t>
        <a:bodyPr/>
        <a:lstStyle/>
        <a:p>
          <a:endParaRPr lang="es-MX"/>
        </a:p>
      </dgm:t>
    </dgm:pt>
    <dgm:pt modelId="{63AEA9C9-9452-428A-B8D9-936B4036B527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Tiempo brindado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DE9024-AC77-4092-B14F-C1F6C9C1647C}" type="parTrans" cxnId="{424E30C9-88D8-442E-9DED-384F0C866E47}">
      <dgm:prSet/>
      <dgm:spPr/>
      <dgm:t>
        <a:bodyPr/>
        <a:lstStyle/>
        <a:p>
          <a:endParaRPr lang="es-MX"/>
        </a:p>
      </dgm:t>
    </dgm:pt>
    <dgm:pt modelId="{23BD11C7-FA63-4007-9B65-B0CFB887FC93}" type="sibTrans" cxnId="{424E30C9-88D8-442E-9DED-384F0C866E47}">
      <dgm:prSet/>
      <dgm:spPr/>
      <dgm:t>
        <a:bodyPr/>
        <a:lstStyle/>
        <a:p>
          <a:endParaRPr lang="es-MX"/>
        </a:p>
      </dgm:t>
    </dgm:pt>
    <dgm:pt modelId="{C36EB289-45F6-4FB5-B6B0-1E8170AA93AA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agregado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C3DF1-6D51-42DA-AF96-D382A744CA57}" type="parTrans" cxnId="{8F7BD2EE-968A-41D9-A119-DD91DEF3CD49}">
      <dgm:prSet/>
      <dgm:spPr/>
      <dgm:t>
        <a:bodyPr/>
        <a:lstStyle/>
        <a:p>
          <a:endParaRPr lang="es-MX"/>
        </a:p>
      </dgm:t>
    </dgm:pt>
    <dgm:pt modelId="{5A283FD4-A569-4942-A52B-73EE6E58A70C}" type="sibTrans" cxnId="{8F7BD2EE-968A-41D9-A119-DD91DEF3CD49}">
      <dgm:prSet/>
      <dgm:spPr/>
      <dgm:t>
        <a:bodyPr/>
        <a:lstStyle/>
        <a:p>
          <a:endParaRPr lang="es-MX"/>
        </a:p>
      </dgm:t>
    </dgm:pt>
    <dgm:pt modelId="{A8CABADA-D1BE-422D-B99A-8FA845CD1D7B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Tiempo de servicio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10686C-6950-443F-822E-019B3F8238A0}" type="parTrans" cxnId="{3D51259A-A6A1-47B5-B154-488EF0DB375C}">
      <dgm:prSet/>
      <dgm:spPr/>
      <dgm:t>
        <a:bodyPr/>
        <a:lstStyle/>
        <a:p>
          <a:endParaRPr lang="es-MX"/>
        </a:p>
      </dgm:t>
    </dgm:pt>
    <dgm:pt modelId="{042EB8C4-FC36-4F2A-AA91-C135041E3ABF}" type="sibTrans" cxnId="{3D51259A-A6A1-47B5-B154-488EF0DB375C}">
      <dgm:prSet/>
      <dgm:spPr/>
      <dgm:t>
        <a:bodyPr/>
        <a:lstStyle/>
        <a:p>
          <a:endParaRPr lang="es-MX"/>
        </a:p>
      </dgm:t>
    </dgm:pt>
    <dgm:pt modelId="{13DA7F59-E618-4CE5-9C49-9D33BFC4DA21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Atención al cliente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54172B-D9E4-4B0A-A6D1-4BA1265BB9FA}" type="parTrans" cxnId="{B809B9F1-6516-407A-9F1F-00CF4D64FA54}">
      <dgm:prSet/>
      <dgm:spPr/>
      <dgm:t>
        <a:bodyPr/>
        <a:lstStyle/>
        <a:p>
          <a:endParaRPr lang="es-MX"/>
        </a:p>
      </dgm:t>
    </dgm:pt>
    <dgm:pt modelId="{0E4BE7DF-AC72-4F5F-90C0-EA444A88FEA2}" type="sibTrans" cxnId="{B809B9F1-6516-407A-9F1F-00CF4D64FA54}">
      <dgm:prSet/>
      <dgm:spPr/>
      <dgm:t>
        <a:bodyPr/>
        <a:lstStyle/>
        <a:p>
          <a:endParaRPr lang="es-MX"/>
        </a:p>
      </dgm:t>
    </dgm:pt>
    <dgm:pt modelId="{2844A7C2-D885-4C87-B66B-3446068C75B1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Presupuesto asignado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92BEF-5228-4F82-B7EB-751F97BD6E63}" type="parTrans" cxnId="{6CA32117-05B5-49F2-BC61-35ECE8D56C2E}">
      <dgm:prSet/>
      <dgm:spPr/>
      <dgm:t>
        <a:bodyPr/>
        <a:lstStyle/>
        <a:p>
          <a:endParaRPr lang="es-MX"/>
        </a:p>
      </dgm:t>
    </dgm:pt>
    <dgm:pt modelId="{176ABB6C-D906-4F9C-8DF2-3DEEABCA8B71}" type="sibTrans" cxnId="{6CA32117-05B5-49F2-BC61-35ECE8D56C2E}">
      <dgm:prSet/>
      <dgm:spPr/>
      <dgm:t>
        <a:bodyPr/>
        <a:lstStyle/>
        <a:p>
          <a:endParaRPr lang="es-MX"/>
        </a:p>
      </dgm:t>
    </dgm:pt>
    <dgm:pt modelId="{72D4A77F-4D3B-40F5-86BE-FF1B1D15190D}">
      <dgm:prSet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Cupos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03CAF1-B3CA-4BC5-AE2C-1094BD300FA1}" type="parTrans" cxnId="{FEF36330-674D-4B26-97D0-4EFF3CA5A144}">
      <dgm:prSet/>
      <dgm:spPr/>
      <dgm:t>
        <a:bodyPr/>
        <a:lstStyle/>
        <a:p>
          <a:endParaRPr lang="es-MX"/>
        </a:p>
      </dgm:t>
    </dgm:pt>
    <dgm:pt modelId="{96A9C49F-3068-4B63-8AA3-8AB58B7EFFB2}" type="sibTrans" cxnId="{FEF36330-674D-4B26-97D0-4EFF3CA5A144}">
      <dgm:prSet/>
      <dgm:spPr/>
      <dgm:t>
        <a:bodyPr/>
        <a:lstStyle/>
        <a:p>
          <a:endParaRPr lang="es-MX"/>
        </a:p>
      </dgm:t>
    </dgm:pt>
    <dgm:pt modelId="{2555E8D2-E15F-4C91-B5C1-00968F862678}" type="pres">
      <dgm:prSet presAssocID="{784F6488-20F4-4E22-93B6-C443F269B8F8}" presName="Name0" presStyleCnt="0">
        <dgm:presLayoutVars>
          <dgm:dir/>
          <dgm:animLvl val="lvl"/>
          <dgm:resizeHandles val="exact"/>
        </dgm:presLayoutVars>
      </dgm:prSet>
      <dgm:spPr/>
    </dgm:pt>
    <dgm:pt modelId="{740421DC-B32A-479B-9FB3-385405652971}" type="pres">
      <dgm:prSet presAssocID="{784F6488-20F4-4E22-93B6-C443F269B8F8}" presName="tSp" presStyleCnt="0"/>
      <dgm:spPr/>
    </dgm:pt>
    <dgm:pt modelId="{0D7E6D1D-02F2-4CCE-B210-005AD56C3EFA}" type="pres">
      <dgm:prSet presAssocID="{784F6488-20F4-4E22-93B6-C443F269B8F8}" presName="bSp" presStyleCnt="0"/>
      <dgm:spPr/>
    </dgm:pt>
    <dgm:pt modelId="{4E485052-C11F-4018-928E-348D870C5C4E}" type="pres">
      <dgm:prSet presAssocID="{784F6488-20F4-4E22-93B6-C443F269B8F8}" presName="process" presStyleCnt="0"/>
      <dgm:spPr/>
    </dgm:pt>
    <dgm:pt modelId="{86AA4BE2-1167-46E7-BA90-B8E7E2B561EE}" type="pres">
      <dgm:prSet presAssocID="{F877E816-E159-44E5-8746-2698FDADA68F}" presName="composite1" presStyleCnt="0"/>
      <dgm:spPr/>
    </dgm:pt>
    <dgm:pt modelId="{76570534-582C-4F43-A576-2DF1C6E85876}" type="pres">
      <dgm:prSet presAssocID="{F877E816-E159-44E5-8746-2698FDADA68F}" presName="dummyNode1" presStyleLbl="node1" presStyleIdx="0" presStyleCnt="4"/>
      <dgm:spPr/>
    </dgm:pt>
    <dgm:pt modelId="{5795951A-A3B7-4F70-8A88-125B477F8816}" type="pres">
      <dgm:prSet presAssocID="{F877E816-E159-44E5-8746-2698FDADA68F}" presName="childNode1" presStyleLbl="bgAcc1" presStyleIdx="0" presStyleCnt="4" custScaleX="130156" custScaleY="156443" custLinFactNeighborY="-241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738C51-AAC4-465B-83F9-4F8F4E920023}" type="pres">
      <dgm:prSet presAssocID="{F877E816-E159-44E5-8746-2698FDADA68F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CF2BFC-A548-43A5-98D3-0F5484EF2CA9}" type="pres">
      <dgm:prSet presAssocID="{F877E816-E159-44E5-8746-2698FDADA68F}" presName="parentNode1" presStyleLbl="node1" presStyleIdx="0" presStyleCnt="4" custScaleX="11551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2713C7-61D1-4F92-8EE7-F039D10B7E7C}" type="pres">
      <dgm:prSet presAssocID="{F877E816-E159-44E5-8746-2698FDADA68F}" presName="connSite1" presStyleCnt="0"/>
      <dgm:spPr/>
    </dgm:pt>
    <dgm:pt modelId="{95DC0F16-1A06-41DD-9226-74F11FA38581}" type="pres">
      <dgm:prSet presAssocID="{AF18B943-F166-4D0D-83D4-0A2199412157}" presName="Name9" presStyleLbl="sibTrans2D1" presStyleIdx="0" presStyleCnt="3" custLinFactNeighborX="-21340" custLinFactNeighborY="-1576"/>
      <dgm:spPr/>
    </dgm:pt>
    <dgm:pt modelId="{09C33BF6-96C0-4720-B9D0-EF34508D753E}" type="pres">
      <dgm:prSet presAssocID="{0F0726C0-1FED-4C4B-AD2A-5DC363A3D624}" presName="composite2" presStyleCnt="0"/>
      <dgm:spPr/>
    </dgm:pt>
    <dgm:pt modelId="{3DECBE4D-6FFE-4717-BB25-D77BB93B9AC6}" type="pres">
      <dgm:prSet presAssocID="{0F0726C0-1FED-4C4B-AD2A-5DC363A3D624}" presName="dummyNode2" presStyleLbl="node1" presStyleIdx="0" presStyleCnt="4"/>
      <dgm:spPr/>
    </dgm:pt>
    <dgm:pt modelId="{F1F326D9-F09D-4EEB-9D39-B792ECAC28B7}" type="pres">
      <dgm:prSet presAssocID="{0F0726C0-1FED-4C4B-AD2A-5DC363A3D624}" presName="childNode2" presStyleLbl="bgAcc1" presStyleIdx="1" presStyleCnt="4" custScaleX="134300" custScaleY="180482" custLinFactNeighborX="9436" custLinFactNeighborY="439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95D759-C99F-45C1-B05E-675B192257D7}" type="pres">
      <dgm:prSet presAssocID="{0F0726C0-1FED-4C4B-AD2A-5DC363A3D62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1008D0-84A7-469F-B0CC-E0E7568565C8}" type="pres">
      <dgm:prSet presAssocID="{0F0726C0-1FED-4C4B-AD2A-5DC363A3D624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200F995B-1484-4772-959F-3509149CBDFA}" type="pres">
      <dgm:prSet presAssocID="{0F0726C0-1FED-4C4B-AD2A-5DC363A3D624}" presName="connSite2" presStyleCnt="0"/>
      <dgm:spPr/>
    </dgm:pt>
    <dgm:pt modelId="{760994B6-C4C3-44CE-9F3A-73DACD4F6AF4}" type="pres">
      <dgm:prSet presAssocID="{1604DA18-2AC2-4FD5-8C69-3D27A44531A8}" presName="Name18" presStyleLbl="sibTrans2D1" presStyleIdx="1" presStyleCnt="3" custLinFactNeighborX="-1715" custLinFactNeighborY="-2370"/>
      <dgm:spPr/>
    </dgm:pt>
    <dgm:pt modelId="{4ACC2FD8-5D9D-4E10-9BEF-5B49F75E8FA2}" type="pres">
      <dgm:prSet presAssocID="{567DE23A-BFA0-4640-8870-F6D60E459C74}" presName="composite1" presStyleCnt="0"/>
      <dgm:spPr/>
    </dgm:pt>
    <dgm:pt modelId="{586A9BDC-6154-491A-902B-B9F6036E7604}" type="pres">
      <dgm:prSet presAssocID="{567DE23A-BFA0-4640-8870-F6D60E459C74}" presName="dummyNode1" presStyleLbl="node1" presStyleIdx="1" presStyleCnt="4"/>
      <dgm:spPr/>
    </dgm:pt>
    <dgm:pt modelId="{1E5193EB-04F1-4362-A231-7FA7D7C6862A}" type="pres">
      <dgm:prSet presAssocID="{567DE23A-BFA0-4640-8870-F6D60E459C74}" presName="childNode1" presStyleLbl="bgAcc1" presStyleIdx="2" presStyleCnt="4" custScaleX="115355" custScaleY="1536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46BCDF-AE98-42B8-82E2-A66452F5E656}" type="pres">
      <dgm:prSet presAssocID="{567DE23A-BFA0-4640-8870-F6D60E459C7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9C50EB-AF42-44D3-8F9A-445E76675782}" type="pres">
      <dgm:prSet presAssocID="{567DE23A-BFA0-4640-8870-F6D60E459C74}" presName="parentNode1" presStyleLbl="node1" presStyleIdx="2" presStyleCnt="4" custLinFactNeighborX="-3538" custLinFactNeighborY="8898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DE8313-A45A-44C3-9902-09A42AAF3B62}" type="pres">
      <dgm:prSet presAssocID="{567DE23A-BFA0-4640-8870-F6D60E459C74}" presName="connSite1" presStyleCnt="0"/>
      <dgm:spPr/>
    </dgm:pt>
    <dgm:pt modelId="{4F8D721A-6E6A-4137-BA43-66FFA0305120}" type="pres">
      <dgm:prSet presAssocID="{E93F6495-83C4-41C5-8C59-79F9C8F01585}" presName="Name9" presStyleLbl="sibTrans2D1" presStyleIdx="2" presStyleCnt="3" custLinFactNeighborX="4397" custLinFactNeighborY="1759"/>
      <dgm:spPr/>
    </dgm:pt>
    <dgm:pt modelId="{D493D1D6-E315-4182-8512-B69AED62E589}" type="pres">
      <dgm:prSet presAssocID="{E314166B-27EE-4A50-9E1A-AF98946B49FC}" presName="composite2" presStyleCnt="0"/>
      <dgm:spPr/>
    </dgm:pt>
    <dgm:pt modelId="{8F4D4FD4-FB79-47C3-BD9E-C2AF981DAFFF}" type="pres">
      <dgm:prSet presAssocID="{E314166B-27EE-4A50-9E1A-AF98946B49FC}" presName="dummyNode2" presStyleLbl="node1" presStyleIdx="2" presStyleCnt="4"/>
      <dgm:spPr/>
    </dgm:pt>
    <dgm:pt modelId="{11142455-71D3-479A-8116-75D9FFADCAD0}" type="pres">
      <dgm:prSet presAssocID="{E314166B-27EE-4A50-9E1A-AF98946B49FC}" presName="childNode2" presStyleLbl="bgAcc1" presStyleIdx="3" presStyleCnt="4" custScaleX="1159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8333A2-05C1-4A39-9CDE-F62DC658D2D7}" type="pres">
      <dgm:prSet presAssocID="{E314166B-27EE-4A50-9E1A-AF98946B49F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CD315C-6229-4F9D-840A-5C9F6DCF9608}" type="pres">
      <dgm:prSet presAssocID="{E314166B-27EE-4A50-9E1A-AF98946B49FC}" presName="parentNode2" presStyleLbl="node1" presStyleIdx="3" presStyleCnt="4" custScaleX="122540" custLinFactNeighborX="-5118" custLinFactNeighborY="-26603">
        <dgm:presLayoutVars>
          <dgm:chMax val="0"/>
          <dgm:bulletEnabled val="1"/>
        </dgm:presLayoutVars>
      </dgm:prSet>
      <dgm:spPr/>
    </dgm:pt>
    <dgm:pt modelId="{D9A3B717-21DE-441F-A66C-7C2CD2A532E0}" type="pres">
      <dgm:prSet presAssocID="{E314166B-27EE-4A50-9E1A-AF98946B49FC}" presName="connSite2" presStyleCnt="0"/>
      <dgm:spPr/>
    </dgm:pt>
  </dgm:ptLst>
  <dgm:cxnLst>
    <dgm:cxn modelId="{488FABF3-E856-4671-B988-E5ACA7AE3B9C}" type="presOf" srcId="{E93F6495-83C4-41C5-8C59-79F9C8F01585}" destId="{4F8D721A-6E6A-4137-BA43-66FFA0305120}" srcOrd="0" destOrd="0" presId="urn:microsoft.com/office/officeart/2005/8/layout/hProcess4"/>
    <dgm:cxn modelId="{80427205-C9C3-4A14-9B4F-F6143699C828}" type="presOf" srcId="{567DE23A-BFA0-4640-8870-F6D60E459C74}" destId="{E29C50EB-AF42-44D3-8F9A-445E76675782}" srcOrd="0" destOrd="0" presId="urn:microsoft.com/office/officeart/2005/8/layout/hProcess4"/>
    <dgm:cxn modelId="{D1401A9B-BF47-49B9-8744-11806B296FC8}" srcId="{784F6488-20F4-4E22-93B6-C443F269B8F8}" destId="{E314166B-27EE-4A50-9E1A-AF98946B49FC}" srcOrd="3" destOrd="0" parTransId="{A8E27424-11C6-45BB-BC79-0B93EB6CF4BB}" sibTransId="{0813E1D6-1CA0-421D-88BA-20CF517F06B3}"/>
    <dgm:cxn modelId="{29C44041-A7CF-47FD-BC8A-198EEFB2D8CE}" srcId="{0F0726C0-1FED-4C4B-AD2A-5DC363A3D624}" destId="{B8BB440D-7FF4-4E2D-99F3-014CC95FF565}" srcOrd="0" destOrd="0" parTransId="{474FB44E-AEA3-4E9D-B4B5-6FBD60A2A001}" sibTransId="{9F9A29E2-624D-4F1D-875C-51F2D41D0821}"/>
    <dgm:cxn modelId="{5327A010-0CAB-4E2F-963F-4475FA2B9786}" type="presOf" srcId="{63AEA9C9-9452-428A-B8D9-936B4036B527}" destId="{CE95D759-C99F-45C1-B05E-675B192257D7}" srcOrd="1" destOrd="1" presId="urn:microsoft.com/office/officeart/2005/8/layout/hProcess4"/>
    <dgm:cxn modelId="{5C4D35A6-BD4E-4A9D-8C72-5946FAE9030B}" type="presOf" srcId="{1604DA18-2AC2-4FD5-8C69-3D27A44531A8}" destId="{760994B6-C4C3-44CE-9F3A-73DACD4F6AF4}" srcOrd="0" destOrd="0" presId="urn:microsoft.com/office/officeart/2005/8/layout/hProcess4"/>
    <dgm:cxn modelId="{010C8D86-E125-45F0-BF01-F9870E86EABE}" srcId="{784F6488-20F4-4E22-93B6-C443F269B8F8}" destId="{0F0726C0-1FED-4C4B-AD2A-5DC363A3D624}" srcOrd="1" destOrd="0" parTransId="{B4BDE710-B212-4E21-8FD7-C6D6D8832F81}" sibTransId="{1604DA18-2AC2-4FD5-8C69-3D27A44531A8}"/>
    <dgm:cxn modelId="{BC0A75EB-FB29-4395-93E1-15A00D8FF353}" type="presOf" srcId="{B8BB440D-7FF4-4E2D-99F3-014CC95FF565}" destId="{F1F326D9-F09D-4EEB-9D39-B792ECAC28B7}" srcOrd="0" destOrd="0" presId="urn:microsoft.com/office/officeart/2005/8/layout/hProcess4"/>
    <dgm:cxn modelId="{0B863F60-46E6-4D56-BB8C-ECB13C5B7543}" type="presOf" srcId="{2844A7C2-D885-4C87-B66B-3446068C75B1}" destId="{B48333A2-05C1-4A39-9CDE-F62DC658D2D7}" srcOrd="1" destOrd="0" presId="urn:microsoft.com/office/officeart/2005/8/layout/hProcess4"/>
    <dgm:cxn modelId="{35E3F99B-0482-4041-ABBB-E37C8CC7DFA2}" type="presOf" srcId="{C36EB289-45F6-4FB5-B6B0-1E8170AA93AA}" destId="{F1F326D9-F09D-4EEB-9D39-B792ECAC28B7}" srcOrd="0" destOrd="2" presId="urn:microsoft.com/office/officeart/2005/8/layout/hProcess4"/>
    <dgm:cxn modelId="{6EE2EF3C-0DD7-458A-9AD7-02171054BA4C}" type="presOf" srcId="{E314166B-27EE-4A50-9E1A-AF98946B49FC}" destId="{04CD315C-6229-4F9D-840A-5C9F6DCF9608}" srcOrd="0" destOrd="0" presId="urn:microsoft.com/office/officeart/2005/8/layout/hProcess4"/>
    <dgm:cxn modelId="{19973971-4DA3-49A4-B4A2-BA45E3288BC0}" srcId="{784F6488-20F4-4E22-93B6-C443F269B8F8}" destId="{567DE23A-BFA0-4640-8870-F6D60E459C74}" srcOrd="2" destOrd="0" parTransId="{CBDF6A5C-8295-43D7-B7F7-BD51759ACF8C}" sibTransId="{E93F6495-83C4-41C5-8C59-79F9C8F01585}"/>
    <dgm:cxn modelId="{8242F8CC-83D5-44B7-9AA0-0BD5A189C37B}" type="presOf" srcId="{13DA7F59-E618-4CE5-9C49-9D33BFC4DA21}" destId="{1E5193EB-04F1-4362-A231-7FA7D7C6862A}" srcOrd="0" destOrd="2" presId="urn:microsoft.com/office/officeart/2005/8/layout/hProcess4"/>
    <dgm:cxn modelId="{B8D57AD1-53FF-4F30-B5C3-F5C277B44EE9}" srcId="{F877E816-E159-44E5-8746-2698FDADA68F}" destId="{CE06EAF8-CA8C-4613-B91E-3A5A79D96821}" srcOrd="2" destOrd="0" parTransId="{14FEC815-DBA4-4D9B-80B2-5D1EAD6BC957}" sibTransId="{125E077E-CDC4-4B5F-8964-9265EB8BBA4D}"/>
    <dgm:cxn modelId="{B101676D-D024-479C-8794-CFAC6C20045E}" type="presOf" srcId="{F877E816-E159-44E5-8746-2698FDADA68F}" destId="{00CF2BFC-A548-43A5-98D3-0F5484EF2CA9}" srcOrd="0" destOrd="0" presId="urn:microsoft.com/office/officeart/2005/8/layout/hProcess4"/>
    <dgm:cxn modelId="{FEF36330-674D-4B26-97D0-4EFF3CA5A144}" srcId="{E314166B-27EE-4A50-9E1A-AF98946B49FC}" destId="{72D4A77F-4D3B-40F5-86BE-FF1B1D15190D}" srcOrd="1" destOrd="0" parTransId="{C203CAF1-B3CA-4BC5-AE2C-1094BD300FA1}" sibTransId="{96A9C49F-3068-4B63-8AA3-8AB58B7EFFB2}"/>
    <dgm:cxn modelId="{F4767CC6-B606-41D3-BE13-056DE5FD0067}" type="presOf" srcId="{72D4A77F-4D3B-40F5-86BE-FF1B1D15190D}" destId="{11142455-71D3-479A-8116-75D9FFADCAD0}" srcOrd="0" destOrd="1" presId="urn:microsoft.com/office/officeart/2005/8/layout/hProcess4"/>
    <dgm:cxn modelId="{83FC5CE2-2EE9-4474-896B-912CFDBB6502}" type="presOf" srcId="{9C9E04F8-35B3-4C41-A43E-68B4235AA15E}" destId="{89738C51-AAC4-465B-83F9-4F8F4E920023}" srcOrd="1" destOrd="0" presId="urn:microsoft.com/office/officeart/2005/8/layout/hProcess4"/>
    <dgm:cxn modelId="{7F507423-0F2B-4E0B-9237-E972DADB44B4}" type="presOf" srcId="{B8BB440D-7FF4-4E2D-99F3-014CC95FF565}" destId="{CE95D759-C99F-45C1-B05E-675B192257D7}" srcOrd="1" destOrd="0" presId="urn:microsoft.com/office/officeart/2005/8/layout/hProcess4"/>
    <dgm:cxn modelId="{1DA0D442-3DB2-40AF-AEF5-1F4AF9931E09}" type="presOf" srcId="{A5DAD3BC-1A0C-41B3-99CE-D1AAB733DC9B}" destId="{89738C51-AAC4-465B-83F9-4F8F4E920023}" srcOrd="1" destOrd="3" presId="urn:microsoft.com/office/officeart/2005/8/layout/hProcess4"/>
    <dgm:cxn modelId="{9B34EFA5-D311-4E0C-8202-C0DA3C0D2A27}" type="presOf" srcId="{72D4A77F-4D3B-40F5-86BE-FF1B1D15190D}" destId="{B48333A2-05C1-4A39-9CDE-F62DC658D2D7}" srcOrd="1" destOrd="1" presId="urn:microsoft.com/office/officeart/2005/8/layout/hProcess4"/>
    <dgm:cxn modelId="{FCDED052-33DF-4FD8-A91B-8777909037EB}" type="presOf" srcId="{CE06EAF8-CA8C-4613-B91E-3A5A79D96821}" destId="{89738C51-AAC4-465B-83F9-4F8F4E920023}" srcOrd="1" destOrd="2" presId="urn:microsoft.com/office/officeart/2005/8/layout/hProcess4"/>
    <dgm:cxn modelId="{B6B48D4E-2C8E-4976-A17F-A7A99A619087}" type="presOf" srcId="{A8CABADA-D1BE-422D-B99A-8FA845CD1D7B}" destId="{3346BCDF-AE98-42B8-82E2-A66452F5E656}" srcOrd="1" destOrd="1" presId="urn:microsoft.com/office/officeart/2005/8/layout/hProcess4"/>
    <dgm:cxn modelId="{6CA32117-05B5-49F2-BC61-35ECE8D56C2E}" srcId="{E314166B-27EE-4A50-9E1A-AF98946B49FC}" destId="{2844A7C2-D885-4C87-B66B-3446068C75B1}" srcOrd="0" destOrd="0" parTransId="{F2192BEF-5228-4F82-B7EB-751F97BD6E63}" sibTransId="{176ABB6C-D906-4F9C-8DF2-3DEEABCA8B71}"/>
    <dgm:cxn modelId="{B809B9F1-6516-407A-9F1F-00CF4D64FA54}" srcId="{567DE23A-BFA0-4640-8870-F6D60E459C74}" destId="{13DA7F59-E618-4CE5-9C49-9D33BFC4DA21}" srcOrd="2" destOrd="0" parTransId="{B954172B-D9E4-4B0A-A6D1-4BA1265BB9FA}" sibTransId="{0E4BE7DF-AC72-4F5F-90C0-EA444A88FEA2}"/>
    <dgm:cxn modelId="{CDE10AAF-9177-49AC-98B3-95D5D9C67386}" type="presOf" srcId="{CE06EAF8-CA8C-4613-B91E-3A5A79D96821}" destId="{5795951A-A3B7-4F70-8A88-125B477F8816}" srcOrd="0" destOrd="2" presId="urn:microsoft.com/office/officeart/2005/8/layout/hProcess4"/>
    <dgm:cxn modelId="{3D51259A-A6A1-47B5-B154-488EF0DB375C}" srcId="{567DE23A-BFA0-4640-8870-F6D60E459C74}" destId="{A8CABADA-D1BE-422D-B99A-8FA845CD1D7B}" srcOrd="1" destOrd="0" parTransId="{8D10686C-6950-443F-822E-019B3F8238A0}" sibTransId="{042EB8C4-FC36-4F2A-AA91-C135041E3ABF}"/>
    <dgm:cxn modelId="{0CDBC15D-2789-4096-89CB-2DDF64865969}" type="presOf" srcId="{63AEA9C9-9452-428A-B8D9-936B4036B527}" destId="{F1F326D9-F09D-4EEB-9D39-B792ECAC28B7}" srcOrd="0" destOrd="1" presId="urn:microsoft.com/office/officeart/2005/8/layout/hProcess4"/>
    <dgm:cxn modelId="{6BB02EFC-2460-4705-90B1-683F8BE5FF64}" type="presOf" srcId="{9C9E04F8-35B3-4C41-A43E-68B4235AA15E}" destId="{5795951A-A3B7-4F70-8A88-125B477F8816}" srcOrd="0" destOrd="0" presId="urn:microsoft.com/office/officeart/2005/8/layout/hProcess4"/>
    <dgm:cxn modelId="{743DEF3B-04DA-4641-B39E-75B06AF826E1}" type="presOf" srcId="{0F0726C0-1FED-4C4B-AD2A-5DC363A3D624}" destId="{441008D0-84A7-469F-B0CC-E0E7568565C8}" srcOrd="0" destOrd="0" presId="urn:microsoft.com/office/officeart/2005/8/layout/hProcess4"/>
    <dgm:cxn modelId="{C83F9FE6-AB6D-48E9-B4A7-2FA014507FF6}" type="presOf" srcId="{BAD728E3-978B-433E-BFD0-5BB92D8DE2D8}" destId="{5795951A-A3B7-4F70-8A88-125B477F8816}" srcOrd="0" destOrd="1" presId="urn:microsoft.com/office/officeart/2005/8/layout/hProcess4"/>
    <dgm:cxn modelId="{EFB8D52E-A176-416C-B20A-C295783F3DC9}" type="presOf" srcId="{B4A30570-A6A1-4EE1-B7D0-197E9805C687}" destId="{1E5193EB-04F1-4362-A231-7FA7D7C6862A}" srcOrd="0" destOrd="0" presId="urn:microsoft.com/office/officeart/2005/8/layout/hProcess4"/>
    <dgm:cxn modelId="{8F7BD2EE-968A-41D9-A119-DD91DEF3CD49}" srcId="{0F0726C0-1FED-4C4B-AD2A-5DC363A3D624}" destId="{C36EB289-45F6-4FB5-B6B0-1E8170AA93AA}" srcOrd="2" destOrd="0" parTransId="{4EFC3DF1-6D51-42DA-AF96-D382A744CA57}" sibTransId="{5A283FD4-A569-4942-A52B-73EE6E58A70C}"/>
    <dgm:cxn modelId="{E4BBF59A-B61C-44F2-81CA-19E402D4E51A}" srcId="{F877E816-E159-44E5-8746-2698FDADA68F}" destId="{A5DAD3BC-1A0C-41B3-99CE-D1AAB733DC9B}" srcOrd="3" destOrd="0" parTransId="{0A6628EB-55CF-44A2-85EB-ABFCB1A61533}" sibTransId="{B6F7A051-4D0F-4FFA-885E-B69A62599BA5}"/>
    <dgm:cxn modelId="{424E30C9-88D8-442E-9DED-384F0C866E47}" srcId="{0F0726C0-1FED-4C4B-AD2A-5DC363A3D624}" destId="{63AEA9C9-9452-428A-B8D9-936B4036B527}" srcOrd="1" destOrd="0" parTransId="{4BDE9024-AC77-4092-B14F-C1F6C9C1647C}" sibTransId="{23BD11C7-FA63-4007-9B65-B0CFB887FC93}"/>
    <dgm:cxn modelId="{05893BF7-713C-4108-A096-4FA7E31007DA}" type="presOf" srcId="{B4A30570-A6A1-4EE1-B7D0-197E9805C687}" destId="{3346BCDF-AE98-42B8-82E2-A66452F5E656}" srcOrd="1" destOrd="0" presId="urn:microsoft.com/office/officeart/2005/8/layout/hProcess4"/>
    <dgm:cxn modelId="{5F34F1A7-435F-4DB4-A1DF-A0F06AB287D4}" type="presOf" srcId="{AF18B943-F166-4D0D-83D4-0A2199412157}" destId="{95DC0F16-1A06-41DD-9226-74F11FA38581}" srcOrd="0" destOrd="0" presId="urn:microsoft.com/office/officeart/2005/8/layout/hProcess4"/>
    <dgm:cxn modelId="{C418D1FF-362B-4AE0-B625-D89382896D83}" type="presOf" srcId="{2844A7C2-D885-4C87-B66B-3446068C75B1}" destId="{11142455-71D3-479A-8116-75D9FFADCAD0}" srcOrd="0" destOrd="0" presId="urn:microsoft.com/office/officeart/2005/8/layout/hProcess4"/>
    <dgm:cxn modelId="{3F161728-2143-4799-BDF9-84E4FAE33611}" srcId="{784F6488-20F4-4E22-93B6-C443F269B8F8}" destId="{F877E816-E159-44E5-8746-2698FDADA68F}" srcOrd="0" destOrd="0" parTransId="{249B26BE-030B-44D0-BBCB-44FFDCF6AE9E}" sibTransId="{AF18B943-F166-4D0D-83D4-0A2199412157}"/>
    <dgm:cxn modelId="{186C1778-C808-4D03-BE5C-8562CE3D33ED}" type="presOf" srcId="{BAD728E3-978B-433E-BFD0-5BB92D8DE2D8}" destId="{89738C51-AAC4-465B-83F9-4F8F4E920023}" srcOrd="1" destOrd="1" presId="urn:microsoft.com/office/officeart/2005/8/layout/hProcess4"/>
    <dgm:cxn modelId="{FFE3369B-8047-4D64-8D15-806D3EB5C067}" srcId="{567DE23A-BFA0-4640-8870-F6D60E459C74}" destId="{B4A30570-A6A1-4EE1-B7D0-197E9805C687}" srcOrd="0" destOrd="0" parTransId="{7F37FD8D-EB41-420E-9A96-994B50213315}" sibTransId="{6C12C973-6C36-42A2-8486-47D483A039D4}"/>
    <dgm:cxn modelId="{5EA0798C-25DE-4566-AC3C-D3D5AD9A3B35}" type="presOf" srcId="{13DA7F59-E618-4CE5-9C49-9D33BFC4DA21}" destId="{3346BCDF-AE98-42B8-82E2-A66452F5E656}" srcOrd="1" destOrd="2" presId="urn:microsoft.com/office/officeart/2005/8/layout/hProcess4"/>
    <dgm:cxn modelId="{4857073F-5FC5-4E6A-9F1A-41623DD5F8F2}" type="presOf" srcId="{C36EB289-45F6-4FB5-B6B0-1E8170AA93AA}" destId="{CE95D759-C99F-45C1-B05E-675B192257D7}" srcOrd="1" destOrd="2" presId="urn:microsoft.com/office/officeart/2005/8/layout/hProcess4"/>
    <dgm:cxn modelId="{D5CB1074-0FFE-41DE-8AEA-28D0B28B140C}" type="presOf" srcId="{784F6488-20F4-4E22-93B6-C443F269B8F8}" destId="{2555E8D2-E15F-4C91-B5C1-00968F862678}" srcOrd="0" destOrd="0" presId="urn:microsoft.com/office/officeart/2005/8/layout/hProcess4"/>
    <dgm:cxn modelId="{1F685D5B-07E6-4BE9-B072-F87A74CF2A73}" type="presOf" srcId="{A8CABADA-D1BE-422D-B99A-8FA845CD1D7B}" destId="{1E5193EB-04F1-4362-A231-7FA7D7C6862A}" srcOrd="0" destOrd="1" presId="urn:microsoft.com/office/officeart/2005/8/layout/hProcess4"/>
    <dgm:cxn modelId="{BE7EB3B8-3B5D-4609-A53D-D1CA3EB5775D}" type="presOf" srcId="{A5DAD3BC-1A0C-41B3-99CE-D1AAB733DC9B}" destId="{5795951A-A3B7-4F70-8A88-125B477F8816}" srcOrd="0" destOrd="3" presId="urn:microsoft.com/office/officeart/2005/8/layout/hProcess4"/>
    <dgm:cxn modelId="{8F6624D1-A19E-420D-999C-400D52D67904}" srcId="{F877E816-E159-44E5-8746-2698FDADA68F}" destId="{9C9E04F8-35B3-4C41-A43E-68B4235AA15E}" srcOrd="0" destOrd="0" parTransId="{496F4500-629E-445B-8DB7-607FA2211A6D}" sibTransId="{5396E51A-A35F-4B8B-AB3A-8F410EEFC363}"/>
    <dgm:cxn modelId="{63D88846-693C-4BF6-AFE8-0E38822FBBC9}" srcId="{F877E816-E159-44E5-8746-2698FDADA68F}" destId="{BAD728E3-978B-433E-BFD0-5BB92D8DE2D8}" srcOrd="1" destOrd="0" parTransId="{0ACBF037-4BFF-45FC-B684-88C9E659EB3A}" sibTransId="{355B245F-D9D0-4A9B-A968-0DEE4B4933A6}"/>
    <dgm:cxn modelId="{88608895-2A18-4F56-A06B-F74B723CC800}" type="presParOf" srcId="{2555E8D2-E15F-4C91-B5C1-00968F862678}" destId="{740421DC-B32A-479B-9FB3-385405652971}" srcOrd="0" destOrd="0" presId="urn:microsoft.com/office/officeart/2005/8/layout/hProcess4"/>
    <dgm:cxn modelId="{9C792DA3-7F40-416A-BC8C-9828D5D29378}" type="presParOf" srcId="{2555E8D2-E15F-4C91-B5C1-00968F862678}" destId="{0D7E6D1D-02F2-4CCE-B210-005AD56C3EFA}" srcOrd="1" destOrd="0" presId="urn:microsoft.com/office/officeart/2005/8/layout/hProcess4"/>
    <dgm:cxn modelId="{71B765A0-70DF-417E-8058-386AD2E1B548}" type="presParOf" srcId="{2555E8D2-E15F-4C91-B5C1-00968F862678}" destId="{4E485052-C11F-4018-928E-348D870C5C4E}" srcOrd="2" destOrd="0" presId="urn:microsoft.com/office/officeart/2005/8/layout/hProcess4"/>
    <dgm:cxn modelId="{BAC6E2FF-1F5D-4453-9E19-C31FBE723E89}" type="presParOf" srcId="{4E485052-C11F-4018-928E-348D870C5C4E}" destId="{86AA4BE2-1167-46E7-BA90-B8E7E2B561EE}" srcOrd="0" destOrd="0" presId="urn:microsoft.com/office/officeart/2005/8/layout/hProcess4"/>
    <dgm:cxn modelId="{6745F456-6F39-468B-A572-5684392758E2}" type="presParOf" srcId="{86AA4BE2-1167-46E7-BA90-B8E7E2B561EE}" destId="{76570534-582C-4F43-A576-2DF1C6E85876}" srcOrd="0" destOrd="0" presId="urn:microsoft.com/office/officeart/2005/8/layout/hProcess4"/>
    <dgm:cxn modelId="{EB635C69-A402-4BC3-A84A-84E35C4C56A3}" type="presParOf" srcId="{86AA4BE2-1167-46E7-BA90-B8E7E2B561EE}" destId="{5795951A-A3B7-4F70-8A88-125B477F8816}" srcOrd="1" destOrd="0" presId="urn:microsoft.com/office/officeart/2005/8/layout/hProcess4"/>
    <dgm:cxn modelId="{B41A0AD7-B250-4310-9FE3-CE5376E728F7}" type="presParOf" srcId="{86AA4BE2-1167-46E7-BA90-B8E7E2B561EE}" destId="{89738C51-AAC4-465B-83F9-4F8F4E920023}" srcOrd="2" destOrd="0" presId="urn:microsoft.com/office/officeart/2005/8/layout/hProcess4"/>
    <dgm:cxn modelId="{F60DA8BA-5738-4930-8670-3EB6ED4A720D}" type="presParOf" srcId="{86AA4BE2-1167-46E7-BA90-B8E7E2B561EE}" destId="{00CF2BFC-A548-43A5-98D3-0F5484EF2CA9}" srcOrd="3" destOrd="0" presId="urn:microsoft.com/office/officeart/2005/8/layout/hProcess4"/>
    <dgm:cxn modelId="{BF6CDAF6-12E2-4437-AC5C-36D4C86390CB}" type="presParOf" srcId="{86AA4BE2-1167-46E7-BA90-B8E7E2B561EE}" destId="{F52713C7-61D1-4F92-8EE7-F039D10B7E7C}" srcOrd="4" destOrd="0" presId="urn:microsoft.com/office/officeart/2005/8/layout/hProcess4"/>
    <dgm:cxn modelId="{892FF0C5-B887-4D17-830A-07F504177158}" type="presParOf" srcId="{4E485052-C11F-4018-928E-348D870C5C4E}" destId="{95DC0F16-1A06-41DD-9226-74F11FA38581}" srcOrd="1" destOrd="0" presId="urn:microsoft.com/office/officeart/2005/8/layout/hProcess4"/>
    <dgm:cxn modelId="{932678FD-8488-4BB0-9A85-3B38CC7F141C}" type="presParOf" srcId="{4E485052-C11F-4018-928E-348D870C5C4E}" destId="{09C33BF6-96C0-4720-B9D0-EF34508D753E}" srcOrd="2" destOrd="0" presId="urn:microsoft.com/office/officeart/2005/8/layout/hProcess4"/>
    <dgm:cxn modelId="{2A3FFAFE-49C5-48AC-AA4F-C37364887669}" type="presParOf" srcId="{09C33BF6-96C0-4720-B9D0-EF34508D753E}" destId="{3DECBE4D-6FFE-4717-BB25-D77BB93B9AC6}" srcOrd="0" destOrd="0" presId="urn:microsoft.com/office/officeart/2005/8/layout/hProcess4"/>
    <dgm:cxn modelId="{805784AF-415F-4EA5-A454-FC0ADBC64918}" type="presParOf" srcId="{09C33BF6-96C0-4720-B9D0-EF34508D753E}" destId="{F1F326D9-F09D-4EEB-9D39-B792ECAC28B7}" srcOrd="1" destOrd="0" presId="urn:microsoft.com/office/officeart/2005/8/layout/hProcess4"/>
    <dgm:cxn modelId="{B075F279-B40D-49AA-BF8C-3B86A57DF0EB}" type="presParOf" srcId="{09C33BF6-96C0-4720-B9D0-EF34508D753E}" destId="{CE95D759-C99F-45C1-B05E-675B192257D7}" srcOrd="2" destOrd="0" presId="urn:microsoft.com/office/officeart/2005/8/layout/hProcess4"/>
    <dgm:cxn modelId="{33B5B36D-8063-47C2-92B2-9BCE13A7BCE2}" type="presParOf" srcId="{09C33BF6-96C0-4720-B9D0-EF34508D753E}" destId="{441008D0-84A7-469F-B0CC-E0E7568565C8}" srcOrd="3" destOrd="0" presId="urn:microsoft.com/office/officeart/2005/8/layout/hProcess4"/>
    <dgm:cxn modelId="{474D2B58-4972-4F7F-96CB-67271FC3918A}" type="presParOf" srcId="{09C33BF6-96C0-4720-B9D0-EF34508D753E}" destId="{200F995B-1484-4772-959F-3509149CBDFA}" srcOrd="4" destOrd="0" presId="urn:microsoft.com/office/officeart/2005/8/layout/hProcess4"/>
    <dgm:cxn modelId="{B9FA6F6F-477D-4539-812D-196EE2791435}" type="presParOf" srcId="{4E485052-C11F-4018-928E-348D870C5C4E}" destId="{760994B6-C4C3-44CE-9F3A-73DACD4F6AF4}" srcOrd="3" destOrd="0" presId="urn:microsoft.com/office/officeart/2005/8/layout/hProcess4"/>
    <dgm:cxn modelId="{21374B38-0F00-44C0-AFDF-189C05969C86}" type="presParOf" srcId="{4E485052-C11F-4018-928E-348D870C5C4E}" destId="{4ACC2FD8-5D9D-4E10-9BEF-5B49F75E8FA2}" srcOrd="4" destOrd="0" presId="urn:microsoft.com/office/officeart/2005/8/layout/hProcess4"/>
    <dgm:cxn modelId="{1FF6EBA9-2DE9-46E5-AFC3-3A2AE8D83332}" type="presParOf" srcId="{4ACC2FD8-5D9D-4E10-9BEF-5B49F75E8FA2}" destId="{586A9BDC-6154-491A-902B-B9F6036E7604}" srcOrd="0" destOrd="0" presId="urn:microsoft.com/office/officeart/2005/8/layout/hProcess4"/>
    <dgm:cxn modelId="{EEF4FB45-A36D-49B1-AF63-45CE3CB1648D}" type="presParOf" srcId="{4ACC2FD8-5D9D-4E10-9BEF-5B49F75E8FA2}" destId="{1E5193EB-04F1-4362-A231-7FA7D7C6862A}" srcOrd="1" destOrd="0" presId="urn:microsoft.com/office/officeart/2005/8/layout/hProcess4"/>
    <dgm:cxn modelId="{D2EC1EC1-021A-4941-9DB1-84D3FAE2BB06}" type="presParOf" srcId="{4ACC2FD8-5D9D-4E10-9BEF-5B49F75E8FA2}" destId="{3346BCDF-AE98-42B8-82E2-A66452F5E656}" srcOrd="2" destOrd="0" presId="urn:microsoft.com/office/officeart/2005/8/layout/hProcess4"/>
    <dgm:cxn modelId="{4E609A21-6770-4DAA-A0B3-A44ADB0CA0AE}" type="presParOf" srcId="{4ACC2FD8-5D9D-4E10-9BEF-5B49F75E8FA2}" destId="{E29C50EB-AF42-44D3-8F9A-445E76675782}" srcOrd="3" destOrd="0" presId="urn:microsoft.com/office/officeart/2005/8/layout/hProcess4"/>
    <dgm:cxn modelId="{A4610934-B6B1-4C77-A101-B4EA163E5D6D}" type="presParOf" srcId="{4ACC2FD8-5D9D-4E10-9BEF-5B49F75E8FA2}" destId="{F8DE8313-A45A-44C3-9902-09A42AAF3B62}" srcOrd="4" destOrd="0" presId="urn:microsoft.com/office/officeart/2005/8/layout/hProcess4"/>
    <dgm:cxn modelId="{4B3AD3A7-CCCC-4B0B-A1FE-5130A0555222}" type="presParOf" srcId="{4E485052-C11F-4018-928E-348D870C5C4E}" destId="{4F8D721A-6E6A-4137-BA43-66FFA0305120}" srcOrd="5" destOrd="0" presId="urn:microsoft.com/office/officeart/2005/8/layout/hProcess4"/>
    <dgm:cxn modelId="{FE6F746A-C7A2-490E-A44D-8FE9F21305CD}" type="presParOf" srcId="{4E485052-C11F-4018-928E-348D870C5C4E}" destId="{D493D1D6-E315-4182-8512-B69AED62E589}" srcOrd="6" destOrd="0" presId="urn:microsoft.com/office/officeart/2005/8/layout/hProcess4"/>
    <dgm:cxn modelId="{271AEE69-85E1-4327-96B7-3E4A19953874}" type="presParOf" srcId="{D493D1D6-E315-4182-8512-B69AED62E589}" destId="{8F4D4FD4-FB79-47C3-BD9E-C2AF981DAFFF}" srcOrd="0" destOrd="0" presId="urn:microsoft.com/office/officeart/2005/8/layout/hProcess4"/>
    <dgm:cxn modelId="{0D4505FA-6669-4B83-8373-358C2B26F3CC}" type="presParOf" srcId="{D493D1D6-E315-4182-8512-B69AED62E589}" destId="{11142455-71D3-479A-8116-75D9FFADCAD0}" srcOrd="1" destOrd="0" presId="urn:microsoft.com/office/officeart/2005/8/layout/hProcess4"/>
    <dgm:cxn modelId="{66E5111E-171B-4BAC-ADB5-3E00E5E2DB8F}" type="presParOf" srcId="{D493D1D6-E315-4182-8512-B69AED62E589}" destId="{B48333A2-05C1-4A39-9CDE-F62DC658D2D7}" srcOrd="2" destOrd="0" presId="urn:microsoft.com/office/officeart/2005/8/layout/hProcess4"/>
    <dgm:cxn modelId="{466611C5-8F4C-49C3-ABCC-B0325C75E735}" type="presParOf" srcId="{D493D1D6-E315-4182-8512-B69AED62E589}" destId="{04CD315C-6229-4F9D-840A-5C9F6DCF9608}" srcOrd="3" destOrd="0" presId="urn:microsoft.com/office/officeart/2005/8/layout/hProcess4"/>
    <dgm:cxn modelId="{C31258A7-A424-4B3D-92A0-5090EE2038BA}" type="presParOf" srcId="{D493D1D6-E315-4182-8512-B69AED62E589}" destId="{D9A3B717-21DE-441F-A66C-7C2CD2A532E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629F1C-64FD-40FA-A4D8-D3134030FDFD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0842A41-231E-4E86-A3BF-743E8369E65F}">
      <dgm:prSet phldrT="[Texto]"/>
      <dgm:spPr/>
      <dgm:t>
        <a:bodyPr/>
        <a:lstStyle/>
        <a:p>
          <a:r>
            <a:rPr lang="es-MX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Calidad Total</a:t>
          </a:r>
          <a:endParaRPr lang="es-MX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3BC323-92FA-4390-B22F-E160BE333E29}" type="parTrans" cxnId="{104EF05C-2988-41F6-8F9F-00A573266CAF}">
      <dgm:prSet/>
      <dgm:spPr/>
      <dgm:t>
        <a:bodyPr/>
        <a:lstStyle/>
        <a:p>
          <a:endParaRPr lang="es-MX"/>
        </a:p>
      </dgm:t>
    </dgm:pt>
    <dgm:pt modelId="{0367369A-B507-475C-BCCA-E0BAAFF504B5}" type="sibTrans" cxnId="{104EF05C-2988-41F6-8F9F-00A573266CAF}">
      <dgm:prSet/>
      <dgm:spPr/>
      <dgm:t>
        <a:bodyPr/>
        <a:lstStyle/>
        <a:p>
          <a:endParaRPr lang="es-MX"/>
        </a:p>
      </dgm:t>
    </dgm:pt>
    <dgm:pt modelId="{DFBF7A87-033A-4907-8DFC-349A68BC632F}">
      <dgm:prSet phldrT="[Texto]"/>
      <dgm:spPr/>
      <dgm:t>
        <a:bodyPr/>
        <a:lstStyle/>
        <a:p>
          <a:r>
            <a:rPr lang="es-MX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Joseph Juran</a:t>
          </a:r>
          <a:endParaRPr lang="es-MX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3E90C-8E6C-4835-BEB1-B97C3D3876ED}" type="parTrans" cxnId="{BA22B6A3-02FB-4EF7-8159-8EEDB9F1EDC2}">
      <dgm:prSet/>
      <dgm:spPr/>
      <dgm:t>
        <a:bodyPr/>
        <a:lstStyle/>
        <a:p>
          <a:endParaRPr lang="es-MX"/>
        </a:p>
      </dgm:t>
    </dgm:pt>
    <dgm:pt modelId="{1A3E3CAC-171A-4149-9311-F57B1498B975}" type="sibTrans" cxnId="{BA22B6A3-02FB-4EF7-8159-8EEDB9F1EDC2}">
      <dgm:prSet/>
      <dgm:spPr/>
      <dgm:t>
        <a:bodyPr/>
        <a:lstStyle/>
        <a:p>
          <a:endParaRPr lang="es-MX"/>
        </a:p>
      </dgm:t>
    </dgm:pt>
    <dgm:pt modelId="{81425929-7D7D-40EC-8AC3-3D50F9CFD91E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 importante es que el servicio sea adecuado para su uso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5616A9-B365-405F-BB2D-E6A4B03E3F59}" type="parTrans" cxnId="{57CBFEA1-6119-4834-B260-DE451B8B3E29}">
      <dgm:prSet/>
      <dgm:spPr/>
      <dgm:t>
        <a:bodyPr/>
        <a:lstStyle/>
        <a:p>
          <a:endParaRPr lang="es-MX"/>
        </a:p>
      </dgm:t>
    </dgm:pt>
    <dgm:pt modelId="{2CA1D708-FFC9-4DDE-9472-C1EE27B1454E}" type="sibTrans" cxnId="{57CBFEA1-6119-4834-B260-DE451B8B3E29}">
      <dgm:prSet/>
      <dgm:spPr/>
      <dgm:t>
        <a:bodyPr/>
        <a:lstStyle/>
        <a:p>
          <a:endParaRPr lang="es-MX"/>
        </a:p>
      </dgm:t>
    </dgm:pt>
    <dgm:pt modelId="{EE04BD79-F70C-4522-A72C-9414A7885AC8}" type="pres">
      <dgm:prSet presAssocID="{FA629F1C-64FD-40FA-A4D8-D3134030FDF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931DCF8-18F5-4A44-A8EC-41DCF6122C89}" type="pres">
      <dgm:prSet presAssocID="{B0842A41-231E-4E86-A3BF-743E8369E65F}" presName="Accent1" presStyleCnt="0"/>
      <dgm:spPr/>
    </dgm:pt>
    <dgm:pt modelId="{792F3542-5226-45F4-BCE9-EE8B7D4C47E5}" type="pres">
      <dgm:prSet presAssocID="{B0842A41-231E-4E86-A3BF-743E8369E65F}" presName="Accent" presStyleLbl="node1" presStyleIdx="0" presStyleCnt="3" custLinFactNeighborX="3438" custLinFactNeighborY="-8841"/>
      <dgm:spPr/>
    </dgm:pt>
    <dgm:pt modelId="{890649B4-1EAE-468D-9E78-0CC64DCD70E9}" type="pres">
      <dgm:prSet presAssocID="{B0842A41-231E-4E86-A3BF-743E8369E65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38A46A-7B05-4B6E-9CF7-95C8988B8DAD}" type="pres">
      <dgm:prSet presAssocID="{DFBF7A87-033A-4907-8DFC-349A68BC632F}" presName="Accent2" presStyleCnt="0"/>
      <dgm:spPr/>
    </dgm:pt>
    <dgm:pt modelId="{8216719C-D7DE-4EDC-9521-B5FE63B13079}" type="pres">
      <dgm:prSet presAssocID="{DFBF7A87-033A-4907-8DFC-349A68BC632F}" presName="Accent" presStyleLbl="node1" presStyleIdx="1" presStyleCnt="3" custLinFactNeighborX="-6017" custLinFactNeighborY="-4297"/>
      <dgm:spPr/>
    </dgm:pt>
    <dgm:pt modelId="{F1B6568C-1E25-43A6-BACA-7AF3F893CD82}" type="pres">
      <dgm:prSet presAssocID="{DFBF7A87-033A-4907-8DFC-349A68BC632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647F54-2A9D-4ADD-A988-EBA649AF2C7F}" type="pres">
      <dgm:prSet presAssocID="{81425929-7D7D-40EC-8AC3-3D50F9CFD91E}" presName="Accent3" presStyleCnt="0"/>
      <dgm:spPr/>
    </dgm:pt>
    <dgm:pt modelId="{452CF31C-589B-456B-8839-95B7BE715549}" type="pres">
      <dgm:prSet presAssocID="{81425929-7D7D-40EC-8AC3-3D50F9CFD91E}" presName="Accent" presStyleLbl="node1" presStyleIdx="2" presStyleCnt="3" custScaleX="147716" custScaleY="129937" custLinFactNeighborX="6003" custLinFactNeighborY="9419"/>
      <dgm:spPr/>
    </dgm:pt>
    <dgm:pt modelId="{45201A18-6F16-4F22-8C1E-A6911CFDA7BF}" type="pres">
      <dgm:prSet presAssocID="{81425929-7D7D-40EC-8AC3-3D50F9CFD91E}" presName="Parent3" presStyleLbl="revTx" presStyleIdx="2" presStyleCnt="3" custScaleX="138811" custScaleY="222525" custLinFactNeighborX="9282" custLinFactNeighborY="21662">
        <dgm:presLayoutVars>
          <dgm:chMax val="1"/>
          <dgm:chPref val="1"/>
          <dgm:bulletEnabled val="1"/>
        </dgm:presLayoutVars>
      </dgm:prSet>
      <dgm:spPr/>
    </dgm:pt>
  </dgm:ptLst>
  <dgm:cxnLst>
    <dgm:cxn modelId="{104EF05C-2988-41F6-8F9F-00A573266CAF}" srcId="{FA629F1C-64FD-40FA-A4D8-D3134030FDFD}" destId="{B0842A41-231E-4E86-A3BF-743E8369E65F}" srcOrd="0" destOrd="0" parTransId="{ED3BC323-92FA-4390-B22F-E160BE333E29}" sibTransId="{0367369A-B507-475C-BCCA-E0BAAFF504B5}"/>
    <dgm:cxn modelId="{DF10FD78-C09D-4640-9CB9-0C915B765771}" type="presOf" srcId="{FA629F1C-64FD-40FA-A4D8-D3134030FDFD}" destId="{EE04BD79-F70C-4522-A72C-9414A7885AC8}" srcOrd="0" destOrd="0" presId="urn:microsoft.com/office/officeart/2009/layout/CircleArrowProcess"/>
    <dgm:cxn modelId="{79E71B9B-4B4E-4959-A130-FB79CD97F7EA}" type="presOf" srcId="{81425929-7D7D-40EC-8AC3-3D50F9CFD91E}" destId="{45201A18-6F16-4F22-8C1E-A6911CFDA7BF}" srcOrd="0" destOrd="0" presId="urn:microsoft.com/office/officeart/2009/layout/CircleArrowProcess"/>
    <dgm:cxn modelId="{33EFF3D1-E040-49F5-BFB6-7E40E2D294EA}" type="presOf" srcId="{DFBF7A87-033A-4907-8DFC-349A68BC632F}" destId="{F1B6568C-1E25-43A6-BACA-7AF3F893CD82}" srcOrd="0" destOrd="0" presId="urn:microsoft.com/office/officeart/2009/layout/CircleArrowProcess"/>
    <dgm:cxn modelId="{745AA1FD-99FC-4947-AF4D-92026648E9BE}" type="presOf" srcId="{B0842A41-231E-4E86-A3BF-743E8369E65F}" destId="{890649B4-1EAE-468D-9E78-0CC64DCD70E9}" srcOrd="0" destOrd="0" presId="urn:microsoft.com/office/officeart/2009/layout/CircleArrowProcess"/>
    <dgm:cxn modelId="{57CBFEA1-6119-4834-B260-DE451B8B3E29}" srcId="{FA629F1C-64FD-40FA-A4D8-D3134030FDFD}" destId="{81425929-7D7D-40EC-8AC3-3D50F9CFD91E}" srcOrd="2" destOrd="0" parTransId="{0E5616A9-B365-405F-BB2D-E6A4B03E3F59}" sibTransId="{2CA1D708-FFC9-4DDE-9472-C1EE27B1454E}"/>
    <dgm:cxn modelId="{BA22B6A3-02FB-4EF7-8159-8EEDB9F1EDC2}" srcId="{FA629F1C-64FD-40FA-A4D8-D3134030FDFD}" destId="{DFBF7A87-033A-4907-8DFC-349A68BC632F}" srcOrd="1" destOrd="0" parTransId="{60B3E90C-8E6C-4835-BEB1-B97C3D3876ED}" sibTransId="{1A3E3CAC-171A-4149-9311-F57B1498B975}"/>
    <dgm:cxn modelId="{E2B9D91D-E7CD-404A-A248-3AEDCB603343}" type="presParOf" srcId="{EE04BD79-F70C-4522-A72C-9414A7885AC8}" destId="{6931DCF8-18F5-4A44-A8EC-41DCF6122C89}" srcOrd="0" destOrd="0" presId="urn:microsoft.com/office/officeart/2009/layout/CircleArrowProcess"/>
    <dgm:cxn modelId="{7E6C3569-FCCA-4243-8861-303ABEE61733}" type="presParOf" srcId="{6931DCF8-18F5-4A44-A8EC-41DCF6122C89}" destId="{792F3542-5226-45F4-BCE9-EE8B7D4C47E5}" srcOrd="0" destOrd="0" presId="urn:microsoft.com/office/officeart/2009/layout/CircleArrowProcess"/>
    <dgm:cxn modelId="{E352E8DE-FA3A-4F35-A037-DB44A6FA06EA}" type="presParOf" srcId="{EE04BD79-F70C-4522-A72C-9414A7885AC8}" destId="{890649B4-1EAE-468D-9E78-0CC64DCD70E9}" srcOrd="1" destOrd="0" presId="urn:microsoft.com/office/officeart/2009/layout/CircleArrowProcess"/>
    <dgm:cxn modelId="{B649436E-44F8-43B9-87D6-A620A31F8D7A}" type="presParOf" srcId="{EE04BD79-F70C-4522-A72C-9414A7885AC8}" destId="{6F38A46A-7B05-4B6E-9CF7-95C8988B8DAD}" srcOrd="2" destOrd="0" presId="urn:microsoft.com/office/officeart/2009/layout/CircleArrowProcess"/>
    <dgm:cxn modelId="{42BC16A0-8B24-454C-B1A1-428349DA81AF}" type="presParOf" srcId="{6F38A46A-7B05-4B6E-9CF7-95C8988B8DAD}" destId="{8216719C-D7DE-4EDC-9521-B5FE63B13079}" srcOrd="0" destOrd="0" presId="urn:microsoft.com/office/officeart/2009/layout/CircleArrowProcess"/>
    <dgm:cxn modelId="{E37BB856-F3E8-479C-B92F-93EC183D5E34}" type="presParOf" srcId="{EE04BD79-F70C-4522-A72C-9414A7885AC8}" destId="{F1B6568C-1E25-43A6-BACA-7AF3F893CD82}" srcOrd="3" destOrd="0" presId="urn:microsoft.com/office/officeart/2009/layout/CircleArrowProcess"/>
    <dgm:cxn modelId="{B1351A87-6C8B-4771-9741-976C4E815ABA}" type="presParOf" srcId="{EE04BD79-F70C-4522-A72C-9414A7885AC8}" destId="{98647F54-2A9D-4ADD-A988-EBA649AF2C7F}" srcOrd="4" destOrd="0" presId="urn:microsoft.com/office/officeart/2009/layout/CircleArrowProcess"/>
    <dgm:cxn modelId="{976CFB85-1DA5-43A7-AF16-62AE170306EF}" type="presParOf" srcId="{98647F54-2A9D-4ADD-A988-EBA649AF2C7F}" destId="{452CF31C-589B-456B-8839-95B7BE715549}" srcOrd="0" destOrd="0" presId="urn:microsoft.com/office/officeart/2009/layout/CircleArrowProcess"/>
    <dgm:cxn modelId="{58C1456B-9C1C-4CD2-941C-F4EA15D5134C}" type="presParOf" srcId="{EE04BD79-F70C-4522-A72C-9414A7885AC8}" destId="{45201A18-6F16-4F22-8C1E-A6911CFDA7B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67C803-1C2B-482A-AF17-D55A23AFDE10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22782F7-E213-49DF-91FA-CB3EFDA445B1}">
      <dgm:prSet phldrT="[Texto]" custT="1"/>
      <dgm:spPr/>
      <dgm:t>
        <a:bodyPr/>
        <a:lstStyle/>
        <a:p>
          <a:r>
            <a:rPr lang="es-MX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Calidad del servicio</a:t>
          </a:r>
          <a:endParaRPr lang="es-MX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5DAAC-C72B-4A58-B891-490D3A62630D}" type="parTrans" cxnId="{60DB90E9-296B-416B-9BFB-890CC9376613}">
      <dgm:prSet/>
      <dgm:spPr/>
      <dgm:t>
        <a:bodyPr/>
        <a:lstStyle/>
        <a:p>
          <a:endParaRPr lang="es-MX"/>
        </a:p>
      </dgm:t>
    </dgm:pt>
    <dgm:pt modelId="{5ECBBC2B-9750-45E1-B023-E948DBAD9025}" type="sibTrans" cxnId="{60DB90E9-296B-416B-9BFB-890CC9376613}">
      <dgm:prSet/>
      <dgm:spPr/>
      <dgm:t>
        <a:bodyPr/>
        <a:lstStyle/>
        <a:p>
          <a:endParaRPr lang="es-MX"/>
        </a:p>
      </dgm:t>
    </dgm:pt>
    <dgm:pt modelId="{BFB48BA0-43F8-4F29-ACA1-0B74E63151D8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Camisón Cruz &amp; Gonzáles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911A4-2717-4D0C-A1D1-BF0D8311B2E0}" type="parTrans" cxnId="{8A468F3A-33E6-4986-8E41-3A2C0EF05D48}">
      <dgm:prSet/>
      <dgm:spPr/>
      <dgm:t>
        <a:bodyPr/>
        <a:lstStyle/>
        <a:p>
          <a:endParaRPr lang="es-MX"/>
        </a:p>
      </dgm:t>
    </dgm:pt>
    <dgm:pt modelId="{E4F2C6E2-A2AC-4367-A764-836918E1A080}" type="sibTrans" cxnId="{8A468F3A-33E6-4986-8E41-3A2C0EF05D48}">
      <dgm:prSet/>
      <dgm:spPr/>
      <dgm:t>
        <a:bodyPr/>
        <a:lstStyle/>
        <a:p>
          <a:endParaRPr lang="es-MX"/>
        </a:p>
      </dgm:t>
    </dgm:pt>
    <dgm:pt modelId="{CD8ED60C-C815-4647-8BA8-E4300D9BA500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Percepción del cliente sobre el grado en que se han cumplido sus requisitos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93FCCE-7DA8-4A91-A9CD-85D834540552}" type="parTrans" cxnId="{AF61368B-C189-4C3E-8224-FFA278A216CD}">
      <dgm:prSet/>
      <dgm:spPr/>
      <dgm:t>
        <a:bodyPr/>
        <a:lstStyle/>
        <a:p>
          <a:endParaRPr lang="es-MX"/>
        </a:p>
      </dgm:t>
    </dgm:pt>
    <dgm:pt modelId="{16DD8052-A30D-4020-BAA0-9D19A037BCD7}" type="sibTrans" cxnId="{AF61368B-C189-4C3E-8224-FFA278A216CD}">
      <dgm:prSet/>
      <dgm:spPr/>
      <dgm:t>
        <a:bodyPr/>
        <a:lstStyle/>
        <a:p>
          <a:endParaRPr lang="es-MX"/>
        </a:p>
      </dgm:t>
    </dgm:pt>
    <dgm:pt modelId="{5B9C83BB-A04E-4372-A284-CC77B866FB8E}" type="pres">
      <dgm:prSet presAssocID="{1167C803-1C2B-482A-AF17-D55A23AFDE10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66F9C86-3E89-4C48-94EB-48D7FA5E9CA8}" type="pres">
      <dgm:prSet presAssocID="{322782F7-E213-49DF-91FA-CB3EFDA445B1}" presName="Accent1" presStyleCnt="0"/>
      <dgm:spPr/>
    </dgm:pt>
    <dgm:pt modelId="{897B3965-D468-4ECB-BCE6-D07D9D58D854}" type="pres">
      <dgm:prSet presAssocID="{322782F7-E213-49DF-91FA-CB3EFDA445B1}" presName="Accent" presStyleLbl="node1" presStyleIdx="0" presStyleCnt="3" custLinFactNeighborX="4553" custLinFactNeighborY="-27420"/>
      <dgm:spPr/>
    </dgm:pt>
    <dgm:pt modelId="{7F20AFE9-CB99-4913-A4FD-7BB44DAFE4DD}" type="pres">
      <dgm:prSet presAssocID="{322782F7-E213-49DF-91FA-CB3EFDA445B1}" presName="Parent1" presStyleLbl="revTx" presStyleIdx="0" presStyleCnt="3" custLinFactNeighborX="13112" custLinFactNeighborY="-91805">
        <dgm:presLayoutVars>
          <dgm:chMax val="1"/>
          <dgm:chPref val="1"/>
          <dgm:bulletEnabled val="1"/>
        </dgm:presLayoutVars>
      </dgm:prSet>
      <dgm:spPr/>
    </dgm:pt>
    <dgm:pt modelId="{AB66DFE4-2179-4DB3-9D85-7029337AF843}" type="pres">
      <dgm:prSet presAssocID="{BFB48BA0-43F8-4F29-ACA1-0B74E63151D8}" presName="Accent2" presStyleCnt="0"/>
      <dgm:spPr/>
    </dgm:pt>
    <dgm:pt modelId="{F805EE91-D4BA-4845-9CC7-2519076D4BEB}" type="pres">
      <dgm:prSet presAssocID="{BFB48BA0-43F8-4F29-ACA1-0B74E63151D8}" presName="Accent" presStyleLbl="node1" presStyleIdx="1" presStyleCnt="3" custScaleX="123492" custScaleY="118695" custLinFactNeighborX="-551" custLinFactNeighborY="-2308"/>
      <dgm:spPr/>
    </dgm:pt>
    <dgm:pt modelId="{E6F72F05-28AC-4AEA-9EAA-BCAF5B07DF5C}" type="pres">
      <dgm:prSet presAssocID="{BFB48BA0-43F8-4F29-ACA1-0B74E63151D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6C8F3F-A303-43B8-9B2A-216624ECC454}" type="pres">
      <dgm:prSet presAssocID="{CD8ED60C-C815-4647-8BA8-E4300D9BA500}" presName="Accent3" presStyleCnt="0"/>
      <dgm:spPr/>
    </dgm:pt>
    <dgm:pt modelId="{E7773F0A-8EA7-495F-8964-A9EC912D370F}" type="pres">
      <dgm:prSet presAssocID="{CD8ED60C-C815-4647-8BA8-E4300D9BA500}" presName="Accent" presStyleLbl="node1" presStyleIdx="2" presStyleCnt="3" custScaleX="159897" custScaleY="139154" custLinFactNeighborX="14840" custLinFactNeighborY="21311"/>
      <dgm:spPr/>
    </dgm:pt>
    <dgm:pt modelId="{C0F487EA-8ED6-4105-82F2-8C499A1C2478}" type="pres">
      <dgm:prSet presAssocID="{CD8ED60C-C815-4647-8BA8-E4300D9BA500}" presName="Parent3" presStyleLbl="revTx" presStyleIdx="2" presStyleCnt="3" custScaleX="165873" custScaleY="266765" custLinFactNeighborX="21307" custLinFactNeighborY="754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0B198C1-03DD-4913-B919-F05C8E2B3B68}" type="presOf" srcId="{CD8ED60C-C815-4647-8BA8-E4300D9BA500}" destId="{C0F487EA-8ED6-4105-82F2-8C499A1C2478}" srcOrd="0" destOrd="0" presId="urn:microsoft.com/office/officeart/2009/layout/CircleArrowProcess"/>
    <dgm:cxn modelId="{60DB90E9-296B-416B-9BFB-890CC9376613}" srcId="{1167C803-1C2B-482A-AF17-D55A23AFDE10}" destId="{322782F7-E213-49DF-91FA-CB3EFDA445B1}" srcOrd="0" destOrd="0" parTransId="{76A5DAAC-C72B-4A58-B891-490D3A62630D}" sibTransId="{5ECBBC2B-9750-45E1-B023-E948DBAD9025}"/>
    <dgm:cxn modelId="{916331A2-D2E5-406C-8E38-3098228FBD8A}" type="presOf" srcId="{322782F7-E213-49DF-91FA-CB3EFDA445B1}" destId="{7F20AFE9-CB99-4913-A4FD-7BB44DAFE4DD}" srcOrd="0" destOrd="0" presId="urn:microsoft.com/office/officeart/2009/layout/CircleArrowProcess"/>
    <dgm:cxn modelId="{D4A0BB32-AF48-410E-8877-49AD1FF5A6DD}" type="presOf" srcId="{1167C803-1C2B-482A-AF17-D55A23AFDE10}" destId="{5B9C83BB-A04E-4372-A284-CC77B866FB8E}" srcOrd="0" destOrd="0" presId="urn:microsoft.com/office/officeart/2009/layout/CircleArrowProcess"/>
    <dgm:cxn modelId="{6FB5FC84-C14B-47A6-8FD8-B30EA4913AEB}" type="presOf" srcId="{BFB48BA0-43F8-4F29-ACA1-0B74E63151D8}" destId="{E6F72F05-28AC-4AEA-9EAA-BCAF5B07DF5C}" srcOrd="0" destOrd="0" presId="urn:microsoft.com/office/officeart/2009/layout/CircleArrowProcess"/>
    <dgm:cxn modelId="{AF61368B-C189-4C3E-8224-FFA278A216CD}" srcId="{1167C803-1C2B-482A-AF17-D55A23AFDE10}" destId="{CD8ED60C-C815-4647-8BA8-E4300D9BA500}" srcOrd="2" destOrd="0" parTransId="{1193FCCE-7DA8-4A91-A9CD-85D834540552}" sibTransId="{16DD8052-A30D-4020-BAA0-9D19A037BCD7}"/>
    <dgm:cxn modelId="{8A468F3A-33E6-4986-8E41-3A2C0EF05D48}" srcId="{1167C803-1C2B-482A-AF17-D55A23AFDE10}" destId="{BFB48BA0-43F8-4F29-ACA1-0B74E63151D8}" srcOrd="1" destOrd="0" parTransId="{A69911A4-2717-4D0C-A1D1-BF0D8311B2E0}" sibTransId="{E4F2C6E2-A2AC-4367-A764-836918E1A080}"/>
    <dgm:cxn modelId="{F6D00321-F9E8-4505-9B46-FBA5EB6C4D37}" type="presParOf" srcId="{5B9C83BB-A04E-4372-A284-CC77B866FB8E}" destId="{566F9C86-3E89-4C48-94EB-48D7FA5E9CA8}" srcOrd="0" destOrd="0" presId="urn:microsoft.com/office/officeart/2009/layout/CircleArrowProcess"/>
    <dgm:cxn modelId="{9C599C00-C2F0-4553-B238-BE0AD705F4EE}" type="presParOf" srcId="{566F9C86-3E89-4C48-94EB-48D7FA5E9CA8}" destId="{897B3965-D468-4ECB-BCE6-D07D9D58D854}" srcOrd="0" destOrd="0" presId="urn:microsoft.com/office/officeart/2009/layout/CircleArrowProcess"/>
    <dgm:cxn modelId="{F335A5CA-A043-4C8F-8444-F1A7B839FC2E}" type="presParOf" srcId="{5B9C83BB-A04E-4372-A284-CC77B866FB8E}" destId="{7F20AFE9-CB99-4913-A4FD-7BB44DAFE4DD}" srcOrd="1" destOrd="0" presId="urn:microsoft.com/office/officeart/2009/layout/CircleArrowProcess"/>
    <dgm:cxn modelId="{AEA6301F-9379-4445-A3BE-444E6736108B}" type="presParOf" srcId="{5B9C83BB-A04E-4372-A284-CC77B866FB8E}" destId="{AB66DFE4-2179-4DB3-9D85-7029337AF843}" srcOrd="2" destOrd="0" presId="urn:microsoft.com/office/officeart/2009/layout/CircleArrowProcess"/>
    <dgm:cxn modelId="{DD35023E-A253-4541-B214-5EB28F1ED4FE}" type="presParOf" srcId="{AB66DFE4-2179-4DB3-9D85-7029337AF843}" destId="{F805EE91-D4BA-4845-9CC7-2519076D4BEB}" srcOrd="0" destOrd="0" presId="urn:microsoft.com/office/officeart/2009/layout/CircleArrowProcess"/>
    <dgm:cxn modelId="{678F72B2-2751-45E7-A5C9-8D2D3FD50EAE}" type="presParOf" srcId="{5B9C83BB-A04E-4372-A284-CC77B866FB8E}" destId="{E6F72F05-28AC-4AEA-9EAA-BCAF5B07DF5C}" srcOrd="3" destOrd="0" presId="urn:microsoft.com/office/officeart/2009/layout/CircleArrowProcess"/>
    <dgm:cxn modelId="{8F1658E2-5FEF-4984-83A7-BA4886E7A9D8}" type="presParOf" srcId="{5B9C83BB-A04E-4372-A284-CC77B866FB8E}" destId="{1B6C8F3F-A303-43B8-9B2A-216624ECC454}" srcOrd="4" destOrd="0" presId="urn:microsoft.com/office/officeart/2009/layout/CircleArrowProcess"/>
    <dgm:cxn modelId="{01684A5D-B4A9-47C6-9D64-B0CA34CAD11D}" type="presParOf" srcId="{1B6C8F3F-A303-43B8-9B2A-216624ECC454}" destId="{E7773F0A-8EA7-495F-8964-A9EC912D370F}" srcOrd="0" destOrd="0" presId="urn:microsoft.com/office/officeart/2009/layout/CircleArrowProcess"/>
    <dgm:cxn modelId="{B693A4E6-17A1-433A-96BD-D63296855596}" type="presParOf" srcId="{5B9C83BB-A04E-4372-A284-CC77B866FB8E}" destId="{C0F487EA-8ED6-4105-82F2-8C499A1C247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2DB67D-41C6-423F-8A54-93615138F06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1C13B8B-67D7-4B24-A3C4-5FA63151C30C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Muestreo Probabilístico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BDCA8-C4DC-4153-A0D3-A187A3943FC6}" type="parTrans" cxnId="{0F298BBA-3509-4C3E-9879-81DBE66534C1}">
      <dgm:prSet/>
      <dgm:spPr/>
      <dgm:t>
        <a:bodyPr/>
        <a:lstStyle/>
        <a:p>
          <a:endParaRPr lang="es-MX"/>
        </a:p>
      </dgm:t>
    </dgm:pt>
    <dgm:pt modelId="{23339F01-434B-4BEE-8276-CCFE95C202A3}" type="sibTrans" cxnId="{0F298BBA-3509-4C3E-9879-81DBE66534C1}">
      <dgm:prSet/>
      <dgm:spPr/>
      <dgm:t>
        <a:bodyPr/>
        <a:lstStyle/>
        <a:p>
          <a:endParaRPr lang="es-MX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52ACF9-8F44-42BB-8CE0-87C2D46FE6E8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Fórmula finita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B92B9E-EABD-4A2F-BD90-0190D700514F}" type="parTrans" cxnId="{C207BF87-62DC-4A5B-B3A5-22F9130EFB5B}">
      <dgm:prSet/>
      <dgm:spPr/>
      <dgm:t>
        <a:bodyPr/>
        <a:lstStyle/>
        <a:p>
          <a:endParaRPr lang="es-MX"/>
        </a:p>
      </dgm:t>
    </dgm:pt>
    <dgm:pt modelId="{FF82992F-6FBC-4166-8518-9BC54385C610}" type="sibTrans" cxnId="{C207BF87-62DC-4A5B-B3A5-22F9130EFB5B}">
      <dgm:prSet/>
      <dgm:spPr/>
      <dgm:t>
        <a:bodyPr/>
        <a:lstStyle/>
        <a:p>
          <a:endParaRPr lang="es-MX"/>
        </a:p>
      </dgm:t>
    </dgm:pt>
    <dgm:pt modelId="{FBE2F444-F21D-4DE8-AC35-C83B5B050581}">
      <dgm:prSet phldrT="[Texto]" custT="1"/>
      <dgm:spPr/>
      <dgm:t>
        <a:bodyPr/>
        <a:lstStyle/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Servperf</a:t>
          </a:r>
        </a:p>
        <a:p>
          <a:r>
            <a:rPr lang="es-MX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ET,F,CR,S,E</a:t>
          </a:r>
        </a:p>
      </dgm:t>
    </dgm:pt>
    <dgm:pt modelId="{CDEACF0A-35D7-4023-BDD5-F3ACEACC0B43}" type="parTrans" cxnId="{8A310BD9-8565-445B-BFD8-B73B5369D0E2}">
      <dgm:prSet/>
      <dgm:spPr/>
      <dgm:t>
        <a:bodyPr/>
        <a:lstStyle/>
        <a:p>
          <a:endParaRPr lang="es-MX"/>
        </a:p>
      </dgm:t>
    </dgm:pt>
    <dgm:pt modelId="{B44D5A45-C8E7-43DE-B2F8-CAE8F69627F0}" type="sibTrans" cxnId="{8A310BD9-8565-445B-BFD8-B73B5369D0E2}">
      <dgm:prSet/>
      <dgm:spPr/>
      <dgm:t>
        <a:bodyPr/>
        <a:lstStyle/>
        <a:p>
          <a:endParaRPr lang="es-MX"/>
        </a:p>
      </dgm:t>
    </dgm:pt>
    <dgm:pt modelId="{BFAF9030-5630-4DD2-BF12-5AD84AAFB2CC}" type="pres">
      <dgm:prSet presAssocID="{6C2DB67D-41C6-423F-8A54-93615138F062}" presName="Name0" presStyleCnt="0">
        <dgm:presLayoutVars>
          <dgm:chMax val="7"/>
          <dgm:chPref val="7"/>
          <dgm:dir/>
        </dgm:presLayoutVars>
      </dgm:prSet>
      <dgm:spPr/>
    </dgm:pt>
    <dgm:pt modelId="{09DCC578-DAD4-4F37-A32E-E33C9A12B3FD}" type="pres">
      <dgm:prSet presAssocID="{6C2DB67D-41C6-423F-8A54-93615138F062}" presName="Name1" presStyleCnt="0"/>
      <dgm:spPr/>
    </dgm:pt>
    <dgm:pt modelId="{DBE46FA8-2AEE-4BAA-B309-591A35828A05}" type="pres">
      <dgm:prSet presAssocID="{6C2DB67D-41C6-423F-8A54-93615138F062}" presName="cycle" presStyleCnt="0"/>
      <dgm:spPr/>
    </dgm:pt>
    <dgm:pt modelId="{E84D91A2-C347-4C51-908D-14840B218E08}" type="pres">
      <dgm:prSet presAssocID="{6C2DB67D-41C6-423F-8A54-93615138F062}" presName="srcNode" presStyleLbl="node1" presStyleIdx="0" presStyleCnt="3"/>
      <dgm:spPr/>
    </dgm:pt>
    <dgm:pt modelId="{7535A9DA-8085-43B2-A317-CF06F093E1C7}" type="pres">
      <dgm:prSet presAssocID="{6C2DB67D-41C6-423F-8A54-93615138F062}" presName="conn" presStyleLbl="parChTrans1D2" presStyleIdx="0" presStyleCnt="1"/>
      <dgm:spPr/>
    </dgm:pt>
    <dgm:pt modelId="{388D5A6B-7FD4-497D-957D-A31850A5EA8F}" type="pres">
      <dgm:prSet presAssocID="{6C2DB67D-41C6-423F-8A54-93615138F062}" presName="extraNode" presStyleLbl="node1" presStyleIdx="0" presStyleCnt="3"/>
      <dgm:spPr/>
    </dgm:pt>
    <dgm:pt modelId="{C1F976E3-A035-4001-B989-4A7F91EBF1FB}" type="pres">
      <dgm:prSet presAssocID="{6C2DB67D-41C6-423F-8A54-93615138F062}" presName="dstNode" presStyleLbl="node1" presStyleIdx="0" presStyleCnt="3"/>
      <dgm:spPr/>
    </dgm:pt>
    <dgm:pt modelId="{4BAD678A-A33E-4103-8229-379F56FD3F41}" type="pres">
      <dgm:prSet presAssocID="{21C13B8B-67D7-4B24-A3C4-5FA63151C30C}" presName="text_1" presStyleLbl="node1" presStyleIdx="0" presStyleCnt="3">
        <dgm:presLayoutVars>
          <dgm:bulletEnabled val="1"/>
        </dgm:presLayoutVars>
      </dgm:prSet>
      <dgm:spPr/>
    </dgm:pt>
    <dgm:pt modelId="{95E17B4C-3A68-4256-A2D1-D7ED779D502C}" type="pres">
      <dgm:prSet presAssocID="{21C13B8B-67D7-4B24-A3C4-5FA63151C30C}" presName="accent_1" presStyleCnt="0"/>
      <dgm:spPr/>
    </dgm:pt>
    <dgm:pt modelId="{1F5EF92A-6E09-4DD3-8438-3295AF49D2E6}" type="pres">
      <dgm:prSet presAssocID="{21C13B8B-67D7-4B24-A3C4-5FA63151C30C}" presName="accentRepeatNode" presStyleLbl="solidFgAcc1" presStyleIdx="0" presStyleCnt="3"/>
      <dgm:spPr/>
    </dgm:pt>
    <dgm:pt modelId="{FAD0CE66-16A0-4553-BAA6-29B06952D85D}" type="pres">
      <dgm:prSet presAssocID="{DC52ACF9-8F44-42BB-8CE0-87C2D46FE6E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D4E2E7-78DB-4BAB-9BA8-C358246503B4}" type="pres">
      <dgm:prSet presAssocID="{DC52ACF9-8F44-42BB-8CE0-87C2D46FE6E8}" presName="accent_2" presStyleCnt="0"/>
      <dgm:spPr/>
    </dgm:pt>
    <dgm:pt modelId="{D6D57211-E1D9-4901-99DA-4CD4D5121225}" type="pres">
      <dgm:prSet presAssocID="{DC52ACF9-8F44-42BB-8CE0-87C2D46FE6E8}" presName="accentRepeatNode" presStyleLbl="solidFgAcc1" presStyleIdx="1" presStyleCnt="3"/>
      <dgm:spPr/>
    </dgm:pt>
    <dgm:pt modelId="{5ACBF897-1BD7-4910-8F29-95ACBB374906}" type="pres">
      <dgm:prSet presAssocID="{FBE2F444-F21D-4DE8-AC35-C83B5B0505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9FBB83-A1AA-44AA-B8BF-3681B296AB74}" type="pres">
      <dgm:prSet presAssocID="{FBE2F444-F21D-4DE8-AC35-C83B5B050581}" presName="accent_3" presStyleCnt="0"/>
      <dgm:spPr/>
    </dgm:pt>
    <dgm:pt modelId="{6D475A1C-8FBB-49C4-AA37-A49D726EEBF0}" type="pres">
      <dgm:prSet presAssocID="{FBE2F444-F21D-4DE8-AC35-C83B5B050581}" presName="accentRepeatNode" presStyleLbl="solidFgAcc1" presStyleIdx="2" presStyleCnt="3"/>
      <dgm:spPr/>
    </dgm:pt>
  </dgm:ptLst>
  <dgm:cxnLst>
    <dgm:cxn modelId="{8A310BD9-8565-445B-BFD8-B73B5369D0E2}" srcId="{6C2DB67D-41C6-423F-8A54-93615138F062}" destId="{FBE2F444-F21D-4DE8-AC35-C83B5B050581}" srcOrd="2" destOrd="0" parTransId="{CDEACF0A-35D7-4023-BDD5-F3ACEACC0B43}" sibTransId="{B44D5A45-C8E7-43DE-B2F8-CAE8F69627F0}"/>
    <dgm:cxn modelId="{918DA6DC-EB7F-486F-B297-02C94569043C}" type="presOf" srcId="{21C13B8B-67D7-4B24-A3C4-5FA63151C30C}" destId="{4BAD678A-A33E-4103-8229-379F56FD3F41}" srcOrd="0" destOrd="0" presId="urn:microsoft.com/office/officeart/2008/layout/VerticalCurvedList"/>
    <dgm:cxn modelId="{E832E7AD-73BC-4C6E-B23A-E0012E64B5BD}" type="presOf" srcId="{DC52ACF9-8F44-42BB-8CE0-87C2D46FE6E8}" destId="{FAD0CE66-16A0-4553-BAA6-29B06952D85D}" srcOrd="0" destOrd="0" presId="urn:microsoft.com/office/officeart/2008/layout/VerticalCurvedList"/>
    <dgm:cxn modelId="{191851D6-FC83-4DD4-9391-F0AB7B41AE43}" type="presOf" srcId="{FBE2F444-F21D-4DE8-AC35-C83B5B050581}" destId="{5ACBF897-1BD7-4910-8F29-95ACBB374906}" srcOrd="0" destOrd="0" presId="urn:microsoft.com/office/officeart/2008/layout/VerticalCurvedList"/>
    <dgm:cxn modelId="{C207BF87-62DC-4A5B-B3A5-22F9130EFB5B}" srcId="{6C2DB67D-41C6-423F-8A54-93615138F062}" destId="{DC52ACF9-8F44-42BB-8CE0-87C2D46FE6E8}" srcOrd="1" destOrd="0" parTransId="{CEB92B9E-EABD-4A2F-BD90-0190D700514F}" sibTransId="{FF82992F-6FBC-4166-8518-9BC54385C610}"/>
    <dgm:cxn modelId="{0F298BBA-3509-4C3E-9879-81DBE66534C1}" srcId="{6C2DB67D-41C6-423F-8A54-93615138F062}" destId="{21C13B8B-67D7-4B24-A3C4-5FA63151C30C}" srcOrd="0" destOrd="0" parTransId="{92BBDCA8-C4DC-4153-A0D3-A187A3943FC6}" sibTransId="{23339F01-434B-4BEE-8276-CCFE95C202A3}"/>
    <dgm:cxn modelId="{A465B414-D724-4556-BFDB-52B375632B78}" type="presOf" srcId="{23339F01-434B-4BEE-8276-CCFE95C202A3}" destId="{7535A9DA-8085-43B2-A317-CF06F093E1C7}" srcOrd="0" destOrd="0" presId="urn:microsoft.com/office/officeart/2008/layout/VerticalCurvedList"/>
    <dgm:cxn modelId="{4F87FBF9-E1C3-4D59-91EF-CCF5467E5B74}" type="presOf" srcId="{6C2DB67D-41C6-423F-8A54-93615138F062}" destId="{BFAF9030-5630-4DD2-BF12-5AD84AAFB2CC}" srcOrd="0" destOrd="0" presId="urn:microsoft.com/office/officeart/2008/layout/VerticalCurvedList"/>
    <dgm:cxn modelId="{173552C6-3D22-42F0-B9E7-AFF3ED74F4EE}" type="presParOf" srcId="{BFAF9030-5630-4DD2-BF12-5AD84AAFB2CC}" destId="{09DCC578-DAD4-4F37-A32E-E33C9A12B3FD}" srcOrd="0" destOrd="0" presId="urn:microsoft.com/office/officeart/2008/layout/VerticalCurvedList"/>
    <dgm:cxn modelId="{1681E767-69DC-4C7E-8C79-035C0F04DA89}" type="presParOf" srcId="{09DCC578-DAD4-4F37-A32E-E33C9A12B3FD}" destId="{DBE46FA8-2AEE-4BAA-B309-591A35828A05}" srcOrd="0" destOrd="0" presId="urn:microsoft.com/office/officeart/2008/layout/VerticalCurvedList"/>
    <dgm:cxn modelId="{FEE7B3BF-578F-41BC-A3FF-523A43169AC0}" type="presParOf" srcId="{DBE46FA8-2AEE-4BAA-B309-591A35828A05}" destId="{E84D91A2-C347-4C51-908D-14840B218E08}" srcOrd="0" destOrd="0" presId="urn:microsoft.com/office/officeart/2008/layout/VerticalCurvedList"/>
    <dgm:cxn modelId="{113055A1-0CB2-43DE-8904-90FCFD65E36B}" type="presParOf" srcId="{DBE46FA8-2AEE-4BAA-B309-591A35828A05}" destId="{7535A9DA-8085-43B2-A317-CF06F093E1C7}" srcOrd="1" destOrd="0" presId="urn:microsoft.com/office/officeart/2008/layout/VerticalCurvedList"/>
    <dgm:cxn modelId="{50176F8D-0EF1-4DFD-9E2C-A5097B3F0B83}" type="presParOf" srcId="{DBE46FA8-2AEE-4BAA-B309-591A35828A05}" destId="{388D5A6B-7FD4-497D-957D-A31850A5EA8F}" srcOrd="2" destOrd="0" presId="urn:microsoft.com/office/officeart/2008/layout/VerticalCurvedList"/>
    <dgm:cxn modelId="{3F0A6BC4-043B-46FE-AF4C-A55ECF1FC01A}" type="presParOf" srcId="{DBE46FA8-2AEE-4BAA-B309-591A35828A05}" destId="{C1F976E3-A035-4001-B989-4A7F91EBF1FB}" srcOrd="3" destOrd="0" presId="urn:microsoft.com/office/officeart/2008/layout/VerticalCurvedList"/>
    <dgm:cxn modelId="{66B57838-E1E2-4808-8CE0-707F5B595096}" type="presParOf" srcId="{09DCC578-DAD4-4F37-A32E-E33C9A12B3FD}" destId="{4BAD678A-A33E-4103-8229-379F56FD3F41}" srcOrd="1" destOrd="0" presId="urn:microsoft.com/office/officeart/2008/layout/VerticalCurvedList"/>
    <dgm:cxn modelId="{68CA4978-6591-4EE1-B417-DE0CFD5FD560}" type="presParOf" srcId="{09DCC578-DAD4-4F37-A32E-E33C9A12B3FD}" destId="{95E17B4C-3A68-4256-A2D1-D7ED779D502C}" srcOrd="2" destOrd="0" presId="urn:microsoft.com/office/officeart/2008/layout/VerticalCurvedList"/>
    <dgm:cxn modelId="{16FB44BD-5101-46C6-ABC8-47EF3DA9B380}" type="presParOf" srcId="{95E17B4C-3A68-4256-A2D1-D7ED779D502C}" destId="{1F5EF92A-6E09-4DD3-8438-3295AF49D2E6}" srcOrd="0" destOrd="0" presId="urn:microsoft.com/office/officeart/2008/layout/VerticalCurvedList"/>
    <dgm:cxn modelId="{583532BA-7007-4369-B3B1-1C5EDB783A8A}" type="presParOf" srcId="{09DCC578-DAD4-4F37-A32E-E33C9A12B3FD}" destId="{FAD0CE66-16A0-4553-BAA6-29B06952D85D}" srcOrd="3" destOrd="0" presId="urn:microsoft.com/office/officeart/2008/layout/VerticalCurvedList"/>
    <dgm:cxn modelId="{05F67F55-9895-43ED-85A7-E15FE3BAD0FA}" type="presParOf" srcId="{09DCC578-DAD4-4F37-A32E-E33C9A12B3FD}" destId="{3FD4E2E7-78DB-4BAB-9BA8-C358246503B4}" srcOrd="4" destOrd="0" presId="urn:microsoft.com/office/officeart/2008/layout/VerticalCurvedList"/>
    <dgm:cxn modelId="{20118798-62C6-4CA7-B091-44AEDBB0A795}" type="presParOf" srcId="{3FD4E2E7-78DB-4BAB-9BA8-C358246503B4}" destId="{D6D57211-E1D9-4901-99DA-4CD4D5121225}" srcOrd="0" destOrd="0" presId="urn:microsoft.com/office/officeart/2008/layout/VerticalCurvedList"/>
    <dgm:cxn modelId="{A73DA807-CFF1-4102-BE09-2434DF0F5EB2}" type="presParOf" srcId="{09DCC578-DAD4-4F37-A32E-E33C9A12B3FD}" destId="{5ACBF897-1BD7-4910-8F29-95ACBB374906}" srcOrd="5" destOrd="0" presId="urn:microsoft.com/office/officeart/2008/layout/VerticalCurvedList"/>
    <dgm:cxn modelId="{E3DEF074-B8D6-49F9-BC28-A9862E4251AC}" type="presParOf" srcId="{09DCC578-DAD4-4F37-A32E-E33C9A12B3FD}" destId="{B99FBB83-A1AA-44AA-B8BF-3681B296AB74}" srcOrd="6" destOrd="0" presId="urn:microsoft.com/office/officeart/2008/layout/VerticalCurvedList"/>
    <dgm:cxn modelId="{261A8CE9-8BD3-49C9-B523-DF89189C5EC3}" type="presParOf" srcId="{B99FBB83-A1AA-44AA-B8BF-3681B296AB74}" destId="{6D475A1C-8FBB-49C4-AA37-A49D726EEB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D24521-B609-459A-BD95-E89A0A82EFE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59B9D62-D129-4D81-BE1D-01EA4832A73D}">
      <dgm:prSet phldrT="[Texto]" custT="1"/>
      <dgm:spPr/>
      <dgm:t>
        <a:bodyPr/>
        <a:lstStyle/>
        <a:p>
          <a:r>
            <a: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MUESTRA</a:t>
          </a:r>
          <a:endParaRPr lang="es-MX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C83A29-B4F4-49A8-904D-F155179257C9}" type="parTrans" cxnId="{0D2CE46C-F933-4280-8B31-5B09937716A4}">
      <dgm:prSet/>
      <dgm:spPr/>
      <dgm:t>
        <a:bodyPr/>
        <a:lstStyle/>
        <a:p>
          <a:endParaRPr lang="es-MX"/>
        </a:p>
      </dgm:t>
    </dgm:pt>
    <dgm:pt modelId="{D4C9793D-0D70-4264-8AC5-C4DF1307BD30}" type="sibTrans" cxnId="{0D2CE46C-F933-4280-8B31-5B09937716A4}">
      <dgm:prSet/>
      <dgm:spPr/>
      <dgm:t>
        <a:bodyPr/>
        <a:lstStyle/>
        <a:p>
          <a:endParaRPr lang="es-MX"/>
        </a:p>
      </dgm:t>
    </dgm:pt>
    <dgm:pt modelId="{C2A2E595-856C-4F91-884A-DE5D72E922FD}">
      <dgm:prSet phldrT="[Texto]" custT="1"/>
      <dgm:spPr/>
      <dgm:t>
        <a:bodyPr/>
        <a:lstStyle/>
        <a:p>
          <a:r>
            <a:rPr lang="es-MX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Universo:  14 CEMEIS: Guambra Centros</a:t>
          </a:r>
          <a:endParaRPr lang="es-MX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AEB39F-A8BA-4FAA-A598-EA775E7905C0}" type="parTrans" cxnId="{D1773351-A0C1-4A9A-B184-B6B6CBDF7555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F8BB7-7043-4699-9B8B-2028A1579CA2}" type="sibTrans" cxnId="{D1773351-A0C1-4A9A-B184-B6B6CBDF7555}">
      <dgm:prSet/>
      <dgm:spPr/>
      <dgm:t>
        <a:bodyPr/>
        <a:lstStyle/>
        <a:p>
          <a:endParaRPr lang="es-MX"/>
        </a:p>
      </dgm:t>
    </dgm:pt>
    <dgm:pt modelId="{E2C1EE4C-238C-4DD8-9F10-4A7E360B0F75}">
      <dgm:prSet phldrT="[Texto]" custT="1"/>
      <dgm:spPr/>
      <dgm:t>
        <a:bodyPr/>
        <a:lstStyle/>
        <a:p>
          <a:r>
            <a: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Población: 2000 representantes</a:t>
          </a:r>
          <a:endParaRPr lang="es-MX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357C24-FA2F-495E-8DE9-BC3656CA0A69}" type="parTrans" cxnId="{9220CEE7-F212-4D9C-8BB6-B76952F3001D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BE3D00-3C5C-4480-92C3-CFE6AEEA9897}" type="sibTrans" cxnId="{9220CEE7-F212-4D9C-8BB6-B76952F3001D}">
      <dgm:prSet/>
      <dgm:spPr/>
      <dgm:t>
        <a:bodyPr/>
        <a:lstStyle/>
        <a:p>
          <a:endParaRPr lang="es-MX"/>
        </a:p>
      </dgm:t>
    </dgm:pt>
    <dgm:pt modelId="{F9FF91A1-9616-4AA7-BC33-C90DAD4D5EDF}">
      <dgm:prSet phldrT="[Texto]" custT="1"/>
      <dgm:spPr/>
      <dgm:t>
        <a:bodyPr/>
        <a:lstStyle/>
        <a:p>
          <a:r>
            <a: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n= 322</a:t>
          </a:r>
          <a:endParaRPr lang="es-MX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E73DB1-8D30-4620-BE19-36D4ED7D57ED}" type="parTrans" cxnId="{05EAADAF-8723-46B3-9965-05827937234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B1FA6-A6F5-4D9A-942B-1AC971CAB17C}" type="sibTrans" cxnId="{05EAADAF-8723-46B3-9965-05827937234B}">
      <dgm:prSet/>
      <dgm:spPr/>
      <dgm:t>
        <a:bodyPr/>
        <a:lstStyle/>
        <a:p>
          <a:endParaRPr lang="es-MX"/>
        </a:p>
      </dgm:t>
    </dgm:pt>
    <dgm:pt modelId="{FF467DAC-964D-43B0-8BC6-C9CB5F8A29CC}" type="pres">
      <dgm:prSet presAssocID="{5BD24521-B609-459A-BD95-E89A0A82EFE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F700C2-F87A-4AAD-A013-88BF532AE510}" type="pres">
      <dgm:prSet presAssocID="{F59B9D62-D129-4D81-BE1D-01EA4832A73D}" presName="hierRoot1" presStyleCnt="0">
        <dgm:presLayoutVars>
          <dgm:hierBranch val="init"/>
        </dgm:presLayoutVars>
      </dgm:prSet>
      <dgm:spPr/>
    </dgm:pt>
    <dgm:pt modelId="{D56426C5-E248-428B-B2FD-3C94A4FB4D44}" type="pres">
      <dgm:prSet presAssocID="{F59B9D62-D129-4D81-BE1D-01EA4832A73D}" presName="rootComposite1" presStyleCnt="0"/>
      <dgm:spPr/>
    </dgm:pt>
    <dgm:pt modelId="{8B5DC60F-9251-4837-BD4D-11A929B6A36E}" type="pres">
      <dgm:prSet presAssocID="{F59B9D62-D129-4D81-BE1D-01EA4832A73D}" presName="rootText1" presStyleLbl="alignAcc1" presStyleIdx="0" presStyleCnt="0">
        <dgm:presLayoutVars>
          <dgm:chPref val="3"/>
        </dgm:presLayoutVars>
      </dgm:prSet>
      <dgm:spPr/>
    </dgm:pt>
    <dgm:pt modelId="{AF6CC7F9-78B4-4A4E-B255-3E1BF99DCAC4}" type="pres">
      <dgm:prSet presAssocID="{F59B9D62-D129-4D81-BE1D-01EA4832A73D}" presName="topArc1" presStyleLbl="parChTrans1D1" presStyleIdx="0" presStyleCnt="8"/>
      <dgm:spPr/>
    </dgm:pt>
    <dgm:pt modelId="{D772AE3A-3C30-4E7D-9B97-4D08BFDEF0BC}" type="pres">
      <dgm:prSet presAssocID="{F59B9D62-D129-4D81-BE1D-01EA4832A73D}" presName="bottomArc1" presStyleLbl="parChTrans1D1" presStyleIdx="1" presStyleCnt="8"/>
      <dgm:spPr/>
    </dgm:pt>
    <dgm:pt modelId="{C4CEA480-E781-42FA-82E6-7FE0C0BDA068}" type="pres">
      <dgm:prSet presAssocID="{F59B9D62-D129-4D81-BE1D-01EA4832A73D}" presName="topConnNode1" presStyleLbl="node1" presStyleIdx="0" presStyleCnt="0"/>
      <dgm:spPr/>
    </dgm:pt>
    <dgm:pt modelId="{26008F03-8E4A-4272-B023-74D25C1FF6A1}" type="pres">
      <dgm:prSet presAssocID="{F59B9D62-D129-4D81-BE1D-01EA4832A73D}" presName="hierChild2" presStyleCnt="0"/>
      <dgm:spPr/>
    </dgm:pt>
    <dgm:pt modelId="{81E97FF2-3B0A-41A3-9825-0BC5E711D2B7}" type="pres">
      <dgm:prSet presAssocID="{B8AEB39F-A8BA-4FAA-A598-EA775E7905C0}" presName="Name28" presStyleLbl="parChTrans1D2" presStyleIdx="0" presStyleCnt="3"/>
      <dgm:spPr/>
    </dgm:pt>
    <dgm:pt modelId="{764F0E9E-941F-4064-A8C4-AD8E1FFE41C5}" type="pres">
      <dgm:prSet presAssocID="{C2A2E595-856C-4F91-884A-DE5D72E922FD}" presName="hierRoot2" presStyleCnt="0">
        <dgm:presLayoutVars>
          <dgm:hierBranch val="init"/>
        </dgm:presLayoutVars>
      </dgm:prSet>
      <dgm:spPr/>
    </dgm:pt>
    <dgm:pt modelId="{3A58C65F-D948-4527-81B2-CB97002ADD99}" type="pres">
      <dgm:prSet presAssocID="{C2A2E595-856C-4F91-884A-DE5D72E922FD}" presName="rootComposite2" presStyleCnt="0"/>
      <dgm:spPr/>
    </dgm:pt>
    <dgm:pt modelId="{F54A7FD4-F1B8-4622-8BC5-93A9FFB65178}" type="pres">
      <dgm:prSet presAssocID="{C2A2E595-856C-4F91-884A-DE5D72E922FD}" presName="rootText2" presStyleLbl="alignAcc1" presStyleIdx="0" presStyleCnt="0" custScaleX="142132" custScaleY="1085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BF80A4-33F4-423D-9A55-D237EC3BE3E9}" type="pres">
      <dgm:prSet presAssocID="{C2A2E595-856C-4F91-884A-DE5D72E922FD}" presName="topArc2" presStyleLbl="parChTrans1D1" presStyleIdx="2" presStyleCnt="8"/>
      <dgm:spPr/>
    </dgm:pt>
    <dgm:pt modelId="{05202BC1-FAB5-4A6D-A22A-26A102510D0F}" type="pres">
      <dgm:prSet presAssocID="{C2A2E595-856C-4F91-884A-DE5D72E922FD}" presName="bottomArc2" presStyleLbl="parChTrans1D1" presStyleIdx="3" presStyleCnt="8"/>
      <dgm:spPr/>
    </dgm:pt>
    <dgm:pt modelId="{3CECC32B-7B80-446C-99A8-F285475E70E7}" type="pres">
      <dgm:prSet presAssocID="{C2A2E595-856C-4F91-884A-DE5D72E922FD}" presName="topConnNode2" presStyleLbl="node2" presStyleIdx="0" presStyleCnt="0"/>
      <dgm:spPr/>
    </dgm:pt>
    <dgm:pt modelId="{EF14F0A3-F453-40D0-9971-5B104A3276B0}" type="pres">
      <dgm:prSet presAssocID="{C2A2E595-856C-4F91-884A-DE5D72E922FD}" presName="hierChild4" presStyleCnt="0"/>
      <dgm:spPr/>
    </dgm:pt>
    <dgm:pt modelId="{1E9B9611-EEEC-4EC7-B34D-A03DC96A4FC3}" type="pres">
      <dgm:prSet presAssocID="{C2A2E595-856C-4F91-884A-DE5D72E922FD}" presName="hierChild5" presStyleCnt="0"/>
      <dgm:spPr/>
    </dgm:pt>
    <dgm:pt modelId="{DC644F43-7371-40EA-ACD9-9892BBD153DF}" type="pres">
      <dgm:prSet presAssocID="{0A357C24-FA2F-495E-8DE9-BC3656CA0A69}" presName="Name28" presStyleLbl="parChTrans1D2" presStyleIdx="1" presStyleCnt="3"/>
      <dgm:spPr/>
    </dgm:pt>
    <dgm:pt modelId="{CF0A694B-7B92-4F0B-9255-75889C2978EB}" type="pres">
      <dgm:prSet presAssocID="{E2C1EE4C-238C-4DD8-9F10-4A7E360B0F75}" presName="hierRoot2" presStyleCnt="0">
        <dgm:presLayoutVars>
          <dgm:hierBranch val="init"/>
        </dgm:presLayoutVars>
      </dgm:prSet>
      <dgm:spPr/>
    </dgm:pt>
    <dgm:pt modelId="{5908A609-A096-40C9-A22C-089C97698B4E}" type="pres">
      <dgm:prSet presAssocID="{E2C1EE4C-238C-4DD8-9F10-4A7E360B0F75}" presName="rootComposite2" presStyleCnt="0"/>
      <dgm:spPr/>
    </dgm:pt>
    <dgm:pt modelId="{4C43C3B4-E9E0-4534-B134-B69B8F53C99A}" type="pres">
      <dgm:prSet presAssocID="{E2C1EE4C-238C-4DD8-9F10-4A7E360B0F75}" presName="rootText2" presStyleLbl="alignAcc1" presStyleIdx="0" presStyleCnt="0">
        <dgm:presLayoutVars>
          <dgm:chPref val="3"/>
        </dgm:presLayoutVars>
      </dgm:prSet>
      <dgm:spPr/>
    </dgm:pt>
    <dgm:pt modelId="{0408B851-A08C-4180-9307-6DF4C81B223B}" type="pres">
      <dgm:prSet presAssocID="{E2C1EE4C-238C-4DD8-9F10-4A7E360B0F75}" presName="topArc2" presStyleLbl="parChTrans1D1" presStyleIdx="4" presStyleCnt="8"/>
      <dgm:spPr/>
    </dgm:pt>
    <dgm:pt modelId="{8BBBC0BB-2CAE-4841-BEBC-EF62D38E16F8}" type="pres">
      <dgm:prSet presAssocID="{E2C1EE4C-238C-4DD8-9F10-4A7E360B0F75}" presName="bottomArc2" presStyleLbl="parChTrans1D1" presStyleIdx="5" presStyleCnt="8"/>
      <dgm:spPr/>
    </dgm:pt>
    <dgm:pt modelId="{AB1EEE45-D663-43CF-BBD3-874300C39F5B}" type="pres">
      <dgm:prSet presAssocID="{E2C1EE4C-238C-4DD8-9F10-4A7E360B0F75}" presName="topConnNode2" presStyleLbl="node2" presStyleIdx="0" presStyleCnt="0"/>
      <dgm:spPr/>
    </dgm:pt>
    <dgm:pt modelId="{2F67E72D-8EDC-485C-9B5F-EE763E5F1FDF}" type="pres">
      <dgm:prSet presAssocID="{E2C1EE4C-238C-4DD8-9F10-4A7E360B0F75}" presName="hierChild4" presStyleCnt="0"/>
      <dgm:spPr/>
    </dgm:pt>
    <dgm:pt modelId="{D9013C88-77A6-42CF-9888-9ECBCD9C9683}" type="pres">
      <dgm:prSet presAssocID="{E2C1EE4C-238C-4DD8-9F10-4A7E360B0F75}" presName="hierChild5" presStyleCnt="0"/>
      <dgm:spPr/>
    </dgm:pt>
    <dgm:pt modelId="{D83D65B2-7272-4B6A-AC53-6D2C346C0671}" type="pres">
      <dgm:prSet presAssocID="{5AE73DB1-8D30-4620-BE19-36D4ED7D57ED}" presName="Name28" presStyleLbl="parChTrans1D2" presStyleIdx="2" presStyleCnt="3"/>
      <dgm:spPr/>
    </dgm:pt>
    <dgm:pt modelId="{A0DED794-369E-4D44-9149-AC1B7C37988C}" type="pres">
      <dgm:prSet presAssocID="{F9FF91A1-9616-4AA7-BC33-C90DAD4D5EDF}" presName="hierRoot2" presStyleCnt="0">
        <dgm:presLayoutVars>
          <dgm:hierBranch val="init"/>
        </dgm:presLayoutVars>
      </dgm:prSet>
      <dgm:spPr/>
    </dgm:pt>
    <dgm:pt modelId="{474FEC77-959B-46B0-B249-B3E82827579B}" type="pres">
      <dgm:prSet presAssocID="{F9FF91A1-9616-4AA7-BC33-C90DAD4D5EDF}" presName="rootComposite2" presStyleCnt="0"/>
      <dgm:spPr/>
    </dgm:pt>
    <dgm:pt modelId="{5623B1A3-D598-4080-840B-A1311ECC3AE3}" type="pres">
      <dgm:prSet presAssocID="{F9FF91A1-9616-4AA7-BC33-C90DAD4D5EDF}" presName="rootText2" presStyleLbl="alignAcc1" presStyleIdx="0" presStyleCnt="0">
        <dgm:presLayoutVars>
          <dgm:chPref val="3"/>
        </dgm:presLayoutVars>
      </dgm:prSet>
      <dgm:spPr/>
    </dgm:pt>
    <dgm:pt modelId="{5316EDA1-6762-4634-AEC0-B3A6474C3545}" type="pres">
      <dgm:prSet presAssocID="{F9FF91A1-9616-4AA7-BC33-C90DAD4D5EDF}" presName="topArc2" presStyleLbl="parChTrans1D1" presStyleIdx="6" presStyleCnt="8"/>
      <dgm:spPr/>
    </dgm:pt>
    <dgm:pt modelId="{8A35B828-D1B6-4E9D-8E30-99DC21CAD6D2}" type="pres">
      <dgm:prSet presAssocID="{F9FF91A1-9616-4AA7-BC33-C90DAD4D5EDF}" presName="bottomArc2" presStyleLbl="parChTrans1D1" presStyleIdx="7" presStyleCnt="8"/>
      <dgm:spPr/>
    </dgm:pt>
    <dgm:pt modelId="{A3BC0DF4-0ED6-4C0E-A1EE-36DCEEE724C7}" type="pres">
      <dgm:prSet presAssocID="{F9FF91A1-9616-4AA7-BC33-C90DAD4D5EDF}" presName="topConnNode2" presStyleLbl="node2" presStyleIdx="0" presStyleCnt="0"/>
      <dgm:spPr/>
    </dgm:pt>
    <dgm:pt modelId="{59D56367-9098-49F6-A785-1E7FB95A630B}" type="pres">
      <dgm:prSet presAssocID="{F9FF91A1-9616-4AA7-BC33-C90DAD4D5EDF}" presName="hierChild4" presStyleCnt="0"/>
      <dgm:spPr/>
    </dgm:pt>
    <dgm:pt modelId="{BB877310-BEFA-44D1-B81C-76BE08572416}" type="pres">
      <dgm:prSet presAssocID="{F9FF91A1-9616-4AA7-BC33-C90DAD4D5EDF}" presName="hierChild5" presStyleCnt="0"/>
      <dgm:spPr/>
    </dgm:pt>
    <dgm:pt modelId="{BCE43167-5BB9-4346-AA27-8FB55A83C750}" type="pres">
      <dgm:prSet presAssocID="{F59B9D62-D129-4D81-BE1D-01EA4832A73D}" presName="hierChild3" presStyleCnt="0"/>
      <dgm:spPr/>
    </dgm:pt>
  </dgm:ptLst>
  <dgm:cxnLst>
    <dgm:cxn modelId="{AFE24F17-ADB0-4F25-A0E8-610EF467D902}" type="presOf" srcId="{5AE73DB1-8D30-4620-BE19-36D4ED7D57ED}" destId="{D83D65B2-7272-4B6A-AC53-6D2C346C0671}" srcOrd="0" destOrd="0" presId="urn:microsoft.com/office/officeart/2008/layout/HalfCircleOrganizationChart"/>
    <dgm:cxn modelId="{D1773351-A0C1-4A9A-B184-B6B6CBDF7555}" srcId="{F59B9D62-D129-4D81-BE1D-01EA4832A73D}" destId="{C2A2E595-856C-4F91-884A-DE5D72E922FD}" srcOrd="0" destOrd="0" parTransId="{B8AEB39F-A8BA-4FAA-A598-EA775E7905C0}" sibTransId="{B0FF8BB7-7043-4699-9B8B-2028A1579CA2}"/>
    <dgm:cxn modelId="{AC86CDE4-5272-4E4F-AAEB-56E392A83C60}" type="presOf" srcId="{E2C1EE4C-238C-4DD8-9F10-4A7E360B0F75}" destId="{AB1EEE45-D663-43CF-BBD3-874300C39F5B}" srcOrd="1" destOrd="0" presId="urn:microsoft.com/office/officeart/2008/layout/HalfCircleOrganizationChart"/>
    <dgm:cxn modelId="{EA9A72BE-647B-43C2-8D01-6BF9FEFE9413}" type="presOf" srcId="{F59B9D62-D129-4D81-BE1D-01EA4832A73D}" destId="{8B5DC60F-9251-4837-BD4D-11A929B6A36E}" srcOrd="0" destOrd="0" presId="urn:microsoft.com/office/officeart/2008/layout/HalfCircleOrganizationChart"/>
    <dgm:cxn modelId="{BBF1955B-7304-4538-BF22-D21F605B915D}" type="presOf" srcId="{B8AEB39F-A8BA-4FAA-A598-EA775E7905C0}" destId="{81E97FF2-3B0A-41A3-9825-0BC5E711D2B7}" srcOrd="0" destOrd="0" presId="urn:microsoft.com/office/officeart/2008/layout/HalfCircleOrganizationChart"/>
    <dgm:cxn modelId="{12FC6350-9E4B-4DB2-93D9-AAD0826AEA82}" type="presOf" srcId="{5BD24521-B609-459A-BD95-E89A0A82EFE9}" destId="{FF467DAC-964D-43B0-8BC6-C9CB5F8A29CC}" srcOrd="0" destOrd="0" presId="urn:microsoft.com/office/officeart/2008/layout/HalfCircleOrganizationChart"/>
    <dgm:cxn modelId="{05EAADAF-8723-46B3-9965-05827937234B}" srcId="{F59B9D62-D129-4D81-BE1D-01EA4832A73D}" destId="{F9FF91A1-9616-4AA7-BC33-C90DAD4D5EDF}" srcOrd="2" destOrd="0" parTransId="{5AE73DB1-8D30-4620-BE19-36D4ED7D57ED}" sibTransId="{603B1FA6-A6F5-4D9A-942B-1AC971CAB17C}"/>
    <dgm:cxn modelId="{C3BC70DD-91F4-40F4-945C-1FF459D5BAB7}" type="presOf" srcId="{F9FF91A1-9616-4AA7-BC33-C90DAD4D5EDF}" destId="{5623B1A3-D598-4080-840B-A1311ECC3AE3}" srcOrd="0" destOrd="0" presId="urn:microsoft.com/office/officeart/2008/layout/HalfCircleOrganizationChart"/>
    <dgm:cxn modelId="{737B1EBD-5777-4C31-80CA-D0097048C0C8}" type="presOf" srcId="{0A357C24-FA2F-495E-8DE9-BC3656CA0A69}" destId="{DC644F43-7371-40EA-ACD9-9892BBD153DF}" srcOrd="0" destOrd="0" presId="urn:microsoft.com/office/officeart/2008/layout/HalfCircleOrganizationChart"/>
    <dgm:cxn modelId="{669B00B9-AF1F-4C79-BF61-F78632D9E005}" type="presOf" srcId="{E2C1EE4C-238C-4DD8-9F10-4A7E360B0F75}" destId="{4C43C3B4-E9E0-4534-B134-B69B8F53C99A}" srcOrd="0" destOrd="0" presId="urn:microsoft.com/office/officeart/2008/layout/HalfCircleOrganizationChart"/>
    <dgm:cxn modelId="{D5D1FEAB-6D16-468F-9D2A-1F2490AC68BB}" type="presOf" srcId="{F9FF91A1-9616-4AA7-BC33-C90DAD4D5EDF}" destId="{A3BC0DF4-0ED6-4C0E-A1EE-36DCEEE724C7}" srcOrd="1" destOrd="0" presId="urn:microsoft.com/office/officeart/2008/layout/HalfCircleOrganizationChart"/>
    <dgm:cxn modelId="{842D8FEB-9376-4BAE-BB05-E1C492A73B19}" type="presOf" srcId="{C2A2E595-856C-4F91-884A-DE5D72E922FD}" destId="{3CECC32B-7B80-446C-99A8-F285475E70E7}" srcOrd="1" destOrd="0" presId="urn:microsoft.com/office/officeart/2008/layout/HalfCircleOrganizationChart"/>
    <dgm:cxn modelId="{4454831B-27DE-4EE7-8AF3-E08B5015136B}" type="presOf" srcId="{F59B9D62-D129-4D81-BE1D-01EA4832A73D}" destId="{C4CEA480-E781-42FA-82E6-7FE0C0BDA068}" srcOrd="1" destOrd="0" presId="urn:microsoft.com/office/officeart/2008/layout/HalfCircleOrganizationChart"/>
    <dgm:cxn modelId="{4A8EF14B-4A15-4EE3-9507-11CF576FEEB4}" type="presOf" srcId="{C2A2E595-856C-4F91-884A-DE5D72E922FD}" destId="{F54A7FD4-F1B8-4622-8BC5-93A9FFB65178}" srcOrd="0" destOrd="0" presId="urn:microsoft.com/office/officeart/2008/layout/HalfCircleOrganizationChart"/>
    <dgm:cxn modelId="{9220CEE7-F212-4D9C-8BB6-B76952F3001D}" srcId="{F59B9D62-D129-4D81-BE1D-01EA4832A73D}" destId="{E2C1EE4C-238C-4DD8-9F10-4A7E360B0F75}" srcOrd="1" destOrd="0" parTransId="{0A357C24-FA2F-495E-8DE9-BC3656CA0A69}" sibTransId="{AFBE3D00-3C5C-4480-92C3-CFE6AEEA9897}"/>
    <dgm:cxn modelId="{0D2CE46C-F933-4280-8B31-5B09937716A4}" srcId="{5BD24521-B609-459A-BD95-E89A0A82EFE9}" destId="{F59B9D62-D129-4D81-BE1D-01EA4832A73D}" srcOrd="0" destOrd="0" parTransId="{A4C83A29-B4F4-49A8-904D-F155179257C9}" sibTransId="{D4C9793D-0D70-4264-8AC5-C4DF1307BD30}"/>
    <dgm:cxn modelId="{0626DFA9-6898-403B-AF5C-867A3F8FE655}" type="presParOf" srcId="{FF467DAC-964D-43B0-8BC6-C9CB5F8A29CC}" destId="{3AF700C2-F87A-4AAD-A013-88BF532AE510}" srcOrd="0" destOrd="0" presId="urn:microsoft.com/office/officeart/2008/layout/HalfCircleOrganizationChart"/>
    <dgm:cxn modelId="{EFCA3A68-B81E-49B6-9780-27144A907431}" type="presParOf" srcId="{3AF700C2-F87A-4AAD-A013-88BF532AE510}" destId="{D56426C5-E248-428B-B2FD-3C94A4FB4D44}" srcOrd="0" destOrd="0" presId="urn:microsoft.com/office/officeart/2008/layout/HalfCircleOrganizationChart"/>
    <dgm:cxn modelId="{15573831-15C7-4B0C-8D38-A1AB65030F8E}" type="presParOf" srcId="{D56426C5-E248-428B-B2FD-3C94A4FB4D44}" destId="{8B5DC60F-9251-4837-BD4D-11A929B6A36E}" srcOrd="0" destOrd="0" presId="urn:microsoft.com/office/officeart/2008/layout/HalfCircleOrganizationChart"/>
    <dgm:cxn modelId="{2D0AEF2E-8668-476B-9A4E-E47DB6EFF822}" type="presParOf" srcId="{D56426C5-E248-428B-B2FD-3C94A4FB4D44}" destId="{AF6CC7F9-78B4-4A4E-B255-3E1BF99DCAC4}" srcOrd="1" destOrd="0" presId="urn:microsoft.com/office/officeart/2008/layout/HalfCircleOrganizationChart"/>
    <dgm:cxn modelId="{09ED3277-5BA7-4ECB-A212-1743053272EA}" type="presParOf" srcId="{D56426C5-E248-428B-B2FD-3C94A4FB4D44}" destId="{D772AE3A-3C30-4E7D-9B97-4D08BFDEF0BC}" srcOrd="2" destOrd="0" presId="urn:microsoft.com/office/officeart/2008/layout/HalfCircleOrganizationChart"/>
    <dgm:cxn modelId="{2431D349-5CF7-4E75-A937-C39815FC8084}" type="presParOf" srcId="{D56426C5-E248-428B-B2FD-3C94A4FB4D44}" destId="{C4CEA480-E781-42FA-82E6-7FE0C0BDA068}" srcOrd="3" destOrd="0" presId="urn:microsoft.com/office/officeart/2008/layout/HalfCircleOrganizationChart"/>
    <dgm:cxn modelId="{4C0AD577-BDEC-4F80-BF9B-F69FE2A73CC8}" type="presParOf" srcId="{3AF700C2-F87A-4AAD-A013-88BF532AE510}" destId="{26008F03-8E4A-4272-B023-74D25C1FF6A1}" srcOrd="1" destOrd="0" presId="urn:microsoft.com/office/officeart/2008/layout/HalfCircleOrganizationChart"/>
    <dgm:cxn modelId="{D67F770C-591C-4B91-87C2-2C521384035B}" type="presParOf" srcId="{26008F03-8E4A-4272-B023-74D25C1FF6A1}" destId="{81E97FF2-3B0A-41A3-9825-0BC5E711D2B7}" srcOrd="0" destOrd="0" presId="urn:microsoft.com/office/officeart/2008/layout/HalfCircleOrganizationChart"/>
    <dgm:cxn modelId="{0F30EFC9-0346-4C93-8B45-25633FA5A1FB}" type="presParOf" srcId="{26008F03-8E4A-4272-B023-74D25C1FF6A1}" destId="{764F0E9E-941F-4064-A8C4-AD8E1FFE41C5}" srcOrd="1" destOrd="0" presId="urn:microsoft.com/office/officeart/2008/layout/HalfCircleOrganizationChart"/>
    <dgm:cxn modelId="{09BFCF8C-DA1D-4084-AB74-8D5D5C771C62}" type="presParOf" srcId="{764F0E9E-941F-4064-A8C4-AD8E1FFE41C5}" destId="{3A58C65F-D948-4527-81B2-CB97002ADD99}" srcOrd="0" destOrd="0" presId="urn:microsoft.com/office/officeart/2008/layout/HalfCircleOrganizationChart"/>
    <dgm:cxn modelId="{306A7445-7F73-4E0F-A1E8-DADB473CCE41}" type="presParOf" srcId="{3A58C65F-D948-4527-81B2-CB97002ADD99}" destId="{F54A7FD4-F1B8-4622-8BC5-93A9FFB65178}" srcOrd="0" destOrd="0" presId="urn:microsoft.com/office/officeart/2008/layout/HalfCircleOrganizationChart"/>
    <dgm:cxn modelId="{E86F0589-FF3E-417F-95F2-7A96E3426CE1}" type="presParOf" srcId="{3A58C65F-D948-4527-81B2-CB97002ADD99}" destId="{03BF80A4-33F4-423D-9A55-D237EC3BE3E9}" srcOrd="1" destOrd="0" presId="urn:microsoft.com/office/officeart/2008/layout/HalfCircleOrganizationChart"/>
    <dgm:cxn modelId="{DC4B0FE6-F8D4-4161-A217-4ABC27C72F63}" type="presParOf" srcId="{3A58C65F-D948-4527-81B2-CB97002ADD99}" destId="{05202BC1-FAB5-4A6D-A22A-26A102510D0F}" srcOrd="2" destOrd="0" presId="urn:microsoft.com/office/officeart/2008/layout/HalfCircleOrganizationChart"/>
    <dgm:cxn modelId="{084CC52F-F15B-468C-9863-A2F87F30426A}" type="presParOf" srcId="{3A58C65F-D948-4527-81B2-CB97002ADD99}" destId="{3CECC32B-7B80-446C-99A8-F285475E70E7}" srcOrd="3" destOrd="0" presId="urn:microsoft.com/office/officeart/2008/layout/HalfCircleOrganizationChart"/>
    <dgm:cxn modelId="{FB5B87FA-7757-4771-A031-1B5DE9F35704}" type="presParOf" srcId="{764F0E9E-941F-4064-A8C4-AD8E1FFE41C5}" destId="{EF14F0A3-F453-40D0-9971-5B104A3276B0}" srcOrd="1" destOrd="0" presId="urn:microsoft.com/office/officeart/2008/layout/HalfCircleOrganizationChart"/>
    <dgm:cxn modelId="{503DD97C-E659-4054-9998-D0B4B177D317}" type="presParOf" srcId="{764F0E9E-941F-4064-A8C4-AD8E1FFE41C5}" destId="{1E9B9611-EEEC-4EC7-B34D-A03DC96A4FC3}" srcOrd="2" destOrd="0" presId="urn:microsoft.com/office/officeart/2008/layout/HalfCircleOrganizationChart"/>
    <dgm:cxn modelId="{765502C0-491B-4080-8C3E-43EE7D4FA940}" type="presParOf" srcId="{26008F03-8E4A-4272-B023-74D25C1FF6A1}" destId="{DC644F43-7371-40EA-ACD9-9892BBD153DF}" srcOrd="2" destOrd="0" presId="urn:microsoft.com/office/officeart/2008/layout/HalfCircleOrganizationChart"/>
    <dgm:cxn modelId="{59097E9E-8AEC-4093-B621-0E980F85F0E1}" type="presParOf" srcId="{26008F03-8E4A-4272-B023-74D25C1FF6A1}" destId="{CF0A694B-7B92-4F0B-9255-75889C2978EB}" srcOrd="3" destOrd="0" presId="urn:microsoft.com/office/officeart/2008/layout/HalfCircleOrganizationChart"/>
    <dgm:cxn modelId="{1ACE0256-D785-43EB-ADA5-CB2C24CC49D0}" type="presParOf" srcId="{CF0A694B-7B92-4F0B-9255-75889C2978EB}" destId="{5908A609-A096-40C9-A22C-089C97698B4E}" srcOrd="0" destOrd="0" presId="urn:microsoft.com/office/officeart/2008/layout/HalfCircleOrganizationChart"/>
    <dgm:cxn modelId="{B783FBD3-DEA4-46E9-8209-0DACB02E8342}" type="presParOf" srcId="{5908A609-A096-40C9-A22C-089C97698B4E}" destId="{4C43C3B4-E9E0-4534-B134-B69B8F53C99A}" srcOrd="0" destOrd="0" presId="urn:microsoft.com/office/officeart/2008/layout/HalfCircleOrganizationChart"/>
    <dgm:cxn modelId="{E2EF690F-C625-4874-A662-FC38E20F28F4}" type="presParOf" srcId="{5908A609-A096-40C9-A22C-089C97698B4E}" destId="{0408B851-A08C-4180-9307-6DF4C81B223B}" srcOrd="1" destOrd="0" presId="urn:microsoft.com/office/officeart/2008/layout/HalfCircleOrganizationChart"/>
    <dgm:cxn modelId="{03A48F7F-2665-4238-B6A0-A265D1171F23}" type="presParOf" srcId="{5908A609-A096-40C9-A22C-089C97698B4E}" destId="{8BBBC0BB-2CAE-4841-BEBC-EF62D38E16F8}" srcOrd="2" destOrd="0" presId="urn:microsoft.com/office/officeart/2008/layout/HalfCircleOrganizationChart"/>
    <dgm:cxn modelId="{E719716C-FF74-4642-A2C1-C217F3B26E67}" type="presParOf" srcId="{5908A609-A096-40C9-A22C-089C97698B4E}" destId="{AB1EEE45-D663-43CF-BBD3-874300C39F5B}" srcOrd="3" destOrd="0" presId="urn:microsoft.com/office/officeart/2008/layout/HalfCircleOrganizationChart"/>
    <dgm:cxn modelId="{6A63F48F-E68C-4F61-8B65-7864678CC008}" type="presParOf" srcId="{CF0A694B-7B92-4F0B-9255-75889C2978EB}" destId="{2F67E72D-8EDC-485C-9B5F-EE763E5F1FDF}" srcOrd="1" destOrd="0" presId="urn:microsoft.com/office/officeart/2008/layout/HalfCircleOrganizationChart"/>
    <dgm:cxn modelId="{C37890FC-4471-439F-9A61-4EAB382BE321}" type="presParOf" srcId="{CF0A694B-7B92-4F0B-9255-75889C2978EB}" destId="{D9013C88-77A6-42CF-9888-9ECBCD9C9683}" srcOrd="2" destOrd="0" presId="urn:microsoft.com/office/officeart/2008/layout/HalfCircleOrganizationChart"/>
    <dgm:cxn modelId="{3FC67540-7708-4EEF-A07B-50E8895F5C64}" type="presParOf" srcId="{26008F03-8E4A-4272-B023-74D25C1FF6A1}" destId="{D83D65B2-7272-4B6A-AC53-6D2C346C0671}" srcOrd="4" destOrd="0" presId="urn:microsoft.com/office/officeart/2008/layout/HalfCircleOrganizationChart"/>
    <dgm:cxn modelId="{C93582FE-F81F-4AE8-A78E-18BAEAA92374}" type="presParOf" srcId="{26008F03-8E4A-4272-B023-74D25C1FF6A1}" destId="{A0DED794-369E-4D44-9149-AC1B7C37988C}" srcOrd="5" destOrd="0" presId="urn:microsoft.com/office/officeart/2008/layout/HalfCircleOrganizationChart"/>
    <dgm:cxn modelId="{C3E7FE24-3F11-4E3A-82B0-1D7881DC82E4}" type="presParOf" srcId="{A0DED794-369E-4D44-9149-AC1B7C37988C}" destId="{474FEC77-959B-46B0-B249-B3E82827579B}" srcOrd="0" destOrd="0" presId="urn:microsoft.com/office/officeart/2008/layout/HalfCircleOrganizationChart"/>
    <dgm:cxn modelId="{27CB03C7-3461-41C9-A799-524406EE72EE}" type="presParOf" srcId="{474FEC77-959B-46B0-B249-B3E82827579B}" destId="{5623B1A3-D598-4080-840B-A1311ECC3AE3}" srcOrd="0" destOrd="0" presId="urn:microsoft.com/office/officeart/2008/layout/HalfCircleOrganizationChart"/>
    <dgm:cxn modelId="{307B2458-E659-48AC-805B-582D947AAA31}" type="presParOf" srcId="{474FEC77-959B-46B0-B249-B3E82827579B}" destId="{5316EDA1-6762-4634-AEC0-B3A6474C3545}" srcOrd="1" destOrd="0" presId="urn:microsoft.com/office/officeart/2008/layout/HalfCircleOrganizationChart"/>
    <dgm:cxn modelId="{EE2BD976-265D-45D6-AC20-DA74E64144A4}" type="presParOf" srcId="{474FEC77-959B-46B0-B249-B3E82827579B}" destId="{8A35B828-D1B6-4E9D-8E30-99DC21CAD6D2}" srcOrd="2" destOrd="0" presId="urn:microsoft.com/office/officeart/2008/layout/HalfCircleOrganizationChart"/>
    <dgm:cxn modelId="{C61B2A76-EDB6-4175-878C-41049FFAC08D}" type="presParOf" srcId="{474FEC77-959B-46B0-B249-B3E82827579B}" destId="{A3BC0DF4-0ED6-4C0E-A1EE-36DCEEE724C7}" srcOrd="3" destOrd="0" presId="urn:microsoft.com/office/officeart/2008/layout/HalfCircleOrganizationChart"/>
    <dgm:cxn modelId="{2CDDCE9F-2BD0-42EE-B834-87FB4BA08069}" type="presParOf" srcId="{A0DED794-369E-4D44-9149-AC1B7C37988C}" destId="{59D56367-9098-49F6-A785-1E7FB95A630B}" srcOrd="1" destOrd="0" presId="urn:microsoft.com/office/officeart/2008/layout/HalfCircleOrganizationChart"/>
    <dgm:cxn modelId="{788D171C-C5AE-493A-BA54-0DB6EF27DA50}" type="presParOf" srcId="{A0DED794-369E-4D44-9149-AC1B7C37988C}" destId="{BB877310-BEFA-44D1-B81C-76BE08572416}" srcOrd="2" destOrd="0" presId="urn:microsoft.com/office/officeart/2008/layout/HalfCircleOrganizationChart"/>
    <dgm:cxn modelId="{8B2EB7A2-DC06-42FC-BA0F-9D272097E756}" type="presParOf" srcId="{3AF700C2-F87A-4AAD-A013-88BF532AE510}" destId="{BCE43167-5BB9-4346-AA27-8FB55A83C75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FCEBE-8EA7-46B2-9B69-D21FE1E40D13}">
      <dsp:nvSpPr>
        <dsp:cNvPr id="0" name=""/>
        <dsp:cNvSpPr/>
      </dsp:nvSpPr>
      <dsp:spPr>
        <a:xfrm>
          <a:off x="2564475" y="874719"/>
          <a:ext cx="4320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01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8920" y="918124"/>
        <a:ext cx="23130" cy="4630"/>
      </dsp:txXfrm>
    </dsp:sp>
    <dsp:sp modelId="{27225D8B-EF5E-4D18-82F7-0E7F7AD42B21}">
      <dsp:nvSpPr>
        <dsp:cNvPr id="0" name=""/>
        <dsp:cNvSpPr/>
      </dsp:nvSpPr>
      <dsp:spPr>
        <a:xfrm>
          <a:off x="554887" y="317022"/>
          <a:ext cx="2011388" cy="12068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75.5%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API - Público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887" y="317022"/>
        <a:ext cx="2011388" cy="1206833"/>
      </dsp:txXfrm>
    </dsp:sp>
    <dsp:sp modelId="{70B7869A-09C7-4DC9-82BE-D99643C1D1F8}">
      <dsp:nvSpPr>
        <dsp:cNvPr id="0" name=""/>
        <dsp:cNvSpPr/>
      </dsp:nvSpPr>
      <dsp:spPr>
        <a:xfrm>
          <a:off x="5038483" y="874719"/>
          <a:ext cx="4320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01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2927" y="918124"/>
        <a:ext cx="23130" cy="4630"/>
      </dsp:txXfrm>
    </dsp:sp>
    <dsp:sp modelId="{61EE6FEF-9DEB-4A1B-BBF6-7390B935E5B6}">
      <dsp:nvSpPr>
        <dsp:cNvPr id="0" name=""/>
        <dsp:cNvSpPr/>
      </dsp:nvSpPr>
      <dsp:spPr>
        <a:xfrm>
          <a:off x="3028895" y="317022"/>
          <a:ext cx="2011388" cy="12068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Pichincha: 236.893 (9,20%)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8895" y="317022"/>
        <a:ext cx="2011388" cy="1206833"/>
      </dsp:txXfrm>
    </dsp:sp>
    <dsp:sp modelId="{B1B1C859-E16E-4D94-8507-206B0AD31595}">
      <dsp:nvSpPr>
        <dsp:cNvPr id="0" name=""/>
        <dsp:cNvSpPr/>
      </dsp:nvSpPr>
      <dsp:spPr>
        <a:xfrm>
          <a:off x="1560581" y="1836411"/>
          <a:ext cx="4948015" cy="533839"/>
        </a:xfrm>
        <a:custGeom>
          <a:avLst/>
          <a:gdLst/>
          <a:ahLst/>
          <a:cxnLst/>
          <a:rect l="0" t="0" r="0" b="0"/>
          <a:pathLst>
            <a:path>
              <a:moveTo>
                <a:pt x="4948015" y="0"/>
              </a:moveTo>
              <a:lnTo>
                <a:pt x="4948015" y="284019"/>
              </a:lnTo>
              <a:lnTo>
                <a:pt x="0" y="284019"/>
              </a:lnTo>
              <a:lnTo>
                <a:pt x="0" y="53383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10086" y="2101016"/>
        <a:ext cx="249005" cy="4630"/>
      </dsp:txXfrm>
    </dsp:sp>
    <dsp:sp modelId="{E2257E15-D426-4874-A68C-7E70F0C41379}">
      <dsp:nvSpPr>
        <dsp:cNvPr id="0" name=""/>
        <dsp:cNvSpPr/>
      </dsp:nvSpPr>
      <dsp:spPr>
        <a:xfrm>
          <a:off x="5502903" y="2666"/>
          <a:ext cx="2011388" cy="18355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Municipio de Quito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UPMSJ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Art. 35, 44, 45 y 46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2903" y="2666"/>
        <a:ext cx="2011388" cy="1835544"/>
      </dsp:txXfrm>
    </dsp:sp>
    <dsp:sp modelId="{9974E106-352F-4C72-ACF2-D98F811D7687}">
      <dsp:nvSpPr>
        <dsp:cNvPr id="0" name=""/>
        <dsp:cNvSpPr/>
      </dsp:nvSpPr>
      <dsp:spPr>
        <a:xfrm>
          <a:off x="2564475" y="3317172"/>
          <a:ext cx="4320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019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768920" y="3360577"/>
        <a:ext cx="23130" cy="4630"/>
      </dsp:txXfrm>
    </dsp:sp>
    <dsp:sp modelId="{E191F5D9-D1A3-4B7F-988D-9D4EBEB6D31B}">
      <dsp:nvSpPr>
        <dsp:cNvPr id="0" name=""/>
        <dsp:cNvSpPr/>
      </dsp:nvSpPr>
      <dsp:spPr>
        <a:xfrm>
          <a:off x="554887" y="2402651"/>
          <a:ext cx="2011388" cy="19204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Guaguas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CEMEIS: Guambra Centris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Guagua Quíndes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887" y="2402651"/>
        <a:ext cx="2011388" cy="1920481"/>
      </dsp:txXfrm>
    </dsp:sp>
    <dsp:sp modelId="{B3FB1C79-D2D9-40B0-A9C1-85A024E865F2}">
      <dsp:nvSpPr>
        <dsp:cNvPr id="0" name=""/>
        <dsp:cNvSpPr/>
      </dsp:nvSpPr>
      <dsp:spPr>
        <a:xfrm>
          <a:off x="5038483" y="3311029"/>
          <a:ext cx="2947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862"/>
              </a:moveTo>
              <a:lnTo>
                <a:pt x="164460" y="51862"/>
              </a:lnTo>
              <a:lnTo>
                <a:pt x="164460" y="45720"/>
              </a:lnTo>
              <a:lnTo>
                <a:pt x="294721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177710" y="3354434"/>
        <a:ext cx="16268" cy="4630"/>
      </dsp:txXfrm>
    </dsp:sp>
    <dsp:sp modelId="{8FB729D6-DAA9-472E-8B98-8F3E02435050}">
      <dsp:nvSpPr>
        <dsp:cNvPr id="0" name=""/>
        <dsp:cNvSpPr/>
      </dsp:nvSpPr>
      <dsp:spPr>
        <a:xfrm>
          <a:off x="3028895" y="2300831"/>
          <a:ext cx="2011388" cy="21241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14% población pobre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8895" y="2300831"/>
        <a:ext cx="2011388" cy="2124122"/>
      </dsp:txXfrm>
    </dsp:sp>
    <dsp:sp modelId="{1B93747C-8B06-4EA0-B099-465E33A8DC56}">
      <dsp:nvSpPr>
        <dsp:cNvPr id="0" name=""/>
        <dsp:cNvSpPr/>
      </dsp:nvSpPr>
      <dsp:spPr>
        <a:xfrm>
          <a:off x="5365605" y="3041862"/>
          <a:ext cx="1677377" cy="62977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5605" y="3041862"/>
        <a:ext cx="1677377" cy="629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5951A-A3B7-4F70-8A88-125B477F8816}">
      <dsp:nvSpPr>
        <dsp:cNvPr id="0" name=""/>
        <dsp:cNvSpPr/>
      </dsp:nvSpPr>
      <dsp:spPr>
        <a:xfrm>
          <a:off x="5981" y="999376"/>
          <a:ext cx="1836008" cy="1820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 de los centros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Seguridad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Distancia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68" y="1041263"/>
        <a:ext cx="1752234" cy="1346354"/>
      </dsp:txXfrm>
    </dsp:sp>
    <dsp:sp modelId="{95DC0F16-1A06-41DD-9226-74F11FA38581}">
      <dsp:nvSpPr>
        <dsp:cNvPr id="0" name=""/>
        <dsp:cNvSpPr/>
      </dsp:nvSpPr>
      <dsp:spPr>
        <a:xfrm>
          <a:off x="624545" y="1681588"/>
          <a:ext cx="2156417" cy="2156417"/>
        </a:xfrm>
        <a:prstGeom prst="leftCircularArrow">
          <a:avLst>
            <a:gd name="adj1" fmla="val 2091"/>
            <a:gd name="adj2" fmla="val 251088"/>
            <a:gd name="adj3" fmla="val 3035225"/>
            <a:gd name="adj4" fmla="val 10033116"/>
            <a:gd name="adj5" fmla="val 24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F2BFC-A548-43A5-98D3-0F5484EF2CA9}">
      <dsp:nvSpPr>
        <dsp:cNvPr id="0" name=""/>
        <dsp:cNvSpPr/>
      </dsp:nvSpPr>
      <dsp:spPr>
        <a:xfrm>
          <a:off x="434875" y="2522878"/>
          <a:ext cx="1448426" cy="4986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Infraestructura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479" y="2537482"/>
        <a:ext cx="1419218" cy="469421"/>
      </dsp:txXfrm>
    </dsp:sp>
    <dsp:sp modelId="{F1F326D9-F09D-4EEB-9D39-B792ECAC28B7}">
      <dsp:nvSpPr>
        <dsp:cNvPr id="0" name=""/>
        <dsp:cNvSpPr/>
      </dsp:nvSpPr>
      <dsp:spPr>
        <a:xfrm>
          <a:off x="2231167" y="1651576"/>
          <a:ext cx="1894464" cy="2099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Atención al cliente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Tiempo brindado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agregado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9490" y="2149866"/>
        <a:ext cx="1797818" cy="1553235"/>
      </dsp:txXfrm>
    </dsp:sp>
    <dsp:sp modelId="{760994B6-C4C3-44CE-9F3A-73DACD4F6AF4}">
      <dsp:nvSpPr>
        <dsp:cNvPr id="0" name=""/>
        <dsp:cNvSpPr/>
      </dsp:nvSpPr>
      <dsp:spPr>
        <a:xfrm>
          <a:off x="3080366" y="799381"/>
          <a:ext cx="1928062" cy="1928062"/>
        </a:xfrm>
        <a:prstGeom prst="circularArrow">
          <a:avLst>
            <a:gd name="adj1" fmla="val 2339"/>
            <a:gd name="adj2" fmla="val 282431"/>
            <a:gd name="adj3" fmla="val 19532420"/>
            <a:gd name="adj4" fmla="val 12565872"/>
            <a:gd name="adj5" fmla="val 272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008D0-84A7-469F-B0CC-E0E7568565C8}">
      <dsp:nvSpPr>
        <dsp:cNvPr id="0" name=""/>
        <dsp:cNvSpPr/>
      </dsp:nvSpPr>
      <dsp:spPr>
        <a:xfrm>
          <a:off x="2653453" y="1359411"/>
          <a:ext cx="1253885" cy="4986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8057" y="1374015"/>
        <a:ext cx="1224677" cy="469421"/>
      </dsp:txXfrm>
    </dsp:sp>
    <dsp:sp modelId="{1E5193EB-04F1-4362-A231-7FA7D7C6862A}">
      <dsp:nvSpPr>
        <dsp:cNvPr id="0" name=""/>
        <dsp:cNvSpPr/>
      </dsp:nvSpPr>
      <dsp:spPr>
        <a:xfrm>
          <a:off x="4207284" y="1296340"/>
          <a:ext cx="1627222" cy="1788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Especialización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Tiempo de servicio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Atención al cliente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436" y="1337492"/>
        <a:ext cx="1544918" cy="1322740"/>
      </dsp:txXfrm>
    </dsp:sp>
    <dsp:sp modelId="{4F8D721A-6E6A-4137-BA43-66FFA0305120}">
      <dsp:nvSpPr>
        <dsp:cNvPr id="0" name=""/>
        <dsp:cNvSpPr/>
      </dsp:nvSpPr>
      <dsp:spPr>
        <a:xfrm>
          <a:off x="4970893" y="1985411"/>
          <a:ext cx="1784648" cy="1784648"/>
        </a:xfrm>
        <a:prstGeom prst="leftCircularArrow">
          <a:avLst>
            <a:gd name="adj1" fmla="val 2527"/>
            <a:gd name="adj2" fmla="val 306457"/>
            <a:gd name="adj3" fmla="val 1025613"/>
            <a:gd name="adj4" fmla="val 7968135"/>
            <a:gd name="adj5" fmla="val 294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C50EB-AF42-44D3-8F9A-445E76675782}">
      <dsp:nvSpPr>
        <dsp:cNvPr id="0" name=""/>
        <dsp:cNvSpPr/>
      </dsp:nvSpPr>
      <dsp:spPr>
        <a:xfrm>
          <a:off x="4584693" y="2966568"/>
          <a:ext cx="1253885" cy="4986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Calidad</a:t>
          </a:r>
          <a:endParaRPr lang="es-MX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9297" y="2981172"/>
        <a:ext cx="1224677" cy="469421"/>
      </dsp:txXfrm>
    </dsp:sp>
    <dsp:sp modelId="{11142455-71D3-479A-8116-75D9FFADCAD0}">
      <dsp:nvSpPr>
        <dsp:cNvPr id="0" name=""/>
        <dsp:cNvSpPr/>
      </dsp:nvSpPr>
      <dsp:spPr>
        <a:xfrm>
          <a:off x="6097701" y="1608725"/>
          <a:ext cx="1635516" cy="1163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Presupuesto asignado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Cupos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4476" y="1884815"/>
        <a:ext cx="1581966" cy="860603"/>
      </dsp:txXfrm>
    </dsp:sp>
    <dsp:sp modelId="{04CD315C-6229-4F9D-840A-5C9F6DCF9608}">
      <dsp:nvSpPr>
        <dsp:cNvPr id="0" name=""/>
        <dsp:cNvSpPr/>
      </dsp:nvSpPr>
      <dsp:spPr>
        <a:xfrm>
          <a:off x="6318133" y="1226760"/>
          <a:ext cx="1536511" cy="4986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Administración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2737" y="1241364"/>
        <a:ext cx="1507303" cy="469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F3542-5226-45F4-BCE9-EE8B7D4C47E5}">
      <dsp:nvSpPr>
        <dsp:cNvPr id="0" name=""/>
        <dsp:cNvSpPr/>
      </dsp:nvSpPr>
      <dsp:spPr>
        <a:xfrm>
          <a:off x="1016280" y="485650"/>
          <a:ext cx="1866216" cy="186650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649B4-1EAE-468D-9E78-0CC64DCD70E9}">
      <dsp:nvSpPr>
        <dsp:cNvPr id="0" name=""/>
        <dsp:cNvSpPr/>
      </dsp:nvSpPr>
      <dsp:spPr>
        <a:xfrm>
          <a:off x="1364615" y="1324531"/>
          <a:ext cx="1037020" cy="518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Calidad Total</a:t>
          </a:r>
          <a:endParaRPr lang="es-MX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4615" y="1324531"/>
        <a:ext cx="1037020" cy="518386"/>
      </dsp:txXfrm>
    </dsp:sp>
    <dsp:sp modelId="{8216719C-D7DE-4EDC-9521-B5FE63B13079}">
      <dsp:nvSpPr>
        <dsp:cNvPr id="0" name=""/>
        <dsp:cNvSpPr/>
      </dsp:nvSpPr>
      <dsp:spPr>
        <a:xfrm>
          <a:off x="321494" y="1642907"/>
          <a:ext cx="1866216" cy="186650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6568C-1E25-43A6-BACA-7AF3F893CD82}">
      <dsp:nvSpPr>
        <dsp:cNvPr id="0" name=""/>
        <dsp:cNvSpPr/>
      </dsp:nvSpPr>
      <dsp:spPr>
        <a:xfrm>
          <a:off x="848383" y="2403178"/>
          <a:ext cx="1037020" cy="518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Joseph Juran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8383" y="2403178"/>
        <a:ext cx="1037020" cy="518386"/>
      </dsp:txXfrm>
    </dsp:sp>
    <dsp:sp modelId="{452CF31C-589B-456B-8839-95B7BE715549}">
      <dsp:nvSpPr>
        <dsp:cNvPr id="0" name=""/>
        <dsp:cNvSpPr/>
      </dsp:nvSpPr>
      <dsp:spPr>
        <a:xfrm>
          <a:off x="798664" y="2834875"/>
          <a:ext cx="2368432" cy="20842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01A18-6F16-4F22-8C1E-A6911CFDA7BF}">
      <dsp:nvSpPr>
        <dsp:cNvPr id="0" name=""/>
        <dsp:cNvSpPr/>
      </dsp:nvSpPr>
      <dsp:spPr>
        <a:xfrm>
          <a:off x="1262085" y="3278091"/>
          <a:ext cx="1439498" cy="1153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 importante es que el servicio sea adecuado para su uso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2085" y="3278091"/>
        <a:ext cx="1439498" cy="1153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B3965-D468-4ECB-BCE6-D07D9D58D854}">
      <dsp:nvSpPr>
        <dsp:cNvPr id="0" name=""/>
        <dsp:cNvSpPr/>
      </dsp:nvSpPr>
      <dsp:spPr>
        <a:xfrm>
          <a:off x="1036216" y="248328"/>
          <a:ext cx="1761422" cy="176169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0AFE9-CB99-4913-A4FD-7BB44DAFE4DD}">
      <dsp:nvSpPr>
        <dsp:cNvPr id="0" name=""/>
        <dsp:cNvSpPr/>
      </dsp:nvSpPr>
      <dsp:spPr>
        <a:xfrm>
          <a:off x="1473690" y="918226"/>
          <a:ext cx="978788" cy="48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Calidad del servicio</a:t>
          </a:r>
          <a:endParaRPr lang="es-MX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3690" y="918226"/>
        <a:ext cx="978788" cy="489277"/>
      </dsp:txXfrm>
    </dsp:sp>
    <dsp:sp modelId="{F805EE91-D4BA-4845-9CC7-2519076D4BEB}">
      <dsp:nvSpPr>
        <dsp:cNvPr id="0" name=""/>
        <dsp:cNvSpPr/>
      </dsp:nvSpPr>
      <dsp:spPr>
        <a:xfrm>
          <a:off x="250188" y="1538271"/>
          <a:ext cx="2175216" cy="209103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72F05-28AC-4AEA-9EAA-BCAF5B07DF5C}">
      <dsp:nvSpPr>
        <dsp:cNvPr id="0" name=""/>
        <dsp:cNvSpPr/>
      </dsp:nvSpPr>
      <dsp:spPr>
        <a:xfrm>
          <a:off x="858107" y="2385484"/>
          <a:ext cx="978788" cy="48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Camisón Cruz &amp; Gonzáles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8107" y="2385484"/>
        <a:ext cx="978788" cy="489277"/>
      </dsp:txXfrm>
    </dsp:sp>
    <dsp:sp modelId="{E7773F0A-8EA7-495F-8964-A9EC912D370F}">
      <dsp:nvSpPr>
        <dsp:cNvPr id="0" name=""/>
        <dsp:cNvSpPr/>
      </dsp:nvSpPr>
      <dsp:spPr>
        <a:xfrm>
          <a:off x="852744" y="2903209"/>
          <a:ext cx="2419777" cy="210671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487EA-8ED6-4105-82F2-8C499A1C2478}">
      <dsp:nvSpPr>
        <dsp:cNvPr id="0" name=""/>
        <dsp:cNvSpPr/>
      </dsp:nvSpPr>
      <dsp:spPr>
        <a:xfrm>
          <a:off x="1233838" y="3366022"/>
          <a:ext cx="1623546" cy="1305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Percepción del cliente sobre el grado en que se han cumplido sus requisitos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3838" y="3366022"/>
        <a:ext cx="1623546" cy="13052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5A9DA-8085-43B2-A317-CF06F093E1C7}">
      <dsp:nvSpPr>
        <dsp:cNvPr id="0" name=""/>
        <dsp:cNvSpPr/>
      </dsp:nvSpPr>
      <dsp:spPr>
        <a:xfrm>
          <a:off x="-5344836" y="-818568"/>
          <a:ext cx="6364863" cy="6364863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D678A-A33E-4103-8229-379F56FD3F41}">
      <dsp:nvSpPr>
        <dsp:cNvPr id="0" name=""/>
        <dsp:cNvSpPr/>
      </dsp:nvSpPr>
      <dsp:spPr>
        <a:xfrm>
          <a:off x="656208" y="472772"/>
          <a:ext cx="5556360" cy="9455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05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Muestreo Probabilístico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208" y="472772"/>
        <a:ext cx="5556360" cy="945545"/>
      </dsp:txXfrm>
    </dsp:sp>
    <dsp:sp modelId="{1F5EF92A-6E09-4DD3-8438-3295AF49D2E6}">
      <dsp:nvSpPr>
        <dsp:cNvPr id="0" name=""/>
        <dsp:cNvSpPr/>
      </dsp:nvSpPr>
      <dsp:spPr>
        <a:xfrm>
          <a:off x="65242" y="354579"/>
          <a:ext cx="1181931" cy="1181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0CE66-16A0-4553-BAA6-29B06952D85D}">
      <dsp:nvSpPr>
        <dsp:cNvPr id="0" name=""/>
        <dsp:cNvSpPr/>
      </dsp:nvSpPr>
      <dsp:spPr>
        <a:xfrm>
          <a:off x="999914" y="1891090"/>
          <a:ext cx="5212654" cy="945545"/>
        </a:xfrm>
        <a:prstGeom prst="rect">
          <a:avLst/>
        </a:prstGeom>
        <a:solidFill>
          <a:schemeClr val="accent4">
            <a:hueOff val="610539"/>
            <a:satOff val="-23261"/>
            <a:lumOff val="1156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05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Fórmula finita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9914" y="1891090"/>
        <a:ext cx="5212654" cy="945545"/>
      </dsp:txXfrm>
    </dsp:sp>
    <dsp:sp modelId="{D6D57211-E1D9-4901-99DA-4CD4D5121225}">
      <dsp:nvSpPr>
        <dsp:cNvPr id="0" name=""/>
        <dsp:cNvSpPr/>
      </dsp:nvSpPr>
      <dsp:spPr>
        <a:xfrm>
          <a:off x="408948" y="1772897"/>
          <a:ext cx="1181931" cy="1181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610539"/>
              <a:satOff val="-23261"/>
              <a:lumOff val="1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BF897-1BD7-4910-8F29-95ACBB374906}">
      <dsp:nvSpPr>
        <dsp:cNvPr id="0" name=""/>
        <dsp:cNvSpPr/>
      </dsp:nvSpPr>
      <dsp:spPr>
        <a:xfrm>
          <a:off x="656208" y="3309408"/>
          <a:ext cx="5556360" cy="945545"/>
        </a:xfrm>
        <a:prstGeom prst="rect">
          <a:avLst/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05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Servperf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ET,F,CR,S,E</a:t>
          </a:r>
        </a:p>
      </dsp:txBody>
      <dsp:txXfrm>
        <a:off x="656208" y="3309408"/>
        <a:ext cx="5556360" cy="945545"/>
      </dsp:txXfrm>
    </dsp:sp>
    <dsp:sp modelId="{6D475A1C-8FBB-49C4-AA37-A49D726EEBF0}">
      <dsp:nvSpPr>
        <dsp:cNvPr id="0" name=""/>
        <dsp:cNvSpPr/>
      </dsp:nvSpPr>
      <dsp:spPr>
        <a:xfrm>
          <a:off x="65242" y="3191215"/>
          <a:ext cx="1181931" cy="1181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1221077"/>
              <a:satOff val="-46523"/>
              <a:lumOff val="2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D65B2-7272-4B6A-AC53-6D2C346C0671}">
      <dsp:nvSpPr>
        <dsp:cNvPr id="0" name=""/>
        <dsp:cNvSpPr/>
      </dsp:nvSpPr>
      <dsp:spPr>
        <a:xfrm>
          <a:off x="3657600" y="2319834"/>
          <a:ext cx="2705300" cy="399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46"/>
              </a:lnTo>
              <a:lnTo>
                <a:pt x="2705300" y="199946"/>
              </a:lnTo>
              <a:lnTo>
                <a:pt x="2705300" y="399893"/>
              </a:lnTo>
            </a:path>
          </a:pathLst>
        </a:custGeom>
        <a:noFill/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44F43-7371-40EA-ACD9-9892BBD153DF}">
      <dsp:nvSpPr>
        <dsp:cNvPr id="0" name=""/>
        <dsp:cNvSpPr/>
      </dsp:nvSpPr>
      <dsp:spPr>
        <a:xfrm>
          <a:off x="3657600" y="2319834"/>
          <a:ext cx="401150" cy="399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46"/>
              </a:lnTo>
              <a:lnTo>
                <a:pt x="401150" y="199946"/>
              </a:lnTo>
              <a:lnTo>
                <a:pt x="401150" y="399893"/>
              </a:lnTo>
            </a:path>
          </a:pathLst>
        </a:custGeom>
        <a:noFill/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97FF2-3B0A-41A3-9825-0BC5E711D2B7}">
      <dsp:nvSpPr>
        <dsp:cNvPr id="0" name=""/>
        <dsp:cNvSpPr/>
      </dsp:nvSpPr>
      <dsp:spPr>
        <a:xfrm>
          <a:off x="1353450" y="2319834"/>
          <a:ext cx="2304149" cy="399893"/>
        </a:xfrm>
        <a:custGeom>
          <a:avLst/>
          <a:gdLst/>
          <a:ahLst/>
          <a:cxnLst/>
          <a:rect l="0" t="0" r="0" b="0"/>
          <a:pathLst>
            <a:path>
              <a:moveTo>
                <a:pt x="2304149" y="0"/>
              </a:moveTo>
              <a:lnTo>
                <a:pt x="2304149" y="199946"/>
              </a:lnTo>
              <a:lnTo>
                <a:pt x="0" y="199946"/>
              </a:lnTo>
              <a:lnTo>
                <a:pt x="0" y="399893"/>
              </a:lnTo>
            </a:path>
          </a:pathLst>
        </a:custGeom>
        <a:noFill/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CC7F9-78B4-4A4E-B255-3E1BF99DCAC4}">
      <dsp:nvSpPr>
        <dsp:cNvPr id="0" name=""/>
        <dsp:cNvSpPr/>
      </dsp:nvSpPr>
      <dsp:spPr>
        <a:xfrm>
          <a:off x="3181536" y="1367706"/>
          <a:ext cx="952127" cy="952127"/>
        </a:xfrm>
        <a:prstGeom prst="arc">
          <a:avLst>
            <a:gd name="adj1" fmla="val 13200000"/>
            <a:gd name="adj2" fmla="val 192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2AE3A-3C30-4E7D-9B97-4D08BFDEF0BC}">
      <dsp:nvSpPr>
        <dsp:cNvPr id="0" name=""/>
        <dsp:cNvSpPr/>
      </dsp:nvSpPr>
      <dsp:spPr>
        <a:xfrm>
          <a:off x="3181536" y="1367706"/>
          <a:ext cx="952127" cy="952127"/>
        </a:xfrm>
        <a:prstGeom prst="arc">
          <a:avLst>
            <a:gd name="adj1" fmla="val 2400000"/>
            <a:gd name="adj2" fmla="val 84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DC60F-9251-4837-BD4D-11A929B6A36E}">
      <dsp:nvSpPr>
        <dsp:cNvPr id="0" name=""/>
        <dsp:cNvSpPr/>
      </dsp:nvSpPr>
      <dsp:spPr>
        <a:xfrm>
          <a:off x="2705472" y="1539089"/>
          <a:ext cx="1904255" cy="60936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MUESTRA</a:t>
          </a:r>
          <a:endParaRPr lang="es-MX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5472" y="1539089"/>
        <a:ext cx="1904255" cy="609361"/>
      </dsp:txXfrm>
    </dsp:sp>
    <dsp:sp modelId="{03BF80A4-33F4-423D-9A55-D237EC3BE3E9}">
      <dsp:nvSpPr>
        <dsp:cNvPr id="0" name=""/>
        <dsp:cNvSpPr/>
      </dsp:nvSpPr>
      <dsp:spPr>
        <a:xfrm>
          <a:off x="676811" y="2719728"/>
          <a:ext cx="1353278" cy="1033839"/>
        </a:xfrm>
        <a:prstGeom prst="arc">
          <a:avLst>
            <a:gd name="adj1" fmla="val 13200000"/>
            <a:gd name="adj2" fmla="val 192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02BC1-FAB5-4A6D-A22A-26A102510D0F}">
      <dsp:nvSpPr>
        <dsp:cNvPr id="0" name=""/>
        <dsp:cNvSpPr/>
      </dsp:nvSpPr>
      <dsp:spPr>
        <a:xfrm>
          <a:off x="676811" y="2719728"/>
          <a:ext cx="1353278" cy="1033839"/>
        </a:xfrm>
        <a:prstGeom prst="arc">
          <a:avLst>
            <a:gd name="adj1" fmla="val 2400000"/>
            <a:gd name="adj2" fmla="val 84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A7FD4-F1B8-4622-8BC5-93A9FFB65178}">
      <dsp:nvSpPr>
        <dsp:cNvPr id="0" name=""/>
        <dsp:cNvSpPr/>
      </dsp:nvSpPr>
      <dsp:spPr>
        <a:xfrm>
          <a:off x="171" y="2905819"/>
          <a:ext cx="2706556" cy="66165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Universo:  14 CEMEIS: Guambra Centros</a:t>
          </a:r>
          <a:endParaRPr lang="es-MX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" y="2905819"/>
        <a:ext cx="2706556" cy="661657"/>
      </dsp:txXfrm>
    </dsp:sp>
    <dsp:sp modelId="{0408B851-A08C-4180-9307-6DF4C81B223B}">
      <dsp:nvSpPr>
        <dsp:cNvPr id="0" name=""/>
        <dsp:cNvSpPr/>
      </dsp:nvSpPr>
      <dsp:spPr>
        <a:xfrm>
          <a:off x="3582686" y="2719728"/>
          <a:ext cx="952127" cy="952127"/>
        </a:xfrm>
        <a:prstGeom prst="arc">
          <a:avLst>
            <a:gd name="adj1" fmla="val 13200000"/>
            <a:gd name="adj2" fmla="val 192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BC0BB-2CAE-4841-BEBC-EF62D38E16F8}">
      <dsp:nvSpPr>
        <dsp:cNvPr id="0" name=""/>
        <dsp:cNvSpPr/>
      </dsp:nvSpPr>
      <dsp:spPr>
        <a:xfrm>
          <a:off x="3582686" y="2719728"/>
          <a:ext cx="952127" cy="952127"/>
        </a:xfrm>
        <a:prstGeom prst="arc">
          <a:avLst>
            <a:gd name="adj1" fmla="val 2400000"/>
            <a:gd name="adj2" fmla="val 84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3C3B4-E9E0-4534-B134-B69B8F53C99A}">
      <dsp:nvSpPr>
        <dsp:cNvPr id="0" name=""/>
        <dsp:cNvSpPr/>
      </dsp:nvSpPr>
      <dsp:spPr>
        <a:xfrm>
          <a:off x="3106622" y="2891111"/>
          <a:ext cx="1904255" cy="60936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Población: 2000 representantes</a:t>
          </a:r>
          <a:endParaRPr lang="es-MX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6622" y="2891111"/>
        <a:ext cx="1904255" cy="609361"/>
      </dsp:txXfrm>
    </dsp:sp>
    <dsp:sp modelId="{5316EDA1-6762-4634-AEC0-B3A6474C3545}">
      <dsp:nvSpPr>
        <dsp:cNvPr id="0" name=""/>
        <dsp:cNvSpPr/>
      </dsp:nvSpPr>
      <dsp:spPr>
        <a:xfrm>
          <a:off x="5886836" y="2719728"/>
          <a:ext cx="952127" cy="952127"/>
        </a:xfrm>
        <a:prstGeom prst="arc">
          <a:avLst>
            <a:gd name="adj1" fmla="val 13200000"/>
            <a:gd name="adj2" fmla="val 192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5B828-D1B6-4E9D-8E30-99DC21CAD6D2}">
      <dsp:nvSpPr>
        <dsp:cNvPr id="0" name=""/>
        <dsp:cNvSpPr/>
      </dsp:nvSpPr>
      <dsp:spPr>
        <a:xfrm>
          <a:off x="5886836" y="2719728"/>
          <a:ext cx="952127" cy="952127"/>
        </a:xfrm>
        <a:prstGeom prst="arc">
          <a:avLst>
            <a:gd name="adj1" fmla="val 2400000"/>
            <a:gd name="adj2" fmla="val 8400000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3B1A3-D598-4080-840B-A1311ECC3AE3}">
      <dsp:nvSpPr>
        <dsp:cNvPr id="0" name=""/>
        <dsp:cNvSpPr/>
      </dsp:nvSpPr>
      <dsp:spPr>
        <a:xfrm>
          <a:off x="5410772" y="2891111"/>
          <a:ext cx="1904255" cy="60936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n= 322</a:t>
          </a:r>
          <a:endParaRPr lang="es-MX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0772" y="2891111"/>
        <a:ext cx="1904255" cy="609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32384-92A5-480D-987D-D2E3C215D00E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E82E4-EE03-41BB-83D7-1D37780341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72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/>
                </a:solidFill>
              </a:rPr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80686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4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8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7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89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47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07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48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34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21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68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5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38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73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64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3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25400" y="749300"/>
          <a:ext cx="1221740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25400" y="749300"/>
                        <a:ext cx="1221740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4095751" y="22860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prstClr val="black"/>
              </a:solidFill>
            </a:endParaRPr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8"/>
            <a:ext cx="12192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5661248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>
                <a:solidFill>
                  <a:prstClr val="black"/>
                </a:solidFill>
              </a:rPr>
              <a:t>FECHA ÚLTIMA REVISIÓN: </a:t>
            </a:r>
            <a:r>
              <a:rPr lang="es-EC" dirty="0">
                <a:solidFill>
                  <a:prstClr val="black"/>
                </a:solidFill>
              </a:rPr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5662451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>
                <a:solidFill>
                  <a:prstClr val="black"/>
                </a:solidFill>
              </a:rPr>
              <a:t>CÓDIGO: </a:t>
            </a:r>
            <a:r>
              <a:rPr lang="es-EC">
                <a:solidFill>
                  <a:prstClr val="black"/>
                </a:solidFill>
              </a:rPr>
              <a:t>SGC.DI.260</a:t>
            </a:r>
            <a:endParaRPr lang="es-EC" dirty="0">
              <a:solidFill>
                <a:prstClr val="black"/>
              </a:solidFill>
            </a:endParaRPr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5662451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>
                <a:solidFill>
                  <a:prstClr val="black"/>
                </a:solidFill>
              </a:rPr>
              <a:t>VERSIÓN: </a:t>
            </a:r>
            <a:r>
              <a:rPr lang="es-EC" dirty="0">
                <a:solidFill>
                  <a:prstClr val="black"/>
                </a:solidFill>
              </a:rPr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69" y="222164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9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2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3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6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0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2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0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10.jp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9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2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363843" y="151826"/>
            <a:ext cx="8392729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54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es-MX" altLang="es-MX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CIENCIAS ECONÓMICAS, ADMINISTRATIVAS Y DE COMERCIO</a:t>
            </a:r>
            <a:endParaRPr lang="es-MX" altLang="es-MX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es-MX" altLang="es-MX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s-MX" altLang="es-MX" sz="2800" dirty="0" smtClean="0">
              <a:solidFill>
                <a:prstClr val="black"/>
              </a:solidFill>
            </a:endParaRPr>
          </a:p>
          <a:p>
            <a:pPr algn="ctr" defTabSz="914400"/>
            <a:r>
              <a:rPr lang="es-MX" alt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CARRERA DE ADMINISTRACI</a:t>
            </a:r>
            <a:r>
              <a:rPr lang="es-MX" altLang="es-MX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s-MX" altLang="es-MX" sz="2400" dirty="0" smtClean="0">
              <a:solidFill>
                <a:prstClr val="black"/>
              </a:solidFill>
            </a:endParaRPr>
          </a:p>
          <a:p>
            <a:pPr algn="ctr" defTabSz="914400"/>
            <a:r>
              <a:rPr lang="es-MX" alt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TRABAJO DE TITULACI</a:t>
            </a:r>
            <a:r>
              <a:rPr lang="es-MX" altLang="es-MX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 defTabSz="914400"/>
            <a:endParaRPr lang="es-MX" altLang="es-MX" sz="2400" dirty="0" smtClean="0">
              <a:solidFill>
                <a:prstClr val="black"/>
              </a:solidFill>
            </a:endParaRPr>
          </a:p>
          <a:p>
            <a:pPr algn="ctr" defTabSz="914400"/>
            <a:r>
              <a:rPr lang="es-MX" altLang="es-MX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TEMA:</a:t>
            </a:r>
            <a:endParaRPr lang="es-MX" altLang="es-MX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es-MX" altLang="es-MX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CEMEI: GUAMBRA CENTROS</a:t>
            </a:r>
            <a:endParaRPr lang="es-MX" altLang="es-MX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es-MX" altLang="es-MX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PERCEPCIÓN DE LA CALIDAD EN EL SERVICIO BRINDADO, DENTRO DEL DISTRITO METROPOLITANO DE QUITO</a:t>
            </a:r>
          </a:p>
          <a:p>
            <a:pPr algn="ctr" defTabSz="914400"/>
            <a:endParaRPr lang="es-MX" altLang="es-MX" sz="2800" dirty="0" smtClean="0">
              <a:solidFill>
                <a:prstClr val="black"/>
              </a:solidFill>
            </a:endParaRPr>
          </a:p>
          <a:p>
            <a:pPr algn="ctr" defTabSz="914400"/>
            <a:r>
              <a:rPr lang="es-MX" alt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Autor: Guicella del Carmen Villa Villalta</a:t>
            </a:r>
          </a:p>
          <a:p>
            <a:pPr algn="ctr" defTabSz="914400"/>
            <a:r>
              <a:rPr lang="es-MX" alt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Tutor: Marco Jaramillo</a:t>
            </a:r>
            <a:endParaRPr lang="es-MX" altLang="es-MX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1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508452"/>
              </p:ext>
            </p:extLst>
          </p:nvPr>
        </p:nvGraphicFramePr>
        <p:xfrm>
          <a:off x="336883" y="0"/>
          <a:ext cx="11502192" cy="6880996"/>
        </p:xfrm>
        <a:graphic>
          <a:graphicData uri="http://schemas.openxmlformats.org/drawingml/2006/table">
            <a:tbl>
              <a:tblPr/>
              <a:tblGrid>
                <a:gridCol w="3404521"/>
                <a:gridCol w="2242301"/>
                <a:gridCol w="2444811"/>
                <a:gridCol w="2168348"/>
                <a:gridCol w="1242211"/>
              </a:tblGrid>
              <a:tr h="25151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OBJETIVO 1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Estrategias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Actividades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Acciones 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Responsable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</a:tr>
              <a:tr h="46710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Mejorar las instalaciones físicas del Centro implementando estrategias para el mejoramiento de la calidad.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Planificar  remodelaciones en todos los Centros, ajustándose al presupuesto recibido.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Planificación del presupuesto 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Justificar la necesidad          2. Análisis de viabilidad                  3. Aprobación de la UPMSJ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Directivos UPMSJ      Área Técnica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Realización de informes técnicos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24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Ampliar paulatinamente  los establecimientos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Redistribución presupuestaria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15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Planificación de mejoras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9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>
                        <a:tabLst>
                          <a:tab pos="1876425" algn="l"/>
                        </a:tabLst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Estandarizar la infraestructura en todos los CEMEIS: Guambra Centros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Remodelaciones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4733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Autogestión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24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Redistribución del presupuesto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349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OBJETIVO 2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Estrategias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Actividades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Acciones 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Responsable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</a:tr>
              <a:tr h="29942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Implementar estrategias de mantenimiento de la calidad para  optimizarla el servicio</a:t>
                      </a:r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.         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1.Medir el desempeño de los trabajadores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Calificación de desempeño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Observación directa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UPMSJ                 Unidad de medición de impactos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Mediciones individuales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15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Controles de calidad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Buzón de sugerencias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24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Calificación de rendimiento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15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Encuestas de satisfacción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24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Capacitar frecuentemente a los trabajadores de los Centros, para optimizar su rendimiento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Contratación de servicio, personal especializado.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Calificaciones de desempeño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14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Medición de resultados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509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Continuidad o corte del vínculo laboral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8934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Implementar el sistema de evaluación  realizado anualmente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Vinculación con la universidad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Pasantías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Dep. Vinculación</a:t>
                      </a:r>
                    </a:p>
                  </a:txBody>
                  <a:tcPr marL="8613" marR="8613" marT="8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78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análisis resultante de la investigación en cuanto a cómo perciben la calidad los usuarios/representantes de los CEMEIS: guambra centros, muestra falencias en cuanto a la tangibilidad, necesitando mayor apoyo económico destinado a esta dimensión. </a:t>
            </a:r>
          </a:p>
          <a:p>
            <a:pPr algn="just"/>
            <a:r>
              <a:rPr 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partir del año 2015 se brinda con preferencia a familias pertenecientes a los grupos y sectores más vulnerables del distrito metropolitano de quito, acorde a la política que promueve el mejoramiento de las condiciones de vida de los habitantes de quito.  </a:t>
            </a:r>
          </a:p>
          <a:p>
            <a:pPr algn="just"/>
            <a:r>
              <a:rPr 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planifican actividades pedagógicas, para garantizar y complementar un buen servicio, lo cual tiene articulación a los sistemas educativos, una vez culminada la etapa de la primera infancia.</a:t>
            </a:r>
            <a:endParaRPr lang="es-MX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4" t="30242" r="10197" b="33394"/>
          <a:stretch/>
        </p:blipFill>
        <p:spPr>
          <a:xfrm>
            <a:off x="176465" y="2834880"/>
            <a:ext cx="3096124" cy="117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6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3837"/>
            <a:ext cx="3449053" cy="4601183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83242" cy="2541668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lumMod val="95000"/>
              </a:schemeClr>
            </a:outerShdw>
            <a:reflection stA="25000" endPos="65000" dist="50800" dir="5400000" sy="-100000" algn="bl" rotWithShape="0"/>
          </a:effec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6147" y="994611"/>
            <a:ext cx="7214361" cy="5101389"/>
          </a:xfrm>
        </p:spPr>
        <p:txBody>
          <a:bodyPr>
            <a:noAutofit/>
          </a:bodyPr>
          <a:lstStyle/>
          <a:p>
            <a:pPr algn="just"/>
            <a:r>
              <a:rPr 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Realizar un estudio de mercado para determinar mediante estudio la necesidad de crear más centros, los cuales funciones bajo los mismos estándares que los centros municipales de educación inicial - guambra centros, pues existen más proyectos municipales, sin embargo no cuentan con una articulación hacia el sistema de educación como los centros anteriormente mencionados. </a:t>
            </a:r>
          </a:p>
          <a:p>
            <a:pPr algn="just"/>
            <a:r>
              <a:rPr 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Implementar métodos que evalúen constantemente la calidad del servicio entregado en los centros, así como también evaluar la interacción de los padres de familia, para fortalecer el conocimiento recibido</a:t>
            </a:r>
            <a:r>
              <a:rPr 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3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2"/>
          <a:stretch/>
        </p:blipFill>
        <p:spPr>
          <a:xfrm>
            <a:off x="1967291" y="0"/>
            <a:ext cx="9368984" cy="6858000"/>
          </a:xfrm>
        </p:spPr>
      </p:pic>
    </p:spTree>
    <p:extLst>
      <p:ext uri="{BB962C8B-B14F-4D97-AF65-F5344CB8AC3E}">
        <p14:creationId xmlns:p14="http://schemas.microsoft.com/office/powerpoint/2010/main" val="3566330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06435990"/>
              </p:ext>
            </p:extLst>
          </p:nvPr>
        </p:nvGraphicFramePr>
        <p:xfrm>
          <a:off x="3705726" y="1675394"/>
          <a:ext cx="8069179" cy="442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t="13333" r="24562" b="58830"/>
          <a:stretch/>
        </p:blipFill>
        <p:spPr>
          <a:xfrm>
            <a:off x="8494295" y="305926"/>
            <a:ext cx="2831432" cy="115390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5" t="18421" r="3250" b="23567"/>
          <a:stretch/>
        </p:blipFill>
        <p:spPr>
          <a:xfrm>
            <a:off x="8951496" y="5347025"/>
            <a:ext cx="2374231" cy="75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5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AsOne/>
      </p:bldGraphic>
      <p:bldGraphic spid="4" grpId="1">
        <p:bldAsOne/>
      </p:bldGraphic>
      <p:bldGraphic spid="4" grpId="2">
        <p:bldAsOne/>
      </p:bldGraphic>
      <p:bldGraphic spid="4" grpId="3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PROBLEMÁTICA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166427"/>
              </p:ext>
            </p:extLst>
          </p:nvPr>
        </p:nvGraphicFramePr>
        <p:xfrm>
          <a:off x="3529263" y="1699039"/>
          <a:ext cx="7924800" cy="438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049486" y="941909"/>
            <a:ext cx="59944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Factores incidentes en la percepción de la calidad en los </a:t>
            </a:r>
            <a:r>
              <a:rPr lang="es-MX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CEMEIS: Guambra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Centros</a:t>
            </a:r>
            <a:endParaRPr lang="es-MX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70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CF2BFC-A548-43A5-98D3-0F5484EF2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0CF2BFC-A548-43A5-98D3-0F5484EF2C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DC0F16-1A06-41DD-9226-74F11FA38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5DC0F16-1A06-41DD-9226-74F11FA38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1008D0-84A7-469F-B0CC-E0E756856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441008D0-84A7-469F-B0CC-E0E756856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0994B6-C4C3-44CE-9F3A-73DACD4F6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760994B6-C4C3-44CE-9F3A-73DACD4F6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9C50EB-AF42-44D3-8F9A-445E76675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E29C50EB-AF42-44D3-8F9A-445E76675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8D721A-6E6A-4137-BA43-66FFA0305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F8D721A-6E6A-4137-BA43-66FFA0305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CD315C-6229-4F9D-840A-5C9F6DCF9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04CD315C-6229-4F9D-840A-5C9F6DCF9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5951A-A3B7-4F70-8A88-125B477F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795951A-A3B7-4F70-8A88-125B477F8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F326D9-F09D-4EEB-9D39-B792ECAC2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F1F326D9-F09D-4EEB-9D39-B792ECAC2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193EB-04F1-4362-A231-7FA7D7C68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E5193EB-04F1-4362-A231-7FA7D7C68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142455-71D3-479A-8116-75D9FFADC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1142455-71D3-479A-8116-75D9FFADC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4279850" y="750902"/>
            <a:ext cx="1666614" cy="591690"/>
          </a:xfrm>
        </p:spPr>
        <p:txBody>
          <a:bodyPr>
            <a:normAutofit/>
          </a:bodyPr>
          <a:lstStyle/>
          <a:p>
            <a:r>
              <a:rPr lang="es-MX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3675407" y="1437629"/>
            <a:ext cx="3474720" cy="188187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Analizar la percepción de la calidad en el servicio brindado por los CEMEI-guambra centros, en el distrito metropolitano de quito.</a:t>
            </a: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>
          <a:xfrm>
            <a:off x="8216307" y="4299284"/>
            <a:ext cx="2679032" cy="191612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 herramienta.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</a:t>
            </a:r>
            <a:r>
              <a:rPr lang="es-MX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factores </a:t>
            </a:r>
            <a:endParaRPr lang="es-MX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Diseñar estrategias</a:t>
            </a:r>
            <a:endParaRPr lang="es-MX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210" y="566091"/>
            <a:ext cx="4621603" cy="307546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407" y="4191038"/>
            <a:ext cx="4359738" cy="153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7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p"/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28910" cy="4601183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FUNDAMENTACIÓN TEÓRICA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67693870"/>
              </p:ext>
            </p:extLst>
          </p:nvPr>
        </p:nvGraphicFramePr>
        <p:xfrm>
          <a:off x="3971933" y="589548"/>
          <a:ext cx="35046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0325834"/>
              </p:ext>
            </p:extLst>
          </p:nvPr>
        </p:nvGraphicFramePr>
        <p:xfrm>
          <a:off x="7906871" y="715094"/>
          <a:ext cx="33078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837"/>
            <a:ext cx="3333750" cy="13716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8" y="4027238"/>
            <a:ext cx="2859249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6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2F3542-5226-45F4-BCE9-EE8B7D4C4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92F3542-5226-45F4-BCE9-EE8B7D4C4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92F3542-5226-45F4-BCE9-EE8B7D4C4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92F3542-5226-45F4-BCE9-EE8B7D4C4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0649B4-1EAE-468D-9E78-0CC64DCD7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890649B4-1EAE-468D-9E78-0CC64DCD7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90649B4-1EAE-468D-9E78-0CC64DCD7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90649B4-1EAE-468D-9E78-0CC64DCD7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16719C-D7DE-4EDC-9521-B5FE63B13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8216719C-D7DE-4EDC-9521-B5FE63B13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8216719C-D7DE-4EDC-9521-B5FE63B13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8216719C-D7DE-4EDC-9521-B5FE63B13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B6568C-1E25-43A6-BACA-7AF3F893C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F1B6568C-1E25-43A6-BACA-7AF3F893C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F1B6568C-1E25-43A6-BACA-7AF3F893C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F1B6568C-1E25-43A6-BACA-7AF3F893C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2CF31C-589B-456B-8839-95B7BE715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452CF31C-589B-456B-8839-95B7BE715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452CF31C-589B-456B-8839-95B7BE715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452CF31C-589B-456B-8839-95B7BE715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201A18-6F16-4F22-8C1E-A6911CFD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45201A18-6F16-4F22-8C1E-A6911CFDA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5201A18-6F16-4F22-8C1E-A6911CFD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5201A18-6F16-4F22-8C1E-A6911CFD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7B3965-D468-4ECB-BCE6-D07D9D58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897B3965-D468-4ECB-BCE6-D07D9D58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897B3965-D468-4ECB-BCE6-D07D9D58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897B3965-D468-4ECB-BCE6-D07D9D58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897B3965-D468-4ECB-BCE6-D07D9D58D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0AFE9-CB99-4913-A4FD-7BB44DAFE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7F20AFE9-CB99-4913-A4FD-7BB44DAFE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7F20AFE9-CB99-4913-A4FD-7BB44DAFE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7F20AFE9-CB99-4913-A4FD-7BB44DAFE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7F20AFE9-CB99-4913-A4FD-7BB44DAFE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05EE91-D4BA-4845-9CC7-2519076D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F805EE91-D4BA-4845-9CC7-2519076D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F805EE91-D4BA-4845-9CC7-2519076D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F805EE91-D4BA-4845-9CC7-2519076D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F805EE91-D4BA-4845-9CC7-2519076D4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F72F05-28AC-4AEA-9EAA-BCAF5B07D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6F72F05-28AC-4AEA-9EAA-BCAF5B07D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6F72F05-28AC-4AEA-9EAA-BCAF5B07D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E6F72F05-28AC-4AEA-9EAA-BCAF5B07D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E6F72F05-28AC-4AEA-9EAA-BCAF5B07D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773F0A-8EA7-495F-8964-A9EC912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E7773F0A-8EA7-495F-8964-A9EC912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E7773F0A-8EA7-495F-8964-A9EC912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E7773F0A-8EA7-495F-8964-A9EC912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graphicEl>
                                              <a:dgm id="{E7773F0A-8EA7-495F-8964-A9EC912D3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F487EA-8ED6-4105-82F2-8C499A1C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C0F487EA-8ED6-4105-82F2-8C499A1C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C0F487EA-8ED6-4105-82F2-8C499A1C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C0F487EA-8ED6-4105-82F2-8C499A1C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graphicEl>
                                              <a:dgm id="{C0F487EA-8ED6-4105-82F2-8C499A1C2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  <p:bldGraphic spid="5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00835724"/>
              </p:ext>
            </p:extLst>
          </p:nvPr>
        </p:nvGraphicFramePr>
        <p:xfrm>
          <a:off x="4106774" y="973802"/>
          <a:ext cx="6277811" cy="4727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9" y="2301039"/>
            <a:ext cx="3826568" cy="21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2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221445"/>
              </p:ext>
            </p:extLst>
          </p:nvPr>
        </p:nvGraphicFramePr>
        <p:xfrm>
          <a:off x="3499770" y="671094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678"/>
            <a:ext cx="3428091" cy="228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graphicEl>
                                              <a:dgm id="{AF6CC7F9-78B4-4A4E-B255-3E1BF99DC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graphicEl>
                                              <a:dgm id="{AF6CC7F9-78B4-4A4E-B255-3E1BF99DCAC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>
                                            <p:graphicEl>
                                              <a:dgm id="{D772AE3A-3C30-4E7D-9B97-4D08BFDEF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>
                                            <p:graphicEl>
                                              <a:dgm id="{D772AE3A-3C30-4E7D-9B97-4D08BFDEF0BC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>
                                            <p:graphicEl>
                                              <a:dgm id="{8B5DC60F-9251-4837-BD4D-11A929B6A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>
                                            <p:graphicEl>
                                              <a:dgm id="{8B5DC60F-9251-4837-BD4D-11A929B6A36E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>
                                            <p:graphicEl>
                                              <a:dgm id="{81E97FF2-3B0A-41A3-9825-0BC5E711D2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>
                                            <p:graphicEl>
                                              <a:dgm id="{81E97FF2-3B0A-41A3-9825-0BC5E711D2B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">
                                            <p:graphicEl>
                                              <a:dgm id="{05202BC1-FAB5-4A6D-A22A-26A102510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">
                                            <p:graphicEl>
                                              <a:dgm id="{05202BC1-FAB5-4A6D-A22A-26A102510D0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>
                                            <p:graphicEl>
                                              <a:dgm id="{03BF80A4-33F4-423D-9A55-D237EC3BE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>
                                            <p:graphicEl>
                                              <a:dgm id="{03BF80A4-33F4-423D-9A55-D237EC3BE3E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>
                                            <p:graphicEl>
                                              <a:dgm id="{F54A7FD4-F1B8-4622-8BC5-93A9FFB65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>
                                            <p:graphicEl>
                                              <a:dgm id="{F54A7FD4-F1B8-4622-8BC5-93A9FFB65178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>
                                            <p:graphicEl>
                                              <a:dgm id="{DC644F43-7371-40EA-ACD9-9892BBD15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>
                                            <p:graphicEl>
                                              <a:dgm id="{DC644F43-7371-40EA-ACD9-9892BBD153D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>
                                            <p:graphicEl>
                                              <a:dgm id="{8BBBC0BB-2CAE-4841-BEBC-EF62D38E1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>
                                            <p:graphicEl>
                                              <a:dgm id="{8BBBC0BB-2CAE-4841-BEBC-EF62D38E16F8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>
                                            <p:graphicEl>
                                              <a:dgm id="{0408B851-A08C-4180-9307-6DF4C81B2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>
                                            <p:graphicEl>
                                              <a:dgm id="{0408B851-A08C-4180-9307-6DF4C81B223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">
                                            <p:graphicEl>
                                              <a:dgm id="{4C43C3B4-E9E0-4534-B134-B69B8F53C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">
                                            <p:graphicEl>
                                              <a:dgm id="{4C43C3B4-E9E0-4534-B134-B69B8F53C99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">
                                            <p:graphicEl>
                                              <a:dgm id="{D83D65B2-7272-4B6A-AC53-6D2C346C06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graphicEl>
                                              <a:dgm id="{D83D65B2-7272-4B6A-AC53-6D2C346C067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">
                                            <p:graphicEl>
                                              <a:dgm id="{8A35B828-D1B6-4E9D-8E30-99DC21CAD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">
                                            <p:graphicEl>
                                              <a:dgm id="{8A35B828-D1B6-4E9D-8E30-99DC21CAD6D2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">
                                            <p:graphicEl>
                                              <a:dgm id="{5316EDA1-6762-4634-AEC0-B3A6474C3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">
                                            <p:graphicEl>
                                              <a:dgm id="{5316EDA1-6762-4634-AEC0-B3A6474C3545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">
                                            <p:graphicEl>
                                              <a:dgm id="{5623B1A3-D598-4080-840B-A1311ECC3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">
                                            <p:graphicEl>
                                              <a:dgm id="{5623B1A3-D598-4080-840B-A1311ECC3AE3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6" y="0"/>
            <a:ext cx="11627224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776" y="214753"/>
            <a:ext cx="2800910" cy="493676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MX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esultados</a:t>
            </a:r>
            <a:endParaRPr lang="es-MX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84" y="1084094"/>
            <a:ext cx="8550442" cy="4788247"/>
          </a:xfrm>
        </p:spPr>
      </p:pic>
    </p:spTree>
    <p:extLst>
      <p:ext uri="{BB962C8B-B14F-4D97-AF65-F5344CB8AC3E}">
        <p14:creationId xmlns:p14="http://schemas.microsoft.com/office/powerpoint/2010/main" val="2414718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c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4351</TotalTime>
  <Words>627</Words>
  <Application>Microsoft Office PowerPoint</Application>
  <PresentationFormat>Panorámica</PresentationFormat>
  <Paragraphs>112</Paragraphs>
  <Slides>13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Times New Roman</vt:lpstr>
      <vt:lpstr>Wingdings</vt:lpstr>
      <vt:lpstr>Wingdings 2</vt:lpstr>
      <vt:lpstr>Marco</vt:lpstr>
      <vt:lpstr>Tema de Office</vt:lpstr>
      <vt:lpstr>CorelDRAW</vt:lpstr>
      <vt:lpstr>Presentación de PowerPoint</vt:lpstr>
      <vt:lpstr>INTRODUCCIÓN</vt:lpstr>
      <vt:lpstr>PROBLEMÁTICA</vt:lpstr>
      <vt:lpstr>OBJETIVOS</vt:lpstr>
      <vt:lpstr>FUNDAMENTACIÓN TEÓRICA</vt:lpstr>
      <vt:lpstr>Presentación de PowerPoint</vt:lpstr>
      <vt:lpstr>Presentación de PowerPoint</vt:lpstr>
      <vt:lpstr>Resultados</vt:lpstr>
      <vt:lpstr>Presentación de PowerPoint</vt:lpstr>
      <vt:lpstr>Presentación de PowerPoint</vt:lpstr>
      <vt:lpstr>Presentación de PowerPoint</vt:lpstr>
      <vt:lpstr>RECOMENDACIONES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las fuerzas armadas facultad de administración</dc:title>
  <dc:creator>Guicella villa</dc:creator>
  <cp:lastModifiedBy>Guicella villa</cp:lastModifiedBy>
  <cp:revision>121</cp:revision>
  <dcterms:created xsi:type="dcterms:W3CDTF">2018-05-16T04:23:49Z</dcterms:created>
  <dcterms:modified xsi:type="dcterms:W3CDTF">2018-06-09T05:26:14Z</dcterms:modified>
</cp:coreProperties>
</file>