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65" r:id="rId4"/>
    <p:sldId id="258" r:id="rId5"/>
    <p:sldId id="259" r:id="rId6"/>
    <p:sldId id="260" r:id="rId7"/>
    <p:sldId id="263" r:id="rId8"/>
    <p:sldId id="264" r:id="rId9"/>
    <p:sldId id="266" r:id="rId10"/>
    <p:sldId id="267" r:id="rId11"/>
    <p:sldId id="268" r:id="rId12"/>
    <p:sldId id="271" r:id="rId13"/>
    <p:sldId id="269" r:id="rId14"/>
    <p:sldId id="270" r:id="rId15"/>
    <p:sldId id="272" r:id="rId16"/>
    <p:sldId id="273" r:id="rId17"/>
    <p:sldId id="274" r:id="rId18"/>
    <p:sldId id="275" r:id="rId19"/>
    <p:sldId id="276" r:id="rId20"/>
    <p:sldId id="277" r:id="rId21"/>
    <p:sldId id="278" r:id="rId22"/>
    <p:sldId id="283"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Y ALFONSO CUASAPAZ PAZ" initials="JAC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0E117-FD03-404F-9CCB-34A18A566A70}" type="doc">
      <dgm:prSet loTypeId="urn:microsoft.com/office/officeart/2005/8/layout/venn1" loCatId="relationship" qsTypeId="urn:microsoft.com/office/officeart/2005/8/quickstyle/3d3" qsCatId="3D" csTypeId="urn:microsoft.com/office/officeart/2005/8/colors/colorful1" csCatId="colorful" phldr="1"/>
      <dgm:spPr/>
      <dgm:t>
        <a:bodyPr/>
        <a:lstStyle/>
        <a:p>
          <a:endParaRPr lang="es-ES"/>
        </a:p>
      </dgm:t>
    </dgm:pt>
    <dgm:pt modelId="{FEA02D5B-0839-4E0D-BF9C-B19819630FE3}">
      <dgm:prSet/>
      <dgm:spPr/>
      <dgm:t>
        <a:bodyPr/>
        <a:lstStyle/>
        <a:p>
          <a:r>
            <a:rPr lang="es-ES">
              <a:latin typeface="Andalus" panose="02020603050405020304" pitchFamily="18" charset="-78"/>
              <a:cs typeface="Andalus" panose="02020603050405020304" pitchFamily="18" charset="-78"/>
            </a:rPr>
            <a:t>Turistas </a:t>
          </a:r>
        </a:p>
      </dgm:t>
    </dgm:pt>
    <dgm:pt modelId="{0B6DEE17-6BF9-40B3-918E-C118CC399FD2}" type="parTrans" cxnId="{544D814F-9120-4D0C-9E5E-9B8CA33F9AF5}">
      <dgm:prSet/>
      <dgm:spPr/>
      <dgm:t>
        <a:bodyPr/>
        <a:lstStyle/>
        <a:p>
          <a:endParaRPr lang="es-ES">
            <a:latin typeface="Andalus" panose="02020603050405020304" pitchFamily="18" charset="-78"/>
            <a:cs typeface="Andalus" panose="02020603050405020304" pitchFamily="18" charset="-78"/>
          </a:endParaRPr>
        </a:p>
      </dgm:t>
    </dgm:pt>
    <dgm:pt modelId="{F221693D-80D5-4DA4-B9F7-E1EB056698CA}" type="sibTrans" cxnId="{544D814F-9120-4D0C-9E5E-9B8CA33F9AF5}">
      <dgm:prSet/>
      <dgm:spPr/>
      <dgm:t>
        <a:bodyPr/>
        <a:lstStyle/>
        <a:p>
          <a:endParaRPr lang="es-ES">
            <a:latin typeface="Andalus" panose="02020603050405020304" pitchFamily="18" charset="-78"/>
            <a:cs typeface="Andalus" panose="02020603050405020304" pitchFamily="18" charset="-78"/>
          </a:endParaRPr>
        </a:p>
      </dgm:t>
    </dgm:pt>
    <dgm:pt modelId="{F6F886B8-C2C4-403D-BF87-749735E24785}">
      <dgm:prSet/>
      <dgm:spPr/>
      <dgm:t>
        <a:bodyPr/>
        <a:lstStyle/>
        <a:p>
          <a:r>
            <a:rPr lang="es-ES" dirty="0">
              <a:latin typeface="Andalus" panose="02020603050405020304" pitchFamily="18" charset="-78"/>
              <a:cs typeface="Andalus" panose="02020603050405020304" pitchFamily="18" charset="-78"/>
            </a:rPr>
            <a:t>Económico </a:t>
          </a:r>
        </a:p>
      </dgm:t>
    </dgm:pt>
    <dgm:pt modelId="{C2F92AA1-58E9-484B-9709-E53A7C528B8B}" type="parTrans" cxnId="{50D3A9BD-201B-4D72-A500-356B14C2D0CA}">
      <dgm:prSet/>
      <dgm:spPr/>
      <dgm:t>
        <a:bodyPr/>
        <a:lstStyle/>
        <a:p>
          <a:endParaRPr lang="es-ES">
            <a:latin typeface="Andalus" panose="02020603050405020304" pitchFamily="18" charset="-78"/>
            <a:cs typeface="Andalus" panose="02020603050405020304" pitchFamily="18" charset="-78"/>
          </a:endParaRPr>
        </a:p>
      </dgm:t>
    </dgm:pt>
    <dgm:pt modelId="{3F36EC0B-2F16-4C43-AA8D-A0E185AB7F85}" type="sibTrans" cxnId="{50D3A9BD-201B-4D72-A500-356B14C2D0CA}">
      <dgm:prSet/>
      <dgm:spPr/>
      <dgm:t>
        <a:bodyPr/>
        <a:lstStyle/>
        <a:p>
          <a:endParaRPr lang="es-ES">
            <a:latin typeface="Andalus" panose="02020603050405020304" pitchFamily="18" charset="-78"/>
            <a:cs typeface="Andalus" panose="02020603050405020304" pitchFamily="18" charset="-78"/>
          </a:endParaRPr>
        </a:p>
      </dgm:t>
    </dgm:pt>
    <dgm:pt modelId="{0E74B294-0D9F-4047-BB14-3E70706B258C}">
      <dgm:prSet/>
      <dgm:spPr/>
      <dgm:t>
        <a:bodyPr/>
        <a:lstStyle/>
        <a:p>
          <a:r>
            <a:rPr lang="es-ES">
              <a:latin typeface="Andalus" panose="02020603050405020304" pitchFamily="18" charset="-78"/>
              <a:cs typeface="Andalus" panose="02020603050405020304" pitchFamily="18" charset="-78"/>
            </a:rPr>
            <a:t>Calidad de vida </a:t>
          </a:r>
        </a:p>
      </dgm:t>
    </dgm:pt>
    <dgm:pt modelId="{DFB7B797-F407-415F-8ADA-A934CCDF1452}" type="parTrans" cxnId="{F9703D6D-50EF-4255-A7ED-C63BD138A37D}">
      <dgm:prSet/>
      <dgm:spPr/>
      <dgm:t>
        <a:bodyPr/>
        <a:lstStyle/>
        <a:p>
          <a:endParaRPr lang="es-ES">
            <a:latin typeface="Andalus" panose="02020603050405020304" pitchFamily="18" charset="-78"/>
            <a:cs typeface="Andalus" panose="02020603050405020304" pitchFamily="18" charset="-78"/>
          </a:endParaRPr>
        </a:p>
      </dgm:t>
    </dgm:pt>
    <dgm:pt modelId="{761B584C-0249-4F75-9A42-8389E9FDA72E}" type="sibTrans" cxnId="{F9703D6D-50EF-4255-A7ED-C63BD138A37D}">
      <dgm:prSet/>
      <dgm:spPr/>
      <dgm:t>
        <a:bodyPr/>
        <a:lstStyle/>
        <a:p>
          <a:endParaRPr lang="es-ES">
            <a:latin typeface="Andalus" panose="02020603050405020304" pitchFamily="18" charset="-78"/>
            <a:cs typeface="Andalus" panose="02020603050405020304" pitchFamily="18" charset="-78"/>
          </a:endParaRPr>
        </a:p>
      </dgm:t>
    </dgm:pt>
    <dgm:pt modelId="{53D96675-4BC6-44CA-964F-3BB4FD53AD8D}">
      <dgm:prSet/>
      <dgm:spPr/>
      <dgm:t>
        <a:bodyPr/>
        <a:lstStyle/>
        <a:p>
          <a:r>
            <a:rPr lang="es-ES">
              <a:latin typeface="Andalus" panose="02020603050405020304" pitchFamily="18" charset="-78"/>
              <a:cs typeface="Andalus" panose="02020603050405020304" pitchFamily="18" charset="-78"/>
            </a:rPr>
            <a:t>Elementos turísticos </a:t>
          </a:r>
        </a:p>
      </dgm:t>
    </dgm:pt>
    <dgm:pt modelId="{CD2BA6BF-4C81-4447-9084-3E5ACFC5BBD0}" type="parTrans" cxnId="{3E59446C-191B-4E2D-BEE7-6EA90819DAA2}">
      <dgm:prSet/>
      <dgm:spPr/>
      <dgm:t>
        <a:bodyPr/>
        <a:lstStyle/>
        <a:p>
          <a:endParaRPr lang="es-ES">
            <a:latin typeface="Andalus" panose="02020603050405020304" pitchFamily="18" charset="-78"/>
            <a:cs typeface="Andalus" panose="02020603050405020304" pitchFamily="18" charset="-78"/>
          </a:endParaRPr>
        </a:p>
      </dgm:t>
    </dgm:pt>
    <dgm:pt modelId="{DAC2D1A5-E7C5-416C-AA97-6376C65F06D7}" type="sibTrans" cxnId="{3E59446C-191B-4E2D-BEE7-6EA90819DAA2}">
      <dgm:prSet/>
      <dgm:spPr/>
      <dgm:t>
        <a:bodyPr/>
        <a:lstStyle/>
        <a:p>
          <a:endParaRPr lang="es-ES">
            <a:latin typeface="Andalus" panose="02020603050405020304" pitchFamily="18" charset="-78"/>
            <a:cs typeface="Andalus" panose="02020603050405020304" pitchFamily="18" charset="-78"/>
          </a:endParaRPr>
        </a:p>
      </dgm:t>
    </dgm:pt>
    <dgm:pt modelId="{DE93FB82-DAC1-4AE9-9F5A-127CE61DD4E2}">
      <dgm:prSet/>
      <dgm:spPr/>
      <dgm:t>
        <a:bodyPr/>
        <a:lstStyle/>
        <a:p>
          <a:r>
            <a:rPr lang="es-ES">
              <a:latin typeface="Andalus" panose="02020603050405020304" pitchFamily="18" charset="-78"/>
              <a:cs typeface="Andalus" panose="02020603050405020304" pitchFamily="18" charset="-78"/>
            </a:rPr>
            <a:t>Patrimonio cultural inmaterial </a:t>
          </a:r>
        </a:p>
      </dgm:t>
    </dgm:pt>
    <dgm:pt modelId="{C5ECC2D0-5ABD-4ABB-8A80-F5E302FD735D}" type="parTrans" cxnId="{90A56FC4-E475-415B-9B09-F8338BD4EDE2}">
      <dgm:prSet/>
      <dgm:spPr/>
      <dgm:t>
        <a:bodyPr/>
        <a:lstStyle/>
        <a:p>
          <a:endParaRPr lang="es-ES">
            <a:latin typeface="Andalus" panose="02020603050405020304" pitchFamily="18" charset="-78"/>
            <a:cs typeface="Andalus" panose="02020603050405020304" pitchFamily="18" charset="-78"/>
          </a:endParaRPr>
        </a:p>
      </dgm:t>
    </dgm:pt>
    <dgm:pt modelId="{A01770A8-E877-4DA7-A6FB-2B2AB4E083C7}" type="sibTrans" cxnId="{90A56FC4-E475-415B-9B09-F8338BD4EDE2}">
      <dgm:prSet/>
      <dgm:spPr/>
      <dgm:t>
        <a:bodyPr/>
        <a:lstStyle/>
        <a:p>
          <a:endParaRPr lang="es-ES">
            <a:latin typeface="Andalus" panose="02020603050405020304" pitchFamily="18" charset="-78"/>
            <a:cs typeface="Andalus" panose="02020603050405020304" pitchFamily="18" charset="-78"/>
          </a:endParaRPr>
        </a:p>
      </dgm:t>
    </dgm:pt>
    <dgm:pt modelId="{42A13018-3411-4137-A85D-4128542B2641}">
      <dgm:prSet/>
      <dgm:spPr/>
      <dgm:t>
        <a:bodyPr/>
        <a:lstStyle/>
        <a:p>
          <a:r>
            <a:rPr lang="es-ES" dirty="0">
              <a:latin typeface="Andalus" panose="02020603050405020304" pitchFamily="18" charset="-78"/>
              <a:cs typeface="Andalus" panose="02020603050405020304" pitchFamily="18" charset="-78"/>
            </a:rPr>
            <a:t>Ventaja competitiva </a:t>
          </a:r>
        </a:p>
      </dgm:t>
    </dgm:pt>
    <dgm:pt modelId="{1ECDF821-B4E4-49E5-A818-B330B7B06A66}" type="parTrans" cxnId="{04EB6A69-97A1-442A-ACA5-DB7A4BDC507E}">
      <dgm:prSet/>
      <dgm:spPr/>
      <dgm:t>
        <a:bodyPr/>
        <a:lstStyle/>
        <a:p>
          <a:endParaRPr lang="es-ES">
            <a:latin typeface="Andalus" panose="02020603050405020304" pitchFamily="18" charset="-78"/>
            <a:cs typeface="Andalus" panose="02020603050405020304" pitchFamily="18" charset="-78"/>
          </a:endParaRPr>
        </a:p>
      </dgm:t>
    </dgm:pt>
    <dgm:pt modelId="{04B65659-1FB0-456F-96A6-E4E233570E6E}" type="sibTrans" cxnId="{04EB6A69-97A1-442A-ACA5-DB7A4BDC507E}">
      <dgm:prSet/>
      <dgm:spPr/>
      <dgm:t>
        <a:bodyPr/>
        <a:lstStyle/>
        <a:p>
          <a:endParaRPr lang="es-ES">
            <a:latin typeface="Andalus" panose="02020603050405020304" pitchFamily="18" charset="-78"/>
            <a:cs typeface="Andalus" panose="02020603050405020304" pitchFamily="18" charset="-78"/>
          </a:endParaRPr>
        </a:p>
      </dgm:t>
    </dgm:pt>
    <dgm:pt modelId="{6E45BF06-33E7-4416-AE2E-E7D61026E035}">
      <dgm:prSet/>
      <dgm:spPr/>
      <dgm:t>
        <a:bodyPr/>
        <a:lstStyle/>
        <a:p>
          <a:r>
            <a:rPr lang="es-ES" dirty="0">
              <a:latin typeface="Andalus" panose="02020603050405020304" pitchFamily="18" charset="-78"/>
              <a:cs typeface="Andalus" panose="02020603050405020304" pitchFamily="18" charset="-78"/>
            </a:rPr>
            <a:t>GADSJM </a:t>
          </a:r>
        </a:p>
      </dgm:t>
    </dgm:pt>
    <dgm:pt modelId="{41D6DA7F-B8B0-4706-B4BE-C6B371AD7D24}" type="parTrans" cxnId="{77DDE6AA-39E3-4A81-8F85-3CE3534631A6}">
      <dgm:prSet/>
      <dgm:spPr/>
      <dgm:t>
        <a:bodyPr/>
        <a:lstStyle/>
        <a:p>
          <a:endParaRPr lang="es-ES">
            <a:latin typeface="Andalus" panose="02020603050405020304" pitchFamily="18" charset="-78"/>
            <a:cs typeface="Andalus" panose="02020603050405020304" pitchFamily="18" charset="-78"/>
          </a:endParaRPr>
        </a:p>
      </dgm:t>
    </dgm:pt>
    <dgm:pt modelId="{B77E85D8-F376-42F3-A07C-4829CDE17796}" type="sibTrans" cxnId="{77DDE6AA-39E3-4A81-8F85-3CE3534631A6}">
      <dgm:prSet/>
      <dgm:spPr/>
      <dgm:t>
        <a:bodyPr/>
        <a:lstStyle/>
        <a:p>
          <a:endParaRPr lang="es-ES">
            <a:latin typeface="Andalus" panose="02020603050405020304" pitchFamily="18" charset="-78"/>
            <a:cs typeface="Andalus" panose="02020603050405020304" pitchFamily="18" charset="-78"/>
          </a:endParaRPr>
        </a:p>
      </dgm:t>
    </dgm:pt>
    <dgm:pt modelId="{D43F3A5D-C988-4EEE-93AD-0E98D3F3FB69}" type="pres">
      <dgm:prSet presAssocID="{E400E117-FD03-404F-9CCB-34A18A566A70}" presName="compositeShape" presStyleCnt="0">
        <dgm:presLayoutVars>
          <dgm:chMax val="7"/>
          <dgm:dir/>
          <dgm:resizeHandles val="exact"/>
        </dgm:presLayoutVars>
      </dgm:prSet>
      <dgm:spPr/>
    </dgm:pt>
    <dgm:pt modelId="{3864D107-66A0-4157-9830-3A0B6792CC6B}" type="pres">
      <dgm:prSet presAssocID="{FEA02D5B-0839-4E0D-BF9C-B19819630FE3}" presName="circ1" presStyleLbl="vennNode1" presStyleIdx="0" presStyleCnt="7"/>
      <dgm:spPr/>
    </dgm:pt>
    <dgm:pt modelId="{F0B7091A-5225-4B5A-8186-BEEC094EAF97}" type="pres">
      <dgm:prSet presAssocID="{FEA02D5B-0839-4E0D-BF9C-B19819630FE3}" presName="circ1Tx" presStyleLbl="revTx" presStyleIdx="0" presStyleCnt="0">
        <dgm:presLayoutVars>
          <dgm:chMax val="0"/>
          <dgm:chPref val="0"/>
          <dgm:bulletEnabled val="1"/>
        </dgm:presLayoutVars>
      </dgm:prSet>
      <dgm:spPr/>
    </dgm:pt>
    <dgm:pt modelId="{0F8BBFDB-9AF4-4E84-B027-F239048E0486}" type="pres">
      <dgm:prSet presAssocID="{F6F886B8-C2C4-403D-BF87-749735E24785}" presName="circ2" presStyleLbl="vennNode1" presStyleIdx="1" presStyleCnt="7"/>
      <dgm:spPr/>
    </dgm:pt>
    <dgm:pt modelId="{D39986A1-4737-4347-B557-0B8A917920FD}" type="pres">
      <dgm:prSet presAssocID="{F6F886B8-C2C4-403D-BF87-749735E24785}" presName="circ2Tx" presStyleLbl="revTx" presStyleIdx="0" presStyleCnt="0">
        <dgm:presLayoutVars>
          <dgm:chMax val="0"/>
          <dgm:chPref val="0"/>
          <dgm:bulletEnabled val="1"/>
        </dgm:presLayoutVars>
      </dgm:prSet>
      <dgm:spPr/>
    </dgm:pt>
    <dgm:pt modelId="{F733F3C6-58CD-4575-8E64-915090B9C4E2}" type="pres">
      <dgm:prSet presAssocID="{0E74B294-0D9F-4047-BB14-3E70706B258C}" presName="circ3" presStyleLbl="vennNode1" presStyleIdx="2" presStyleCnt="7"/>
      <dgm:spPr/>
    </dgm:pt>
    <dgm:pt modelId="{19AE4BEB-74A5-4661-A941-3E35C79F9875}" type="pres">
      <dgm:prSet presAssocID="{0E74B294-0D9F-4047-BB14-3E70706B258C}" presName="circ3Tx" presStyleLbl="revTx" presStyleIdx="0" presStyleCnt="0">
        <dgm:presLayoutVars>
          <dgm:chMax val="0"/>
          <dgm:chPref val="0"/>
          <dgm:bulletEnabled val="1"/>
        </dgm:presLayoutVars>
      </dgm:prSet>
      <dgm:spPr/>
    </dgm:pt>
    <dgm:pt modelId="{2A662506-6C11-4747-B521-8CFA3790E832}" type="pres">
      <dgm:prSet presAssocID="{53D96675-4BC6-44CA-964F-3BB4FD53AD8D}" presName="circ4" presStyleLbl="vennNode1" presStyleIdx="3" presStyleCnt="7"/>
      <dgm:spPr/>
    </dgm:pt>
    <dgm:pt modelId="{FD9116AC-981D-43B6-A75B-72F1807C159B}" type="pres">
      <dgm:prSet presAssocID="{53D96675-4BC6-44CA-964F-3BB4FD53AD8D}" presName="circ4Tx" presStyleLbl="revTx" presStyleIdx="0" presStyleCnt="0">
        <dgm:presLayoutVars>
          <dgm:chMax val="0"/>
          <dgm:chPref val="0"/>
          <dgm:bulletEnabled val="1"/>
        </dgm:presLayoutVars>
      </dgm:prSet>
      <dgm:spPr/>
    </dgm:pt>
    <dgm:pt modelId="{E53A4027-E41D-4B5E-9154-6FAF86196EDA}" type="pres">
      <dgm:prSet presAssocID="{DE93FB82-DAC1-4AE9-9F5A-127CE61DD4E2}" presName="circ5" presStyleLbl="vennNode1" presStyleIdx="4" presStyleCnt="7"/>
      <dgm:spPr/>
    </dgm:pt>
    <dgm:pt modelId="{D994A337-A1E1-41B7-B832-06EF32480B86}" type="pres">
      <dgm:prSet presAssocID="{DE93FB82-DAC1-4AE9-9F5A-127CE61DD4E2}" presName="circ5Tx" presStyleLbl="revTx" presStyleIdx="0" presStyleCnt="0">
        <dgm:presLayoutVars>
          <dgm:chMax val="0"/>
          <dgm:chPref val="0"/>
          <dgm:bulletEnabled val="1"/>
        </dgm:presLayoutVars>
      </dgm:prSet>
      <dgm:spPr/>
    </dgm:pt>
    <dgm:pt modelId="{3A5C2FB1-98C8-4CC7-B377-E9FC24EC80EA}" type="pres">
      <dgm:prSet presAssocID="{42A13018-3411-4137-A85D-4128542B2641}" presName="circ6" presStyleLbl="vennNode1" presStyleIdx="5" presStyleCnt="7"/>
      <dgm:spPr/>
    </dgm:pt>
    <dgm:pt modelId="{61679679-384C-41B9-8C0D-D765D7311771}" type="pres">
      <dgm:prSet presAssocID="{42A13018-3411-4137-A85D-4128542B2641}" presName="circ6Tx" presStyleLbl="revTx" presStyleIdx="0" presStyleCnt="0">
        <dgm:presLayoutVars>
          <dgm:chMax val="0"/>
          <dgm:chPref val="0"/>
          <dgm:bulletEnabled val="1"/>
        </dgm:presLayoutVars>
      </dgm:prSet>
      <dgm:spPr/>
    </dgm:pt>
    <dgm:pt modelId="{EBBA5B60-4756-4433-BB48-0F32EC9CE68F}" type="pres">
      <dgm:prSet presAssocID="{6E45BF06-33E7-4416-AE2E-E7D61026E035}" presName="circ7" presStyleLbl="vennNode1" presStyleIdx="6" presStyleCnt="7"/>
      <dgm:spPr/>
    </dgm:pt>
    <dgm:pt modelId="{5AEED02A-8C0D-4450-B1B3-327DF45F0384}" type="pres">
      <dgm:prSet presAssocID="{6E45BF06-33E7-4416-AE2E-E7D61026E035}" presName="circ7Tx" presStyleLbl="revTx" presStyleIdx="0" presStyleCnt="0">
        <dgm:presLayoutVars>
          <dgm:chMax val="0"/>
          <dgm:chPref val="0"/>
          <dgm:bulletEnabled val="1"/>
        </dgm:presLayoutVars>
      </dgm:prSet>
      <dgm:spPr/>
    </dgm:pt>
  </dgm:ptLst>
  <dgm:cxnLst>
    <dgm:cxn modelId="{8BEF9806-D23D-49AF-B1EE-2A9A92F2E004}" type="presOf" srcId="{6E45BF06-33E7-4416-AE2E-E7D61026E035}" destId="{5AEED02A-8C0D-4450-B1B3-327DF45F0384}" srcOrd="0" destOrd="0" presId="urn:microsoft.com/office/officeart/2005/8/layout/venn1"/>
    <dgm:cxn modelId="{48868207-3693-44C3-B71F-ED467AD5F370}" type="presOf" srcId="{DE93FB82-DAC1-4AE9-9F5A-127CE61DD4E2}" destId="{D994A337-A1E1-41B7-B832-06EF32480B86}" srcOrd="0" destOrd="0" presId="urn:microsoft.com/office/officeart/2005/8/layout/venn1"/>
    <dgm:cxn modelId="{CC684D1C-1B16-48E9-93D0-94C7C6D7C3CE}" type="presOf" srcId="{E400E117-FD03-404F-9CCB-34A18A566A70}" destId="{D43F3A5D-C988-4EEE-93AD-0E98D3F3FB69}" srcOrd="0" destOrd="0" presId="urn:microsoft.com/office/officeart/2005/8/layout/venn1"/>
    <dgm:cxn modelId="{04EB6A69-97A1-442A-ACA5-DB7A4BDC507E}" srcId="{E400E117-FD03-404F-9CCB-34A18A566A70}" destId="{42A13018-3411-4137-A85D-4128542B2641}" srcOrd="5" destOrd="0" parTransId="{1ECDF821-B4E4-49E5-A818-B330B7B06A66}" sibTransId="{04B65659-1FB0-456F-96A6-E4E233570E6E}"/>
    <dgm:cxn modelId="{3E59446C-191B-4E2D-BEE7-6EA90819DAA2}" srcId="{E400E117-FD03-404F-9CCB-34A18A566A70}" destId="{53D96675-4BC6-44CA-964F-3BB4FD53AD8D}" srcOrd="3" destOrd="0" parTransId="{CD2BA6BF-4C81-4447-9084-3E5ACFC5BBD0}" sibTransId="{DAC2D1A5-E7C5-416C-AA97-6376C65F06D7}"/>
    <dgm:cxn modelId="{F9703D6D-50EF-4255-A7ED-C63BD138A37D}" srcId="{E400E117-FD03-404F-9CCB-34A18A566A70}" destId="{0E74B294-0D9F-4047-BB14-3E70706B258C}" srcOrd="2" destOrd="0" parTransId="{DFB7B797-F407-415F-8ADA-A934CCDF1452}" sibTransId="{761B584C-0249-4F75-9A42-8389E9FDA72E}"/>
    <dgm:cxn modelId="{4BABE76E-F039-4796-8ADF-B7F382098880}" type="presOf" srcId="{0E74B294-0D9F-4047-BB14-3E70706B258C}" destId="{19AE4BEB-74A5-4661-A941-3E35C79F9875}" srcOrd="0" destOrd="0" presId="urn:microsoft.com/office/officeart/2005/8/layout/venn1"/>
    <dgm:cxn modelId="{544D814F-9120-4D0C-9E5E-9B8CA33F9AF5}" srcId="{E400E117-FD03-404F-9CCB-34A18A566A70}" destId="{FEA02D5B-0839-4E0D-BF9C-B19819630FE3}" srcOrd="0" destOrd="0" parTransId="{0B6DEE17-6BF9-40B3-918E-C118CC399FD2}" sibTransId="{F221693D-80D5-4DA4-B9F7-E1EB056698CA}"/>
    <dgm:cxn modelId="{00743776-FB7A-4BAA-B0D3-4A9F6CFF8EED}" type="presOf" srcId="{FEA02D5B-0839-4E0D-BF9C-B19819630FE3}" destId="{F0B7091A-5225-4B5A-8186-BEEC094EAF97}" srcOrd="0" destOrd="0" presId="urn:microsoft.com/office/officeart/2005/8/layout/venn1"/>
    <dgm:cxn modelId="{1AC6BE56-5E5D-4787-81D8-052863AFA077}" type="presOf" srcId="{F6F886B8-C2C4-403D-BF87-749735E24785}" destId="{D39986A1-4737-4347-B557-0B8A917920FD}" srcOrd="0" destOrd="0" presId="urn:microsoft.com/office/officeart/2005/8/layout/venn1"/>
    <dgm:cxn modelId="{C79042A7-EAA9-4CA4-A514-9E24B17DCB49}" type="presOf" srcId="{53D96675-4BC6-44CA-964F-3BB4FD53AD8D}" destId="{FD9116AC-981D-43B6-A75B-72F1807C159B}" srcOrd="0" destOrd="0" presId="urn:microsoft.com/office/officeart/2005/8/layout/venn1"/>
    <dgm:cxn modelId="{77DDE6AA-39E3-4A81-8F85-3CE3534631A6}" srcId="{E400E117-FD03-404F-9CCB-34A18A566A70}" destId="{6E45BF06-33E7-4416-AE2E-E7D61026E035}" srcOrd="6" destOrd="0" parTransId="{41D6DA7F-B8B0-4706-B4BE-C6B371AD7D24}" sibTransId="{B77E85D8-F376-42F3-A07C-4829CDE17796}"/>
    <dgm:cxn modelId="{50D3A9BD-201B-4D72-A500-356B14C2D0CA}" srcId="{E400E117-FD03-404F-9CCB-34A18A566A70}" destId="{F6F886B8-C2C4-403D-BF87-749735E24785}" srcOrd="1" destOrd="0" parTransId="{C2F92AA1-58E9-484B-9709-E53A7C528B8B}" sibTransId="{3F36EC0B-2F16-4C43-AA8D-A0E185AB7F85}"/>
    <dgm:cxn modelId="{90A56FC4-E475-415B-9B09-F8338BD4EDE2}" srcId="{E400E117-FD03-404F-9CCB-34A18A566A70}" destId="{DE93FB82-DAC1-4AE9-9F5A-127CE61DD4E2}" srcOrd="4" destOrd="0" parTransId="{C5ECC2D0-5ABD-4ABB-8A80-F5E302FD735D}" sibTransId="{A01770A8-E877-4DA7-A6FB-2B2AB4E083C7}"/>
    <dgm:cxn modelId="{3BD8D5FA-4CE4-4FD3-8CA2-8D8FFB837AE4}" type="presOf" srcId="{42A13018-3411-4137-A85D-4128542B2641}" destId="{61679679-384C-41B9-8C0D-D765D7311771}" srcOrd="0" destOrd="0" presId="urn:microsoft.com/office/officeart/2005/8/layout/venn1"/>
    <dgm:cxn modelId="{DA6D93FA-88FB-4D1A-9405-A0236B93DA1A}" type="presParOf" srcId="{D43F3A5D-C988-4EEE-93AD-0E98D3F3FB69}" destId="{3864D107-66A0-4157-9830-3A0B6792CC6B}" srcOrd="0" destOrd="0" presId="urn:microsoft.com/office/officeart/2005/8/layout/venn1"/>
    <dgm:cxn modelId="{2EEAEAF6-F423-449A-B4FB-8C6B4BE66997}" type="presParOf" srcId="{D43F3A5D-C988-4EEE-93AD-0E98D3F3FB69}" destId="{F0B7091A-5225-4B5A-8186-BEEC094EAF97}" srcOrd="1" destOrd="0" presId="urn:microsoft.com/office/officeart/2005/8/layout/venn1"/>
    <dgm:cxn modelId="{C96DBD04-7A1D-402D-9FE2-A2416FB6DF90}" type="presParOf" srcId="{D43F3A5D-C988-4EEE-93AD-0E98D3F3FB69}" destId="{0F8BBFDB-9AF4-4E84-B027-F239048E0486}" srcOrd="2" destOrd="0" presId="urn:microsoft.com/office/officeart/2005/8/layout/venn1"/>
    <dgm:cxn modelId="{B3DE954F-8FBF-44CF-9413-AAF4594C05EE}" type="presParOf" srcId="{D43F3A5D-C988-4EEE-93AD-0E98D3F3FB69}" destId="{D39986A1-4737-4347-B557-0B8A917920FD}" srcOrd="3" destOrd="0" presId="urn:microsoft.com/office/officeart/2005/8/layout/venn1"/>
    <dgm:cxn modelId="{29679832-5BB5-4561-AB10-524D2B1F3BCC}" type="presParOf" srcId="{D43F3A5D-C988-4EEE-93AD-0E98D3F3FB69}" destId="{F733F3C6-58CD-4575-8E64-915090B9C4E2}" srcOrd="4" destOrd="0" presId="urn:microsoft.com/office/officeart/2005/8/layout/venn1"/>
    <dgm:cxn modelId="{92454705-F145-4C48-A42D-E25642F37DD5}" type="presParOf" srcId="{D43F3A5D-C988-4EEE-93AD-0E98D3F3FB69}" destId="{19AE4BEB-74A5-4661-A941-3E35C79F9875}" srcOrd="5" destOrd="0" presId="urn:microsoft.com/office/officeart/2005/8/layout/venn1"/>
    <dgm:cxn modelId="{56853022-C7A9-4CAB-8810-FAD1C29D2690}" type="presParOf" srcId="{D43F3A5D-C988-4EEE-93AD-0E98D3F3FB69}" destId="{2A662506-6C11-4747-B521-8CFA3790E832}" srcOrd="6" destOrd="0" presId="urn:microsoft.com/office/officeart/2005/8/layout/venn1"/>
    <dgm:cxn modelId="{C893A1A1-67B9-47B6-AA68-B22A002E7B1B}" type="presParOf" srcId="{D43F3A5D-C988-4EEE-93AD-0E98D3F3FB69}" destId="{FD9116AC-981D-43B6-A75B-72F1807C159B}" srcOrd="7" destOrd="0" presId="urn:microsoft.com/office/officeart/2005/8/layout/venn1"/>
    <dgm:cxn modelId="{D1D8AE8F-19D5-416A-85CC-82AB81632DCE}" type="presParOf" srcId="{D43F3A5D-C988-4EEE-93AD-0E98D3F3FB69}" destId="{E53A4027-E41D-4B5E-9154-6FAF86196EDA}" srcOrd="8" destOrd="0" presId="urn:microsoft.com/office/officeart/2005/8/layout/venn1"/>
    <dgm:cxn modelId="{ACF5D5CB-2E90-47AC-BD44-9769C812CF32}" type="presParOf" srcId="{D43F3A5D-C988-4EEE-93AD-0E98D3F3FB69}" destId="{D994A337-A1E1-41B7-B832-06EF32480B86}" srcOrd="9" destOrd="0" presId="urn:microsoft.com/office/officeart/2005/8/layout/venn1"/>
    <dgm:cxn modelId="{E76990F4-D343-4BEF-8D3E-D4A38E689B87}" type="presParOf" srcId="{D43F3A5D-C988-4EEE-93AD-0E98D3F3FB69}" destId="{3A5C2FB1-98C8-4CC7-B377-E9FC24EC80EA}" srcOrd="10" destOrd="0" presId="urn:microsoft.com/office/officeart/2005/8/layout/venn1"/>
    <dgm:cxn modelId="{8D4D678F-3508-4B86-AB1A-57316131424B}" type="presParOf" srcId="{D43F3A5D-C988-4EEE-93AD-0E98D3F3FB69}" destId="{61679679-384C-41B9-8C0D-D765D7311771}" srcOrd="11" destOrd="0" presId="urn:microsoft.com/office/officeart/2005/8/layout/venn1"/>
    <dgm:cxn modelId="{3FFCE9A3-ACD3-4348-BDA3-24E40BFC38B0}" type="presParOf" srcId="{D43F3A5D-C988-4EEE-93AD-0E98D3F3FB69}" destId="{EBBA5B60-4756-4433-BB48-0F32EC9CE68F}" srcOrd="12" destOrd="0" presId="urn:microsoft.com/office/officeart/2005/8/layout/venn1"/>
    <dgm:cxn modelId="{1345D77A-9DBF-40A7-97C5-A70D45F1DC10}" type="presParOf" srcId="{D43F3A5D-C988-4EEE-93AD-0E98D3F3FB69}" destId="{5AEED02A-8C0D-4450-B1B3-327DF45F0384}"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4791C2-072B-443A-80C5-B2A5A2EC25DA}"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s-ES"/>
        </a:p>
      </dgm:t>
    </dgm:pt>
    <dgm:pt modelId="{3CCEB8BD-57E2-48B4-AA2E-7159EB63FAF3}">
      <dgm:prSet custT="1"/>
      <dgm:spPr/>
      <dgm:t>
        <a:bodyPr/>
        <a:lstStyle/>
        <a:p>
          <a:r>
            <a:rPr lang="es-ES" sz="1800" b="1" dirty="0">
              <a:latin typeface="Andalus" panose="02020603050405020304" pitchFamily="18" charset="-78"/>
              <a:cs typeface="Andalus" panose="02020603050405020304" pitchFamily="18" charset="-78"/>
            </a:rPr>
            <a:t>Fiestas Populares</a:t>
          </a:r>
        </a:p>
      </dgm:t>
    </dgm:pt>
    <dgm:pt modelId="{03EDB3E8-45C5-4831-925A-7FF32A4B6B84}" type="sibTrans" cxnId="{F5BEAC33-3F04-4539-8E4A-3B8F1DF49B79}">
      <dgm:prSet/>
      <dgm:spPr/>
      <dgm:t>
        <a:bodyPr/>
        <a:lstStyle/>
        <a:p>
          <a:endParaRPr lang="es-ES" sz="1800" b="0">
            <a:latin typeface="Andalus" panose="02020603050405020304" pitchFamily="18" charset="-78"/>
            <a:cs typeface="Andalus" panose="02020603050405020304" pitchFamily="18" charset="-78"/>
          </a:endParaRPr>
        </a:p>
      </dgm:t>
    </dgm:pt>
    <dgm:pt modelId="{B82CA288-2608-42F0-B76A-82DDC99AF0EB}" type="parTrans" cxnId="{F5BEAC33-3F04-4539-8E4A-3B8F1DF49B79}">
      <dgm:prSet/>
      <dgm:spPr/>
      <dgm:t>
        <a:bodyPr/>
        <a:lstStyle/>
        <a:p>
          <a:endParaRPr lang="es-ES" sz="1800" b="0">
            <a:latin typeface="Andalus" panose="02020603050405020304" pitchFamily="18" charset="-78"/>
            <a:cs typeface="Andalus" panose="02020603050405020304" pitchFamily="18" charset="-78"/>
          </a:endParaRPr>
        </a:p>
      </dgm:t>
    </dgm:pt>
    <dgm:pt modelId="{D939D0CC-B2A3-4596-8A2B-D603A191AA97}">
      <dgm:prSet custT="1"/>
      <dgm:spPr/>
      <dgm:t>
        <a:bodyPr/>
        <a:lstStyle/>
        <a:p>
          <a:pPr>
            <a:buFont typeface="+mj-lt"/>
            <a:buAutoNum type="arabicPeriod"/>
          </a:pPr>
          <a:r>
            <a:rPr lang="es-EC" sz="1800" b="0" dirty="0">
              <a:latin typeface="Andalus" panose="02020603050405020304" pitchFamily="18" charset="-78"/>
              <a:cs typeface="Andalus" panose="02020603050405020304" pitchFamily="18" charset="-78"/>
            </a:rPr>
            <a:t>Fiestas patronales de San José - marzo</a:t>
          </a:r>
          <a:endParaRPr lang="es-ES" sz="1800" b="0" dirty="0">
            <a:latin typeface="Andalus" panose="02020603050405020304" pitchFamily="18" charset="-78"/>
            <a:cs typeface="Andalus" panose="02020603050405020304" pitchFamily="18" charset="-78"/>
          </a:endParaRPr>
        </a:p>
      </dgm:t>
    </dgm:pt>
    <dgm:pt modelId="{2CB60343-D103-46E6-9BCD-749938672799}" type="parTrans" cxnId="{C980B043-012F-4CB2-B1E1-1CE2E0B0989D}">
      <dgm:prSet/>
      <dgm:spPr/>
      <dgm:t>
        <a:bodyPr/>
        <a:lstStyle/>
        <a:p>
          <a:endParaRPr lang="es-ES" b="0">
            <a:latin typeface="Andalus" panose="02020603050405020304" pitchFamily="18" charset="-78"/>
            <a:cs typeface="Andalus" panose="02020603050405020304" pitchFamily="18" charset="-78"/>
          </a:endParaRPr>
        </a:p>
      </dgm:t>
    </dgm:pt>
    <dgm:pt modelId="{E9B6E3F0-EE28-4D67-B2F5-4C58D1E5CEBA}" type="sibTrans" cxnId="{C980B043-012F-4CB2-B1E1-1CE2E0B0989D}">
      <dgm:prSet/>
      <dgm:spPr/>
      <dgm:t>
        <a:bodyPr/>
        <a:lstStyle/>
        <a:p>
          <a:endParaRPr lang="es-ES" b="0">
            <a:latin typeface="Andalus" panose="02020603050405020304" pitchFamily="18" charset="-78"/>
            <a:cs typeface="Andalus" panose="02020603050405020304" pitchFamily="18" charset="-78"/>
          </a:endParaRPr>
        </a:p>
      </dgm:t>
    </dgm:pt>
    <dgm:pt modelId="{5A10869E-AD6A-4979-87EF-B58B6D22F775}">
      <dgm:prSet custT="1"/>
      <dgm:spPr/>
      <dgm:t>
        <a:bodyPr/>
        <a:lstStyle/>
        <a:p>
          <a:pPr>
            <a:buFont typeface="+mj-lt"/>
            <a:buAutoNum type="arabicPeriod"/>
          </a:pPr>
          <a:r>
            <a:rPr lang="es-EC" sz="1800" b="0" dirty="0">
              <a:latin typeface="Andalus" panose="02020603050405020304" pitchFamily="18" charset="-78"/>
              <a:cs typeface="Andalus" panose="02020603050405020304" pitchFamily="18" charset="-78"/>
            </a:rPr>
            <a:t>Fiestas de la Virgen de la Caridad - septiembre</a:t>
          </a:r>
          <a:endParaRPr lang="es-ES" sz="1800" b="0" dirty="0">
            <a:latin typeface="Andalus" panose="02020603050405020304" pitchFamily="18" charset="-78"/>
            <a:cs typeface="Andalus" panose="02020603050405020304" pitchFamily="18" charset="-78"/>
          </a:endParaRPr>
        </a:p>
      </dgm:t>
    </dgm:pt>
    <dgm:pt modelId="{98DD7423-0671-44D9-8FBB-652EFE726FCA}" type="parTrans" cxnId="{B803E76E-AB02-45CC-8BA3-BDB659183905}">
      <dgm:prSet/>
      <dgm:spPr/>
      <dgm:t>
        <a:bodyPr/>
        <a:lstStyle/>
        <a:p>
          <a:endParaRPr lang="es-ES" b="0">
            <a:latin typeface="Andalus" panose="02020603050405020304" pitchFamily="18" charset="-78"/>
            <a:cs typeface="Andalus" panose="02020603050405020304" pitchFamily="18" charset="-78"/>
          </a:endParaRPr>
        </a:p>
      </dgm:t>
    </dgm:pt>
    <dgm:pt modelId="{F0B519F9-29C7-4D49-BA01-14614503A418}" type="sibTrans" cxnId="{B803E76E-AB02-45CC-8BA3-BDB659183905}">
      <dgm:prSet/>
      <dgm:spPr/>
      <dgm:t>
        <a:bodyPr/>
        <a:lstStyle/>
        <a:p>
          <a:endParaRPr lang="es-ES" b="0">
            <a:latin typeface="Andalus" panose="02020603050405020304" pitchFamily="18" charset="-78"/>
            <a:cs typeface="Andalus" panose="02020603050405020304" pitchFamily="18" charset="-78"/>
          </a:endParaRPr>
        </a:p>
      </dgm:t>
    </dgm:pt>
    <dgm:pt modelId="{C557F47D-9099-42A4-82F4-902A1715EE84}" type="pres">
      <dgm:prSet presAssocID="{2E4791C2-072B-443A-80C5-B2A5A2EC25DA}" presName="hierChild1" presStyleCnt="0">
        <dgm:presLayoutVars>
          <dgm:chPref val="1"/>
          <dgm:dir/>
          <dgm:animOne val="branch"/>
          <dgm:animLvl val="lvl"/>
          <dgm:resizeHandles/>
        </dgm:presLayoutVars>
      </dgm:prSet>
      <dgm:spPr/>
    </dgm:pt>
    <dgm:pt modelId="{AC2CC2FF-2DBC-48BC-825E-55CF33E90846}" type="pres">
      <dgm:prSet presAssocID="{3CCEB8BD-57E2-48B4-AA2E-7159EB63FAF3}" presName="hierRoot1" presStyleCnt="0"/>
      <dgm:spPr/>
    </dgm:pt>
    <dgm:pt modelId="{C0397408-71DC-49C7-8122-A645880D3422}" type="pres">
      <dgm:prSet presAssocID="{3CCEB8BD-57E2-48B4-AA2E-7159EB63FAF3}" presName="composite" presStyleCnt="0"/>
      <dgm:spPr/>
    </dgm:pt>
    <dgm:pt modelId="{1FDD9FEB-D496-4084-8730-E98308E17209}" type="pres">
      <dgm:prSet presAssocID="{3CCEB8BD-57E2-48B4-AA2E-7159EB63FAF3}" presName="background" presStyleLbl="node0" presStyleIdx="0" presStyleCnt="1"/>
      <dgm:spPr/>
    </dgm:pt>
    <dgm:pt modelId="{6E042670-A589-403F-A6A2-123F1A7220A6}" type="pres">
      <dgm:prSet presAssocID="{3CCEB8BD-57E2-48B4-AA2E-7159EB63FAF3}" presName="text" presStyleLbl="fgAcc0" presStyleIdx="0" presStyleCnt="1">
        <dgm:presLayoutVars>
          <dgm:chPref val="3"/>
        </dgm:presLayoutVars>
      </dgm:prSet>
      <dgm:spPr/>
    </dgm:pt>
    <dgm:pt modelId="{7106DAB5-0D4B-4CE8-91ED-E8986560ACCC}" type="pres">
      <dgm:prSet presAssocID="{3CCEB8BD-57E2-48B4-AA2E-7159EB63FAF3}" presName="hierChild2" presStyleCnt="0"/>
      <dgm:spPr/>
    </dgm:pt>
    <dgm:pt modelId="{25BA0405-C44D-4070-BB1D-AF2282615170}" type="pres">
      <dgm:prSet presAssocID="{2CB60343-D103-46E6-9BCD-749938672799}" presName="Name10" presStyleLbl="parChTrans1D2" presStyleIdx="0" presStyleCnt="2"/>
      <dgm:spPr/>
    </dgm:pt>
    <dgm:pt modelId="{4B51A205-979C-42A5-993B-ADC2E7C109BF}" type="pres">
      <dgm:prSet presAssocID="{D939D0CC-B2A3-4596-8A2B-D603A191AA97}" presName="hierRoot2" presStyleCnt="0"/>
      <dgm:spPr/>
    </dgm:pt>
    <dgm:pt modelId="{C89AA741-1DF0-40A4-AB2C-767987CD34C6}" type="pres">
      <dgm:prSet presAssocID="{D939D0CC-B2A3-4596-8A2B-D603A191AA97}" presName="composite2" presStyleCnt="0"/>
      <dgm:spPr/>
    </dgm:pt>
    <dgm:pt modelId="{7BB47528-F6C5-41CA-9BE7-87B3EFD57D50}" type="pres">
      <dgm:prSet presAssocID="{D939D0CC-B2A3-4596-8A2B-D603A191AA97}" presName="background2" presStyleLbl="node2" presStyleIdx="0" presStyleCnt="2"/>
      <dgm:spPr/>
    </dgm:pt>
    <dgm:pt modelId="{E8E2529C-0402-41C5-972A-DB6CBD0F1E82}" type="pres">
      <dgm:prSet presAssocID="{D939D0CC-B2A3-4596-8A2B-D603A191AA97}" presName="text2" presStyleLbl="fgAcc2" presStyleIdx="0" presStyleCnt="2">
        <dgm:presLayoutVars>
          <dgm:chPref val="3"/>
        </dgm:presLayoutVars>
      </dgm:prSet>
      <dgm:spPr/>
    </dgm:pt>
    <dgm:pt modelId="{BBACA291-5539-441B-9D7D-0999D251EB16}" type="pres">
      <dgm:prSet presAssocID="{D939D0CC-B2A3-4596-8A2B-D603A191AA97}" presName="hierChild3" presStyleCnt="0"/>
      <dgm:spPr/>
    </dgm:pt>
    <dgm:pt modelId="{FE30FDBA-898B-4BD1-AA04-256F9784BA4B}" type="pres">
      <dgm:prSet presAssocID="{98DD7423-0671-44D9-8FBB-652EFE726FCA}" presName="Name10" presStyleLbl="parChTrans1D2" presStyleIdx="1" presStyleCnt="2"/>
      <dgm:spPr/>
    </dgm:pt>
    <dgm:pt modelId="{AD36D625-B43A-4E1A-B43F-241E3B9EDA37}" type="pres">
      <dgm:prSet presAssocID="{5A10869E-AD6A-4979-87EF-B58B6D22F775}" presName="hierRoot2" presStyleCnt="0"/>
      <dgm:spPr/>
    </dgm:pt>
    <dgm:pt modelId="{0D7FC841-8E61-4E95-8F61-DECDD79C214E}" type="pres">
      <dgm:prSet presAssocID="{5A10869E-AD6A-4979-87EF-B58B6D22F775}" presName="composite2" presStyleCnt="0"/>
      <dgm:spPr/>
    </dgm:pt>
    <dgm:pt modelId="{C655DB33-5D92-4CC1-87BD-7770A3163C9B}" type="pres">
      <dgm:prSet presAssocID="{5A10869E-AD6A-4979-87EF-B58B6D22F775}" presName="background2" presStyleLbl="node2" presStyleIdx="1" presStyleCnt="2"/>
      <dgm:spPr/>
    </dgm:pt>
    <dgm:pt modelId="{56262CCD-152F-404F-B032-076C9574107A}" type="pres">
      <dgm:prSet presAssocID="{5A10869E-AD6A-4979-87EF-B58B6D22F775}" presName="text2" presStyleLbl="fgAcc2" presStyleIdx="1" presStyleCnt="2">
        <dgm:presLayoutVars>
          <dgm:chPref val="3"/>
        </dgm:presLayoutVars>
      </dgm:prSet>
      <dgm:spPr/>
    </dgm:pt>
    <dgm:pt modelId="{F7B373F3-F332-4B09-983E-1AA02CA3AEE6}" type="pres">
      <dgm:prSet presAssocID="{5A10869E-AD6A-4979-87EF-B58B6D22F775}" presName="hierChild3" presStyleCnt="0"/>
      <dgm:spPr/>
    </dgm:pt>
  </dgm:ptLst>
  <dgm:cxnLst>
    <dgm:cxn modelId="{BD332E01-6BA0-4468-91A4-1E05609C98D4}" type="presOf" srcId="{2CB60343-D103-46E6-9BCD-749938672799}" destId="{25BA0405-C44D-4070-BB1D-AF2282615170}" srcOrd="0" destOrd="0" presId="urn:microsoft.com/office/officeart/2005/8/layout/hierarchy1"/>
    <dgm:cxn modelId="{8188D727-ACBB-44AE-B463-3E94441414E9}" type="presOf" srcId="{D939D0CC-B2A3-4596-8A2B-D603A191AA97}" destId="{E8E2529C-0402-41C5-972A-DB6CBD0F1E82}" srcOrd="0" destOrd="0" presId="urn:microsoft.com/office/officeart/2005/8/layout/hierarchy1"/>
    <dgm:cxn modelId="{F5BEAC33-3F04-4539-8E4A-3B8F1DF49B79}" srcId="{2E4791C2-072B-443A-80C5-B2A5A2EC25DA}" destId="{3CCEB8BD-57E2-48B4-AA2E-7159EB63FAF3}" srcOrd="0" destOrd="0" parTransId="{B82CA288-2608-42F0-B76A-82DDC99AF0EB}" sibTransId="{03EDB3E8-45C5-4831-925A-7FF32A4B6B84}"/>
    <dgm:cxn modelId="{C980B043-012F-4CB2-B1E1-1CE2E0B0989D}" srcId="{3CCEB8BD-57E2-48B4-AA2E-7159EB63FAF3}" destId="{D939D0CC-B2A3-4596-8A2B-D603A191AA97}" srcOrd="0" destOrd="0" parTransId="{2CB60343-D103-46E6-9BCD-749938672799}" sibTransId="{E9B6E3F0-EE28-4D67-B2F5-4C58D1E5CEBA}"/>
    <dgm:cxn modelId="{5160E968-A4FC-4D6E-82F5-C9A2F92AE03B}" type="presOf" srcId="{2E4791C2-072B-443A-80C5-B2A5A2EC25DA}" destId="{C557F47D-9099-42A4-82F4-902A1715EE84}" srcOrd="0" destOrd="0" presId="urn:microsoft.com/office/officeart/2005/8/layout/hierarchy1"/>
    <dgm:cxn modelId="{B803E76E-AB02-45CC-8BA3-BDB659183905}" srcId="{3CCEB8BD-57E2-48B4-AA2E-7159EB63FAF3}" destId="{5A10869E-AD6A-4979-87EF-B58B6D22F775}" srcOrd="1" destOrd="0" parTransId="{98DD7423-0671-44D9-8FBB-652EFE726FCA}" sibTransId="{F0B519F9-29C7-4D49-BA01-14614503A418}"/>
    <dgm:cxn modelId="{7D658555-58BE-492A-BA56-64B8C5108F48}" type="presOf" srcId="{3CCEB8BD-57E2-48B4-AA2E-7159EB63FAF3}" destId="{6E042670-A589-403F-A6A2-123F1A7220A6}" srcOrd="0" destOrd="0" presId="urn:microsoft.com/office/officeart/2005/8/layout/hierarchy1"/>
    <dgm:cxn modelId="{B2735C93-D153-4BC0-B9A7-A6316CEBE7E3}" type="presOf" srcId="{5A10869E-AD6A-4979-87EF-B58B6D22F775}" destId="{56262CCD-152F-404F-B032-076C9574107A}" srcOrd="0" destOrd="0" presId="urn:microsoft.com/office/officeart/2005/8/layout/hierarchy1"/>
    <dgm:cxn modelId="{B3D05195-BCDA-4BD0-A5A1-2AC49A2AE3C0}" type="presOf" srcId="{98DD7423-0671-44D9-8FBB-652EFE726FCA}" destId="{FE30FDBA-898B-4BD1-AA04-256F9784BA4B}" srcOrd="0" destOrd="0" presId="urn:microsoft.com/office/officeart/2005/8/layout/hierarchy1"/>
    <dgm:cxn modelId="{5B8E2A0E-7409-4384-9951-1A1A1294CACA}" type="presParOf" srcId="{C557F47D-9099-42A4-82F4-902A1715EE84}" destId="{AC2CC2FF-2DBC-48BC-825E-55CF33E90846}" srcOrd="0" destOrd="0" presId="urn:microsoft.com/office/officeart/2005/8/layout/hierarchy1"/>
    <dgm:cxn modelId="{8103F221-ED25-4282-86DF-CEBD7B63A38D}" type="presParOf" srcId="{AC2CC2FF-2DBC-48BC-825E-55CF33E90846}" destId="{C0397408-71DC-49C7-8122-A645880D3422}" srcOrd="0" destOrd="0" presId="urn:microsoft.com/office/officeart/2005/8/layout/hierarchy1"/>
    <dgm:cxn modelId="{D9E68948-C996-4459-B265-7E2CFC9A2C2D}" type="presParOf" srcId="{C0397408-71DC-49C7-8122-A645880D3422}" destId="{1FDD9FEB-D496-4084-8730-E98308E17209}" srcOrd="0" destOrd="0" presId="urn:microsoft.com/office/officeart/2005/8/layout/hierarchy1"/>
    <dgm:cxn modelId="{8D34BE88-02DE-457D-9614-FDD8902CF70D}" type="presParOf" srcId="{C0397408-71DC-49C7-8122-A645880D3422}" destId="{6E042670-A589-403F-A6A2-123F1A7220A6}" srcOrd="1" destOrd="0" presId="urn:microsoft.com/office/officeart/2005/8/layout/hierarchy1"/>
    <dgm:cxn modelId="{18E3D02F-52DF-464A-B446-6C6E3BD35AAE}" type="presParOf" srcId="{AC2CC2FF-2DBC-48BC-825E-55CF33E90846}" destId="{7106DAB5-0D4B-4CE8-91ED-E8986560ACCC}" srcOrd="1" destOrd="0" presId="urn:microsoft.com/office/officeart/2005/8/layout/hierarchy1"/>
    <dgm:cxn modelId="{0DDA0340-9580-4020-A945-71F7742C62F7}" type="presParOf" srcId="{7106DAB5-0D4B-4CE8-91ED-E8986560ACCC}" destId="{25BA0405-C44D-4070-BB1D-AF2282615170}" srcOrd="0" destOrd="0" presId="urn:microsoft.com/office/officeart/2005/8/layout/hierarchy1"/>
    <dgm:cxn modelId="{1417DEF6-A094-4658-9148-0D48650BE764}" type="presParOf" srcId="{7106DAB5-0D4B-4CE8-91ED-E8986560ACCC}" destId="{4B51A205-979C-42A5-993B-ADC2E7C109BF}" srcOrd="1" destOrd="0" presId="urn:microsoft.com/office/officeart/2005/8/layout/hierarchy1"/>
    <dgm:cxn modelId="{41E7C720-8333-44F0-B0D0-51100C9790B2}" type="presParOf" srcId="{4B51A205-979C-42A5-993B-ADC2E7C109BF}" destId="{C89AA741-1DF0-40A4-AB2C-767987CD34C6}" srcOrd="0" destOrd="0" presId="urn:microsoft.com/office/officeart/2005/8/layout/hierarchy1"/>
    <dgm:cxn modelId="{7416F53C-DF56-4DD0-A368-64BDCFC22484}" type="presParOf" srcId="{C89AA741-1DF0-40A4-AB2C-767987CD34C6}" destId="{7BB47528-F6C5-41CA-9BE7-87B3EFD57D50}" srcOrd="0" destOrd="0" presId="urn:microsoft.com/office/officeart/2005/8/layout/hierarchy1"/>
    <dgm:cxn modelId="{C1B063D9-2A72-4B2D-9E92-E45EF5B9ACD3}" type="presParOf" srcId="{C89AA741-1DF0-40A4-AB2C-767987CD34C6}" destId="{E8E2529C-0402-41C5-972A-DB6CBD0F1E82}" srcOrd="1" destOrd="0" presId="urn:microsoft.com/office/officeart/2005/8/layout/hierarchy1"/>
    <dgm:cxn modelId="{6695CD3D-3D1B-4FAE-B784-105A9582AF4C}" type="presParOf" srcId="{4B51A205-979C-42A5-993B-ADC2E7C109BF}" destId="{BBACA291-5539-441B-9D7D-0999D251EB16}" srcOrd="1" destOrd="0" presId="urn:microsoft.com/office/officeart/2005/8/layout/hierarchy1"/>
    <dgm:cxn modelId="{99F91461-D530-47B6-A171-AC587E25AE6A}" type="presParOf" srcId="{7106DAB5-0D4B-4CE8-91ED-E8986560ACCC}" destId="{FE30FDBA-898B-4BD1-AA04-256F9784BA4B}" srcOrd="2" destOrd="0" presId="urn:microsoft.com/office/officeart/2005/8/layout/hierarchy1"/>
    <dgm:cxn modelId="{7E856818-CB2B-47E9-82C1-C8C966AFAD92}" type="presParOf" srcId="{7106DAB5-0D4B-4CE8-91ED-E8986560ACCC}" destId="{AD36D625-B43A-4E1A-B43F-241E3B9EDA37}" srcOrd="3" destOrd="0" presId="urn:microsoft.com/office/officeart/2005/8/layout/hierarchy1"/>
    <dgm:cxn modelId="{04F2F3B1-40A0-458B-98F5-3956928680FF}" type="presParOf" srcId="{AD36D625-B43A-4E1A-B43F-241E3B9EDA37}" destId="{0D7FC841-8E61-4E95-8F61-DECDD79C214E}" srcOrd="0" destOrd="0" presId="urn:microsoft.com/office/officeart/2005/8/layout/hierarchy1"/>
    <dgm:cxn modelId="{8DF70EB1-67DD-4A96-8112-AD340FD2BC5B}" type="presParOf" srcId="{0D7FC841-8E61-4E95-8F61-DECDD79C214E}" destId="{C655DB33-5D92-4CC1-87BD-7770A3163C9B}" srcOrd="0" destOrd="0" presId="urn:microsoft.com/office/officeart/2005/8/layout/hierarchy1"/>
    <dgm:cxn modelId="{794DA8BB-907B-40ED-892B-3094E3C183E9}" type="presParOf" srcId="{0D7FC841-8E61-4E95-8F61-DECDD79C214E}" destId="{56262CCD-152F-404F-B032-076C9574107A}" srcOrd="1" destOrd="0" presId="urn:microsoft.com/office/officeart/2005/8/layout/hierarchy1"/>
    <dgm:cxn modelId="{BF74EEF5-984F-4697-B6AB-33F596FE01DC}" type="presParOf" srcId="{AD36D625-B43A-4E1A-B43F-241E3B9EDA37}" destId="{F7B373F3-F332-4B09-983E-1AA02CA3AEE6}"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483DD4-C04D-440A-A430-83CA8A4A2940}" type="doc">
      <dgm:prSet loTypeId="urn:microsoft.com/office/officeart/2005/8/layout/venn1" loCatId="relationship" qsTypeId="urn:microsoft.com/office/officeart/2005/8/quickstyle/3d3" qsCatId="3D" csTypeId="urn:microsoft.com/office/officeart/2005/8/colors/colorful1" csCatId="colorful"/>
      <dgm:spPr/>
      <dgm:t>
        <a:bodyPr/>
        <a:lstStyle/>
        <a:p>
          <a:endParaRPr lang="es-ES"/>
        </a:p>
      </dgm:t>
    </dgm:pt>
    <dgm:pt modelId="{5AF44429-27FE-494E-8032-BF57A440F66F}">
      <dgm:prSet custT="1"/>
      <dgm:spPr/>
      <dgm:t>
        <a:bodyPr/>
        <a:lstStyle/>
        <a:p>
          <a:r>
            <a:rPr lang="es-ES" sz="1800" b="1">
              <a:latin typeface="Andalus" panose="02020603050405020304" pitchFamily="18" charset="-78"/>
              <a:cs typeface="Andalus" panose="02020603050405020304" pitchFamily="18" charset="-78"/>
            </a:rPr>
            <a:t>Gastronomía</a:t>
          </a:r>
        </a:p>
      </dgm:t>
    </dgm:pt>
    <dgm:pt modelId="{5B9B754E-787E-41ED-A2A2-ED2086507EBF}" type="parTrans" cxnId="{53A55C3D-723A-49C9-8DF6-53D7EB291276}">
      <dgm:prSet/>
      <dgm:spPr/>
      <dgm:t>
        <a:bodyPr/>
        <a:lstStyle/>
        <a:p>
          <a:endParaRPr lang="es-ES" sz="1800">
            <a:latin typeface="Andalus" panose="02020603050405020304" pitchFamily="18" charset="-78"/>
            <a:cs typeface="Andalus" panose="02020603050405020304" pitchFamily="18" charset="-78"/>
          </a:endParaRPr>
        </a:p>
      </dgm:t>
    </dgm:pt>
    <dgm:pt modelId="{7E5ABDD3-75E3-49EE-9481-C12C14B28A7F}" type="sibTrans" cxnId="{53A55C3D-723A-49C9-8DF6-53D7EB291276}">
      <dgm:prSet/>
      <dgm:spPr/>
      <dgm:t>
        <a:bodyPr/>
        <a:lstStyle/>
        <a:p>
          <a:endParaRPr lang="es-ES" sz="1800">
            <a:latin typeface="Andalus" panose="02020603050405020304" pitchFamily="18" charset="-78"/>
            <a:cs typeface="Andalus" panose="02020603050405020304" pitchFamily="18" charset="-78"/>
          </a:endParaRPr>
        </a:p>
      </dgm:t>
    </dgm:pt>
    <dgm:pt modelId="{6BAEDDD0-88C3-46B4-A6FD-4ADA9585B045}">
      <dgm:prSet custT="1"/>
      <dgm:spPr/>
      <dgm:t>
        <a:bodyPr/>
        <a:lstStyle/>
        <a:p>
          <a:r>
            <a:rPr lang="es-ES" sz="1800">
              <a:latin typeface="Andalus" panose="02020603050405020304" pitchFamily="18" charset="-78"/>
              <a:cs typeface="Andalus" panose="02020603050405020304" pitchFamily="18" charset="-78"/>
            </a:rPr>
            <a:t>Panela</a:t>
          </a:r>
        </a:p>
      </dgm:t>
    </dgm:pt>
    <dgm:pt modelId="{D5E1D08E-5A6B-46B0-83E5-237C2105CEC4}" type="parTrans" cxnId="{CF2D46D1-1545-410B-963D-A97A0278AA2A}">
      <dgm:prSet/>
      <dgm:spPr/>
      <dgm:t>
        <a:bodyPr/>
        <a:lstStyle/>
        <a:p>
          <a:endParaRPr lang="es-ES" sz="1800">
            <a:latin typeface="Andalus" panose="02020603050405020304" pitchFamily="18" charset="-78"/>
            <a:cs typeface="Andalus" panose="02020603050405020304" pitchFamily="18" charset="-78"/>
          </a:endParaRPr>
        </a:p>
      </dgm:t>
    </dgm:pt>
    <dgm:pt modelId="{05B70411-3F9E-4C76-AD45-6A650FF41A14}" type="sibTrans" cxnId="{CF2D46D1-1545-410B-963D-A97A0278AA2A}">
      <dgm:prSet/>
      <dgm:spPr/>
      <dgm:t>
        <a:bodyPr/>
        <a:lstStyle/>
        <a:p>
          <a:endParaRPr lang="es-ES" sz="1800">
            <a:latin typeface="Andalus" panose="02020603050405020304" pitchFamily="18" charset="-78"/>
            <a:cs typeface="Andalus" panose="02020603050405020304" pitchFamily="18" charset="-78"/>
          </a:endParaRPr>
        </a:p>
      </dgm:t>
    </dgm:pt>
    <dgm:pt modelId="{8EDA6DB9-A3BD-4E8A-BD3C-B3B0BCA4E62D}">
      <dgm:prSet custT="1"/>
      <dgm:spPr/>
      <dgm:t>
        <a:bodyPr/>
        <a:lstStyle/>
        <a:p>
          <a:r>
            <a:rPr lang="es-ES" sz="1800">
              <a:latin typeface="Andalus" panose="02020603050405020304" pitchFamily="18" charset="-78"/>
              <a:cs typeface="Andalus" panose="02020603050405020304" pitchFamily="18" charset="-78"/>
            </a:rPr>
            <a:t>Agua ardiente</a:t>
          </a:r>
        </a:p>
      </dgm:t>
    </dgm:pt>
    <dgm:pt modelId="{62B8E8E9-28F6-408F-B1CE-0B89656A8A44}" type="parTrans" cxnId="{8D0F4AA6-1E65-4843-A168-5E22DBC41977}">
      <dgm:prSet/>
      <dgm:spPr/>
      <dgm:t>
        <a:bodyPr/>
        <a:lstStyle/>
        <a:p>
          <a:endParaRPr lang="es-ES" sz="1800">
            <a:latin typeface="Andalus" panose="02020603050405020304" pitchFamily="18" charset="-78"/>
            <a:cs typeface="Andalus" panose="02020603050405020304" pitchFamily="18" charset="-78"/>
          </a:endParaRPr>
        </a:p>
      </dgm:t>
    </dgm:pt>
    <dgm:pt modelId="{57534B2A-5184-422B-9D06-3C5E1B9CBC74}" type="sibTrans" cxnId="{8D0F4AA6-1E65-4843-A168-5E22DBC41977}">
      <dgm:prSet/>
      <dgm:spPr/>
      <dgm:t>
        <a:bodyPr/>
        <a:lstStyle/>
        <a:p>
          <a:endParaRPr lang="es-ES" sz="1800">
            <a:latin typeface="Andalus" panose="02020603050405020304" pitchFamily="18" charset="-78"/>
            <a:cs typeface="Andalus" panose="02020603050405020304" pitchFamily="18" charset="-78"/>
          </a:endParaRPr>
        </a:p>
      </dgm:t>
    </dgm:pt>
    <dgm:pt modelId="{96E9D6E9-B065-4AB3-B2C7-8CA08D3CDF3C}" type="pres">
      <dgm:prSet presAssocID="{26483DD4-C04D-440A-A430-83CA8A4A2940}" presName="compositeShape" presStyleCnt="0">
        <dgm:presLayoutVars>
          <dgm:chMax val="7"/>
          <dgm:dir/>
          <dgm:resizeHandles val="exact"/>
        </dgm:presLayoutVars>
      </dgm:prSet>
      <dgm:spPr/>
    </dgm:pt>
    <dgm:pt modelId="{7221899C-1FAE-4F45-92A2-1C2ADC08F691}" type="pres">
      <dgm:prSet presAssocID="{5AF44429-27FE-494E-8032-BF57A440F66F}" presName="circ1" presStyleLbl="vennNode1" presStyleIdx="0" presStyleCnt="3"/>
      <dgm:spPr/>
    </dgm:pt>
    <dgm:pt modelId="{620CCCE7-19EF-4479-A6A0-C3EBE2BD20BB}" type="pres">
      <dgm:prSet presAssocID="{5AF44429-27FE-494E-8032-BF57A440F66F}" presName="circ1Tx" presStyleLbl="revTx" presStyleIdx="0" presStyleCnt="0">
        <dgm:presLayoutVars>
          <dgm:chMax val="0"/>
          <dgm:chPref val="0"/>
          <dgm:bulletEnabled val="1"/>
        </dgm:presLayoutVars>
      </dgm:prSet>
      <dgm:spPr/>
    </dgm:pt>
    <dgm:pt modelId="{3A0693C1-3F08-490C-8AA8-8E721B061DFD}" type="pres">
      <dgm:prSet presAssocID="{6BAEDDD0-88C3-46B4-A6FD-4ADA9585B045}" presName="circ2" presStyleLbl="vennNode1" presStyleIdx="1" presStyleCnt="3"/>
      <dgm:spPr/>
    </dgm:pt>
    <dgm:pt modelId="{F31B5D6E-AC35-474A-B37F-AC83EA23179D}" type="pres">
      <dgm:prSet presAssocID="{6BAEDDD0-88C3-46B4-A6FD-4ADA9585B045}" presName="circ2Tx" presStyleLbl="revTx" presStyleIdx="0" presStyleCnt="0">
        <dgm:presLayoutVars>
          <dgm:chMax val="0"/>
          <dgm:chPref val="0"/>
          <dgm:bulletEnabled val="1"/>
        </dgm:presLayoutVars>
      </dgm:prSet>
      <dgm:spPr/>
    </dgm:pt>
    <dgm:pt modelId="{738BB444-CEEC-4E2B-BC74-21B7D6458184}" type="pres">
      <dgm:prSet presAssocID="{8EDA6DB9-A3BD-4E8A-BD3C-B3B0BCA4E62D}" presName="circ3" presStyleLbl="vennNode1" presStyleIdx="2" presStyleCnt="3"/>
      <dgm:spPr/>
    </dgm:pt>
    <dgm:pt modelId="{533AFCD7-620F-4DFB-B973-A6D46FC75773}" type="pres">
      <dgm:prSet presAssocID="{8EDA6DB9-A3BD-4E8A-BD3C-B3B0BCA4E62D}" presName="circ3Tx" presStyleLbl="revTx" presStyleIdx="0" presStyleCnt="0">
        <dgm:presLayoutVars>
          <dgm:chMax val="0"/>
          <dgm:chPref val="0"/>
          <dgm:bulletEnabled val="1"/>
        </dgm:presLayoutVars>
      </dgm:prSet>
      <dgm:spPr/>
    </dgm:pt>
  </dgm:ptLst>
  <dgm:cxnLst>
    <dgm:cxn modelId="{D48B7038-C0E2-49FD-ACB7-56787C0B79B8}" type="presOf" srcId="{8EDA6DB9-A3BD-4E8A-BD3C-B3B0BCA4E62D}" destId="{533AFCD7-620F-4DFB-B973-A6D46FC75773}" srcOrd="1" destOrd="0" presId="urn:microsoft.com/office/officeart/2005/8/layout/venn1"/>
    <dgm:cxn modelId="{53A55C3D-723A-49C9-8DF6-53D7EB291276}" srcId="{26483DD4-C04D-440A-A430-83CA8A4A2940}" destId="{5AF44429-27FE-494E-8032-BF57A440F66F}" srcOrd="0" destOrd="0" parTransId="{5B9B754E-787E-41ED-A2A2-ED2086507EBF}" sibTransId="{7E5ABDD3-75E3-49EE-9481-C12C14B28A7F}"/>
    <dgm:cxn modelId="{7E64F360-F05F-475B-B962-48103E05FFA8}" type="presOf" srcId="{8EDA6DB9-A3BD-4E8A-BD3C-B3B0BCA4E62D}" destId="{738BB444-CEEC-4E2B-BC74-21B7D6458184}" srcOrd="0" destOrd="0" presId="urn:microsoft.com/office/officeart/2005/8/layout/venn1"/>
    <dgm:cxn modelId="{094D2253-5E85-479C-870A-000DA881C431}" type="presOf" srcId="{5AF44429-27FE-494E-8032-BF57A440F66F}" destId="{620CCCE7-19EF-4479-A6A0-C3EBE2BD20BB}" srcOrd="1" destOrd="0" presId="urn:microsoft.com/office/officeart/2005/8/layout/venn1"/>
    <dgm:cxn modelId="{7C668553-3F9C-4896-A481-991F3D8623E3}" type="presOf" srcId="{6BAEDDD0-88C3-46B4-A6FD-4ADA9585B045}" destId="{F31B5D6E-AC35-474A-B37F-AC83EA23179D}" srcOrd="1" destOrd="0" presId="urn:microsoft.com/office/officeart/2005/8/layout/venn1"/>
    <dgm:cxn modelId="{479B5785-7151-4071-98C7-2F8C075F7713}" type="presOf" srcId="{5AF44429-27FE-494E-8032-BF57A440F66F}" destId="{7221899C-1FAE-4F45-92A2-1C2ADC08F691}" srcOrd="0" destOrd="0" presId="urn:microsoft.com/office/officeart/2005/8/layout/venn1"/>
    <dgm:cxn modelId="{DB14D99E-C169-4806-81FF-880065E80ADC}" type="presOf" srcId="{6BAEDDD0-88C3-46B4-A6FD-4ADA9585B045}" destId="{3A0693C1-3F08-490C-8AA8-8E721B061DFD}" srcOrd="0" destOrd="0" presId="urn:microsoft.com/office/officeart/2005/8/layout/venn1"/>
    <dgm:cxn modelId="{8D0F4AA6-1E65-4843-A168-5E22DBC41977}" srcId="{26483DD4-C04D-440A-A430-83CA8A4A2940}" destId="{8EDA6DB9-A3BD-4E8A-BD3C-B3B0BCA4E62D}" srcOrd="2" destOrd="0" parTransId="{62B8E8E9-28F6-408F-B1CE-0B89656A8A44}" sibTransId="{57534B2A-5184-422B-9D06-3C5E1B9CBC74}"/>
    <dgm:cxn modelId="{CF2D46D1-1545-410B-963D-A97A0278AA2A}" srcId="{26483DD4-C04D-440A-A430-83CA8A4A2940}" destId="{6BAEDDD0-88C3-46B4-A6FD-4ADA9585B045}" srcOrd="1" destOrd="0" parTransId="{D5E1D08E-5A6B-46B0-83E5-237C2105CEC4}" sibTransId="{05B70411-3F9E-4C76-AD45-6A650FF41A14}"/>
    <dgm:cxn modelId="{B83B71E7-6955-46A6-A098-91B3ADFBDFA9}" type="presOf" srcId="{26483DD4-C04D-440A-A430-83CA8A4A2940}" destId="{96E9D6E9-B065-4AB3-B2C7-8CA08D3CDF3C}" srcOrd="0" destOrd="0" presId="urn:microsoft.com/office/officeart/2005/8/layout/venn1"/>
    <dgm:cxn modelId="{4EDE290E-851E-4F33-95DA-80A9C9FCCA18}" type="presParOf" srcId="{96E9D6E9-B065-4AB3-B2C7-8CA08D3CDF3C}" destId="{7221899C-1FAE-4F45-92A2-1C2ADC08F691}" srcOrd="0" destOrd="0" presId="urn:microsoft.com/office/officeart/2005/8/layout/venn1"/>
    <dgm:cxn modelId="{C954AE85-10AA-4F54-9EF7-82C53611B69B}" type="presParOf" srcId="{96E9D6E9-B065-4AB3-B2C7-8CA08D3CDF3C}" destId="{620CCCE7-19EF-4479-A6A0-C3EBE2BD20BB}" srcOrd="1" destOrd="0" presId="urn:microsoft.com/office/officeart/2005/8/layout/venn1"/>
    <dgm:cxn modelId="{7A88DC02-C2F8-4D0F-BB78-457D613E4D1F}" type="presParOf" srcId="{96E9D6E9-B065-4AB3-B2C7-8CA08D3CDF3C}" destId="{3A0693C1-3F08-490C-8AA8-8E721B061DFD}" srcOrd="2" destOrd="0" presId="urn:microsoft.com/office/officeart/2005/8/layout/venn1"/>
    <dgm:cxn modelId="{56162929-D92E-4E27-8244-6E0DF0C726A0}" type="presParOf" srcId="{96E9D6E9-B065-4AB3-B2C7-8CA08D3CDF3C}" destId="{F31B5D6E-AC35-474A-B37F-AC83EA23179D}" srcOrd="3" destOrd="0" presId="urn:microsoft.com/office/officeart/2005/8/layout/venn1"/>
    <dgm:cxn modelId="{064A9B21-5490-4D2D-9A43-DBA506F7BC3D}" type="presParOf" srcId="{96E9D6E9-B065-4AB3-B2C7-8CA08D3CDF3C}" destId="{738BB444-CEEC-4E2B-BC74-21B7D6458184}" srcOrd="4" destOrd="0" presId="urn:microsoft.com/office/officeart/2005/8/layout/venn1"/>
    <dgm:cxn modelId="{C35AC2DB-7C7B-40B4-A172-A2CD40F143F7}" type="presParOf" srcId="{96E9D6E9-B065-4AB3-B2C7-8CA08D3CDF3C}" destId="{533AFCD7-620F-4DFB-B973-A6D46FC7577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3BF032-82CB-4E0E-A141-8572993BDF0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ES"/>
        </a:p>
      </dgm:t>
    </dgm:pt>
    <dgm:pt modelId="{D8A84349-24F9-4442-A589-6FD5C2D70CEC}">
      <dgm:prSet phldrT="[Texto]" custT="1"/>
      <dgm:spPr/>
      <dgm:t>
        <a:bodyPr/>
        <a:lstStyle/>
        <a:p>
          <a:r>
            <a:rPr lang="es-ES" sz="1600" b="1" dirty="0">
              <a:latin typeface="Andalus" panose="02020603050405020304" pitchFamily="18" charset="-78"/>
              <a:cs typeface="Andalus" panose="02020603050405020304" pitchFamily="18" charset="-78"/>
            </a:rPr>
            <a:t>Leyendas </a:t>
          </a:r>
        </a:p>
      </dgm:t>
    </dgm:pt>
    <dgm:pt modelId="{B6553813-8A01-4804-A36F-21B9569E8B06}" type="parTrans" cxnId="{FDAB1484-D582-4447-A044-03F7E1059293}">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E0240CEA-A788-44D9-AF24-D17A4E80DF7F}" type="sibTrans" cxnId="{FDAB1484-D582-4447-A044-03F7E1059293}">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F05B2D1C-F3A2-4A40-BA42-114891E83C63}">
      <dgm:prSet phldrT="[Texto]" custT="1"/>
      <dgm:spPr/>
      <dgm:t>
        <a:bodyPr/>
        <a:lstStyle/>
        <a:p>
          <a:r>
            <a:rPr lang="es-ES" sz="1600">
              <a:latin typeface="Andalus" panose="02020603050405020304" pitchFamily="18" charset="-78"/>
              <a:cs typeface="Andalus" panose="02020603050405020304" pitchFamily="18" charset="-78"/>
            </a:rPr>
            <a:t>Padre encantado</a:t>
          </a:r>
          <a:endParaRPr lang="es-ES" sz="1600" dirty="0">
            <a:latin typeface="Andalus" panose="02020603050405020304" pitchFamily="18" charset="-78"/>
            <a:cs typeface="Andalus" panose="02020603050405020304" pitchFamily="18" charset="-78"/>
          </a:endParaRPr>
        </a:p>
      </dgm:t>
    </dgm:pt>
    <dgm:pt modelId="{9AFCB693-FBF0-4C62-81A2-8418D729A843}" type="parTrans" cxnId="{49511C6B-95EE-400B-8B9B-7F4527DC8B2D}">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6A64E64D-3716-4D07-B061-E9705C5C306E}" type="sibTrans" cxnId="{49511C6B-95EE-400B-8B9B-7F4527DC8B2D}">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CC8E63C4-BFDD-44ED-9583-F43555F8465F}">
      <dgm:prSet phldrT="[Texto]" custT="1"/>
      <dgm:spPr/>
      <dgm:t>
        <a:bodyPr/>
        <a:lstStyle/>
        <a:p>
          <a:r>
            <a:rPr lang="es-ES" sz="1600">
              <a:latin typeface="Andalus" panose="02020603050405020304" pitchFamily="18" charset="-78"/>
              <a:cs typeface="Andalus" panose="02020603050405020304" pitchFamily="18" charset="-78"/>
            </a:rPr>
            <a:t>Brujas Arias</a:t>
          </a:r>
          <a:endParaRPr lang="es-ES" sz="1600" dirty="0">
            <a:latin typeface="Andalus" panose="02020603050405020304" pitchFamily="18" charset="-78"/>
            <a:cs typeface="Andalus" panose="02020603050405020304" pitchFamily="18" charset="-78"/>
          </a:endParaRPr>
        </a:p>
      </dgm:t>
    </dgm:pt>
    <dgm:pt modelId="{09255E15-6B73-4B81-8C4C-B1F3D3CFE885}" type="parTrans" cxnId="{C3F7E9BB-562B-407F-BC98-D81133570E31}">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613E03EB-750D-48C7-A60F-76E9DB520BCE}" type="sibTrans" cxnId="{C3F7E9BB-562B-407F-BC98-D81133570E31}">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E06A5D13-59CC-4739-B189-5A57B516623C}">
      <dgm:prSet phldrT="[Texto]" custT="1"/>
      <dgm:spPr/>
      <dgm:t>
        <a:bodyPr/>
        <a:lstStyle/>
        <a:p>
          <a:r>
            <a:rPr lang="es-ES" sz="1600">
              <a:latin typeface="Andalus" panose="02020603050405020304" pitchFamily="18" charset="-78"/>
              <a:cs typeface="Andalus" panose="02020603050405020304" pitchFamily="18" charset="-78"/>
            </a:rPr>
            <a:t>Duende</a:t>
          </a:r>
          <a:endParaRPr lang="es-ES" sz="1600" dirty="0">
            <a:latin typeface="Andalus" panose="02020603050405020304" pitchFamily="18" charset="-78"/>
            <a:cs typeface="Andalus" panose="02020603050405020304" pitchFamily="18" charset="-78"/>
          </a:endParaRPr>
        </a:p>
      </dgm:t>
    </dgm:pt>
    <dgm:pt modelId="{58087FDA-5B95-4FDF-9E8E-1CBB1C98DCA6}" type="parTrans" cxnId="{8BD567CD-3562-4F1C-AA71-0087DDDD0583}">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3DFF11EB-AF83-4D82-BF54-6444386B8EDC}" type="sibTrans" cxnId="{8BD567CD-3562-4F1C-AA71-0087DDDD0583}">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3E26D14A-A85C-48E6-B815-AAF913EF4ED2}">
      <dgm:prSet phldrT="[Texto]" custT="1"/>
      <dgm:spPr/>
      <dgm:t>
        <a:bodyPr/>
        <a:lstStyle/>
        <a:p>
          <a:r>
            <a:rPr lang="es-ES" sz="1600">
              <a:latin typeface="Andalus" panose="02020603050405020304" pitchFamily="18" charset="-78"/>
              <a:cs typeface="Andalus" panose="02020603050405020304" pitchFamily="18" charset="-78"/>
            </a:rPr>
            <a:t>Cuichi </a:t>
          </a:r>
          <a:endParaRPr lang="es-ES" sz="1600" dirty="0">
            <a:latin typeface="Andalus" panose="02020603050405020304" pitchFamily="18" charset="-78"/>
            <a:cs typeface="Andalus" panose="02020603050405020304" pitchFamily="18" charset="-78"/>
          </a:endParaRPr>
        </a:p>
      </dgm:t>
    </dgm:pt>
    <dgm:pt modelId="{B8898E58-2A09-435B-BE17-439B410057FF}" type="parTrans" cxnId="{B86A0867-0F1F-40B4-A7F4-0061815624CA}">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274F4242-F4A1-420F-B717-59A8A76AFC41}" type="sibTrans" cxnId="{B86A0867-0F1F-40B4-A7F4-0061815624CA}">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32AA706F-1131-4C6D-8B5A-BC18E26409CF}">
      <dgm:prSet phldrT="[Texto]" custT="1"/>
      <dgm:spPr/>
      <dgm:t>
        <a:bodyPr/>
        <a:lstStyle/>
        <a:p>
          <a:pPr>
            <a:buFont typeface="+mj-lt"/>
            <a:buAutoNum type="arabicPeriod"/>
          </a:pPr>
          <a:r>
            <a:rPr lang="es-ES" sz="1600" b="0" dirty="0">
              <a:latin typeface="Andalus" panose="02020603050405020304" pitchFamily="18" charset="-78"/>
              <a:cs typeface="Andalus" panose="02020603050405020304" pitchFamily="18" charset="-78"/>
            </a:rPr>
            <a:t>Flagelos del agricultor y su protectora</a:t>
          </a:r>
        </a:p>
      </dgm:t>
    </dgm:pt>
    <dgm:pt modelId="{E84F2B65-D8CB-4D36-87F8-71EE9B60B46D}" type="parTrans" cxnId="{EF4B6EC1-3C14-4177-B659-CDCB1C09FF2B}">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2DBDEF43-C7D9-4145-848B-3D6E45DD89FE}" type="sibTrans" cxnId="{EF4B6EC1-3C14-4177-B659-CDCB1C09FF2B}">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ABC833C3-5D14-405C-906F-2860D6F25E10}">
      <dgm:prSet phldrT="[Texto]" custT="1"/>
      <dgm:spPr/>
      <dgm:t>
        <a:bodyPr/>
        <a:lstStyle/>
        <a:p>
          <a:pPr>
            <a:buFont typeface="+mj-lt"/>
            <a:buAutoNum type="arabicPeriod"/>
          </a:pPr>
          <a:r>
            <a:rPr lang="es-ES" sz="1600" dirty="0">
              <a:latin typeface="Andalus" panose="02020603050405020304" pitchFamily="18" charset="-78"/>
              <a:cs typeface="Andalus" panose="02020603050405020304" pitchFamily="18" charset="-78"/>
            </a:rPr>
            <a:t>Tolas funerarias </a:t>
          </a:r>
        </a:p>
      </dgm:t>
    </dgm:pt>
    <dgm:pt modelId="{AB301E43-7D67-4885-B531-9AA9D9DC836E}" type="parTrans" cxnId="{7DA9CC07-B499-4B0A-A9A6-A3DC4C1E3F28}">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DAC454D7-2DE7-46EA-835B-D760A7B48D20}" type="sibTrans" cxnId="{7DA9CC07-B499-4B0A-A9A6-A3DC4C1E3F28}">
      <dgm:prSet/>
      <dgm:spPr/>
      <dgm:t>
        <a:bodyPr/>
        <a:lstStyle/>
        <a:p>
          <a:endParaRPr lang="es-ES" sz="1600">
            <a:solidFill>
              <a:schemeClr val="tx1"/>
            </a:solidFill>
            <a:latin typeface="Andalus" panose="02020603050405020304" pitchFamily="18" charset="-78"/>
            <a:cs typeface="Andalus" panose="02020603050405020304" pitchFamily="18" charset="-78"/>
          </a:endParaRPr>
        </a:p>
      </dgm:t>
    </dgm:pt>
    <dgm:pt modelId="{2C5E620D-C1A5-44D3-AD23-94EC8B52CC38}" type="pres">
      <dgm:prSet presAssocID="{5D3BF032-82CB-4E0E-A141-8572993BDF00}" presName="cycle" presStyleCnt="0">
        <dgm:presLayoutVars>
          <dgm:chMax val="1"/>
          <dgm:dir/>
          <dgm:animLvl val="ctr"/>
          <dgm:resizeHandles val="exact"/>
        </dgm:presLayoutVars>
      </dgm:prSet>
      <dgm:spPr/>
    </dgm:pt>
    <dgm:pt modelId="{624BF480-3E71-4A23-A8CB-90DDDCBBDBED}" type="pres">
      <dgm:prSet presAssocID="{D8A84349-24F9-4442-A589-6FD5C2D70CEC}" presName="centerShape" presStyleLbl="node0" presStyleIdx="0" presStyleCnt="1"/>
      <dgm:spPr/>
    </dgm:pt>
    <dgm:pt modelId="{9C9F3581-3731-48A7-91C0-DCB773AEB7A7}" type="pres">
      <dgm:prSet presAssocID="{9AFCB693-FBF0-4C62-81A2-8418D729A843}" presName="parTrans" presStyleLbl="bgSibTrans2D1" presStyleIdx="0" presStyleCnt="6"/>
      <dgm:spPr/>
    </dgm:pt>
    <dgm:pt modelId="{C6A8177E-ACF0-4125-9253-2BE2B7B6BEE0}" type="pres">
      <dgm:prSet presAssocID="{F05B2D1C-F3A2-4A40-BA42-114891E83C63}" presName="node" presStyleLbl="node1" presStyleIdx="0" presStyleCnt="6">
        <dgm:presLayoutVars>
          <dgm:bulletEnabled val="1"/>
        </dgm:presLayoutVars>
      </dgm:prSet>
      <dgm:spPr/>
    </dgm:pt>
    <dgm:pt modelId="{FE06F40F-8F79-417E-BCEC-EB768638C493}" type="pres">
      <dgm:prSet presAssocID="{09255E15-6B73-4B81-8C4C-B1F3D3CFE885}" presName="parTrans" presStyleLbl="bgSibTrans2D1" presStyleIdx="1" presStyleCnt="6"/>
      <dgm:spPr/>
    </dgm:pt>
    <dgm:pt modelId="{2CBBB22A-9E65-4FBC-8A29-75E854C5CA34}" type="pres">
      <dgm:prSet presAssocID="{CC8E63C4-BFDD-44ED-9583-F43555F8465F}" presName="node" presStyleLbl="node1" presStyleIdx="1" presStyleCnt="6">
        <dgm:presLayoutVars>
          <dgm:bulletEnabled val="1"/>
        </dgm:presLayoutVars>
      </dgm:prSet>
      <dgm:spPr/>
    </dgm:pt>
    <dgm:pt modelId="{FEEEEF73-55CA-4DF1-9BF7-4A14F52FEEA2}" type="pres">
      <dgm:prSet presAssocID="{58087FDA-5B95-4FDF-9E8E-1CBB1C98DCA6}" presName="parTrans" presStyleLbl="bgSibTrans2D1" presStyleIdx="2" presStyleCnt="6"/>
      <dgm:spPr/>
    </dgm:pt>
    <dgm:pt modelId="{0B44C2CE-580F-4C6B-ABDA-6940E1928CD3}" type="pres">
      <dgm:prSet presAssocID="{E06A5D13-59CC-4739-B189-5A57B516623C}" presName="node" presStyleLbl="node1" presStyleIdx="2" presStyleCnt="6">
        <dgm:presLayoutVars>
          <dgm:bulletEnabled val="1"/>
        </dgm:presLayoutVars>
      </dgm:prSet>
      <dgm:spPr/>
    </dgm:pt>
    <dgm:pt modelId="{AEF10A62-F7FE-4A79-A9DF-BDAB0BDB452F}" type="pres">
      <dgm:prSet presAssocID="{B8898E58-2A09-435B-BE17-439B410057FF}" presName="parTrans" presStyleLbl="bgSibTrans2D1" presStyleIdx="3" presStyleCnt="6"/>
      <dgm:spPr/>
    </dgm:pt>
    <dgm:pt modelId="{30A40A2B-7A94-4DD4-975E-9E6F9004A2FC}" type="pres">
      <dgm:prSet presAssocID="{3E26D14A-A85C-48E6-B815-AAF913EF4ED2}" presName="node" presStyleLbl="node1" presStyleIdx="3" presStyleCnt="6">
        <dgm:presLayoutVars>
          <dgm:bulletEnabled val="1"/>
        </dgm:presLayoutVars>
      </dgm:prSet>
      <dgm:spPr/>
    </dgm:pt>
    <dgm:pt modelId="{833B9CE0-7650-406A-A001-9AD70D86C848}" type="pres">
      <dgm:prSet presAssocID="{E84F2B65-D8CB-4D36-87F8-71EE9B60B46D}" presName="parTrans" presStyleLbl="bgSibTrans2D1" presStyleIdx="4" presStyleCnt="6"/>
      <dgm:spPr/>
    </dgm:pt>
    <dgm:pt modelId="{277672B7-57AC-42BD-9306-F737F47FB063}" type="pres">
      <dgm:prSet presAssocID="{32AA706F-1131-4C6D-8B5A-BC18E26409CF}" presName="node" presStyleLbl="node1" presStyleIdx="4" presStyleCnt="6">
        <dgm:presLayoutVars>
          <dgm:bulletEnabled val="1"/>
        </dgm:presLayoutVars>
      </dgm:prSet>
      <dgm:spPr/>
    </dgm:pt>
    <dgm:pt modelId="{C7DBF3E5-8EBF-4EF2-BEF2-53716D03E26E}" type="pres">
      <dgm:prSet presAssocID="{AB301E43-7D67-4885-B531-9AA9D9DC836E}" presName="parTrans" presStyleLbl="bgSibTrans2D1" presStyleIdx="5" presStyleCnt="6"/>
      <dgm:spPr/>
    </dgm:pt>
    <dgm:pt modelId="{F564C7B4-C120-44CC-9E62-5F2C299F5878}" type="pres">
      <dgm:prSet presAssocID="{ABC833C3-5D14-405C-906F-2860D6F25E10}" presName="node" presStyleLbl="node1" presStyleIdx="5" presStyleCnt="6">
        <dgm:presLayoutVars>
          <dgm:bulletEnabled val="1"/>
        </dgm:presLayoutVars>
      </dgm:prSet>
      <dgm:spPr/>
    </dgm:pt>
  </dgm:ptLst>
  <dgm:cxnLst>
    <dgm:cxn modelId="{7DA9CC07-B499-4B0A-A9A6-A3DC4C1E3F28}" srcId="{D8A84349-24F9-4442-A589-6FD5C2D70CEC}" destId="{ABC833C3-5D14-405C-906F-2860D6F25E10}" srcOrd="5" destOrd="0" parTransId="{AB301E43-7D67-4885-B531-9AA9D9DC836E}" sibTransId="{DAC454D7-2DE7-46EA-835B-D760A7B48D20}"/>
    <dgm:cxn modelId="{11BC000B-3BE5-48A8-826B-95B26BCBAF3A}" type="presOf" srcId="{5D3BF032-82CB-4E0E-A141-8572993BDF00}" destId="{2C5E620D-C1A5-44D3-AD23-94EC8B52CC38}" srcOrd="0" destOrd="0" presId="urn:microsoft.com/office/officeart/2005/8/layout/radial4"/>
    <dgm:cxn modelId="{58225610-966B-4B82-9AA9-8B2A426246BC}" type="presOf" srcId="{3E26D14A-A85C-48E6-B815-AAF913EF4ED2}" destId="{30A40A2B-7A94-4DD4-975E-9E6F9004A2FC}" srcOrd="0" destOrd="0" presId="urn:microsoft.com/office/officeart/2005/8/layout/radial4"/>
    <dgm:cxn modelId="{6F42E814-3202-4357-85E9-800EB7BE9E68}" type="presOf" srcId="{F05B2D1C-F3A2-4A40-BA42-114891E83C63}" destId="{C6A8177E-ACF0-4125-9253-2BE2B7B6BEE0}" srcOrd="0" destOrd="0" presId="urn:microsoft.com/office/officeart/2005/8/layout/radial4"/>
    <dgm:cxn modelId="{FDD58C25-CB80-49AA-80B2-C24CE1400210}" type="presOf" srcId="{09255E15-6B73-4B81-8C4C-B1F3D3CFE885}" destId="{FE06F40F-8F79-417E-BCEC-EB768638C493}" srcOrd="0" destOrd="0" presId="urn:microsoft.com/office/officeart/2005/8/layout/radial4"/>
    <dgm:cxn modelId="{7CC4905B-E263-42D5-BF9E-36BD1B4B0D1E}" type="presOf" srcId="{D8A84349-24F9-4442-A589-6FD5C2D70CEC}" destId="{624BF480-3E71-4A23-A8CB-90DDDCBBDBED}" srcOrd="0" destOrd="0" presId="urn:microsoft.com/office/officeart/2005/8/layout/radial4"/>
    <dgm:cxn modelId="{B86A0867-0F1F-40B4-A7F4-0061815624CA}" srcId="{D8A84349-24F9-4442-A589-6FD5C2D70CEC}" destId="{3E26D14A-A85C-48E6-B815-AAF913EF4ED2}" srcOrd="3" destOrd="0" parTransId="{B8898E58-2A09-435B-BE17-439B410057FF}" sibTransId="{274F4242-F4A1-420F-B717-59A8A76AFC41}"/>
    <dgm:cxn modelId="{49511C6B-95EE-400B-8B9B-7F4527DC8B2D}" srcId="{D8A84349-24F9-4442-A589-6FD5C2D70CEC}" destId="{F05B2D1C-F3A2-4A40-BA42-114891E83C63}" srcOrd="0" destOrd="0" parTransId="{9AFCB693-FBF0-4C62-81A2-8418D729A843}" sibTransId="{6A64E64D-3716-4D07-B061-E9705C5C306E}"/>
    <dgm:cxn modelId="{DABBAE4B-12C8-4F90-A4ED-3AD700209E71}" type="presOf" srcId="{E84F2B65-D8CB-4D36-87F8-71EE9B60B46D}" destId="{833B9CE0-7650-406A-A001-9AD70D86C848}" srcOrd="0" destOrd="0" presId="urn:microsoft.com/office/officeart/2005/8/layout/radial4"/>
    <dgm:cxn modelId="{C60DAA55-C1BF-4541-A19B-6449821014DB}" type="presOf" srcId="{AB301E43-7D67-4885-B531-9AA9D9DC836E}" destId="{C7DBF3E5-8EBF-4EF2-BEF2-53716D03E26E}" srcOrd="0" destOrd="0" presId="urn:microsoft.com/office/officeart/2005/8/layout/radial4"/>
    <dgm:cxn modelId="{C163487B-962C-42FD-8642-D166579C6BF0}" type="presOf" srcId="{B8898E58-2A09-435B-BE17-439B410057FF}" destId="{AEF10A62-F7FE-4A79-A9DF-BDAB0BDB452F}" srcOrd="0" destOrd="0" presId="urn:microsoft.com/office/officeart/2005/8/layout/radial4"/>
    <dgm:cxn modelId="{AD344983-6671-4232-940A-8C6BA8690B43}" type="presOf" srcId="{32AA706F-1131-4C6D-8B5A-BC18E26409CF}" destId="{277672B7-57AC-42BD-9306-F737F47FB063}" srcOrd="0" destOrd="0" presId="urn:microsoft.com/office/officeart/2005/8/layout/radial4"/>
    <dgm:cxn modelId="{FDAB1484-D582-4447-A044-03F7E1059293}" srcId="{5D3BF032-82CB-4E0E-A141-8572993BDF00}" destId="{D8A84349-24F9-4442-A589-6FD5C2D70CEC}" srcOrd="0" destOrd="0" parTransId="{B6553813-8A01-4804-A36F-21B9569E8B06}" sibTransId="{E0240CEA-A788-44D9-AF24-D17A4E80DF7F}"/>
    <dgm:cxn modelId="{763C2FAA-F42D-4021-933F-8FC52164EF8B}" type="presOf" srcId="{CC8E63C4-BFDD-44ED-9583-F43555F8465F}" destId="{2CBBB22A-9E65-4FBC-8A29-75E854C5CA34}" srcOrd="0" destOrd="0" presId="urn:microsoft.com/office/officeart/2005/8/layout/radial4"/>
    <dgm:cxn modelId="{51288DB8-D771-45D3-8B02-D8E3462E56BF}" type="presOf" srcId="{9AFCB693-FBF0-4C62-81A2-8418D729A843}" destId="{9C9F3581-3731-48A7-91C0-DCB773AEB7A7}" srcOrd="0" destOrd="0" presId="urn:microsoft.com/office/officeart/2005/8/layout/radial4"/>
    <dgm:cxn modelId="{C3F7E9BB-562B-407F-BC98-D81133570E31}" srcId="{D8A84349-24F9-4442-A589-6FD5C2D70CEC}" destId="{CC8E63C4-BFDD-44ED-9583-F43555F8465F}" srcOrd="1" destOrd="0" parTransId="{09255E15-6B73-4B81-8C4C-B1F3D3CFE885}" sibTransId="{613E03EB-750D-48C7-A60F-76E9DB520BCE}"/>
    <dgm:cxn modelId="{29E991BC-C2E2-42D1-A265-F2EEB77E85BE}" type="presOf" srcId="{E06A5D13-59CC-4739-B189-5A57B516623C}" destId="{0B44C2CE-580F-4C6B-ABDA-6940E1928CD3}" srcOrd="0" destOrd="0" presId="urn:microsoft.com/office/officeart/2005/8/layout/radial4"/>
    <dgm:cxn modelId="{EF4B6EC1-3C14-4177-B659-CDCB1C09FF2B}" srcId="{D8A84349-24F9-4442-A589-6FD5C2D70CEC}" destId="{32AA706F-1131-4C6D-8B5A-BC18E26409CF}" srcOrd="4" destOrd="0" parTransId="{E84F2B65-D8CB-4D36-87F8-71EE9B60B46D}" sibTransId="{2DBDEF43-C7D9-4145-848B-3D6E45DD89FE}"/>
    <dgm:cxn modelId="{1081BCCA-9836-4ADC-AF68-FA968CC9F1F4}" type="presOf" srcId="{58087FDA-5B95-4FDF-9E8E-1CBB1C98DCA6}" destId="{FEEEEF73-55CA-4DF1-9BF7-4A14F52FEEA2}" srcOrd="0" destOrd="0" presId="urn:microsoft.com/office/officeart/2005/8/layout/radial4"/>
    <dgm:cxn modelId="{8BD567CD-3562-4F1C-AA71-0087DDDD0583}" srcId="{D8A84349-24F9-4442-A589-6FD5C2D70CEC}" destId="{E06A5D13-59CC-4739-B189-5A57B516623C}" srcOrd="2" destOrd="0" parTransId="{58087FDA-5B95-4FDF-9E8E-1CBB1C98DCA6}" sibTransId="{3DFF11EB-AF83-4D82-BF54-6444386B8EDC}"/>
    <dgm:cxn modelId="{C592DCE3-0AAB-45D2-A66D-94B45A0F48BB}" type="presOf" srcId="{ABC833C3-5D14-405C-906F-2860D6F25E10}" destId="{F564C7B4-C120-44CC-9E62-5F2C299F5878}" srcOrd="0" destOrd="0" presId="urn:microsoft.com/office/officeart/2005/8/layout/radial4"/>
    <dgm:cxn modelId="{B3387708-C550-48B1-8CA0-A3C0C613733B}" type="presParOf" srcId="{2C5E620D-C1A5-44D3-AD23-94EC8B52CC38}" destId="{624BF480-3E71-4A23-A8CB-90DDDCBBDBED}" srcOrd="0" destOrd="0" presId="urn:microsoft.com/office/officeart/2005/8/layout/radial4"/>
    <dgm:cxn modelId="{A4C3319B-778D-47B2-B14E-C32A9ED11069}" type="presParOf" srcId="{2C5E620D-C1A5-44D3-AD23-94EC8B52CC38}" destId="{9C9F3581-3731-48A7-91C0-DCB773AEB7A7}" srcOrd="1" destOrd="0" presId="urn:microsoft.com/office/officeart/2005/8/layout/radial4"/>
    <dgm:cxn modelId="{2CF71253-790F-438B-BBF6-743B78831D11}" type="presParOf" srcId="{2C5E620D-C1A5-44D3-AD23-94EC8B52CC38}" destId="{C6A8177E-ACF0-4125-9253-2BE2B7B6BEE0}" srcOrd="2" destOrd="0" presId="urn:microsoft.com/office/officeart/2005/8/layout/radial4"/>
    <dgm:cxn modelId="{5709DDA3-5D5D-4FB0-8C4A-993988BBC38D}" type="presParOf" srcId="{2C5E620D-C1A5-44D3-AD23-94EC8B52CC38}" destId="{FE06F40F-8F79-417E-BCEC-EB768638C493}" srcOrd="3" destOrd="0" presId="urn:microsoft.com/office/officeart/2005/8/layout/radial4"/>
    <dgm:cxn modelId="{CD7C5B62-34C9-4986-ADD2-551C3DD0CB07}" type="presParOf" srcId="{2C5E620D-C1A5-44D3-AD23-94EC8B52CC38}" destId="{2CBBB22A-9E65-4FBC-8A29-75E854C5CA34}" srcOrd="4" destOrd="0" presId="urn:microsoft.com/office/officeart/2005/8/layout/radial4"/>
    <dgm:cxn modelId="{55B03AB3-0BE1-4B59-BCAA-800EE039B2C4}" type="presParOf" srcId="{2C5E620D-C1A5-44D3-AD23-94EC8B52CC38}" destId="{FEEEEF73-55CA-4DF1-9BF7-4A14F52FEEA2}" srcOrd="5" destOrd="0" presId="urn:microsoft.com/office/officeart/2005/8/layout/radial4"/>
    <dgm:cxn modelId="{0912E66A-37E5-43DC-98AC-2B1A24F6C86C}" type="presParOf" srcId="{2C5E620D-C1A5-44D3-AD23-94EC8B52CC38}" destId="{0B44C2CE-580F-4C6B-ABDA-6940E1928CD3}" srcOrd="6" destOrd="0" presId="urn:microsoft.com/office/officeart/2005/8/layout/radial4"/>
    <dgm:cxn modelId="{61D4588D-2EB1-4FA6-8D39-7CC5BF7AA697}" type="presParOf" srcId="{2C5E620D-C1A5-44D3-AD23-94EC8B52CC38}" destId="{AEF10A62-F7FE-4A79-A9DF-BDAB0BDB452F}" srcOrd="7" destOrd="0" presId="urn:microsoft.com/office/officeart/2005/8/layout/radial4"/>
    <dgm:cxn modelId="{C4359826-300F-4FDA-B444-5B521826616A}" type="presParOf" srcId="{2C5E620D-C1A5-44D3-AD23-94EC8B52CC38}" destId="{30A40A2B-7A94-4DD4-975E-9E6F9004A2FC}" srcOrd="8" destOrd="0" presId="urn:microsoft.com/office/officeart/2005/8/layout/radial4"/>
    <dgm:cxn modelId="{443B6DFF-3016-4B45-B9F7-C6E9204C66CD}" type="presParOf" srcId="{2C5E620D-C1A5-44D3-AD23-94EC8B52CC38}" destId="{833B9CE0-7650-406A-A001-9AD70D86C848}" srcOrd="9" destOrd="0" presId="urn:microsoft.com/office/officeart/2005/8/layout/radial4"/>
    <dgm:cxn modelId="{2498F867-1FB0-4594-8DF9-D87099FAF0B0}" type="presParOf" srcId="{2C5E620D-C1A5-44D3-AD23-94EC8B52CC38}" destId="{277672B7-57AC-42BD-9306-F737F47FB063}" srcOrd="10" destOrd="0" presId="urn:microsoft.com/office/officeart/2005/8/layout/radial4"/>
    <dgm:cxn modelId="{AEFEBA98-3ED2-43A4-9034-D728415ACC70}" type="presParOf" srcId="{2C5E620D-C1A5-44D3-AD23-94EC8B52CC38}" destId="{C7DBF3E5-8EBF-4EF2-BEF2-53716D03E26E}" srcOrd="11" destOrd="0" presId="urn:microsoft.com/office/officeart/2005/8/layout/radial4"/>
    <dgm:cxn modelId="{044489C5-B6AC-42C0-8FB0-7EB718AEC9E7}" type="presParOf" srcId="{2C5E620D-C1A5-44D3-AD23-94EC8B52CC38}" destId="{F564C7B4-C120-44CC-9E62-5F2C299F5878}" srcOrd="12"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A0E159-C4BB-448D-BAB7-43F5E99C8C4A}" type="doc">
      <dgm:prSet loTypeId="urn:microsoft.com/office/officeart/2009/3/layout/DescendingProcess" loCatId="process" qsTypeId="urn:microsoft.com/office/officeart/2005/8/quickstyle/simple1" qsCatId="simple" csTypeId="urn:microsoft.com/office/officeart/2005/8/colors/colorful1" csCatId="colorful" phldr="1"/>
      <dgm:spPr/>
      <dgm:t>
        <a:bodyPr/>
        <a:lstStyle/>
        <a:p>
          <a:endParaRPr lang="es-ES"/>
        </a:p>
      </dgm:t>
    </dgm:pt>
    <dgm:pt modelId="{EE34787C-06C1-49B0-A821-36B29397079F}">
      <dgm:prSet custT="1"/>
      <dgm:spPr/>
      <dgm:t>
        <a:bodyPr/>
        <a:lstStyle/>
        <a:p>
          <a:pPr algn="ctr"/>
          <a:r>
            <a:rPr lang="es-EC" sz="1600" b="0" dirty="0">
              <a:latin typeface="Andalus" panose="02020603050405020304" pitchFamily="18" charset="-78"/>
              <a:cs typeface="Andalus" panose="02020603050405020304" pitchFamily="18" charset="-78"/>
            </a:rPr>
            <a:t>Organización </a:t>
          </a:r>
          <a:endParaRPr lang="es-ES" sz="1600" b="0" dirty="0">
            <a:latin typeface="Andalus" panose="02020603050405020304" pitchFamily="18" charset="-78"/>
            <a:cs typeface="Andalus" panose="02020603050405020304" pitchFamily="18" charset="-78"/>
          </a:endParaRPr>
        </a:p>
      </dgm:t>
    </dgm:pt>
    <dgm:pt modelId="{F6008F80-359D-4462-B5DA-6C41C2DBC5E4}" type="parTrans" cxnId="{D7655486-AAD3-4790-8F60-1121C9093C87}">
      <dgm:prSet/>
      <dgm:spPr/>
      <dgm:t>
        <a:bodyPr/>
        <a:lstStyle/>
        <a:p>
          <a:pPr algn="ctr"/>
          <a:endParaRPr lang="es-ES" sz="1600" b="0">
            <a:latin typeface="Andalus" panose="02020603050405020304" pitchFamily="18" charset="-78"/>
            <a:cs typeface="Andalus" panose="02020603050405020304" pitchFamily="18" charset="-78"/>
          </a:endParaRPr>
        </a:p>
      </dgm:t>
    </dgm:pt>
    <dgm:pt modelId="{B51FA9CA-6D14-48C2-994A-8342F9C2F1FE}" type="sibTrans" cxnId="{D7655486-AAD3-4790-8F60-1121C9093C87}">
      <dgm:prSet/>
      <dgm:spPr/>
      <dgm:t>
        <a:bodyPr/>
        <a:lstStyle/>
        <a:p>
          <a:pPr algn="ctr"/>
          <a:endParaRPr lang="es-ES" sz="1600" b="0">
            <a:latin typeface="Andalus" panose="02020603050405020304" pitchFamily="18" charset="-78"/>
            <a:cs typeface="Andalus" panose="02020603050405020304" pitchFamily="18" charset="-78"/>
          </a:endParaRPr>
        </a:p>
      </dgm:t>
    </dgm:pt>
    <dgm:pt modelId="{0977EB10-6C37-460F-BB41-DCF8A432A2C8}">
      <dgm:prSet custT="1"/>
      <dgm:spPr/>
      <dgm:t>
        <a:bodyPr/>
        <a:lstStyle/>
        <a:p>
          <a:pPr algn="ctr"/>
          <a:r>
            <a:rPr lang="es-EC" sz="1600" b="0" dirty="0">
              <a:latin typeface="Andalus" panose="02020603050405020304" pitchFamily="18" charset="-78"/>
              <a:cs typeface="Andalus" panose="02020603050405020304" pitchFamily="18" charset="-78"/>
            </a:rPr>
            <a:t>Importancia- turismo</a:t>
          </a:r>
          <a:endParaRPr lang="es-ES" sz="1600" b="0" dirty="0">
            <a:latin typeface="Andalus" panose="02020603050405020304" pitchFamily="18" charset="-78"/>
            <a:cs typeface="Andalus" panose="02020603050405020304" pitchFamily="18" charset="-78"/>
          </a:endParaRPr>
        </a:p>
      </dgm:t>
    </dgm:pt>
    <dgm:pt modelId="{5FF3E14D-5046-4DC4-898E-00B43FE51D11}" type="parTrans" cxnId="{7A8E8AEB-451B-4AE6-B2E7-588A123C0039}">
      <dgm:prSet/>
      <dgm:spPr/>
      <dgm:t>
        <a:bodyPr/>
        <a:lstStyle/>
        <a:p>
          <a:pPr algn="ctr"/>
          <a:endParaRPr lang="es-ES" sz="1600" b="0">
            <a:latin typeface="Andalus" panose="02020603050405020304" pitchFamily="18" charset="-78"/>
            <a:cs typeface="Andalus" panose="02020603050405020304" pitchFamily="18" charset="-78"/>
          </a:endParaRPr>
        </a:p>
      </dgm:t>
    </dgm:pt>
    <dgm:pt modelId="{A9AC98FF-9EFF-40DB-B917-835CA508139F}" type="sibTrans" cxnId="{7A8E8AEB-451B-4AE6-B2E7-588A123C0039}">
      <dgm:prSet/>
      <dgm:spPr/>
      <dgm:t>
        <a:bodyPr/>
        <a:lstStyle/>
        <a:p>
          <a:pPr algn="ctr"/>
          <a:endParaRPr lang="es-ES" sz="1600" b="0">
            <a:latin typeface="Andalus" panose="02020603050405020304" pitchFamily="18" charset="-78"/>
            <a:cs typeface="Andalus" panose="02020603050405020304" pitchFamily="18" charset="-78"/>
          </a:endParaRPr>
        </a:p>
      </dgm:t>
    </dgm:pt>
    <dgm:pt modelId="{223AE24B-80B0-410B-A766-6E9247F749AD}">
      <dgm:prSet custT="1"/>
      <dgm:spPr/>
      <dgm:t>
        <a:bodyPr/>
        <a:lstStyle/>
        <a:p>
          <a:pPr algn="ctr"/>
          <a:r>
            <a:rPr lang="es-EC" sz="1600" b="0" dirty="0">
              <a:latin typeface="Andalus" panose="02020603050405020304" pitchFamily="18" charset="-78"/>
              <a:cs typeface="Andalus" panose="02020603050405020304" pitchFamily="18" charset="-78"/>
            </a:rPr>
            <a:t>Costos y medios – oferta de actividades</a:t>
          </a:r>
          <a:endParaRPr lang="es-ES" sz="1600" b="0" dirty="0">
            <a:latin typeface="Andalus" panose="02020603050405020304" pitchFamily="18" charset="-78"/>
            <a:cs typeface="Andalus" panose="02020603050405020304" pitchFamily="18" charset="-78"/>
          </a:endParaRPr>
        </a:p>
      </dgm:t>
    </dgm:pt>
    <dgm:pt modelId="{CF309B82-765C-4D71-8DA2-C7F81A114AF9}" type="parTrans" cxnId="{36BA6294-7537-4262-9FA5-D27A12CBD21C}">
      <dgm:prSet/>
      <dgm:spPr/>
      <dgm:t>
        <a:bodyPr/>
        <a:lstStyle/>
        <a:p>
          <a:pPr algn="ctr"/>
          <a:endParaRPr lang="es-ES" sz="1600" b="0">
            <a:latin typeface="Andalus" panose="02020603050405020304" pitchFamily="18" charset="-78"/>
            <a:cs typeface="Andalus" panose="02020603050405020304" pitchFamily="18" charset="-78"/>
          </a:endParaRPr>
        </a:p>
      </dgm:t>
    </dgm:pt>
    <dgm:pt modelId="{B58F94A1-3A75-49F0-AE43-61A512DCD449}" type="sibTrans" cxnId="{36BA6294-7537-4262-9FA5-D27A12CBD21C}">
      <dgm:prSet/>
      <dgm:spPr/>
      <dgm:t>
        <a:bodyPr/>
        <a:lstStyle/>
        <a:p>
          <a:pPr algn="ctr"/>
          <a:endParaRPr lang="es-ES" sz="1600" b="0">
            <a:latin typeface="Andalus" panose="02020603050405020304" pitchFamily="18" charset="-78"/>
            <a:cs typeface="Andalus" panose="02020603050405020304" pitchFamily="18" charset="-78"/>
          </a:endParaRPr>
        </a:p>
      </dgm:t>
    </dgm:pt>
    <dgm:pt modelId="{490A667C-3536-473F-9F53-A556FE83150E}">
      <dgm:prSet custT="1"/>
      <dgm:spPr/>
      <dgm:t>
        <a:bodyPr/>
        <a:lstStyle/>
        <a:p>
          <a:pPr algn="ctr"/>
          <a:r>
            <a:rPr lang="es-EC" sz="1600" b="0" dirty="0">
              <a:latin typeface="Andalus" panose="02020603050405020304" pitchFamily="18" charset="-78"/>
              <a:cs typeface="Andalus" panose="02020603050405020304" pitchFamily="18" charset="-78"/>
            </a:rPr>
            <a:t>Fiestas populares </a:t>
          </a:r>
          <a:endParaRPr lang="es-ES" sz="1600" b="0" dirty="0">
            <a:latin typeface="Andalus" panose="02020603050405020304" pitchFamily="18" charset="-78"/>
            <a:cs typeface="Andalus" panose="02020603050405020304" pitchFamily="18" charset="-78"/>
          </a:endParaRPr>
        </a:p>
      </dgm:t>
    </dgm:pt>
    <dgm:pt modelId="{7B1B4B9A-AF68-43D2-8DDB-A11FA8A7BA2C}" type="parTrans" cxnId="{1F2F5808-2A2A-4F72-AC05-582B074B41E5}">
      <dgm:prSet/>
      <dgm:spPr/>
      <dgm:t>
        <a:bodyPr/>
        <a:lstStyle/>
        <a:p>
          <a:pPr algn="ctr"/>
          <a:endParaRPr lang="es-ES" sz="1600" b="0">
            <a:latin typeface="Andalus" panose="02020603050405020304" pitchFamily="18" charset="-78"/>
            <a:cs typeface="Andalus" panose="02020603050405020304" pitchFamily="18" charset="-78"/>
          </a:endParaRPr>
        </a:p>
      </dgm:t>
    </dgm:pt>
    <dgm:pt modelId="{4FC39B9C-D6C8-4F8D-8FA7-1E571CCB72A6}" type="sibTrans" cxnId="{1F2F5808-2A2A-4F72-AC05-582B074B41E5}">
      <dgm:prSet/>
      <dgm:spPr/>
      <dgm:t>
        <a:bodyPr/>
        <a:lstStyle/>
        <a:p>
          <a:pPr algn="ctr"/>
          <a:endParaRPr lang="es-ES" sz="1600" b="0">
            <a:latin typeface="Andalus" panose="02020603050405020304" pitchFamily="18" charset="-78"/>
            <a:cs typeface="Andalus" panose="02020603050405020304" pitchFamily="18" charset="-78"/>
          </a:endParaRPr>
        </a:p>
      </dgm:t>
    </dgm:pt>
    <dgm:pt modelId="{3B77708F-8742-4F3F-BDE0-D1E9C032D10F}">
      <dgm:prSet custT="1"/>
      <dgm:spPr/>
      <dgm:t>
        <a:bodyPr/>
        <a:lstStyle/>
        <a:p>
          <a:pPr algn="ctr"/>
          <a:r>
            <a:rPr lang="es-EC" sz="1600" b="0" dirty="0">
              <a:latin typeface="Andalus" panose="02020603050405020304" pitchFamily="18" charset="-78"/>
              <a:cs typeface="Andalus" panose="02020603050405020304" pitchFamily="18" charset="-78"/>
            </a:rPr>
            <a:t>Promoción turística</a:t>
          </a:r>
          <a:endParaRPr lang="es-ES" sz="1600" b="0" dirty="0">
            <a:latin typeface="Andalus" panose="02020603050405020304" pitchFamily="18" charset="-78"/>
            <a:cs typeface="Andalus" panose="02020603050405020304" pitchFamily="18" charset="-78"/>
          </a:endParaRPr>
        </a:p>
      </dgm:t>
    </dgm:pt>
    <dgm:pt modelId="{EFED63DF-41AB-4143-8E10-11CB8DC3E487}" type="parTrans" cxnId="{5BBFA09D-A099-44E9-9E5B-274B534BE791}">
      <dgm:prSet/>
      <dgm:spPr/>
      <dgm:t>
        <a:bodyPr/>
        <a:lstStyle/>
        <a:p>
          <a:pPr algn="ctr"/>
          <a:endParaRPr lang="es-ES" sz="1600" b="0">
            <a:latin typeface="Andalus" panose="02020603050405020304" pitchFamily="18" charset="-78"/>
            <a:cs typeface="Andalus" panose="02020603050405020304" pitchFamily="18" charset="-78"/>
          </a:endParaRPr>
        </a:p>
      </dgm:t>
    </dgm:pt>
    <dgm:pt modelId="{C435510A-A5DE-4DFE-B8CF-55740A376152}" type="sibTrans" cxnId="{5BBFA09D-A099-44E9-9E5B-274B534BE791}">
      <dgm:prSet/>
      <dgm:spPr/>
      <dgm:t>
        <a:bodyPr/>
        <a:lstStyle/>
        <a:p>
          <a:pPr algn="ctr"/>
          <a:endParaRPr lang="es-ES" sz="1600" b="0">
            <a:latin typeface="Andalus" panose="02020603050405020304" pitchFamily="18" charset="-78"/>
            <a:cs typeface="Andalus" panose="02020603050405020304" pitchFamily="18" charset="-78"/>
          </a:endParaRPr>
        </a:p>
      </dgm:t>
    </dgm:pt>
    <dgm:pt modelId="{CDB13BC7-D726-48DB-8EF5-692564627304}">
      <dgm:prSet custT="1"/>
      <dgm:spPr/>
      <dgm:t>
        <a:bodyPr/>
        <a:lstStyle/>
        <a:p>
          <a:pPr algn="ctr"/>
          <a:r>
            <a:rPr lang="es-EC" sz="1600" b="0" dirty="0">
              <a:latin typeface="Andalus" panose="02020603050405020304" pitchFamily="18" charset="-78"/>
              <a:cs typeface="Andalus" panose="02020603050405020304" pitchFamily="18" charset="-78"/>
            </a:rPr>
            <a:t>Actividades turísticas </a:t>
          </a:r>
          <a:endParaRPr lang="es-ES" sz="1600" b="0" dirty="0">
            <a:latin typeface="Andalus" panose="02020603050405020304" pitchFamily="18" charset="-78"/>
            <a:cs typeface="Andalus" panose="02020603050405020304" pitchFamily="18" charset="-78"/>
          </a:endParaRPr>
        </a:p>
      </dgm:t>
    </dgm:pt>
    <dgm:pt modelId="{6C9BEEDD-DDD2-4285-8237-A60F28C440B1}" type="parTrans" cxnId="{6E0F00DB-95AA-4B3A-B596-86DE76177604}">
      <dgm:prSet/>
      <dgm:spPr/>
      <dgm:t>
        <a:bodyPr/>
        <a:lstStyle/>
        <a:p>
          <a:pPr algn="ctr"/>
          <a:endParaRPr lang="es-ES" sz="1600" b="0">
            <a:latin typeface="Andalus" panose="02020603050405020304" pitchFamily="18" charset="-78"/>
            <a:cs typeface="Andalus" panose="02020603050405020304" pitchFamily="18" charset="-78"/>
          </a:endParaRPr>
        </a:p>
      </dgm:t>
    </dgm:pt>
    <dgm:pt modelId="{A4CC4C06-AF6E-4E8F-B11D-DF23FAA577E7}" type="sibTrans" cxnId="{6E0F00DB-95AA-4B3A-B596-86DE76177604}">
      <dgm:prSet/>
      <dgm:spPr/>
      <dgm:t>
        <a:bodyPr/>
        <a:lstStyle/>
        <a:p>
          <a:pPr algn="ctr"/>
          <a:endParaRPr lang="es-ES" sz="1600" b="0">
            <a:latin typeface="Andalus" panose="02020603050405020304" pitchFamily="18" charset="-78"/>
            <a:cs typeface="Andalus" panose="02020603050405020304" pitchFamily="18" charset="-78"/>
          </a:endParaRPr>
        </a:p>
      </dgm:t>
    </dgm:pt>
    <dgm:pt modelId="{586265BD-C0F1-4E12-9860-1733B231BB67}">
      <dgm:prSet custT="1"/>
      <dgm:spPr/>
      <dgm:t>
        <a:bodyPr/>
        <a:lstStyle/>
        <a:p>
          <a:pPr algn="ctr"/>
          <a:r>
            <a:rPr lang="es-EC" sz="1600" b="0" dirty="0">
              <a:latin typeface="Andalus" panose="02020603050405020304" pitchFamily="18" charset="-78"/>
              <a:cs typeface="Andalus" panose="02020603050405020304" pitchFamily="18" charset="-78"/>
            </a:rPr>
            <a:t>Juegos y leyendas</a:t>
          </a:r>
          <a:endParaRPr lang="es-ES" sz="1600" b="0" dirty="0">
            <a:latin typeface="Andalus" panose="02020603050405020304" pitchFamily="18" charset="-78"/>
            <a:cs typeface="Andalus" panose="02020603050405020304" pitchFamily="18" charset="-78"/>
          </a:endParaRPr>
        </a:p>
      </dgm:t>
    </dgm:pt>
    <dgm:pt modelId="{E8E95033-DCE6-49A3-9DEC-3DEDD1F64732}" type="parTrans" cxnId="{A7A0FF32-394D-4287-8006-C3D3DFCEF8A2}">
      <dgm:prSet/>
      <dgm:spPr/>
      <dgm:t>
        <a:bodyPr/>
        <a:lstStyle/>
        <a:p>
          <a:pPr algn="ctr"/>
          <a:endParaRPr lang="es-ES" sz="1600" b="0">
            <a:latin typeface="Andalus" panose="02020603050405020304" pitchFamily="18" charset="-78"/>
            <a:cs typeface="Andalus" panose="02020603050405020304" pitchFamily="18" charset="-78"/>
          </a:endParaRPr>
        </a:p>
      </dgm:t>
    </dgm:pt>
    <dgm:pt modelId="{FEE85BE5-F277-4B90-94DA-4F73617C14AE}" type="sibTrans" cxnId="{A7A0FF32-394D-4287-8006-C3D3DFCEF8A2}">
      <dgm:prSet/>
      <dgm:spPr/>
      <dgm:t>
        <a:bodyPr/>
        <a:lstStyle/>
        <a:p>
          <a:pPr algn="ctr"/>
          <a:endParaRPr lang="es-ES" sz="1600" b="0">
            <a:latin typeface="Andalus" panose="02020603050405020304" pitchFamily="18" charset="-78"/>
            <a:cs typeface="Andalus" panose="02020603050405020304" pitchFamily="18" charset="-78"/>
          </a:endParaRPr>
        </a:p>
      </dgm:t>
    </dgm:pt>
    <dgm:pt modelId="{B2CA7049-E7A2-4A3C-B6C0-9C7F73B5FFEB}" type="pres">
      <dgm:prSet presAssocID="{0BA0E159-C4BB-448D-BAB7-43F5E99C8C4A}" presName="Name0" presStyleCnt="0">
        <dgm:presLayoutVars>
          <dgm:chMax val="7"/>
          <dgm:chPref val="5"/>
        </dgm:presLayoutVars>
      </dgm:prSet>
      <dgm:spPr/>
    </dgm:pt>
    <dgm:pt modelId="{9487A33C-3E78-4A0A-AE57-A75A090ACED0}" type="pres">
      <dgm:prSet presAssocID="{0BA0E159-C4BB-448D-BAB7-43F5E99C8C4A}" presName="arrowNode" presStyleLbl="node1" presStyleIdx="0" presStyleCnt="1"/>
      <dgm:spPr/>
    </dgm:pt>
    <dgm:pt modelId="{8D8CB839-5F2F-44F6-B8C9-7EECDE0FD3DA}" type="pres">
      <dgm:prSet presAssocID="{EE34787C-06C1-49B0-A821-36B29397079F}" presName="txNode1" presStyleLbl="revTx" presStyleIdx="0" presStyleCnt="7">
        <dgm:presLayoutVars>
          <dgm:bulletEnabled val="1"/>
        </dgm:presLayoutVars>
      </dgm:prSet>
      <dgm:spPr/>
    </dgm:pt>
    <dgm:pt modelId="{F91B3D05-A2BE-4E6D-9236-29CE27908830}" type="pres">
      <dgm:prSet presAssocID="{0977EB10-6C37-460F-BB41-DCF8A432A2C8}" presName="txNode2" presStyleLbl="revTx" presStyleIdx="1" presStyleCnt="7">
        <dgm:presLayoutVars>
          <dgm:bulletEnabled val="1"/>
        </dgm:presLayoutVars>
      </dgm:prSet>
      <dgm:spPr/>
    </dgm:pt>
    <dgm:pt modelId="{D1392A34-163B-49D9-983F-0EF3C1EA31D3}" type="pres">
      <dgm:prSet presAssocID="{A9AC98FF-9EFF-40DB-B917-835CA508139F}" presName="dotNode2" presStyleCnt="0"/>
      <dgm:spPr/>
    </dgm:pt>
    <dgm:pt modelId="{FBCE0A2F-AE94-4075-B789-211A0482BF38}" type="pres">
      <dgm:prSet presAssocID="{A9AC98FF-9EFF-40DB-B917-835CA508139F}" presName="dotRepeatNode" presStyleLbl="fgShp" presStyleIdx="0" presStyleCnt="5"/>
      <dgm:spPr/>
    </dgm:pt>
    <dgm:pt modelId="{C157E7EF-6180-424E-A8ED-119ACFB51164}" type="pres">
      <dgm:prSet presAssocID="{CDB13BC7-D726-48DB-8EF5-692564627304}" presName="txNode3" presStyleLbl="revTx" presStyleIdx="2" presStyleCnt="7">
        <dgm:presLayoutVars>
          <dgm:bulletEnabled val="1"/>
        </dgm:presLayoutVars>
      </dgm:prSet>
      <dgm:spPr/>
    </dgm:pt>
    <dgm:pt modelId="{1389E1BE-FA2D-479A-9B44-71D1EE83CCA5}" type="pres">
      <dgm:prSet presAssocID="{A4CC4C06-AF6E-4E8F-B11D-DF23FAA577E7}" presName="dotNode3" presStyleCnt="0"/>
      <dgm:spPr/>
    </dgm:pt>
    <dgm:pt modelId="{8B82D648-09B5-47C6-90B0-04F9B3D34C84}" type="pres">
      <dgm:prSet presAssocID="{A4CC4C06-AF6E-4E8F-B11D-DF23FAA577E7}" presName="dotRepeatNode" presStyleLbl="fgShp" presStyleIdx="1" presStyleCnt="5"/>
      <dgm:spPr/>
    </dgm:pt>
    <dgm:pt modelId="{B6C6CB19-E117-4B20-8932-81045668A1E7}" type="pres">
      <dgm:prSet presAssocID="{223AE24B-80B0-410B-A766-6E9247F749AD}" presName="txNode4" presStyleLbl="revTx" presStyleIdx="3" presStyleCnt="7">
        <dgm:presLayoutVars>
          <dgm:bulletEnabled val="1"/>
        </dgm:presLayoutVars>
      </dgm:prSet>
      <dgm:spPr/>
    </dgm:pt>
    <dgm:pt modelId="{4A421028-55FD-4E27-A229-19D9BE8F34A2}" type="pres">
      <dgm:prSet presAssocID="{B58F94A1-3A75-49F0-AE43-61A512DCD449}" presName="dotNode4" presStyleCnt="0"/>
      <dgm:spPr/>
    </dgm:pt>
    <dgm:pt modelId="{B660CBCD-ED49-49F5-92C0-75418186395D}" type="pres">
      <dgm:prSet presAssocID="{B58F94A1-3A75-49F0-AE43-61A512DCD449}" presName="dotRepeatNode" presStyleLbl="fgShp" presStyleIdx="2" presStyleCnt="5"/>
      <dgm:spPr/>
    </dgm:pt>
    <dgm:pt modelId="{F591AE62-0656-4DFF-B8F5-B1B941D4640F}" type="pres">
      <dgm:prSet presAssocID="{586265BD-C0F1-4E12-9860-1733B231BB67}" presName="txNode5" presStyleLbl="revTx" presStyleIdx="4" presStyleCnt="7">
        <dgm:presLayoutVars>
          <dgm:bulletEnabled val="1"/>
        </dgm:presLayoutVars>
      </dgm:prSet>
      <dgm:spPr/>
    </dgm:pt>
    <dgm:pt modelId="{E9F49418-CED8-4962-A981-290BB830892F}" type="pres">
      <dgm:prSet presAssocID="{FEE85BE5-F277-4B90-94DA-4F73617C14AE}" presName="dotNode5" presStyleCnt="0"/>
      <dgm:spPr/>
    </dgm:pt>
    <dgm:pt modelId="{CA1DBF31-613B-4967-8CF0-27EA0BA30AD6}" type="pres">
      <dgm:prSet presAssocID="{FEE85BE5-F277-4B90-94DA-4F73617C14AE}" presName="dotRepeatNode" presStyleLbl="fgShp" presStyleIdx="3" presStyleCnt="5"/>
      <dgm:spPr/>
    </dgm:pt>
    <dgm:pt modelId="{09D66468-9F29-45F5-96D2-21A2D41C1282}" type="pres">
      <dgm:prSet presAssocID="{490A667C-3536-473F-9F53-A556FE83150E}" presName="txNode6" presStyleLbl="revTx" presStyleIdx="5" presStyleCnt="7">
        <dgm:presLayoutVars>
          <dgm:bulletEnabled val="1"/>
        </dgm:presLayoutVars>
      </dgm:prSet>
      <dgm:spPr/>
    </dgm:pt>
    <dgm:pt modelId="{A09CD61A-3645-44EC-BF59-034BE8F64443}" type="pres">
      <dgm:prSet presAssocID="{4FC39B9C-D6C8-4F8D-8FA7-1E571CCB72A6}" presName="dotNode6" presStyleCnt="0"/>
      <dgm:spPr/>
    </dgm:pt>
    <dgm:pt modelId="{EE5BAE98-C406-4558-A9FF-FF628B9DC701}" type="pres">
      <dgm:prSet presAssocID="{4FC39B9C-D6C8-4F8D-8FA7-1E571CCB72A6}" presName="dotRepeatNode" presStyleLbl="fgShp" presStyleIdx="4" presStyleCnt="5"/>
      <dgm:spPr/>
    </dgm:pt>
    <dgm:pt modelId="{53EFF91A-A33A-48FF-85B2-23EFCA29561C}" type="pres">
      <dgm:prSet presAssocID="{3B77708F-8742-4F3F-BDE0-D1E9C032D10F}" presName="txNode7" presStyleLbl="revTx" presStyleIdx="6" presStyleCnt="7">
        <dgm:presLayoutVars>
          <dgm:bulletEnabled val="1"/>
        </dgm:presLayoutVars>
      </dgm:prSet>
      <dgm:spPr/>
    </dgm:pt>
  </dgm:ptLst>
  <dgm:cxnLst>
    <dgm:cxn modelId="{1F2F5808-2A2A-4F72-AC05-582B074B41E5}" srcId="{0BA0E159-C4BB-448D-BAB7-43F5E99C8C4A}" destId="{490A667C-3536-473F-9F53-A556FE83150E}" srcOrd="5" destOrd="0" parTransId="{7B1B4B9A-AF68-43D2-8DDB-A11FA8A7BA2C}" sibTransId="{4FC39B9C-D6C8-4F8D-8FA7-1E571CCB72A6}"/>
    <dgm:cxn modelId="{DA78670F-9CA8-4B97-823D-35EDD6163671}" type="presOf" srcId="{B58F94A1-3A75-49F0-AE43-61A512DCD449}" destId="{B660CBCD-ED49-49F5-92C0-75418186395D}" srcOrd="0" destOrd="0" presId="urn:microsoft.com/office/officeart/2009/3/layout/DescendingProcess"/>
    <dgm:cxn modelId="{A755A028-60AB-4224-B0E7-6548F37C93FD}" type="presOf" srcId="{A9AC98FF-9EFF-40DB-B917-835CA508139F}" destId="{FBCE0A2F-AE94-4075-B789-211A0482BF38}" srcOrd="0" destOrd="0" presId="urn:microsoft.com/office/officeart/2009/3/layout/DescendingProcess"/>
    <dgm:cxn modelId="{72FC342D-8B89-40C4-A31B-1E565D56F2F4}" type="presOf" srcId="{490A667C-3536-473F-9F53-A556FE83150E}" destId="{09D66468-9F29-45F5-96D2-21A2D41C1282}" srcOrd="0" destOrd="0" presId="urn:microsoft.com/office/officeart/2009/3/layout/DescendingProcess"/>
    <dgm:cxn modelId="{A7A0FF32-394D-4287-8006-C3D3DFCEF8A2}" srcId="{0BA0E159-C4BB-448D-BAB7-43F5E99C8C4A}" destId="{586265BD-C0F1-4E12-9860-1733B231BB67}" srcOrd="4" destOrd="0" parTransId="{E8E95033-DCE6-49A3-9DEC-3DEDD1F64732}" sibTransId="{FEE85BE5-F277-4B90-94DA-4F73617C14AE}"/>
    <dgm:cxn modelId="{939AB93D-2013-4144-BC2B-46B7396A1D60}" type="presOf" srcId="{FEE85BE5-F277-4B90-94DA-4F73617C14AE}" destId="{CA1DBF31-613B-4967-8CF0-27EA0BA30AD6}" srcOrd="0" destOrd="0" presId="urn:microsoft.com/office/officeart/2009/3/layout/DescendingProcess"/>
    <dgm:cxn modelId="{DDE05940-79C1-4147-A2F7-E50B6EA85470}" type="presOf" srcId="{EE34787C-06C1-49B0-A821-36B29397079F}" destId="{8D8CB839-5F2F-44F6-B8C9-7EECDE0FD3DA}" srcOrd="0" destOrd="0" presId="urn:microsoft.com/office/officeart/2009/3/layout/DescendingProcess"/>
    <dgm:cxn modelId="{125A6F42-6CE9-4071-AE44-7A713A7B516A}" type="presOf" srcId="{A4CC4C06-AF6E-4E8F-B11D-DF23FAA577E7}" destId="{8B82D648-09B5-47C6-90B0-04F9B3D34C84}" srcOrd="0" destOrd="0" presId="urn:microsoft.com/office/officeart/2009/3/layout/DescendingProcess"/>
    <dgm:cxn modelId="{1B732843-E113-47AB-B2D0-F3D8225EC693}" type="presOf" srcId="{3B77708F-8742-4F3F-BDE0-D1E9C032D10F}" destId="{53EFF91A-A33A-48FF-85B2-23EFCA29561C}" srcOrd="0" destOrd="0" presId="urn:microsoft.com/office/officeart/2009/3/layout/DescendingProcess"/>
    <dgm:cxn modelId="{D7655486-AAD3-4790-8F60-1121C9093C87}" srcId="{0BA0E159-C4BB-448D-BAB7-43F5E99C8C4A}" destId="{EE34787C-06C1-49B0-A821-36B29397079F}" srcOrd="0" destOrd="0" parTransId="{F6008F80-359D-4462-B5DA-6C41C2DBC5E4}" sibTransId="{B51FA9CA-6D14-48C2-994A-8342F9C2F1FE}"/>
    <dgm:cxn modelId="{36BA6294-7537-4262-9FA5-D27A12CBD21C}" srcId="{0BA0E159-C4BB-448D-BAB7-43F5E99C8C4A}" destId="{223AE24B-80B0-410B-A766-6E9247F749AD}" srcOrd="3" destOrd="0" parTransId="{CF309B82-765C-4D71-8DA2-C7F81A114AF9}" sibTransId="{B58F94A1-3A75-49F0-AE43-61A512DCD449}"/>
    <dgm:cxn modelId="{3B0E2F98-69EB-4C97-98CC-844EB79E9587}" type="presOf" srcId="{0BA0E159-C4BB-448D-BAB7-43F5E99C8C4A}" destId="{B2CA7049-E7A2-4A3C-B6C0-9C7F73B5FFEB}" srcOrd="0" destOrd="0" presId="urn:microsoft.com/office/officeart/2009/3/layout/DescendingProcess"/>
    <dgm:cxn modelId="{5BBFA09D-A099-44E9-9E5B-274B534BE791}" srcId="{0BA0E159-C4BB-448D-BAB7-43F5E99C8C4A}" destId="{3B77708F-8742-4F3F-BDE0-D1E9C032D10F}" srcOrd="6" destOrd="0" parTransId="{EFED63DF-41AB-4143-8E10-11CB8DC3E487}" sibTransId="{C435510A-A5DE-4DFE-B8CF-55740A376152}"/>
    <dgm:cxn modelId="{E50477A3-4960-4D02-952F-C7FB4286D525}" type="presOf" srcId="{4FC39B9C-D6C8-4F8D-8FA7-1E571CCB72A6}" destId="{EE5BAE98-C406-4558-A9FF-FF628B9DC701}" srcOrd="0" destOrd="0" presId="urn:microsoft.com/office/officeart/2009/3/layout/DescendingProcess"/>
    <dgm:cxn modelId="{243AE1C1-A512-44BA-9825-18DC70D9504D}" type="presOf" srcId="{CDB13BC7-D726-48DB-8EF5-692564627304}" destId="{C157E7EF-6180-424E-A8ED-119ACFB51164}" srcOrd="0" destOrd="0" presId="urn:microsoft.com/office/officeart/2009/3/layout/DescendingProcess"/>
    <dgm:cxn modelId="{7C138CD6-AAFB-424B-93A0-BEBB219F503E}" type="presOf" srcId="{586265BD-C0F1-4E12-9860-1733B231BB67}" destId="{F591AE62-0656-4DFF-B8F5-B1B941D4640F}" srcOrd="0" destOrd="0" presId="urn:microsoft.com/office/officeart/2009/3/layout/DescendingProcess"/>
    <dgm:cxn modelId="{199DF8D6-2874-482B-8C58-70DDBB088AA2}" type="presOf" srcId="{0977EB10-6C37-460F-BB41-DCF8A432A2C8}" destId="{F91B3D05-A2BE-4E6D-9236-29CE27908830}" srcOrd="0" destOrd="0" presId="urn:microsoft.com/office/officeart/2009/3/layout/DescendingProcess"/>
    <dgm:cxn modelId="{CD4CD8D8-B849-4A45-8AD0-E1E2443D785B}" type="presOf" srcId="{223AE24B-80B0-410B-A766-6E9247F749AD}" destId="{B6C6CB19-E117-4B20-8932-81045668A1E7}" srcOrd="0" destOrd="0" presId="urn:microsoft.com/office/officeart/2009/3/layout/DescendingProcess"/>
    <dgm:cxn modelId="{6E0F00DB-95AA-4B3A-B596-86DE76177604}" srcId="{0BA0E159-C4BB-448D-BAB7-43F5E99C8C4A}" destId="{CDB13BC7-D726-48DB-8EF5-692564627304}" srcOrd="2" destOrd="0" parTransId="{6C9BEEDD-DDD2-4285-8237-A60F28C440B1}" sibTransId="{A4CC4C06-AF6E-4E8F-B11D-DF23FAA577E7}"/>
    <dgm:cxn modelId="{7A8E8AEB-451B-4AE6-B2E7-588A123C0039}" srcId="{0BA0E159-C4BB-448D-BAB7-43F5E99C8C4A}" destId="{0977EB10-6C37-460F-BB41-DCF8A432A2C8}" srcOrd="1" destOrd="0" parTransId="{5FF3E14D-5046-4DC4-898E-00B43FE51D11}" sibTransId="{A9AC98FF-9EFF-40DB-B917-835CA508139F}"/>
    <dgm:cxn modelId="{6C8051E3-C6C5-4A64-A8B2-103D4F58757C}" type="presParOf" srcId="{B2CA7049-E7A2-4A3C-B6C0-9C7F73B5FFEB}" destId="{9487A33C-3E78-4A0A-AE57-A75A090ACED0}" srcOrd="0" destOrd="0" presId="urn:microsoft.com/office/officeart/2009/3/layout/DescendingProcess"/>
    <dgm:cxn modelId="{3A3F6D6D-0593-4082-8DD8-3B48B746108C}" type="presParOf" srcId="{B2CA7049-E7A2-4A3C-B6C0-9C7F73B5FFEB}" destId="{8D8CB839-5F2F-44F6-B8C9-7EECDE0FD3DA}" srcOrd="1" destOrd="0" presId="urn:microsoft.com/office/officeart/2009/3/layout/DescendingProcess"/>
    <dgm:cxn modelId="{DCA58CD4-C48F-4CFC-AEBD-6FA8C64CCCDE}" type="presParOf" srcId="{B2CA7049-E7A2-4A3C-B6C0-9C7F73B5FFEB}" destId="{F91B3D05-A2BE-4E6D-9236-29CE27908830}" srcOrd="2" destOrd="0" presId="urn:microsoft.com/office/officeart/2009/3/layout/DescendingProcess"/>
    <dgm:cxn modelId="{E7F49BEA-28AB-4F8B-84F3-8716F152BDFC}" type="presParOf" srcId="{B2CA7049-E7A2-4A3C-B6C0-9C7F73B5FFEB}" destId="{D1392A34-163B-49D9-983F-0EF3C1EA31D3}" srcOrd="3" destOrd="0" presId="urn:microsoft.com/office/officeart/2009/3/layout/DescendingProcess"/>
    <dgm:cxn modelId="{13640DF5-B792-4475-8AC0-63ED15556D94}" type="presParOf" srcId="{D1392A34-163B-49D9-983F-0EF3C1EA31D3}" destId="{FBCE0A2F-AE94-4075-B789-211A0482BF38}" srcOrd="0" destOrd="0" presId="urn:microsoft.com/office/officeart/2009/3/layout/DescendingProcess"/>
    <dgm:cxn modelId="{246E06CB-29B5-468E-AD03-A149EF44C0FD}" type="presParOf" srcId="{B2CA7049-E7A2-4A3C-B6C0-9C7F73B5FFEB}" destId="{C157E7EF-6180-424E-A8ED-119ACFB51164}" srcOrd="4" destOrd="0" presId="urn:microsoft.com/office/officeart/2009/3/layout/DescendingProcess"/>
    <dgm:cxn modelId="{62AD82B0-8D75-4B51-8A37-E8E88C54F005}" type="presParOf" srcId="{B2CA7049-E7A2-4A3C-B6C0-9C7F73B5FFEB}" destId="{1389E1BE-FA2D-479A-9B44-71D1EE83CCA5}" srcOrd="5" destOrd="0" presId="urn:microsoft.com/office/officeart/2009/3/layout/DescendingProcess"/>
    <dgm:cxn modelId="{D27C62DD-DE5C-49F3-ACCB-A686C1A7A214}" type="presParOf" srcId="{1389E1BE-FA2D-479A-9B44-71D1EE83CCA5}" destId="{8B82D648-09B5-47C6-90B0-04F9B3D34C84}" srcOrd="0" destOrd="0" presId="urn:microsoft.com/office/officeart/2009/3/layout/DescendingProcess"/>
    <dgm:cxn modelId="{CB5F3F84-5E14-474F-A8F0-234766224D0E}" type="presParOf" srcId="{B2CA7049-E7A2-4A3C-B6C0-9C7F73B5FFEB}" destId="{B6C6CB19-E117-4B20-8932-81045668A1E7}" srcOrd="6" destOrd="0" presId="urn:microsoft.com/office/officeart/2009/3/layout/DescendingProcess"/>
    <dgm:cxn modelId="{9CAB4911-3EDB-4E17-AAAA-C003E184C9C8}" type="presParOf" srcId="{B2CA7049-E7A2-4A3C-B6C0-9C7F73B5FFEB}" destId="{4A421028-55FD-4E27-A229-19D9BE8F34A2}" srcOrd="7" destOrd="0" presId="urn:microsoft.com/office/officeart/2009/3/layout/DescendingProcess"/>
    <dgm:cxn modelId="{F61CC3B4-EE9E-487A-B853-4CB6F7D921E3}" type="presParOf" srcId="{4A421028-55FD-4E27-A229-19D9BE8F34A2}" destId="{B660CBCD-ED49-49F5-92C0-75418186395D}" srcOrd="0" destOrd="0" presId="urn:microsoft.com/office/officeart/2009/3/layout/DescendingProcess"/>
    <dgm:cxn modelId="{D20500E2-34B6-4624-8F05-53DB6C1DAB25}" type="presParOf" srcId="{B2CA7049-E7A2-4A3C-B6C0-9C7F73B5FFEB}" destId="{F591AE62-0656-4DFF-B8F5-B1B941D4640F}" srcOrd="8" destOrd="0" presId="urn:microsoft.com/office/officeart/2009/3/layout/DescendingProcess"/>
    <dgm:cxn modelId="{DD8358AA-54B0-4E1F-9CDF-D79B44887510}" type="presParOf" srcId="{B2CA7049-E7A2-4A3C-B6C0-9C7F73B5FFEB}" destId="{E9F49418-CED8-4962-A981-290BB830892F}" srcOrd="9" destOrd="0" presId="urn:microsoft.com/office/officeart/2009/3/layout/DescendingProcess"/>
    <dgm:cxn modelId="{E027F9AE-F259-417C-A4ED-F97913801ADF}" type="presParOf" srcId="{E9F49418-CED8-4962-A981-290BB830892F}" destId="{CA1DBF31-613B-4967-8CF0-27EA0BA30AD6}" srcOrd="0" destOrd="0" presId="urn:microsoft.com/office/officeart/2009/3/layout/DescendingProcess"/>
    <dgm:cxn modelId="{CBBAB95E-9F2D-47FD-9601-0EE1E6673A2B}" type="presParOf" srcId="{B2CA7049-E7A2-4A3C-B6C0-9C7F73B5FFEB}" destId="{09D66468-9F29-45F5-96D2-21A2D41C1282}" srcOrd="10" destOrd="0" presId="urn:microsoft.com/office/officeart/2009/3/layout/DescendingProcess"/>
    <dgm:cxn modelId="{3EC39BD0-5846-434B-86B1-9FBB1522A4B4}" type="presParOf" srcId="{B2CA7049-E7A2-4A3C-B6C0-9C7F73B5FFEB}" destId="{A09CD61A-3645-44EC-BF59-034BE8F64443}" srcOrd="11" destOrd="0" presId="urn:microsoft.com/office/officeart/2009/3/layout/DescendingProcess"/>
    <dgm:cxn modelId="{B531A3AB-B75F-4797-95F8-EBE9BA4AF458}" type="presParOf" srcId="{A09CD61A-3645-44EC-BF59-034BE8F64443}" destId="{EE5BAE98-C406-4558-A9FF-FF628B9DC701}" srcOrd="0" destOrd="0" presId="urn:microsoft.com/office/officeart/2009/3/layout/DescendingProcess"/>
    <dgm:cxn modelId="{D073C816-5234-409C-80A5-35B836258AC9}" type="presParOf" srcId="{B2CA7049-E7A2-4A3C-B6C0-9C7F73B5FFEB}" destId="{53EFF91A-A33A-48FF-85B2-23EFCA29561C}"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320547-24A8-4114-A4E3-6CF51C4B4E0A}" type="doc">
      <dgm:prSet loTypeId="urn:microsoft.com/office/officeart/2005/8/layout/hProcess11" loCatId="process" qsTypeId="urn:microsoft.com/office/officeart/2005/8/quickstyle/3d2" qsCatId="3D" csTypeId="urn:microsoft.com/office/officeart/2005/8/colors/colorful4" csCatId="colorful"/>
      <dgm:spPr/>
      <dgm:t>
        <a:bodyPr/>
        <a:lstStyle/>
        <a:p>
          <a:endParaRPr lang="es-ES"/>
        </a:p>
      </dgm:t>
    </dgm:pt>
    <dgm:pt modelId="{75649581-26FB-475A-A7DD-D7F55640D58B}">
      <dgm:prSet custT="1"/>
      <dgm:spPr/>
      <dgm:t>
        <a:bodyPr/>
        <a:lstStyle/>
        <a:p>
          <a:r>
            <a:rPr lang="es-ES" sz="1400">
              <a:latin typeface="Andalus" panose="02020603050405020304" pitchFamily="18" charset="-78"/>
              <a:cs typeface="Andalus" panose="02020603050405020304" pitchFamily="18" charset="-78"/>
            </a:rPr>
            <a:t>Turismo </a:t>
          </a:r>
        </a:p>
      </dgm:t>
    </dgm:pt>
    <dgm:pt modelId="{CC3EA30F-2FB1-4284-A4A8-C67877B8667C}" type="parTrans" cxnId="{EB3BEB1B-B88F-49CA-8C29-42EC149F7ED9}">
      <dgm:prSet/>
      <dgm:spPr/>
      <dgm:t>
        <a:bodyPr/>
        <a:lstStyle/>
        <a:p>
          <a:endParaRPr lang="es-ES" sz="1400">
            <a:latin typeface="Andalus" panose="02020603050405020304" pitchFamily="18" charset="-78"/>
            <a:cs typeface="Andalus" panose="02020603050405020304" pitchFamily="18" charset="-78"/>
          </a:endParaRPr>
        </a:p>
      </dgm:t>
    </dgm:pt>
    <dgm:pt modelId="{E42D355C-BDD8-419F-8A5D-4E78C94B1D4F}" type="sibTrans" cxnId="{EB3BEB1B-B88F-49CA-8C29-42EC149F7ED9}">
      <dgm:prSet/>
      <dgm:spPr/>
      <dgm:t>
        <a:bodyPr/>
        <a:lstStyle/>
        <a:p>
          <a:endParaRPr lang="es-ES" sz="1400">
            <a:latin typeface="Andalus" panose="02020603050405020304" pitchFamily="18" charset="-78"/>
            <a:cs typeface="Andalus" panose="02020603050405020304" pitchFamily="18" charset="-78"/>
          </a:endParaRPr>
        </a:p>
      </dgm:t>
    </dgm:pt>
    <dgm:pt modelId="{3A26FB95-7EC6-4F81-887B-79D9E0FC7510}">
      <dgm:prSet custT="1"/>
      <dgm:spPr/>
      <dgm:t>
        <a:bodyPr/>
        <a:lstStyle/>
        <a:p>
          <a:r>
            <a:rPr lang="es-ES" sz="1400">
              <a:latin typeface="Andalus" panose="02020603050405020304" pitchFamily="18" charset="-78"/>
              <a:cs typeface="Andalus" panose="02020603050405020304" pitchFamily="18" charset="-78"/>
            </a:rPr>
            <a:t>San José de Minas</a:t>
          </a:r>
        </a:p>
      </dgm:t>
    </dgm:pt>
    <dgm:pt modelId="{4576A11A-B065-420C-8FC2-A6D079D11C3C}" type="parTrans" cxnId="{C43FC75F-40DA-4191-BD5C-999F665FCA7F}">
      <dgm:prSet/>
      <dgm:spPr/>
      <dgm:t>
        <a:bodyPr/>
        <a:lstStyle/>
        <a:p>
          <a:endParaRPr lang="es-ES" sz="1400">
            <a:latin typeface="Andalus" panose="02020603050405020304" pitchFamily="18" charset="-78"/>
            <a:cs typeface="Andalus" panose="02020603050405020304" pitchFamily="18" charset="-78"/>
          </a:endParaRPr>
        </a:p>
      </dgm:t>
    </dgm:pt>
    <dgm:pt modelId="{FE2AF819-7EEF-4AAD-91DE-39C730D0C74A}" type="sibTrans" cxnId="{C43FC75F-40DA-4191-BD5C-999F665FCA7F}">
      <dgm:prSet/>
      <dgm:spPr/>
      <dgm:t>
        <a:bodyPr/>
        <a:lstStyle/>
        <a:p>
          <a:endParaRPr lang="es-ES" sz="1400">
            <a:latin typeface="Andalus" panose="02020603050405020304" pitchFamily="18" charset="-78"/>
            <a:cs typeface="Andalus" panose="02020603050405020304" pitchFamily="18" charset="-78"/>
          </a:endParaRPr>
        </a:p>
      </dgm:t>
    </dgm:pt>
    <dgm:pt modelId="{01318E2E-5254-4CB1-BD9C-C75010009967}">
      <dgm:prSet custT="1"/>
      <dgm:spPr/>
      <dgm:t>
        <a:bodyPr/>
        <a:lstStyle/>
        <a:p>
          <a:r>
            <a:rPr lang="es-ES" sz="1400">
              <a:latin typeface="Andalus" panose="02020603050405020304" pitchFamily="18" charset="-78"/>
              <a:cs typeface="Andalus" panose="02020603050405020304" pitchFamily="18" charset="-78"/>
            </a:rPr>
            <a:t>Atractivos </a:t>
          </a:r>
        </a:p>
      </dgm:t>
    </dgm:pt>
    <dgm:pt modelId="{023933E9-1F57-48E2-8321-495C8E48DA29}" type="parTrans" cxnId="{FD74C237-A5DA-4EEF-9F36-FCF67E2C9534}">
      <dgm:prSet/>
      <dgm:spPr/>
      <dgm:t>
        <a:bodyPr/>
        <a:lstStyle/>
        <a:p>
          <a:endParaRPr lang="es-ES" sz="1400">
            <a:latin typeface="Andalus" panose="02020603050405020304" pitchFamily="18" charset="-78"/>
            <a:cs typeface="Andalus" panose="02020603050405020304" pitchFamily="18" charset="-78"/>
          </a:endParaRPr>
        </a:p>
      </dgm:t>
    </dgm:pt>
    <dgm:pt modelId="{643B039E-26E6-4CC2-934B-329715399EDD}" type="sibTrans" cxnId="{FD74C237-A5DA-4EEF-9F36-FCF67E2C9534}">
      <dgm:prSet/>
      <dgm:spPr/>
      <dgm:t>
        <a:bodyPr/>
        <a:lstStyle/>
        <a:p>
          <a:endParaRPr lang="es-ES" sz="1400">
            <a:latin typeface="Andalus" panose="02020603050405020304" pitchFamily="18" charset="-78"/>
            <a:cs typeface="Andalus" panose="02020603050405020304" pitchFamily="18" charset="-78"/>
          </a:endParaRPr>
        </a:p>
      </dgm:t>
    </dgm:pt>
    <dgm:pt modelId="{62338AC5-2182-49F3-926A-90136206E89E}">
      <dgm:prSet custT="1"/>
      <dgm:spPr/>
      <dgm:t>
        <a:bodyPr/>
        <a:lstStyle/>
        <a:p>
          <a:r>
            <a:rPr lang="es-ES" sz="1400">
              <a:latin typeface="Andalus" panose="02020603050405020304" pitchFamily="18" charset="-78"/>
              <a:cs typeface="Andalus" panose="02020603050405020304" pitchFamily="18" charset="-78"/>
            </a:rPr>
            <a:t>Ruta escondida</a:t>
          </a:r>
        </a:p>
      </dgm:t>
    </dgm:pt>
    <dgm:pt modelId="{931B9440-7D39-45D2-BD6C-5B4F88396EC8}" type="parTrans" cxnId="{3DA19ABD-FBB7-48A4-8542-AE5E568301EF}">
      <dgm:prSet/>
      <dgm:spPr/>
      <dgm:t>
        <a:bodyPr/>
        <a:lstStyle/>
        <a:p>
          <a:endParaRPr lang="es-ES" sz="1400">
            <a:latin typeface="Andalus" panose="02020603050405020304" pitchFamily="18" charset="-78"/>
            <a:cs typeface="Andalus" panose="02020603050405020304" pitchFamily="18" charset="-78"/>
          </a:endParaRPr>
        </a:p>
      </dgm:t>
    </dgm:pt>
    <dgm:pt modelId="{73FA3AA0-DF86-4BC5-9DAE-84CC21A8B83A}" type="sibTrans" cxnId="{3DA19ABD-FBB7-48A4-8542-AE5E568301EF}">
      <dgm:prSet/>
      <dgm:spPr/>
      <dgm:t>
        <a:bodyPr/>
        <a:lstStyle/>
        <a:p>
          <a:endParaRPr lang="es-ES" sz="1400">
            <a:latin typeface="Andalus" panose="02020603050405020304" pitchFamily="18" charset="-78"/>
            <a:cs typeface="Andalus" panose="02020603050405020304" pitchFamily="18" charset="-78"/>
          </a:endParaRPr>
        </a:p>
      </dgm:t>
    </dgm:pt>
    <dgm:pt modelId="{33BE3325-DCC6-4D2D-B46F-804693606A16}">
      <dgm:prSet custT="1"/>
      <dgm:spPr/>
      <dgm:t>
        <a:bodyPr/>
        <a:lstStyle/>
        <a:p>
          <a:r>
            <a:rPr lang="es-ES" sz="1400">
              <a:latin typeface="Andalus" panose="02020603050405020304" pitchFamily="18" charset="-78"/>
              <a:cs typeface="Andalus" panose="02020603050405020304" pitchFamily="18" charset="-78"/>
            </a:rPr>
            <a:t>Resultados, encuesta – entrevista</a:t>
          </a:r>
        </a:p>
      </dgm:t>
    </dgm:pt>
    <dgm:pt modelId="{131BF4FA-1782-474B-993B-BD930972424D}" type="parTrans" cxnId="{206B0324-BDA9-4200-9318-CE36D4A16B76}">
      <dgm:prSet/>
      <dgm:spPr/>
      <dgm:t>
        <a:bodyPr/>
        <a:lstStyle/>
        <a:p>
          <a:endParaRPr lang="es-ES" sz="1400">
            <a:latin typeface="Andalus" panose="02020603050405020304" pitchFamily="18" charset="-78"/>
            <a:cs typeface="Andalus" panose="02020603050405020304" pitchFamily="18" charset="-78"/>
          </a:endParaRPr>
        </a:p>
      </dgm:t>
    </dgm:pt>
    <dgm:pt modelId="{BFDB4C6F-A4EF-4832-A3D1-2EFED8B44A9E}" type="sibTrans" cxnId="{206B0324-BDA9-4200-9318-CE36D4A16B76}">
      <dgm:prSet/>
      <dgm:spPr/>
      <dgm:t>
        <a:bodyPr/>
        <a:lstStyle/>
        <a:p>
          <a:endParaRPr lang="es-ES" sz="1400">
            <a:latin typeface="Andalus" panose="02020603050405020304" pitchFamily="18" charset="-78"/>
            <a:cs typeface="Andalus" panose="02020603050405020304" pitchFamily="18" charset="-78"/>
          </a:endParaRPr>
        </a:p>
      </dgm:t>
    </dgm:pt>
    <dgm:pt modelId="{F51E55A4-4B0C-4EE2-A437-F5970DE22759}">
      <dgm:prSet custT="1"/>
      <dgm:spPr/>
      <dgm:t>
        <a:bodyPr/>
        <a:lstStyle/>
        <a:p>
          <a:r>
            <a:rPr lang="es-ES" sz="1400">
              <a:latin typeface="Andalus" panose="02020603050405020304" pitchFamily="18" charset="-78"/>
              <a:cs typeface="Andalus" panose="02020603050405020304" pitchFamily="18" charset="-78"/>
            </a:rPr>
            <a:t>Patrimonio cultural inmaterial </a:t>
          </a:r>
        </a:p>
      </dgm:t>
    </dgm:pt>
    <dgm:pt modelId="{2DA35EEA-9C9E-4BE4-A62E-DB91817B9082}" type="parTrans" cxnId="{B0BA5365-7CB4-4E30-A434-9D48F8CE26E9}">
      <dgm:prSet/>
      <dgm:spPr/>
      <dgm:t>
        <a:bodyPr/>
        <a:lstStyle/>
        <a:p>
          <a:endParaRPr lang="es-ES" sz="1400">
            <a:latin typeface="Andalus" panose="02020603050405020304" pitchFamily="18" charset="-78"/>
            <a:cs typeface="Andalus" panose="02020603050405020304" pitchFamily="18" charset="-78"/>
          </a:endParaRPr>
        </a:p>
      </dgm:t>
    </dgm:pt>
    <dgm:pt modelId="{3F274DCD-8BA8-4954-B0E2-96A84674F39E}" type="sibTrans" cxnId="{B0BA5365-7CB4-4E30-A434-9D48F8CE26E9}">
      <dgm:prSet/>
      <dgm:spPr/>
      <dgm:t>
        <a:bodyPr/>
        <a:lstStyle/>
        <a:p>
          <a:endParaRPr lang="es-ES" sz="1400">
            <a:latin typeface="Andalus" panose="02020603050405020304" pitchFamily="18" charset="-78"/>
            <a:cs typeface="Andalus" panose="02020603050405020304" pitchFamily="18" charset="-78"/>
          </a:endParaRPr>
        </a:p>
      </dgm:t>
    </dgm:pt>
    <dgm:pt modelId="{659FDAB4-8813-4A67-B849-2AAB645D0813}">
      <dgm:prSet custT="1"/>
      <dgm:spPr/>
      <dgm:t>
        <a:bodyPr/>
        <a:lstStyle/>
        <a:p>
          <a:r>
            <a:rPr lang="es-ES" sz="1400">
              <a:latin typeface="Andalus" panose="02020603050405020304" pitchFamily="18" charset="-78"/>
              <a:cs typeface="Andalus" panose="02020603050405020304" pitchFamily="18" charset="-78"/>
            </a:rPr>
            <a:t>Ventaja competitiva</a:t>
          </a:r>
        </a:p>
      </dgm:t>
    </dgm:pt>
    <dgm:pt modelId="{A5549CE5-BDBF-4971-8BB7-D3F80B97DB26}" type="parTrans" cxnId="{680302D8-4A24-42CB-ACB3-E161C6129160}">
      <dgm:prSet/>
      <dgm:spPr/>
      <dgm:t>
        <a:bodyPr/>
        <a:lstStyle/>
        <a:p>
          <a:endParaRPr lang="es-ES" sz="1400">
            <a:latin typeface="Andalus" panose="02020603050405020304" pitchFamily="18" charset="-78"/>
            <a:cs typeface="Andalus" panose="02020603050405020304" pitchFamily="18" charset="-78"/>
          </a:endParaRPr>
        </a:p>
      </dgm:t>
    </dgm:pt>
    <dgm:pt modelId="{F17B4897-8F29-40FE-82FF-7E95FE04C5E6}" type="sibTrans" cxnId="{680302D8-4A24-42CB-ACB3-E161C6129160}">
      <dgm:prSet/>
      <dgm:spPr/>
      <dgm:t>
        <a:bodyPr/>
        <a:lstStyle/>
        <a:p>
          <a:endParaRPr lang="es-ES" sz="1400">
            <a:latin typeface="Andalus" panose="02020603050405020304" pitchFamily="18" charset="-78"/>
            <a:cs typeface="Andalus" panose="02020603050405020304" pitchFamily="18" charset="-78"/>
          </a:endParaRPr>
        </a:p>
      </dgm:t>
    </dgm:pt>
    <dgm:pt modelId="{1A306C4F-8671-4B50-94E2-76F44E215E77}">
      <dgm:prSet custT="1"/>
      <dgm:spPr/>
      <dgm:t>
        <a:bodyPr/>
        <a:lstStyle/>
        <a:p>
          <a:r>
            <a:rPr lang="es-ES" sz="1400">
              <a:latin typeface="Andalus" panose="02020603050405020304" pitchFamily="18" charset="-78"/>
              <a:cs typeface="Andalus" panose="02020603050405020304" pitchFamily="18" charset="-78"/>
            </a:rPr>
            <a:t>Elemento diferenciador</a:t>
          </a:r>
        </a:p>
      </dgm:t>
    </dgm:pt>
    <dgm:pt modelId="{4A063098-6567-4E3B-88DC-E9CE322F31DF}" type="parTrans" cxnId="{3CE9FAED-DF55-4B55-95FB-292D236EAFE5}">
      <dgm:prSet/>
      <dgm:spPr/>
      <dgm:t>
        <a:bodyPr/>
        <a:lstStyle/>
        <a:p>
          <a:endParaRPr lang="es-ES" sz="1400">
            <a:latin typeface="Andalus" panose="02020603050405020304" pitchFamily="18" charset="-78"/>
            <a:cs typeface="Andalus" panose="02020603050405020304" pitchFamily="18" charset="-78"/>
          </a:endParaRPr>
        </a:p>
      </dgm:t>
    </dgm:pt>
    <dgm:pt modelId="{EB44C0AA-B85A-446F-9094-0E4253982CF7}" type="sibTrans" cxnId="{3CE9FAED-DF55-4B55-95FB-292D236EAFE5}">
      <dgm:prSet/>
      <dgm:spPr/>
      <dgm:t>
        <a:bodyPr/>
        <a:lstStyle/>
        <a:p>
          <a:endParaRPr lang="es-ES" sz="1400">
            <a:latin typeface="Andalus" panose="02020603050405020304" pitchFamily="18" charset="-78"/>
            <a:cs typeface="Andalus" panose="02020603050405020304" pitchFamily="18" charset="-78"/>
          </a:endParaRPr>
        </a:p>
      </dgm:t>
    </dgm:pt>
    <dgm:pt modelId="{A5AE18F5-E6D0-46C0-AA48-596DA87E6CBA}">
      <dgm:prSet custT="1"/>
      <dgm:spPr/>
      <dgm:t>
        <a:bodyPr/>
        <a:lstStyle/>
        <a:p>
          <a:r>
            <a:rPr lang="es-ES" sz="1400">
              <a:latin typeface="Andalus" panose="02020603050405020304" pitchFamily="18" charset="-78"/>
              <a:cs typeface="Andalus" panose="02020603050405020304" pitchFamily="18" charset="-78"/>
            </a:rPr>
            <a:t>Difusión</a:t>
          </a:r>
        </a:p>
      </dgm:t>
    </dgm:pt>
    <dgm:pt modelId="{29798360-0FBA-4805-A9AB-DC9C7C730403}" type="parTrans" cxnId="{F2E35258-A088-4E9B-AD53-6E04F2567F11}">
      <dgm:prSet/>
      <dgm:spPr/>
      <dgm:t>
        <a:bodyPr/>
        <a:lstStyle/>
        <a:p>
          <a:endParaRPr lang="es-ES" sz="1400">
            <a:latin typeface="Andalus" panose="02020603050405020304" pitchFamily="18" charset="-78"/>
            <a:cs typeface="Andalus" panose="02020603050405020304" pitchFamily="18" charset="-78"/>
          </a:endParaRPr>
        </a:p>
      </dgm:t>
    </dgm:pt>
    <dgm:pt modelId="{6D75605F-907E-4B08-A968-324294A53DE6}" type="sibTrans" cxnId="{F2E35258-A088-4E9B-AD53-6E04F2567F11}">
      <dgm:prSet/>
      <dgm:spPr/>
      <dgm:t>
        <a:bodyPr/>
        <a:lstStyle/>
        <a:p>
          <a:endParaRPr lang="es-ES" sz="1400">
            <a:latin typeface="Andalus" panose="02020603050405020304" pitchFamily="18" charset="-78"/>
            <a:cs typeface="Andalus" panose="02020603050405020304" pitchFamily="18" charset="-78"/>
          </a:endParaRPr>
        </a:p>
      </dgm:t>
    </dgm:pt>
    <dgm:pt modelId="{2E7F125C-2CB5-4068-99B4-261FE397CEF9}">
      <dgm:prSet custT="1"/>
      <dgm:spPr/>
      <dgm:t>
        <a:bodyPr/>
        <a:lstStyle/>
        <a:p>
          <a:r>
            <a:rPr lang="es-ES" sz="1400">
              <a:latin typeface="Andalus" panose="02020603050405020304" pitchFamily="18" charset="-78"/>
              <a:cs typeface="Andalus" panose="02020603050405020304" pitchFamily="18" charset="-78"/>
            </a:rPr>
            <a:t>Medios digitales</a:t>
          </a:r>
        </a:p>
      </dgm:t>
    </dgm:pt>
    <dgm:pt modelId="{7E757F8C-0DCD-4D9A-91C5-9F51CABAD518}" type="parTrans" cxnId="{0FA508C2-98EC-4A57-8B80-C9F494569EE0}">
      <dgm:prSet/>
      <dgm:spPr/>
      <dgm:t>
        <a:bodyPr/>
        <a:lstStyle/>
        <a:p>
          <a:endParaRPr lang="es-ES" sz="1400">
            <a:latin typeface="Andalus" panose="02020603050405020304" pitchFamily="18" charset="-78"/>
            <a:cs typeface="Andalus" panose="02020603050405020304" pitchFamily="18" charset="-78"/>
          </a:endParaRPr>
        </a:p>
      </dgm:t>
    </dgm:pt>
    <dgm:pt modelId="{F0D88943-A2E0-4993-ACA2-D3E12B85893C}" type="sibTrans" cxnId="{0FA508C2-98EC-4A57-8B80-C9F494569EE0}">
      <dgm:prSet/>
      <dgm:spPr/>
      <dgm:t>
        <a:bodyPr/>
        <a:lstStyle/>
        <a:p>
          <a:endParaRPr lang="es-ES" sz="1400">
            <a:latin typeface="Andalus" panose="02020603050405020304" pitchFamily="18" charset="-78"/>
            <a:cs typeface="Andalus" panose="02020603050405020304" pitchFamily="18" charset="-78"/>
          </a:endParaRPr>
        </a:p>
      </dgm:t>
    </dgm:pt>
    <dgm:pt modelId="{052FFA72-A38C-471B-99EC-0FA5CF795CE7}">
      <dgm:prSet custT="1"/>
      <dgm:spPr/>
      <dgm:t>
        <a:bodyPr/>
        <a:lstStyle/>
        <a:p>
          <a:r>
            <a:rPr lang="es-ES" sz="1400">
              <a:latin typeface="Andalus" panose="02020603050405020304" pitchFamily="18" charset="-78"/>
              <a:cs typeface="Andalus" panose="02020603050405020304" pitchFamily="18" charset="-78"/>
            </a:rPr>
            <a:t>Medios tradicionales</a:t>
          </a:r>
        </a:p>
      </dgm:t>
    </dgm:pt>
    <dgm:pt modelId="{A6CD57A0-7245-4678-997B-C918C0C526DB}" type="parTrans" cxnId="{5652BD7A-B310-46B8-8B01-9EACC6EC8EAC}">
      <dgm:prSet/>
      <dgm:spPr/>
      <dgm:t>
        <a:bodyPr/>
        <a:lstStyle/>
        <a:p>
          <a:endParaRPr lang="es-ES" sz="1400">
            <a:latin typeface="Andalus" panose="02020603050405020304" pitchFamily="18" charset="-78"/>
            <a:cs typeface="Andalus" panose="02020603050405020304" pitchFamily="18" charset="-78"/>
          </a:endParaRPr>
        </a:p>
      </dgm:t>
    </dgm:pt>
    <dgm:pt modelId="{90772974-E4A6-4204-88CD-F0B95FC801E2}" type="sibTrans" cxnId="{5652BD7A-B310-46B8-8B01-9EACC6EC8EAC}">
      <dgm:prSet/>
      <dgm:spPr/>
      <dgm:t>
        <a:bodyPr/>
        <a:lstStyle/>
        <a:p>
          <a:endParaRPr lang="es-ES" sz="1400">
            <a:latin typeface="Andalus" panose="02020603050405020304" pitchFamily="18" charset="-78"/>
            <a:cs typeface="Andalus" panose="02020603050405020304" pitchFamily="18" charset="-78"/>
          </a:endParaRPr>
        </a:p>
      </dgm:t>
    </dgm:pt>
    <dgm:pt modelId="{FA0B13F9-370A-4DE4-9C36-504FA6BE57CF}" type="pres">
      <dgm:prSet presAssocID="{F3320547-24A8-4114-A4E3-6CF51C4B4E0A}" presName="Name0" presStyleCnt="0">
        <dgm:presLayoutVars>
          <dgm:dir/>
          <dgm:resizeHandles val="exact"/>
        </dgm:presLayoutVars>
      </dgm:prSet>
      <dgm:spPr/>
    </dgm:pt>
    <dgm:pt modelId="{F358B93B-D577-42AA-9706-5E6B0B43B77A}" type="pres">
      <dgm:prSet presAssocID="{F3320547-24A8-4114-A4E3-6CF51C4B4E0A}" presName="arrow" presStyleLbl="bgShp" presStyleIdx="0" presStyleCnt="1"/>
      <dgm:spPr/>
    </dgm:pt>
    <dgm:pt modelId="{D10D9A27-CAC3-4A4B-A8DB-E0B9194339A2}" type="pres">
      <dgm:prSet presAssocID="{F3320547-24A8-4114-A4E3-6CF51C4B4E0A}" presName="points" presStyleCnt="0"/>
      <dgm:spPr/>
    </dgm:pt>
    <dgm:pt modelId="{B3427438-8FE0-4844-B39F-D6ECAF833F95}" type="pres">
      <dgm:prSet presAssocID="{75649581-26FB-475A-A7DD-D7F55640D58B}" presName="compositeA" presStyleCnt="0"/>
      <dgm:spPr/>
    </dgm:pt>
    <dgm:pt modelId="{A9F1EDB1-3236-4F8E-A590-B67EA10A55EA}" type="pres">
      <dgm:prSet presAssocID="{75649581-26FB-475A-A7DD-D7F55640D58B}" presName="textA" presStyleLbl="revTx" presStyleIdx="0" presStyleCnt="11">
        <dgm:presLayoutVars>
          <dgm:bulletEnabled val="1"/>
        </dgm:presLayoutVars>
      </dgm:prSet>
      <dgm:spPr/>
    </dgm:pt>
    <dgm:pt modelId="{6DE0A699-5F3E-4AFB-B398-A07FAF9771A6}" type="pres">
      <dgm:prSet presAssocID="{75649581-26FB-475A-A7DD-D7F55640D58B}" presName="circleA" presStyleLbl="node1" presStyleIdx="0" presStyleCnt="11"/>
      <dgm:spPr/>
    </dgm:pt>
    <dgm:pt modelId="{BC7F63CC-DB4B-423B-A70B-9D4D718DF11E}" type="pres">
      <dgm:prSet presAssocID="{75649581-26FB-475A-A7DD-D7F55640D58B}" presName="spaceA" presStyleCnt="0"/>
      <dgm:spPr/>
    </dgm:pt>
    <dgm:pt modelId="{DABFC16A-9485-47B7-9CA8-E67D24CAF27C}" type="pres">
      <dgm:prSet presAssocID="{E42D355C-BDD8-419F-8A5D-4E78C94B1D4F}" presName="space" presStyleCnt="0"/>
      <dgm:spPr/>
    </dgm:pt>
    <dgm:pt modelId="{9144F18D-E046-4803-BF97-7C9770F78F6E}" type="pres">
      <dgm:prSet presAssocID="{3A26FB95-7EC6-4F81-887B-79D9E0FC7510}" presName="compositeB" presStyleCnt="0"/>
      <dgm:spPr/>
    </dgm:pt>
    <dgm:pt modelId="{243CE65F-ECAF-4FBE-8919-B63F221ECC89}" type="pres">
      <dgm:prSet presAssocID="{3A26FB95-7EC6-4F81-887B-79D9E0FC7510}" presName="textB" presStyleLbl="revTx" presStyleIdx="1" presStyleCnt="11">
        <dgm:presLayoutVars>
          <dgm:bulletEnabled val="1"/>
        </dgm:presLayoutVars>
      </dgm:prSet>
      <dgm:spPr/>
    </dgm:pt>
    <dgm:pt modelId="{6DCB4DA3-C80B-447C-9754-E29B26D09141}" type="pres">
      <dgm:prSet presAssocID="{3A26FB95-7EC6-4F81-887B-79D9E0FC7510}" presName="circleB" presStyleLbl="node1" presStyleIdx="1" presStyleCnt="11"/>
      <dgm:spPr/>
    </dgm:pt>
    <dgm:pt modelId="{1594D05C-7FA9-496D-829D-5FFB1859C120}" type="pres">
      <dgm:prSet presAssocID="{3A26FB95-7EC6-4F81-887B-79D9E0FC7510}" presName="spaceB" presStyleCnt="0"/>
      <dgm:spPr/>
    </dgm:pt>
    <dgm:pt modelId="{8A76D6DD-312B-46F0-A846-71E89A8FB700}" type="pres">
      <dgm:prSet presAssocID="{FE2AF819-7EEF-4AAD-91DE-39C730D0C74A}" presName="space" presStyleCnt="0"/>
      <dgm:spPr/>
    </dgm:pt>
    <dgm:pt modelId="{75393358-5371-426E-BC4D-6CE1BBD0814C}" type="pres">
      <dgm:prSet presAssocID="{01318E2E-5254-4CB1-BD9C-C75010009967}" presName="compositeA" presStyleCnt="0"/>
      <dgm:spPr/>
    </dgm:pt>
    <dgm:pt modelId="{2960560E-18C2-4C65-953D-2B9125C6FD14}" type="pres">
      <dgm:prSet presAssocID="{01318E2E-5254-4CB1-BD9C-C75010009967}" presName="textA" presStyleLbl="revTx" presStyleIdx="2" presStyleCnt="11">
        <dgm:presLayoutVars>
          <dgm:bulletEnabled val="1"/>
        </dgm:presLayoutVars>
      </dgm:prSet>
      <dgm:spPr/>
    </dgm:pt>
    <dgm:pt modelId="{C0E52E8E-4AB9-4992-9969-BD7FC59487C7}" type="pres">
      <dgm:prSet presAssocID="{01318E2E-5254-4CB1-BD9C-C75010009967}" presName="circleA" presStyleLbl="node1" presStyleIdx="2" presStyleCnt="11"/>
      <dgm:spPr/>
    </dgm:pt>
    <dgm:pt modelId="{3A9CEB29-C591-43D8-8BF1-C0773EC37CFA}" type="pres">
      <dgm:prSet presAssocID="{01318E2E-5254-4CB1-BD9C-C75010009967}" presName="spaceA" presStyleCnt="0"/>
      <dgm:spPr/>
    </dgm:pt>
    <dgm:pt modelId="{BCD5F89B-6891-42FA-BACD-9CF17034A3B4}" type="pres">
      <dgm:prSet presAssocID="{643B039E-26E6-4CC2-934B-329715399EDD}" presName="space" presStyleCnt="0"/>
      <dgm:spPr/>
    </dgm:pt>
    <dgm:pt modelId="{3A54F234-049E-43CF-9C64-752B4689705A}" type="pres">
      <dgm:prSet presAssocID="{62338AC5-2182-49F3-926A-90136206E89E}" presName="compositeB" presStyleCnt="0"/>
      <dgm:spPr/>
    </dgm:pt>
    <dgm:pt modelId="{19B2729C-C09B-4EDC-B4E4-B66F10630E6E}" type="pres">
      <dgm:prSet presAssocID="{62338AC5-2182-49F3-926A-90136206E89E}" presName="textB" presStyleLbl="revTx" presStyleIdx="3" presStyleCnt="11">
        <dgm:presLayoutVars>
          <dgm:bulletEnabled val="1"/>
        </dgm:presLayoutVars>
      </dgm:prSet>
      <dgm:spPr/>
    </dgm:pt>
    <dgm:pt modelId="{0AFBDAE9-3F74-41FE-B60C-9C56DBADD9B2}" type="pres">
      <dgm:prSet presAssocID="{62338AC5-2182-49F3-926A-90136206E89E}" presName="circleB" presStyleLbl="node1" presStyleIdx="3" presStyleCnt="11"/>
      <dgm:spPr/>
    </dgm:pt>
    <dgm:pt modelId="{C8F75521-5A7E-4876-8C0B-97D34CF7D574}" type="pres">
      <dgm:prSet presAssocID="{62338AC5-2182-49F3-926A-90136206E89E}" presName="spaceB" presStyleCnt="0"/>
      <dgm:spPr/>
    </dgm:pt>
    <dgm:pt modelId="{E520F000-FB70-498D-89F2-130234595F50}" type="pres">
      <dgm:prSet presAssocID="{73FA3AA0-DF86-4BC5-9DAE-84CC21A8B83A}" presName="space" presStyleCnt="0"/>
      <dgm:spPr/>
    </dgm:pt>
    <dgm:pt modelId="{6752329E-892B-4D66-935E-ABDF3473EA38}" type="pres">
      <dgm:prSet presAssocID="{33BE3325-DCC6-4D2D-B46F-804693606A16}" presName="compositeA" presStyleCnt="0"/>
      <dgm:spPr/>
    </dgm:pt>
    <dgm:pt modelId="{433E2AED-8863-4BDE-A822-5B1372BB3AC6}" type="pres">
      <dgm:prSet presAssocID="{33BE3325-DCC6-4D2D-B46F-804693606A16}" presName="textA" presStyleLbl="revTx" presStyleIdx="4" presStyleCnt="11">
        <dgm:presLayoutVars>
          <dgm:bulletEnabled val="1"/>
        </dgm:presLayoutVars>
      </dgm:prSet>
      <dgm:spPr/>
    </dgm:pt>
    <dgm:pt modelId="{11768363-0E4D-4678-9BAD-23858A04F477}" type="pres">
      <dgm:prSet presAssocID="{33BE3325-DCC6-4D2D-B46F-804693606A16}" presName="circleA" presStyleLbl="node1" presStyleIdx="4" presStyleCnt="11"/>
      <dgm:spPr/>
    </dgm:pt>
    <dgm:pt modelId="{21611C70-A841-43D4-AD0E-6790E339B505}" type="pres">
      <dgm:prSet presAssocID="{33BE3325-DCC6-4D2D-B46F-804693606A16}" presName="spaceA" presStyleCnt="0"/>
      <dgm:spPr/>
    </dgm:pt>
    <dgm:pt modelId="{3A18C51B-A5C2-489B-A176-3258E6F9D588}" type="pres">
      <dgm:prSet presAssocID="{BFDB4C6F-A4EF-4832-A3D1-2EFED8B44A9E}" presName="space" presStyleCnt="0"/>
      <dgm:spPr/>
    </dgm:pt>
    <dgm:pt modelId="{9DAEEB2C-63B7-4CBF-9597-4A6940FAD056}" type="pres">
      <dgm:prSet presAssocID="{F51E55A4-4B0C-4EE2-A437-F5970DE22759}" presName="compositeB" presStyleCnt="0"/>
      <dgm:spPr/>
    </dgm:pt>
    <dgm:pt modelId="{35E9EEEE-F4F7-46F5-B66F-43B4434FA7FD}" type="pres">
      <dgm:prSet presAssocID="{F51E55A4-4B0C-4EE2-A437-F5970DE22759}" presName="textB" presStyleLbl="revTx" presStyleIdx="5" presStyleCnt="11">
        <dgm:presLayoutVars>
          <dgm:bulletEnabled val="1"/>
        </dgm:presLayoutVars>
      </dgm:prSet>
      <dgm:spPr/>
    </dgm:pt>
    <dgm:pt modelId="{B18DA853-BA11-4EEE-A94D-E09BA40D9F66}" type="pres">
      <dgm:prSet presAssocID="{F51E55A4-4B0C-4EE2-A437-F5970DE22759}" presName="circleB" presStyleLbl="node1" presStyleIdx="5" presStyleCnt="11"/>
      <dgm:spPr/>
    </dgm:pt>
    <dgm:pt modelId="{BFB34C5F-FFB6-4AF4-A4CC-CB6C5D5E63C5}" type="pres">
      <dgm:prSet presAssocID="{F51E55A4-4B0C-4EE2-A437-F5970DE22759}" presName="spaceB" presStyleCnt="0"/>
      <dgm:spPr/>
    </dgm:pt>
    <dgm:pt modelId="{746FD769-925E-4AF9-8715-8EFDE0F66F44}" type="pres">
      <dgm:prSet presAssocID="{3F274DCD-8BA8-4954-B0E2-96A84674F39E}" presName="space" presStyleCnt="0"/>
      <dgm:spPr/>
    </dgm:pt>
    <dgm:pt modelId="{656F1D92-4D4D-4903-9DC4-3C693C283170}" type="pres">
      <dgm:prSet presAssocID="{659FDAB4-8813-4A67-B849-2AAB645D0813}" presName="compositeA" presStyleCnt="0"/>
      <dgm:spPr/>
    </dgm:pt>
    <dgm:pt modelId="{A269BFE2-9EB4-4E17-BA68-046C4A5A0739}" type="pres">
      <dgm:prSet presAssocID="{659FDAB4-8813-4A67-B849-2AAB645D0813}" presName="textA" presStyleLbl="revTx" presStyleIdx="6" presStyleCnt="11">
        <dgm:presLayoutVars>
          <dgm:bulletEnabled val="1"/>
        </dgm:presLayoutVars>
      </dgm:prSet>
      <dgm:spPr/>
    </dgm:pt>
    <dgm:pt modelId="{E33FFC61-A552-48A6-A4A9-BE74EBF87B89}" type="pres">
      <dgm:prSet presAssocID="{659FDAB4-8813-4A67-B849-2AAB645D0813}" presName="circleA" presStyleLbl="node1" presStyleIdx="6" presStyleCnt="11"/>
      <dgm:spPr/>
    </dgm:pt>
    <dgm:pt modelId="{84703E8D-DA89-4DB3-A591-C27B89F651FC}" type="pres">
      <dgm:prSet presAssocID="{659FDAB4-8813-4A67-B849-2AAB645D0813}" presName="spaceA" presStyleCnt="0"/>
      <dgm:spPr/>
    </dgm:pt>
    <dgm:pt modelId="{BF29EFF6-8CA0-4A76-9F52-2D83C5B4D6E8}" type="pres">
      <dgm:prSet presAssocID="{F17B4897-8F29-40FE-82FF-7E95FE04C5E6}" presName="space" presStyleCnt="0"/>
      <dgm:spPr/>
    </dgm:pt>
    <dgm:pt modelId="{05CBDDA0-4ADE-4DCF-B15C-139F2F4BE41C}" type="pres">
      <dgm:prSet presAssocID="{1A306C4F-8671-4B50-94E2-76F44E215E77}" presName="compositeB" presStyleCnt="0"/>
      <dgm:spPr/>
    </dgm:pt>
    <dgm:pt modelId="{5463D256-F43F-4792-AAEE-4494B62E1AC5}" type="pres">
      <dgm:prSet presAssocID="{1A306C4F-8671-4B50-94E2-76F44E215E77}" presName="textB" presStyleLbl="revTx" presStyleIdx="7" presStyleCnt="11">
        <dgm:presLayoutVars>
          <dgm:bulletEnabled val="1"/>
        </dgm:presLayoutVars>
      </dgm:prSet>
      <dgm:spPr/>
    </dgm:pt>
    <dgm:pt modelId="{11E1A293-C99D-4789-BA84-E19444A7D48F}" type="pres">
      <dgm:prSet presAssocID="{1A306C4F-8671-4B50-94E2-76F44E215E77}" presName="circleB" presStyleLbl="node1" presStyleIdx="7" presStyleCnt="11"/>
      <dgm:spPr/>
    </dgm:pt>
    <dgm:pt modelId="{4FFBC89A-E0FD-42D8-B559-111FBE4FED41}" type="pres">
      <dgm:prSet presAssocID="{1A306C4F-8671-4B50-94E2-76F44E215E77}" presName="spaceB" presStyleCnt="0"/>
      <dgm:spPr/>
    </dgm:pt>
    <dgm:pt modelId="{55A06A1C-DE90-405D-8930-F03BD0AA91C2}" type="pres">
      <dgm:prSet presAssocID="{EB44C0AA-B85A-446F-9094-0E4253982CF7}" presName="space" presStyleCnt="0"/>
      <dgm:spPr/>
    </dgm:pt>
    <dgm:pt modelId="{4D4BE20C-9BC7-4069-8DCA-FBE57B45BB47}" type="pres">
      <dgm:prSet presAssocID="{A5AE18F5-E6D0-46C0-AA48-596DA87E6CBA}" presName="compositeA" presStyleCnt="0"/>
      <dgm:spPr/>
    </dgm:pt>
    <dgm:pt modelId="{FA52CEC2-07E5-484E-903D-F85154264505}" type="pres">
      <dgm:prSet presAssocID="{A5AE18F5-E6D0-46C0-AA48-596DA87E6CBA}" presName="textA" presStyleLbl="revTx" presStyleIdx="8" presStyleCnt="11">
        <dgm:presLayoutVars>
          <dgm:bulletEnabled val="1"/>
        </dgm:presLayoutVars>
      </dgm:prSet>
      <dgm:spPr/>
    </dgm:pt>
    <dgm:pt modelId="{58C379C3-8106-4DBD-ABF6-695584075C4B}" type="pres">
      <dgm:prSet presAssocID="{A5AE18F5-E6D0-46C0-AA48-596DA87E6CBA}" presName="circleA" presStyleLbl="node1" presStyleIdx="8" presStyleCnt="11"/>
      <dgm:spPr/>
    </dgm:pt>
    <dgm:pt modelId="{DE470AB3-0A0C-455E-ADEC-B883085F5006}" type="pres">
      <dgm:prSet presAssocID="{A5AE18F5-E6D0-46C0-AA48-596DA87E6CBA}" presName="spaceA" presStyleCnt="0"/>
      <dgm:spPr/>
    </dgm:pt>
    <dgm:pt modelId="{DB4A27D6-CF00-4D88-AEBE-DC4E5F60FB4D}" type="pres">
      <dgm:prSet presAssocID="{6D75605F-907E-4B08-A968-324294A53DE6}" presName="space" presStyleCnt="0"/>
      <dgm:spPr/>
    </dgm:pt>
    <dgm:pt modelId="{EAB4F54A-30CC-461D-99DF-1194B6D45293}" type="pres">
      <dgm:prSet presAssocID="{2E7F125C-2CB5-4068-99B4-261FE397CEF9}" presName="compositeB" presStyleCnt="0"/>
      <dgm:spPr/>
    </dgm:pt>
    <dgm:pt modelId="{A7D3A19A-8604-4673-882D-62A2086B537F}" type="pres">
      <dgm:prSet presAssocID="{2E7F125C-2CB5-4068-99B4-261FE397CEF9}" presName="textB" presStyleLbl="revTx" presStyleIdx="9" presStyleCnt="11">
        <dgm:presLayoutVars>
          <dgm:bulletEnabled val="1"/>
        </dgm:presLayoutVars>
      </dgm:prSet>
      <dgm:spPr/>
    </dgm:pt>
    <dgm:pt modelId="{2688CD4F-01E3-4514-A98B-97950BD3C248}" type="pres">
      <dgm:prSet presAssocID="{2E7F125C-2CB5-4068-99B4-261FE397CEF9}" presName="circleB" presStyleLbl="node1" presStyleIdx="9" presStyleCnt="11"/>
      <dgm:spPr/>
    </dgm:pt>
    <dgm:pt modelId="{F8FDD3D7-6A13-4932-A4FC-2D350576FE0F}" type="pres">
      <dgm:prSet presAssocID="{2E7F125C-2CB5-4068-99B4-261FE397CEF9}" presName="spaceB" presStyleCnt="0"/>
      <dgm:spPr/>
    </dgm:pt>
    <dgm:pt modelId="{99940F3F-F08D-4A17-8EC4-15C12D08EF51}" type="pres">
      <dgm:prSet presAssocID="{F0D88943-A2E0-4993-ACA2-D3E12B85893C}" presName="space" presStyleCnt="0"/>
      <dgm:spPr/>
    </dgm:pt>
    <dgm:pt modelId="{C420A706-3893-44DF-966B-A4EB355AA40D}" type="pres">
      <dgm:prSet presAssocID="{052FFA72-A38C-471B-99EC-0FA5CF795CE7}" presName="compositeA" presStyleCnt="0"/>
      <dgm:spPr/>
    </dgm:pt>
    <dgm:pt modelId="{9B3F1681-F1F5-45A0-80B1-C9A6BA01BFB3}" type="pres">
      <dgm:prSet presAssocID="{052FFA72-A38C-471B-99EC-0FA5CF795CE7}" presName="textA" presStyleLbl="revTx" presStyleIdx="10" presStyleCnt="11">
        <dgm:presLayoutVars>
          <dgm:bulletEnabled val="1"/>
        </dgm:presLayoutVars>
      </dgm:prSet>
      <dgm:spPr/>
    </dgm:pt>
    <dgm:pt modelId="{FC48F385-1918-4184-B49A-24D5D8EE0FD0}" type="pres">
      <dgm:prSet presAssocID="{052FFA72-A38C-471B-99EC-0FA5CF795CE7}" presName="circleA" presStyleLbl="node1" presStyleIdx="10" presStyleCnt="11"/>
      <dgm:spPr/>
    </dgm:pt>
    <dgm:pt modelId="{AC66448D-0884-4003-8F1E-4A02F271EB0B}" type="pres">
      <dgm:prSet presAssocID="{052FFA72-A38C-471B-99EC-0FA5CF795CE7}" presName="spaceA" presStyleCnt="0"/>
      <dgm:spPr/>
    </dgm:pt>
  </dgm:ptLst>
  <dgm:cxnLst>
    <dgm:cxn modelId="{1B2E7C11-BDEB-428E-ABC6-1F815236E0FF}" type="presOf" srcId="{62338AC5-2182-49F3-926A-90136206E89E}" destId="{19B2729C-C09B-4EDC-B4E4-B66F10630E6E}" srcOrd="0" destOrd="0" presId="urn:microsoft.com/office/officeart/2005/8/layout/hProcess11"/>
    <dgm:cxn modelId="{80466D14-7623-4EDB-9A48-D67F0E623A87}" type="presOf" srcId="{A5AE18F5-E6D0-46C0-AA48-596DA87E6CBA}" destId="{FA52CEC2-07E5-484E-903D-F85154264505}" srcOrd="0" destOrd="0" presId="urn:microsoft.com/office/officeart/2005/8/layout/hProcess11"/>
    <dgm:cxn modelId="{EB3BEB1B-B88F-49CA-8C29-42EC149F7ED9}" srcId="{F3320547-24A8-4114-A4E3-6CF51C4B4E0A}" destId="{75649581-26FB-475A-A7DD-D7F55640D58B}" srcOrd="0" destOrd="0" parTransId="{CC3EA30F-2FB1-4284-A4A8-C67877B8667C}" sibTransId="{E42D355C-BDD8-419F-8A5D-4E78C94B1D4F}"/>
    <dgm:cxn modelId="{7D10A31C-5D9B-4BFF-906A-E69799957F47}" type="presOf" srcId="{75649581-26FB-475A-A7DD-D7F55640D58B}" destId="{A9F1EDB1-3236-4F8E-A590-B67EA10A55EA}" srcOrd="0" destOrd="0" presId="urn:microsoft.com/office/officeart/2005/8/layout/hProcess11"/>
    <dgm:cxn modelId="{206B0324-BDA9-4200-9318-CE36D4A16B76}" srcId="{F3320547-24A8-4114-A4E3-6CF51C4B4E0A}" destId="{33BE3325-DCC6-4D2D-B46F-804693606A16}" srcOrd="4" destOrd="0" parTransId="{131BF4FA-1782-474B-993B-BD930972424D}" sibTransId="{BFDB4C6F-A4EF-4832-A3D1-2EFED8B44A9E}"/>
    <dgm:cxn modelId="{4FDD8B30-E511-4E5B-A883-7D07813C7001}" type="presOf" srcId="{F51E55A4-4B0C-4EE2-A437-F5970DE22759}" destId="{35E9EEEE-F4F7-46F5-B66F-43B4434FA7FD}" srcOrd="0" destOrd="0" presId="urn:microsoft.com/office/officeart/2005/8/layout/hProcess11"/>
    <dgm:cxn modelId="{FD74C237-A5DA-4EEF-9F36-FCF67E2C9534}" srcId="{F3320547-24A8-4114-A4E3-6CF51C4B4E0A}" destId="{01318E2E-5254-4CB1-BD9C-C75010009967}" srcOrd="2" destOrd="0" parTransId="{023933E9-1F57-48E2-8321-495C8E48DA29}" sibTransId="{643B039E-26E6-4CC2-934B-329715399EDD}"/>
    <dgm:cxn modelId="{475A1B39-57B7-418F-A18B-C35BC18B3B21}" type="presOf" srcId="{33BE3325-DCC6-4D2D-B46F-804693606A16}" destId="{433E2AED-8863-4BDE-A822-5B1372BB3AC6}" srcOrd="0" destOrd="0" presId="urn:microsoft.com/office/officeart/2005/8/layout/hProcess11"/>
    <dgm:cxn modelId="{C43FC75F-40DA-4191-BD5C-999F665FCA7F}" srcId="{F3320547-24A8-4114-A4E3-6CF51C4B4E0A}" destId="{3A26FB95-7EC6-4F81-887B-79D9E0FC7510}" srcOrd="1" destOrd="0" parTransId="{4576A11A-B065-420C-8FC2-A6D079D11C3C}" sibTransId="{FE2AF819-7EEF-4AAD-91DE-39C730D0C74A}"/>
    <dgm:cxn modelId="{D620F25F-B0F9-4D8C-84EB-1C178CF25D34}" type="presOf" srcId="{3A26FB95-7EC6-4F81-887B-79D9E0FC7510}" destId="{243CE65F-ECAF-4FBE-8919-B63F221ECC89}" srcOrd="0" destOrd="0" presId="urn:microsoft.com/office/officeart/2005/8/layout/hProcess11"/>
    <dgm:cxn modelId="{B0BA5365-7CB4-4E30-A434-9D48F8CE26E9}" srcId="{F3320547-24A8-4114-A4E3-6CF51C4B4E0A}" destId="{F51E55A4-4B0C-4EE2-A437-F5970DE22759}" srcOrd="5" destOrd="0" parTransId="{2DA35EEA-9C9E-4BE4-A62E-DB91817B9082}" sibTransId="{3F274DCD-8BA8-4954-B0E2-96A84674F39E}"/>
    <dgm:cxn modelId="{7C953271-B4B0-46BE-81B5-3133416D949B}" type="presOf" srcId="{1A306C4F-8671-4B50-94E2-76F44E215E77}" destId="{5463D256-F43F-4792-AAEE-4494B62E1AC5}" srcOrd="0" destOrd="0" presId="urn:microsoft.com/office/officeart/2005/8/layout/hProcess11"/>
    <dgm:cxn modelId="{F2E35258-A088-4E9B-AD53-6E04F2567F11}" srcId="{F3320547-24A8-4114-A4E3-6CF51C4B4E0A}" destId="{A5AE18F5-E6D0-46C0-AA48-596DA87E6CBA}" srcOrd="8" destOrd="0" parTransId="{29798360-0FBA-4805-A9AB-DC9C7C730403}" sibTransId="{6D75605F-907E-4B08-A968-324294A53DE6}"/>
    <dgm:cxn modelId="{5652BD7A-B310-46B8-8B01-9EACC6EC8EAC}" srcId="{F3320547-24A8-4114-A4E3-6CF51C4B4E0A}" destId="{052FFA72-A38C-471B-99EC-0FA5CF795CE7}" srcOrd="10" destOrd="0" parTransId="{A6CD57A0-7245-4678-997B-C918C0C526DB}" sibTransId="{90772974-E4A6-4204-88CD-F0B95FC801E2}"/>
    <dgm:cxn modelId="{931D9091-75ED-43B7-AF18-09714D0AF055}" type="presOf" srcId="{F3320547-24A8-4114-A4E3-6CF51C4B4E0A}" destId="{FA0B13F9-370A-4DE4-9C36-504FA6BE57CF}" srcOrd="0" destOrd="0" presId="urn:microsoft.com/office/officeart/2005/8/layout/hProcess11"/>
    <dgm:cxn modelId="{768561B2-E7E4-408E-846F-85B15078B512}" type="presOf" srcId="{01318E2E-5254-4CB1-BD9C-C75010009967}" destId="{2960560E-18C2-4C65-953D-2B9125C6FD14}" srcOrd="0" destOrd="0" presId="urn:microsoft.com/office/officeart/2005/8/layout/hProcess11"/>
    <dgm:cxn modelId="{9E0D26B7-114B-4D8B-9A8C-9886830F1FF8}" type="presOf" srcId="{659FDAB4-8813-4A67-B849-2AAB645D0813}" destId="{A269BFE2-9EB4-4E17-BA68-046C4A5A0739}" srcOrd="0" destOrd="0" presId="urn:microsoft.com/office/officeart/2005/8/layout/hProcess11"/>
    <dgm:cxn modelId="{3DA19ABD-FBB7-48A4-8542-AE5E568301EF}" srcId="{F3320547-24A8-4114-A4E3-6CF51C4B4E0A}" destId="{62338AC5-2182-49F3-926A-90136206E89E}" srcOrd="3" destOrd="0" parTransId="{931B9440-7D39-45D2-BD6C-5B4F88396EC8}" sibTransId="{73FA3AA0-DF86-4BC5-9DAE-84CC21A8B83A}"/>
    <dgm:cxn modelId="{0FA508C2-98EC-4A57-8B80-C9F494569EE0}" srcId="{F3320547-24A8-4114-A4E3-6CF51C4B4E0A}" destId="{2E7F125C-2CB5-4068-99B4-261FE397CEF9}" srcOrd="9" destOrd="0" parTransId="{7E757F8C-0DCD-4D9A-91C5-9F51CABAD518}" sibTransId="{F0D88943-A2E0-4993-ACA2-D3E12B85893C}"/>
    <dgm:cxn modelId="{EBA36EC3-DE26-4FE0-922D-2249178C7852}" type="presOf" srcId="{052FFA72-A38C-471B-99EC-0FA5CF795CE7}" destId="{9B3F1681-F1F5-45A0-80B1-C9A6BA01BFB3}" srcOrd="0" destOrd="0" presId="urn:microsoft.com/office/officeart/2005/8/layout/hProcess11"/>
    <dgm:cxn modelId="{680302D8-4A24-42CB-ACB3-E161C6129160}" srcId="{F3320547-24A8-4114-A4E3-6CF51C4B4E0A}" destId="{659FDAB4-8813-4A67-B849-2AAB645D0813}" srcOrd="6" destOrd="0" parTransId="{A5549CE5-BDBF-4971-8BB7-D3F80B97DB26}" sibTransId="{F17B4897-8F29-40FE-82FF-7E95FE04C5E6}"/>
    <dgm:cxn modelId="{B7EE08E5-1E15-43E5-BC03-1035C854447E}" type="presOf" srcId="{2E7F125C-2CB5-4068-99B4-261FE397CEF9}" destId="{A7D3A19A-8604-4673-882D-62A2086B537F}" srcOrd="0" destOrd="0" presId="urn:microsoft.com/office/officeart/2005/8/layout/hProcess11"/>
    <dgm:cxn modelId="{3CE9FAED-DF55-4B55-95FB-292D236EAFE5}" srcId="{F3320547-24A8-4114-A4E3-6CF51C4B4E0A}" destId="{1A306C4F-8671-4B50-94E2-76F44E215E77}" srcOrd="7" destOrd="0" parTransId="{4A063098-6567-4E3B-88DC-E9CE322F31DF}" sibTransId="{EB44C0AA-B85A-446F-9094-0E4253982CF7}"/>
    <dgm:cxn modelId="{3A071ECF-871A-4A09-9EA3-249C57469DF9}" type="presParOf" srcId="{FA0B13F9-370A-4DE4-9C36-504FA6BE57CF}" destId="{F358B93B-D577-42AA-9706-5E6B0B43B77A}" srcOrd="0" destOrd="0" presId="urn:microsoft.com/office/officeart/2005/8/layout/hProcess11"/>
    <dgm:cxn modelId="{6C943F8E-CB18-4789-A643-19050CDAB488}" type="presParOf" srcId="{FA0B13F9-370A-4DE4-9C36-504FA6BE57CF}" destId="{D10D9A27-CAC3-4A4B-A8DB-E0B9194339A2}" srcOrd="1" destOrd="0" presId="urn:microsoft.com/office/officeart/2005/8/layout/hProcess11"/>
    <dgm:cxn modelId="{DBAB94E9-BCB1-4540-A25B-49A2B0CC9343}" type="presParOf" srcId="{D10D9A27-CAC3-4A4B-A8DB-E0B9194339A2}" destId="{B3427438-8FE0-4844-B39F-D6ECAF833F95}" srcOrd="0" destOrd="0" presId="urn:microsoft.com/office/officeart/2005/8/layout/hProcess11"/>
    <dgm:cxn modelId="{9659005D-2419-4C7A-BC2B-1D68CC8229CF}" type="presParOf" srcId="{B3427438-8FE0-4844-B39F-D6ECAF833F95}" destId="{A9F1EDB1-3236-4F8E-A590-B67EA10A55EA}" srcOrd="0" destOrd="0" presId="urn:microsoft.com/office/officeart/2005/8/layout/hProcess11"/>
    <dgm:cxn modelId="{FE8CF09A-426D-4781-9774-3E3D80B1D75D}" type="presParOf" srcId="{B3427438-8FE0-4844-B39F-D6ECAF833F95}" destId="{6DE0A699-5F3E-4AFB-B398-A07FAF9771A6}" srcOrd="1" destOrd="0" presId="urn:microsoft.com/office/officeart/2005/8/layout/hProcess11"/>
    <dgm:cxn modelId="{4178CB58-9489-437F-AAF4-0700B6FD03E0}" type="presParOf" srcId="{B3427438-8FE0-4844-B39F-D6ECAF833F95}" destId="{BC7F63CC-DB4B-423B-A70B-9D4D718DF11E}" srcOrd="2" destOrd="0" presId="urn:microsoft.com/office/officeart/2005/8/layout/hProcess11"/>
    <dgm:cxn modelId="{9A816807-FB06-4F14-BA79-556EAB5F86C6}" type="presParOf" srcId="{D10D9A27-CAC3-4A4B-A8DB-E0B9194339A2}" destId="{DABFC16A-9485-47B7-9CA8-E67D24CAF27C}" srcOrd="1" destOrd="0" presId="urn:microsoft.com/office/officeart/2005/8/layout/hProcess11"/>
    <dgm:cxn modelId="{C6681902-033C-4772-A960-06448D397159}" type="presParOf" srcId="{D10D9A27-CAC3-4A4B-A8DB-E0B9194339A2}" destId="{9144F18D-E046-4803-BF97-7C9770F78F6E}" srcOrd="2" destOrd="0" presId="urn:microsoft.com/office/officeart/2005/8/layout/hProcess11"/>
    <dgm:cxn modelId="{787E807E-8ED8-4BCF-B2D8-EDBA0BC571B2}" type="presParOf" srcId="{9144F18D-E046-4803-BF97-7C9770F78F6E}" destId="{243CE65F-ECAF-4FBE-8919-B63F221ECC89}" srcOrd="0" destOrd="0" presId="urn:microsoft.com/office/officeart/2005/8/layout/hProcess11"/>
    <dgm:cxn modelId="{0C50156F-F1CD-4308-8870-5462CC58069C}" type="presParOf" srcId="{9144F18D-E046-4803-BF97-7C9770F78F6E}" destId="{6DCB4DA3-C80B-447C-9754-E29B26D09141}" srcOrd="1" destOrd="0" presId="urn:microsoft.com/office/officeart/2005/8/layout/hProcess11"/>
    <dgm:cxn modelId="{5C876009-D0B9-4E64-979D-27EDF3E2B7CE}" type="presParOf" srcId="{9144F18D-E046-4803-BF97-7C9770F78F6E}" destId="{1594D05C-7FA9-496D-829D-5FFB1859C120}" srcOrd="2" destOrd="0" presId="urn:microsoft.com/office/officeart/2005/8/layout/hProcess11"/>
    <dgm:cxn modelId="{A1517375-0D70-420A-AACD-0FDE7239E9ED}" type="presParOf" srcId="{D10D9A27-CAC3-4A4B-A8DB-E0B9194339A2}" destId="{8A76D6DD-312B-46F0-A846-71E89A8FB700}" srcOrd="3" destOrd="0" presId="urn:microsoft.com/office/officeart/2005/8/layout/hProcess11"/>
    <dgm:cxn modelId="{8D429235-5E90-4303-A340-4DD525E36804}" type="presParOf" srcId="{D10D9A27-CAC3-4A4B-A8DB-E0B9194339A2}" destId="{75393358-5371-426E-BC4D-6CE1BBD0814C}" srcOrd="4" destOrd="0" presId="urn:microsoft.com/office/officeart/2005/8/layout/hProcess11"/>
    <dgm:cxn modelId="{CB765926-908C-4CDB-B83D-45E0A6625F27}" type="presParOf" srcId="{75393358-5371-426E-BC4D-6CE1BBD0814C}" destId="{2960560E-18C2-4C65-953D-2B9125C6FD14}" srcOrd="0" destOrd="0" presId="urn:microsoft.com/office/officeart/2005/8/layout/hProcess11"/>
    <dgm:cxn modelId="{F7097569-C6F4-4835-8458-064533FA0DF8}" type="presParOf" srcId="{75393358-5371-426E-BC4D-6CE1BBD0814C}" destId="{C0E52E8E-4AB9-4992-9969-BD7FC59487C7}" srcOrd="1" destOrd="0" presId="urn:microsoft.com/office/officeart/2005/8/layout/hProcess11"/>
    <dgm:cxn modelId="{D9A99D33-409F-4510-BC26-942B3D2FD771}" type="presParOf" srcId="{75393358-5371-426E-BC4D-6CE1BBD0814C}" destId="{3A9CEB29-C591-43D8-8BF1-C0773EC37CFA}" srcOrd="2" destOrd="0" presId="urn:microsoft.com/office/officeart/2005/8/layout/hProcess11"/>
    <dgm:cxn modelId="{49AD7284-E682-49DA-B27F-CC42F6575C86}" type="presParOf" srcId="{D10D9A27-CAC3-4A4B-A8DB-E0B9194339A2}" destId="{BCD5F89B-6891-42FA-BACD-9CF17034A3B4}" srcOrd="5" destOrd="0" presId="urn:microsoft.com/office/officeart/2005/8/layout/hProcess11"/>
    <dgm:cxn modelId="{1942C359-81AF-4672-BC46-A6F86FA89BFD}" type="presParOf" srcId="{D10D9A27-CAC3-4A4B-A8DB-E0B9194339A2}" destId="{3A54F234-049E-43CF-9C64-752B4689705A}" srcOrd="6" destOrd="0" presId="urn:microsoft.com/office/officeart/2005/8/layout/hProcess11"/>
    <dgm:cxn modelId="{FC0E2BE1-A828-46F6-B0A8-5B4FDF1B09DA}" type="presParOf" srcId="{3A54F234-049E-43CF-9C64-752B4689705A}" destId="{19B2729C-C09B-4EDC-B4E4-B66F10630E6E}" srcOrd="0" destOrd="0" presId="urn:microsoft.com/office/officeart/2005/8/layout/hProcess11"/>
    <dgm:cxn modelId="{68E24638-3B8D-41F7-A8E7-D8C984A1C786}" type="presParOf" srcId="{3A54F234-049E-43CF-9C64-752B4689705A}" destId="{0AFBDAE9-3F74-41FE-B60C-9C56DBADD9B2}" srcOrd="1" destOrd="0" presId="urn:microsoft.com/office/officeart/2005/8/layout/hProcess11"/>
    <dgm:cxn modelId="{334AA090-90FB-4D4A-B3D8-0B7026082037}" type="presParOf" srcId="{3A54F234-049E-43CF-9C64-752B4689705A}" destId="{C8F75521-5A7E-4876-8C0B-97D34CF7D574}" srcOrd="2" destOrd="0" presId="urn:microsoft.com/office/officeart/2005/8/layout/hProcess11"/>
    <dgm:cxn modelId="{286B0D6B-FA98-490F-A55E-3BC6D5695D75}" type="presParOf" srcId="{D10D9A27-CAC3-4A4B-A8DB-E0B9194339A2}" destId="{E520F000-FB70-498D-89F2-130234595F50}" srcOrd="7" destOrd="0" presId="urn:microsoft.com/office/officeart/2005/8/layout/hProcess11"/>
    <dgm:cxn modelId="{31007DCE-E665-4930-8EDD-5ED0CA6D291F}" type="presParOf" srcId="{D10D9A27-CAC3-4A4B-A8DB-E0B9194339A2}" destId="{6752329E-892B-4D66-935E-ABDF3473EA38}" srcOrd="8" destOrd="0" presId="urn:microsoft.com/office/officeart/2005/8/layout/hProcess11"/>
    <dgm:cxn modelId="{0ADE6194-0CF3-43D0-9745-2814D0B4E07F}" type="presParOf" srcId="{6752329E-892B-4D66-935E-ABDF3473EA38}" destId="{433E2AED-8863-4BDE-A822-5B1372BB3AC6}" srcOrd="0" destOrd="0" presId="urn:microsoft.com/office/officeart/2005/8/layout/hProcess11"/>
    <dgm:cxn modelId="{1761E6FB-C0DF-4AB8-A28B-8EF25926EB22}" type="presParOf" srcId="{6752329E-892B-4D66-935E-ABDF3473EA38}" destId="{11768363-0E4D-4678-9BAD-23858A04F477}" srcOrd="1" destOrd="0" presId="urn:microsoft.com/office/officeart/2005/8/layout/hProcess11"/>
    <dgm:cxn modelId="{8AB54ED4-3BFA-41C3-8A9D-3C11019796C1}" type="presParOf" srcId="{6752329E-892B-4D66-935E-ABDF3473EA38}" destId="{21611C70-A841-43D4-AD0E-6790E339B505}" srcOrd="2" destOrd="0" presId="urn:microsoft.com/office/officeart/2005/8/layout/hProcess11"/>
    <dgm:cxn modelId="{7A83170A-9BA8-4A17-B3BF-EEA76E37962F}" type="presParOf" srcId="{D10D9A27-CAC3-4A4B-A8DB-E0B9194339A2}" destId="{3A18C51B-A5C2-489B-A176-3258E6F9D588}" srcOrd="9" destOrd="0" presId="urn:microsoft.com/office/officeart/2005/8/layout/hProcess11"/>
    <dgm:cxn modelId="{A96137BD-0974-4A70-A10F-20161FD66ACE}" type="presParOf" srcId="{D10D9A27-CAC3-4A4B-A8DB-E0B9194339A2}" destId="{9DAEEB2C-63B7-4CBF-9597-4A6940FAD056}" srcOrd="10" destOrd="0" presId="urn:microsoft.com/office/officeart/2005/8/layout/hProcess11"/>
    <dgm:cxn modelId="{B78FDA6A-1D2E-4DC6-91C9-4279DA8FC791}" type="presParOf" srcId="{9DAEEB2C-63B7-4CBF-9597-4A6940FAD056}" destId="{35E9EEEE-F4F7-46F5-B66F-43B4434FA7FD}" srcOrd="0" destOrd="0" presId="urn:microsoft.com/office/officeart/2005/8/layout/hProcess11"/>
    <dgm:cxn modelId="{D67DB03B-C18F-4235-AC7E-EA1656E3DE48}" type="presParOf" srcId="{9DAEEB2C-63B7-4CBF-9597-4A6940FAD056}" destId="{B18DA853-BA11-4EEE-A94D-E09BA40D9F66}" srcOrd="1" destOrd="0" presId="urn:microsoft.com/office/officeart/2005/8/layout/hProcess11"/>
    <dgm:cxn modelId="{8EA2B3DB-D7E8-4D2F-BD45-F71C2CD4B3F4}" type="presParOf" srcId="{9DAEEB2C-63B7-4CBF-9597-4A6940FAD056}" destId="{BFB34C5F-FFB6-4AF4-A4CC-CB6C5D5E63C5}" srcOrd="2" destOrd="0" presId="urn:microsoft.com/office/officeart/2005/8/layout/hProcess11"/>
    <dgm:cxn modelId="{BC3D711E-89E4-4D6C-AC64-9B885AF75C2D}" type="presParOf" srcId="{D10D9A27-CAC3-4A4B-A8DB-E0B9194339A2}" destId="{746FD769-925E-4AF9-8715-8EFDE0F66F44}" srcOrd="11" destOrd="0" presId="urn:microsoft.com/office/officeart/2005/8/layout/hProcess11"/>
    <dgm:cxn modelId="{EE31E095-1AA3-404F-86EC-07B9FEBF0079}" type="presParOf" srcId="{D10D9A27-CAC3-4A4B-A8DB-E0B9194339A2}" destId="{656F1D92-4D4D-4903-9DC4-3C693C283170}" srcOrd="12" destOrd="0" presId="urn:microsoft.com/office/officeart/2005/8/layout/hProcess11"/>
    <dgm:cxn modelId="{CEE2A6FE-D1BB-4BAC-892C-2F050EC536B8}" type="presParOf" srcId="{656F1D92-4D4D-4903-9DC4-3C693C283170}" destId="{A269BFE2-9EB4-4E17-BA68-046C4A5A0739}" srcOrd="0" destOrd="0" presId="urn:microsoft.com/office/officeart/2005/8/layout/hProcess11"/>
    <dgm:cxn modelId="{DE66B50E-E7AB-4E90-A160-947B21CEC874}" type="presParOf" srcId="{656F1D92-4D4D-4903-9DC4-3C693C283170}" destId="{E33FFC61-A552-48A6-A4A9-BE74EBF87B89}" srcOrd="1" destOrd="0" presId="urn:microsoft.com/office/officeart/2005/8/layout/hProcess11"/>
    <dgm:cxn modelId="{8304A41E-F1F2-4A8B-8E27-0E3F19B7612A}" type="presParOf" srcId="{656F1D92-4D4D-4903-9DC4-3C693C283170}" destId="{84703E8D-DA89-4DB3-A591-C27B89F651FC}" srcOrd="2" destOrd="0" presId="urn:microsoft.com/office/officeart/2005/8/layout/hProcess11"/>
    <dgm:cxn modelId="{75F32D3C-57ED-48AD-94F9-47CEC46FFFDD}" type="presParOf" srcId="{D10D9A27-CAC3-4A4B-A8DB-E0B9194339A2}" destId="{BF29EFF6-8CA0-4A76-9F52-2D83C5B4D6E8}" srcOrd="13" destOrd="0" presId="urn:microsoft.com/office/officeart/2005/8/layout/hProcess11"/>
    <dgm:cxn modelId="{54E4CDE5-46F1-4CCA-A108-31E5B5FBE1E6}" type="presParOf" srcId="{D10D9A27-CAC3-4A4B-A8DB-E0B9194339A2}" destId="{05CBDDA0-4ADE-4DCF-B15C-139F2F4BE41C}" srcOrd="14" destOrd="0" presId="urn:microsoft.com/office/officeart/2005/8/layout/hProcess11"/>
    <dgm:cxn modelId="{D934D692-3D30-4833-945A-315DB0CE2BFC}" type="presParOf" srcId="{05CBDDA0-4ADE-4DCF-B15C-139F2F4BE41C}" destId="{5463D256-F43F-4792-AAEE-4494B62E1AC5}" srcOrd="0" destOrd="0" presId="urn:microsoft.com/office/officeart/2005/8/layout/hProcess11"/>
    <dgm:cxn modelId="{4A5B35A9-E3E9-44EA-ADC3-9885335EE4E8}" type="presParOf" srcId="{05CBDDA0-4ADE-4DCF-B15C-139F2F4BE41C}" destId="{11E1A293-C99D-4789-BA84-E19444A7D48F}" srcOrd="1" destOrd="0" presId="urn:microsoft.com/office/officeart/2005/8/layout/hProcess11"/>
    <dgm:cxn modelId="{9C78CBBB-795D-424C-B86B-32A015F56351}" type="presParOf" srcId="{05CBDDA0-4ADE-4DCF-B15C-139F2F4BE41C}" destId="{4FFBC89A-E0FD-42D8-B559-111FBE4FED41}" srcOrd="2" destOrd="0" presId="urn:microsoft.com/office/officeart/2005/8/layout/hProcess11"/>
    <dgm:cxn modelId="{6231CB89-C31C-43AF-BA20-8E223EAF7A07}" type="presParOf" srcId="{D10D9A27-CAC3-4A4B-A8DB-E0B9194339A2}" destId="{55A06A1C-DE90-405D-8930-F03BD0AA91C2}" srcOrd="15" destOrd="0" presId="urn:microsoft.com/office/officeart/2005/8/layout/hProcess11"/>
    <dgm:cxn modelId="{E5697B23-F6A5-4DE9-B248-194B217068EA}" type="presParOf" srcId="{D10D9A27-CAC3-4A4B-A8DB-E0B9194339A2}" destId="{4D4BE20C-9BC7-4069-8DCA-FBE57B45BB47}" srcOrd="16" destOrd="0" presId="urn:microsoft.com/office/officeart/2005/8/layout/hProcess11"/>
    <dgm:cxn modelId="{65AB807A-6A4D-4790-B72A-FC3E6EA3E328}" type="presParOf" srcId="{4D4BE20C-9BC7-4069-8DCA-FBE57B45BB47}" destId="{FA52CEC2-07E5-484E-903D-F85154264505}" srcOrd="0" destOrd="0" presId="urn:microsoft.com/office/officeart/2005/8/layout/hProcess11"/>
    <dgm:cxn modelId="{EF37DA4E-8673-4F25-B96E-AC03C54709C8}" type="presParOf" srcId="{4D4BE20C-9BC7-4069-8DCA-FBE57B45BB47}" destId="{58C379C3-8106-4DBD-ABF6-695584075C4B}" srcOrd="1" destOrd="0" presId="urn:microsoft.com/office/officeart/2005/8/layout/hProcess11"/>
    <dgm:cxn modelId="{FFD14F35-6B5A-42FB-BA19-FE95AABBB37D}" type="presParOf" srcId="{4D4BE20C-9BC7-4069-8DCA-FBE57B45BB47}" destId="{DE470AB3-0A0C-455E-ADEC-B883085F5006}" srcOrd="2" destOrd="0" presId="urn:microsoft.com/office/officeart/2005/8/layout/hProcess11"/>
    <dgm:cxn modelId="{D4567289-ACC8-4F11-9BF2-6A60A34BD91C}" type="presParOf" srcId="{D10D9A27-CAC3-4A4B-A8DB-E0B9194339A2}" destId="{DB4A27D6-CF00-4D88-AEBE-DC4E5F60FB4D}" srcOrd="17" destOrd="0" presId="urn:microsoft.com/office/officeart/2005/8/layout/hProcess11"/>
    <dgm:cxn modelId="{7B97EAE4-9B40-47DB-831A-BF7F26F494F5}" type="presParOf" srcId="{D10D9A27-CAC3-4A4B-A8DB-E0B9194339A2}" destId="{EAB4F54A-30CC-461D-99DF-1194B6D45293}" srcOrd="18" destOrd="0" presId="urn:microsoft.com/office/officeart/2005/8/layout/hProcess11"/>
    <dgm:cxn modelId="{966B1BD4-8279-4376-9C2F-AE0E6EADBC4E}" type="presParOf" srcId="{EAB4F54A-30CC-461D-99DF-1194B6D45293}" destId="{A7D3A19A-8604-4673-882D-62A2086B537F}" srcOrd="0" destOrd="0" presId="urn:microsoft.com/office/officeart/2005/8/layout/hProcess11"/>
    <dgm:cxn modelId="{AA8E39ED-636B-48CA-8EDD-6821CBC42529}" type="presParOf" srcId="{EAB4F54A-30CC-461D-99DF-1194B6D45293}" destId="{2688CD4F-01E3-4514-A98B-97950BD3C248}" srcOrd="1" destOrd="0" presId="urn:microsoft.com/office/officeart/2005/8/layout/hProcess11"/>
    <dgm:cxn modelId="{1DFFDA3D-85E6-4439-AAE3-C61970BAB83E}" type="presParOf" srcId="{EAB4F54A-30CC-461D-99DF-1194B6D45293}" destId="{F8FDD3D7-6A13-4932-A4FC-2D350576FE0F}" srcOrd="2" destOrd="0" presId="urn:microsoft.com/office/officeart/2005/8/layout/hProcess11"/>
    <dgm:cxn modelId="{8D261B60-C98A-47DA-A4FC-15CC645DCDA0}" type="presParOf" srcId="{D10D9A27-CAC3-4A4B-A8DB-E0B9194339A2}" destId="{99940F3F-F08D-4A17-8EC4-15C12D08EF51}" srcOrd="19" destOrd="0" presId="urn:microsoft.com/office/officeart/2005/8/layout/hProcess11"/>
    <dgm:cxn modelId="{D449C01C-3DFB-4AE1-8205-D7CB404A2517}" type="presParOf" srcId="{D10D9A27-CAC3-4A4B-A8DB-E0B9194339A2}" destId="{C420A706-3893-44DF-966B-A4EB355AA40D}" srcOrd="20" destOrd="0" presId="urn:microsoft.com/office/officeart/2005/8/layout/hProcess11"/>
    <dgm:cxn modelId="{802338DB-D2AC-4872-884A-EDE56ACCDE56}" type="presParOf" srcId="{C420A706-3893-44DF-966B-A4EB355AA40D}" destId="{9B3F1681-F1F5-45A0-80B1-C9A6BA01BFB3}" srcOrd="0" destOrd="0" presId="urn:microsoft.com/office/officeart/2005/8/layout/hProcess11"/>
    <dgm:cxn modelId="{A0DE44AE-1315-4313-830A-C41291AC6818}" type="presParOf" srcId="{C420A706-3893-44DF-966B-A4EB355AA40D}" destId="{FC48F385-1918-4184-B49A-24D5D8EE0FD0}" srcOrd="1" destOrd="0" presId="urn:microsoft.com/office/officeart/2005/8/layout/hProcess11"/>
    <dgm:cxn modelId="{93E372E4-EED3-4655-804B-74FCF8BB6641}" type="presParOf" srcId="{C420A706-3893-44DF-966B-A4EB355AA40D}" destId="{AC66448D-0884-4003-8F1E-4A02F271EB0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334E5-5055-4951-8C44-ED2B825196D8}"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s-ES"/>
        </a:p>
      </dgm:t>
    </dgm:pt>
    <dgm:pt modelId="{9612BCFC-1C1F-44C5-A843-F66C1DCE6D24}">
      <dgm:prSet custT="1"/>
      <dgm:spPr/>
      <dgm:t>
        <a:bodyPr/>
        <a:lstStyle/>
        <a:p>
          <a:pPr algn="ctr"/>
          <a:r>
            <a:rPr lang="es-ES" sz="1800" dirty="0">
              <a:latin typeface="Andalus" panose="02020603050405020304" pitchFamily="18" charset="-78"/>
              <a:cs typeface="Andalus" panose="02020603050405020304" pitchFamily="18" charset="-78"/>
            </a:rPr>
            <a:t>Problema </a:t>
          </a:r>
        </a:p>
      </dgm:t>
    </dgm:pt>
    <dgm:pt modelId="{4FDED6C2-34B8-4E90-898C-3423D38409E3}" type="parTrans" cxnId="{BB779508-20CC-4A34-AD04-8942F114900D}">
      <dgm:prSet/>
      <dgm:spPr/>
      <dgm:t>
        <a:bodyPr/>
        <a:lstStyle/>
        <a:p>
          <a:pPr algn="ctr"/>
          <a:endParaRPr lang="es-ES" sz="1800">
            <a:latin typeface="Andalus" panose="02020603050405020304" pitchFamily="18" charset="-78"/>
            <a:cs typeface="Andalus" panose="02020603050405020304" pitchFamily="18" charset="-78"/>
          </a:endParaRPr>
        </a:p>
      </dgm:t>
    </dgm:pt>
    <dgm:pt modelId="{2FAAC70C-0427-44B4-879C-B687A3A1726D}" type="sibTrans" cxnId="{BB779508-20CC-4A34-AD04-8942F114900D}">
      <dgm:prSet/>
      <dgm:spPr/>
      <dgm:t>
        <a:bodyPr/>
        <a:lstStyle/>
        <a:p>
          <a:pPr algn="ctr"/>
          <a:endParaRPr lang="es-ES" sz="1800">
            <a:latin typeface="Andalus" panose="02020603050405020304" pitchFamily="18" charset="-78"/>
            <a:cs typeface="Andalus" panose="02020603050405020304" pitchFamily="18" charset="-78"/>
          </a:endParaRPr>
        </a:p>
      </dgm:t>
    </dgm:pt>
    <dgm:pt modelId="{28D9160E-4D04-4048-993E-F42BEBB6BE3B}">
      <dgm:prSet custT="1"/>
      <dgm:spPr/>
      <dgm:t>
        <a:bodyPr/>
        <a:lstStyle/>
        <a:p>
          <a:pPr algn="ctr"/>
          <a:r>
            <a:rPr lang="es-ES" sz="1800">
              <a:latin typeface="Andalus" panose="02020603050405020304" pitchFamily="18" charset="-78"/>
              <a:cs typeface="Andalus" panose="02020603050405020304" pitchFamily="18" charset="-78"/>
            </a:rPr>
            <a:t>Justificación </a:t>
          </a:r>
        </a:p>
      </dgm:t>
    </dgm:pt>
    <dgm:pt modelId="{27EB7233-270D-46F3-96DF-DE89FB5B40C4}" type="parTrans" cxnId="{38A67C37-11ED-4769-9E86-0956E8748430}">
      <dgm:prSet/>
      <dgm:spPr/>
      <dgm:t>
        <a:bodyPr/>
        <a:lstStyle/>
        <a:p>
          <a:pPr algn="ctr"/>
          <a:endParaRPr lang="es-ES" sz="1800">
            <a:latin typeface="Andalus" panose="02020603050405020304" pitchFamily="18" charset="-78"/>
            <a:cs typeface="Andalus" panose="02020603050405020304" pitchFamily="18" charset="-78"/>
          </a:endParaRPr>
        </a:p>
      </dgm:t>
    </dgm:pt>
    <dgm:pt modelId="{18EE92C5-DB78-4B50-A55D-A69AEC948518}" type="sibTrans" cxnId="{38A67C37-11ED-4769-9E86-0956E8748430}">
      <dgm:prSet/>
      <dgm:spPr/>
      <dgm:t>
        <a:bodyPr/>
        <a:lstStyle/>
        <a:p>
          <a:pPr algn="ctr"/>
          <a:endParaRPr lang="es-ES" sz="1800">
            <a:latin typeface="Andalus" panose="02020603050405020304" pitchFamily="18" charset="-78"/>
            <a:cs typeface="Andalus" panose="02020603050405020304" pitchFamily="18" charset="-78"/>
          </a:endParaRPr>
        </a:p>
      </dgm:t>
    </dgm:pt>
    <dgm:pt modelId="{9061CD15-BA97-4EF7-9915-28EC859C9E27}" type="pres">
      <dgm:prSet presAssocID="{02A334E5-5055-4951-8C44-ED2B825196D8}" presName="Name0" presStyleCnt="0">
        <dgm:presLayoutVars>
          <dgm:dir/>
          <dgm:resizeHandles val="exact"/>
        </dgm:presLayoutVars>
      </dgm:prSet>
      <dgm:spPr/>
    </dgm:pt>
    <dgm:pt modelId="{F41E80AD-96A9-4884-90E8-F4BED3957373}" type="pres">
      <dgm:prSet presAssocID="{9612BCFC-1C1F-44C5-A843-F66C1DCE6D24}" presName="composite" presStyleCnt="0"/>
      <dgm:spPr/>
    </dgm:pt>
    <dgm:pt modelId="{8ED9E36C-C655-495A-91C6-61E054092419}" type="pres">
      <dgm:prSet presAssocID="{9612BCFC-1C1F-44C5-A843-F66C1DCE6D24}" presName="rect1" presStyleLbl="trAlignAcc1" presStyleIdx="0" presStyleCnt="2">
        <dgm:presLayoutVars>
          <dgm:bulletEnabled val="1"/>
        </dgm:presLayoutVars>
      </dgm:prSet>
      <dgm:spPr/>
    </dgm:pt>
    <dgm:pt modelId="{6A199634-252B-4966-ACD6-157FA36E1981}" type="pres">
      <dgm:prSet presAssocID="{9612BCFC-1C1F-44C5-A843-F66C1DCE6D24}" presName="rect2" presStyleLbl="fgImgPlace1" presStyleIdx="0" presStyleCnt="2" custScaleX="183121" custScaleY="104840"/>
      <dgm:spPr>
        <a:blipFill rotWithShape="1">
          <a:blip xmlns:r="http://schemas.openxmlformats.org/officeDocument/2006/relationships" r:embed="rId1"/>
          <a:srcRect/>
          <a:stretch>
            <a:fillRect l="-77000" r="-77000"/>
          </a:stretch>
        </a:blipFill>
      </dgm:spPr>
    </dgm:pt>
    <dgm:pt modelId="{03C78026-79DE-4872-B6B3-4A9D4DEF42AD}" type="pres">
      <dgm:prSet presAssocID="{2FAAC70C-0427-44B4-879C-B687A3A1726D}" presName="sibTrans" presStyleCnt="0"/>
      <dgm:spPr/>
    </dgm:pt>
    <dgm:pt modelId="{50D64F42-4BC2-4518-ACB5-99FC23BD32AF}" type="pres">
      <dgm:prSet presAssocID="{28D9160E-4D04-4048-993E-F42BEBB6BE3B}" presName="composite" presStyleCnt="0"/>
      <dgm:spPr/>
    </dgm:pt>
    <dgm:pt modelId="{2D814C25-8379-4C17-A43A-5B23026ACCE9}" type="pres">
      <dgm:prSet presAssocID="{28D9160E-4D04-4048-993E-F42BEBB6BE3B}" presName="rect1" presStyleLbl="trAlignAcc1" presStyleIdx="1" presStyleCnt="2">
        <dgm:presLayoutVars>
          <dgm:bulletEnabled val="1"/>
        </dgm:presLayoutVars>
      </dgm:prSet>
      <dgm:spPr/>
    </dgm:pt>
    <dgm:pt modelId="{138B8062-720B-4911-A538-028E798C2CFD}" type="pres">
      <dgm:prSet presAssocID="{28D9160E-4D04-4048-993E-F42BEBB6BE3B}" presName="rect2" presStyleLbl="fgImgPlace1" presStyleIdx="1" presStyleCnt="2" custScaleX="160608" custScaleY="112341"/>
      <dgm:spPr>
        <a:blipFill rotWithShape="1">
          <a:blip xmlns:r="http://schemas.openxmlformats.org/officeDocument/2006/relationships" r:embed="rId2"/>
          <a:srcRect/>
          <a:stretch>
            <a:fillRect l="-62000" r="-62000"/>
          </a:stretch>
        </a:blipFill>
      </dgm:spPr>
    </dgm:pt>
  </dgm:ptLst>
  <dgm:cxnLst>
    <dgm:cxn modelId="{BB779508-20CC-4A34-AD04-8942F114900D}" srcId="{02A334E5-5055-4951-8C44-ED2B825196D8}" destId="{9612BCFC-1C1F-44C5-A843-F66C1DCE6D24}" srcOrd="0" destOrd="0" parTransId="{4FDED6C2-34B8-4E90-898C-3423D38409E3}" sibTransId="{2FAAC70C-0427-44B4-879C-B687A3A1726D}"/>
    <dgm:cxn modelId="{D190821B-85B7-4098-BDDF-6F650CED910A}" type="presOf" srcId="{28D9160E-4D04-4048-993E-F42BEBB6BE3B}" destId="{2D814C25-8379-4C17-A43A-5B23026ACCE9}" srcOrd="0" destOrd="0" presId="urn:microsoft.com/office/officeart/2008/layout/PictureStrips"/>
    <dgm:cxn modelId="{38A67C37-11ED-4769-9E86-0956E8748430}" srcId="{02A334E5-5055-4951-8C44-ED2B825196D8}" destId="{28D9160E-4D04-4048-993E-F42BEBB6BE3B}" srcOrd="1" destOrd="0" parTransId="{27EB7233-270D-46F3-96DF-DE89FB5B40C4}" sibTransId="{18EE92C5-DB78-4B50-A55D-A69AEC948518}"/>
    <dgm:cxn modelId="{68EA6E4B-DEDE-47A8-BEAE-ACD6F318DCFE}" type="presOf" srcId="{02A334E5-5055-4951-8C44-ED2B825196D8}" destId="{9061CD15-BA97-4EF7-9915-28EC859C9E27}" srcOrd="0" destOrd="0" presId="urn:microsoft.com/office/officeart/2008/layout/PictureStrips"/>
    <dgm:cxn modelId="{F8BE54A8-5104-44D6-AE59-800BD50C9122}" type="presOf" srcId="{9612BCFC-1C1F-44C5-A843-F66C1DCE6D24}" destId="{8ED9E36C-C655-495A-91C6-61E054092419}" srcOrd="0" destOrd="0" presId="urn:microsoft.com/office/officeart/2008/layout/PictureStrips"/>
    <dgm:cxn modelId="{F727C965-CDE0-4018-81A3-E432C7814990}" type="presParOf" srcId="{9061CD15-BA97-4EF7-9915-28EC859C9E27}" destId="{F41E80AD-96A9-4884-90E8-F4BED3957373}" srcOrd="0" destOrd="0" presId="urn:microsoft.com/office/officeart/2008/layout/PictureStrips"/>
    <dgm:cxn modelId="{47ABFD1F-90F2-4C2F-AB25-2124EFD51CA9}" type="presParOf" srcId="{F41E80AD-96A9-4884-90E8-F4BED3957373}" destId="{8ED9E36C-C655-495A-91C6-61E054092419}" srcOrd="0" destOrd="0" presId="urn:microsoft.com/office/officeart/2008/layout/PictureStrips"/>
    <dgm:cxn modelId="{904B05A9-1441-4AA2-A4DB-FEAFA8C03A8D}" type="presParOf" srcId="{F41E80AD-96A9-4884-90E8-F4BED3957373}" destId="{6A199634-252B-4966-ACD6-157FA36E1981}" srcOrd="1" destOrd="0" presId="urn:microsoft.com/office/officeart/2008/layout/PictureStrips"/>
    <dgm:cxn modelId="{A43317B4-6BD1-4442-B8FA-5B783E2A73EA}" type="presParOf" srcId="{9061CD15-BA97-4EF7-9915-28EC859C9E27}" destId="{03C78026-79DE-4872-B6B3-4A9D4DEF42AD}" srcOrd="1" destOrd="0" presId="urn:microsoft.com/office/officeart/2008/layout/PictureStrips"/>
    <dgm:cxn modelId="{8CF2A822-E7A5-4620-9A1A-FEE596C86AB9}" type="presParOf" srcId="{9061CD15-BA97-4EF7-9915-28EC859C9E27}" destId="{50D64F42-4BC2-4518-ACB5-99FC23BD32AF}" srcOrd="2" destOrd="0" presId="urn:microsoft.com/office/officeart/2008/layout/PictureStrips"/>
    <dgm:cxn modelId="{4FEBBA3B-F6CF-4D46-9330-7044B42B996C}" type="presParOf" srcId="{50D64F42-4BC2-4518-ACB5-99FC23BD32AF}" destId="{2D814C25-8379-4C17-A43A-5B23026ACCE9}" srcOrd="0" destOrd="0" presId="urn:microsoft.com/office/officeart/2008/layout/PictureStrips"/>
    <dgm:cxn modelId="{22221E54-A85A-4848-AFAE-D3B7F4A8FF1D}" type="presParOf" srcId="{50D64F42-4BC2-4518-ACB5-99FC23BD32AF}" destId="{138B8062-720B-4911-A538-028E798C2CF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E2ED81-ED88-442B-8DFE-C4719A010620}" type="doc">
      <dgm:prSet loTypeId="urn:microsoft.com/office/officeart/2009/3/layout/RandomtoResultProcess" loCatId="process" qsTypeId="urn:microsoft.com/office/officeart/2005/8/quickstyle/3d1" qsCatId="3D" csTypeId="urn:microsoft.com/office/officeart/2005/8/colors/colorful2" csCatId="colorful" phldr="1"/>
      <dgm:spPr/>
    </dgm:pt>
    <dgm:pt modelId="{479DAEA9-13B7-4E0F-B992-C87826651F3C}">
      <dgm:prSet phldrT="[Texto]" custT="1"/>
      <dgm:spPr/>
      <dgm:t>
        <a:bodyPr/>
        <a:lstStyle/>
        <a:p>
          <a:r>
            <a:rPr lang="es-ES" sz="1800" dirty="0">
              <a:latin typeface="Andalus" panose="02020603050405020304" pitchFamily="18" charset="-78"/>
              <a:cs typeface="Andalus" panose="02020603050405020304" pitchFamily="18" charset="-78"/>
            </a:rPr>
            <a:t>Patrimonio cultural inmaterial </a:t>
          </a:r>
        </a:p>
      </dgm:t>
    </dgm:pt>
    <dgm:pt modelId="{96649FE4-A927-43B5-A468-CA6306A34BB0}" type="parTrans" cxnId="{252C7129-9F72-496C-90FF-73B079A40B3A}">
      <dgm:prSet/>
      <dgm:spPr/>
      <dgm:t>
        <a:bodyPr/>
        <a:lstStyle/>
        <a:p>
          <a:endParaRPr lang="es-ES" sz="1800">
            <a:latin typeface="Andalus" panose="02020603050405020304" pitchFamily="18" charset="-78"/>
            <a:cs typeface="Andalus" panose="02020603050405020304" pitchFamily="18" charset="-78"/>
          </a:endParaRPr>
        </a:p>
      </dgm:t>
    </dgm:pt>
    <dgm:pt modelId="{7C6BAD3A-B2F4-42E3-A174-A3D3F6AFCFFB}" type="sibTrans" cxnId="{252C7129-9F72-496C-90FF-73B079A40B3A}">
      <dgm:prSet/>
      <dgm:spPr/>
      <dgm:t>
        <a:bodyPr/>
        <a:lstStyle/>
        <a:p>
          <a:endParaRPr lang="es-ES" sz="1800">
            <a:latin typeface="Andalus" panose="02020603050405020304" pitchFamily="18" charset="-78"/>
            <a:cs typeface="Andalus" panose="02020603050405020304" pitchFamily="18" charset="-78"/>
          </a:endParaRPr>
        </a:p>
      </dgm:t>
    </dgm:pt>
    <dgm:pt modelId="{BCEC54B1-3A0F-4B39-BB2E-8FF3FAF0C63F}">
      <dgm:prSet phldrT="[Texto]" custT="1"/>
      <dgm:spPr/>
      <dgm:t>
        <a:bodyPr/>
        <a:lstStyle/>
        <a:p>
          <a:r>
            <a:rPr lang="es-ES" sz="1800" dirty="0">
              <a:latin typeface="Andalus" panose="02020603050405020304" pitchFamily="18" charset="-78"/>
              <a:cs typeface="Andalus" panose="02020603050405020304" pitchFamily="18" charset="-78"/>
            </a:rPr>
            <a:t>Ventaja competitiva</a:t>
          </a:r>
        </a:p>
      </dgm:t>
    </dgm:pt>
    <dgm:pt modelId="{07254F27-3973-4977-9B3A-221F9175CED0}" type="parTrans" cxnId="{866448C2-1913-4B05-8826-178FEDB0CFAD}">
      <dgm:prSet/>
      <dgm:spPr/>
      <dgm:t>
        <a:bodyPr/>
        <a:lstStyle/>
        <a:p>
          <a:endParaRPr lang="es-ES" sz="1800">
            <a:latin typeface="Andalus" panose="02020603050405020304" pitchFamily="18" charset="-78"/>
            <a:cs typeface="Andalus" panose="02020603050405020304" pitchFamily="18" charset="-78"/>
          </a:endParaRPr>
        </a:p>
      </dgm:t>
    </dgm:pt>
    <dgm:pt modelId="{4D4F1453-9BEE-4DA0-869D-2A3913524E1A}" type="sibTrans" cxnId="{866448C2-1913-4B05-8826-178FEDB0CFAD}">
      <dgm:prSet/>
      <dgm:spPr/>
      <dgm:t>
        <a:bodyPr/>
        <a:lstStyle/>
        <a:p>
          <a:endParaRPr lang="es-ES" sz="1800">
            <a:latin typeface="Andalus" panose="02020603050405020304" pitchFamily="18" charset="-78"/>
            <a:cs typeface="Andalus" panose="02020603050405020304" pitchFamily="18" charset="-78"/>
          </a:endParaRPr>
        </a:p>
      </dgm:t>
    </dgm:pt>
    <dgm:pt modelId="{0FEAE474-98A4-441A-88FC-D39513D732EB}">
      <dgm:prSet phldrT="[Texto]" custT="1"/>
      <dgm:spPr/>
      <dgm:t>
        <a:bodyPr/>
        <a:lstStyle/>
        <a:p>
          <a:r>
            <a:rPr lang="es-ES" sz="1800" dirty="0">
              <a:latin typeface="Andalus" panose="02020603050405020304" pitchFamily="18" charset="-78"/>
              <a:cs typeface="Andalus" panose="02020603050405020304" pitchFamily="18" charset="-78"/>
            </a:rPr>
            <a:t>Posicionar</a:t>
          </a:r>
        </a:p>
      </dgm:t>
    </dgm:pt>
    <dgm:pt modelId="{81989BD6-99B7-4F44-950B-B1686FC837EF}" type="parTrans" cxnId="{25C1CCCD-2493-419D-851D-F79C8B5CB8B7}">
      <dgm:prSet/>
      <dgm:spPr/>
      <dgm:t>
        <a:bodyPr/>
        <a:lstStyle/>
        <a:p>
          <a:endParaRPr lang="es-ES" sz="1800">
            <a:latin typeface="Andalus" panose="02020603050405020304" pitchFamily="18" charset="-78"/>
            <a:cs typeface="Andalus" panose="02020603050405020304" pitchFamily="18" charset="-78"/>
          </a:endParaRPr>
        </a:p>
      </dgm:t>
    </dgm:pt>
    <dgm:pt modelId="{F2F93DC5-370D-452F-B57D-CBE96B7E9A57}" type="sibTrans" cxnId="{25C1CCCD-2493-419D-851D-F79C8B5CB8B7}">
      <dgm:prSet/>
      <dgm:spPr/>
      <dgm:t>
        <a:bodyPr/>
        <a:lstStyle/>
        <a:p>
          <a:endParaRPr lang="es-ES" sz="1800">
            <a:latin typeface="Andalus" panose="02020603050405020304" pitchFamily="18" charset="-78"/>
            <a:cs typeface="Andalus" panose="02020603050405020304" pitchFamily="18" charset="-78"/>
          </a:endParaRPr>
        </a:p>
      </dgm:t>
    </dgm:pt>
    <dgm:pt modelId="{8E9F20F1-769C-493D-99E2-792A6F6002D1}">
      <dgm:prSet phldrT="[Texto]" custT="1"/>
      <dgm:spPr/>
      <dgm:t>
        <a:bodyPr/>
        <a:lstStyle/>
        <a:p>
          <a:r>
            <a:rPr lang="es-ES" sz="1800" dirty="0">
              <a:latin typeface="Andalus" panose="02020603050405020304" pitchFamily="18" charset="-78"/>
              <a:cs typeface="Andalus" panose="02020603050405020304" pitchFamily="18" charset="-78"/>
            </a:rPr>
            <a:t>Mercado turístico nacional </a:t>
          </a:r>
        </a:p>
      </dgm:t>
    </dgm:pt>
    <dgm:pt modelId="{0792C4C4-A4C7-43B0-B76A-74ED64DEEE78}" type="parTrans" cxnId="{E47B2CC9-C4AC-41DE-B21E-800FA280F0F2}">
      <dgm:prSet/>
      <dgm:spPr/>
      <dgm:t>
        <a:bodyPr/>
        <a:lstStyle/>
        <a:p>
          <a:endParaRPr lang="es-ES" sz="1800">
            <a:latin typeface="Andalus" panose="02020603050405020304" pitchFamily="18" charset="-78"/>
            <a:cs typeface="Andalus" panose="02020603050405020304" pitchFamily="18" charset="-78"/>
          </a:endParaRPr>
        </a:p>
      </dgm:t>
    </dgm:pt>
    <dgm:pt modelId="{562FEC0D-C862-4883-841A-1C4838328B7F}" type="sibTrans" cxnId="{E47B2CC9-C4AC-41DE-B21E-800FA280F0F2}">
      <dgm:prSet/>
      <dgm:spPr/>
      <dgm:t>
        <a:bodyPr/>
        <a:lstStyle/>
        <a:p>
          <a:endParaRPr lang="es-ES" sz="1800">
            <a:latin typeface="Andalus" panose="02020603050405020304" pitchFamily="18" charset="-78"/>
            <a:cs typeface="Andalus" panose="02020603050405020304" pitchFamily="18" charset="-78"/>
          </a:endParaRPr>
        </a:p>
      </dgm:t>
    </dgm:pt>
    <dgm:pt modelId="{ED0AD60A-11D9-46F4-8E1A-A00EE38F1761}" type="pres">
      <dgm:prSet presAssocID="{55E2ED81-ED88-442B-8DFE-C4719A010620}" presName="Name0" presStyleCnt="0">
        <dgm:presLayoutVars>
          <dgm:dir/>
          <dgm:animOne val="branch"/>
          <dgm:animLvl val="lvl"/>
        </dgm:presLayoutVars>
      </dgm:prSet>
      <dgm:spPr/>
    </dgm:pt>
    <dgm:pt modelId="{F621416A-2195-4409-88C9-214F9E48D44C}" type="pres">
      <dgm:prSet presAssocID="{479DAEA9-13B7-4E0F-B992-C87826651F3C}" presName="chaos" presStyleCnt="0"/>
      <dgm:spPr/>
    </dgm:pt>
    <dgm:pt modelId="{1E05B095-532D-4463-86AF-2579C5EF9858}" type="pres">
      <dgm:prSet presAssocID="{479DAEA9-13B7-4E0F-B992-C87826651F3C}" presName="parTx1" presStyleLbl="revTx" presStyleIdx="0" presStyleCnt="3"/>
      <dgm:spPr/>
    </dgm:pt>
    <dgm:pt modelId="{BF0103AC-00C9-4218-B5C8-C3BAA310CB70}" type="pres">
      <dgm:prSet presAssocID="{479DAEA9-13B7-4E0F-B992-C87826651F3C}" presName="c1" presStyleLbl="node1" presStyleIdx="0" presStyleCnt="19"/>
      <dgm:spPr/>
    </dgm:pt>
    <dgm:pt modelId="{E35B8BB6-F3C8-4BBE-A0BA-A0AAD6F6E704}" type="pres">
      <dgm:prSet presAssocID="{479DAEA9-13B7-4E0F-B992-C87826651F3C}" presName="c2" presStyleLbl="node1" presStyleIdx="1" presStyleCnt="19"/>
      <dgm:spPr/>
    </dgm:pt>
    <dgm:pt modelId="{D94E4E21-9C04-4DE1-96F5-853D4ED67D7A}" type="pres">
      <dgm:prSet presAssocID="{479DAEA9-13B7-4E0F-B992-C87826651F3C}" presName="c3" presStyleLbl="node1" presStyleIdx="2" presStyleCnt="19"/>
      <dgm:spPr/>
    </dgm:pt>
    <dgm:pt modelId="{0664AC70-A5BA-4ADB-AABF-81E23C2B1887}" type="pres">
      <dgm:prSet presAssocID="{479DAEA9-13B7-4E0F-B992-C87826651F3C}" presName="c4" presStyleLbl="node1" presStyleIdx="3" presStyleCnt="19"/>
      <dgm:spPr/>
    </dgm:pt>
    <dgm:pt modelId="{E7778FAD-B150-4ECA-9347-9B8D552EBF80}" type="pres">
      <dgm:prSet presAssocID="{479DAEA9-13B7-4E0F-B992-C87826651F3C}" presName="c5" presStyleLbl="node1" presStyleIdx="4" presStyleCnt="19"/>
      <dgm:spPr/>
    </dgm:pt>
    <dgm:pt modelId="{58965CD0-0E2A-4797-80C5-9116A8C78896}" type="pres">
      <dgm:prSet presAssocID="{479DAEA9-13B7-4E0F-B992-C87826651F3C}" presName="c6" presStyleLbl="node1" presStyleIdx="5" presStyleCnt="19"/>
      <dgm:spPr/>
    </dgm:pt>
    <dgm:pt modelId="{E732B1B1-A814-4B68-B0EE-2629DDD0FA86}" type="pres">
      <dgm:prSet presAssocID="{479DAEA9-13B7-4E0F-B992-C87826651F3C}" presName="c7" presStyleLbl="node1" presStyleIdx="6" presStyleCnt="19"/>
      <dgm:spPr/>
    </dgm:pt>
    <dgm:pt modelId="{C10C0D1D-758C-43FD-B592-173A6C74A14C}" type="pres">
      <dgm:prSet presAssocID="{479DAEA9-13B7-4E0F-B992-C87826651F3C}" presName="c8" presStyleLbl="node1" presStyleIdx="7" presStyleCnt="19"/>
      <dgm:spPr/>
    </dgm:pt>
    <dgm:pt modelId="{FC93D6E4-7BFB-49C2-BC3E-B8FC0DFF5C47}" type="pres">
      <dgm:prSet presAssocID="{479DAEA9-13B7-4E0F-B992-C87826651F3C}" presName="c9" presStyleLbl="node1" presStyleIdx="8" presStyleCnt="19"/>
      <dgm:spPr/>
    </dgm:pt>
    <dgm:pt modelId="{64B62539-E3C2-4F05-94D9-CB71112A5324}" type="pres">
      <dgm:prSet presAssocID="{479DAEA9-13B7-4E0F-B992-C87826651F3C}" presName="c10" presStyleLbl="node1" presStyleIdx="9" presStyleCnt="19"/>
      <dgm:spPr/>
    </dgm:pt>
    <dgm:pt modelId="{136840C9-B2CB-4E1F-A01B-6E8A0E8D01BE}" type="pres">
      <dgm:prSet presAssocID="{479DAEA9-13B7-4E0F-B992-C87826651F3C}" presName="c11" presStyleLbl="node1" presStyleIdx="10" presStyleCnt="19"/>
      <dgm:spPr/>
    </dgm:pt>
    <dgm:pt modelId="{67F3494A-9235-4A8F-93E9-B8A9A502BBE2}" type="pres">
      <dgm:prSet presAssocID="{479DAEA9-13B7-4E0F-B992-C87826651F3C}" presName="c12" presStyleLbl="node1" presStyleIdx="11" presStyleCnt="19"/>
      <dgm:spPr/>
    </dgm:pt>
    <dgm:pt modelId="{64649040-B53A-4F84-AEBF-D4B151421F6D}" type="pres">
      <dgm:prSet presAssocID="{479DAEA9-13B7-4E0F-B992-C87826651F3C}" presName="c13" presStyleLbl="node1" presStyleIdx="12" presStyleCnt="19"/>
      <dgm:spPr/>
    </dgm:pt>
    <dgm:pt modelId="{DB8B807A-B640-4819-9EBB-A4D92C567F5C}" type="pres">
      <dgm:prSet presAssocID="{479DAEA9-13B7-4E0F-B992-C87826651F3C}" presName="c14" presStyleLbl="node1" presStyleIdx="13" presStyleCnt="19"/>
      <dgm:spPr/>
    </dgm:pt>
    <dgm:pt modelId="{77BFA8F9-8A6D-467C-B8D5-7FA8334508C0}" type="pres">
      <dgm:prSet presAssocID="{479DAEA9-13B7-4E0F-B992-C87826651F3C}" presName="c15" presStyleLbl="node1" presStyleIdx="14" presStyleCnt="19"/>
      <dgm:spPr/>
    </dgm:pt>
    <dgm:pt modelId="{5A5679CE-1FF9-428A-8517-C7A00BE41B8A}" type="pres">
      <dgm:prSet presAssocID="{479DAEA9-13B7-4E0F-B992-C87826651F3C}" presName="c16" presStyleLbl="node1" presStyleIdx="15" presStyleCnt="19"/>
      <dgm:spPr/>
    </dgm:pt>
    <dgm:pt modelId="{3D6515CD-6331-4A2D-8FE9-5721BAA44D7A}" type="pres">
      <dgm:prSet presAssocID="{479DAEA9-13B7-4E0F-B992-C87826651F3C}" presName="c17" presStyleLbl="node1" presStyleIdx="16" presStyleCnt="19"/>
      <dgm:spPr/>
    </dgm:pt>
    <dgm:pt modelId="{C9931BF8-472F-4483-982F-DC14813AF93C}" type="pres">
      <dgm:prSet presAssocID="{479DAEA9-13B7-4E0F-B992-C87826651F3C}" presName="c18" presStyleLbl="node1" presStyleIdx="17" presStyleCnt="19"/>
      <dgm:spPr/>
    </dgm:pt>
    <dgm:pt modelId="{08A1FB44-94DC-49BE-A05A-6E359AB68D2B}" type="pres">
      <dgm:prSet presAssocID="{7C6BAD3A-B2F4-42E3-A174-A3D3F6AFCFFB}" presName="chevronComposite1" presStyleCnt="0"/>
      <dgm:spPr/>
    </dgm:pt>
    <dgm:pt modelId="{BD34F86E-BBE7-46D8-9B4E-46628E77DE9C}" type="pres">
      <dgm:prSet presAssocID="{7C6BAD3A-B2F4-42E3-A174-A3D3F6AFCFFB}" presName="chevron1" presStyleLbl="sibTrans2D1" presStyleIdx="0" presStyleCnt="3"/>
      <dgm:spPr/>
    </dgm:pt>
    <dgm:pt modelId="{66C1474D-591A-4A3D-AAD5-1FE413BFF5CB}" type="pres">
      <dgm:prSet presAssocID="{7C6BAD3A-B2F4-42E3-A174-A3D3F6AFCFFB}" presName="spChevron1" presStyleCnt="0"/>
      <dgm:spPr/>
    </dgm:pt>
    <dgm:pt modelId="{05D7B3C8-036A-419D-963F-AA67758F99D7}" type="pres">
      <dgm:prSet presAssocID="{BCEC54B1-3A0F-4B39-BB2E-8FF3FAF0C63F}" presName="middle" presStyleCnt="0"/>
      <dgm:spPr/>
    </dgm:pt>
    <dgm:pt modelId="{064B4DBF-116B-4862-8B61-E53B4103DCD2}" type="pres">
      <dgm:prSet presAssocID="{BCEC54B1-3A0F-4B39-BB2E-8FF3FAF0C63F}" presName="parTxMid" presStyleLbl="revTx" presStyleIdx="1" presStyleCnt="3"/>
      <dgm:spPr/>
    </dgm:pt>
    <dgm:pt modelId="{F5E38359-D235-4D63-8327-00C0C1D8B535}" type="pres">
      <dgm:prSet presAssocID="{BCEC54B1-3A0F-4B39-BB2E-8FF3FAF0C63F}" presName="spMid" presStyleCnt="0"/>
      <dgm:spPr/>
    </dgm:pt>
    <dgm:pt modelId="{E92A0986-0108-4123-9CC0-7F5AEC84A2AA}" type="pres">
      <dgm:prSet presAssocID="{4D4F1453-9BEE-4DA0-869D-2A3913524E1A}" presName="chevronComposite1" presStyleCnt="0"/>
      <dgm:spPr/>
    </dgm:pt>
    <dgm:pt modelId="{037BA98D-CC3C-45E3-944E-5E947FED8F78}" type="pres">
      <dgm:prSet presAssocID="{4D4F1453-9BEE-4DA0-869D-2A3913524E1A}" presName="chevron1" presStyleLbl="sibTrans2D1" presStyleIdx="1" presStyleCnt="3"/>
      <dgm:spPr/>
    </dgm:pt>
    <dgm:pt modelId="{9297CFEE-CBFB-42FD-9D8C-17ADD33FBE85}" type="pres">
      <dgm:prSet presAssocID="{4D4F1453-9BEE-4DA0-869D-2A3913524E1A}" presName="spChevron1" presStyleCnt="0"/>
      <dgm:spPr/>
    </dgm:pt>
    <dgm:pt modelId="{5E6C043A-FBEE-4E4B-A590-88C030A5F613}" type="pres">
      <dgm:prSet presAssocID="{0FEAE474-98A4-441A-88FC-D39513D732EB}" presName="middle" presStyleCnt="0"/>
      <dgm:spPr/>
    </dgm:pt>
    <dgm:pt modelId="{B0FB5A43-504E-482F-8867-CC397622684D}" type="pres">
      <dgm:prSet presAssocID="{0FEAE474-98A4-441A-88FC-D39513D732EB}" presName="parTxMid" presStyleLbl="revTx" presStyleIdx="2" presStyleCnt="3"/>
      <dgm:spPr/>
    </dgm:pt>
    <dgm:pt modelId="{A3A5F42E-E7D7-4992-9302-D7D6153BE4E9}" type="pres">
      <dgm:prSet presAssocID="{0FEAE474-98A4-441A-88FC-D39513D732EB}" presName="spMid" presStyleCnt="0"/>
      <dgm:spPr/>
    </dgm:pt>
    <dgm:pt modelId="{B3381E6D-12F6-49FD-9DC0-1094BFFB46B5}" type="pres">
      <dgm:prSet presAssocID="{F2F93DC5-370D-452F-B57D-CBE96B7E9A57}" presName="chevronComposite1" presStyleCnt="0"/>
      <dgm:spPr/>
    </dgm:pt>
    <dgm:pt modelId="{695B0A67-CAB8-4C8F-960D-170B8BB135AA}" type="pres">
      <dgm:prSet presAssocID="{F2F93DC5-370D-452F-B57D-CBE96B7E9A57}" presName="chevron1" presStyleLbl="sibTrans2D1" presStyleIdx="2" presStyleCnt="3"/>
      <dgm:spPr/>
    </dgm:pt>
    <dgm:pt modelId="{A90C4004-55E0-47CF-BB85-1E5D27DC1F14}" type="pres">
      <dgm:prSet presAssocID="{F2F93DC5-370D-452F-B57D-CBE96B7E9A57}" presName="spChevron1" presStyleCnt="0"/>
      <dgm:spPr/>
    </dgm:pt>
    <dgm:pt modelId="{4FDDADC0-0E29-44B9-AA38-2E3A1828CE2A}" type="pres">
      <dgm:prSet presAssocID="{8E9F20F1-769C-493D-99E2-792A6F6002D1}" presName="last" presStyleCnt="0"/>
      <dgm:spPr/>
    </dgm:pt>
    <dgm:pt modelId="{50601EC9-C349-4100-9E1E-B4C7B3985A0D}" type="pres">
      <dgm:prSet presAssocID="{8E9F20F1-769C-493D-99E2-792A6F6002D1}" presName="circleTx" presStyleLbl="node1" presStyleIdx="18" presStyleCnt="19"/>
      <dgm:spPr/>
    </dgm:pt>
    <dgm:pt modelId="{BE075DB5-BC9C-4291-A101-3673611EBE2B}" type="pres">
      <dgm:prSet presAssocID="{8E9F20F1-769C-493D-99E2-792A6F6002D1}" presName="spN" presStyleCnt="0"/>
      <dgm:spPr/>
    </dgm:pt>
  </dgm:ptLst>
  <dgm:cxnLst>
    <dgm:cxn modelId="{7A4A320A-8929-46E6-AA4D-36AF63B9AD9A}" type="presOf" srcId="{BCEC54B1-3A0F-4B39-BB2E-8FF3FAF0C63F}" destId="{064B4DBF-116B-4862-8B61-E53B4103DCD2}" srcOrd="0" destOrd="0" presId="urn:microsoft.com/office/officeart/2009/3/layout/RandomtoResultProcess"/>
    <dgm:cxn modelId="{BEBF5726-61D8-4FFA-A413-51E5DE6A59B8}" type="presOf" srcId="{8E9F20F1-769C-493D-99E2-792A6F6002D1}" destId="{50601EC9-C349-4100-9E1E-B4C7B3985A0D}" srcOrd="0" destOrd="0" presId="urn:microsoft.com/office/officeart/2009/3/layout/RandomtoResultProcess"/>
    <dgm:cxn modelId="{252C7129-9F72-496C-90FF-73B079A40B3A}" srcId="{55E2ED81-ED88-442B-8DFE-C4719A010620}" destId="{479DAEA9-13B7-4E0F-B992-C87826651F3C}" srcOrd="0" destOrd="0" parTransId="{96649FE4-A927-43B5-A468-CA6306A34BB0}" sibTransId="{7C6BAD3A-B2F4-42E3-A174-A3D3F6AFCFFB}"/>
    <dgm:cxn modelId="{6716C63F-6AA8-4B1B-8546-462273F6EDAD}" type="presOf" srcId="{479DAEA9-13B7-4E0F-B992-C87826651F3C}" destId="{1E05B095-532D-4463-86AF-2579C5EF9858}" srcOrd="0" destOrd="0" presId="urn:microsoft.com/office/officeart/2009/3/layout/RandomtoResultProcess"/>
    <dgm:cxn modelId="{796BED53-610C-4300-AAF9-8A79D800E5B6}" type="presOf" srcId="{0FEAE474-98A4-441A-88FC-D39513D732EB}" destId="{B0FB5A43-504E-482F-8867-CC397622684D}" srcOrd="0" destOrd="0" presId="urn:microsoft.com/office/officeart/2009/3/layout/RandomtoResultProcess"/>
    <dgm:cxn modelId="{866448C2-1913-4B05-8826-178FEDB0CFAD}" srcId="{55E2ED81-ED88-442B-8DFE-C4719A010620}" destId="{BCEC54B1-3A0F-4B39-BB2E-8FF3FAF0C63F}" srcOrd="1" destOrd="0" parTransId="{07254F27-3973-4977-9B3A-221F9175CED0}" sibTransId="{4D4F1453-9BEE-4DA0-869D-2A3913524E1A}"/>
    <dgm:cxn modelId="{E47B2CC9-C4AC-41DE-B21E-800FA280F0F2}" srcId="{55E2ED81-ED88-442B-8DFE-C4719A010620}" destId="{8E9F20F1-769C-493D-99E2-792A6F6002D1}" srcOrd="3" destOrd="0" parTransId="{0792C4C4-A4C7-43B0-B76A-74ED64DEEE78}" sibTransId="{562FEC0D-C862-4883-841A-1C4838328B7F}"/>
    <dgm:cxn modelId="{25C1CCCD-2493-419D-851D-F79C8B5CB8B7}" srcId="{55E2ED81-ED88-442B-8DFE-C4719A010620}" destId="{0FEAE474-98A4-441A-88FC-D39513D732EB}" srcOrd="2" destOrd="0" parTransId="{81989BD6-99B7-4F44-950B-B1686FC837EF}" sibTransId="{F2F93DC5-370D-452F-B57D-CBE96B7E9A57}"/>
    <dgm:cxn modelId="{04A4DDFB-6D61-4713-8DD3-4FE2C4D37918}" type="presOf" srcId="{55E2ED81-ED88-442B-8DFE-C4719A010620}" destId="{ED0AD60A-11D9-46F4-8E1A-A00EE38F1761}" srcOrd="0" destOrd="0" presId="urn:microsoft.com/office/officeart/2009/3/layout/RandomtoResultProcess"/>
    <dgm:cxn modelId="{9D3FE0F3-C47A-48BB-B610-EA0D405542A7}" type="presParOf" srcId="{ED0AD60A-11D9-46F4-8E1A-A00EE38F1761}" destId="{F621416A-2195-4409-88C9-214F9E48D44C}" srcOrd="0" destOrd="0" presId="urn:microsoft.com/office/officeart/2009/3/layout/RandomtoResultProcess"/>
    <dgm:cxn modelId="{3F6ED657-2EA8-4049-8D56-EF13A971379E}" type="presParOf" srcId="{F621416A-2195-4409-88C9-214F9E48D44C}" destId="{1E05B095-532D-4463-86AF-2579C5EF9858}" srcOrd="0" destOrd="0" presId="urn:microsoft.com/office/officeart/2009/3/layout/RandomtoResultProcess"/>
    <dgm:cxn modelId="{CDCEB4A0-C76D-4A59-B5A0-750EF338E977}" type="presParOf" srcId="{F621416A-2195-4409-88C9-214F9E48D44C}" destId="{BF0103AC-00C9-4218-B5C8-C3BAA310CB70}" srcOrd="1" destOrd="0" presId="urn:microsoft.com/office/officeart/2009/3/layout/RandomtoResultProcess"/>
    <dgm:cxn modelId="{105328E0-BA59-44A6-85CF-392D4D1AD70E}" type="presParOf" srcId="{F621416A-2195-4409-88C9-214F9E48D44C}" destId="{E35B8BB6-F3C8-4BBE-A0BA-A0AAD6F6E704}" srcOrd="2" destOrd="0" presId="urn:microsoft.com/office/officeart/2009/3/layout/RandomtoResultProcess"/>
    <dgm:cxn modelId="{D2E37057-7D65-473A-95DC-15F305E11FD1}" type="presParOf" srcId="{F621416A-2195-4409-88C9-214F9E48D44C}" destId="{D94E4E21-9C04-4DE1-96F5-853D4ED67D7A}" srcOrd="3" destOrd="0" presId="urn:microsoft.com/office/officeart/2009/3/layout/RandomtoResultProcess"/>
    <dgm:cxn modelId="{17257F9B-68D3-4402-8A77-E654C21766D5}" type="presParOf" srcId="{F621416A-2195-4409-88C9-214F9E48D44C}" destId="{0664AC70-A5BA-4ADB-AABF-81E23C2B1887}" srcOrd="4" destOrd="0" presId="urn:microsoft.com/office/officeart/2009/3/layout/RandomtoResultProcess"/>
    <dgm:cxn modelId="{3563D6F0-58D4-4163-ACEB-7307769F8A94}" type="presParOf" srcId="{F621416A-2195-4409-88C9-214F9E48D44C}" destId="{E7778FAD-B150-4ECA-9347-9B8D552EBF80}" srcOrd="5" destOrd="0" presId="urn:microsoft.com/office/officeart/2009/3/layout/RandomtoResultProcess"/>
    <dgm:cxn modelId="{0F352E43-A8E0-4E33-B460-632894EDC45D}" type="presParOf" srcId="{F621416A-2195-4409-88C9-214F9E48D44C}" destId="{58965CD0-0E2A-4797-80C5-9116A8C78896}" srcOrd="6" destOrd="0" presId="urn:microsoft.com/office/officeart/2009/3/layout/RandomtoResultProcess"/>
    <dgm:cxn modelId="{CB7F78F7-4EAC-44FA-9EA5-ABD1ACF86064}" type="presParOf" srcId="{F621416A-2195-4409-88C9-214F9E48D44C}" destId="{E732B1B1-A814-4B68-B0EE-2629DDD0FA86}" srcOrd="7" destOrd="0" presId="urn:microsoft.com/office/officeart/2009/3/layout/RandomtoResultProcess"/>
    <dgm:cxn modelId="{9531FE3C-7B41-458F-A0EB-8B0A0E7A2923}" type="presParOf" srcId="{F621416A-2195-4409-88C9-214F9E48D44C}" destId="{C10C0D1D-758C-43FD-B592-173A6C74A14C}" srcOrd="8" destOrd="0" presId="urn:microsoft.com/office/officeart/2009/3/layout/RandomtoResultProcess"/>
    <dgm:cxn modelId="{2F83CA32-1E6B-4FDB-9536-3109EF4AE78B}" type="presParOf" srcId="{F621416A-2195-4409-88C9-214F9E48D44C}" destId="{FC93D6E4-7BFB-49C2-BC3E-B8FC0DFF5C47}" srcOrd="9" destOrd="0" presId="urn:microsoft.com/office/officeart/2009/3/layout/RandomtoResultProcess"/>
    <dgm:cxn modelId="{8EA72A01-B277-46EB-9A59-516C5622588C}" type="presParOf" srcId="{F621416A-2195-4409-88C9-214F9E48D44C}" destId="{64B62539-E3C2-4F05-94D9-CB71112A5324}" srcOrd="10" destOrd="0" presId="urn:microsoft.com/office/officeart/2009/3/layout/RandomtoResultProcess"/>
    <dgm:cxn modelId="{2259A7BA-E7B5-4446-BEC3-907142C95379}" type="presParOf" srcId="{F621416A-2195-4409-88C9-214F9E48D44C}" destId="{136840C9-B2CB-4E1F-A01B-6E8A0E8D01BE}" srcOrd="11" destOrd="0" presId="urn:microsoft.com/office/officeart/2009/3/layout/RandomtoResultProcess"/>
    <dgm:cxn modelId="{96927EB5-9F24-472B-8B06-5CBE68C58D6B}" type="presParOf" srcId="{F621416A-2195-4409-88C9-214F9E48D44C}" destId="{67F3494A-9235-4A8F-93E9-B8A9A502BBE2}" srcOrd="12" destOrd="0" presId="urn:microsoft.com/office/officeart/2009/3/layout/RandomtoResultProcess"/>
    <dgm:cxn modelId="{97E422A9-2E63-4399-973F-552BE4B60AC9}" type="presParOf" srcId="{F621416A-2195-4409-88C9-214F9E48D44C}" destId="{64649040-B53A-4F84-AEBF-D4B151421F6D}" srcOrd="13" destOrd="0" presId="urn:microsoft.com/office/officeart/2009/3/layout/RandomtoResultProcess"/>
    <dgm:cxn modelId="{36E09BF1-A54A-4B68-8DB2-F26C0793AD01}" type="presParOf" srcId="{F621416A-2195-4409-88C9-214F9E48D44C}" destId="{DB8B807A-B640-4819-9EBB-A4D92C567F5C}" srcOrd="14" destOrd="0" presId="urn:microsoft.com/office/officeart/2009/3/layout/RandomtoResultProcess"/>
    <dgm:cxn modelId="{160F0969-DB8F-47CF-980D-E143DD428A26}" type="presParOf" srcId="{F621416A-2195-4409-88C9-214F9E48D44C}" destId="{77BFA8F9-8A6D-467C-B8D5-7FA8334508C0}" srcOrd="15" destOrd="0" presId="urn:microsoft.com/office/officeart/2009/3/layout/RandomtoResultProcess"/>
    <dgm:cxn modelId="{03B4A102-B6E6-41D2-B8DB-49FCBD2AB427}" type="presParOf" srcId="{F621416A-2195-4409-88C9-214F9E48D44C}" destId="{5A5679CE-1FF9-428A-8517-C7A00BE41B8A}" srcOrd="16" destOrd="0" presId="urn:microsoft.com/office/officeart/2009/3/layout/RandomtoResultProcess"/>
    <dgm:cxn modelId="{827AD785-8BE4-4B94-BA93-738507DF8BBD}" type="presParOf" srcId="{F621416A-2195-4409-88C9-214F9E48D44C}" destId="{3D6515CD-6331-4A2D-8FE9-5721BAA44D7A}" srcOrd="17" destOrd="0" presId="urn:microsoft.com/office/officeart/2009/3/layout/RandomtoResultProcess"/>
    <dgm:cxn modelId="{9B0A5993-F65E-4318-A047-7593B7CE5F61}" type="presParOf" srcId="{F621416A-2195-4409-88C9-214F9E48D44C}" destId="{C9931BF8-472F-4483-982F-DC14813AF93C}" srcOrd="18" destOrd="0" presId="urn:microsoft.com/office/officeart/2009/3/layout/RandomtoResultProcess"/>
    <dgm:cxn modelId="{1992D38C-2DE2-4B12-84B2-A9818E1EBC9C}" type="presParOf" srcId="{ED0AD60A-11D9-46F4-8E1A-A00EE38F1761}" destId="{08A1FB44-94DC-49BE-A05A-6E359AB68D2B}" srcOrd="1" destOrd="0" presId="urn:microsoft.com/office/officeart/2009/3/layout/RandomtoResultProcess"/>
    <dgm:cxn modelId="{5056A2B5-A0B3-4314-97B4-3366BDFE4528}" type="presParOf" srcId="{08A1FB44-94DC-49BE-A05A-6E359AB68D2B}" destId="{BD34F86E-BBE7-46D8-9B4E-46628E77DE9C}" srcOrd="0" destOrd="0" presId="urn:microsoft.com/office/officeart/2009/3/layout/RandomtoResultProcess"/>
    <dgm:cxn modelId="{DD15DD91-22CE-42AA-BF92-60096B9F783A}" type="presParOf" srcId="{08A1FB44-94DC-49BE-A05A-6E359AB68D2B}" destId="{66C1474D-591A-4A3D-AAD5-1FE413BFF5CB}" srcOrd="1" destOrd="0" presId="urn:microsoft.com/office/officeart/2009/3/layout/RandomtoResultProcess"/>
    <dgm:cxn modelId="{EAF5EF28-FFFD-41C7-89A3-F421F1A794FA}" type="presParOf" srcId="{ED0AD60A-11D9-46F4-8E1A-A00EE38F1761}" destId="{05D7B3C8-036A-419D-963F-AA67758F99D7}" srcOrd="2" destOrd="0" presId="urn:microsoft.com/office/officeart/2009/3/layout/RandomtoResultProcess"/>
    <dgm:cxn modelId="{88AC771F-8B30-4F55-BF5A-1913C00D79C3}" type="presParOf" srcId="{05D7B3C8-036A-419D-963F-AA67758F99D7}" destId="{064B4DBF-116B-4862-8B61-E53B4103DCD2}" srcOrd="0" destOrd="0" presId="urn:microsoft.com/office/officeart/2009/3/layout/RandomtoResultProcess"/>
    <dgm:cxn modelId="{D15F4FAE-9DB4-4087-8AC7-B50D0B09A395}" type="presParOf" srcId="{05D7B3C8-036A-419D-963F-AA67758F99D7}" destId="{F5E38359-D235-4D63-8327-00C0C1D8B535}" srcOrd="1" destOrd="0" presId="urn:microsoft.com/office/officeart/2009/3/layout/RandomtoResultProcess"/>
    <dgm:cxn modelId="{D6CF6423-79AB-4CC8-97EC-85EB14BD82C3}" type="presParOf" srcId="{ED0AD60A-11D9-46F4-8E1A-A00EE38F1761}" destId="{E92A0986-0108-4123-9CC0-7F5AEC84A2AA}" srcOrd="3" destOrd="0" presId="urn:microsoft.com/office/officeart/2009/3/layout/RandomtoResultProcess"/>
    <dgm:cxn modelId="{76F4786F-5DA3-495E-85F4-CC6F4E5769CE}" type="presParOf" srcId="{E92A0986-0108-4123-9CC0-7F5AEC84A2AA}" destId="{037BA98D-CC3C-45E3-944E-5E947FED8F78}" srcOrd="0" destOrd="0" presId="urn:microsoft.com/office/officeart/2009/3/layout/RandomtoResultProcess"/>
    <dgm:cxn modelId="{2FA4B042-F58F-419B-9C9F-9EBCFF7D6DB7}" type="presParOf" srcId="{E92A0986-0108-4123-9CC0-7F5AEC84A2AA}" destId="{9297CFEE-CBFB-42FD-9D8C-17ADD33FBE85}" srcOrd="1" destOrd="0" presId="urn:microsoft.com/office/officeart/2009/3/layout/RandomtoResultProcess"/>
    <dgm:cxn modelId="{5752A9DF-7CB5-4E2F-8798-C7C14028671B}" type="presParOf" srcId="{ED0AD60A-11D9-46F4-8E1A-A00EE38F1761}" destId="{5E6C043A-FBEE-4E4B-A590-88C030A5F613}" srcOrd="4" destOrd="0" presId="urn:microsoft.com/office/officeart/2009/3/layout/RandomtoResultProcess"/>
    <dgm:cxn modelId="{5BC230BE-9BAC-4161-8F6C-F631E0F79AB4}" type="presParOf" srcId="{5E6C043A-FBEE-4E4B-A590-88C030A5F613}" destId="{B0FB5A43-504E-482F-8867-CC397622684D}" srcOrd="0" destOrd="0" presId="urn:microsoft.com/office/officeart/2009/3/layout/RandomtoResultProcess"/>
    <dgm:cxn modelId="{2FB1229C-C348-492B-ABBE-8A8CDE80B7DA}" type="presParOf" srcId="{5E6C043A-FBEE-4E4B-A590-88C030A5F613}" destId="{A3A5F42E-E7D7-4992-9302-D7D6153BE4E9}" srcOrd="1" destOrd="0" presId="urn:microsoft.com/office/officeart/2009/3/layout/RandomtoResultProcess"/>
    <dgm:cxn modelId="{1FE4D43E-9346-433F-B402-FD02A7399D5B}" type="presParOf" srcId="{ED0AD60A-11D9-46F4-8E1A-A00EE38F1761}" destId="{B3381E6D-12F6-49FD-9DC0-1094BFFB46B5}" srcOrd="5" destOrd="0" presId="urn:microsoft.com/office/officeart/2009/3/layout/RandomtoResultProcess"/>
    <dgm:cxn modelId="{D25E37A8-E604-418A-A36F-0A1A081B3B06}" type="presParOf" srcId="{B3381E6D-12F6-49FD-9DC0-1094BFFB46B5}" destId="{695B0A67-CAB8-4C8F-960D-170B8BB135AA}" srcOrd="0" destOrd="0" presId="urn:microsoft.com/office/officeart/2009/3/layout/RandomtoResultProcess"/>
    <dgm:cxn modelId="{C269BF38-0B00-49E6-9D4A-928D7F5C5C72}" type="presParOf" srcId="{B3381E6D-12F6-49FD-9DC0-1094BFFB46B5}" destId="{A90C4004-55E0-47CF-BB85-1E5D27DC1F14}" srcOrd="1" destOrd="0" presId="urn:microsoft.com/office/officeart/2009/3/layout/RandomtoResultProcess"/>
    <dgm:cxn modelId="{54DD9A56-2883-4719-98EF-9CCB188AC31C}" type="presParOf" srcId="{ED0AD60A-11D9-46F4-8E1A-A00EE38F1761}" destId="{4FDDADC0-0E29-44B9-AA38-2E3A1828CE2A}" srcOrd="6" destOrd="0" presId="urn:microsoft.com/office/officeart/2009/3/layout/RandomtoResultProcess"/>
    <dgm:cxn modelId="{CC5CDCEA-ABF8-462F-92BE-EF244DCD77CD}" type="presParOf" srcId="{4FDDADC0-0E29-44B9-AA38-2E3A1828CE2A}" destId="{50601EC9-C349-4100-9E1E-B4C7B3985A0D}" srcOrd="0" destOrd="0" presId="urn:microsoft.com/office/officeart/2009/3/layout/RandomtoResultProcess"/>
    <dgm:cxn modelId="{2824844C-CA03-419B-AAAC-571ACB9C6373}" type="presParOf" srcId="{4FDDADC0-0E29-44B9-AA38-2E3A1828CE2A}" destId="{BE075DB5-BC9C-4291-A101-3673611EBE2B}"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683086-1EA0-42B1-B0BE-B9640E5CF2EE}" type="doc">
      <dgm:prSet loTypeId="urn:microsoft.com/office/officeart/2008/layout/VerticalCircleList" loCatId="list" qsTypeId="urn:microsoft.com/office/officeart/2005/8/quickstyle/3d3" qsCatId="3D" csTypeId="urn:microsoft.com/office/officeart/2005/8/colors/accent1_2" csCatId="accent1" phldr="1"/>
      <dgm:spPr/>
      <dgm:t>
        <a:bodyPr/>
        <a:lstStyle/>
        <a:p>
          <a:endParaRPr lang="es-ES"/>
        </a:p>
      </dgm:t>
    </dgm:pt>
    <dgm:pt modelId="{C44CC657-7F87-4EAE-BF50-5DC318E29CF0}">
      <dgm:prSet phldrT="[Texto]" custT="1"/>
      <dgm:spPr/>
      <dgm:t>
        <a:bodyPr/>
        <a:lstStyle/>
        <a:p>
          <a:r>
            <a:rPr lang="es-ES" sz="1800" dirty="0">
              <a:latin typeface="Andalus" panose="02020603050405020304" pitchFamily="18" charset="-78"/>
              <a:cs typeface="Andalus" panose="02020603050405020304" pitchFamily="18" charset="-78"/>
            </a:rPr>
            <a:t>Establecer</a:t>
          </a:r>
        </a:p>
        <a:p>
          <a:r>
            <a:rPr lang="es-ES" sz="1800" dirty="0">
              <a:latin typeface="Andalus" panose="02020603050405020304" pitchFamily="18" charset="-78"/>
              <a:cs typeface="Andalus" panose="02020603050405020304" pitchFamily="18" charset="-78"/>
            </a:rPr>
            <a:t>Importancia</a:t>
          </a:r>
        </a:p>
        <a:p>
          <a:r>
            <a:rPr lang="es-ES" sz="1800" dirty="0">
              <a:latin typeface="Andalus" panose="02020603050405020304" pitchFamily="18" charset="-78"/>
              <a:cs typeface="Andalus" panose="02020603050405020304" pitchFamily="18" charset="-78"/>
            </a:rPr>
            <a:t>GADSJM</a:t>
          </a:r>
        </a:p>
      </dgm:t>
    </dgm:pt>
    <dgm:pt modelId="{272EE3A3-9F58-4818-BD99-B923390150DC}" type="parTrans" cxnId="{06268413-2C70-474F-8D34-B93A87732329}">
      <dgm:prSet/>
      <dgm:spPr/>
      <dgm:t>
        <a:bodyPr/>
        <a:lstStyle/>
        <a:p>
          <a:endParaRPr lang="es-ES" sz="1800">
            <a:latin typeface="Andalus" panose="02020603050405020304" pitchFamily="18" charset="-78"/>
            <a:cs typeface="Andalus" panose="02020603050405020304" pitchFamily="18" charset="-78"/>
          </a:endParaRPr>
        </a:p>
      </dgm:t>
    </dgm:pt>
    <dgm:pt modelId="{C28F4371-778B-4B4E-BB5D-2F4724040823}" type="sibTrans" cxnId="{06268413-2C70-474F-8D34-B93A87732329}">
      <dgm:prSet/>
      <dgm:spPr/>
      <dgm:t>
        <a:bodyPr/>
        <a:lstStyle/>
        <a:p>
          <a:endParaRPr lang="es-ES" sz="1800">
            <a:latin typeface="Andalus" panose="02020603050405020304" pitchFamily="18" charset="-78"/>
            <a:cs typeface="Andalus" panose="02020603050405020304" pitchFamily="18" charset="-78"/>
          </a:endParaRPr>
        </a:p>
      </dgm:t>
    </dgm:pt>
    <dgm:pt modelId="{F4CCC912-3BA3-4396-ADFB-C9318D1745F6}">
      <dgm:prSet phldrT="[Texto]" custT="1"/>
      <dgm:spPr/>
      <dgm:t>
        <a:bodyPr/>
        <a:lstStyle/>
        <a:p>
          <a:r>
            <a:rPr lang="es-ES" sz="1800" dirty="0">
              <a:latin typeface="Andalus" panose="02020603050405020304" pitchFamily="18" charset="-78"/>
              <a:cs typeface="Andalus" panose="02020603050405020304" pitchFamily="18" charset="-78"/>
            </a:rPr>
            <a:t>Determinar</a:t>
          </a:r>
        </a:p>
        <a:p>
          <a:r>
            <a:rPr lang="es-ES" sz="1800" dirty="0">
              <a:latin typeface="Andalus" panose="02020603050405020304" pitchFamily="18" charset="-78"/>
              <a:cs typeface="Andalus" panose="02020603050405020304" pitchFamily="18" charset="-78"/>
            </a:rPr>
            <a:t>Oferta turística</a:t>
          </a:r>
        </a:p>
        <a:p>
          <a:r>
            <a:rPr lang="es-ES" sz="1800" dirty="0">
              <a:latin typeface="Andalus" panose="02020603050405020304" pitchFamily="18" charset="-78"/>
              <a:cs typeface="Andalus" panose="02020603050405020304" pitchFamily="18" charset="-78"/>
            </a:rPr>
            <a:t>Elemento diferenciador </a:t>
          </a:r>
        </a:p>
        <a:p>
          <a:endParaRPr lang="es-ES" sz="1800" dirty="0">
            <a:latin typeface="Andalus" panose="02020603050405020304" pitchFamily="18" charset="-78"/>
            <a:cs typeface="Andalus" panose="02020603050405020304" pitchFamily="18" charset="-78"/>
          </a:endParaRPr>
        </a:p>
      </dgm:t>
    </dgm:pt>
    <dgm:pt modelId="{6F1991DE-CFE5-4C2D-BDD7-A48BC3F3D9A1}" type="parTrans" cxnId="{1260C12D-0042-47C5-AA81-195C88C8D2F5}">
      <dgm:prSet/>
      <dgm:spPr/>
      <dgm:t>
        <a:bodyPr/>
        <a:lstStyle/>
        <a:p>
          <a:endParaRPr lang="es-ES" sz="1800">
            <a:latin typeface="Andalus" panose="02020603050405020304" pitchFamily="18" charset="-78"/>
            <a:cs typeface="Andalus" panose="02020603050405020304" pitchFamily="18" charset="-78"/>
          </a:endParaRPr>
        </a:p>
      </dgm:t>
    </dgm:pt>
    <dgm:pt modelId="{A1BCB332-CBDE-4FDF-8613-2A1924093647}" type="sibTrans" cxnId="{1260C12D-0042-47C5-AA81-195C88C8D2F5}">
      <dgm:prSet/>
      <dgm:spPr/>
      <dgm:t>
        <a:bodyPr/>
        <a:lstStyle/>
        <a:p>
          <a:endParaRPr lang="es-ES" sz="1800">
            <a:latin typeface="Andalus" panose="02020603050405020304" pitchFamily="18" charset="-78"/>
            <a:cs typeface="Andalus" panose="02020603050405020304" pitchFamily="18" charset="-78"/>
          </a:endParaRPr>
        </a:p>
      </dgm:t>
    </dgm:pt>
    <dgm:pt modelId="{42D3BB0A-C9D3-4EAA-96A2-0AA1ACDC3723}">
      <dgm:prSet phldrT="[Texto]" custT="1"/>
      <dgm:spPr/>
      <dgm:t>
        <a:bodyPr/>
        <a:lstStyle/>
        <a:p>
          <a:r>
            <a:rPr lang="es-ES" sz="1800" dirty="0">
              <a:latin typeface="Andalus" panose="02020603050405020304" pitchFamily="18" charset="-78"/>
              <a:cs typeface="Andalus" panose="02020603050405020304" pitchFamily="18" charset="-78"/>
            </a:rPr>
            <a:t>Identificar</a:t>
          </a:r>
        </a:p>
        <a:p>
          <a:r>
            <a:rPr lang="es-ES" sz="1800" dirty="0">
              <a:latin typeface="Andalus" panose="02020603050405020304" pitchFamily="18" charset="-78"/>
              <a:cs typeface="Andalus" panose="02020603050405020304" pitchFamily="18" charset="-78"/>
            </a:rPr>
            <a:t>Patrimonio cultural inmaterial </a:t>
          </a:r>
        </a:p>
        <a:p>
          <a:r>
            <a:rPr lang="es-ES" sz="1800" dirty="0">
              <a:latin typeface="Andalus" panose="02020603050405020304" pitchFamily="18" charset="-78"/>
              <a:cs typeface="Andalus" panose="02020603050405020304" pitchFamily="18" charset="-78"/>
            </a:rPr>
            <a:t> turismo</a:t>
          </a:r>
        </a:p>
        <a:p>
          <a:endParaRPr lang="es-ES" sz="1800" dirty="0">
            <a:latin typeface="Andalus" panose="02020603050405020304" pitchFamily="18" charset="-78"/>
            <a:cs typeface="Andalus" panose="02020603050405020304" pitchFamily="18" charset="-78"/>
          </a:endParaRPr>
        </a:p>
      </dgm:t>
    </dgm:pt>
    <dgm:pt modelId="{6B0BBECD-560B-4FAB-9DC5-E8B1AF634FE4}" type="parTrans" cxnId="{670BD719-3C29-4534-B5A3-AF1B7424CB1C}">
      <dgm:prSet/>
      <dgm:spPr/>
      <dgm:t>
        <a:bodyPr/>
        <a:lstStyle/>
        <a:p>
          <a:endParaRPr lang="es-ES" sz="1800">
            <a:latin typeface="Andalus" panose="02020603050405020304" pitchFamily="18" charset="-78"/>
            <a:cs typeface="Andalus" panose="02020603050405020304" pitchFamily="18" charset="-78"/>
          </a:endParaRPr>
        </a:p>
      </dgm:t>
    </dgm:pt>
    <dgm:pt modelId="{8CECE436-32F5-493B-A2EF-174C09C9B0FD}" type="sibTrans" cxnId="{670BD719-3C29-4534-B5A3-AF1B7424CB1C}">
      <dgm:prSet/>
      <dgm:spPr/>
      <dgm:t>
        <a:bodyPr/>
        <a:lstStyle/>
        <a:p>
          <a:endParaRPr lang="es-ES" sz="1800">
            <a:latin typeface="Andalus" panose="02020603050405020304" pitchFamily="18" charset="-78"/>
            <a:cs typeface="Andalus" panose="02020603050405020304" pitchFamily="18" charset="-78"/>
          </a:endParaRPr>
        </a:p>
      </dgm:t>
    </dgm:pt>
    <dgm:pt modelId="{163B40DC-1C7A-47A5-97B4-9E5D950DEBF9}" type="pres">
      <dgm:prSet presAssocID="{94683086-1EA0-42B1-B0BE-B9640E5CF2EE}" presName="Name0" presStyleCnt="0">
        <dgm:presLayoutVars>
          <dgm:dir/>
        </dgm:presLayoutVars>
      </dgm:prSet>
      <dgm:spPr/>
    </dgm:pt>
    <dgm:pt modelId="{A52972A1-4788-4452-9397-E66C3AEDD1F1}" type="pres">
      <dgm:prSet presAssocID="{C44CC657-7F87-4EAE-BF50-5DC318E29CF0}" presName="noChildren" presStyleCnt="0"/>
      <dgm:spPr/>
    </dgm:pt>
    <dgm:pt modelId="{8C1DDAB6-5CDB-4EF4-ABBC-B5568CD82B0E}" type="pres">
      <dgm:prSet presAssocID="{C44CC657-7F87-4EAE-BF50-5DC318E29CF0}" presName="gap" presStyleCnt="0"/>
      <dgm:spPr/>
    </dgm:pt>
    <dgm:pt modelId="{46C0ED15-871E-4AD1-95D4-AEBAB0058B43}" type="pres">
      <dgm:prSet presAssocID="{C44CC657-7F87-4EAE-BF50-5DC318E29CF0}" presName="medCircle2" presStyleLbl="vennNode1" presStyleIdx="0" presStyleCnt="3"/>
      <dgm:spPr/>
    </dgm:pt>
    <dgm:pt modelId="{7BB7EDC5-E30D-4AC3-A833-9EC682BE0C86}" type="pres">
      <dgm:prSet presAssocID="{C44CC657-7F87-4EAE-BF50-5DC318E29CF0}" presName="txLvlOnly1" presStyleLbl="revTx" presStyleIdx="0" presStyleCnt="3"/>
      <dgm:spPr/>
    </dgm:pt>
    <dgm:pt modelId="{CEC6F7DE-53AB-4EF5-B3AF-96E9B09EB5F8}" type="pres">
      <dgm:prSet presAssocID="{F4CCC912-3BA3-4396-ADFB-C9318D1745F6}" presName="noChildren" presStyleCnt="0"/>
      <dgm:spPr/>
    </dgm:pt>
    <dgm:pt modelId="{E2B14F97-747E-4822-8FC6-AFE0E8626ADB}" type="pres">
      <dgm:prSet presAssocID="{F4CCC912-3BA3-4396-ADFB-C9318D1745F6}" presName="gap" presStyleCnt="0"/>
      <dgm:spPr/>
    </dgm:pt>
    <dgm:pt modelId="{BE5F713C-BF30-420F-B98F-340370C5A6B4}" type="pres">
      <dgm:prSet presAssocID="{F4CCC912-3BA3-4396-ADFB-C9318D1745F6}" presName="medCircle2" presStyleLbl="vennNode1" presStyleIdx="1" presStyleCnt="3"/>
      <dgm:spPr/>
    </dgm:pt>
    <dgm:pt modelId="{3028A776-E16B-43FE-BD3A-B00E52102E76}" type="pres">
      <dgm:prSet presAssocID="{F4CCC912-3BA3-4396-ADFB-C9318D1745F6}" presName="txLvlOnly1" presStyleLbl="revTx" presStyleIdx="1" presStyleCnt="3"/>
      <dgm:spPr/>
    </dgm:pt>
    <dgm:pt modelId="{885D0B78-3E6D-4496-A395-159C2295AC8C}" type="pres">
      <dgm:prSet presAssocID="{42D3BB0A-C9D3-4EAA-96A2-0AA1ACDC3723}" presName="noChildren" presStyleCnt="0"/>
      <dgm:spPr/>
    </dgm:pt>
    <dgm:pt modelId="{4E78E771-317E-45E7-A558-BA0F65C19ED7}" type="pres">
      <dgm:prSet presAssocID="{42D3BB0A-C9D3-4EAA-96A2-0AA1ACDC3723}" presName="gap" presStyleCnt="0"/>
      <dgm:spPr/>
    </dgm:pt>
    <dgm:pt modelId="{B08DD1AC-786D-4C53-8C9D-72ABBA948D38}" type="pres">
      <dgm:prSet presAssocID="{42D3BB0A-C9D3-4EAA-96A2-0AA1ACDC3723}" presName="medCircle2" presStyleLbl="vennNode1" presStyleIdx="2" presStyleCnt="3"/>
      <dgm:spPr/>
    </dgm:pt>
    <dgm:pt modelId="{10027DF3-8CD4-45CF-80DF-D99AEE863980}" type="pres">
      <dgm:prSet presAssocID="{42D3BB0A-C9D3-4EAA-96A2-0AA1ACDC3723}" presName="txLvlOnly1" presStyleLbl="revTx" presStyleIdx="2" presStyleCnt="3"/>
      <dgm:spPr/>
    </dgm:pt>
  </dgm:ptLst>
  <dgm:cxnLst>
    <dgm:cxn modelId="{06268413-2C70-474F-8D34-B93A87732329}" srcId="{94683086-1EA0-42B1-B0BE-B9640E5CF2EE}" destId="{C44CC657-7F87-4EAE-BF50-5DC318E29CF0}" srcOrd="0" destOrd="0" parTransId="{272EE3A3-9F58-4818-BD99-B923390150DC}" sibTransId="{C28F4371-778B-4B4E-BB5D-2F4724040823}"/>
    <dgm:cxn modelId="{670BD719-3C29-4534-B5A3-AF1B7424CB1C}" srcId="{94683086-1EA0-42B1-B0BE-B9640E5CF2EE}" destId="{42D3BB0A-C9D3-4EAA-96A2-0AA1ACDC3723}" srcOrd="2" destOrd="0" parTransId="{6B0BBECD-560B-4FAB-9DC5-E8B1AF634FE4}" sibTransId="{8CECE436-32F5-493B-A2EF-174C09C9B0FD}"/>
    <dgm:cxn modelId="{CB409326-EA9E-46BF-B76D-20517A8DF100}" type="presOf" srcId="{F4CCC912-3BA3-4396-ADFB-C9318D1745F6}" destId="{3028A776-E16B-43FE-BD3A-B00E52102E76}" srcOrd="0" destOrd="0" presId="urn:microsoft.com/office/officeart/2008/layout/VerticalCircleList"/>
    <dgm:cxn modelId="{1260C12D-0042-47C5-AA81-195C88C8D2F5}" srcId="{94683086-1EA0-42B1-B0BE-B9640E5CF2EE}" destId="{F4CCC912-3BA3-4396-ADFB-C9318D1745F6}" srcOrd="1" destOrd="0" parTransId="{6F1991DE-CFE5-4C2D-BDD7-A48BC3F3D9A1}" sibTransId="{A1BCB332-CBDE-4FDF-8613-2A1924093647}"/>
    <dgm:cxn modelId="{D0551552-1977-4248-B10F-06FA5AD690F0}" type="presOf" srcId="{94683086-1EA0-42B1-B0BE-B9640E5CF2EE}" destId="{163B40DC-1C7A-47A5-97B4-9E5D950DEBF9}" srcOrd="0" destOrd="0" presId="urn:microsoft.com/office/officeart/2008/layout/VerticalCircleList"/>
    <dgm:cxn modelId="{FF462D98-DA32-459F-9FEC-BDBFAC49B20F}" type="presOf" srcId="{C44CC657-7F87-4EAE-BF50-5DC318E29CF0}" destId="{7BB7EDC5-E30D-4AC3-A833-9EC682BE0C86}" srcOrd="0" destOrd="0" presId="urn:microsoft.com/office/officeart/2008/layout/VerticalCircleList"/>
    <dgm:cxn modelId="{D662759E-F230-4A18-87A8-02C24F7828A8}" type="presOf" srcId="{42D3BB0A-C9D3-4EAA-96A2-0AA1ACDC3723}" destId="{10027DF3-8CD4-45CF-80DF-D99AEE863980}" srcOrd="0" destOrd="0" presId="urn:microsoft.com/office/officeart/2008/layout/VerticalCircleList"/>
    <dgm:cxn modelId="{0893D5F5-C9F8-44F6-9B5A-FC2ABD94563D}" type="presParOf" srcId="{163B40DC-1C7A-47A5-97B4-9E5D950DEBF9}" destId="{A52972A1-4788-4452-9397-E66C3AEDD1F1}" srcOrd="0" destOrd="0" presId="urn:microsoft.com/office/officeart/2008/layout/VerticalCircleList"/>
    <dgm:cxn modelId="{679D1B6F-31C6-42E1-B891-4E06B57CC297}" type="presParOf" srcId="{A52972A1-4788-4452-9397-E66C3AEDD1F1}" destId="{8C1DDAB6-5CDB-4EF4-ABBC-B5568CD82B0E}" srcOrd="0" destOrd="0" presId="urn:microsoft.com/office/officeart/2008/layout/VerticalCircleList"/>
    <dgm:cxn modelId="{6501CE37-F8CE-47D7-BED6-2A9349876B88}" type="presParOf" srcId="{A52972A1-4788-4452-9397-E66C3AEDD1F1}" destId="{46C0ED15-871E-4AD1-95D4-AEBAB0058B43}" srcOrd="1" destOrd="0" presId="urn:microsoft.com/office/officeart/2008/layout/VerticalCircleList"/>
    <dgm:cxn modelId="{38A86D32-6E53-4384-83DB-FC5F795AE2E3}" type="presParOf" srcId="{A52972A1-4788-4452-9397-E66C3AEDD1F1}" destId="{7BB7EDC5-E30D-4AC3-A833-9EC682BE0C86}" srcOrd="2" destOrd="0" presId="urn:microsoft.com/office/officeart/2008/layout/VerticalCircleList"/>
    <dgm:cxn modelId="{D4F0F31D-70C2-4FDD-B322-1E93FC4919BB}" type="presParOf" srcId="{163B40DC-1C7A-47A5-97B4-9E5D950DEBF9}" destId="{CEC6F7DE-53AB-4EF5-B3AF-96E9B09EB5F8}" srcOrd="1" destOrd="0" presId="urn:microsoft.com/office/officeart/2008/layout/VerticalCircleList"/>
    <dgm:cxn modelId="{53B14871-D6C3-416B-9E29-04892AFFAA72}" type="presParOf" srcId="{CEC6F7DE-53AB-4EF5-B3AF-96E9B09EB5F8}" destId="{E2B14F97-747E-4822-8FC6-AFE0E8626ADB}" srcOrd="0" destOrd="0" presId="urn:microsoft.com/office/officeart/2008/layout/VerticalCircleList"/>
    <dgm:cxn modelId="{7D8608F8-8009-48A4-BA63-A7C5F4A32410}" type="presParOf" srcId="{CEC6F7DE-53AB-4EF5-B3AF-96E9B09EB5F8}" destId="{BE5F713C-BF30-420F-B98F-340370C5A6B4}" srcOrd="1" destOrd="0" presId="urn:microsoft.com/office/officeart/2008/layout/VerticalCircleList"/>
    <dgm:cxn modelId="{6B1943B9-C7A5-4F63-A0A9-E4B57A142C10}" type="presParOf" srcId="{CEC6F7DE-53AB-4EF5-B3AF-96E9B09EB5F8}" destId="{3028A776-E16B-43FE-BD3A-B00E52102E76}" srcOrd="2" destOrd="0" presId="urn:microsoft.com/office/officeart/2008/layout/VerticalCircleList"/>
    <dgm:cxn modelId="{E226C3AF-414D-4CAC-ADE7-3FC9B45103EC}" type="presParOf" srcId="{163B40DC-1C7A-47A5-97B4-9E5D950DEBF9}" destId="{885D0B78-3E6D-4496-A395-159C2295AC8C}" srcOrd="2" destOrd="0" presId="urn:microsoft.com/office/officeart/2008/layout/VerticalCircleList"/>
    <dgm:cxn modelId="{C06FEAF3-08F8-4503-9191-5EB5B5A06841}" type="presParOf" srcId="{885D0B78-3E6D-4496-A395-159C2295AC8C}" destId="{4E78E771-317E-45E7-A558-BA0F65C19ED7}" srcOrd="0" destOrd="0" presId="urn:microsoft.com/office/officeart/2008/layout/VerticalCircleList"/>
    <dgm:cxn modelId="{BCBA0CFD-D29E-49C4-B7BD-59A88754E784}" type="presParOf" srcId="{885D0B78-3E6D-4496-A395-159C2295AC8C}" destId="{B08DD1AC-786D-4C53-8C9D-72ABBA948D38}" srcOrd="1" destOrd="0" presId="urn:microsoft.com/office/officeart/2008/layout/VerticalCircleList"/>
    <dgm:cxn modelId="{53A3E789-7B3D-42D5-AC93-E63D8CE14830}" type="presParOf" srcId="{885D0B78-3E6D-4496-A395-159C2295AC8C}" destId="{10027DF3-8CD4-45CF-80DF-D99AEE863980}"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005F2C-02EB-48D0-809E-32A1D7EBD164}" type="doc">
      <dgm:prSet loTypeId="urn:microsoft.com/office/officeart/2008/layout/HalfCircleOrganizationChart" loCatId="hierarchy" qsTypeId="urn:microsoft.com/office/officeart/2005/8/quickstyle/simple3" qsCatId="simple" csTypeId="urn:microsoft.com/office/officeart/2005/8/colors/colorful1" csCatId="colorful" phldr="1"/>
      <dgm:spPr/>
      <dgm:t>
        <a:bodyPr/>
        <a:lstStyle/>
        <a:p>
          <a:endParaRPr lang="es-ES"/>
        </a:p>
      </dgm:t>
    </dgm:pt>
    <dgm:pt modelId="{69B4060E-2AD6-4146-8524-1FF4ACA903BE}">
      <dgm:prSet custT="1"/>
      <dgm:spPr/>
      <dgm:t>
        <a:bodyPr/>
        <a:lstStyle/>
        <a:p>
          <a:r>
            <a:rPr lang="es-ES" sz="1800" dirty="0">
              <a:latin typeface="Andalus" panose="02020603050405020304" pitchFamily="18" charset="-78"/>
              <a:cs typeface="Andalus" panose="02020603050405020304" pitchFamily="18" charset="-78"/>
            </a:rPr>
            <a:t>Teorías </a:t>
          </a:r>
        </a:p>
      </dgm:t>
    </dgm:pt>
    <dgm:pt modelId="{7C7E46E3-C421-4179-9D17-1A0CA001CBEC}" type="parTrans" cxnId="{0C00393B-894F-4E16-AF8B-ABF7BA809750}">
      <dgm:prSet/>
      <dgm:spPr/>
      <dgm:t>
        <a:bodyPr/>
        <a:lstStyle/>
        <a:p>
          <a:endParaRPr lang="es-ES" sz="1800">
            <a:latin typeface="Andalus" panose="02020603050405020304" pitchFamily="18" charset="-78"/>
            <a:cs typeface="Andalus" panose="02020603050405020304" pitchFamily="18" charset="-78"/>
          </a:endParaRPr>
        </a:p>
      </dgm:t>
    </dgm:pt>
    <dgm:pt modelId="{BBAD29D7-5EDC-4EB6-B387-AB4F3CB865B6}" type="sibTrans" cxnId="{0C00393B-894F-4E16-AF8B-ABF7BA809750}">
      <dgm:prSet/>
      <dgm:spPr/>
      <dgm:t>
        <a:bodyPr/>
        <a:lstStyle/>
        <a:p>
          <a:endParaRPr lang="es-ES" sz="1800">
            <a:latin typeface="Andalus" panose="02020603050405020304" pitchFamily="18" charset="-78"/>
            <a:cs typeface="Andalus" panose="02020603050405020304" pitchFamily="18" charset="-78"/>
          </a:endParaRPr>
        </a:p>
      </dgm:t>
    </dgm:pt>
    <dgm:pt modelId="{B1D8BBD8-0ED1-4234-837A-D598C073AD48}">
      <dgm:prSet custT="1"/>
      <dgm:spPr/>
      <dgm:t>
        <a:bodyPr/>
        <a:lstStyle/>
        <a:p>
          <a:r>
            <a:rPr lang="es-ES" sz="1800" dirty="0">
              <a:latin typeface="Andalus" panose="02020603050405020304" pitchFamily="18" charset="-78"/>
              <a:cs typeface="Andalus" panose="02020603050405020304" pitchFamily="18" charset="-78"/>
            </a:rPr>
            <a:t>Ventaja competitiva</a:t>
          </a:r>
        </a:p>
      </dgm:t>
    </dgm:pt>
    <dgm:pt modelId="{F3BF8479-A197-4305-B355-1551B7193177}" type="parTrans" cxnId="{E8C97605-05FE-48E3-8974-1CB7FBA5F33A}">
      <dgm:prSet/>
      <dgm:spPr/>
      <dgm:t>
        <a:bodyPr/>
        <a:lstStyle/>
        <a:p>
          <a:endParaRPr lang="es-ES" sz="1800">
            <a:latin typeface="Andalus" panose="02020603050405020304" pitchFamily="18" charset="-78"/>
            <a:cs typeface="Andalus" panose="02020603050405020304" pitchFamily="18" charset="-78"/>
          </a:endParaRPr>
        </a:p>
      </dgm:t>
    </dgm:pt>
    <dgm:pt modelId="{7B37471E-BB5E-4C86-8A20-AED590ECEC4A}" type="sibTrans" cxnId="{E8C97605-05FE-48E3-8974-1CB7FBA5F33A}">
      <dgm:prSet/>
      <dgm:spPr/>
      <dgm:t>
        <a:bodyPr/>
        <a:lstStyle/>
        <a:p>
          <a:endParaRPr lang="es-ES" sz="1800">
            <a:latin typeface="Andalus" panose="02020603050405020304" pitchFamily="18" charset="-78"/>
            <a:cs typeface="Andalus" panose="02020603050405020304" pitchFamily="18" charset="-78"/>
          </a:endParaRPr>
        </a:p>
      </dgm:t>
    </dgm:pt>
    <dgm:pt modelId="{F3548473-8171-4A97-9AA6-1178DBB7A027}">
      <dgm:prSet custT="1"/>
      <dgm:spPr/>
      <dgm:t>
        <a:bodyPr/>
        <a:lstStyle/>
        <a:p>
          <a:r>
            <a:rPr lang="es-ES" sz="1800" dirty="0">
              <a:latin typeface="Andalus" panose="02020603050405020304" pitchFamily="18" charset="-78"/>
              <a:cs typeface="Andalus" panose="02020603050405020304" pitchFamily="18" charset="-78"/>
            </a:rPr>
            <a:t>Gestión del patrimonio cultural </a:t>
          </a:r>
        </a:p>
      </dgm:t>
    </dgm:pt>
    <dgm:pt modelId="{60251B64-7AB7-469D-B364-C922B82B3718}" type="parTrans" cxnId="{C6A7498A-4A46-4407-A756-859A8E63BFE4}">
      <dgm:prSet/>
      <dgm:spPr/>
      <dgm:t>
        <a:bodyPr/>
        <a:lstStyle/>
        <a:p>
          <a:endParaRPr lang="es-ES" sz="1800">
            <a:latin typeface="Andalus" panose="02020603050405020304" pitchFamily="18" charset="-78"/>
            <a:cs typeface="Andalus" panose="02020603050405020304" pitchFamily="18" charset="-78"/>
          </a:endParaRPr>
        </a:p>
      </dgm:t>
    </dgm:pt>
    <dgm:pt modelId="{5A7DF7C0-1A84-4A4B-A200-5FC5A1C29C95}" type="sibTrans" cxnId="{C6A7498A-4A46-4407-A756-859A8E63BFE4}">
      <dgm:prSet/>
      <dgm:spPr/>
      <dgm:t>
        <a:bodyPr/>
        <a:lstStyle/>
        <a:p>
          <a:endParaRPr lang="es-ES" sz="1800">
            <a:latin typeface="Andalus" panose="02020603050405020304" pitchFamily="18" charset="-78"/>
            <a:cs typeface="Andalus" panose="02020603050405020304" pitchFamily="18" charset="-78"/>
          </a:endParaRPr>
        </a:p>
      </dgm:t>
    </dgm:pt>
    <dgm:pt modelId="{A606AA10-4502-433A-953E-1A7B17AEDF94}">
      <dgm:prSet custT="1"/>
      <dgm:spPr/>
      <dgm:t>
        <a:bodyPr/>
        <a:lstStyle/>
        <a:p>
          <a:r>
            <a:rPr lang="es-ES" sz="1800" dirty="0">
              <a:latin typeface="Andalus" panose="02020603050405020304" pitchFamily="18" charset="-78"/>
              <a:cs typeface="Andalus" panose="02020603050405020304" pitchFamily="18" charset="-78"/>
            </a:rPr>
            <a:t>Michael Porter</a:t>
          </a:r>
        </a:p>
      </dgm:t>
    </dgm:pt>
    <dgm:pt modelId="{85776733-8D19-473A-870B-7BD5743A3425}" type="parTrans" cxnId="{AE7E539A-C6DE-4113-9CEF-098212188395}">
      <dgm:prSet/>
      <dgm:spPr/>
      <dgm:t>
        <a:bodyPr/>
        <a:lstStyle/>
        <a:p>
          <a:endParaRPr lang="es-ES" sz="1800">
            <a:latin typeface="Andalus" panose="02020603050405020304" pitchFamily="18" charset="-78"/>
            <a:cs typeface="Andalus" panose="02020603050405020304" pitchFamily="18" charset="-78"/>
          </a:endParaRPr>
        </a:p>
      </dgm:t>
    </dgm:pt>
    <dgm:pt modelId="{7C38EA8A-120B-4541-869B-477215746E54}" type="sibTrans" cxnId="{AE7E539A-C6DE-4113-9CEF-098212188395}">
      <dgm:prSet/>
      <dgm:spPr/>
      <dgm:t>
        <a:bodyPr/>
        <a:lstStyle/>
        <a:p>
          <a:endParaRPr lang="es-ES" sz="1800">
            <a:latin typeface="Andalus" panose="02020603050405020304" pitchFamily="18" charset="-78"/>
            <a:cs typeface="Andalus" panose="02020603050405020304" pitchFamily="18" charset="-78"/>
          </a:endParaRPr>
        </a:p>
      </dgm:t>
    </dgm:pt>
    <dgm:pt modelId="{094677AF-13C8-45DE-ABB9-A57E8F62EAF1}">
      <dgm:prSet custT="1"/>
      <dgm:spPr/>
      <dgm:t>
        <a:bodyPr/>
        <a:lstStyle/>
        <a:p>
          <a:r>
            <a:rPr lang="es-ES" sz="1800" dirty="0">
              <a:latin typeface="Andalus" panose="02020603050405020304" pitchFamily="18" charset="-78"/>
              <a:cs typeface="Andalus" panose="02020603050405020304" pitchFamily="18" charset="-78"/>
            </a:rPr>
            <a:t>María Ángeles Querol</a:t>
          </a:r>
        </a:p>
      </dgm:t>
    </dgm:pt>
    <dgm:pt modelId="{2F6C78D5-ADBA-40DA-9A18-BDA3674F7427}" type="parTrans" cxnId="{2D9CB863-243E-44A7-A0C2-02A04E05C5FE}">
      <dgm:prSet/>
      <dgm:spPr/>
      <dgm:t>
        <a:bodyPr/>
        <a:lstStyle/>
        <a:p>
          <a:endParaRPr lang="es-ES" sz="1800">
            <a:latin typeface="Andalus" panose="02020603050405020304" pitchFamily="18" charset="-78"/>
            <a:cs typeface="Andalus" panose="02020603050405020304" pitchFamily="18" charset="-78"/>
          </a:endParaRPr>
        </a:p>
      </dgm:t>
    </dgm:pt>
    <dgm:pt modelId="{CB14C91F-CA9C-4C75-A7CA-2B6405F27646}" type="sibTrans" cxnId="{2D9CB863-243E-44A7-A0C2-02A04E05C5FE}">
      <dgm:prSet/>
      <dgm:spPr/>
      <dgm:t>
        <a:bodyPr/>
        <a:lstStyle/>
        <a:p>
          <a:endParaRPr lang="es-ES" sz="1800">
            <a:latin typeface="Andalus" panose="02020603050405020304" pitchFamily="18" charset="-78"/>
            <a:cs typeface="Andalus" panose="02020603050405020304" pitchFamily="18" charset="-78"/>
          </a:endParaRPr>
        </a:p>
      </dgm:t>
    </dgm:pt>
    <dgm:pt modelId="{1739FB60-38EB-40EC-BAF8-928F01C580D4}" type="pres">
      <dgm:prSet presAssocID="{11005F2C-02EB-48D0-809E-32A1D7EBD164}" presName="Name0" presStyleCnt="0">
        <dgm:presLayoutVars>
          <dgm:orgChart val="1"/>
          <dgm:chPref val="1"/>
          <dgm:dir/>
          <dgm:animOne val="branch"/>
          <dgm:animLvl val="lvl"/>
          <dgm:resizeHandles/>
        </dgm:presLayoutVars>
      </dgm:prSet>
      <dgm:spPr/>
    </dgm:pt>
    <dgm:pt modelId="{6B94C4B7-0439-4804-9B5C-004FC180F16C}" type="pres">
      <dgm:prSet presAssocID="{69B4060E-2AD6-4146-8524-1FF4ACA903BE}" presName="hierRoot1" presStyleCnt="0">
        <dgm:presLayoutVars>
          <dgm:hierBranch val="init"/>
        </dgm:presLayoutVars>
      </dgm:prSet>
      <dgm:spPr/>
    </dgm:pt>
    <dgm:pt modelId="{DCFF7A61-DF8D-4CD5-87C5-B253F98698F8}" type="pres">
      <dgm:prSet presAssocID="{69B4060E-2AD6-4146-8524-1FF4ACA903BE}" presName="rootComposite1" presStyleCnt="0"/>
      <dgm:spPr/>
    </dgm:pt>
    <dgm:pt modelId="{5A6A79A6-16E2-4730-ABC5-7884596BE924}" type="pres">
      <dgm:prSet presAssocID="{69B4060E-2AD6-4146-8524-1FF4ACA903BE}" presName="rootText1" presStyleLbl="alignAcc1" presStyleIdx="0" presStyleCnt="0">
        <dgm:presLayoutVars>
          <dgm:chPref val="3"/>
        </dgm:presLayoutVars>
      </dgm:prSet>
      <dgm:spPr/>
    </dgm:pt>
    <dgm:pt modelId="{0767EF35-7809-4BF2-A479-A2A5E356E457}" type="pres">
      <dgm:prSet presAssocID="{69B4060E-2AD6-4146-8524-1FF4ACA903BE}" presName="topArc1" presStyleLbl="parChTrans1D1" presStyleIdx="0" presStyleCnt="10"/>
      <dgm:spPr/>
    </dgm:pt>
    <dgm:pt modelId="{01DE9558-EB29-47FF-9646-2B5C01E7115F}" type="pres">
      <dgm:prSet presAssocID="{69B4060E-2AD6-4146-8524-1FF4ACA903BE}" presName="bottomArc1" presStyleLbl="parChTrans1D1" presStyleIdx="1" presStyleCnt="10"/>
      <dgm:spPr/>
    </dgm:pt>
    <dgm:pt modelId="{243127C9-1AA3-4DA1-8BC4-94B888CA8039}" type="pres">
      <dgm:prSet presAssocID="{69B4060E-2AD6-4146-8524-1FF4ACA903BE}" presName="topConnNode1" presStyleLbl="node1" presStyleIdx="0" presStyleCnt="0"/>
      <dgm:spPr/>
    </dgm:pt>
    <dgm:pt modelId="{7B408D66-E3FC-4FDA-ADFB-22F96CE077C1}" type="pres">
      <dgm:prSet presAssocID="{69B4060E-2AD6-4146-8524-1FF4ACA903BE}" presName="hierChild2" presStyleCnt="0"/>
      <dgm:spPr/>
    </dgm:pt>
    <dgm:pt modelId="{FB22F375-5DA1-450D-A39D-01C432AD9E10}" type="pres">
      <dgm:prSet presAssocID="{F3BF8479-A197-4305-B355-1551B7193177}" presName="Name28" presStyleLbl="parChTrans1D2" presStyleIdx="0" presStyleCnt="2"/>
      <dgm:spPr/>
    </dgm:pt>
    <dgm:pt modelId="{0F3862C8-A3FA-4CAE-8312-F1F88E30B091}" type="pres">
      <dgm:prSet presAssocID="{B1D8BBD8-0ED1-4234-837A-D598C073AD48}" presName="hierRoot2" presStyleCnt="0">
        <dgm:presLayoutVars>
          <dgm:hierBranch val="init"/>
        </dgm:presLayoutVars>
      </dgm:prSet>
      <dgm:spPr/>
    </dgm:pt>
    <dgm:pt modelId="{46F0A0BB-CA42-48DC-8E7A-0ADAD1218F32}" type="pres">
      <dgm:prSet presAssocID="{B1D8BBD8-0ED1-4234-837A-D598C073AD48}" presName="rootComposite2" presStyleCnt="0"/>
      <dgm:spPr/>
    </dgm:pt>
    <dgm:pt modelId="{FC1701F6-8424-40B0-B3A0-F7104BE2D919}" type="pres">
      <dgm:prSet presAssocID="{B1D8BBD8-0ED1-4234-837A-D598C073AD48}" presName="rootText2" presStyleLbl="alignAcc1" presStyleIdx="0" presStyleCnt="0">
        <dgm:presLayoutVars>
          <dgm:chPref val="3"/>
        </dgm:presLayoutVars>
      </dgm:prSet>
      <dgm:spPr/>
    </dgm:pt>
    <dgm:pt modelId="{711EE263-D06E-42E0-B089-826AC3369104}" type="pres">
      <dgm:prSet presAssocID="{B1D8BBD8-0ED1-4234-837A-D598C073AD48}" presName="topArc2" presStyleLbl="parChTrans1D1" presStyleIdx="2" presStyleCnt="10"/>
      <dgm:spPr/>
    </dgm:pt>
    <dgm:pt modelId="{ACB4F051-C69E-4B2B-B48D-6EF3FEE0CE5D}" type="pres">
      <dgm:prSet presAssocID="{B1D8BBD8-0ED1-4234-837A-D598C073AD48}" presName="bottomArc2" presStyleLbl="parChTrans1D1" presStyleIdx="3" presStyleCnt="10"/>
      <dgm:spPr/>
    </dgm:pt>
    <dgm:pt modelId="{D4BF1FCC-CE4D-4859-89CE-B2A182D63180}" type="pres">
      <dgm:prSet presAssocID="{B1D8BBD8-0ED1-4234-837A-D598C073AD48}" presName="topConnNode2" presStyleLbl="node2" presStyleIdx="0" presStyleCnt="0"/>
      <dgm:spPr/>
    </dgm:pt>
    <dgm:pt modelId="{E554E73D-67D1-4342-BED6-B18696630F8A}" type="pres">
      <dgm:prSet presAssocID="{B1D8BBD8-0ED1-4234-837A-D598C073AD48}" presName="hierChild4" presStyleCnt="0"/>
      <dgm:spPr/>
    </dgm:pt>
    <dgm:pt modelId="{EA24B635-72A7-4556-B890-EC5D01448497}" type="pres">
      <dgm:prSet presAssocID="{85776733-8D19-473A-870B-7BD5743A3425}" presName="Name28" presStyleLbl="parChTrans1D3" presStyleIdx="0" presStyleCnt="2"/>
      <dgm:spPr/>
    </dgm:pt>
    <dgm:pt modelId="{B9B449DD-679D-4070-A8B3-6024869F58D8}" type="pres">
      <dgm:prSet presAssocID="{A606AA10-4502-433A-953E-1A7B17AEDF94}" presName="hierRoot2" presStyleCnt="0">
        <dgm:presLayoutVars>
          <dgm:hierBranch val="init"/>
        </dgm:presLayoutVars>
      </dgm:prSet>
      <dgm:spPr/>
    </dgm:pt>
    <dgm:pt modelId="{7C1BDA7C-11DC-48DC-A5ED-8FA11270BF71}" type="pres">
      <dgm:prSet presAssocID="{A606AA10-4502-433A-953E-1A7B17AEDF94}" presName="rootComposite2" presStyleCnt="0"/>
      <dgm:spPr/>
    </dgm:pt>
    <dgm:pt modelId="{2C84B304-D7DE-472B-8481-0273611FDA96}" type="pres">
      <dgm:prSet presAssocID="{A606AA10-4502-433A-953E-1A7B17AEDF94}" presName="rootText2" presStyleLbl="alignAcc1" presStyleIdx="0" presStyleCnt="0">
        <dgm:presLayoutVars>
          <dgm:chPref val="3"/>
        </dgm:presLayoutVars>
      </dgm:prSet>
      <dgm:spPr/>
    </dgm:pt>
    <dgm:pt modelId="{C067BE19-0708-430A-AE24-D0B2815C33E4}" type="pres">
      <dgm:prSet presAssocID="{A606AA10-4502-433A-953E-1A7B17AEDF94}" presName="topArc2" presStyleLbl="parChTrans1D1" presStyleIdx="4" presStyleCnt="10"/>
      <dgm:spPr/>
    </dgm:pt>
    <dgm:pt modelId="{38B29818-E5C3-46FF-A278-302BFDEF48CB}" type="pres">
      <dgm:prSet presAssocID="{A606AA10-4502-433A-953E-1A7B17AEDF94}" presName="bottomArc2" presStyleLbl="parChTrans1D1" presStyleIdx="5" presStyleCnt="10"/>
      <dgm:spPr/>
    </dgm:pt>
    <dgm:pt modelId="{9BADF3D3-D97C-499F-859C-F97C8AB01AC1}" type="pres">
      <dgm:prSet presAssocID="{A606AA10-4502-433A-953E-1A7B17AEDF94}" presName="topConnNode2" presStyleLbl="node3" presStyleIdx="0" presStyleCnt="0"/>
      <dgm:spPr/>
    </dgm:pt>
    <dgm:pt modelId="{6ACE130A-F0BD-471F-8B8F-5A8B27FEEAE9}" type="pres">
      <dgm:prSet presAssocID="{A606AA10-4502-433A-953E-1A7B17AEDF94}" presName="hierChild4" presStyleCnt="0"/>
      <dgm:spPr/>
    </dgm:pt>
    <dgm:pt modelId="{66C97A79-2B19-4C6A-AE53-6641E3EF51EB}" type="pres">
      <dgm:prSet presAssocID="{A606AA10-4502-433A-953E-1A7B17AEDF94}" presName="hierChild5" presStyleCnt="0"/>
      <dgm:spPr/>
    </dgm:pt>
    <dgm:pt modelId="{700CD60D-F47E-48CE-8536-48F7703FDFEE}" type="pres">
      <dgm:prSet presAssocID="{B1D8BBD8-0ED1-4234-837A-D598C073AD48}" presName="hierChild5" presStyleCnt="0"/>
      <dgm:spPr/>
    </dgm:pt>
    <dgm:pt modelId="{0DC32180-E2A5-494D-9E2B-9346113932AA}" type="pres">
      <dgm:prSet presAssocID="{60251B64-7AB7-469D-B364-C922B82B3718}" presName="Name28" presStyleLbl="parChTrans1D2" presStyleIdx="1" presStyleCnt="2"/>
      <dgm:spPr/>
    </dgm:pt>
    <dgm:pt modelId="{F79AA780-6ED3-4E98-82E8-5FB5537250D2}" type="pres">
      <dgm:prSet presAssocID="{F3548473-8171-4A97-9AA6-1178DBB7A027}" presName="hierRoot2" presStyleCnt="0">
        <dgm:presLayoutVars>
          <dgm:hierBranch val="init"/>
        </dgm:presLayoutVars>
      </dgm:prSet>
      <dgm:spPr/>
    </dgm:pt>
    <dgm:pt modelId="{8525B068-ED6C-40FC-AA1F-9FCE7E72AE94}" type="pres">
      <dgm:prSet presAssocID="{F3548473-8171-4A97-9AA6-1178DBB7A027}" presName="rootComposite2" presStyleCnt="0"/>
      <dgm:spPr/>
    </dgm:pt>
    <dgm:pt modelId="{BFE9DE73-E674-41F0-BAB0-FC033557D5AD}" type="pres">
      <dgm:prSet presAssocID="{F3548473-8171-4A97-9AA6-1178DBB7A027}" presName="rootText2" presStyleLbl="alignAcc1" presStyleIdx="0" presStyleCnt="0">
        <dgm:presLayoutVars>
          <dgm:chPref val="3"/>
        </dgm:presLayoutVars>
      </dgm:prSet>
      <dgm:spPr/>
    </dgm:pt>
    <dgm:pt modelId="{D5E66AA5-A26C-4476-AAE4-26CA5F33BE05}" type="pres">
      <dgm:prSet presAssocID="{F3548473-8171-4A97-9AA6-1178DBB7A027}" presName="topArc2" presStyleLbl="parChTrans1D1" presStyleIdx="6" presStyleCnt="10"/>
      <dgm:spPr/>
    </dgm:pt>
    <dgm:pt modelId="{8F459DF8-7C19-4104-A0F9-618E77C59D32}" type="pres">
      <dgm:prSet presAssocID="{F3548473-8171-4A97-9AA6-1178DBB7A027}" presName="bottomArc2" presStyleLbl="parChTrans1D1" presStyleIdx="7" presStyleCnt="10"/>
      <dgm:spPr/>
    </dgm:pt>
    <dgm:pt modelId="{7DFEE690-697D-4927-910E-D6B013419811}" type="pres">
      <dgm:prSet presAssocID="{F3548473-8171-4A97-9AA6-1178DBB7A027}" presName="topConnNode2" presStyleLbl="node2" presStyleIdx="0" presStyleCnt="0"/>
      <dgm:spPr/>
    </dgm:pt>
    <dgm:pt modelId="{BF80BFAF-C5BF-4F5C-96AF-D05E2EBCEE7E}" type="pres">
      <dgm:prSet presAssocID="{F3548473-8171-4A97-9AA6-1178DBB7A027}" presName="hierChild4" presStyleCnt="0"/>
      <dgm:spPr/>
    </dgm:pt>
    <dgm:pt modelId="{B3E035D8-CC0A-46BA-A48A-4F7C20C92A2E}" type="pres">
      <dgm:prSet presAssocID="{2F6C78D5-ADBA-40DA-9A18-BDA3674F7427}" presName="Name28" presStyleLbl="parChTrans1D3" presStyleIdx="1" presStyleCnt="2"/>
      <dgm:spPr/>
    </dgm:pt>
    <dgm:pt modelId="{84301F04-9E73-4BE5-A8FB-5498B2A25643}" type="pres">
      <dgm:prSet presAssocID="{094677AF-13C8-45DE-ABB9-A57E8F62EAF1}" presName="hierRoot2" presStyleCnt="0">
        <dgm:presLayoutVars>
          <dgm:hierBranch val="init"/>
        </dgm:presLayoutVars>
      </dgm:prSet>
      <dgm:spPr/>
    </dgm:pt>
    <dgm:pt modelId="{FB1245C0-CFD6-4DD9-9105-D1B8CD6C60FF}" type="pres">
      <dgm:prSet presAssocID="{094677AF-13C8-45DE-ABB9-A57E8F62EAF1}" presName="rootComposite2" presStyleCnt="0"/>
      <dgm:spPr/>
    </dgm:pt>
    <dgm:pt modelId="{31B1C009-10B6-48EE-AD00-F6E16F926388}" type="pres">
      <dgm:prSet presAssocID="{094677AF-13C8-45DE-ABB9-A57E8F62EAF1}" presName="rootText2" presStyleLbl="alignAcc1" presStyleIdx="0" presStyleCnt="0">
        <dgm:presLayoutVars>
          <dgm:chPref val="3"/>
        </dgm:presLayoutVars>
      </dgm:prSet>
      <dgm:spPr/>
    </dgm:pt>
    <dgm:pt modelId="{7FCFC7CE-2CD1-490A-AD89-370514CD96DD}" type="pres">
      <dgm:prSet presAssocID="{094677AF-13C8-45DE-ABB9-A57E8F62EAF1}" presName="topArc2" presStyleLbl="parChTrans1D1" presStyleIdx="8" presStyleCnt="10"/>
      <dgm:spPr/>
    </dgm:pt>
    <dgm:pt modelId="{C522B175-2708-47F3-B481-01B6365A3101}" type="pres">
      <dgm:prSet presAssocID="{094677AF-13C8-45DE-ABB9-A57E8F62EAF1}" presName="bottomArc2" presStyleLbl="parChTrans1D1" presStyleIdx="9" presStyleCnt="10"/>
      <dgm:spPr/>
    </dgm:pt>
    <dgm:pt modelId="{50C826C2-76A1-4AFA-9BA8-63C972CCAC39}" type="pres">
      <dgm:prSet presAssocID="{094677AF-13C8-45DE-ABB9-A57E8F62EAF1}" presName="topConnNode2" presStyleLbl="node3" presStyleIdx="0" presStyleCnt="0"/>
      <dgm:spPr/>
    </dgm:pt>
    <dgm:pt modelId="{0021DDE1-6053-46F7-8629-869108ECA37C}" type="pres">
      <dgm:prSet presAssocID="{094677AF-13C8-45DE-ABB9-A57E8F62EAF1}" presName="hierChild4" presStyleCnt="0"/>
      <dgm:spPr/>
    </dgm:pt>
    <dgm:pt modelId="{7161DA8E-6235-4542-BAA3-651738560044}" type="pres">
      <dgm:prSet presAssocID="{094677AF-13C8-45DE-ABB9-A57E8F62EAF1}" presName="hierChild5" presStyleCnt="0"/>
      <dgm:spPr/>
    </dgm:pt>
    <dgm:pt modelId="{31F138AF-CC0E-4E99-9E7C-26F5E31EBE6F}" type="pres">
      <dgm:prSet presAssocID="{F3548473-8171-4A97-9AA6-1178DBB7A027}" presName="hierChild5" presStyleCnt="0"/>
      <dgm:spPr/>
    </dgm:pt>
    <dgm:pt modelId="{FE930BDE-6CD5-4C9B-9738-B6C8FE2973D1}" type="pres">
      <dgm:prSet presAssocID="{69B4060E-2AD6-4146-8524-1FF4ACA903BE}" presName="hierChild3" presStyleCnt="0"/>
      <dgm:spPr/>
    </dgm:pt>
  </dgm:ptLst>
  <dgm:cxnLst>
    <dgm:cxn modelId="{E8C97605-05FE-48E3-8974-1CB7FBA5F33A}" srcId="{69B4060E-2AD6-4146-8524-1FF4ACA903BE}" destId="{B1D8BBD8-0ED1-4234-837A-D598C073AD48}" srcOrd="0" destOrd="0" parTransId="{F3BF8479-A197-4305-B355-1551B7193177}" sibTransId="{7B37471E-BB5E-4C86-8A20-AED590ECEC4A}"/>
    <dgm:cxn modelId="{72F69214-8E04-49AE-AC0B-07E84E4CC00C}" type="presOf" srcId="{F3548473-8171-4A97-9AA6-1178DBB7A027}" destId="{BFE9DE73-E674-41F0-BAB0-FC033557D5AD}" srcOrd="0" destOrd="0" presId="urn:microsoft.com/office/officeart/2008/layout/HalfCircleOrganizationChart"/>
    <dgm:cxn modelId="{E461E217-07C7-4410-97AA-A5329D613481}" type="presOf" srcId="{B1D8BBD8-0ED1-4234-837A-D598C073AD48}" destId="{D4BF1FCC-CE4D-4859-89CE-B2A182D63180}" srcOrd="1" destOrd="0" presId="urn:microsoft.com/office/officeart/2008/layout/HalfCircleOrganizationChart"/>
    <dgm:cxn modelId="{91CBA42D-5438-4C0F-8E2A-F4112DD34E99}" type="presOf" srcId="{094677AF-13C8-45DE-ABB9-A57E8F62EAF1}" destId="{50C826C2-76A1-4AFA-9BA8-63C972CCAC39}" srcOrd="1" destOrd="0" presId="urn:microsoft.com/office/officeart/2008/layout/HalfCircleOrganizationChart"/>
    <dgm:cxn modelId="{5C1FF937-4CD6-475C-AE6E-E5887CA0235C}" type="presOf" srcId="{69B4060E-2AD6-4146-8524-1FF4ACA903BE}" destId="{5A6A79A6-16E2-4730-ABC5-7884596BE924}" srcOrd="0" destOrd="0" presId="urn:microsoft.com/office/officeart/2008/layout/HalfCircleOrganizationChart"/>
    <dgm:cxn modelId="{0C00393B-894F-4E16-AF8B-ABF7BA809750}" srcId="{11005F2C-02EB-48D0-809E-32A1D7EBD164}" destId="{69B4060E-2AD6-4146-8524-1FF4ACA903BE}" srcOrd="0" destOrd="0" parTransId="{7C7E46E3-C421-4179-9D17-1A0CA001CBEC}" sibTransId="{BBAD29D7-5EDC-4EB6-B387-AB4F3CB865B6}"/>
    <dgm:cxn modelId="{B4520C5C-A2BE-4A4E-953F-6C45960A0736}" type="presOf" srcId="{A606AA10-4502-433A-953E-1A7B17AEDF94}" destId="{9BADF3D3-D97C-499F-859C-F97C8AB01AC1}" srcOrd="1" destOrd="0" presId="urn:microsoft.com/office/officeart/2008/layout/HalfCircleOrganizationChart"/>
    <dgm:cxn modelId="{2D9CB863-243E-44A7-A0C2-02A04E05C5FE}" srcId="{F3548473-8171-4A97-9AA6-1178DBB7A027}" destId="{094677AF-13C8-45DE-ABB9-A57E8F62EAF1}" srcOrd="0" destOrd="0" parTransId="{2F6C78D5-ADBA-40DA-9A18-BDA3674F7427}" sibTransId="{CB14C91F-CA9C-4C75-A7CA-2B6405F27646}"/>
    <dgm:cxn modelId="{1289B16D-D36B-4299-8E50-25799D5ABB2E}" type="presOf" srcId="{094677AF-13C8-45DE-ABB9-A57E8F62EAF1}" destId="{31B1C009-10B6-48EE-AD00-F6E16F926388}" srcOrd="0" destOrd="0" presId="urn:microsoft.com/office/officeart/2008/layout/HalfCircleOrganizationChart"/>
    <dgm:cxn modelId="{D4583E77-349A-4291-B4AA-8E6DB71983BD}" type="presOf" srcId="{60251B64-7AB7-469D-B364-C922B82B3718}" destId="{0DC32180-E2A5-494D-9E2B-9346113932AA}" srcOrd="0" destOrd="0" presId="urn:microsoft.com/office/officeart/2008/layout/HalfCircleOrganizationChart"/>
    <dgm:cxn modelId="{5E6B6E80-5108-495B-A5AA-D6B7B5EA9A04}" type="presOf" srcId="{85776733-8D19-473A-870B-7BD5743A3425}" destId="{EA24B635-72A7-4556-B890-EC5D01448497}" srcOrd="0" destOrd="0" presId="urn:microsoft.com/office/officeart/2008/layout/HalfCircleOrganizationChart"/>
    <dgm:cxn modelId="{C6A7498A-4A46-4407-A756-859A8E63BFE4}" srcId="{69B4060E-2AD6-4146-8524-1FF4ACA903BE}" destId="{F3548473-8171-4A97-9AA6-1178DBB7A027}" srcOrd="1" destOrd="0" parTransId="{60251B64-7AB7-469D-B364-C922B82B3718}" sibTransId="{5A7DF7C0-1A84-4A4B-A200-5FC5A1C29C95}"/>
    <dgm:cxn modelId="{0CFF0D90-020C-498C-97B5-00EB4E1B7B4F}" type="presOf" srcId="{F3548473-8171-4A97-9AA6-1178DBB7A027}" destId="{7DFEE690-697D-4927-910E-D6B013419811}" srcOrd="1" destOrd="0" presId="urn:microsoft.com/office/officeart/2008/layout/HalfCircleOrganizationChart"/>
    <dgm:cxn modelId="{AE7E539A-C6DE-4113-9CEF-098212188395}" srcId="{B1D8BBD8-0ED1-4234-837A-D598C073AD48}" destId="{A606AA10-4502-433A-953E-1A7B17AEDF94}" srcOrd="0" destOrd="0" parTransId="{85776733-8D19-473A-870B-7BD5743A3425}" sibTransId="{7C38EA8A-120B-4541-869B-477215746E54}"/>
    <dgm:cxn modelId="{019BA4A6-DDE9-4000-AB34-9DDE5D65357D}" type="presOf" srcId="{2F6C78D5-ADBA-40DA-9A18-BDA3674F7427}" destId="{B3E035D8-CC0A-46BA-A48A-4F7C20C92A2E}" srcOrd="0" destOrd="0" presId="urn:microsoft.com/office/officeart/2008/layout/HalfCircleOrganizationChart"/>
    <dgm:cxn modelId="{969A9BAC-F87D-4E70-9AD1-10F8163B80FA}" type="presOf" srcId="{F3BF8479-A197-4305-B355-1551B7193177}" destId="{FB22F375-5DA1-450D-A39D-01C432AD9E10}" srcOrd="0" destOrd="0" presId="urn:microsoft.com/office/officeart/2008/layout/HalfCircleOrganizationChart"/>
    <dgm:cxn modelId="{DAA5CAAC-39CD-4F72-917E-9B4E0E587825}" type="presOf" srcId="{B1D8BBD8-0ED1-4234-837A-D598C073AD48}" destId="{FC1701F6-8424-40B0-B3A0-F7104BE2D919}" srcOrd="0" destOrd="0" presId="urn:microsoft.com/office/officeart/2008/layout/HalfCircleOrganizationChart"/>
    <dgm:cxn modelId="{B23CAFB1-9E16-46AB-A437-B0919BF21B81}" type="presOf" srcId="{11005F2C-02EB-48D0-809E-32A1D7EBD164}" destId="{1739FB60-38EB-40EC-BAF8-928F01C580D4}" srcOrd="0" destOrd="0" presId="urn:microsoft.com/office/officeart/2008/layout/HalfCircleOrganizationChart"/>
    <dgm:cxn modelId="{85BCEFF8-E403-4735-80AA-DB458B3CD822}" type="presOf" srcId="{69B4060E-2AD6-4146-8524-1FF4ACA903BE}" destId="{243127C9-1AA3-4DA1-8BC4-94B888CA8039}" srcOrd="1" destOrd="0" presId="urn:microsoft.com/office/officeart/2008/layout/HalfCircleOrganizationChart"/>
    <dgm:cxn modelId="{FC78A8FB-6391-4981-88DD-BD2610BA1090}" type="presOf" srcId="{A606AA10-4502-433A-953E-1A7B17AEDF94}" destId="{2C84B304-D7DE-472B-8481-0273611FDA96}" srcOrd="0" destOrd="0" presId="urn:microsoft.com/office/officeart/2008/layout/HalfCircleOrganizationChart"/>
    <dgm:cxn modelId="{646456B4-CC43-4EE2-A620-D2EB62A089C0}" type="presParOf" srcId="{1739FB60-38EB-40EC-BAF8-928F01C580D4}" destId="{6B94C4B7-0439-4804-9B5C-004FC180F16C}" srcOrd="0" destOrd="0" presId="urn:microsoft.com/office/officeart/2008/layout/HalfCircleOrganizationChart"/>
    <dgm:cxn modelId="{39CE51F8-1601-4E16-BCFD-B77056AB2989}" type="presParOf" srcId="{6B94C4B7-0439-4804-9B5C-004FC180F16C}" destId="{DCFF7A61-DF8D-4CD5-87C5-B253F98698F8}" srcOrd="0" destOrd="0" presId="urn:microsoft.com/office/officeart/2008/layout/HalfCircleOrganizationChart"/>
    <dgm:cxn modelId="{5B3B59C6-FD1F-4F69-83A8-726DBEAA1B5D}" type="presParOf" srcId="{DCFF7A61-DF8D-4CD5-87C5-B253F98698F8}" destId="{5A6A79A6-16E2-4730-ABC5-7884596BE924}" srcOrd="0" destOrd="0" presId="urn:microsoft.com/office/officeart/2008/layout/HalfCircleOrganizationChart"/>
    <dgm:cxn modelId="{1637FF27-0B9C-43DF-856B-74483B44A34D}" type="presParOf" srcId="{DCFF7A61-DF8D-4CD5-87C5-B253F98698F8}" destId="{0767EF35-7809-4BF2-A479-A2A5E356E457}" srcOrd="1" destOrd="0" presId="urn:microsoft.com/office/officeart/2008/layout/HalfCircleOrganizationChart"/>
    <dgm:cxn modelId="{1266F07D-A7DC-456A-8F08-74F6796D0FC6}" type="presParOf" srcId="{DCFF7A61-DF8D-4CD5-87C5-B253F98698F8}" destId="{01DE9558-EB29-47FF-9646-2B5C01E7115F}" srcOrd="2" destOrd="0" presId="urn:microsoft.com/office/officeart/2008/layout/HalfCircleOrganizationChart"/>
    <dgm:cxn modelId="{97E999AF-FB58-4AF7-863D-A567C51489AE}" type="presParOf" srcId="{DCFF7A61-DF8D-4CD5-87C5-B253F98698F8}" destId="{243127C9-1AA3-4DA1-8BC4-94B888CA8039}" srcOrd="3" destOrd="0" presId="urn:microsoft.com/office/officeart/2008/layout/HalfCircleOrganizationChart"/>
    <dgm:cxn modelId="{4B7FCDD0-E187-4C6C-891E-1451F4A19DF2}" type="presParOf" srcId="{6B94C4B7-0439-4804-9B5C-004FC180F16C}" destId="{7B408D66-E3FC-4FDA-ADFB-22F96CE077C1}" srcOrd="1" destOrd="0" presId="urn:microsoft.com/office/officeart/2008/layout/HalfCircleOrganizationChart"/>
    <dgm:cxn modelId="{79C5C878-AD10-4594-BCD1-9C385CC1FE76}" type="presParOf" srcId="{7B408D66-E3FC-4FDA-ADFB-22F96CE077C1}" destId="{FB22F375-5DA1-450D-A39D-01C432AD9E10}" srcOrd="0" destOrd="0" presId="urn:microsoft.com/office/officeart/2008/layout/HalfCircleOrganizationChart"/>
    <dgm:cxn modelId="{9AB35732-615C-457B-8F69-9B6970BA7135}" type="presParOf" srcId="{7B408D66-E3FC-4FDA-ADFB-22F96CE077C1}" destId="{0F3862C8-A3FA-4CAE-8312-F1F88E30B091}" srcOrd="1" destOrd="0" presId="urn:microsoft.com/office/officeart/2008/layout/HalfCircleOrganizationChart"/>
    <dgm:cxn modelId="{BCDDF163-398A-43FA-9967-BA1D5E580CB9}" type="presParOf" srcId="{0F3862C8-A3FA-4CAE-8312-F1F88E30B091}" destId="{46F0A0BB-CA42-48DC-8E7A-0ADAD1218F32}" srcOrd="0" destOrd="0" presId="urn:microsoft.com/office/officeart/2008/layout/HalfCircleOrganizationChart"/>
    <dgm:cxn modelId="{D3AF1F6A-5CAD-4AB6-95BC-12DA666B5098}" type="presParOf" srcId="{46F0A0BB-CA42-48DC-8E7A-0ADAD1218F32}" destId="{FC1701F6-8424-40B0-B3A0-F7104BE2D919}" srcOrd="0" destOrd="0" presId="urn:microsoft.com/office/officeart/2008/layout/HalfCircleOrganizationChart"/>
    <dgm:cxn modelId="{19565482-6610-462C-AEA6-FFCBD7208FFB}" type="presParOf" srcId="{46F0A0BB-CA42-48DC-8E7A-0ADAD1218F32}" destId="{711EE263-D06E-42E0-B089-826AC3369104}" srcOrd="1" destOrd="0" presId="urn:microsoft.com/office/officeart/2008/layout/HalfCircleOrganizationChart"/>
    <dgm:cxn modelId="{FE901565-A5E0-46A5-8EF3-AF6055E6C871}" type="presParOf" srcId="{46F0A0BB-CA42-48DC-8E7A-0ADAD1218F32}" destId="{ACB4F051-C69E-4B2B-B48D-6EF3FEE0CE5D}" srcOrd="2" destOrd="0" presId="urn:microsoft.com/office/officeart/2008/layout/HalfCircleOrganizationChart"/>
    <dgm:cxn modelId="{F08950D1-8FC7-49A6-B27B-53D54CD3524C}" type="presParOf" srcId="{46F0A0BB-CA42-48DC-8E7A-0ADAD1218F32}" destId="{D4BF1FCC-CE4D-4859-89CE-B2A182D63180}" srcOrd="3" destOrd="0" presId="urn:microsoft.com/office/officeart/2008/layout/HalfCircleOrganizationChart"/>
    <dgm:cxn modelId="{775C116B-FFB1-4547-B514-FF5795A7175D}" type="presParOf" srcId="{0F3862C8-A3FA-4CAE-8312-F1F88E30B091}" destId="{E554E73D-67D1-4342-BED6-B18696630F8A}" srcOrd="1" destOrd="0" presId="urn:microsoft.com/office/officeart/2008/layout/HalfCircleOrganizationChart"/>
    <dgm:cxn modelId="{10307163-EA7F-4F30-8FB8-2ED5A6E69809}" type="presParOf" srcId="{E554E73D-67D1-4342-BED6-B18696630F8A}" destId="{EA24B635-72A7-4556-B890-EC5D01448497}" srcOrd="0" destOrd="0" presId="urn:microsoft.com/office/officeart/2008/layout/HalfCircleOrganizationChart"/>
    <dgm:cxn modelId="{2C64B5AC-A398-48D3-B98E-F0CC6F4BFC97}" type="presParOf" srcId="{E554E73D-67D1-4342-BED6-B18696630F8A}" destId="{B9B449DD-679D-4070-A8B3-6024869F58D8}" srcOrd="1" destOrd="0" presId="urn:microsoft.com/office/officeart/2008/layout/HalfCircleOrganizationChart"/>
    <dgm:cxn modelId="{08935DE9-7BE9-49BB-B23B-66BF4D2EA657}" type="presParOf" srcId="{B9B449DD-679D-4070-A8B3-6024869F58D8}" destId="{7C1BDA7C-11DC-48DC-A5ED-8FA11270BF71}" srcOrd="0" destOrd="0" presId="urn:microsoft.com/office/officeart/2008/layout/HalfCircleOrganizationChart"/>
    <dgm:cxn modelId="{762BEF3C-C50F-4BDC-9C55-F6BC25212694}" type="presParOf" srcId="{7C1BDA7C-11DC-48DC-A5ED-8FA11270BF71}" destId="{2C84B304-D7DE-472B-8481-0273611FDA96}" srcOrd="0" destOrd="0" presId="urn:microsoft.com/office/officeart/2008/layout/HalfCircleOrganizationChart"/>
    <dgm:cxn modelId="{EF160A89-4D7E-4BA2-A2E9-A7F01969E107}" type="presParOf" srcId="{7C1BDA7C-11DC-48DC-A5ED-8FA11270BF71}" destId="{C067BE19-0708-430A-AE24-D0B2815C33E4}" srcOrd="1" destOrd="0" presId="urn:microsoft.com/office/officeart/2008/layout/HalfCircleOrganizationChart"/>
    <dgm:cxn modelId="{2C07A8E8-7F58-4154-A377-78B4436B1C27}" type="presParOf" srcId="{7C1BDA7C-11DC-48DC-A5ED-8FA11270BF71}" destId="{38B29818-E5C3-46FF-A278-302BFDEF48CB}" srcOrd="2" destOrd="0" presId="urn:microsoft.com/office/officeart/2008/layout/HalfCircleOrganizationChart"/>
    <dgm:cxn modelId="{C5A38051-7BD0-43E8-8391-F30E42C72430}" type="presParOf" srcId="{7C1BDA7C-11DC-48DC-A5ED-8FA11270BF71}" destId="{9BADF3D3-D97C-499F-859C-F97C8AB01AC1}" srcOrd="3" destOrd="0" presId="urn:microsoft.com/office/officeart/2008/layout/HalfCircleOrganizationChart"/>
    <dgm:cxn modelId="{6D058D8E-086A-4148-A02A-99FFC302B043}" type="presParOf" srcId="{B9B449DD-679D-4070-A8B3-6024869F58D8}" destId="{6ACE130A-F0BD-471F-8B8F-5A8B27FEEAE9}" srcOrd="1" destOrd="0" presId="urn:microsoft.com/office/officeart/2008/layout/HalfCircleOrganizationChart"/>
    <dgm:cxn modelId="{877289C5-1B78-4767-B755-11BA9B4798C0}" type="presParOf" srcId="{B9B449DD-679D-4070-A8B3-6024869F58D8}" destId="{66C97A79-2B19-4C6A-AE53-6641E3EF51EB}" srcOrd="2" destOrd="0" presId="urn:microsoft.com/office/officeart/2008/layout/HalfCircleOrganizationChart"/>
    <dgm:cxn modelId="{78B175B4-CC63-46AB-BEDE-6FB0320A5119}" type="presParOf" srcId="{0F3862C8-A3FA-4CAE-8312-F1F88E30B091}" destId="{700CD60D-F47E-48CE-8536-48F7703FDFEE}" srcOrd="2" destOrd="0" presId="urn:microsoft.com/office/officeart/2008/layout/HalfCircleOrganizationChart"/>
    <dgm:cxn modelId="{70DBB28D-2439-49B0-8F14-309C824E3B5A}" type="presParOf" srcId="{7B408D66-E3FC-4FDA-ADFB-22F96CE077C1}" destId="{0DC32180-E2A5-494D-9E2B-9346113932AA}" srcOrd="2" destOrd="0" presId="urn:microsoft.com/office/officeart/2008/layout/HalfCircleOrganizationChart"/>
    <dgm:cxn modelId="{0DFB3EDB-4BCC-4CA7-84E7-12016F620222}" type="presParOf" srcId="{7B408D66-E3FC-4FDA-ADFB-22F96CE077C1}" destId="{F79AA780-6ED3-4E98-82E8-5FB5537250D2}" srcOrd="3" destOrd="0" presId="urn:microsoft.com/office/officeart/2008/layout/HalfCircleOrganizationChart"/>
    <dgm:cxn modelId="{84667AC7-31C0-42C3-A163-3B140B5C3BC1}" type="presParOf" srcId="{F79AA780-6ED3-4E98-82E8-5FB5537250D2}" destId="{8525B068-ED6C-40FC-AA1F-9FCE7E72AE94}" srcOrd="0" destOrd="0" presId="urn:microsoft.com/office/officeart/2008/layout/HalfCircleOrganizationChart"/>
    <dgm:cxn modelId="{4A9C8321-6ABF-4E0F-9AC4-680D7411E761}" type="presParOf" srcId="{8525B068-ED6C-40FC-AA1F-9FCE7E72AE94}" destId="{BFE9DE73-E674-41F0-BAB0-FC033557D5AD}" srcOrd="0" destOrd="0" presId="urn:microsoft.com/office/officeart/2008/layout/HalfCircleOrganizationChart"/>
    <dgm:cxn modelId="{760433D0-4B6D-42CE-81E8-38ABB82C910E}" type="presParOf" srcId="{8525B068-ED6C-40FC-AA1F-9FCE7E72AE94}" destId="{D5E66AA5-A26C-4476-AAE4-26CA5F33BE05}" srcOrd="1" destOrd="0" presId="urn:microsoft.com/office/officeart/2008/layout/HalfCircleOrganizationChart"/>
    <dgm:cxn modelId="{06C1C02A-D2D7-411A-987F-3E312258D591}" type="presParOf" srcId="{8525B068-ED6C-40FC-AA1F-9FCE7E72AE94}" destId="{8F459DF8-7C19-4104-A0F9-618E77C59D32}" srcOrd="2" destOrd="0" presId="urn:microsoft.com/office/officeart/2008/layout/HalfCircleOrganizationChart"/>
    <dgm:cxn modelId="{E3C2F1CC-8641-4044-B243-724A052459C5}" type="presParOf" srcId="{8525B068-ED6C-40FC-AA1F-9FCE7E72AE94}" destId="{7DFEE690-697D-4927-910E-D6B013419811}" srcOrd="3" destOrd="0" presId="urn:microsoft.com/office/officeart/2008/layout/HalfCircleOrganizationChart"/>
    <dgm:cxn modelId="{DB033992-0635-414B-94F1-9E19AD351955}" type="presParOf" srcId="{F79AA780-6ED3-4E98-82E8-5FB5537250D2}" destId="{BF80BFAF-C5BF-4F5C-96AF-D05E2EBCEE7E}" srcOrd="1" destOrd="0" presId="urn:microsoft.com/office/officeart/2008/layout/HalfCircleOrganizationChart"/>
    <dgm:cxn modelId="{B6817251-9EE3-403B-821E-C06476DB6EEC}" type="presParOf" srcId="{BF80BFAF-C5BF-4F5C-96AF-D05E2EBCEE7E}" destId="{B3E035D8-CC0A-46BA-A48A-4F7C20C92A2E}" srcOrd="0" destOrd="0" presId="urn:microsoft.com/office/officeart/2008/layout/HalfCircleOrganizationChart"/>
    <dgm:cxn modelId="{D3B3E1F8-AED7-41AF-8071-C59C7501BF5B}" type="presParOf" srcId="{BF80BFAF-C5BF-4F5C-96AF-D05E2EBCEE7E}" destId="{84301F04-9E73-4BE5-A8FB-5498B2A25643}" srcOrd="1" destOrd="0" presId="urn:microsoft.com/office/officeart/2008/layout/HalfCircleOrganizationChart"/>
    <dgm:cxn modelId="{062CCD11-8157-40DC-90E8-4E05E33865C4}" type="presParOf" srcId="{84301F04-9E73-4BE5-A8FB-5498B2A25643}" destId="{FB1245C0-CFD6-4DD9-9105-D1B8CD6C60FF}" srcOrd="0" destOrd="0" presId="urn:microsoft.com/office/officeart/2008/layout/HalfCircleOrganizationChart"/>
    <dgm:cxn modelId="{E1AE2006-AD33-4C41-945C-68D272167C90}" type="presParOf" srcId="{FB1245C0-CFD6-4DD9-9105-D1B8CD6C60FF}" destId="{31B1C009-10B6-48EE-AD00-F6E16F926388}" srcOrd="0" destOrd="0" presId="urn:microsoft.com/office/officeart/2008/layout/HalfCircleOrganizationChart"/>
    <dgm:cxn modelId="{4C7EB721-7368-4800-A73E-BFEA941E9B31}" type="presParOf" srcId="{FB1245C0-CFD6-4DD9-9105-D1B8CD6C60FF}" destId="{7FCFC7CE-2CD1-490A-AD89-370514CD96DD}" srcOrd="1" destOrd="0" presId="urn:microsoft.com/office/officeart/2008/layout/HalfCircleOrganizationChart"/>
    <dgm:cxn modelId="{85426FC8-DF56-4D4F-AEFA-9DDBDCBFCFCC}" type="presParOf" srcId="{FB1245C0-CFD6-4DD9-9105-D1B8CD6C60FF}" destId="{C522B175-2708-47F3-B481-01B6365A3101}" srcOrd="2" destOrd="0" presId="urn:microsoft.com/office/officeart/2008/layout/HalfCircleOrganizationChart"/>
    <dgm:cxn modelId="{690E0DBE-E7EF-4B98-AE8B-E6D1DB8960CB}" type="presParOf" srcId="{FB1245C0-CFD6-4DD9-9105-D1B8CD6C60FF}" destId="{50C826C2-76A1-4AFA-9BA8-63C972CCAC39}" srcOrd="3" destOrd="0" presId="urn:microsoft.com/office/officeart/2008/layout/HalfCircleOrganizationChart"/>
    <dgm:cxn modelId="{521BB4B3-B472-4239-BFE6-299114F2BB99}" type="presParOf" srcId="{84301F04-9E73-4BE5-A8FB-5498B2A25643}" destId="{0021DDE1-6053-46F7-8629-869108ECA37C}" srcOrd="1" destOrd="0" presId="urn:microsoft.com/office/officeart/2008/layout/HalfCircleOrganizationChart"/>
    <dgm:cxn modelId="{EF88F548-7249-4305-8F49-B090A121B239}" type="presParOf" srcId="{84301F04-9E73-4BE5-A8FB-5498B2A25643}" destId="{7161DA8E-6235-4542-BAA3-651738560044}" srcOrd="2" destOrd="0" presId="urn:microsoft.com/office/officeart/2008/layout/HalfCircleOrganizationChart"/>
    <dgm:cxn modelId="{7DBB734F-9097-453C-81FE-5001D28267FF}" type="presParOf" srcId="{F79AA780-6ED3-4E98-82E8-5FB5537250D2}" destId="{31F138AF-CC0E-4E99-9E7C-26F5E31EBE6F}" srcOrd="2" destOrd="0" presId="urn:microsoft.com/office/officeart/2008/layout/HalfCircleOrganizationChart"/>
    <dgm:cxn modelId="{B1CFF992-40FE-47FF-8AA9-F11BF6AE6800}" type="presParOf" srcId="{6B94C4B7-0439-4804-9B5C-004FC180F16C}" destId="{FE930BDE-6CD5-4C9B-9738-B6C8FE2973D1}"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9A39C5-62D4-4C90-B36B-0DFBE7818AE3}" type="doc">
      <dgm:prSet loTypeId="urn:microsoft.com/office/officeart/2005/8/layout/venn1" loCatId="relationship" qsTypeId="urn:microsoft.com/office/officeart/2005/8/quickstyle/3d3" qsCatId="3D" csTypeId="urn:microsoft.com/office/officeart/2005/8/colors/accent1_5" csCatId="accent1" phldr="1"/>
      <dgm:spPr/>
    </dgm:pt>
    <dgm:pt modelId="{D11AC74B-95AD-4166-98D1-DFD1C5B14F29}">
      <dgm:prSet phldrT="[Texto]" custT="1"/>
      <dgm:spPr/>
      <dgm:t>
        <a:bodyPr/>
        <a:lstStyle/>
        <a:p>
          <a:pPr algn="ctr"/>
          <a:r>
            <a:rPr lang="es-ES" sz="1400" dirty="0">
              <a:latin typeface="Andalus" panose="02020603050405020304" pitchFamily="18" charset="-78"/>
              <a:cs typeface="Andalus" panose="02020603050405020304" pitchFamily="18" charset="-78"/>
            </a:rPr>
            <a:t>Conocer</a:t>
          </a:r>
        </a:p>
      </dgm:t>
    </dgm:pt>
    <dgm:pt modelId="{F54CCBFD-33D5-4BD6-BF82-F977E67563C6}" type="parTrans" cxnId="{9101363F-2118-44CA-8977-F03A5030F8F1}">
      <dgm:prSet/>
      <dgm:spPr/>
      <dgm:t>
        <a:bodyPr/>
        <a:lstStyle/>
        <a:p>
          <a:pPr algn="ctr"/>
          <a:endParaRPr lang="es-ES" sz="1400">
            <a:latin typeface="Andalus" panose="02020603050405020304" pitchFamily="18" charset="-78"/>
            <a:cs typeface="Andalus" panose="02020603050405020304" pitchFamily="18" charset="-78"/>
          </a:endParaRPr>
        </a:p>
      </dgm:t>
    </dgm:pt>
    <dgm:pt modelId="{BC072D05-BCA3-4466-8595-CC005E90D452}" type="sibTrans" cxnId="{9101363F-2118-44CA-8977-F03A5030F8F1}">
      <dgm:prSet/>
      <dgm:spPr/>
      <dgm:t>
        <a:bodyPr/>
        <a:lstStyle/>
        <a:p>
          <a:pPr algn="ctr"/>
          <a:endParaRPr lang="es-ES" sz="1400">
            <a:latin typeface="Andalus" panose="02020603050405020304" pitchFamily="18" charset="-78"/>
            <a:cs typeface="Andalus" panose="02020603050405020304" pitchFamily="18" charset="-78"/>
          </a:endParaRPr>
        </a:p>
      </dgm:t>
    </dgm:pt>
    <dgm:pt modelId="{275D7CC3-3142-4702-A21C-EC823C9E6A2F}">
      <dgm:prSet phldrT="[Texto]" custT="1"/>
      <dgm:spPr/>
      <dgm:t>
        <a:bodyPr/>
        <a:lstStyle/>
        <a:p>
          <a:pPr algn="ctr"/>
          <a:r>
            <a:rPr lang="es-ES" sz="1400" dirty="0">
              <a:latin typeface="Andalus" panose="02020603050405020304" pitchFamily="18" charset="-78"/>
              <a:cs typeface="Andalus" panose="02020603050405020304" pitchFamily="18" charset="-78"/>
            </a:rPr>
            <a:t>Controlar </a:t>
          </a:r>
        </a:p>
      </dgm:t>
    </dgm:pt>
    <dgm:pt modelId="{78C3C1D7-99FB-440D-A357-C3ACFCB200CA}" type="parTrans" cxnId="{AD4F9879-2FD6-413E-9D72-2B94EB0AA474}">
      <dgm:prSet/>
      <dgm:spPr/>
      <dgm:t>
        <a:bodyPr/>
        <a:lstStyle/>
        <a:p>
          <a:pPr algn="ctr"/>
          <a:endParaRPr lang="es-ES" sz="1400">
            <a:latin typeface="Andalus" panose="02020603050405020304" pitchFamily="18" charset="-78"/>
            <a:cs typeface="Andalus" panose="02020603050405020304" pitchFamily="18" charset="-78"/>
          </a:endParaRPr>
        </a:p>
      </dgm:t>
    </dgm:pt>
    <dgm:pt modelId="{9692AFAC-765A-488A-91FE-52F944CC79A3}" type="sibTrans" cxnId="{AD4F9879-2FD6-413E-9D72-2B94EB0AA474}">
      <dgm:prSet/>
      <dgm:spPr/>
      <dgm:t>
        <a:bodyPr/>
        <a:lstStyle/>
        <a:p>
          <a:pPr algn="ctr"/>
          <a:endParaRPr lang="es-ES" sz="1400">
            <a:latin typeface="Andalus" panose="02020603050405020304" pitchFamily="18" charset="-78"/>
            <a:cs typeface="Andalus" panose="02020603050405020304" pitchFamily="18" charset="-78"/>
          </a:endParaRPr>
        </a:p>
      </dgm:t>
    </dgm:pt>
    <dgm:pt modelId="{57432A14-5DEA-44BB-8BBE-0B9932FF4CAC}">
      <dgm:prSet phldrT="[Texto]" custT="1"/>
      <dgm:spPr/>
      <dgm:t>
        <a:bodyPr/>
        <a:lstStyle/>
        <a:p>
          <a:pPr algn="ctr"/>
          <a:r>
            <a:rPr lang="es-ES" sz="1400" dirty="0">
              <a:latin typeface="Andalus" panose="02020603050405020304" pitchFamily="18" charset="-78"/>
              <a:cs typeface="Andalus" panose="02020603050405020304" pitchFamily="18" charset="-78"/>
            </a:rPr>
            <a:t>Planificar</a:t>
          </a:r>
        </a:p>
      </dgm:t>
    </dgm:pt>
    <dgm:pt modelId="{AE2E589D-7482-4F05-83C7-4B1DAF7D2933}" type="parTrans" cxnId="{029DAFC6-A1DC-4EBA-9523-DDDA07AF2D62}">
      <dgm:prSet/>
      <dgm:spPr/>
      <dgm:t>
        <a:bodyPr/>
        <a:lstStyle/>
        <a:p>
          <a:pPr algn="ctr"/>
          <a:endParaRPr lang="es-ES" sz="1400">
            <a:latin typeface="Andalus" panose="02020603050405020304" pitchFamily="18" charset="-78"/>
            <a:cs typeface="Andalus" panose="02020603050405020304" pitchFamily="18" charset="-78"/>
          </a:endParaRPr>
        </a:p>
      </dgm:t>
    </dgm:pt>
    <dgm:pt modelId="{009F54F3-6965-44F0-AA37-D0AF248825DA}" type="sibTrans" cxnId="{029DAFC6-A1DC-4EBA-9523-DDDA07AF2D62}">
      <dgm:prSet/>
      <dgm:spPr/>
      <dgm:t>
        <a:bodyPr/>
        <a:lstStyle/>
        <a:p>
          <a:pPr algn="ctr"/>
          <a:endParaRPr lang="es-ES" sz="1400">
            <a:latin typeface="Andalus" panose="02020603050405020304" pitchFamily="18" charset="-78"/>
            <a:cs typeface="Andalus" panose="02020603050405020304" pitchFamily="18" charset="-78"/>
          </a:endParaRPr>
        </a:p>
      </dgm:t>
    </dgm:pt>
    <dgm:pt modelId="{3E3F9459-710A-4235-96B1-ACA6D76334BE}">
      <dgm:prSet phldrT="[Texto]" custT="1"/>
      <dgm:spPr/>
      <dgm:t>
        <a:bodyPr/>
        <a:lstStyle/>
        <a:p>
          <a:pPr algn="ctr"/>
          <a:r>
            <a:rPr lang="es-ES" sz="1400" dirty="0">
              <a:latin typeface="Andalus" panose="02020603050405020304" pitchFamily="18" charset="-78"/>
              <a:cs typeface="Andalus" panose="02020603050405020304" pitchFamily="18" charset="-78"/>
            </a:rPr>
            <a:t>Difundir</a:t>
          </a:r>
        </a:p>
      </dgm:t>
    </dgm:pt>
    <dgm:pt modelId="{E368306A-9162-4280-AEDF-0AB567F23261}" type="parTrans" cxnId="{E06CEE4E-B17E-468F-89A5-2D7B389A139A}">
      <dgm:prSet/>
      <dgm:spPr/>
      <dgm:t>
        <a:bodyPr/>
        <a:lstStyle/>
        <a:p>
          <a:pPr algn="ctr"/>
          <a:endParaRPr lang="es-ES" sz="1400">
            <a:latin typeface="Andalus" panose="02020603050405020304" pitchFamily="18" charset="-78"/>
            <a:cs typeface="Andalus" panose="02020603050405020304" pitchFamily="18" charset="-78"/>
          </a:endParaRPr>
        </a:p>
      </dgm:t>
    </dgm:pt>
    <dgm:pt modelId="{1B4B906B-C7F4-406F-AFD8-5EE70863790B}" type="sibTrans" cxnId="{E06CEE4E-B17E-468F-89A5-2D7B389A139A}">
      <dgm:prSet/>
      <dgm:spPr/>
      <dgm:t>
        <a:bodyPr/>
        <a:lstStyle/>
        <a:p>
          <a:pPr algn="ctr"/>
          <a:endParaRPr lang="es-ES" sz="1400">
            <a:latin typeface="Andalus" panose="02020603050405020304" pitchFamily="18" charset="-78"/>
            <a:cs typeface="Andalus" panose="02020603050405020304" pitchFamily="18" charset="-78"/>
          </a:endParaRPr>
        </a:p>
      </dgm:t>
    </dgm:pt>
    <dgm:pt modelId="{F9427C76-CED3-40E1-9FFE-C54B815F2BBF}" type="pres">
      <dgm:prSet presAssocID="{A19A39C5-62D4-4C90-B36B-0DFBE7818AE3}" presName="compositeShape" presStyleCnt="0">
        <dgm:presLayoutVars>
          <dgm:chMax val="7"/>
          <dgm:dir/>
          <dgm:resizeHandles val="exact"/>
        </dgm:presLayoutVars>
      </dgm:prSet>
      <dgm:spPr/>
    </dgm:pt>
    <dgm:pt modelId="{4E35946A-DE2F-4CDA-9A28-5C4F18DA107B}" type="pres">
      <dgm:prSet presAssocID="{D11AC74B-95AD-4166-98D1-DFD1C5B14F29}" presName="circ1" presStyleLbl="vennNode1" presStyleIdx="0" presStyleCnt="4"/>
      <dgm:spPr/>
    </dgm:pt>
    <dgm:pt modelId="{8D0F9B83-02D1-427D-B063-66A29F8AC995}" type="pres">
      <dgm:prSet presAssocID="{D11AC74B-95AD-4166-98D1-DFD1C5B14F29}" presName="circ1Tx" presStyleLbl="revTx" presStyleIdx="0" presStyleCnt="0">
        <dgm:presLayoutVars>
          <dgm:chMax val="0"/>
          <dgm:chPref val="0"/>
          <dgm:bulletEnabled val="1"/>
        </dgm:presLayoutVars>
      </dgm:prSet>
      <dgm:spPr/>
    </dgm:pt>
    <dgm:pt modelId="{F8B280AD-0FC9-4339-BEDE-63F1F4374392}" type="pres">
      <dgm:prSet presAssocID="{275D7CC3-3142-4702-A21C-EC823C9E6A2F}" presName="circ2" presStyleLbl="vennNode1" presStyleIdx="1" presStyleCnt="4"/>
      <dgm:spPr/>
    </dgm:pt>
    <dgm:pt modelId="{08B77C14-82D2-4DA9-ACE1-C6BD4924A56D}" type="pres">
      <dgm:prSet presAssocID="{275D7CC3-3142-4702-A21C-EC823C9E6A2F}" presName="circ2Tx" presStyleLbl="revTx" presStyleIdx="0" presStyleCnt="0">
        <dgm:presLayoutVars>
          <dgm:chMax val="0"/>
          <dgm:chPref val="0"/>
          <dgm:bulletEnabled val="1"/>
        </dgm:presLayoutVars>
      </dgm:prSet>
      <dgm:spPr/>
    </dgm:pt>
    <dgm:pt modelId="{83FCD690-FFC9-455A-BD45-D1FAA7829407}" type="pres">
      <dgm:prSet presAssocID="{57432A14-5DEA-44BB-8BBE-0B9932FF4CAC}" presName="circ3" presStyleLbl="vennNode1" presStyleIdx="2" presStyleCnt="4"/>
      <dgm:spPr/>
    </dgm:pt>
    <dgm:pt modelId="{14D9D76D-438E-45E4-A5A8-62B7D932904D}" type="pres">
      <dgm:prSet presAssocID="{57432A14-5DEA-44BB-8BBE-0B9932FF4CAC}" presName="circ3Tx" presStyleLbl="revTx" presStyleIdx="0" presStyleCnt="0">
        <dgm:presLayoutVars>
          <dgm:chMax val="0"/>
          <dgm:chPref val="0"/>
          <dgm:bulletEnabled val="1"/>
        </dgm:presLayoutVars>
      </dgm:prSet>
      <dgm:spPr/>
    </dgm:pt>
    <dgm:pt modelId="{336275E6-5AE7-4536-9C7D-384C26A44C18}" type="pres">
      <dgm:prSet presAssocID="{3E3F9459-710A-4235-96B1-ACA6D76334BE}" presName="circ4" presStyleLbl="vennNode1" presStyleIdx="3" presStyleCnt="4"/>
      <dgm:spPr/>
    </dgm:pt>
    <dgm:pt modelId="{638686AD-0E13-4520-95B7-8D9BD2222B20}" type="pres">
      <dgm:prSet presAssocID="{3E3F9459-710A-4235-96B1-ACA6D76334BE}" presName="circ4Tx" presStyleLbl="revTx" presStyleIdx="0" presStyleCnt="0">
        <dgm:presLayoutVars>
          <dgm:chMax val="0"/>
          <dgm:chPref val="0"/>
          <dgm:bulletEnabled val="1"/>
        </dgm:presLayoutVars>
      </dgm:prSet>
      <dgm:spPr/>
    </dgm:pt>
  </dgm:ptLst>
  <dgm:cxnLst>
    <dgm:cxn modelId="{2EA9C90F-2B8D-451E-BD52-B5DCCE3F41ED}" type="presOf" srcId="{3E3F9459-710A-4235-96B1-ACA6D76334BE}" destId="{638686AD-0E13-4520-95B7-8D9BD2222B20}" srcOrd="1" destOrd="0" presId="urn:microsoft.com/office/officeart/2005/8/layout/venn1"/>
    <dgm:cxn modelId="{FC985413-F353-4909-B6C1-E7F118ADE942}" type="presOf" srcId="{3E3F9459-710A-4235-96B1-ACA6D76334BE}" destId="{336275E6-5AE7-4536-9C7D-384C26A44C18}" srcOrd="0" destOrd="0" presId="urn:microsoft.com/office/officeart/2005/8/layout/venn1"/>
    <dgm:cxn modelId="{370DC31D-7CC8-4527-929F-ACDC90D1FBB5}" type="presOf" srcId="{275D7CC3-3142-4702-A21C-EC823C9E6A2F}" destId="{F8B280AD-0FC9-4339-BEDE-63F1F4374392}" srcOrd="0" destOrd="0" presId="urn:microsoft.com/office/officeart/2005/8/layout/venn1"/>
    <dgm:cxn modelId="{9101363F-2118-44CA-8977-F03A5030F8F1}" srcId="{A19A39C5-62D4-4C90-B36B-0DFBE7818AE3}" destId="{D11AC74B-95AD-4166-98D1-DFD1C5B14F29}" srcOrd="0" destOrd="0" parTransId="{F54CCBFD-33D5-4BD6-BF82-F977E67563C6}" sibTransId="{BC072D05-BCA3-4466-8595-CC005E90D452}"/>
    <dgm:cxn modelId="{E06CEE4E-B17E-468F-89A5-2D7B389A139A}" srcId="{A19A39C5-62D4-4C90-B36B-0DFBE7818AE3}" destId="{3E3F9459-710A-4235-96B1-ACA6D76334BE}" srcOrd="3" destOrd="0" parTransId="{E368306A-9162-4280-AEDF-0AB567F23261}" sibTransId="{1B4B906B-C7F4-406F-AFD8-5EE70863790B}"/>
    <dgm:cxn modelId="{E43D5975-0317-408C-8697-0D96FE1134F3}" type="presOf" srcId="{A19A39C5-62D4-4C90-B36B-0DFBE7818AE3}" destId="{F9427C76-CED3-40E1-9FFE-C54B815F2BBF}" srcOrd="0" destOrd="0" presId="urn:microsoft.com/office/officeart/2005/8/layout/venn1"/>
    <dgm:cxn modelId="{AD4F9879-2FD6-413E-9D72-2B94EB0AA474}" srcId="{A19A39C5-62D4-4C90-B36B-0DFBE7818AE3}" destId="{275D7CC3-3142-4702-A21C-EC823C9E6A2F}" srcOrd="1" destOrd="0" parTransId="{78C3C1D7-99FB-440D-A357-C3ACFCB200CA}" sibTransId="{9692AFAC-765A-488A-91FE-52F944CC79A3}"/>
    <dgm:cxn modelId="{908B337E-9DC9-4DFB-9646-2A58F6A40CC1}" type="presOf" srcId="{D11AC74B-95AD-4166-98D1-DFD1C5B14F29}" destId="{8D0F9B83-02D1-427D-B063-66A29F8AC995}" srcOrd="1" destOrd="0" presId="urn:microsoft.com/office/officeart/2005/8/layout/venn1"/>
    <dgm:cxn modelId="{02D01081-5A12-450C-AB46-BB9FB6D5B67E}" type="presOf" srcId="{275D7CC3-3142-4702-A21C-EC823C9E6A2F}" destId="{08B77C14-82D2-4DA9-ACE1-C6BD4924A56D}" srcOrd="1" destOrd="0" presId="urn:microsoft.com/office/officeart/2005/8/layout/venn1"/>
    <dgm:cxn modelId="{029DAFC6-A1DC-4EBA-9523-DDDA07AF2D62}" srcId="{A19A39C5-62D4-4C90-B36B-0DFBE7818AE3}" destId="{57432A14-5DEA-44BB-8BBE-0B9932FF4CAC}" srcOrd="2" destOrd="0" parTransId="{AE2E589D-7482-4F05-83C7-4B1DAF7D2933}" sibTransId="{009F54F3-6965-44F0-AA37-D0AF248825DA}"/>
    <dgm:cxn modelId="{9C3204DC-6160-40B8-B51C-F71B4A1B892E}" type="presOf" srcId="{57432A14-5DEA-44BB-8BBE-0B9932FF4CAC}" destId="{83FCD690-FFC9-455A-BD45-D1FAA7829407}" srcOrd="0" destOrd="0" presId="urn:microsoft.com/office/officeart/2005/8/layout/venn1"/>
    <dgm:cxn modelId="{001466EF-0057-43C0-8340-2BB75985F8AE}" type="presOf" srcId="{D11AC74B-95AD-4166-98D1-DFD1C5B14F29}" destId="{4E35946A-DE2F-4CDA-9A28-5C4F18DA107B}" srcOrd="0" destOrd="0" presId="urn:microsoft.com/office/officeart/2005/8/layout/venn1"/>
    <dgm:cxn modelId="{ABAAB3F7-1587-4B96-955B-1FB55AE04240}" type="presOf" srcId="{57432A14-5DEA-44BB-8BBE-0B9932FF4CAC}" destId="{14D9D76D-438E-45E4-A5A8-62B7D932904D}" srcOrd="1" destOrd="0" presId="urn:microsoft.com/office/officeart/2005/8/layout/venn1"/>
    <dgm:cxn modelId="{7A5B148C-1BD2-4506-90B1-F6AB4A202429}" type="presParOf" srcId="{F9427C76-CED3-40E1-9FFE-C54B815F2BBF}" destId="{4E35946A-DE2F-4CDA-9A28-5C4F18DA107B}" srcOrd="0" destOrd="0" presId="urn:microsoft.com/office/officeart/2005/8/layout/venn1"/>
    <dgm:cxn modelId="{8CDC018A-40AB-48C2-9B2F-78E6D4A05C89}" type="presParOf" srcId="{F9427C76-CED3-40E1-9FFE-C54B815F2BBF}" destId="{8D0F9B83-02D1-427D-B063-66A29F8AC995}" srcOrd="1" destOrd="0" presId="urn:microsoft.com/office/officeart/2005/8/layout/venn1"/>
    <dgm:cxn modelId="{495DA153-F54C-4F0F-A98B-15D5EEEC706F}" type="presParOf" srcId="{F9427C76-CED3-40E1-9FFE-C54B815F2BBF}" destId="{F8B280AD-0FC9-4339-BEDE-63F1F4374392}" srcOrd="2" destOrd="0" presId="urn:microsoft.com/office/officeart/2005/8/layout/venn1"/>
    <dgm:cxn modelId="{AADFB088-8A03-474E-9465-011CC0BE8C86}" type="presParOf" srcId="{F9427C76-CED3-40E1-9FFE-C54B815F2BBF}" destId="{08B77C14-82D2-4DA9-ACE1-C6BD4924A56D}" srcOrd="3" destOrd="0" presId="urn:microsoft.com/office/officeart/2005/8/layout/venn1"/>
    <dgm:cxn modelId="{97BC8A45-8855-4817-9336-915C16AA2AAE}" type="presParOf" srcId="{F9427C76-CED3-40E1-9FFE-C54B815F2BBF}" destId="{83FCD690-FFC9-455A-BD45-D1FAA7829407}" srcOrd="4" destOrd="0" presId="urn:microsoft.com/office/officeart/2005/8/layout/venn1"/>
    <dgm:cxn modelId="{E41D2E32-F1C7-408F-943C-BBC224FA37A5}" type="presParOf" srcId="{F9427C76-CED3-40E1-9FFE-C54B815F2BBF}" destId="{14D9D76D-438E-45E4-A5A8-62B7D932904D}" srcOrd="5" destOrd="0" presId="urn:microsoft.com/office/officeart/2005/8/layout/venn1"/>
    <dgm:cxn modelId="{D49FABFC-BD1C-4EFE-BD69-D02C98DBE6E1}" type="presParOf" srcId="{F9427C76-CED3-40E1-9FFE-C54B815F2BBF}" destId="{336275E6-5AE7-4536-9C7D-384C26A44C18}" srcOrd="6" destOrd="0" presId="urn:microsoft.com/office/officeart/2005/8/layout/venn1"/>
    <dgm:cxn modelId="{D486BA82-DFA4-4BCF-9449-F3C5E042B82B}" type="presParOf" srcId="{F9427C76-CED3-40E1-9FFE-C54B815F2BBF}" destId="{638686AD-0E13-4520-95B7-8D9BD2222B20}" srcOrd="7"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73D5D5-0ABD-4FBB-AB0B-8D44F021EAC6}" type="doc">
      <dgm:prSet loTypeId="urn:microsoft.com/office/officeart/2005/8/layout/equation1" loCatId="relationship" qsTypeId="urn:microsoft.com/office/officeart/2005/8/quickstyle/3d3" qsCatId="3D" csTypeId="urn:microsoft.com/office/officeart/2005/8/colors/accent1_1" csCatId="accent1" phldr="1"/>
      <dgm:spPr/>
      <dgm:t>
        <a:bodyPr/>
        <a:lstStyle/>
        <a:p>
          <a:endParaRPr lang="es-ES"/>
        </a:p>
      </dgm:t>
    </dgm:pt>
    <dgm:pt modelId="{9CE880FF-6242-4ADC-8003-9E490265794F}">
      <dgm:prSet custT="1"/>
      <dgm:spPr/>
      <dgm:t>
        <a:bodyPr/>
        <a:lstStyle/>
        <a:p>
          <a:r>
            <a:rPr lang="es-ES" sz="1600" dirty="0">
              <a:latin typeface="Andalus" panose="02020603050405020304" pitchFamily="18" charset="-78"/>
              <a:cs typeface="Andalus" panose="02020603050405020304" pitchFamily="18" charset="-78"/>
            </a:rPr>
            <a:t>Cualitativa y cuantitativa </a:t>
          </a:r>
        </a:p>
      </dgm:t>
    </dgm:pt>
    <dgm:pt modelId="{FEE160E6-0D39-443C-A4C7-2B636DF4ECC2}" type="parTrans" cxnId="{C50B6A39-EE76-4E25-BC46-1F1D9F5573DC}">
      <dgm:prSet/>
      <dgm:spPr/>
      <dgm:t>
        <a:bodyPr/>
        <a:lstStyle/>
        <a:p>
          <a:endParaRPr lang="es-ES" sz="1600">
            <a:latin typeface="Andalus" panose="02020603050405020304" pitchFamily="18" charset="-78"/>
            <a:cs typeface="Andalus" panose="02020603050405020304" pitchFamily="18" charset="-78"/>
          </a:endParaRPr>
        </a:p>
      </dgm:t>
    </dgm:pt>
    <dgm:pt modelId="{84DD9331-C511-44A4-AE9E-0634C1567F87}" type="sibTrans" cxnId="{C50B6A39-EE76-4E25-BC46-1F1D9F5573DC}">
      <dgm:prSet custT="1"/>
      <dgm:spPr/>
      <dgm:t>
        <a:bodyPr/>
        <a:lstStyle/>
        <a:p>
          <a:endParaRPr lang="es-ES" sz="1600">
            <a:latin typeface="Andalus" panose="02020603050405020304" pitchFamily="18" charset="-78"/>
            <a:cs typeface="Andalus" panose="02020603050405020304" pitchFamily="18" charset="-78"/>
          </a:endParaRPr>
        </a:p>
      </dgm:t>
    </dgm:pt>
    <dgm:pt modelId="{CF884647-1BAA-407F-AAC6-656B0D87D6B4}">
      <dgm:prSet custT="1"/>
      <dgm:spPr/>
      <dgm:t>
        <a:bodyPr/>
        <a:lstStyle/>
        <a:p>
          <a:r>
            <a:rPr lang="es-ES" sz="1600">
              <a:latin typeface="Andalus" panose="02020603050405020304" pitchFamily="18" charset="-78"/>
              <a:cs typeface="Andalus" panose="02020603050405020304" pitchFamily="18" charset="-78"/>
            </a:rPr>
            <a:t>Inv. documental y campo </a:t>
          </a:r>
        </a:p>
      </dgm:t>
    </dgm:pt>
    <dgm:pt modelId="{A4F045FF-75A8-42A1-A60B-52CCD22CC908}" type="parTrans" cxnId="{EF97F6A0-90BB-4566-BFA5-71BF54457A06}">
      <dgm:prSet/>
      <dgm:spPr/>
      <dgm:t>
        <a:bodyPr/>
        <a:lstStyle/>
        <a:p>
          <a:endParaRPr lang="es-ES" sz="1600">
            <a:latin typeface="Andalus" panose="02020603050405020304" pitchFamily="18" charset="-78"/>
            <a:cs typeface="Andalus" panose="02020603050405020304" pitchFamily="18" charset="-78"/>
          </a:endParaRPr>
        </a:p>
      </dgm:t>
    </dgm:pt>
    <dgm:pt modelId="{A5CDF6A6-850C-4F8C-A584-C8475E38C55B}" type="sibTrans" cxnId="{EF97F6A0-90BB-4566-BFA5-71BF54457A06}">
      <dgm:prSet custT="1"/>
      <dgm:spPr/>
      <dgm:t>
        <a:bodyPr/>
        <a:lstStyle/>
        <a:p>
          <a:endParaRPr lang="es-ES" sz="1600">
            <a:latin typeface="Andalus" panose="02020603050405020304" pitchFamily="18" charset="-78"/>
            <a:cs typeface="Andalus" panose="02020603050405020304" pitchFamily="18" charset="-78"/>
          </a:endParaRPr>
        </a:p>
      </dgm:t>
    </dgm:pt>
    <dgm:pt modelId="{20BEA0AF-C431-4F4B-B4D4-AF32D355F24A}">
      <dgm:prSet custT="1"/>
      <dgm:spPr/>
      <dgm:t>
        <a:bodyPr/>
        <a:lstStyle/>
        <a:p>
          <a:r>
            <a:rPr lang="es-ES" sz="1600" dirty="0">
              <a:latin typeface="Andalus" panose="02020603050405020304" pitchFamily="18" charset="-78"/>
              <a:cs typeface="Andalus" panose="02020603050405020304" pitchFamily="18" charset="-78"/>
            </a:rPr>
            <a:t>Recolección bibliográfica, encuestas y Entrevistas</a:t>
          </a:r>
        </a:p>
      </dgm:t>
    </dgm:pt>
    <dgm:pt modelId="{DD8DF6DD-AF91-4A9D-BCC1-7027DB150F85}" type="parTrans" cxnId="{635D9B06-AA6C-4F9C-A6B1-B0BBCAC9E447}">
      <dgm:prSet/>
      <dgm:spPr/>
      <dgm:t>
        <a:bodyPr/>
        <a:lstStyle/>
        <a:p>
          <a:endParaRPr lang="es-ES" sz="1600">
            <a:latin typeface="Andalus" panose="02020603050405020304" pitchFamily="18" charset="-78"/>
            <a:cs typeface="Andalus" panose="02020603050405020304" pitchFamily="18" charset="-78"/>
          </a:endParaRPr>
        </a:p>
      </dgm:t>
    </dgm:pt>
    <dgm:pt modelId="{3FD212CC-E104-47D7-9955-C83F1B1BDCF9}" type="sibTrans" cxnId="{635D9B06-AA6C-4F9C-A6B1-B0BBCAC9E447}">
      <dgm:prSet custT="1"/>
      <dgm:spPr/>
      <dgm:t>
        <a:bodyPr/>
        <a:lstStyle/>
        <a:p>
          <a:endParaRPr lang="es-ES" sz="1600">
            <a:latin typeface="Andalus" panose="02020603050405020304" pitchFamily="18" charset="-78"/>
            <a:cs typeface="Andalus" panose="02020603050405020304" pitchFamily="18" charset="-78"/>
          </a:endParaRPr>
        </a:p>
      </dgm:t>
    </dgm:pt>
    <dgm:pt modelId="{2C452DA9-1649-4F13-A53C-373DDAC8C0D9}">
      <dgm:prSet custT="1"/>
      <dgm:spPr/>
      <dgm:t>
        <a:bodyPr/>
        <a:lstStyle/>
        <a:p>
          <a:r>
            <a:rPr lang="es-ES" sz="1600" dirty="0">
              <a:latin typeface="Andalus" panose="02020603050405020304" pitchFamily="18" charset="-78"/>
              <a:cs typeface="Andalus" panose="02020603050405020304" pitchFamily="18" charset="-78"/>
            </a:rPr>
            <a:t>Marco metodológico </a:t>
          </a:r>
        </a:p>
      </dgm:t>
    </dgm:pt>
    <dgm:pt modelId="{70032D4D-2B02-4B7D-BE51-6F1B9BD4E735}" type="parTrans" cxnId="{F0660D09-5080-4DF9-867E-BC308A884BDD}">
      <dgm:prSet/>
      <dgm:spPr/>
      <dgm:t>
        <a:bodyPr/>
        <a:lstStyle/>
        <a:p>
          <a:endParaRPr lang="es-ES" sz="1600">
            <a:latin typeface="Andalus" panose="02020603050405020304" pitchFamily="18" charset="-78"/>
            <a:cs typeface="Andalus" panose="02020603050405020304" pitchFamily="18" charset="-78"/>
          </a:endParaRPr>
        </a:p>
      </dgm:t>
    </dgm:pt>
    <dgm:pt modelId="{D945A390-BB1F-4A24-A7EA-3BED2202298F}" type="sibTrans" cxnId="{F0660D09-5080-4DF9-867E-BC308A884BDD}">
      <dgm:prSet/>
      <dgm:spPr/>
      <dgm:t>
        <a:bodyPr/>
        <a:lstStyle/>
        <a:p>
          <a:endParaRPr lang="es-ES" sz="1600">
            <a:latin typeface="Andalus" panose="02020603050405020304" pitchFamily="18" charset="-78"/>
            <a:cs typeface="Andalus" panose="02020603050405020304" pitchFamily="18" charset="-78"/>
          </a:endParaRPr>
        </a:p>
      </dgm:t>
    </dgm:pt>
    <dgm:pt modelId="{63B6D40B-5799-4744-BACF-53C337855802}" type="pres">
      <dgm:prSet presAssocID="{A773D5D5-0ABD-4FBB-AB0B-8D44F021EAC6}" presName="linearFlow" presStyleCnt="0">
        <dgm:presLayoutVars>
          <dgm:dir/>
          <dgm:resizeHandles val="exact"/>
        </dgm:presLayoutVars>
      </dgm:prSet>
      <dgm:spPr/>
    </dgm:pt>
    <dgm:pt modelId="{9BFB2575-4EAA-497B-AF1F-8ECC2F33121B}" type="pres">
      <dgm:prSet presAssocID="{9CE880FF-6242-4ADC-8003-9E490265794F}" presName="node" presStyleLbl="node1" presStyleIdx="0" presStyleCnt="4">
        <dgm:presLayoutVars>
          <dgm:bulletEnabled val="1"/>
        </dgm:presLayoutVars>
      </dgm:prSet>
      <dgm:spPr/>
    </dgm:pt>
    <dgm:pt modelId="{4BF76617-9124-4AB2-B31A-67911AA3F0E2}" type="pres">
      <dgm:prSet presAssocID="{84DD9331-C511-44A4-AE9E-0634C1567F87}" presName="spacerL" presStyleCnt="0"/>
      <dgm:spPr/>
    </dgm:pt>
    <dgm:pt modelId="{F1589C29-E2DA-4142-BF3D-A1DED4643DBC}" type="pres">
      <dgm:prSet presAssocID="{84DD9331-C511-44A4-AE9E-0634C1567F87}" presName="sibTrans" presStyleLbl="sibTrans2D1" presStyleIdx="0" presStyleCnt="3"/>
      <dgm:spPr/>
    </dgm:pt>
    <dgm:pt modelId="{73B5ADE5-D6C6-410B-9766-B49402BEC4AF}" type="pres">
      <dgm:prSet presAssocID="{84DD9331-C511-44A4-AE9E-0634C1567F87}" presName="spacerR" presStyleCnt="0"/>
      <dgm:spPr/>
    </dgm:pt>
    <dgm:pt modelId="{6B233757-BB7A-457C-95D3-25A12173F0A5}" type="pres">
      <dgm:prSet presAssocID="{CF884647-1BAA-407F-AAC6-656B0D87D6B4}" presName="node" presStyleLbl="node1" presStyleIdx="1" presStyleCnt="4">
        <dgm:presLayoutVars>
          <dgm:bulletEnabled val="1"/>
        </dgm:presLayoutVars>
      </dgm:prSet>
      <dgm:spPr/>
    </dgm:pt>
    <dgm:pt modelId="{50B33A89-CC71-44AC-85F0-7ADCBB6FA40D}" type="pres">
      <dgm:prSet presAssocID="{A5CDF6A6-850C-4F8C-A584-C8475E38C55B}" presName="spacerL" presStyleCnt="0"/>
      <dgm:spPr/>
    </dgm:pt>
    <dgm:pt modelId="{DA18B4D6-02E7-464F-A034-A316010C357F}" type="pres">
      <dgm:prSet presAssocID="{A5CDF6A6-850C-4F8C-A584-C8475E38C55B}" presName="sibTrans" presStyleLbl="sibTrans2D1" presStyleIdx="1" presStyleCnt="3"/>
      <dgm:spPr/>
    </dgm:pt>
    <dgm:pt modelId="{4D541B36-B5A6-43AF-BED5-0438654CFE0D}" type="pres">
      <dgm:prSet presAssocID="{A5CDF6A6-850C-4F8C-A584-C8475E38C55B}" presName="spacerR" presStyleCnt="0"/>
      <dgm:spPr/>
    </dgm:pt>
    <dgm:pt modelId="{A9BA6941-4490-45D5-B3D7-BD28FFD22D8B}" type="pres">
      <dgm:prSet presAssocID="{20BEA0AF-C431-4F4B-B4D4-AF32D355F24A}" presName="node" presStyleLbl="node1" presStyleIdx="2" presStyleCnt="4">
        <dgm:presLayoutVars>
          <dgm:bulletEnabled val="1"/>
        </dgm:presLayoutVars>
      </dgm:prSet>
      <dgm:spPr/>
    </dgm:pt>
    <dgm:pt modelId="{50E2AE22-BA4F-45C8-8328-24824CD1C243}" type="pres">
      <dgm:prSet presAssocID="{3FD212CC-E104-47D7-9955-C83F1B1BDCF9}" presName="spacerL" presStyleCnt="0"/>
      <dgm:spPr/>
    </dgm:pt>
    <dgm:pt modelId="{581D48C5-6483-41C4-8F04-C08391B30CC7}" type="pres">
      <dgm:prSet presAssocID="{3FD212CC-E104-47D7-9955-C83F1B1BDCF9}" presName="sibTrans" presStyleLbl="sibTrans2D1" presStyleIdx="2" presStyleCnt="3"/>
      <dgm:spPr/>
    </dgm:pt>
    <dgm:pt modelId="{850EB1A5-F328-4CE0-A2CD-912177A42305}" type="pres">
      <dgm:prSet presAssocID="{3FD212CC-E104-47D7-9955-C83F1B1BDCF9}" presName="spacerR" presStyleCnt="0"/>
      <dgm:spPr/>
    </dgm:pt>
    <dgm:pt modelId="{E06BF92E-687B-4CD9-A544-73273CAE1AD6}" type="pres">
      <dgm:prSet presAssocID="{2C452DA9-1649-4F13-A53C-373DDAC8C0D9}" presName="node" presStyleLbl="node1" presStyleIdx="3" presStyleCnt="4">
        <dgm:presLayoutVars>
          <dgm:bulletEnabled val="1"/>
        </dgm:presLayoutVars>
      </dgm:prSet>
      <dgm:spPr/>
    </dgm:pt>
  </dgm:ptLst>
  <dgm:cxnLst>
    <dgm:cxn modelId="{704E1402-3D00-478A-B159-39D15A79B3D4}" type="presOf" srcId="{2C452DA9-1649-4F13-A53C-373DDAC8C0D9}" destId="{E06BF92E-687B-4CD9-A544-73273CAE1AD6}" srcOrd="0" destOrd="0" presId="urn:microsoft.com/office/officeart/2005/8/layout/equation1"/>
    <dgm:cxn modelId="{635D9B06-AA6C-4F9C-A6B1-B0BBCAC9E447}" srcId="{A773D5D5-0ABD-4FBB-AB0B-8D44F021EAC6}" destId="{20BEA0AF-C431-4F4B-B4D4-AF32D355F24A}" srcOrd="2" destOrd="0" parTransId="{DD8DF6DD-AF91-4A9D-BCC1-7027DB150F85}" sibTransId="{3FD212CC-E104-47D7-9955-C83F1B1BDCF9}"/>
    <dgm:cxn modelId="{F0660D09-5080-4DF9-867E-BC308A884BDD}" srcId="{A773D5D5-0ABD-4FBB-AB0B-8D44F021EAC6}" destId="{2C452DA9-1649-4F13-A53C-373DDAC8C0D9}" srcOrd="3" destOrd="0" parTransId="{70032D4D-2B02-4B7D-BE51-6F1B9BD4E735}" sibTransId="{D945A390-BB1F-4A24-A7EA-3BED2202298F}"/>
    <dgm:cxn modelId="{C6462F0B-4B23-428C-B3DE-D364CA919706}" type="presOf" srcId="{20BEA0AF-C431-4F4B-B4D4-AF32D355F24A}" destId="{A9BA6941-4490-45D5-B3D7-BD28FFD22D8B}" srcOrd="0" destOrd="0" presId="urn:microsoft.com/office/officeart/2005/8/layout/equation1"/>
    <dgm:cxn modelId="{C50B6A39-EE76-4E25-BC46-1F1D9F5573DC}" srcId="{A773D5D5-0ABD-4FBB-AB0B-8D44F021EAC6}" destId="{9CE880FF-6242-4ADC-8003-9E490265794F}" srcOrd="0" destOrd="0" parTransId="{FEE160E6-0D39-443C-A4C7-2B636DF4ECC2}" sibTransId="{84DD9331-C511-44A4-AE9E-0634C1567F87}"/>
    <dgm:cxn modelId="{7687C963-BF0C-4F6D-9536-B574EC19B049}" type="presOf" srcId="{3FD212CC-E104-47D7-9955-C83F1B1BDCF9}" destId="{581D48C5-6483-41C4-8F04-C08391B30CC7}" srcOrd="0" destOrd="0" presId="urn:microsoft.com/office/officeart/2005/8/layout/equation1"/>
    <dgm:cxn modelId="{2160845A-AC35-47F5-A79B-A8BBA2D620D8}" type="presOf" srcId="{84DD9331-C511-44A4-AE9E-0634C1567F87}" destId="{F1589C29-E2DA-4142-BF3D-A1DED4643DBC}" srcOrd="0" destOrd="0" presId="urn:microsoft.com/office/officeart/2005/8/layout/equation1"/>
    <dgm:cxn modelId="{0521168F-182C-491A-8B14-D4261080F280}" type="presOf" srcId="{A5CDF6A6-850C-4F8C-A584-C8475E38C55B}" destId="{DA18B4D6-02E7-464F-A034-A316010C357F}" srcOrd="0" destOrd="0" presId="urn:microsoft.com/office/officeart/2005/8/layout/equation1"/>
    <dgm:cxn modelId="{401FF89B-2956-4CBC-BD9E-78261ADB9D67}" type="presOf" srcId="{CF884647-1BAA-407F-AAC6-656B0D87D6B4}" destId="{6B233757-BB7A-457C-95D3-25A12173F0A5}" srcOrd="0" destOrd="0" presId="urn:microsoft.com/office/officeart/2005/8/layout/equation1"/>
    <dgm:cxn modelId="{EF97F6A0-90BB-4566-BFA5-71BF54457A06}" srcId="{A773D5D5-0ABD-4FBB-AB0B-8D44F021EAC6}" destId="{CF884647-1BAA-407F-AAC6-656B0D87D6B4}" srcOrd="1" destOrd="0" parTransId="{A4F045FF-75A8-42A1-A60B-52CCD22CC908}" sibTransId="{A5CDF6A6-850C-4F8C-A584-C8475E38C55B}"/>
    <dgm:cxn modelId="{B74A44B9-5359-4A8B-A7FF-3AE8D002ED3F}" type="presOf" srcId="{A773D5D5-0ABD-4FBB-AB0B-8D44F021EAC6}" destId="{63B6D40B-5799-4744-BACF-53C337855802}" srcOrd="0" destOrd="0" presId="urn:microsoft.com/office/officeart/2005/8/layout/equation1"/>
    <dgm:cxn modelId="{2D2791CE-0424-4B3C-A724-F0B4855205F7}" type="presOf" srcId="{9CE880FF-6242-4ADC-8003-9E490265794F}" destId="{9BFB2575-4EAA-497B-AF1F-8ECC2F33121B}" srcOrd="0" destOrd="0" presId="urn:microsoft.com/office/officeart/2005/8/layout/equation1"/>
    <dgm:cxn modelId="{EF81516F-4CFF-4839-92F0-B97208FBE742}" type="presParOf" srcId="{63B6D40B-5799-4744-BACF-53C337855802}" destId="{9BFB2575-4EAA-497B-AF1F-8ECC2F33121B}" srcOrd="0" destOrd="0" presId="urn:microsoft.com/office/officeart/2005/8/layout/equation1"/>
    <dgm:cxn modelId="{F5B5817B-7FDB-451A-B21F-41EE0FBCAC69}" type="presParOf" srcId="{63B6D40B-5799-4744-BACF-53C337855802}" destId="{4BF76617-9124-4AB2-B31A-67911AA3F0E2}" srcOrd="1" destOrd="0" presId="urn:microsoft.com/office/officeart/2005/8/layout/equation1"/>
    <dgm:cxn modelId="{735B2A01-2065-4851-85A8-A2C9EFDC6A89}" type="presParOf" srcId="{63B6D40B-5799-4744-BACF-53C337855802}" destId="{F1589C29-E2DA-4142-BF3D-A1DED4643DBC}" srcOrd="2" destOrd="0" presId="urn:microsoft.com/office/officeart/2005/8/layout/equation1"/>
    <dgm:cxn modelId="{33CF7736-585B-4863-85E6-25E1023AC714}" type="presParOf" srcId="{63B6D40B-5799-4744-BACF-53C337855802}" destId="{73B5ADE5-D6C6-410B-9766-B49402BEC4AF}" srcOrd="3" destOrd="0" presId="urn:microsoft.com/office/officeart/2005/8/layout/equation1"/>
    <dgm:cxn modelId="{79093FFC-287A-46B9-8B30-742FC82A3023}" type="presParOf" srcId="{63B6D40B-5799-4744-BACF-53C337855802}" destId="{6B233757-BB7A-457C-95D3-25A12173F0A5}" srcOrd="4" destOrd="0" presId="urn:microsoft.com/office/officeart/2005/8/layout/equation1"/>
    <dgm:cxn modelId="{D5663A00-DB8D-4185-A749-89360B73B1AE}" type="presParOf" srcId="{63B6D40B-5799-4744-BACF-53C337855802}" destId="{50B33A89-CC71-44AC-85F0-7ADCBB6FA40D}" srcOrd="5" destOrd="0" presId="urn:microsoft.com/office/officeart/2005/8/layout/equation1"/>
    <dgm:cxn modelId="{EAB3F98B-2DC6-49D6-91F6-192B9602520E}" type="presParOf" srcId="{63B6D40B-5799-4744-BACF-53C337855802}" destId="{DA18B4D6-02E7-464F-A034-A316010C357F}" srcOrd="6" destOrd="0" presId="urn:microsoft.com/office/officeart/2005/8/layout/equation1"/>
    <dgm:cxn modelId="{AD7C0B31-681B-4AB3-A35B-D6ECFC68D5A1}" type="presParOf" srcId="{63B6D40B-5799-4744-BACF-53C337855802}" destId="{4D541B36-B5A6-43AF-BED5-0438654CFE0D}" srcOrd="7" destOrd="0" presId="urn:microsoft.com/office/officeart/2005/8/layout/equation1"/>
    <dgm:cxn modelId="{0DB6FC1C-1559-40CE-A9B5-8F7DD65CF0AA}" type="presParOf" srcId="{63B6D40B-5799-4744-BACF-53C337855802}" destId="{A9BA6941-4490-45D5-B3D7-BD28FFD22D8B}" srcOrd="8" destOrd="0" presId="urn:microsoft.com/office/officeart/2005/8/layout/equation1"/>
    <dgm:cxn modelId="{2411E7D9-CBED-4254-AD01-22AAFAEB3A87}" type="presParOf" srcId="{63B6D40B-5799-4744-BACF-53C337855802}" destId="{50E2AE22-BA4F-45C8-8328-24824CD1C243}" srcOrd="9" destOrd="0" presId="urn:microsoft.com/office/officeart/2005/8/layout/equation1"/>
    <dgm:cxn modelId="{8FC256AB-D051-48DD-953A-CA927B7BEF21}" type="presParOf" srcId="{63B6D40B-5799-4744-BACF-53C337855802}" destId="{581D48C5-6483-41C4-8F04-C08391B30CC7}" srcOrd="10" destOrd="0" presId="urn:microsoft.com/office/officeart/2005/8/layout/equation1"/>
    <dgm:cxn modelId="{A8EBC269-FD80-4EAD-9AFE-4CA18EA2CDE5}" type="presParOf" srcId="{63B6D40B-5799-4744-BACF-53C337855802}" destId="{850EB1A5-F328-4CE0-A2CD-912177A42305}" srcOrd="11" destOrd="0" presId="urn:microsoft.com/office/officeart/2005/8/layout/equation1"/>
    <dgm:cxn modelId="{03682F51-0C0D-47B8-BAF3-BA8509B79CD3}" type="presParOf" srcId="{63B6D40B-5799-4744-BACF-53C337855802}" destId="{E06BF92E-687B-4CD9-A544-73273CAE1AD6}"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CCBBD5-300B-4305-A22F-831E83411CBB}" type="doc">
      <dgm:prSet loTypeId="urn:microsoft.com/office/officeart/2008/layout/PictureAccentBlocks" loCatId="picture" qsTypeId="urn:microsoft.com/office/officeart/2005/8/quickstyle/simple1" qsCatId="simple" csTypeId="urn:microsoft.com/office/officeart/2005/8/colors/accent1_2" csCatId="accent1" phldr="1"/>
      <dgm:spPr/>
      <dgm:t>
        <a:bodyPr/>
        <a:lstStyle/>
        <a:p>
          <a:endParaRPr lang="es-ES"/>
        </a:p>
      </dgm:t>
    </dgm:pt>
    <dgm:pt modelId="{E5908971-F839-42D4-AEEC-F013CB37F18B}">
      <dgm:prSet custT="1"/>
      <dgm:spPr/>
      <dgm:t>
        <a:bodyPr/>
        <a:lstStyle/>
        <a:p>
          <a:r>
            <a:rPr lang="es-ES" sz="2000">
              <a:latin typeface="Andalus" panose="02020603050405020304" pitchFamily="18" charset="-78"/>
              <a:cs typeface="Andalus" panose="02020603050405020304" pitchFamily="18" charset="-78"/>
            </a:rPr>
            <a:t>Límites y extensión </a:t>
          </a:r>
        </a:p>
      </dgm:t>
    </dgm:pt>
    <dgm:pt modelId="{52BDE160-546A-4493-A1E3-EFFC8613C66B}" type="parTrans" cxnId="{A78C93AF-7694-4760-A56A-5821C0998A80}">
      <dgm:prSet/>
      <dgm:spPr/>
      <dgm:t>
        <a:bodyPr/>
        <a:lstStyle/>
        <a:p>
          <a:endParaRPr lang="es-ES" sz="2000">
            <a:latin typeface="Andalus" panose="02020603050405020304" pitchFamily="18" charset="-78"/>
            <a:cs typeface="Andalus" panose="02020603050405020304" pitchFamily="18" charset="-78"/>
          </a:endParaRPr>
        </a:p>
      </dgm:t>
    </dgm:pt>
    <dgm:pt modelId="{DC70F68B-4F7F-410E-BEA4-9CA059C408E2}" type="sibTrans" cxnId="{A78C93AF-7694-4760-A56A-5821C0998A80}">
      <dgm:prSet/>
      <dgm:spPr/>
      <dgm:t>
        <a:bodyPr/>
        <a:lstStyle/>
        <a:p>
          <a:endParaRPr lang="es-ES" sz="2000">
            <a:latin typeface="Andalus" panose="02020603050405020304" pitchFamily="18" charset="-78"/>
            <a:cs typeface="Andalus" panose="02020603050405020304" pitchFamily="18" charset="-78"/>
          </a:endParaRPr>
        </a:p>
      </dgm:t>
    </dgm:pt>
    <dgm:pt modelId="{9FABCB38-341D-44D8-82CD-8CCD6EF99AEF}">
      <dgm:prSet custT="1"/>
      <dgm:spPr/>
      <dgm:t>
        <a:bodyPr/>
        <a:lstStyle/>
        <a:p>
          <a:r>
            <a:rPr lang="es-ES" sz="2000">
              <a:latin typeface="Andalus" panose="02020603050405020304" pitchFamily="18" charset="-78"/>
              <a:cs typeface="Andalus" panose="02020603050405020304" pitchFamily="18" charset="-78"/>
            </a:rPr>
            <a:t>Demografía </a:t>
          </a:r>
        </a:p>
      </dgm:t>
    </dgm:pt>
    <dgm:pt modelId="{1D9E56EC-A608-479E-BBE8-6DEA8C139880}" type="parTrans" cxnId="{DD0A4BF2-AE8B-439C-B1BB-237A4E29B2BE}">
      <dgm:prSet/>
      <dgm:spPr/>
      <dgm:t>
        <a:bodyPr/>
        <a:lstStyle/>
        <a:p>
          <a:endParaRPr lang="es-ES" sz="2000">
            <a:latin typeface="Andalus" panose="02020603050405020304" pitchFamily="18" charset="-78"/>
            <a:cs typeface="Andalus" panose="02020603050405020304" pitchFamily="18" charset="-78"/>
          </a:endParaRPr>
        </a:p>
      </dgm:t>
    </dgm:pt>
    <dgm:pt modelId="{347CAF02-27D4-44AE-80B9-A1EFA9CD666A}" type="sibTrans" cxnId="{DD0A4BF2-AE8B-439C-B1BB-237A4E29B2BE}">
      <dgm:prSet/>
      <dgm:spPr/>
      <dgm:t>
        <a:bodyPr/>
        <a:lstStyle/>
        <a:p>
          <a:endParaRPr lang="es-ES" sz="2000">
            <a:latin typeface="Andalus" panose="02020603050405020304" pitchFamily="18" charset="-78"/>
            <a:cs typeface="Andalus" panose="02020603050405020304" pitchFamily="18" charset="-78"/>
          </a:endParaRPr>
        </a:p>
      </dgm:t>
    </dgm:pt>
    <dgm:pt modelId="{23224B2F-04CE-4D60-982E-97C1D99D39FB}">
      <dgm:prSet custT="1"/>
      <dgm:spPr/>
      <dgm:t>
        <a:bodyPr/>
        <a:lstStyle/>
        <a:p>
          <a:r>
            <a:rPr lang="es-ES" sz="2000">
              <a:latin typeface="Andalus" panose="02020603050405020304" pitchFamily="18" charset="-78"/>
              <a:cs typeface="Andalus" panose="02020603050405020304" pitchFamily="18" charset="-78"/>
            </a:rPr>
            <a:t>Economía </a:t>
          </a:r>
        </a:p>
      </dgm:t>
    </dgm:pt>
    <dgm:pt modelId="{D7B512F1-1911-49D9-974D-CC16AE5D774B}" type="parTrans" cxnId="{3E7D72A0-CE7C-4583-834C-F24F081083B8}">
      <dgm:prSet/>
      <dgm:spPr/>
      <dgm:t>
        <a:bodyPr/>
        <a:lstStyle/>
        <a:p>
          <a:endParaRPr lang="es-ES" sz="2000">
            <a:latin typeface="Andalus" panose="02020603050405020304" pitchFamily="18" charset="-78"/>
            <a:cs typeface="Andalus" panose="02020603050405020304" pitchFamily="18" charset="-78"/>
          </a:endParaRPr>
        </a:p>
      </dgm:t>
    </dgm:pt>
    <dgm:pt modelId="{2E554D15-8AA5-41EC-8C1E-2817A99710C5}" type="sibTrans" cxnId="{3E7D72A0-CE7C-4583-834C-F24F081083B8}">
      <dgm:prSet/>
      <dgm:spPr/>
      <dgm:t>
        <a:bodyPr/>
        <a:lstStyle/>
        <a:p>
          <a:endParaRPr lang="es-ES" sz="2000">
            <a:latin typeface="Andalus" panose="02020603050405020304" pitchFamily="18" charset="-78"/>
            <a:cs typeface="Andalus" panose="02020603050405020304" pitchFamily="18" charset="-78"/>
          </a:endParaRPr>
        </a:p>
      </dgm:t>
    </dgm:pt>
    <dgm:pt modelId="{DC4E4BA8-831F-4729-BE86-46EA2B7D899A}">
      <dgm:prSet custT="1"/>
      <dgm:spPr/>
      <dgm:t>
        <a:bodyPr/>
        <a:lstStyle/>
        <a:p>
          <a:r>
            <a:rPr lang="es-ES" sz="2000">
              <a:latin typeface="Andalus" panose="02020603050405020304" pitchFamily="18" charset="-78"/>
              <a:cs typeface="Andalus" panose="02020603050405020304" pitchFamily="18" charset="-78"/>
            </a:rPr>
            <a:t>Educación</a:t>
          </a:r>
        </a:p>
      </dgm:t>
    </dgm:pt>
    <dgm:pt modelId="{E906805E-1ADF-48C8-9D47-5D6BCA834B43}" type="parTrans" cxnId="{4CD4462D-311A-4FD6-BB0D-01EC0E657098}">
      <dgm:prSet/>
      <dgm:spPr/>
      <dgm:t>
        <a:bodyPr/>
        <a:lstStyle/>
        <a:p>
          <a:endParaRPr lang="es-ES" sz="2000">
            <a:latin typeface="Andalus" panose="02020603050405020304" pitchFamily="18" charset="-78"/>
            <a:cs typeface="Andalus" panose="02020603050405020304" pitchFamily="18" charset="-78"/>
          </a:endParaRPr>
        </a:p>
      </dgm:t>
    </dgm:pt>
    <dgm:pt modelId="{F76A4629-1894-4F12-A3F0-589DBC87CA8B}" type="sibTrans" cxnId="{4CD4462D-311A-4FD6-BB0D-01EC0E657098}">
      <dgm:prSet/>
      <dgm:spPr/>
      <dgm:t>
        <a:bodyPr/>
        <a:lstStyle/>
        <a:p>
          <a:endParaRPr lang="es-ES" sz="2000">
            <a:latin typeface="Andalus" panose="02020603050405020304" pitchFamily="18" charset="-78"/>
            <a:cs typeface="Andalus" panose="02020603050405020304" pitchFamily="18" charset="-78"/>
          </a:endParaRPr>
        </a:p>
      </dgm:t>
    </dgm:pt>
    <dgm:pt modelId="{38A42083-F52C-4AF3-9D33-15F303CB0B02}">
      <dgm:prSet custT="1"/>
      <dgm:spPr/>
      <dgm:t>
        <a:bodyPr/>
        <a:lstStyle/>
        <a:p>
          <a:r>
            <a:rPr lang="es-ES" sz="2000">
              <a:latin typeface="Andalus" panose="02020603050405020304" pitchFamily="18" charset="-78"/>
              <a:cs typeface="Andalus" panose="02020603050405020304" pitchFamily="18" charset="-78"/>
            </a:rPr>
            <a:t>Salud </a:t>
          </a:r>
        </a:p>
      </dgm:t>
    </dgm:pt>
    <dgm:pt modelId="{F5195CC2-6063-4472-BB81-00B248619807}" type="parTrans" cxnId="{37A49439-D4DF-4B26-BEF4-88578B9786C8}">
      <dgm:prSet/>
      <dgm:spPr/>
      <dgm:t>
        <a:bodyPr/>
        <a:lstStyle/>
        <a:p>
          <a:endParaRPr lang="es-ES" sz="2000">
            <a:latin typeface="Andalus" panose="02020603050405020304" pitchFamily="18" charset="-78"/>
            <a:cs typeface="Andalus" panose="02020603050405020304" pitchFamily="18" charset="-78"/>
          </a:endParaRPr>
        </a:p>
      </dgm:t>
    </dgm:pt>
    <dgm:pt modelId="{275F68F0-D163-44A4-A30F-1188A187450A}" type="sibTrans" cxnId="{37A49439-D4DF-4B26-BEF4-88578B9786C8}">
      <dgm:prSet/>
      <dgm:spPr/>
      <dgm:t>
        <a:bodyPr/>
        <a:lstStyle/>
        <a:p>
          <a:endParaRPr lang="es-ES" sz="2000">
            <a:latin typeface="Andalus" panose="02020603050405020304" pitchFamily="18" charset="-78"/>
            <a:cs typeface="Andalus" panose="02020603050405020304" pitchFamily="18" charset="-78"/>
          </a:endParaRPr>
        </a:p>
      </dgm:t>
    </dgm:pt>
    <dgm:pt modelId="{936CC3F3-1E71-4377-9053-66957E60F60C}">
      <dgm:prSet custT="1"/>
      <dgm:spPr/>
      <dgm:t>
        <a:bodyPr/>
        <a:lstStyle/>
        <a:p>
          <a:r>
            <a:rPr lang="es-ES" sz="2000">
              <a:latin typeface="Andalus" panose="02020603050405020304" pitchFamily="18" charset="-78"/>
              <a:cs typeface="Andalus" panose="02020603050405020304" pitchFamily="18" charset="-78"/>
            </a:rPr>
            <a:t>Turismo </a:t>
          </a:r>
        </a:p>
      </dgm:t>
    </dgm:pt>
    <dgm:pt modelId="{BC7C682A-CD88-4CAA-8E5C-1E59B997BB16}" type="parTrans" cxnId="{7A81BECF-0C3C-4966-8EB0-75F61A148A9F}">
      <dgm:prSet/>
      <dgm:spPr/>
      <dgm:t>
        <a:bodyPr/>
        <a:lstStyle/>
        <a:p>
          <a:endParaRPr lang="es-ES" sz="2000">
            <a:latin typeface="Andalus" panose="02020603050405020304" pitchFamily="18" charset="-78"/>
            <a:cs typeface="Andalus" panose="02020603050405020304" pitchFamily="18" charset="-78"/>
          </a:endParaRPr>
        </a:p>
      </dgm:t>
    </dgm:pt>
    <dgm:pt modelId="{49FF1C22-296C-48B1-A555-83F613516BE9}" type="sibTrans" cxnId="{7A81BECF-0C3C-4966-8EB0-75F61A148A9F}">
      <dgm:prSet/>
      <dgm:spPr/>
      <dgm:t>
        <a:bodyPr/>
        <a:lstStyle/>
        <a:p>
          <a:endParaRPr lang="es-ES" sz="2000">
            <a:latin typeface="Andalus" panose="02020603050405020304" pitchFamily="18" charset="-78"/>
            <a:cs typeface="Andalus" panose="02020603050405020304" pitchFamily="18" charset="-78"/>
          </a:endParaRPr>
        </a:p>
      </dgm:t>
    </dgm:pt>
    <dgm:pt modelId="{335E4508-D287-4B9E-B92A-867E158CD0AD}">
      <dgm:prSet custT="1"/>
      <dgm:spPr/>
      <dgm:t>
        <a:bodyPr/>
        <a:lstStyle/>
        <a:p>
          <a:r>
            <a:rPr lang="es-ES" sz="2000">
              <a:latin typeface="Andalus" panose="02020603050405020304" pitchFamily="18" charset="-78"/>
              <a:cs typeface="Andalus" panose="02020603050405020304" pitchFamily="18" charset="-78"/>
            </a:rPr>
            <a:t>Organización </a:t>
          </a:r>
        </a:p>
      </dgm:t>
    </dgm:pt>
    <dgm:pt modelId="{C4325D80-1BBA-46FE-8041-84E12D13DA0D}" type="parTrans" cxnId="{E200A79E-2324-4194-B9E6-1FDAA09A7DF4}">
      <dgm:prSet/>
      <dgm:spPr/>
      <dgm:t>
        <a:bodyPr/>
        <a:lstStyle/>
        <a:p>
          <a:endParaRPr lang="es-ES" sz="2000">
            <a:latin typeface="Andalus" panose="02020603050405020304" pitchFamily="18" charset="-78"/>
            <a:cs typeface="Andalus" panose="02020603050405020304" pitchFamily="18" charset="-78"/>
          </a:endParaRPr>
        </a:p>
      </dgm:t>
    </dgm:pt>
    <dgm:pt modelId="{3DBAAD01-4639-45D7-8B46-9F2CBEDFF8E3}" type="sibTrans" cxnId="{E200A79E-2324-4194-B9E6-1FDAA09A7DF4}">
      <dgm:prSet/>
      <dgm:spPr/>
      <dgm:t>
        <a:bodyPr/>
        <a:lstStyle/>
        <a:p>
          <a:endParaRPr lang="es-ES" sz="2000">
            <a:latin typeface="Andalus" panose="02020603050405020304" pitchFamily="18" charset="-78"/>
            <a:cs typeface="Andalus" panose="02020603050405020304" pitchFamily="18" charset="-78"/>
          </a:endParaRPr>
        </a:p>
      </dgm:t>
    </dgm:pt>
    <dgm:pt modelId="{220BA8E0-24C2-4675-AF2A-C7C584DA18CB}" type="pres">
      <dgm:prSet presAssocID="{09CCBBD5-300B-4305-A22F-831E83411CBB}" presName="Name0" presStyleCnt="0">
        <dgm:presLayoutVars>
          <dgm:dir/>
        </dgm:presLayoutVars>
      </dgm:prSet>
      <dgm:spPr/>
    </dgm:pt>
    <dgm:pt modelId="{1C1B325A-F25A-41C9-BF0D-4FC1CBF419EE}" type="pres">
      <dgm:prSet presAssocID="{E5908971-F839-42D4-AEEC-F013CB37F18B}" presName="composite" presStyleCnt="0"/>
      <dgm:spPr/>
    </dgm:pt>
    <dgm:pt modelId="{2019383D-FEE3-42E7-A9EB-A89D6CE8AE26}" type="pres">
      <dgm:prSet presAssocID="{E5908971-F839-42D4-AEEC-F013CB37F18B}" presName="Image" presStyleLbl="alignNode1" presStyleIdx="0" presStyleCnt="7"/>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FBD3D586-3D0E-4B48-9742-76DEB63FC65B}" type="pres">
      <dgm:prSet presAssocID="{E5908971-F839-42D4-AEEC-F013CB37F18B}" presName="Parent" presStyleLbl="revTx" presStyleIdx="0" presStyleCnt="7">
        <dgm:presLayoutVars>
          <dgm:bulletEnabled val="1"/>
        </dgm:presLayoutVars>
      </dgm:prSet>
      <dgm:spPr/>
    </dgm:pt>
    <dgm:pt modelId="{AE987DA8-36FD-43A0-ABAA-740975E74A15}" type="pres">
      <dgm:prSet presAssocID="{DC70F68B-4F7F-410E-BEA4-9CA059C408E2}" presName="sibTrans" presStyleCnt="0"/>
      <dgm:spPr/>
    </dgm:pt>
    <dgm:pt modelId="{B8067CBE-7A8B-4D08-B9BC-EA3135072F9E}" type="pres">
      <dgm:prSet presAssocID="{9FABCB38-341D-44D8-82CD-8CCD6EF99AEF}" presName="composite" presStyleCnt="0"/>
      <dgm:spPr/>
    </dgm:pt>
    <dgm:pt modelId="{B2219DE2-E93B-46BA-9D0A-2C729D75F0B8}" type="pres">
      <dgm:prSet presAssocID="{9FABCB38-341D-44D8-82CD-8CCD6EF99AEF}" presName="Image" presStyleLbl="alignNode1" presStyleIdx="1" presStyleCnt="7"/>
      <dgm:spPr>
        <a:blipFill rotWithShape="1">
          <a:blip xmlns:r="http://schemas.openxmlformats.org/officeDocument/2006/relationships" r:embed="rId2"/>
          <a:srcRect/>
          <a:stretch>
            <a:fillRect l="-25000" r="-25000"/>
          </a:stretch>
        </a:blipFill>
      </dgm:spPr>
    </dgm:pt>
    <dgm:pt modelId="{AC1878D5-7A60-4228-B77A-DCEED1E05B50}" type="pres">
      <dgm:prSet presAssocID="{9FABCB38-341D-44D8-82CD-8CCD6EF99AEF}" presName="Parent" presStyleLbl="revTx" presStyleIdx="1" presStyleCnt="7">
        <dgm:presLayoutVars>
          <dgm:bulletEnabled val="1"/>
        </dgm:presLayoutVars>
      </dgm:prSet>
      <dgm:spPr/>
    </dgm:pt>
    <dgm:pt modelId="{BAD6482F-3535-4209-AEF8-BEF5036B58B5}" type="pres">
      <dgm:prSet presAssocID="{347CAF02-27D4-44AE-80B9-A1EFA9CD666A}" presName="sibTrans" presStyleCnt="0"/>
      <dgm:spPr/>
    </dgm:pt>
    <dgm:pt modelId="{77F1E4EF-7E60-4ED5-BDA7-7C00A77D2EA7}" type="pres">
      <dgm:prSet presAssocID="{23224B2F-04CE-4D60-982E-97C1D99D39FB}" presName="composite" presStyleCnt="0"/>
      <dgm:spPr/>
    </dgm:pt>
    <dgm:pt modelId="{FCBC9AD1-AD53-4519-8D44-F0EE800E6856}" type="pres">
      <dgm:prSet presAssocID="{23224B2F-04CE-4D60-982E-97C1D99D39FB}" presName="Image" presStyleLbl="alignNode1" presStyleIdx="2" presStyleCnt="7" custLinFactNeighborX="619" custLinFactNeighborY="-1238"/>
      <dgm:spPr>
        <a:blipFill rotWithShape="1">
          <a:blip xmlns:r="http://schemas.openxmlformats.org/officeDocument/2006/relationships" r:embed="rId3"/>
          <a:srcRect/>
          <a:stretch>
            <a:fillRect l="-20000" r="-20000"/>
          </a:stretch>
        </a:blipFill>
      </dgm:spPr>
    </dgm:pt>
    <dgm:pt modelId="{EA1845D7-CDF5-414F-ADE7-E7E2673FA0F9}" type="pres">
      <dgm:prSet presAssocID="{23224B2F-04CE-4D60-982E-97C1D99D39FB}" presName="Parent" presStyleLbl="revTx" presStyleIdx="2" presStyleCnt="7">
        <dgm:presLayoutVars>
          <dgm:bulletEnabled val="1"/>
        </dgm:presLayoutVars>
      </dgm:prSet>
      <dgm:spPr/>
    </dgm:pt>
    <dgm:pt modelId="{1BE94B9D-8036-409A-A8C1-E03D63EB7978}" type="pres">
      <dgm:prSet presAssocID="{2E554D15-8AA5-41EC-8C1E-2817A99710C5}" presName="sibTrans" presStyleCnt="0"/>
      <dgm:spPr/>
    </dgm:pt>
    <dgm:pt modelId="{E6424F8D-8CEC-4C6D-937F-A688347A8182}" type="pres">
      <dgm:prSet presAssocID="{DC4E4BA8-831F-4729-BE86-46EA2B7D899A}" presName="composite" presStyleCnt="0"/>
      <dgm:spPr/>
    </dgm:pt>
    <dgm:pt modelId="{B4F3C234-5112-4505-82FA-9CB81E0F64F1}" type="pres">
      <dgm:prSet presAssocID="{DC4E4BA8-831F-4729-BE86-46EA2B7D899A}" presName="Image" presStyleLbl="alignNode1" presStyleIdx="3" presStyleCnt="7"/>
      <dgm:spPr>
        <a:blipFill rotWithShape="1">
          <a:blip xmlns:r="http://schemas.openxmlformats.org/officeDocument/2006/relationships" r:embed="rId4"/>
          <a:srcRect/>
          <a:stretch>
            <a:fillRect l="-17000" r="-17000"/>
          </a:stretch>
        </a:blipFill>
      </dgm:spPr>
    </dgm:pt>
    <dgm:pt modelId="{F28C79D1-0459-4CF1-BE87-9034905A6062}" type="pres">
      <dgm:prSet presAssocID="{DC4E4BA8-831F-4729-BE86-46EA2B7D899A}" presName="Parent" presStyleLbl="revTx" presStyleIdx="3" presStyleCnt="7">
        <dgm:presLayoutVars>
          <dgm:bulletEnabled val="1"/>
        </dgm:presLayoutVars>
      </dgm:prSet>
      <dgm:spPr/>
    </dgm:pt>
    <dgm:pt modelId="{DFDD8C2C-D775-4566-8BD0-214412F77F18}" type="pres">
      <dgm:prSet presAssocID="{F76A4629-1894-4F12-A3F0-589DBC87CA8B}" presName="sibTrans" presStyleCnt="0"/>
      <dgm:spPr/>
    </dgm:pt>
    <dgm:pt modelId="{EDDABB54-A20C-4EFB-B6E8-7EB9F49861EE}" type="pres">
      <dgm:prSet presAssocID="{38A42083-F52C-4AF3-9D33-15F303CB0B02}" presName="composite" presStyleCnt="0"/>
      <dgm:spPr/>
    </dgm:pt>
    <dgm:pt modelId="{694F6482-1338-401B-94FD-4A7472C42C47}" type="pres">
      <dgm:prSet presAssocID="{38A42083-F52C-4AF3-9D33-15F303CB0B02}" presName="Image" presStyleLbl="alignNode1" presStyleIdx="4" presStyleCnt="7"/>
      <dgm:spPr>
        <a:blipFill rotWithShape="1">
          <a:blip xmlns:r="http://schemas.openxmlformats.org/officeDocument/2006/relationships" r:embed="rId5"/>
          <a:srcRect/>
          <a:stretch>
            <a:fillRect l="-25000" r="-25000"/>
          </a:stretch>
        </a:blipFill>
      </dgm:spPr>
    </dgm:pt>
    <dgm:pt modelId="{25165319-3065-436E-82BF-C8356BE33860}" type="pres">
      <dgm:prSet presAssocID="{38A42083-F52C-4AF3-9D33-15F303CB0B02}" presName="Parent" presStyleLbl="revTx" presStyleIdx="4" presStyleCnt="7">
        <dgm:presLayoutVars>
          <dgm:bulletEnabled val="1"/>
        </dgm:presLayoutVars>
      </dgm:prSet>
      <dgm:spPr/>
    </dgm:pt>
    <dgm:pt modelId="{35C8D496-3281-45AB-9401-CB78FCEB15CB}" type="pres">
      <dgm:prSet presAssocID="{275F68F0-D163-44A4-A30F-1188A187450A}" presName="sibTrans" presStyleCnt="0"/>
      <dgm:spPr/>
    </dgm:pt>
    <dgm:pt modelId="{AF84752C-6275-4A54-A659-248FF7674154}" type="pres">
      <dgm:prSet presAssocID="{936CC3F3-1E71-4377-9053-66957E60F60C}" presName="composite" presStyleCnt="0"/>
      <dgm:spPr/>
    </dgm:pt>
    <dgm:pt modelId="{3DFA4AA2-7B2C-4B24-9964-901F8DE3351A}" type="pres">
      <dgm:prSet presAssocID="{936CC3F3-1E71-4377-9053-66957E60F60C}" presName="Image" presStyleLbl="alignNode1" presStyleIdx="5" presStyleCnt="7"/>
      <dgm:spPr>
        <a:blipFill rotWithShape="1">
          <a:blip xmlns:r="http://schemas.openxmlformats.org/officeDocument/2006/relationships" r:embed="rId6"/>
          <a:srcRect/>
          <a:stretch>
            <a:fillRect l="-25000" r="-25000"/>
          </a:stretch>
        </a:blipFill>
      </dgm:spPr>
    </dgm:pt>
    <dgm:pt modelId="{4BB84417-1515-4603-8AF9-96EBCF89244A}" type="pres">
      <dgm:prSet presAssocID="{936CC3F3-1E71-4377-9053-66957E60F60C}" presName="Parent" presStyleLbl="revTx" presStyleIdx="5" presStyleCnt="7">
        <dgm:presLayoutVars>
          <dgm:bulletEnabled val="1"/>
        </dgm:presLayoutVars>
      </dgm:prSet>
      <dgm:spPr/>
    </dgm:pt>
    <dgm:pt modelId="{0176C578-575E-48E9-91C8-7CB47A9AA825}" type="pres">
      <dgm:prSet presAssocID="{49FF1C22-296C-48B1-A555-83F613516BE9}" presName="sibTrans" presStyleCnt="0"/>
      <dgm:spPr/>
    </dgm:pt>
    <dgm:pt modelId="{AE24FB04-31C4-4D7C-BA59-BF490DCEB8BA}" type="pres">
      <dgm:prSet presAssocID="{335E4508-D287-4B9E-B92A-867E158CD0AD}" presName="composite" presStyleCnt="0"/>
      <dgm:spPr/>
    </dgm:pt>
    <dgm:pt modelId="{B6E0AF9C-BE99-4FEA-B7E1-4E673CBA01AF}" type="pres">
      <dgm:prSet presAssocID="{335E4508-D287-4B9E-B92A-867E158CD0AD}" presName="Image" presStyleLbl="alignNode1" presStyleIdx="6" presStyleCnt="7"/>
      <dgm:spPr>
        <a:blipFill rotWithShape="1">
          <a:blip xmlns:r="http://schemas.openxmlformats.org/officeDocument/2006/relationships" r:embed="rId7"/>
          <a:srcRect/>
          <a:stretch>
            <a:fillRect l="-19000" r="-19000"/>
          </a:stretch>
        </a:blipFill>
      </dgm:spPr>
    </dgm:pt>
    <dgm:pt modelId="{0C1EA283-2A82-4A2A-A235-D0D76177EBE3}" type="pres">
      <dgm:prSet presAssocID="{335E4508-D287-4B9E-B92A-867E158CD0AD}" presName="Parent" presStyleLbl="revTx" presStyleIdx="6" presStyleCnt="7">
        <dgm:presLayoutVars>
          <dgm:bulletEnabled val="1"/>
        </dgm:presLayoutVars>
      </dgm:prSet>
      <dgm:spPr/>
    </dgm:pt>
  </dgm:ptLst>
  <dgm:cxnLst>
    <dgm:cxn modelId="{1D176208-134A-4727-9F02-2DD39A8DD617}" type="presOf" srcId="{DC4E4BA8-831F-4729-BE86-46EA2B7D899A}" destId="{F28C79D1-0459-4CF1-BE87-9034905A6062}" srcOrd="0" destOrd="0" presId="urn:microsoft.com/office/officeart/2008/layout/PictureAccentBlocks"/>
    <dgm:cxn modelId="{4CD4462D-311A-4FD6-BB0D-01EC0E657098}" srcId="{09CCBBD5-300B-4305-A22F-831E83411CBB}" destId="{DC4E4BA8-831F-4729-BE86-46EA2B7D899A}" srcOrd="3" destOrd="0" parTransId="{E906805E-1ADF-48C8-9D47-5D6BCA834B43}" sibTransId="{F76A4629-1894-4F12-A3F0-589DBC87CA8B}"/>
    <dgm:cxn modelId="{37A49439-D4DF-4B26-BEF4-88578B9786C8}" srcId="{09CCBBD5-300B-4305-A22F-831E83411CBB}" destId="{38A42083-F52C-4AF3-9D33-15F303CB0B02}" srcOrd="4" destOrd="0" parTransId="{F5195CC2-6063-4472-BB81-00B248619807}" sibTransId="{275F68F0-D163-44A4-A30F-1188A187450A}"/>
    <dgm:cxn modelId="{C8F7A941-DFCA-418F-8B88-0C08CE66BDCA}" type="presOf" srcId="{E5908971-F839-42D4-AEEC-F013CB37F18B}" destId="{FBD3D586-3D0E-4B48-9742-76DEB63FC65B}" srcOrd="0" destOrd="0" presId="urn:microsoft.com/office/officeart/2008/layout/PictureAccentBlocks"/>
    <dgm:cxn modelId="{208ED350-5322-46DE-8553-7D59CB3635BA}" type="presOf" srcId="{936CC3F3-1E71-4377-9053-66957E60F60C}" destId="{4BB84417-1515-4603-8AF9-96EBCF89244A}" srcOrd="0" destOrd="0" presId="urn:microsoft.com/office/officeart/2008/layout/PictureAccentBlocks"/>
    <dgm:cxn modelId="{955F7E97-C6E2-441E-B9B5-8CE668E7B9AB}" type="presOf" srcId="{38A42083-F52C-4AF3-9D33-15F303CB0B02}" destId="{25165319-3065-436E-82BF-C8356BE33860}" srcOrd="0" destOrd="0" presId="urn:microsoft.com/office/officeart/2008/layout/PictureAccentBlocks"/>
    <dgm:cxn modelId="{E200A79E-2324-4194-B9E6-1FDAA09A7DF4}" srcId="{09CCBBD5-300B-4305-A22F-831E83411CBB}" destId="{335E4508-D287-4B9E-B92A-867E158CD0AD}" srcOrd="6" destOrd="0" parTransId="{C4325D80-1BBA-46FE-8041-84E12D13DA0D}" sibTransId="{3DBAAD01-4639-45D7-8B46-9F2CBEDFF8E3}"/>
    <dgm:cxn modelId="{3E7D72A0-CE7C-4583-834C-F24F081083B8}" srcId="{09CCBBD5-300B-4305-A22F-831E83411CBB}" destId="{23224B2F-04CE-4D60-982E-97C1D99D39FB}" srcOrd="2" destOrd="0" parTransId="{D7B512F1-1911-49D9-974D-CC16AE5D774B}" sibTransId="{2E554D15-8AA5-41EC-8C1E-2817A99710C5}"/>
    <dgm:cxn modelId="{A78C93AF-7694-4760-A56A-5821C0998A80}" srcId="{09CCBBD5-300B-4305-A22F-831E83411CBB}" destId="{E5908971-F839-42D4-AEEC-F013CB37F18B}" srcOrd="0" destOrd="0" parTransId="{52BDE160-546A-4493-A1E3-EFFC8613C66B}" sibTransId="{DC70F68B-4F7F-410E-BEA4-9CA059C408E2}"/>
    <dgm:cxn modelId="{E2456AC0-F66D-4FCB-9715-1CC1BDAB5057}" type="presOf" srcId="{23224B2F-04CE-4D60-982E-97C1D99D39FB}" destId="{EA1845D7-CDF5-414F-ADE7-E7E2673FA0F9}" srcOrd="0" destOrd="0" presId="urn:microsoft.com/office/officeart/2008/layout/PictureAccentBlocks"/>
    <dgm:cxn modelId="{7A81BECF-0C3C-4966-8EB0-75F61A148A9F}" srcId="{09CCBBD5-300B-4305-A22F-831E83411CBB}" destId="{936CC3F3-1E71-4377-9053-66957E60F60C}" srcOrd="5" destOrd="0" parTransId="{BC7C682A-CD88-4CAA-8E5C-1E59B997BB16}" sibTransId="{49FF1C22-296C-48B1-A555-83F613516BE9}"/>
    <dgm:cxn modelId="{E0A09DEE-9469-4706-9518-90F8604FE8D2}" type="presOf" srcId="{9FABCB38-341D-44D8-82CD-8CCD6EF99AEF}" destId="{AC1878D5-7A60-4228-B77A-DCEED1E05B50}" srcOrd="0" destOrd="0" presId="urn:microsoft.com/office/officeart/2008/layout/PictureAccentBlocks"/>
    <dgm:cxn modelId="{A094FCF0-2D16-4A09-8CA3-C0515CE9B104}" type="presOf" srcId="{335E4508-D287-4B9E-B92A-867E158CD0AD}" destId="{0C1EA283-2A82-4A2A-A235-D0D76177EBE3}" srcOrd="0" destOrd="0" presId="urn:microsoft.com/office/officeart/2008/layout/PictureAccentBlocks"/>
    <dgm:cxn modelId="{DD0A4BF2-AE8B-439C-B1BB-237A4E29B2BE}" srcId="{09CCBBD5-300B-4305-A22F-831E83411CBB}" destId="{9FABCB38-341D-44D8-82CD-8CCD6EF99AEF}" srcOrd="1" destOrd="0" parTransId="{1D9E56EC-A608-479E-BBE8-6DEA8C139880}" sibTransId="{347CAF02-27D4-44AE-80B9-A1EFA9CD666A}"/>
    <dgm:cxn modelId="{5BBF78F3-E34C-4FBC-935C-A9A1759005BD}" type="presOf" srcId="{09CCBBD5-300B-4305-A22F-831E83411CBB}" destId="{220BA8E0-24C2-4675-AF2A-C7C584DA18CB}" srcOrd="0" destOrd="0" presId="urn:microsoft.com/office/officeart/2008/layout/PictureAccentBlocks"/>
    <dgm:cxn modelId="{70CF5C40-ABB2-45A5-B897-162746D067F6}" type="presParOf" srcId="{220BA8E0-24C2-4675-AF2A-C7C584DA18CB}" destId="{1C1B325A-F25A-41C9-BF0D-4FC1CBF419EE}" srcOrd="0" destOrd="0" presId="urn:microsoft.com/office/officeart/2008/layout/PictureAccentBlocks"/>
    <dgm:cxn modelId="{AE09E160-5178-4C62-A77C-F8F861F95399}" type="presParOf" srcId="{1C1B325A-F25A-41C9-BF0D-4FC1CBF419EE}" destId="{2019383D-FEE3-42E7-A9EB-A89D6CE8AE26}" srcOrd="0" destOrd="0" presId="urn:microsoft.com/office/officeart/2008/layout/PictureAccentBlocks"/>
    <dgm:cxn modelId="{ABC00805-D626-4CE0-A058-316D9580908F}" type="presParOf" srcId="{1C1B325A-F25A-41C9-BF0D-4FC1CBF419EE}" destId="{FBD3D586-3D0E-4B48-9742-76DEB63FC65B}" srcOrd="1" destOrd="0" presId="urn:microsoft.com/office/officeart/2008/layout/PictureAccentBlocks"/>
    <dgm:cxn modelId="{0A1CF335-9E13-4322-872E-78FEBC7386CC}" type="presParOf" srcId="{220BA8E0-24C2-4675-AF2A-C7C584DA18CB}" destId="{AE987DA8-36FD-43A0-ABAA-740975E74A15}" srcOrd="1" destOrd="0" presId="urn:microsoft.com/office/officeart/2008/layout/PictureAccentBlocks"/>
    <dgm:cxn modelId="{6D11DF24-3A75-4EF9-BBFD-A68D397C907C}" type="presParOf" srcId="{220BA8E0-24C2-4675-AF2A-C7C584DA18CB}" destId="{B8067CBE-7A8B-4D08-B9BC-EA3135072F9E}" srcOrd="2" destOrd="0" presId="urn:microsoft.com/office/officeart/2008/layout/PictureAccentBlocks"/>
    <dgm:cxn modelId="{850F3DB5-DD47-48CA-B24A-BD1DC911761B}" type="presParOf" srcId="{B8067CBE-7A8B-4D08-B9BC-EA3135072F9E}" destId="{B2219DE2-E93B-46BA-9D0A-2C729D75F0B8}" srcOrd="0" destOrd="0" presId="urn:microsoft.com/office/officeart/2008/layout/PictureAccentBlocks"/>
    <dgm:cxn modelId="{1253821E-654D-4815-B3EA-2120B997E327}" type="presParOf" srcId="{B8067CBE-7A8B-4D08-B9BC-EA3135072F9E}" destId="{AC1878D5-7A60-4228-B77A-DCEED1E05B50}" srcOrd="1" destOrd="0" presId="urn:microsoft.com/office/officeart/2008/layout/PictureAccentBlocks"/>
    <dgm:cxn modelId="{87405147-23BB-4571-BA17-4D6EC547257F}" type="presParOf" srcId="{220BA8E0-24C2-4675-AF2A-C7C584DA18CB}" destId="{BAD6482F-3535-4209-AEF8-BEF5036B58B5}" srcOrd="3" destOrd="0" presId="urn:microsoft.com/office/officeart/2008/layout/PictureAccentBlocks"/>
    <dgm:cxn modelId="{0E8EE4D3-86E4-4B87-B694-4E96671E3A91}" type="presParOf" srcId="{220BA8E0-24C2-4675-AF2A-C7C584DA18CB}" destId="{77F1E4EF-7E60-4ED5-BDA7-7C00A77D2EA7}" srcOrd="4" destOrd="0" presId="urn:microsoft.com/office/officeart/2008/layout/PictureAccentBlocks"/>
    <dgm:cxn modelId="{A64F2731-F18C-4DC4-A826-99F4084AA3D1}" type="presParOf" srcId="{77F1E4EF-7E60-4ED5-BDA7-7C00A77D2EA7}" destId="{FCBC9AD1-AD53-4519-8D44-F0EE800E6856}" srcOrd="0" destOrd="0" presId="urn:microsoft.com/office/officeart/2008/layout/PictureAccentBlocks"/>
    <dgm:cxn modelId="{97EEDE8F-67DE-4D5D-AC70-1B1A4F94CD8D}" type="presParOf" srcId="{77F1E4EF-7E60-4ED5-BDA7-7C00A77D2EA7}" destId="{EA1845D7-CDF5-414F-ADE7-E7E2673FA0F9}" srcOrd="1" destOrd="0" presId="urn:microsoft.com/office/officeart/2008/layout/PictureAccentBlocks"/>
    <dgm:cxn modelId="{B711C8C8-251B-4BBC-8DA3-182E98E3D6A2}" type="presParOf" srcId="{220BA8E0-24C2-4675-AF2A-C7C584DA18CB}" destId="{1BE94B9D-8036-409A-A8C1-E03D63EB7978}" srcOrd="5" destOrd="0" presId="urn:microsoft.com/office/officeart/2008/layout/PictureAccentBlocks"/>
    <dgm:cxn modelId="{C4949077-54D8-4AED-8D94-AABD5DF799E9}" type="presParOf" srcId="{220BA8E0-24C2-4675-AF2A-C7C584DA18CB}" destId="{E6424F8D-8CEC-4C6D-937F-A688347A8182}" srcOrd="6" destOrd="0" presId="urn:microsoft.com/office/officeart/2008/layout/PictureAccentBlocks"/>
    <dgm:cxn modelId="{51FE970C-D92A-4FE7-A5FE-38FC2BA28D6B}" type="presParOf" srcId="{E6424F8D-8CEC-4C6D-937F-A688347A8182}" destId="{B4F3C234-5112-4505-82FA-9CB81E0F64F1}" srcOrd="0" destOrd="0" presId="urn:microsoft.com/office/officeart/2008/layout/PictureAccentBlocks"/>
    <dgm:cxn modelId="{C580A56F-379A-4C55-9726-759587A33D5F}" type="presParOf" srcId="{E6424F8D-8CEC-4C6D-937F-A688347A8182}" destId="{F28C79D1-0459-4CF1-BE87-9034905A6062}" srcOrd="1" destOrd="0" presId="urn:microsoft.com/office/officeart/2008/layout/PictureAccentBlocks"/>
    <dgm:cxn modelId="{BA3749C5-5918-4E80-B492-3357D85F9ADA}" type="presParOf" srcId="{220BA8E0-24C2-4675-AF2A-C7C584DA18CB}" destId="{DFDD8C2C-D775-4566-8BD0-214412F77F18}" srcOrd="7" destOrd="0" presId="urn:microsoft.com/office/officeart/2008/layout/PictureAccentBlocks"/>
    <dgm:cxn modelId="{59333CEE-FECB-46FB-A37A-D71BD429FFD6}" type="presParOf" srcId="{220BA8E0-24C2-4675-AF2A-C7C584DA18CB}" destId="{EDDABB54-A20C-4EFB-B6E8-7EB9F49861EE}" srcOrd="8" destOrd="0" presId="urn:microsoft.com/office/officeart/2008/layout/PictureAccentBlocks"/>
    <dgm:cxn modelId="{D08DDB23-734F-4C47-BF8E-FD61ABB194B3}" type="presParOf" srcId="{EDDABB54-A20C-4EFB-B6E8-7EB9F49861EE}" destId="{694F6482-1338-401B-94FD-4A7472C42C47}" srcOrd="0" destOrd="0" presId="urn:microsoft.com/office/officeart/2008/layout/PictureAccentBlocks"/>
    <dgm:cxn modelId="{7D37E94E-5231-41CE-832C-BBD67FAACD90}" type="presParOf" srcId="{EDDABB54-A20C-4EFB-B6E8-7EB9F49861EE}" destId="{25165319-3065-436E-82BF-C8356BE33860}" srcOrd="1" destOrd="0" presId="urn:microsoft.com/office/officeart/2008/layout/PictureAccentBlocks"/>
    <dgm:cxn modelId="{D19A9132-4B84-4118-AFFF-D8E16BF382EF}" type="presParOf" srcId="{220BA8E0-24C2-4675-AF2A-C7C584DA18CB}" destId="{35C8D496-3281-45AB-9401-CB78FCEB15CB}" srcOrd="9" destOrd="0" presId="urn:microsoft.com/office/officeart/2008/layout/PictureAccentBlocks"/>
    <dgm:cxn modelId="{160BDC40-C27A-4751-A04A-24A68A99D45A}" type="presParOf" srcId="{220BA8E0-24C2-4675-AF2A-C7C584DA18CB}" destId="{AF84752C-6275-4A54-A659-248FF7674154}" srcOrd="10" destOrd="0" presId="urn:microsoft.com/office/officeart/2008/layout/PictureAccentBlocks"/>
    <dgm:cxn modelId="{2C260FFF-F1D0-4335-BCEA-A81C143DF1F2}" type="presParOf" srcId="{AF84752C-6275-4A54-A659-248FF7674154}" destId="{3DFA4AA2-7B2C-4B24-9964-901F8DE3351A}" srcOrd="0" destOrd="0" presId="urn:microsoft.com/office/officeart/2008/layout/PictureAccentBlocks"/>
    <dgm:cxn modelId="{CBAAE7B1-043A-4D73-B80A-71EA31022505}" type="presParOf" srcId="{AF84752C-6275-4A54-A659-248FF7674154}" destId="{4BB84417-1515-4603-8AF9-96EBCF89244A}" srcOrd="1" destOrd="0" presId="urn:microsoft.com/office/officeart/2008/layout/PictureAccentBlocks"/>
    <dgm:cxn modelId="{55EDA1C6-ABA2-49E3-B4DF-0D626D4C6A89}" type="presParOf" srcId="{220BA8E0-24C2-4675-AF2A-C7C584DA18CB}" destId="{0176C578-575E-48E9-91C8-7CB47A9AA825}" srcOrd="11" destOrd="0" presId="urn:microsoft.com/office/officeart/2008/layout/PictureAccentBlocks"/>
    <dgm:cxn modelId="{50052D8B-480C-433D-869B-E82F158E2BD3}" type="presParOf" srcId="{220BA8E0-24C2-4675-AF2A-C7C584DA18CB}" destId="{AE24FB04-31C4-4D7C-BA59-BF490DCEB8BA}" srcOrd="12" destOrd="0" presId="urn:microsoft.com/office/officeart/2008/layout/PictureAccentBlocks"/>
    <dgm:cxn modelId="{6948845A-F8D6-48EF-81FC-AD008AB310A1}" type="presParOf" srcId="{AE24FB04-31C4-4D7C-BA59-BF490DCEB8BA}" destId="{B6E0AF9C-BE99-4FEA-B7E1-4E673CBA01AF}" srcOrd="0" destOrd="0" presId="urn:microsoft.com/office/officeart/2008/layout/PictureAccentBlocks"/>
    <dgm:cxn modelId="{98A7A69B-9916-438F-8D44-22E922D88FA7}" type="presParOf" srcId="{AE24FB04-31C4-4D7C-BA59-BF490DCEB8BA}" destId="{0C1EA283-2A82-4A2A-A235-D0D76177EBE3}"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4791C2-072B-443A-80C5-B2A5A2EC25DA}"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s-ES"/>
        </a:p>
      </dgm:t>
    </dgm:pt>
    <dgm:pt modelId="{3CCEB8BD-57E2-48B4-AA2E-7159EB63FAF3}">
      <dgm:prSet custT="1"/>
      <dgm:spPr/>
      <dgm:t>
        <a:bodyPr/>
        <a:lstStyle/>
        <a:p>
          <a:r>
            <a:rPr lang="es-ES" sz="1800" b="1" dirty="0">
              <a:latin typeface="Andalus" panose="02020603050405020304" pitchFamily="18" charset="-78"/>
              <a:cs typeface="Andalus" panose="02020603050405020304" pitchFamily="18" charset="-78"/>
            </a:rPr>
            <a:t>Juegos</a:t>
          </a:r>
        </a:p>
      </dgm:t>
    </dgm:pt>
    <dgm:pt modelId="{B82CA288-2608-42F0-B76A-82DDC99AF0EB}" type="parTrans" cxnId="{F5BEAC33-3F04-4539-8E4A-3B8F1DF49B79}">
      <dgm:prSet/>
      <dgm:spPr/>
      <dgm:t>
        <a:bodyPr/>
        <a:lstStyle/>
        <a:p>
          <a:endParaRPr lang="es-ES" sz="1800">
            <a:latin typeface="Andalus" panose="02020603050405020304" pitchFamily="18" charset="-78"/>
            <a:cs typeface="Andalus" panose="02020603050405020304" pitchFamily="18" charset="-78"/>
          </a:endParaRPr>
        </a:p>
      </dgm:t>
    </dgm:pt>
    <dgm:pt modelId="{03EDB3E8-45C5-4831-925A-7FF32A4B6B84}" type="sibTrans" cxnId="{F5BEAC33-3F04-4539-8E4A-3B8F1DF49B79}">
      <dgm:prSet/>
      <dgm:spPr/>
      <dgm:t>
        <a:bodyPr/>
        <a:lstStyle/>
        <a:p>
          <a:endParaRPr lang="es-ES" sz="1800">
            <a:latin typeface="Andalus" panose="02020603050405020304" pitchFamily="18" charset="-78"/>
            <a:cs typeface="Andalus" panose="02020603050405020304" pitchFamily="18" charset="-78"/>
          </a:endParaRPr>
        </a:p>
      </dgm:t>
    </dgm:pt>
    <dgm:pt modelId="{9E272917-1A01-4E8D-A44F-959D7CF6E139}">
      <dgm:prSet custT="1"/>
      <dgm:spPr/>
      <dgm:t>
        <a:bodyPr/>
        <a:lstStyle/>
        <a:p>
          <a:r>
            <a:rPr lang="es-ES" sz="1800" dirty="0">
              <a:latin typeface="Andalus" panose="02020603050405020304" pitchFamily="18" charset="-78"/>
              <a:cs typeface="Andalus" panose="02020603050405020304" pitchFamily="18" charset="-78"/>
            </a:rPr>
            <a:t>Cabe </a:t>
          </a:r>
        </a:p>
      </dgm:t>
    </dgm:pt>
    <dgm:pt modelId="{A813D4FD-E6D4-499D-8289-6D8562CDDCE4}" type="parTrans" cxnId="{58537387-E897-47ED-A62C-8680DD700308}">
      <dgm:prSet/>
      <dgm:spPr/>
      <dgm:t>
        <a:bodyPr/>
        <a:lstStyle/>
        <a:p>
          <a:endParaRPr lang="es-ES" sz="1800">
            <a:latin typeface="Andalus" panose="02020603050405020304" pitchFamily="18" charset="-78"/>
            <a:cs typeface="Andalus" panose="02020603050405020304" pitchFamily="18" charset="-78"/>
          </a:endParaRPr>
        </a:p>
      </dgm:t>
    </dgm:pt>
    <dgm:pt modelId="{586FB2FF-FFFB-4697-989A-11BBA4A6238C}" type="sibTrans" cxnId="{58537387-E897-47ED-A62C-8680DD700308}">
      <dgm:prSet/>
      <dgm:spPr/>
      <dgm:t>
        <a:bodyPr/>
        <a:lstStyle/>
        <a:p>
          <a:endParaRPr lang="es-ES" sz="1800">
            <a:latin typeface="Andalus" panose="02020603050405020304" pitchFamily="18" charset="-78"/>
            <a:cs typeface="Andalus" panose="02020603050405020304" pitchFamily="18" charset="-78"/>
          </a:endParaRPr>
        </a:p>
      </dgm:t>
    </dgm:pt>
    <dgm:pt modelId="{FE1968E7-AEB7-478D-B1D9-5D27301A790D}">
      <dgm:prSet custT="1"/>
      <dgm:spPr/>
      <dgm:t>
        <a:bodyPr/>
        <a:lstStyle/>
        <a:p>
          <a:r>
            <a:rPr lang="es-ES" sz="1800" dirty="0">
              <a:latin typeface="Andalus" panose="02020603050405020304" pitchFamily="18" charset="-78"/>
              <a:cs typeface="Andalus" panose="02020603050405020304" pitchFamily="18" charset="-78"/>
            </a:rPr>
            <a:t>Torneo de cintas</a:t>
          </a:r>
        </a:p>
      </dgm:t>
    </dgm:pt>
    <dgm:pt modelId="{F904CF99-B921-4BCA-B15B-67A3637BEAAC}" type="parTrans" cxnId="{1DE6ECC4-11C7-40F7-8AF3-F58E0F5296A7}">
      <dgm:prSet/>
      <dgm:spPr/>
      <dgm:t>
        <a:bodyPr/>
        <a:lstStyle/>
        <a:p>
          <a:endParaRPr lang="es-ES" sz="1800">
            <a:latin typeface="Andalus" panose="02020603050405020304" pitchFamily="18" charset="-78"/>
            <a:cs typeface="Andalus" panose="02020603050405020304" pitchFamily="18" charset="-78"/>
          </a:endParaRPr>
        </a:p>
      </dgm:t>
    </dgm:pt>
    <dgm:pt modelId="{A6B9B3BF-E18A-4746-9293-AE0590D9D8C3}" type="sibTrans" cxnId="{1DE6ECC4-11C7-40F7-8AF3-F58E0F5296A7}">
      <dgm:prSet/>
      <dgm:spPr/>
      <dgm:t>
        <a:bodyPr/>
        <a:lstStyle/>
        <a:p>
          <a:endParaRPr lang="es-ES" sz="1800">
            <a:latin typeface="Andalus" panose="02020603050405020304" pitchFamily="18" charset="-78"/>
            <a:cs typeface="Andalus" panose="02020603050405020304" pitchFamily="18" charset="-78"/>
          </a:endParaRPr>
        </a:p>
      </dgm:t>
    </dgm:pt>
    <dgm:pt modelId="{433E380A-B332-489B-B512-BD3C0AC76916}">
      <dgm:prSet custT="1"/>
      <dgm:spPr/>
      <dgm:t>
        <a:bodyPr/>
        <a:lstStyle/>
        <a:p>
          <a:r>
            <a:rPr lang="es-ES" sz="1800" dirty="0">
              <a:latin typeface="Andalus" panose="02020603050405020304" pitchFamily="18" charset="-78"/>
              <a:cs typeface="Andalus" panose="02020603050405020304" pitchFamily="18" charset="-78"/>
            </a:rPr>
            <a:t>Carrera de caballos</a:t>
          </a:r>
        </a:p>
      </dgm:t>
    </dgm:pt>
    <dgm:pt modelId="{9F970EAA-5836-41C9-BC36-B431D8D9217B}" type="parTrans" cxnId="{7CCE192C-384B-4F58-94BD-2D3509C2DD50}">
      <dgm:prSet/>
      <dgm:spPr/>
      <dgm:t>
        <a:bodyPr/>
        <a:lstStyle/>
        <a:p>
          <a:endParaRPr lang="es-ES" sz="1800">
            <a:latin typeface="Andalus" panose="02020603050405020304" pitchFamily="18" charset="-78"/>
            <a:cs typeface="Andalus" panose="02020603050405020304" pitchFamily="18" charset="-78"/>
          </a:endParaRPr>
        </a:p>
      </dgm:t>
    </dgm:pt>
    <dgm:pt modelId="{0859D6D8-3D60-48B6-B6A8-36F01BC01CCF}" type="sibTrans" cxnId="{7CCE192C-384B-4F58-94BD-2D3509C2DD50}">
      <dgm:prSet/>
      <dgm:spPr/>
      <dgm:t>
        <a:bodyPr/>
        <a:lstStyle/>
        <a:p>
          <a:endParaRPr lang="es-ES" sz="1800">
            <a:latin typeface="Andalus" panose="02020603050405020304" pitchFamily="18" charset="-78"/>
            <a:cs typeface="Andalus" panose="02020603050405020304" pitchFamily="18" charset="-78"/>
          </a:endParaRPr>
        </a:p>
      </dgm:t>
    </dgm:pt>
    <dgm:pt modelId="{36C658B3-A371-4FAF-A377-CE2833A2AFE8}">
      <dgm:prSet custT="1"/>
      <dgm:spPr/>
      <dgm:t>
        <a:bodyPr/>
        <a:lstStyle/>
        <a:p>
          <a:r>
            <a:rPr lang="es-ES" sz="1800" dirty="0">
              <a:latin typeface="Andalus" panose="02020603050405020304" pitchFamily="18" charset="-78"/>
              <a:cs typeface="Andalus" panose="02020603050405020304" pitchFamily="18" charset="-78"/>
            </a:rPr>
            <a:t>El arriero </a:t>
          </a:r>
        </a:p>
      </dgm:t>
    </dgm:pt>
    <dgm:pt modelId="{9A172B06-2813-421D-868F-97021EFEFC54}" type="parTrans" cxnId="{15EF61A8-63AF-4714-B3DC-CAF106D29EF9}">
      <dgm:prSet/>
      <dgm:spPr/>
      <dgm:t>
        <a:bodyPr/>
        <a:lstStyle/>
        <a:p>
          <a:endParaRPr lang="es-ES" sz="1800">
            <a:latin typeface="Andalus" panose="02020603050405020304" pitchFamily="18" charset="-78"/>
            <a:cs typeface="Andalus" panose="02020603050405020304" pitchFamily="18" charset="-78"/>
          </a:endParaRPr>
        </a:p>
      </dgm:t>
    </dgm:pt>
    <dgm:pt modelId="{6CF92D7B-FEA1-4473-B78A-888959A12E74}" type="sibTrans" cxnId="{15EF61A8-63AF-4714-B3DC-CAF106D29EF9}">
      <dgm:prSet/>
      <dgm:spPr/>
      <dgm:t>
        <a:bodyPr/>
        <a:lstStyle/>
        <a:p>
          <a:endParaRPr lang="es-ES" sz="1800">
            <a:latin typeface="Andalus" panose="02020603050405020304" pitchFamily="18" charset="-78"/>
            <a:cs typeface="Andalus" panose="02020603050405020304" pitchFamily="18" charset="-78"/>
          </a:endParaRPr>
        </a:p>
      </dgm:t>
    </dgm:pt>
    <dgm:pt modelId="{C557F47D-9099-42A4-82F4-902A1715EE84}" type="pres">
      <dgm:prSet presAssocID="{2E4791C2-072B-443A-80C5-B2A5A2EC25DA}" presName="hierChild1" presStyleCnt="0">
        <dgm:presLayoutVars>
          <dgm:chPref val="1"/>
          <dgm:dir/>
          <dgm:animOne val="branch"/>
          <dgm:animLvl val="lvl"/>
          <dgm:resizeHandles/>
        </dgm:presLayoutVars>
      </dgm:prSet>
      <dgm:spPr/>
    </dgm:pt>
    <dgm:pt modelId="{AC2CC2FF-2DBC-48BC-825E-55CF33E90846}" type="pres">
      <dgm:prSet presAssocID="{3CCEB8BD-57E2-48B4-AA2E-7159EB63FAF3}" presName="hierRoot1" presStyleCnt="0"/>
      <dgm:spPr/>
    </dgm:pt>
    <dgm:pt modelId="{C0397408-71DC-49C7-8122-A645880D3422}" type="pres">
      <dgm:prSet presAssocID="{3CCEB8BD-57E2-48B4-AA2E-7159EB63FAF3}" presName="composite" presStyleCnt="0"/>
      <dgm:spPr/>
    </dgm:pt>
    <dgm:pt modelId="{1FDD9FEB-D496-4084-8730-E98308E17209}" type="pres">
      <dgm:prSet presAssocID="{3CCEB8BD-57E2-48B4-AA2E-7159EB63FAF3}" presName="background" presStyleLbl="node0" presStyleIdx="0" presStyleCnt="1"/>
      <dgm:spPr/>
    </dgm:pt>
    <dgm:pt modelId="{6E042670-A589-403F-A6A2-123F1A7220A6}" type="pres">
      <dgm:prSet presAssocID="{3CCEB8BD-57E2-48B4-AA2E-7159EB63FAF3}" presName="text" presStyleLbl="fgAcc0" presStyleIdx="0" presStyleCnt="1">
        <dgm:presLayoutVars>
          <dgm:chPref val="3"/>
        </dgm:presLayoutVars>
      </dgm:prSet>
      <dgm:spPr/>
    </dgm:pt>
    <dgm:pt modelId="{7106DAB5-0D4B-4CE8-91ED-E8986560ACCC}" type="pres">
      <dgm:prSet presAssocID="{3CCEB8BD-57E2-48B4-AA2E-7159EB63FAF3}" presName="hierChild2" presStyleCnt="0"/>
      <dgm:spPr/>
    </dgm:pt>
    <dgm:pt modelId="{1A4C7446-ACEE-4EF2-A280-E6AF7A2C9085}" type="pres">
      <dgm:prSet presAssocID="{A813D4FD-E6D4-499D-8289-6D8562CDDCE4}" presName="Name10" presStyleLbl="parChTrans1D2" presStyleIdx="0" presStyleCnt="4"/>
      <dgm:spPr/>
    </dgm:pt>
    <dgm:pt modelId="{8115FB67-4EF6-4D5B-BC0F-9F93EA6B9867}" type="pres">
      <dgm:prSet presAssocID="{9E272917-1A01-4E8D-A44F-959D7CF6E139}" presName="hierRoot2" presStyleCnt="0"/>
      <dgm:spPr/>
    </dgm:pt>
    <dgm:pt modelId="{A084D9CF-5C8D-4F6B-B140-8583F0F4AC81}" type="pres">
      <dgm:prSet presAssocID="{9E272917-1A01-4E8D-A44F-959D7CF6E139}" presName="composite2" presStyleCnt="0"/>
      <dgm:spPr/>
    </dgm:pt>
    <dgm:pt modelId="{B520092B-F49F-465C-B14A-411D0913B2D9}" type="pres">
      <dgm:prSet presAssocID="{9E272917-1A01-4E8D-A44F-959D7CF6E139}" presName="background2" presStyleLbl="node2" presStyleIdx="0" presStyleCnt="4"/>
      <dgm:spPr/>
    </dgm:pt>
    <dgm:pt modelId="{C61AB53B-677C-468A-8F43-170EBC37EC7E}" type="pres">
      <dgm:prSet presAssocID="{9E272917-1A01-4E8D-A44F-959D7CF6E139}" presName="text2" presStyleLbl="fgAcc2" presStyleIdx="0" presStyleCnt="4">
        <dgm:presLayoutVars>
          <dgm:chPref val="3"/>
        </dgm:presLayoutVars>
      </dgm:prSet>
      <dgm:spPr/>
    </dgm:pt>
    <dgm:pt modelId="{7096E7AC-225E-40AA-8D0F-E75FF2897EEF}" type="pres">
      <dgm:prSet presAssocID="{9E272917-1A01-4E8D-A44F-959D7CF6E139}" presName="hierChild3" presStyleCnt="0"/>
      <dgm:spPr/>
    </dgm:pt>
    <dgm:pt modelId="{5D0BD07E-1FAB-4FA3-AF90-DE025E38957A}" type="pres">
      <dgm:prSet presAssocID="{F904CF99-B921-4BCA-B15B-67A3637BEAAC}" presName="Name10" presStyleLbl="parChTrans1D2" presStyleIdx="1" presStyleCnt="4"/>
      <dgm:spPr/>
    </dgm:pt>
    <dgm:pt modelId="{D36D1D6A-FE54-410F-B853-D576177B691C}" type="pres">
      <dgm:prSet presAssocID="{FE1968E7-AEB7-478D-B1D9-5D27301A790D}" presName="hierRoot2" presStyleCnt="0"/>
      <dgm:spPr/>
    </dgm:pt>
    <dgm:pt modelId="{BC47E9E0-0191-43FB-A70B-3EB1ED79F2C4}" type="pres">
      <dgm:prSet presAssocID="{FE1968E7-AEB7-478D-B1D9-5D27301A790D}" presName="composite2" presStyleCnt="0"/>
      <dgm:spPr/>
    </dgm:pt>
    <dgm:pt modelId="{D0C3F36F-F415-404D-9974-CA627BD6C80C}" type="pres">
      <dgm:prSet presAssocID="{FE1968E7-AEB7-478D-B1D9-5D27301A790D}" presName="background2" presStyleLbl="node2" presStyleIdx="1" presStyleCnt="4"/>
      <dgm:spPr/>
    </dgm:pt>
    <dgm:pt modelId="{8EECB385-D147-402A-9900-7BC5946E3A28}" type="pres">
      <dgm:prSet presAssocID="{FE1968E7-AEB7-478D-B1D9-5D27301A790D}" presName="text2" presStyleLbl="fgAcc2" presStyleIdx="1" presStyleCnt="4">
        <dgm:presLayoutVars>
          <dgm:chPref val="3"/>
        </dgm:presLayoutVars>
      </dgm:prSet>
      <dgm:spPr/>
    </dgm:pt>
    <dgm:pt modelId="{996D853D-0DAB-4632-B5A6-3018C821816F}" type="pres">
      <dgm:prSet presAssocID="{FE1968E7-AEB7-478D-B1D9-5D27301A790D}" presName="hierChild3" presStyleCnt="0"/>
      <dgm:spPr/>
    </dgm:pt>
    <dgm:pt modelId="{12BD4C95-BD16-44DA-844F-8A588867A769}" type="pres">
      <dgm:prSet presAssocID="{9F970EAA-5836-41C9-BC36-B431D8D9217B}" presName="Name10" presStyleLbl="parChTrans1D2" presStyleIdx="2" presStyleCnt="4"/>
      <dgm:spPr/>
    </dgm:pt>
    <dgm:pt modelId="{9C756F62-F075-4CBD-8190-2202EBC39A92}" type="pres">
      <dgm:prSet presAssocID="{433E380A-B332-489B-B512-BD3C0AC76916}" presName="hierRoot2" presStyleCnt="0"/>
      <dgm:spPr/>
    </dgm:pt>
    <dgm:pt modelId="{6B2603CE-2A66-48F5-99AE-BEC57198B28B}" type="pres">
      <dgm:prSet presAssocID="{433E380A-B332-489B-B512-BD3C0AC76916}" presName="composite2" presStyleCnt="0"/>
      <dgm:spPr/>
    </dgm:pt>
    <dgm:pt modelId="{054D9F94-85C6-4C8B-878F-705A320C2E39}" type="pres">
      <dgm:prSet presAssocID="{433E380A-B332-489B-B512-BD3C0AC76916}" presName="background2" presStyleLbl="node2" presStyleIdx="2" presStyleCnt="4"/>
      <dgm:spPr/>
    </dgm:pt>
    <dgm:pt modelId="{8D0CB410-619B-45AA-A9B7-7B07814104AC}" type="pres">
      <dgm:prSet presAssocID="{433E380A-B332-489B-B512-BD3C0AC76916}" presName="text2" presStyleLbl="fgAcc2" presStyleIdx="2" presStyleCnt="4">
        <dgm:presLayoutVars>
          <dgm:chPref val="3"/>
        </dgm:presLayoutVars>
      </dgm:prSet>
      <dgm:spPr/>
    </dgm:pt>
    <dgm:pt modelId="{7F20C230-FA21-419A-B0F4-455A88526C64}" type="pres">
      <dgm:prSet presAssocID="{433E380A-B332-489B-B512-BD3C0AC76916}" presName="hierChild3" presStyleCnt="0"/>
      <dgm:spPr/>
    </dgm:pt>
    <dgm:pt modelId="{6F4C27B4-833A-4B33-B017-0261D1903A98}" type="pres">
      <dgm:prSet presAssocID="{9A172B06-2813-421D-868F-97021EFEFC54}" presName="Name10" presStyleLbl="parChTrans1D2" presStyleIdx="3" presStyleCnt="4"/>
      <dgm:spPr/>
    </dgm:pt>
    <dgm:pt modelId="{E5D5F143-A8DC-4CE7-95C7-66ABACFE959D}" type="pres">
      <dgm:prSet presAssocID="{36C658B3-A371-4FAF-A377-CE2833A2AFE8}" presName="hierRoot2" presStyleCnt="0"/>
      <dgm:spPr/>
    </dgm:pt>
    <dgm:pt modelId="{1D53A051-16C2-4267-96AB-8EC828AC43BB}" type="pres">
      <dgm:prSet presAssocID="{36C658B3-A371-4FAF-A377-CE2833A2AFE8}" presName="composite2" presStyleCnt="0"/>
      <dgm:spPr/>
    </dgm:pt>
    <dgm:pt modelId="{9F9E8AD5-D15B-411D-8AFA-7A4FE1FA7E53}" type="pres">
      <dgm:prSet presAssocID="{36C658B3-A371-4FAF-A377-CE2833A2AFE8}" presName="background2" presStyleLbl="node2" presStyleIdx="3" presStyleCnt="4"/>
      <dgm:spPr/>
    </dgm:pt>
    <dgm:pt modelId="{F1E1374A-115A-4EB2-9D98-2DF8F033185D}" type="pres">
      <dgm:prSet presAssocID="{36C658B3-A371-4FAF-A377-CE2833A2AFE8}" presName="text2" presStyleLbl="fgAcc2" presStyleIdx="3" presStyleCnt="4">
        <dgm:presLayoutVars>
          <dgm:chPref val="3"/>
        </dgm:presLayoutVars>
      </dgm:prSet>
      <dgm:spPr/>
    </dgm:pt>
    <dgm:pt modelId="{29EAC1C3-0EE2-414D-AD71-F769CDF68CB5}" type="pres">
      <dgm:prSet presAssocID="{36C658B3-A371-4FAF-A377-CE2833A2AFE8}" presName="hierChild3" presStyleCnt="0"/>
      <dgm:spPr/>
    </dgm:pt>
  </dgm:ptLst>
  <dgm:cxnLst>
    <dgm:cxn modelId="{E688AF0F-3EFE-4D6B-BBAD-076FEEDE62C6}" type="presOf" srcId="{F904CF99-B921-4BCA-B15B-67A3637BEAAC}" destId="{5D0BD07E-1FAB-4FA3-AF90-DE025E38957A}" srcOrd="0" destOrd="0" presId="urn:microsoft.com/office/officeart/2005/8/layout/hierarchy1"/>
    <dgm:cxn modelId="{7CCE192C-384B-4F58-94BD-2D3509C2DD50}" srcId="{3CCEB8BD-57E2-48B4-AA2E-7159EB63FAF3}" destId="{433E380A-B332-489B-B512-BD3C0AC76916}" srcOrd="2" destOrd="0" parTransId="{9F970EAA-5836-41C9-BC36-B431D8D9217B}" sibTransId="{0859D6D8-3D60-48B6-B6A8-36F01BC01CCF}"/>
    <dgm:cxn modelId="{F5BEAC33-3F04-4539-8E4A-3B8F1DF49B79}" srcId="{2E4791C2-072B-443A-80C5-B2A5A2EC25DA}" destId="{3CCEB8BD-57E2-48B4-AA2E-7159EB63FAF3}" srcOrd="0" destOrd="0" parTransId="{B82CA288-2608-42F0-B76A-82DDC99AF0EB}" sibTransId="{03EDB3E8-45C5-4831-925A-7FF32A4B6B84}"/>
    <dgm:cxn modelId="{5160E968-A4FC-4D6E-82F5-C9A2F92AE03B}" type="presOf" srcId="{2E4791C2-072B-443A-80C5-B2A5A2EC25DA}" destId="{C557F47D-9099-42A4-82F4-902A1715EE84}" srcOrd="0" destOrd="0" presId="urn:microsoft.com/office/officeart/2005/8/layout/hierarchy1"/>
    <dgm:cxn modelId="{0DAF726A-49C0-48D7-8EC5-E3668DA019BB}" type="presOf" srcId="{36C658B3-A371-4FAF-A377-CE2833A2AFE8}" destId="{F1E1374A-115A-4EB2-9D98-2DF8F033185D}" srcOrd="0" destOrd="0" presId="urn:microsoft.com/office/officeart/2005/8/layout/hierarchy1"/>
    <dgm:cxn modelId="{7D658555-58BE-492A-BA56-64B8C5108F48}" type="presOf" srcId="{3CCEB8BD-57E2-48B4-AA2E-7159EB63FAF3}" destId="{6E042670-A589-403F-A6A2-123F1A7220A6}" srcOrd="0" destOrd="0" presId="urn:microsoft.com/office/officeart/2005/8/layout/hierarchy1"/>
    <dgm:cxn modelId="{58537387-E897-47ED-A62C-8680DD700308}" srcId="{3CCEB8BD-57E2-48B4-AA2E-7159EB63FAF3}" destId="{9E272917-1A01-4E8D-A44F-959D7CF6E139}" srcOrd="0" destOrd="0" parTransId="{A813D4FD-E6D4-499D-8289-6D8562CDDCE4}" sibTransId="{586FB2FF-FFFB-4697-989A-11BBA4A6238C}"/>
    <dgm:cxn modelId="{75C01A92-E6AF-476E-9F2C-2466E18B7FED}" type="presOf" srcId="{9E272917-1A01-4E8D-A44F-959D7CF6E139}" destId="{C61AB53B-677C-468A-8F43-170EBC37EC7E}" srcOrd="0" destOrd="0" presId="urn:microsoft.com/office/officeart/2005/8/layout/hierarchy1"/>
    <dgm:cxn modelId="{15EF61A8-63AF-4714-B3DC-CAF106D29EF9}" srcId="{3CCEB8BD-57E2-48B4-AA2E-7159EB63FAF3}" destId="{36C658B3-A371-4FAF-A377-CE2833A2AFE8}" srcOrd="3" destOrd="0" parTransId="{9A172B06-2813-421D-868F-97021EFEFC54}" sibTransId="{6CF92D7B-FEA1-4473-B78A-888959A12E74}"/>
    <dgm:cxn modelId="{932D57A9-5D66-4BC6-AE44-087C0A80A318}" type="presOf" srcId="{9A172B06-2813-421D-868F-97021EFEFC54}" destId="{6F4C27B4-833A-4B33-B017-0261D1903A98}" srcOrd="0" destOrd="0" presId="urn:microsoft.com/office/officeart/2005/8/layout/hierarchy1"/>
    <dgm:cxn modelId="{170608B8-2185-4017-ACE1-AB4F1D315C08}" type="presOf" srcId="{9F970EAA-5836-41C9-BC36-B431D8D9217B}" destId="{12BD4C95-BD16-44DA-844F-8A588867A769}" srcOrd="0" destOrd="0" presId="urn:microsoft.com/office/officeart/2005/8/layout/hierarchy1"/>
    <dgm:cxn modelId="{E34EF7C3-928C-473E-9988-9011998C63BD}" type="presOf" srcId="{433E380A-B332-489B-B512-BD3C0AC76916}" destId="{8D0CB410-619B-45AA-A9B7-7B07814104AC}" srcOrd="0" destOrd="0" presId="urn:microsoft.com/office/officeart/2005/8/layout/hierarchy1"/>
    <dgm:cxn modelId="{1DE6ECC4-11C7-40F7-8AF3-F58E0F5296A7}" srcId="{3CCEB8BD-57E2-48B4-AA2E-7159EB63FAF3}" destId="{FE1968E7-AEB7-478D-B1D9-5D27301A790D}" srcOrd="1" destOrd="0" parTransId="{F904CF99-B921-4BCA-B15B-67A3637BEAAC}" sibTransId="{A6B9B3BF-E18A-4746-9293-AE0590D9D8C3}"/>
    <dgm:cxn modelId="{994C4CD3-A4AE-463E-8F2D-C3EA375BED39}" type="presOf" srcId="{FE1968E7-AEB7-478D-B1D9-5D27301A790D}" destId="{8EECB385-D147-402A-9900-7BC5946E3A28}" srcOrd="0" destOrd="0" presId="urn:microsoft.com/office/officeart/2005/8/layout/hierarchy1"/>
    <dgm:cxn modelId="{E94565EC-CF97-4380-8320-729D048D106D}" type="presOf" srcId="{A813D4FD-E6D4-499D-8289-6D8562CDDCE4}" destId="{1A4C7446-ACEE-4EF2-A280-E6AF7A2C9085}" srcOrd="0" destOrd="0" presId="urn:microsoft.com/office/officeart/2005/8/layout/hierarchy1"/>
    <dgm:cxn modelId="{5B8E2A0E-7409-4384-9951-1A1A1294CACA}" type="presParOf" srcId="{C557F47D-9099-42A4-82F4-902A1715EE84}" destId="{AC2CC2FF-2DBC-48BC-825E-55CF33E90846}" srcOrd="0" destOrd="0" presId="urn:microsoft.com/office/officeart/2005/8/layout/hierarchy1"/>
    <dgm:cxn modelId="{8103F221-ED25-4282-86DF-CEBD7B63A38D}" type="presParOf" srcId="{AC2CC2FF-2DBC-48BC-825E-55CF33E90846}" destId="{C0397408-71DC-49C7-8122-A645880D3422}" srcOrd="0" destOrd="0" presId="urn:microsoft.com/office/officeart/2005/8/layout/hierarchy1"/>
    <dgm:cxn modelId="{D9E68948-C996-4459-B265-7E2CFC9A2C2D}" type="presParOf" srcId="{C0397408-71DC-49C7-8122-A645880D3422}" destId="{1FDD9FEB-D496-4084-8730-E98308E17209}" srcOrd="0" destOrd="0" presId="urn:microsoft.com/office/officeart/2005/8/layout/hierarchy1"/>
    <dgm:cxn modelId="{8D34BE88-02DE-457D-9614-FDD8902CF70D}" type="presParOf" srcId="{C0397408-71DC-49C7-8122-A645880D3422}" destId="{6E042670-A589-403F-A6A2-123F1A7220A6}" srcOrd="1" destOrd="0" presId="urn:microsoft.com/office/officeart/2005/8/layout/hierarchy1"/>
    <dgm:cxn modelId="{18E3D02F-52DF-464A-B446-6C6E3BD35AAE}" type="presParOf" srcId="{AC2CC2FF-2DBC-48BC-825E-55CF33E90846}" destId="{7106DAB5-0D4B-4CE8-91ED-E8986560ACCC}" srcOrd="1" destOrd="0" presId="urn:microsoft.com/office/officeart/2005/8/layout/hierarchy1"/>
    <dgm:cxn modelId="{C77D7FF2-E617-4DAD-AD15-03A648BE4553}" type="presParOf" srcId="{7106DAB5-0D4B-4CE8-91ED-E8986560ACCC}" destId="{1A4C7446-ACEE-4EF2-A280-E6AF7A2C9085}" srcOrd="0" destOrd="0" presId="urn:microsoft.com/office/officeart/2005/8/layout/hierarchy1"/>
    <dgm:cxn modelId="{AB1C3874-9366-4D01-BBA3-E6A9A0924F9E}" type="presParOf" srcId="{7106DAB5-0D4B-4CE8-91ED-E8986560ACCC}" destId="{8115FB67-4EF6-4D5B-BC0F-9F93EA6B9867}" srcOrd="1" destOrd="0" presId="urn:microsoft.com/office/officeart/2005/8/layout/hierarchy1"/>
    <dgm:cxn modelId="{40A579D0-CD47-40CE-BD9D-CFFCC5FF9204}" type="presParOf" srcId="{8115FB67-4EF6-4D5B-BC0F-9F93EA6B9867}" destId="{A084D9CF-5C8D-4F6B-B140-8583F0F4AC81}" srcOrd="0" destOrd="0" presId="urn:microsoft.com/office/officeart/2005/8/layout/hierarchy1"/>
    <dgm:cxn modelId="{6FD11E6C-1AD5-48DD-8FFD-FFD1306A2B2C}" type="presParOf" srcId="{A084D9CF-5C8D-4F6B-B140-8583F0F4AC81}" destId="{B520092B-F49F-465C-B14A-411D0913B2D9}" srcOrd="0" destOrd="0" presId="urn:microsoft.com/office/officeart/2005/8/layout/hierarchy1"/>
    <dgm:cxn modelId="{912FE5FF-13E7-4C60-8D95-C2C15075B6D2}" type="presParOf" srcId="{A084D9CF-5C8D-4F6B-B140-8583F0F4AC81}" destId="{C61AB53B-677C-468A-8F43-170EBC37EC7E}" srcOrd="1" destOrd="0" presId="urn:microsoft.com/office/officeart/2005/8/layout/hierarchy1"/>
    <dgm:cxn modelId="{7B702A31-DD5A-4A9D-AAB0-CEE22020B819}" type="presParOf" srcId="{8115FB67-4EF6-4D5B-BC0F-9F93EA6B9867}" destId="{7096E7AC-225E-40AA-8D0F-E75FF2897EEF}" srcOrd="1" destOrd="0" presId="urn:microsoft.com/office/officeart/2005/8/layout/hierarchy1"/>
    <dgm:cxn modelId="{108A5E31-2404-431F-B1FD-BDD7211C89EC}" type="presParOf" srcId="{7106DAB5-0D4B-4CE8-91ED-E8986560ACCC}" destId="{5D0BD07E-1FAB-4FA3-AF90-DE025E38957A}" srcOrd="2" destOrd="0" presId="urn:microsoft.com/office/officeart/2005/8/layout/hierarchy1"/>
    <dgm:cxn modelId="{920B6ACB-1886-4034-B331-5F2F89B776F6}" type="presParOf" srcId="{7106DAB5-0D4B-4CE8-91ED-E8986560ACCC}" destId="{D36D1D6A-FE54-410F-B853-D576177B691C}" srcOrd="3" destOrd="0" presId="urn:microsoft.com/office/officeart/2005/8/layout/hierarchy1"/>
    <dgm:cxn modelId="{E98751BA-9935-44A9-9CFD-E711A77C2862}" type="presParOf" srcId="{D36D1D6A-FE54-410F-B853-D576177B691C}" destId="{BC47E9E0-0191-43FB-A70B-3EB1ED79F2C4}" srcOrd="0" destOrd="0" presId="urn:microsoft.com/office/officeart/2005/8/layout/hierarchy1"/>
    <dgm:cxn modelId="{10028D65-5017-455F-A19D-9F4E4F5B5E58}" type="presParOf" srcId="{BC47E9E0-0191-43FB-A70B-3EB1ED79F2C4}" destId="{D0C3F36F-F415-404D-9974-CA627BD6C80C}" srcOrd="0" destOrd="0" presId="urn:microsoft.com/office/officeart/2005/8/layout/hierarchy1"/>
    <dgm:cxn modelId="{895ABB4A-D8A3-4460-B5CD-F91A9961DCB7}" type="presParOf" srcId="{BC47E9E0-0191-43FB-A70B-3EB1ED79F2C4}" destId="{8EECB385-D147-402A-9900-7BC5946E3A28}" srcOrd="1" destOrd="0" presId="urn:microsoft.com/office/officeart/2005/8/layout/hierarchy1"/>
    <dgm:cxn modelId="{2C700969-6D2C-477E-B71D-1D3ECEEFEF66}" type="presParOf" srcId="{D36D1D6A-FE54-410F-B853-D576177B691C}" destId="{996D853D-0DAB-4632-B5A6-3018C821816F}" srcOrd="1" destOrd="0" presId="urn:microsoft.com/office/officeart/2005/8/layout/hierarchy1"/>
    <dgm:cxn modelId="{51F8D7DE-4D92-4AB9-97C6-7C56B0DF633A}" type="presParOf" srcId="{7106DAB5-0D4B-4CE8-91ED-E8986560ACCC}" destId="{12BD4C95-BD16-44DA-844F-8A588867A769}" srcOrd="4" destOrd="0" presId="urn:microsoft.com/office/officeart/2005/8/layout/hierarchy1"/>
    <dgm:cxn modelId="{1717504E-AB4B-4740-BEEE-E1F3671D1985}" type="presParOf" srcId="{7106DAB5-0D4B-4CE8-91ED-E8986560ACCC}" destId="{9C756F62-F075-4CBD-8190-2202EBC39A92}" srcOrd="5" destOrd="0" presId="urn:microsoft.com/office/officeart/2005/8/layout/hierarchy1"/>
    <dgm:cxn modelId="{57961B9D-7CB6-47E3-8887-F5B5216438C0}" type="presParOf" srcId="{9C756F62-F075-4CBD-8190-2202EBC39A92}" destId="{6B2603CE-2A66-48F5-99AE-BEC57198B28B}" srcOrd="0" destOrd="0" presId="urn:microsoft.com/office/officeart/2005/8/layout/hierarchy1"/>
    <dgm:cxn modelId="{D104B258-9A04-4451-9D82-F212A2344D37}" type="presParOf" srcId="{6B2603CE-2A66-48F5-99AE-BEC57198B28B}" destId="{054D9F94-85C6-4C8B-878F-705A320C2E39}" srcOrd="0" destOrd="0" presId="urn:microsoft.com/office/officeart/2005/8/layout/hierarchy1"/>
    <dgm:cxn modelId="{8CA1F4D0-5A01-490A-A1F2-4B75701407F7}" type="presParOf" srcId="{6B2603CE-2A66-48F5-99AE-BEC57198B28B}" destId="{8D0CB410-619B-45AA-A9B7-7B07814104AC}" srcOrd="1" destOrd="0" presId="urn:microsoft.com/office/officeart/2005/8/layout/hierarchy1"/>
    <dgm:cxn modelId="{02EA0139-C057-4A08-B4B0-D113D861B2DD}" type="presParOf" srcId="{9C756F62-F075-4CBD-8190-2202EBC39A92}" destId="{7F20C230-FA21-419A-B0F4-455A88526C64}" srcOrd="1" destOrd="0" presId="urn:microsoft.com/office/officeart/2005/8/layout/hierarchy1"/>
    <dgm:cxn modelId="{7CFC7680-0A13-4BD1-858E-B34BE4D7D759}" type="presParOf" srcId="{7106DAB5-0D4B-4CE8-91ED-E8986560ACCC}" destId="{6F4C27B4-833A-4B33-B017-0261D1903A98}" srcOrd="6" destOrd="0" presId="urn:microsoft.com/office/officeart/2005/8/layout/hierarchy1"/>
    <dgm:cxn modelId="{79E5D21A-5B19-497E-BD0A-D4AF2133BDB5}" type="presParOf" srcId="{7106DAB5-0D4B-4CE8-91ED-E8986560ACCC}" destId="{E5D5F143-A8DC-4CE7-95C7-66ABACFE959D}" srcOrd="7" destOrd="0" presId="urn:microsoft.com/office/officeart/2005/8/layout/hierarchy1"/>
    <dgm:cxn modelId="{C92975C1-61FD-4CD2-9282-6426AF17C353}" type="presParOf" srcId="{E5D5F143-A8DC-4CE7-95C7-66ABACFE959D}" destId="{1D53A051-16C2-4267-96AB-8EC828AC43BB}" srcOrd="0" destOrd="0" presId="urn:microsoft.com/office/officeart/2005/8/layout/hierarchy1"/>
    <dgm:cxn modelId="{CB0BBCE4-E5B9-43F3-A7E9-B216D6C7B456}" type="presParOf" srcId="{1D53A051-16C2-4267-96AB-8EC828AC43BB}" destId="{9F9E8AD5-D15B-411D-8AFA-7A4FE1FA7E53}" srcOrd="0" destOrd="0" presId="urn:microsoft.com/office/officeart/2005/8/layout/hierarchy1"/>
    <dgm:cxn modelId="{26B3133C-ED23-42DF-A899-580FC16F2A67}" type="presParOf" srcId="{1D53A051-16C2-4267-96AB-8EC828AC43BB}" destId="{F1E1374A-115A-4EB2-9D98-2DF8F033185D}" srcOrd="1" destOrd="0" presId="urn:microsoft.com/office/officeart/2005/8/layout/hierarchy1"/>
    <dgm:cxn modelId="{50067186-6DE7-4C85-A20D-6297EE716083}" type="presParOf" srcId="{E5D5F143-A8DC-4CE7-95C7-66ABACFE959D}" destId="{29EAC1C3-0EE2-414D-AD71-F769CDF68C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4D107-66A0-4157-9830-3A0B6792CC6B}">
      <dsp:nvSpPr>
        <dsp:cNvPr id="0" name=""/>
        <dsp:cNvSpPr/>
      </dsp:nvSpPr>
      <dsp:spPr>
        <a:xfrm>
          <a:off x="3900071" y="1034072"/>
          <a:ext cx="1324718" cy="132488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F0B7091A-5225-4B5A-8186-BEEC094EAF97}">
      <dsp:nvSpPr>
        <dsp:cNvPr id="0" name=""/>
        <dsp:cNvSpPr/>
      </dsp:nvSpPr>
      <dsp:spPr>
        <a:xfrm>
          <a:off x="3803477" y="0"/>
          <a:ext cx="1517906" cy="812311"/>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a:latin typeface="Andalus" panose="02020603050405020304" pitchFamily="18" charset="-78"/>
              <a:cs typeface="Andalus" panose="02020603050405020304" pitchFamily="18" charset="-78"/>
            </a:rPr>
            <a:t>Turistas </a:t>
          </a:r>
        </a:p>
      </dsp:txBody>
      <dsp:txXfrm>
        <a:off x="3803477" y="0"/>
        <a:ext cx="1517906" cy="812311"/>
      </dsp:txXfrm>
    </dsp:sp>
    <dsp:sp modelId="{0F8BBFDB-9AF4-4E84-B027-F239048E0486}">
      <dsp:nvSpPr>
        <dsp:cNvPr id="0" name=""/>
        <dsp:cNvSpPr/>
      </dsp:nvSpPr>
      <dsp:spPr>
        <a:xfrm>
          <a:off x="4288655" y="1220904"/>
          <a:ext cx="1324718" cy="132488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39986A1-4737-4347-B557-0B8A917920FD}">
      <dsp:nvSpPr>
        <dsp:cNvPr id="0" name=""/>
        <dsp:cNvSpPr/>
      </dsp:nvSpPr>
      <dsp:spPr>
        <a:xfrm>
          <a:off x="5776755" y="771696"/>
          <a:ext cx="1435111" cy="893542"/>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ndalus" panose="02020603050405020304" pitchFamily="18" charset="-78"/>
              <a:cs typeface="Andalus" panose="02020603050405020304" pitchFamily="18" charset="-78"/>
            </a:rPr>
            <a:t>Económico </a:t>
          </a:r>
        </a:p>
      </dsp:txBody>
      <dsp:txXfrm>
        <a:off x="5776755" y="771696"/>
        <a:ext cx="1435111" cy="893542"/>
      </dsp:txXfrm>
    </dsp:sp>
    <dsp:sp modelId="{F733F3C6-58CD-4575-8E64-915090B9C4E2}">
      <dsp:nvSpPr>
        <dsp:cNvPr id="0" name=""/>
        <dsp:cNvSpPr/>
      </dsp:nvSpPr>
      <dsp:spPr>
        <a:xfrm>
          <a:off x="4384145" y="1641275"/>
          <a:ext cx="1324718" cy="1324880"/>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9AE4BEB-74A5-4661-A941-3E35C79F9875}">
      <dsp:nvSpPr>
        <dsp:cNvPr id="0" name=""/>
        <dsp:cNvSpPr/>
      </dsp:nvSpPr>
      <dsp:spPr>
        <a:xfrm>
          <a:off x="5914746" y="1908932"/>
          <a:ext cx="1407512" cy="954466"/>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a:latin typeface="Andalus" panose="02020603050405020304" pitchFamily="18" charset="-78"/>
              <a:cs typeface="Andalus" panose="02020603050405020304" pitchFamily="18" charset="-78"/>
            </a:rPr>
            <a:t>Calidad de vida </a:t>
          </a:r>
        </a:p>
      </dsp:txBody>
      <dsp:txXfrm>
        <a:off x="5914746" y="1908932"/>
        <a:ext cx="1407512" cy="954466"/>
      </dsp:txXfrm>
    </dsp:sp>
    <dsp:sp modelId="{2A662506-6C11-4747-B521-8CFA3790E832}">
      <dsp:nvSpPr>
        <dsp:cNvPr id="0" name=""/>
        <dsp:cNvSpPr/>
      </dsp:nvSpPr>
      <dsp:spPr>
        <a:xfrm>
          <a:off x="4115338" y="1978385"/>
          <a:ext cx="1324718" cy="1324880"/>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FD9116AC-981D-43B6-A75B-72F1807C159B}">
      <dsp:nvSpPr>
        <dsp:cNvPr id="0" name=""/>
        <dsp:cNvSpPr/>
      </dsp:nvSpPr>
      <dsp:spPr>
        <a:xfrm>
          <a:off x="5307584" y="3188323"/>
          <a:ext cx="1517906" cy="873235"/>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a:latin typeface="Andalus" panose="02020603050405020304" pitchFamily="18" charset="-78"/>
              <a:cs typeface="Andalus" panose="02020603050405020304" pitchFamily="18" charset="-78"/>
            </a:rPr>
            <a:t>Elementos turísticos </a:t>
          </a:r>
        </a:p>
      </dsp:txBody>
      <dsp:txXfrm>
        <a:off x="5307584" y="3188323"/>
        <a:ext cx="1517906" cy="873235"/>
      </dsp:txXfrm>
    </dsp:sp>
    <dsp:sp modelId="{E53A4027-E41D-4B5E-9154-6FAF86196EDA}">
      <dsp:nvSpPr>
        <dsp:cNvPr id="0" name=""/>
        <dsp:cNvSpPr/>
      </dsp:nvSpPr>
      <dsp:spPr>
        <a:xfrm>
          <a:off x="3684804" y="1978385"/>
          <a:ext cx="1324718" cy="1324880"/>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994A337-A1E1-41B7-B832-06EF32480B86}">
      <dsp:nvSpPr>
        <dsp:cNvPr id="0" name=""/>
        <dsp:cNvSpPr/>
      </dsp:nvSpPr>
      <dsp:spPr>
        <a:xfrm>
          <a:off x="2299370" y="3188323"/>
          <a:ext cx="1517906" cy="873235"/>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a:latin typeface="Andalus" panose="02020603050405020304" pitchFamily="18" charset="-78"/>
              <a:cs typeface="Andalus" panose="02020603050405020304" pitchFamily="18" charset="-78"/>
            </a:rPr>
            <a:t>Patrimonio cultural inmaterial </a:t>
          </a:r>
        </a:p>
      </dsp:txBody>
      <dsp:txXfrm>
        <a:off x="2299370" y="3188323"/>
        <a:ext cx="1517906" cy="873235"/>
      </dsp:txXfrm>
    </dsp:sp>
    <dsp:sp modelId="{3A5C2FB1-98C8-4CC7-B377-E9FC24EC80EA}">
      <dsp:nvSpPr>
        <dsp:cNvPr id="0" name=""/>
        <dsp:cNvSpPr/>
      </dsp:nvSpPr>
      <dsp:spPr>
        <a:xfrm>
          <a:off x="3415997" y="1641275"/>
          <a:ext cx="1324718" cy="132488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61679679-384C-41B9-8C0D-D765D7311771}">
      <dsp:nvSpPr>
        <dsp:cNvPr id="0" name=""/>
        <dsp:cNvSpPr/>
      </dsp:nvSpPr>
      <dsp:spPr>
        <a:xfrm>
          <a:off x="1802601" y="1908932"/>
          <a:ext cx="1407512" cy="954466"/>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ndalus" panose="02020603050405020304" pitchFamily="18" charset="-78"/>
              <a:cs typeface="Andalus" panose="02020603050405020304" pitchFamily="18" charset="-78"/>
            </a:rPr>
            <a:t>Ventaja competitiva </a:t>
          </a:r>
        </a:p>
      </dsp:txBody>
      <dsp:txXfrm>
        <a:off x="1802601" y="1908932"/>
        <a:ext cx="1407512" cy="954466"/>
      </dsp:txXfrm>
    </dsp:sp>
    <dsp:sp modelId="{EBBA5B60-4756-4433-BB48-0F32EC9CE68F}">
      <dsp:nvSpPr>
        <dsp:cNvPr id="0" name=""/>
        <dsp:cNvSpPr/>
      </dsp:nvSpPr>
      <dsp:spPr>
        <a:xfrm>
          <a:off x="3511487" y="1220904"/>
          <a:ext cx="1324718" cy="132488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5AEED02A-8C0D-4450-B1B3-327DF45F0384}">
      <dsp:nvSpPr>
        <dsp:cNvPr id="0" name=""/>
        <dsp:cNvSpPr/>
      </dsp:nvSpPr>
      <dsp:spPr>
        <a:xfrm>
          <a:off x="1912994" y="771696"/>
          <a:ext cx="1435111" cy="893542"/>
        </a:xfrm>
        <a:prstGeom prst="rect">
          <a:avLst/>
        </a:prstGeom>
        <a:noFill/>
        <a:ln w="127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ndalus" panose="02020603050405020304" pitchFamily="18" charset="-78"/>
              <a:cs typeface="Andalus" panose="02020603050405020304" pitchFamily="18" charset="-78"/>
            </a:rPr>
            <a:t>GADSJM </a:t>
          </a:r>
        </a:p>
      </dsp:txBody>
      <dsp:txXfrm>
        <a:off x="1912994" y="771696"/>
        <a:ext cx="1435111" cy="8935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0FDBA-898B-4BD1-AA04-256F9784BA4B}">
      <dsp:nvSpPr>
        <dsp:cNvPr id="0" name=""/>
        <dsp:cNvSpPr/>
      </dsp:nvSpPr>
      <dsp:spPr>
        <a:xfrm>
          <a:off x="4511238" y="1535717"/>
          <a:ext cx="1477131" cy="702980"/>
        </a:xfrm>
        <a:custGeom>
          <a:avLst/>
          <a:gdLst/>
          <a:ahLst/>
          <a:cxnLst/>
          <a:rect l="0" t="0" r="0" b="0"/>
          <a:pathLst>
            <a:path>
              <a:moveTo>
                <a:pt x="0" y="0"/>
              </a:moveTo>
              <a:lnTo>
                <a:pt x="0" y="479060"/>
              </a:lnTo>
              <a:lnTo>
                <a:pt x="1477131" y="479060"/>
              </a:lnTo>
              <a:lnTo>
                <a:pt x="1477131" y="70298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BA0405-C44D-4070-BB1D-AF2282615170}">
      <dsp:nvSpPr>
        <dsp:cNvPr id="0" name=""/>
        <dsp:cNvSpPr/>
      </dsp:nvSpPr>
      <dsp:spPr>
        <a:xfrm>
          <a:off x="3034107" y="1535717"/>
          <a:ext cx="1477131" cy="702980"/>
        </a:xfrm>
        <a:custGeom>
          <a:avLst/>
          <a:gdLst/>
          <a:ahLst/>
          <a:cxnLst/>
          <a:rect l="0" t="0" r="0" b="0"/>
          <a:pathLst>
            <a:path>
              <a:moveTo>
                <a:pt x="1477131" y="0"/>
              </a:moveTo>
              <a:lnTo>
                <a:pt x="1477131" y="479060"/>
              </a:lnTo>
              <a:lnTo>
                <a:pt x="0" y="479060"/>
              </a:lnTo>
              <a:lnTo>
                <a:pt x="0" y="70298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DD9FEB-D496-4084-8730-E98308E17209}">
      <dsp:nvSpPr>
        <dsp:cNvPr id="0" name=""/>
        <dsp:cNvSpPr/>
      </dsp:nvSpPr>
      <dsp:spPr>
        <a:xfrm>
          <a:off x="3302676" y="843"/>
          <a:ext cx="2417123" cy="153487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6E042670-A589-403F-A6A2-123F1A7220A6}">
      <dsp:nvSpPr>
        <dsp:cNvPr id="0" name=""/>
        <dsp:cNvSpPr/>
      </dsp:nvSpPr>
      <dsp:spPr>
        <a:xfrm>
          <a:off x="3571245" y="255984"/>
          <a:ext cx="2417123" cy="15348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ndalus" panose="02020603050405020304" pitchFamily="18" charset="-78"/>
              <a:cs typeface="Andalus" panose="02020603050405020304" pitchFamily="18" charset="-78"/>
            </a:rPr>
            <a:t>Fiestas Populares</a:t>
          </a:r>
        </a:p>
      </dsp:txBody>
      <dsp:txXfrm>
        <a:off x="3616200" y="300939"/>
        <a:ext cx="2327213" cy="1444963"/>
      </dsp:txXfrm>
    </dsp:sp>
    <dsp:sp modelId="{7BB47528-F6C5-41CA-9BE7-87B3EFD57D50}">
      <dsp:nvSpPr>
        <dsp:cNvPr id="0" name=""/>
        <dsp:cNvSpPr/>
      </dsp:nvSpPr>
      <dsp:spPr>
        <a:xfrm>
          <a:off x="1825545" y="2238697"/>
          <a:ext cx="2417123" cy="1534873"/>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E8E2529C-0402-41C5-972A-DB6CBD0F1E82}">
      <dsp:nvSpPr>
        <dsp:cNvPr id="0" name=""/>
        <dsp:cNvSpPr/>
      </dsp:nvSpPr>
      <dsp:spPr>
        <a:xfrm>
          <a:off x="2094114" y="2493837"/>
          <a:ext cx="2417123" cy="153487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s-EC" sz="1800" b="0" kern="1200" dirty="0">
              <a:latin typeface="Andalus" panose="02020603050405020304" pitchFamily="18" charset="-78"/>
              <a:cs typeface="Andalus" panose="02020603050405020304" pitchFamily="18" charset="-78"/>
            </a:rPr>
            <a:t>Fiestas patronales de San José - marzo</a:t>
          </a:r>
          <a:endParaRPr lang="es-ES" sz="1800" b="0" kern="1200" dirty="0">
            <a:latin typeface="Andalus" panose="02020603050405020304" pitchFamily="18" charset="-78"/>
            <a:cs typeface="Andalus" panose="02020603050405020304" pitchFamily="18" charset="-78"/>
          </a:endParaRPr>
        </a:p>
      </dsp:txBody>
      <dsp:txXfrm>
        <a:off x="2139069" y="2538792"/>
        <a:ext cx="2327213" cy="1444963"/>
      </dsp:txXfrm>
    </dsp:sp>
    <dsp:sp modelId="{C655DB33-5D92-4CC1-87BD-7770A3163C9B}">
      <dsp:nvSpPr>
        <dsp:cNvPr id="0" name=""/>
        <dsp:cNvSpPr/>
      </dsp:nvSpPr>
      <dsp:spPr>
        <a:xfrm>
          <a:off x="4779807" y="2238697"/>
          <a:ext cx="2417123" cy="1534873"/>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56262CCD-152F-404F-B032-076C9574107A}">
      <dsp:nvSpPr>
        <dsp:cNvPr id="0" name=""/>
        <dsp:cNvSpPr/>
      </dsp:nvSpPr>
      <dsp:spPr>
        <a:xfrm>
          <a:off x="5048376" y="2493837"/>
          <a:ext cx="2417123" cy="153487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s-EC" sz="1800" b="0" kern="1200" dirty="0">
              <a:latin typeface="Andalus" panose="02020603050405020304" pitchFamily="18" charset="-78"/>
              <a:cs typeface="Andalus" panose="02020603050405020304" pitchFamily="18" charset="-78"/>
            </a:rPr>
            <a:t>Fiestas de la Virgen de la Caridad - septiembre</a:t>
          </a:r>
          <a:endParaRPr lang="es-ES" sz="1800" b="0" kern="1200" dirty="0">
            <a:latin typeface="Andalus" panose="02020603050405020304" pitchFamily="18" charset="-78"/>
            <a:cs typeface="Andalus" panose="02020603050405020304" pitchFamily="18" charset="-78"/>
          </a:endParaRPr>
        </a:p>
      </dsp:txBody>
      <dsp:txXfrm>
        <a:off x="5093331" y="2538792"/>
        <a:ext cx="2327213" cy="14449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1899C-1FAE-4F45-92A2-1C2ADC08F691}">
      <dsp:nvSpPr>
        <dsp:cNvPr id="0" name=""/>
        <dsp:cNvSpPr/>
      </dsp:nvSpPr>
      <dsp:spPr>
        <a:xfrm>
          <a:off x="835208" y="684418"/>
          <a:ext cx="2314666" cy="231466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b="1" kern="1200">
              <a:latin typeface="Andalus" panose="02020603050405020304" pitchFamily="18" charset="-78"/>
              <a:cs typeface="Andalus" panose="02020603050405020304" pitchFamily="18" charset="-78"/>
            </a:rPr>
            <a:t>Gastronomía</a:t>
          </a:r>
        </a:p>
      </dsp:txBody>
      <dsp:txXfrm>
        <a:off x="1143830" y="1089485"/>
        <a:ext cx="1697422" cy="1041599"/>
      </dsp:txXfrm>
    </dsp:sp>
    <dsp:sp modelId="{3A0693C1-3F08-490C-8AA8-8E721B061DFD}">
      <dsp:nvSpPr>
        <dsp:cNvPr id="0" name=""/>
        <dsp:cNvSpPr/>
      </dsp:nvSpPr>
      <dsp:spPr>
        <a:xfrm>
          <a:off x="1670417" y="2131085"/>
          <a:ext cx="2314666" cy="2314666"/>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a:latin typeface="Andalus" panose="02020603050405020304" pitchFamily="18" charset="-78"/>
              <a:cs typeface="Andalus" panose="02020603050405020304" pitchFamily="18" charset="-78"/>
            </a:rPr>
            <a:t>Panela</a:t>
          </a:r>
        </a:p>
      </dsp:txBody>
      <dsp:txXfrm>
        <a:off x="2378319" y="2729040"/>
        <a:ext cx="1388799" cy="1273066"/>
      </dsp:txXfrm>
    </dsp:sp>
    <dsp:sp modelId="{738BB444-CEEC-4E2B-BC74-21B7D6458184}">
      <dsp:nvSpPr>
        <dsp:cNvPr id="0" name=""/>
        <dsp:cNvSpPr/>
      </dsp:nvSpPr>
      <dsp:spPr>
        <a:xfrm>
          <a:off x="0" y="2131085"/>
          <a:ext cx="2314666" cy="2314666"/>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a:latin typeface="Andalus" panose="02020603050405020304" pitchFamily="18" charset="-78"/>
              <a:cs typeface="Andalus" panose="02020603050405020304" pitchFamily="18" charset="-78"/>
            </a:rPr>
            <a:t>Agua ardiente</a:t>
          </a:r>
        </a:p>
      </dsp:txBody>
      <dsp:txXfrm>
        <a:off x="217964" y="2729040"/>
        <a:ext cx="1388799" cy="12730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BF480-3E71-4A23-A8CB-90DDDCBBDBED}">
      <dsp:nvSpPr>
        <dsp:cNvPr id="0" name=""/>
        <dsp:cNvSpPr/>
      </dsp:nvSpPr>
      <dsp:spPr>
        <a:xfrm>
          <a:off x="2886206" y="2904748"/>
          <a:ext cx="2112218" cy="21122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Andalus" panose="02020603050405020304" pitchFamily="18" charset="-78"/>
              <a:cs typeface="Andalus" panose="02020603050405020304" pitchFamily="18" charset="-78"/>
            </a:rPr>
            <a:t>Leyendas </a:t>
          </a:r>
        </a:p>
      </dsp:txBody>
      <dsp:txXfrm>
        <a:off x="3195533" y="3214075"/>
        <a:ext cx="1493564" cy="1493564"/>
      </dsp:txXfrm>
    </dsp:sp>
    <dsp:sp modelId="{9C9F3581-3731-48A7-91C0-DCB773AEB7A7}">
      <dsp:nvSpPr>
        <dsp:cNvPr id="0" name=""/>
        <dsp:cNvSpPr/>
      </dsp:nvSpPr>
      <dsp:spPr>
        <a:xfrm rot="10800000">
          <a:off x="740073" y="3659867"/>
          <a:ext cx="2028096" cy="60198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A8177E-ACF0-4125-9253-2BE2B7B6BEE0}">
      <dsp:nvSpPr>
        <dsp:cNvPr id="0" name=""/>
        <dsp:cNvSpPr/>
      </dsp:nvSpPr>
      <dsp:spPr>
        <a:xfrm>
          <a:off x="796" y="3369437"/>
          <a:ext cx="1478553" cy="118284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a:latin typeface="Andalus" panose="02020603050405020304" pitchFamily="18" charset="-78"/>
              <a:cs typeface="Andalus" panose="02020603050405020304" pitchFamily="18" charset="-78"/>
            </a:rPr>
            <a:t>Padre encantado</a:t>
          </a:r>
          <a:endParaRPr lang="es-ES" sz="1600" kern="1200" dirty="0">
            <a:latin typeface="Andalus" panose="02020603050405020304" pitchFamily="18" charset="-78"/>
            <a:cs typeface="Andalus" panose="02020603050405020304" pitchFamily="18" charset="-78"/>
          </a:endParaRPr>
        </a:p>
      </dsp:txBody>
      <dsp:txXfrm>
        <a:off x="35440" y="3404081"/>
        <a:ext cx="1409265" cy="1113554"/>
      </dsp:txXfrm>
    </dsp:sp>
    <dsp:sp modelId="{FE06F40F-8F79-417E-BCEC-EB768638C493}">
      <dsp:nvSpPr>
        <dsp:cNvPr id="0" name=""/>
        <dsp:cNvSpPr/>
      </dsp:nvSpPr>
      <dsp:spPr>
        <a:xfrm rot="12960000">
          <a:off x="1157981" y="2373678"/>
          <a:ext cx="2028096" cy="60198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BBB22A-9E65-4FBC-8A29-75E854C5CA34}">
      <dsp:nvSpPr>
        <dsp:cNvPr id="0" name=""/>
        <dsp:cNvSpPr/>
      </dsp:nvSpPr>
      <dsp:spPr>
        <a:xfrm>
          <a:off x="612370" y="1487205"/>
          <a:ext cx="1478553" cy="118284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a:latin typeface="Andalus" panose="02020603050405020304" pitchFamily="18" charset="-78"/>
              <a:cs typeface="Andalus" panose="02020603050405020304" pitchFamily="18" charset="-78"/>
            </a:rPr>
            <a:t>Brujas Arias</a:t>
          </a:r>
          <a:endParaRPr lang="es-ES" sz="1600" kern="1200" dirty="0">
            <a:latin typeface="Andalus" panose="02020603050405020304" pitchFamily="18" charset="-78"/>
            <a:cs typeface="Andalus" panose="02020603050405020304" pitchFamily="18" charset="-78"/>
          </a:endParaRPr>
        </a:p>
      </dsp:txBody>
      <dsp:txXfrm>
        <a:off x="647014" y="1521849"/>
        <a:ext cx="1409265" cy="1113554"/>
      </dsp:txXfrm>
    </dsp:sp>
    <dsp:sp modelId="{FEEEEF73-55CA-4DF1-9BF7-4A14F52FEEA2}">
      <dsp:nvSpPr>
        <dsp:cNvPr id="0" name=""/>
        <dsp:cNvSpPr/>
      </dsp:nvSpPr>
      <dsp:spPr>
        <a:xfrm rot="15120000">
          <a:off x="2252078" y="1578770"/>
          <a:ext cx="2028096" cy="60198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44C2CE-580F-4C6B-ABDA-6940E1928CD3}">
      <dsp:nvSpPr>
        <dsp:cNvPr id="0" name=""/>
        <dsp:cNvSpPr/>
      </dsp:nvSpPr>
      <dsp:spPr>
        <a:xfrm>
          <a:off x="2213491" y="323923"/>
          <a:ext cx="1478553" cy="118284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a:latin typeface="Andalus" panose="02020603050405020304" pitchFamily="18" charset="-78"/>
              <a:cs typeface="Andalus" panose="02020603050405020304" pitchFamily="18" charset="-78"/>
            </a:rPr>
            <a:t>Duende</a:t>
          </a:r>
          <a:endParaRPr lang="es-ES" sz="1600" kern="1200" dirty="0">
            <a:latin typeface="Andalus" panose="02020603050405020304" pitchFamily="18" charset="-78"/>
            <a:cs typeface="Andalus" panose="02020603050405020304" pitchFamily="18" charset="-78"/>
          </a:endParaRPr>
        </a:p>
      </dsp:txBody>
      <dsp:txXfrm>
        <a:off x="2248135" y="358567"/>
        <a:ext cx="1409265" cy="1113554"/>
      </dsp:txXfrm>
    </dsp:sp>
    <dsp:sp modelId="{AEF10A62-F7FE-4A79-A9DF-BDAB0BDB452F}">
      <dsp:nvSpPr>
        <dsp:cNvPr id="0" name=""/>
        <dsp:cNvSpPr/>
      </dsp:nvSpPr>
      <dsp:spPr>
        <a:xfrm rot="17280000">
          <a:off x="3604457" y="1578770"/>
          <a:ext cx="2028096" cy="60198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A40A2B-7A94-4DD4-975E-9E6F9004A2FC}">
      <dsp:nvSpPr>
        <dsp:cNvPr id="0" name=""/>
        <dsp:cNvSpPr/>
      </dsp:nvSpPr>
      <dsp:spPr>
        <a:xfrm>
          <a:off x="4192586" y="323923"/>
          <a:ext cx="1478553" cy="118284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a:latin typeface="Andalus" panose="02020603050405020304" pitchFamily="18" charset="-78"/>
              <a:cs typeface="Andalus" panose="02020603050405020304" pitchFamily="18" charset="-78"/>
            </a:rPr>
            <a:t>Cuichi </a:t>
          </a:r>
          <a:endParaRPr lang="es-ES" sz="1600" kern="1200" dirty="0">
            <a:latin typeface="Andalus" panose="02020603050405020304" pitchFamily="18" charset="-78"/>
            <a:cs typeface="Andalus" panose="02020603050405020304" pitchFamily="18" charset="-78"/>
          </a:endParaRPr>
        </a:p>
      </dsp:txBody>
      <dsp:txXfrm>
        <a:off x="4227230" y="358567"/>
        <a:ext cx="1409265" cy="1113554"/>
      </dsp:txXfrm>
    </dsp:sp>
    <dsp:sp modelId="{833B9CE0-7650-406A-A001-9AD70D86C848}">
      <dsp:nvSpPr>
        <dsp:cNvPr id="0" name=""/>
        <dsp:cNvSpPr/>
      </dsp:nvSpPr>
      <dsp:spPr>
        <a:xfrm rot="19440000">
          <a:off x="4698554" y="2373678"/>
          <a:ext cx="2028096" cy="601982"/>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7672B7-57AC-42BD-9306-F737F47FB063}">
      <dsp:nvSpPr>
        <dsp:cNvPr id="0" name=""/>
        <dsp:cNvSpPr/>
      </dsp:nvSpPr>
      <dsp:spPr>
        <a:xfrm>
          <a:off x="5793708" y="1487205"/>
          <a:ext cx="1478553" cy="1182842"/>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Font typeface="+mj-lt"/>
            <a:buNone/>
          </a:pPr>
          <a:r>
            <a:rPr lang="es-ES" sz="1600" b="0" kern="1200" dirty="0">
              <a:latin typeface="Andalus" panose="02020603050405020304" pitchFamily="18" charset="-78"/>
              <a:cs typeface="Andalus" panose="02020603050405020304" pitchFamily="18" charset="-78"/>
            </a:rPr>
            <a:t>Flagelos del agricultor y su protectora</a:t>
          </a:r>
        </a:p>
      </dsp:txBody>
      <dsp:txXfrm>
        <a:off x="5828352" y="1521849"/>
        <a:ext cx="1409265" cy="1113554"/>
      </dsp:txXfrm>
    </dsp:sp>
    <dsp:sp modelId="{C7DBF3E5-8EBF-4EF2-BEF2-53716D03E26E}">
      <dsp:nvSpPr>
        <dsp:cNvPr id="0" name=""/>
        <dsp:cNvSpPr/>
      </dsp:nvSpPr>
      <dsp:spPr>
        <a:xfrm>
          <a:off x="5116462" y="3659867"/>
          <a:ext cx="2028096" cy="60198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64C7B4-C120-44CC-9E62-5F2C299F5878}">
      <dsp:nvSpPr>
        <dsp:cNvPr id="0" name=""/>
        <dsp:cNvSpPr/>
      </dsp:nvSpPr>
      <dsp:spPr>
        <a:xfrm>
          <a:off x="6405282" y="3369437"/>
          <a:ext cx="1478553" cy="118284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Font typeface="+mj-lt"/>
            <a:buNone/>
          </a:pPr>
          <a:r>
            <a:rPr lang="es-ES" sz="1600" kern="1200" dirty="0">
              <a:latin typeface="Andalus" panose="02020603050405020304" pitchFamily="18" charset="-78"/>
              <a:cs typeface="Andalus" panose="02020603050405020304" pitchFamily="18" charset="-78"/>
            </a:rPr>
            <a:t>Tolas funerarias </a:t>
          </a:r>
        </a:p>
      </dsp:txBody>
      <dsp:txXfrm>
        <a:off x="6439926" y="3404081"/>
        <a:ext cx="1409265" cy="11135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7A33C-3E78-4A0A-AE57-A75A090ACED0}">
      <dsp:nvSpPr>
        <dsp:cNvPr id="0" name=""/>
        <dsp:cNvSpPr/>
      </dsp:nvSpPr>
      <dsp:spPr>
        <a:xfrm rot="4396374">
          <a:off x="2920966" y="1246847"/>
          <a:ext cx="5409022" cy="3772119"/>
        </a:xfrm>
        <a:prstGeom prst="swooshArrow">
          <a:avLst>
            <a:gd name="adj1" fmla="val 16310"/>
            <a:gd name="adj2" fmla="val 313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E0A2F-AE94-4075-B789-211A0482BF38}">
      <dsp:nvSpPr>
        <dsp:cNvPr id="0" name=""/>
        <dsp:cNvSpPr/>
      </dsp:nvSpPr>
      <dsp:spPr>
        <a:xfrm>
          <a:off x="4764555" y="1619086"/>
          <a:ext cx="136594" cy="136594"/>
        </a:xfrm>
        <a:prstGeom prst="ellipse">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2D648-09B5-47C6-90B0-04F9B3D34C84}">
      <dsp:nvSpPr>
        <dsp:cNvPr id="0" name=""/>
        <dsp:cNvSpPr/>
      </dsp:nvSpPr>
      <dsp:spPr>
        <a:xfrm>
          <a:off x="5419332" y="2077117"/>
          <a:ext cx="136594" cy="136594"/>
        </a:xfrm>
        <a:prstGeom prst="ellipse">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60CBCD-ED49-49F5-92C0-75418186395D}">
      <dsp:nvSpPr>
        <dsp:cNvPr id="0" name=""/>
        <dsp:cNvSpPr/>
      </dsp:nvSpPr>
      <dsp:spPr>
        <a:xfrm>
          <a:off x="5970724" y="2610965"/>
          <a:ext cx="136594" cy="136594"/>
        </a:xfrm>
        <a:prstGeom prst="ellipse">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8CB839-5F2F-44F6-B8C9-7EECDE0FD3DA}">
      <dsp:nvSpPr>
        <dsp:cNvPr id="0" name=""/>
        <dsp:cNvSpPr/>
      </dsp:nvSpPr>
      <dsp:spPr>
        <a:xfrm>
          <a:off x="2558361" y="0"/>
          <a:ext cx="2550186" cy="100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r>
            <a:rPr lang="es-EC" sz="1600" b="0" kern="1200" dirty="0">
              <a:latin typeface="Andalus" panose="02020603050405020304" pitchFamily="18" charset="-78"/>
              <a:cs typeface="Andalus" panose="02020603050405020304" pitchFamily="18" charset="-78"/>
            </a:rPr>
            <a:t>Organización </a:t>
          </a:r>
          <a:endParaRPr lang="es-ES" sz="1600" b="0" kern="1200" dirty="0">
            <a:latin typeface="Andalus" panose="02020603050405020304" pitchFamily="18" charset="-78"/>
            <a:cs typeface="Andalus" panose="02020603050405020304" pitchFamily="18" charset="-78"/>
          </a:endParaRPr>
        </a:p>
      </dsp:txBody>
      <dsp:txXfrm>
        <a:off x="2558361" y="0"/>
        <a:ext cx="2550186" cy="1002530"/>
      </dsp:txXfrm>
    </dsp:sp>
    <dsp:sp modelId="{F91B3D05-A2BE-4E6D-9236-29CE27908830}">
      <dsp:nvSpPr>
        <dsp:cNvPr id="0" name=""/>
        <dsp:cNvSpPr/>
      </dsp:nvSpPr>
      <dsp:spPr>
        <a:xfrm>
          <a:off x="5591016" y="1186118"/>
          <a:ext cx="3859742" cy="100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0" kern="1200" dirty="0">
              <a:latin typeface="Andalus" panose="02020603050405020304" pitchFamily="18" charset="-78"/>
              <a:cs typeface="Andalus" panose="02020603050405020304" pitchFamily="18" charset="-78"/>
            </a:rPr>
            <a:t>Importancia- turismo</a:t>
          </a:r>
          <a:endParaRPr lang="es-ES" sz="1600" b="0" kern="1200" dirty="0">
            <a:latin typeface="Andalus" panose="02020603050405020304" pitchFamily="18" charset="-78"/>
            <a:cs typeface="Andalus" panose="02020603050405020304" pitchFamily="18" charset="-78"/>
          </a:endParaRPr>
        </a:p>
      </dsp:txBody>
      <dsp:txXfrm>
        <a:off x="5591016" y="1186118"/>
        <a:ext cx="3859742" cy="1002530"/>
      </dsp:txXfrm>
    </dsp:sp>
    <dsp:sp modelId="{C157E7EF-6180-424E-A8ED-119ACFB51164}">
      <dsp:nvSpPr>
        <dsp:cNvPr id="0" name=""/>
        <dsp:cNvSpPr/>
      </dsp:nvSpPr>
      <dsp:spPr>
        <a:xfrm>
          <a:off x="2558361" y="1644149"/>
          <a:ext cx="2274490" cy="100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0" kern="1200" dirty="0">
              <a:latin typeface="Andalus" panose="02020603050405020304" pitchFamily="18" charset="-78"/>
              <a:cs typeface="Andalus" panose="02020603050405020304" pitchFamily="18" charset="-78"/>
            </a:rPr>
            <a:t>Actividades turísticas </a:t>
          </a:r>
          <a:endParaRPr lang="es-ES" sz="1600" b="0" kern="1200" dirty="0">
            <a:latin typeface="Andalus" panose="02020603050405020304" pitchFamily="18" charset="-78"/>
            <a:cs typeface="Andalus" panose="02020603050405020304" pitchFamily="18" charset="-78"/>
          </a:endParaRPr>
        </a:p>
      </dsp:txBody>
      <dsp:txXfrm>
        <a:off x="2558361" y="1644149"/>
        <a:ext cx="2274490" cy="1002530"/>
      </dsp:txXfrm>
    </dsp:sp>
    <dsp:sp modelId="{CA1DBF31-613B-4967-8CF0-27EA0BA30AD6}">
      <dsp:nvSpPr>
        <dsp:cNvPr id="0" name=""/>
        <dsp:cNvSpPr/>
      </dsp:nvSpPr>
      <dsp:spPr>
        <a:xfrm>
          <a:off x="6447678" y="3201204"/>
          <a:ext cx="136594" cy="136594"/>
        </a:xfrm>
        <a:prstGeom prst="ellipse">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C6CB19-E117-4B20-8932-81045668A1E7}">
      <dsp:nvSpPr>
        <dsp:cNvPr id="0" name=""/>
        <dsp:cNvSpPr/>
      </dsp:nvSpPr>
      <dsp:spPr>
        <a:xfrm>
          <a:off x="6762723" y="2177997"/>
          <a:ext cx="2688034" cy="100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0" kern="1200" dirty="0">
              <a:latin typeface="Andalus" panose="02020603050405020304" pitchFamily="18" charset="-78"/>
              <a:cs typeface="Andalus" panose="02020603050405020304" pitchFamily="18" charset="-78"/>
            </a:rPr>
            <a:t>Costos y medios – oferta de actividades</a:t>
          </a:r>
          <a:endParaRPr lang="es-ES" sz="1600" b="0" kern="1200" dirty="0">
            <a:latin typeface="Andalus" panose="02020603050405020304" pitchFamily="18" charset="-78"/>
            <a:cs typeface="Andalus" panose="02020603050405020304" pitchFamily="18" charset="-78"/>
          </a:endParaRPr>
        </a:p>
      </dsp:txBody>
      <dsp:txXfrm>
        <a:off x="6762723" y="2177997"/>
        <a:ext cx="2688034" cy="1002530"/>
      </dsp:txXfrm>
    </dsp:sp>
    <dsp:sp modelId="{F591AE62-0656-4DFF-B8F5-B1B941D4640F}">
      <dsp:nvSpPr>
        <dsp:cNvPr id="0" name=""/>
        <dsp:cNvSpPr/>
      </dsp:nvSpPr>
      <dsp:spPr>
        <a:xfrm>
          <a:off x="2558361" y="2768237"/>
          <a:ext cx="3446198" cy="100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0" kern="1200" dirty="0">
              <a:latin typeface="Andalus" panose="02020603050405020304" pitchFamily="18" charset="-78"/>
              <a:cs typeface="Andalus" panose="02020603050405020304" pitchFamily="18" charset="-78"/>
            </a:rPr>
            <a:t>Juegos y leyendas</a:t>
          </a:r>
          <a:endParaRPr lang="es-ES" sz="1600" b="0" kern="1200" dirty="0">
            <a:latin typeface="Andalus" panose="02020603050405020304" pitchFamily="18" charset="-78"/>
            <a:cs typeface="Andalus" panose="02020603050405020304" pitchFamily="18" charset="-78"/>
          </a:endParaRPr>
        </a:p>
      </dsp:txBody>
      <dsp:txXfrm>
        <a:off x="2558361" y="2768237"/>
        <a:ext cx="3446198" cy="1002530"/>
      </dsp:txXfrm>
    </dsp:sp>
    <dsp:sp modelId="{EE5BAE98-C406-4558-A9FF-FF628B9DC701}">
      <dsp:nvSpPr>
        <dsp:cNvPr id="0" name=""/>
        <dsp:cNvSpPr/>
      </dsp:nvSpPr>
      <dsp:spPr>
        <a:xfrm>
          <a:off x="6832274" y="3803349"/>
          <a:ext cx="136594" cy="136594"/>
        </a:xfrm>
        <a:prstGeom prst="ellipse">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D66468-9F29-45F5-96D2-21A2D41C1282}">
      <dsp:nvSpPr>
        <dsp:cNvPr id="0" name=""/>
        <dsp:cNvSpPr/>
      </dsp:nvSpPr>
      <dsp:spPr>
        <a:xfrm>
          <a:off x="7451963" y="3370381"/>
          <a:ext cx="1998794" cy="100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0" kern="1200" dirty="0">
              <a:latin typeface="Andalus" panose="02020603050405020304" pitchFamily="18" charset="-78"/>
              <a:cs typeface="Andalus" panose="02020603050405020304" pitchFamily="18" charset="-78"/>
            </a:rPr>
            <a:t>Fiestas populares </a:t>
          </a:r>
          <a:endParaRPr lang="es-ES" sz="1600" b="0" kern="1200" dirty="0">
            <a:latin typeface="Andalus" panose="02020603050405020304" pitchFamily="18" charset="-78"/>
            <a:cs typeface="Andalus" panose="02020603050405020304" pitchFamily="18" charset="-78"/>
          </a:endParaRPr>
        </a:p>
      </dsp:txBody>
      <dsp:txXfrm>
        <a:off x="7451963" y="3370381"/>
        <a:ext cx="1998794" cy="1002530"/>
      </dsp:txXfrm>
    </dsp:sp>
    <dsp:sp modelId="{53EFF91A-A33A-48FF-85B2-23EFCA29561C}">
      <dsp:nvSpPr>
        <dsp:cNvPr id="0" name=""/>
        <dsp:cNvSpPr/>
      </dsp:nvSpPr>
      <dsp:spPr>
        <a:xfrm>
          <a:off x="6004559" y="5263284"/>
          <a:ext cx="3446198" cy="100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None/>
          </a:pPr>
          <a:r>
            <a:rPr lang="es-EC" sz="1600" b="0" kern="1200" dirty="0">
              <a:latin typeface="Andalus" panose="02020603050405020304" pitchFamily="18" charset="-78"/>
              <a:cs typeface="Andalus" panose="02020603050405020304" pitchFamily="18" charset="-78"/>
            </a:rPr>
            <a:t>Promoción turística</a:t>
          </a:r>
          <a:endParaRPr lang="es-ES" sz="1600" b="0" kern="1200" dirty="0">
            <a:latin typeface="Andalus" panose="02020603050405020304" pitchFamily="18" charset="-78"/>
            <a:cs typeface="Andalus" panose="02020603050405020304" pitchFamily="18" charset="-78"/>
          </a:endParaRPr>
        </a:p>
      </dsp:txBody>
      <dsp:txXfrm>
        <a:off x="6004559" y="5263284"/>
        <a:ext cx="3446198" cy="10025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8B93B-D577-42AA-9706-5E6B0B43B77A}">
      <dsp:nvSpPr>
        <dsp:cNvPr id="0" name=""/>
        <dsp:cNvSpPr/>
      </dsp:nvSpPr>
      <dsp:spPr>
        <a:xfrm>
          <a:off x="0" y="1686488"/>
          <a:ext cx="11966969" cy="2248651"/>
        </a:xfrm>
        <a:prstGeom prst="notchedRightArrow">
          <a:avLst/>
        </a:prstGeom>
        <a:gradFill rotWithShape="0">
          <a:gsLst>
            <a:gs pos="0">
              <a:schemeClr val="accent4">
                <a:tint val="40000"/>
                <a:hueOff val="0"/>
                <a:satOff val="0"/>
                <a:lumOff val="0"/>
                <a:alphaOff val="0"/>
                <a:shade val="85000"/>
                <a:satMod val="130000"/>
              </a:schemeClr>
            </a:gs>
            <a:gs pos="34000">
              <a:schemeClr val="accent4">
                <a:tint val="40000"/>
                <a:hueOff val="0"/>
                <a:satOff val="0"/>
                <a:lumOff val="0"/>
                <a:alphaOff val="0"/>
                <a:shade val="87000"/>
                <a:satMod val="125000"/>
              </a:schemeClr>
            </a:gs>
            <a:gs pos="70000">
              <a:schemeClr val="accent4">
                <a:tint val="40000"/>
                <a:hueOff val="0"/>
                <a:satOff val="0"/>
                <a:lumOff val="0"/>
                <a:alphaOff val="0"/>
                <a:tint val="100000"/>
                <a:shade val="90000"/>
                <a:satMod val="130000"/>
              </a:schemeClr>
            </a:gs>
            <a:gs pos="100000">
              <a:schemeClr val="accent4">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9F1EDB1-3236-4F8E-A590-B67EA10A55EA}">
      <dsp:nvSpPr>
        <dsp:cNvPr id="0" name=""/>
        <dsp:cNvSpPr/>
      </dsp:nvSpPr>
      <dsp:spPr>
        <a:xfrm>
          <a:off x="2629" y="0"/>
          <a:ext cx="936088" cy="224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kern="1200">
              <a:latin typeface="Andalus" panose="02020603050405020304" pitchFamily="18" charset="-78"/>
              <a:cs typeface="Andalus" panose="02020603050405020304" pitchFamily="18" charset="-78"/>
            </a:rPr>
            <a:t>Turismo </a:t>
          </a:r>
        </a:p>
      </dsp:txBody>
      <dsp:txXfrm>
        <a:off x="2629" y="0"/>
        <a:ext cx="936088" cy="2248651"/>
      </dsp:txXfrm>
    </dsp:sp>
    <dsp:sp modelId="{6DE0A699-5F3E-4AFB-B398-A07FAF9771A6}">
      <dsp:nvSpPr>
        <dsp:cNvPr id="0" name=""/>
        <dsp:cNvSpPr/>
      </dsp:nvSpPr>
      <dsp:spPr>
        <a:xfrm>
          <a:off x="189592" y="2529732"/>
          <a:ext cx="562162" cy="562162"/>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3CE65F-ECAF-4FBE-8919-B63F221ECC89}">
      <dsp:nvSpPr>
        <dsp:cNvPr id="0" name=""/>
        <dsp:cNvSpPr/>
      </dsp:nvSpPr>
      <dsp:spPr>
        <a:xfrm>
          <a:off x="985521" y="3372976"/>
          <a:ext cx="936088" cy="224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kern="1200">
              <a:latin typeface="Andalus" panose="02020603050405020304" pitchFamily="18" charset="-78"/>
              <a:cs typeface="Andalus" panose="02020603050405020304" pitchFamily="18" charset="-78"/>
            </a:rPr>
            <a:t>San José de Minas</a:t>
          </a:r>
        </a:p>
      </dsp:txBody>
      <dsp:txXfrm>
        <a:off x="985521" y="3372976"/>
        <a:ext cx="936088" cy="2248651"/>
      </dsp:txXfrm>
    </dsp:sp>
    <dsp:sp modelId="{6DCB4DA3-C80B-447C-9754-E29B26D09141}">
      <dsp:nvSpPr>
        <dsp:cNvPr id="0" name=""/>
        <dsp:cNvSpPr/>
      </dsp:nvSpPr>
      <dsp:spPr>
        <a:xfrm>
          <a:off x="1172484" y="2529732"/>
          <a:ext cx="562162" cy="562162"/>
        </a:xfrm>
        <a:prstGeom prst="ellipse">
          <a:avLst/>
        </a:prstGeom>
        <a:gradFill rotWithShape="0">
          <a:gsLst>
            <a:gs pos="0">
              <a:schemeClr val="accent4">
                <a:hueOff val="2042303"/>
                <a:satOff val="-2399"/>
                <a:lumOff val="922"/>
                <a:alphaOff val="0"/>
                <a:shade val="85000"/>
                <a:satMod val="130000"/>
              </a:schemeClr>
            </a:gs>
            <a:gs pos="34000">
              <a:schemeClr val="accent4">
                <a:hueOff val="2042303"/>
                <a:satOff val="-2399"/>
                <a:lumOff val="922"/>
                <a:alphaOff val="0"/>
                <a:shade val="87000"/>
                <a:satMod val="125000"/>
              </a:schemeClr>
            </a:gs>
            <a:gs pos="70000">
              <a:schemeClr val="accent4">
                <a:hueOff val="2042303"/>
                <a:satOff val="-2399"/>
                <a:lumOff val="922"/>
                <a:alphaOff val="0"/>
                <a:tint val="100000"/>
                <a:shade val="90000"/>
                <a:satMod val="130000"/>
              </a:schemeClr>
            </a:gs>
            <a:gs pos="100000">
              <a:schemeClr val="accent4">
                <a:hueOff val="2042303"/>
                <a:satOff val="-2399"/>
                <a:lumOff val="92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960560E-18C2-4C65-953D-2B9125C6FD14}">
      <dsp:nvSpPr>
        <dsp:cNvPr id="0" name=""/>
        <dsp:cNvSpPr/>
      </dsp:nvSpPr>
      <dsp:spPr>
        <a:xfrm>
          <a:off x="1968414" y="0"/>
          <a:ext cx="936088" cy="224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kern="1200">
              <a:latin typeface="Andalus" panose="02020603050405020304" pitchFamily="18" charset="-78"/>
              <a:cs typeface="Andalus" panose="02020603050405020304" pitchFamily="18" charset="-78"/>
            </a:rPr>
            <a:t>Atractivos </a:t>
          </a:r>
        </a:p>
      </dsp:txBody>
      <dsp:txXfrm>
        <a:off x="1968414" y="0"/>
        <a:ext cx="936088" cy="2248651"/>
      </dsp:txXfrm>
    </dsp:sp>
    <dsp:sp modelId="{C0E52E8E-4AB9-4992-9969-BD7FC59487C7}">
      <dsp:nvSpPr>
        <dsp:cNvPr id="0" name=""/>
        <dsp:cNvSpPr/>
      </dsp:nvSpPr>
      <dsp:spPr>
        <a:xfrm>
          <a:off x="2155377" y="2529732"/>
          <a:ext cx="562162" cy="562162"/>
        </a:xfrm>
        <a:prstGeom prst="ellipse">
          <a:avLst/>
        </a:prstGeom>
        <a:gradFill rotWithShape="0">
          <a:gsLst>
            <a:gs pos="0">
              <a:schemeClr val="accent4">
                <a:hueOff val="4084606"/>
                <a:satOff val="-4797"/>
                <a:lumOff val="1843"/>
                <a:alphaOff val="0"/>
                <a:shade val="85000"/>
                <a:satMod val="130000"/>
              </a:schemeClr>
            </a:gs>
            <a:gs pos="34000">
              <a:schemeClr val="accent4">
                <a:hueOff val="4084606"/>
                <a:satOff val="-4797"/>
                <a:lumOff val="1843"/>
                <a:alphaOff val="0"/>
                <a:shade val="87000"/>
                <a:satMod val="125000"/>
              </a:schemeClr>
            </a:gs>
            <a:gs pos="70000">
              <a:schemeClr val="accent4">
                <a:hueOff val="4084606"/>
                <a:satOff val="-4797"/>
                <a:lumOff val="1843"/>
                <a:alphaOff val="0"/>
                <a:tint val="100000"/>
                <a:shade val="90000"/>
                <a:satMod val="130000"/>
              </a:schemeClr>
            </a:gs>
            <a:gs pos="100000">
              <a:schemeClr val="accent4">
                <a:hueOff val="4084606"/>
                <a:satOff val="-4797"/>
                <a:lumOff val="184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B2729C-C09B-4EDC-B4E4-B66F10630E6E}">
      <dsp:nvSpPr>
        <dsp:cNvPr id="0" name=""/>
        <dsp:cNvSpPr/>
      </dsp:nvSpPr>
      <dsp:spPr>
        <a:xfrm>
          <a:off x="2951306" y="3372976"/>
          <a:ext cx="936088" cy="224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kern="1200">
              <a:latin typeface="Andalus" panose="02020603050405020304" pitchFamily="18" charset="-78"/>
              <a:cs typeface="Andalus" panose="02020603050405020304" pitchFamily="18" charset="-78"/>
            </a:rPr>
            <a:t>Ruta escondida</a:t>
          </a:r>
        </a:p>
      </dsp:txBody>
      <dsp:txXfrm>
        <a:off x="2951306" y="3372976"/>
        <a:ext cx="936088" cy="2248651"/>
      </dsp:txXfrm>
    </dsp:sp>
    <dsp:sp modelId="{0AFBDAE9-3F74-41FE-B60C-9C56DBADD9B2}">
      <dsp:nvSpPr>
        <dsp:cNvPr id="0" name=""/>
        <dsp:cNvSpPr/>
      </dsp:nvSpPr>
      <dsp:spPr>
        <a:xfrm>
          <a:off x="3138269" y="2529732"/>
          <a:ext cx="562162" cy="562162"/>
        </a:xfrm>
        <a:prstGeom prst="ellipse">
          <a:avLst/>
        </a:prstGeom>
        <a:gradFill rotWithShape="0">
          <a:gsLst>
            <a:gs pos="0">
              <a:schemeClr val="accent4">
                <a:hueOff val="6126910"/>
                <a:satOff val="-7196"/>
                <a:lumOff val="2765"/>
                <a:alphaOff val="0"/>
                <a:shade val="85000"/>
                <a:satMod val="130000"/>
              </a:schemeClr>
            </a:gs>
            <a:gs pos="34000">
              <a:schemeClr val="accent4">
                <a:hueOff val="6126910"/>
                <a:satOff val="-7196"/>
                <a:lumOff val="2765"/>
                <a:alphaOff val="0"/>
                <a:shade val="87000"/>
                <a:satMod val="125000"/>
              </a:schemeClr>
            </a:gs>
            <a:gs pos="70000">
              <a:schemeClr val="accent4">
                <a:hueOff val="6126910"/>
                <a:satOff val="-7196"/>
                <a:lumOff val="2765"/>
                <a:alphaOff val="0"/>
                <a:tint val="100000"/>
                <a:shade val="90000"/>
                <a:satMod val="130000"/>
              </a:schemeClr>
            </a:gs>
            <a:gs pos="100000">
              <a:schemeClr val="accent4">
                <a:hueOff val="6126910"/>
                <a:satOff val="-7196"/>
                <a:lumOff val="2765"/>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33E2AED-8863-4BDE-A822-5B1372BB3AC6}">
      <dsp:nvSpPr>
        <dsp:cNvPr id="0" name=""/>
        <dsp:cNvSpPr/>
      </dsp:nvSpPr>
      <dsp:spPr>
        <a:xfrm>
          <a:off x="3934199" y="0"/>
          <a:ext cx="936088" cy="224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kern="1200">
              <a:latin typeface="Andalus" panose="02020603050405020304" pitchFamily="18" charset="-78"/>
              <a:cs typeface="Andalus" panose="02020603050405020304" pitchFamily="18" charset="-78"/>
            </a:rPr>
            <a:t>Resultados, encuesta – entrevista</a:t>
          </a:r>
        </a:p>
      </dsp:txBody>
      <dsp:txXfrm>
        <a:off x="3934199" y="0"/>
        <a:ext cx="936088" cy="2248651"/>
      </dsp:txXfrm>
    </dsp:sp>
    <dsp:sp modelId="{11768363-0E4D-4678-9BAD-23858A04F477}">
      <dsp:nvSpPr>
        <dsp:cNvPr id="0" name=""/>
        <dsp:cNvSpPr/>
      </dsp:nvSpPr>
      <dsp:spPr>
        <a:xfrm>
          <a:off x="4121162" y="2529732"/>
          <a:ext cx="562162" cy="562162"/>
        </a:xfrm>
        <a:prstGeom prst="ellipse">
          <a:avLst/>
        </a:prstGeom>
        <a:gradFill rotWithShape="0">
          <a:gsLst>
            <a:gs pos="0">
              <a:schemeClr val="accent4">
                <a:hueOff val="8169213"/>
                <a:satOff val="-9594"/>
                <a:lumOff val="3686"/>
                <a:alphaOff val="0"/>
                <a:shade val="85000"/>
                <a:satMod val="130000"/>
              </a:schemeClr>
            </a:gs>
            <a:gs pos="34000">
              <a:schemeClr val="accent4">
                <a:hueOff val="8169213"/>
                <a:satOff val="-9594"/>
                <a:lumOff val="3686"/>
                <a:alphaOff val="0"/>
                <a:shade val="87000"/>
                <a:satMod val="125000"/>
              </a:schemeClr>
            </a:gs>
            <a:gs pos="70000">
              <a:schemeClr val="accent4">
                <a:hueOff val="8169213"/>
                <a:satOff val="-9594"/>
                <a:lumOff val="3686"/>
                <a:alphaOff val="0"/>
                <a:tint val="100000"/>
                <a:shade val="90000"/>
                <a:satMod val="130000"/>
              </a:schemeClr>
            </a:gs>
            <a:gs pos="100000">
              <a:schemeClr val="accent4">
                <a:hueOff val="8169213"/>
                <a:satOff val="-9594"/>
                <a:lumOff val="368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E9EEEE-F4F7-46F5-B66F-43B4434FA7FD}">
      <dsp:nvSpPr>
        <dsp:cNvPr id="0" name=""/>
        <dsp:cNvSpPr/>
      </dsp:nvSpPr>
      <dsp:spPr>
        <a:xfrm>
          <a:off x="4917091" y="3372976"/>
          <a:ext cx="936088" cy="224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kern="1200">
              <a:latin typeface="Andalus" panose="02020603050405020304" pitchFamily="18" charset="-78"/>
              <a:cs typeface="Andalus" panose="02020603050405020304" pitchFamily="18" charset="-78"/>
            </a:rPr>
            <a:t>Patrimonio cultural inmaterial </a:t>
          </a:r>
        </a:p>
      </dsp:txBody>
      <dsp:txXfrm>
        <a:off x="4917091" y="3372976"/>
        <a:ext cx="936088" cy="2248651"/>
      </dsp:txXfrm>
    </dsp:sp>
    <dsp:sp modelId="{B18DA853-BA11-4EEE-A94D-E09BA40D9F66}">
      <dsp:nvSpPr>
        <dsp:cNvPr id="0" name=""/>
        <dsp:cNvSpPr/>
      </dsp:nvSpPr>
      <dsp:spPr>
        <a:xfrm>
          <a:off x="5104054" y="2529732"/>
          <a:ext cx="562162" cy="562162"/>
        </a:xfrm>
        <a:prstGeom prst="ellipse">
          <a:avLst/>
        </a:prstGeom>
        <a:gradFill rotWithShape="0">
          <a:gsLst>
            <a:gs pos="0">
              <a:schemeClr val="accent4">
                <a:hueOff val="10211516"/>
                <a:satOff val="-11993"/>
                <a:lumOff val="4608"/>
                <a:alphaOff val="0"/>
                <a:shade val="85000"/>
                <a:satMod val="130000"/>
              </a:schemeClr>
            </a:gs>
            <a:gs pos="34000">
              <a:schemeClr val="accent4">
                <a:hueOff val="10211516"/>
                <a:satOff val="-11993"/>
                <a:lumOff val="4608"/>
                <a:alphaOff val="0"/>
                <a:shade val="87000"/>
                <a:satMod val="125000"/>
              </a:schemeClr>
            </a:gs>
            <a:gs pos="70000">
              <a:schemeClr val="accent4">
                <a:hueOff val="10211516"/>
                <a:satOff val="-11993"/>
                <a:lumOff val="4608"/>
                <a:alphaOff val="0"/>
                <a:tint val="100000"/>
                <a:shade val="90000"/>
                <a:satMod val="130000"/>
              </a:schemeClr>
            </a:gs>
            <a:gs pos="100000">
              <a:schemeClr val="accent4">
                <a:hueOff val="10211516"/>
                <a:satOff val="-11993"/>
                <a:lumOff val="460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69BFE2-9EB4-4E17-BA68-046C4A5A0739}">
      <dsp:nvSpPr>
        <dsp:cNvPr id="0" name=""/>
        <dsp:cNvSpPr/>
      </dsp:nvSpPr>
      <dsp:spPr>
        <a:xfrm>
          <a:off x="5899984" y="0"/>
          <a:ext cx="936088" cy="224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kern="1200">
              <a:latin typeface="Andalus" panose="02020603050405020304" pitchFamily="18" charset="-78"/>
              <a:cs typeface="Andalus" panose="02020603050405020304" pitchFamily="18" charset="-78"/>
            </a:rPr>
            <a:t>Ventaja competitiva</a:t>
          </a:r>
        </a:p>
      </dsp:txBody>
      <dsp:txXfrm>
        <a:off x="5899984" y="0"/>
        <a:ext cx="936088" cy="2248651"/>
      </dsp:txXfrm>
    </dsp:sp>
    <dsp:sp modelId="{E33FFC61-A552-48A6-A4A9-BE74EBF87B89}">
      <dsp:nvSpPr>
        <dsp:cNvPr id="0" name=""/>
        <dsp:cNvSpPr/>
      </dsp:nvSpPr>
      <dsp:spPr>
        <a:xfrm>
          <a:off x="6086947" y="2529732"/>
          <a:ext cx="562162" cy="562162"/>
        </a:xfrm>
        <a:prstGeom prst="ellipse">
          <a:avLst/>
        </a:prstGeom>
        <a:gradFill rotWithShape="0">
          <a:gsLst>
            <a:gs pos="0">
              <a:schemeClr val="accent4">
                <a:hueOff val="12253820"/>
                <a:satOff val="-14392"/>
                <a:lumOff val="5530"/>
                <a:alphaOff val="0"/>
                <a:shade val="85000"/>
                <a:satMod val="130000"/>
              </a:schemeClr>
            </a:gs>
            <a:gs pos="34000">
              <a:schemeClr val="accent4">
                <a:hueOff val="12253820"/>
                <a:satOff val="-14392"/>
                <a:lumOff val="5530"/>
                <a:alphaOff val="0"/>
                <a:shade val="87000"/>
                <a:satMod val="125000"/>
              </a:schemeClr>
            </a:gs>
            <a:gs pos="70000">
              <a:schemeClr val="accent4">
                <a:hueOff val="12253820"/>
                <a:satOff val="-14392"/>
                <a:lumOff val="5530"/>
                <a:alphaOff val="0"/>
                <a:tint val="100000"/>
                <a:shade val="90000"/>
                <a:satMod val="130000"/>
              </a:schemeClr>
            </a:gs>
            <a:gs pos="100000">
              <a:schemeClr val="accent4">
                <a:hueOff val="12253820"/>
                <a:satOff val="-14392"/>
                <a:lumOff val="553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63D256-F43F-4792-AAEE-4494B62E1AC5}">
      <dsp:nvSpPr>
        <dsp:cNvPr id="0" name=""/>
        <dsp:cNvSpPr/>
      </dsp:nvSpPr>
      <dsp:spPr>
        <a:xfrm>
          <a:off x="6882877" y="3372976"/>
          <a:ext cx="936088" cy="224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kern="1200">
              <a:latin typeface="Andalus" panose="02020603050405020304" pitchFamily="18" charset="-78"/>
              <a:cs typeface="Andalus" panose="02020603050405020304" pitchFamily="18" charset="-78"/>
            </a:rPr>
            <a:t>Elemento diferenciador</a:t>
          </a:r>
        </a:p>
      </dsp:txBody>
      <dsp:txXfrm>
        <a:off x="6882877" y="3372976"/>
        <a:ext cx="936088" cy="2248651"/>
      </dsp:txXfrm>
    </dsp:sp>
    <dsp:sp modelId="{11E1A293-C99D-4789-BA84-E19444A7D48F}">
      <dsp:nvSpPr>
        <dsp:cNvPr id="0" name=""/>
        <dsp:cNvSpPr/>
      </dsp:nvSpPr>
      <dsp:spPr>
        <a:xfrm>
          <a:off x="7069839" y="2529732"/>
          <a:ext cx="562162" cy="562162"/>
        </a:xfrm>
        <a:prstGeom prst="ellipse">
          <a:avLst/>
        </a:prstGeom>
        <a:gradFill rotWithShape="0">
          <a:gsLst>
            <a:gs pos="0">
              <a:schemeClr val="accent4">
                <a:hueOff val="14296122"/>
                <a:satOff val="-16790"/>
                <a:lumOff val="6451"/>
                <a:alphaOff val="0"/>
                <a:shade val="85000"/>
                <a:satMod val="130000"/>
              </a:schemeClr>
            </a:gs>
            <a:gs pos="34000">
              <a:schemeClr val="accent4">
                <a:hueOff val="14296122"/>
                <a:satOff val="-16790"/>
                <a:lumOff val="6451"/>
                <a:alphaOff val="0"/>
                <a:shade val="87000"/>
                <a:satMod val="125000"/>
              </a:schemeClr>
            </a:gs>
            <a:gs pos="70000">
              <a:schemeClr val="accent4">
                <a:hueOff val="14296122"/>
                <a:satOff val="-16790"/>
                <a:lumOff val="6451"/>
                <a:alphaOff val="0"/>
                <a:tint val="100000"/>
                <a:shade val="90000"/>
                <a:satMod val="130000"/>
              </a:schemeClr>
            </a:gs>
            <a:gs pos="100000">
              <a:schemeClr val="accent4">
                <a:hueOff val="14296122"/>
                <a:satOff val="-16790"/>
                <a:lumOff val="645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52CEC2-07E5-484E-903D-F85154264505}">
      <dsp:nvSpPr>
        <dsp:cNvPr id="0" name=""/>
        <dsp:cNvSpPr/>
      </dsp:nvSpPr>
      <dsp:spPr>
        <a:xfrm>
          <a:off x="7865769" y="0"/>
          <a:ext cx="936088" cy="224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kern="1200">
              <a:latin typeface="Andalus" panose="02020603050405020304" pitchFamily="18" charset="-78"/>
              <a:cs typeface="Andalus" panose="02020603050405020304" pitchFamily="18" charset="-78"/>
            </a:rPr>
            <a:t>Difusión</a:t>
          </a:r>
        </a:p>
      </dsp:txBody>
      <dsp:txXfrm>
        <a:off x="7865769" y="0"/>
        <a:ext cx="936088" cy="2248651"/>
      </dsp:txXfrm>
    </dsp:sp>
    <dsp:sp modelId="{58C379C3-8106-4DBD-ABF6-695584075C4B}">
      <dsp:nvSpPr>
        <dsp:cNvPr id="0" name=""/>
        <dsp:cNvSpPr/>
      </dsp:nvSpPr>
      <dsp:spPr>
        <a:xfrm>
          <a:off x="8052732" y="2529732"/>
          <a:ext cx="562162" cy="562162"/>
        </a:xfrm>
        <a:prstGeom prst="ellipse">
          <a:avLst/>
        </a:prstGeom>
        <a:gradFill rotWithShape="0">
          <a:gsLst>
            <a:gs pos="0">
              <a:schemeClr val="accent4">
                <a:hueOff val="16338426"/>
                <a:satOff val="-19189"/>
                <a:lumOff val="7373"/>
                <a:alphaOff val="0"/>
                <a:shade val="85000"/>
                <a:satMod val="130000"/>
              </a:schemeClr>
            </a:gs>
            <a:gs pos="34000">
              <a:schemeClr val="accent4">
                <a:hueOff val="16338426"/>
                <a:satOff val="-19189"/>
                <a:lumOff val="7373"/>
                <a:alphaOff val="0"/>
                <a:shade val="87000"/>
                <a:satMod val="125000"/>
              </a:schemeClr>
            </a:gs>
            <a:gs pos="70000">
              <a:schemeClr val="accent4">
                <a:hueOff val="16338426"/>
                <a:satOff val="-19189"/>
                <a:lumOff val="7373"/>
                <a:alphaOff val="0"/>
                <a:tint val="100000"/>
                <a:shade val="90000"/>
                <a:satMod val="130000"/>
              </a:schemeClr>
            </a:gs>
            <a:gs pos="100000">
              <a:schemeClr val="accent4">
                <a:hueOff val="16338426"/>
                <a:satOff val="-19189"/>
                <a:lumOff val="737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D3A19A-8604-4673-882D-62A2086B537F}">
      <dsp:nvSpPr>
        <dsp:cNvPr id="0" name=""/>
        <dsp:cNvSpPr/>
      </dsp:nvSpPr>
      <dsp:spPr>
        <a:xfrm>
          <a:off x="8848662" y="3372976"/>
          <a:ext cx="936088" cy="224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kern="1200">
              <a:latin typeface="Andalus" panose="02020603050405020304" pitchFamily="18" charset="-78"/>
              <a:cs typeface="Andalus" panose="02020603050405020304" pitchFamily="18" charset="-78"/>
            </a:rPr>
            <a:t>Medios digitales</a:t>
          </a:r>
        </a:p>
      </dsp:txBody>
      <dsp:txXfrm>
        <a:off x="8848662" y="3372976"/>
        <a:ext cx="936088" cy="2248651"/>
      </dsp:txXfrm>
    </dsp:sp>
    <dsp:sp modelId="{2688CD4F-01E3-4514-A98B-97950BD3C248}">
      <dsp:nvSpPr>
        <dsp:cNvPr id="0" name=""/>
        <dsp:cNvSpPr/>
      </dsp:nvSpPr>
      <dsp:spPr>
        <a:xfrm>
          <a:off x="9035624" y="2529732"/>
          <a:ext cx="562162" cy="562162"/>
        </a:xfrm>
        <a:prstGeom prst="ellipse">
          <a:avLst/>
        </a:prstGeom>
        <a:gradFill rotWithShape="0">
          <a:gsLst>
            <a:gs pos="0">
              <a:schemeClr val="accent4">
                <a:hueOff val="18380729"/>
                <a:satOff val="-21587"/>
                <a:lumOff val="8294"/>
                <a:alphaOff val="0"/>
                <a:shade val="85000"/>
                <a:satMod val="130000"/>
              </a:schemeClr>
            </a:gs>
            <a:gs pos="34000">
              <a:schemeClr val="accent4">
                <a:hueOff val="18380729"/>
                <a:satOff val="-21587"/>
                <a:lumOff val="8294"/>
                <a:alphaOff val="0"/>
                <a:shade val="87000"/>
                <a:satMod val="125000"/>
              </a:schemeClr>
            </a:gs>
            <a:gs pos="70000">
              <a:schemeClr val="accent4">
                <a:hueOff val="18380729"/>
                <a:satOff val="-21587"/>
                <a:lumOff val="8294"/>
                <a:alphaOff val="0"/>
                <a:tint val="100000"/>
                <a:shade val="90000"/>
                <a:satMod val="130000"/>
              </a:schemeClr>
            </a:gs>
            <a:gs pos="100000">
              <a:schemeClr val="accent4">
                <a:hueOff val="18380729"/>
                <a:satOff val="-21587"/>
                <a:lumOff val="829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B3F1681-F1F5-45A0-80B1-C9A6BA01BFB3}">
      <dsp:nvSpPr>
        <dsp:cNvPr id="0" name=""/>
        <dsp:cNvSpPr/>
      </dsp:nvSpPr>
      <dsp:spPr>
        <a:xfrm>
          <a:off x="9831554" y="0"/>
          <a:ext cx="936088" cy="224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kern="1200">
              <a:latin typeface="Andalus" panose="02020603050405020304" pitchFamily="18" charset="-78"/>
              <a:cs typeface="Andalus" panose="02020603050405020304" pitchFamily="18" charset="-78"/>
            </a:rPr>
            <a:t>Medios tradicionales</a:t>
          </a:r>
        </a:p>
      </dsp:txBody>
      <dsp:txXfrm>
        <a:off x="9831554" y="0"/>
        <a:ext cx="936088" cy="2248651"/>
      </dsp:txXfrm>
    </dsp:sp>
    <dsp:sp modelId="{FC48F385-1918-4184-B49A-24D5D8EE0FD0}">
      <dsp:nvSpPr>
        <dsp:cNvPr id="0" name=""/>
        <dsp:cNvSpPr/>
      </dsp:nvSpPr>
      <dsp:spPr>
        <a:xfrm>
          <a:off x="10018517" y="2529732"/>
          <a:ext cx="562162" cy="562162"/>
        </a:xfrm>
        <a:prstGeom prst="ellipse">
          <a:avLst/>
        </a:prstGeom>
        <a:gradFill rotWithShape="0">
          <a:gsLst>
            <a:gs pos="0">
              <a:schemeClr val="accent4">
                <a:hueOff val="20423033"/>
                <a:satOff val="-23986"/>
                <a:lumOff val="9216"/>
                <a:alphaOff val="0"/>
                <a:shade val="85000"/>
                <a:satMod val="130000"/>
              </a:schemeClr>
            </a:gs>
            <a:gs pos="34000">
              <a:schemeClr val="accent4">
                <a:hueOff val="20423033"/>
                <a:satOff val="-23986"/>
                <a:lumOff val="9216"/>
                <a:alphaOff val="0"/>
                <a:shade val="87000"/>
                <a:satMod val="125000"/>
              </a:schemeClr>
            </a:gs>
            <a:gs pos="70000">
              <a:schemeClr val="accent4">
                <a:hueOff val="20423033"/>
                <a:satOff val="-23986"/>
                <a:lumOff val="9216"/>
                <a:alphaOff val="0"/>
                <a:tint val="100000"/>
                <a:shade val="90000"/>
                <a:satMod val="130000"/>
              </a:schemeClr>
            </a:gs>
            <a:gs pos="100000">
              <a:schemeClr val="accent4">
                <a:hueOff val="20423033"/>
                <a:satOff val="-23986"/>
                <a:lumOff val="921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9E36C-C655-495A-91C6-61E054092419}">
      <dsp:nvSpPr>
        <dsp:cNvPr id="0" name=""/>
        <dsp:cNvSpPr/>
      </dsp:nvSpPr>
      <dsp:spPr>
        <a:xfrm>
          <a:off x="2091522" y="440986"/>
          <a:ext cx="6904118" cy="215753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61372"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Problema </a:t>
          </a:r>
        </a:p>
      </dsp:txBody>
      <dsp:txXfrm>
        <a:off x="2091522" y="440986"/>
        <a:ext cx="6904118" cy="2157537"/>
      </dsp:txXfrm>
    </dsp:sp>
    <dsp:sp modelId="{6A199634-252B-4966-ACD6-157FA36E1981}">
      <dsp:nvSpPr>
        <dsp:cNvPr id="0" name=""/>
        <dsp:cNvSpPr/>
      </dsp:nvSpPr>
      <dsp:spPr>
        <a:xfrm>
          <a:off x="1176172" y="74519"/>
          <a:ext cx="2765632" cy="2375060"/>
        </a:xfrm>
        <a:prstGeom prst="rect">
          <a:avLst/>
        </a:prstGeom>
        <a:blipFill rotWithShape="1">
          <a:blip xmlns:r="http://schemas.openxmlformats.org/officeDocument/2006/relationships" r:embed="rId1"/>
          <a:srcRect/>
          <a:stretch>
            <a:fillRect l="-77000" r="-7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14C25-8379-4C17-A43A-5B23026ACCE9}">
      <dsp:nvSpPr>
        <dsp:cNvPr id="0" name=""/>
        <dsp:cNvSpPr/>
      </dsp:nvSpPr>
      <dsp:spPr>
        <a:xfrm>
          <a:off x="2006520" y="3296873"/>
          <a:ext cx="6904118" cy="215753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61372"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latin typeface="Andalus" panose="02020603050405020304" pitchFamily="18" charset="-78"/>
              <a:cs typeface="Andalus" panose="02020603050405020304" pitchFamily="18" charset="-78"/>
            </a:rPr>
            <a:t>Justificación </a:t>
          </a:r>
        </a:p>
      </dsp:txBody>
      <dsp:txXfrm>
        <a:off x="2006520" y="3296873"/>
        <a:ext cx="6904118" cy="2157537"/>
      </dsp:txXfrm>
    </dsp:sp>
    <dsp:sp modelId="{138B8062-720B-4911-A538-028E798C2CFD}">
      <dsp:nvSpPr>
        <dsp:cNvPr id="0" name=""/>
        <dsp:cNvSpPr/>
      </dsp:nvSpPr>
      <dsp:spPr>
        <a:xfrm>
          <a:off x="1261174" y="2845441"/>
          <a:ext cx="2425624" cy="2544988"/>
        </a:xfrm>
        <a:prstGeom prst="rect">
          <a:avLst/>
        </a:prstGeom>
        <a:blipFill rotWithShape="1">
          <a:blip xmlns:r="http://schemas.openxmlformats.org/officeDocument/2006/relationships" r:embed="rId2"/>
          <a:srcRect/>
          <a:stretch>
            <a:fillRect l="-62000" r="-6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5B095-532D-4463-86AF-2579C5EF9858}">
      <dsp:nvSpPr>
        <dsp:cNvPr id="0" name=""/>
        <dsp:cNvSpPr/>
      </dsp:nvSpPr>
      <dsp:spPr>
        <a:xfrm>
          <a:off x="140772" y="2285861"/>
          <a:ext cx="2050900" cy="67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Patrimonio cultural inmaterial </a:t>
          </a:r>
        </a:p>
      </dsp:txBody>
      <dsp:txXfrm>
        <a:off x="140772" y="2285861"/>
        <a:ext cx="2050900" cy="675864"/>
      </dsp:txXfrm>
    </dsp:sp>
    <dsp:sp modelId="{BF0103AC-00C9-4218-B5C8-C3BAA310CB70}">
      <dsp:nvSpPr>
        <dsp:cNvPr id="0" name=""/>
        <dsp:cNvSpPr/>
      </dsp:nvSpPr>
      <dsp:spPr>
        <a:xfrm>
          <a:off x="138441" y="2080305"/>
          <a:ext cx="163139" cy="163139"/>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35B8BB6-F3C8-4BBE-A0BA-A0AAD6F6E704}">
      <dsp:nvSpPr>
        <dsp:cNvPr id="0" name=""/>
        <dsp:cNvSpPr/>
      </dsp:nvSpPr>
      <dsp:spPr>
        <a:xfrm>
          <a:off x="252639" y="1851909"/>
          <a:ext cx="163139" cy="163139"/>
        </a:xfrm>
        <a:prstGeom prst="ellipse">
          <a:avLst/>
        </a:prstGeom>
        <a:gradFill rotWithShape="0">
          <a:gsLst>
            <a:gs pos="0">
              <a:schemeClr val="accent2">
                <a:hueOff val="105988"/>
                <a:satOff val="-2418"/>
                <a:lumOff val="893"/>
                <a:alphaOff val="0"/>
                <a:shade val="85000"/>
                <a:satMod val="130000"/>
              </a:schemeClr>
            </a:gs>
            <a:gs pos="34000">
              <a:schemeClr val="accent2">
                <a:hueOff val="105988"/>
                <a:satOff val="-2418"/>
                <a:lumOff val="893"/>
                <a:alphaOff val="0"/>
                <a:shade val="87000"/>
                <a:satMod val="125000"/>
              </a:schemeClr>
            </a:gs>
            <a:gs pos="70000">
              <a:schemeClr val="accent2">
                <a:hueOff val="105988"/>
                <a:satOff val="-2418"/>
                <a:lumOff val="893"/>
                <a:alphaOff val="0"/>
                <a:tint val="100000"/>
                <a:shade val="90000"/>
                <a:satMod val="130000"/>
              </a:schemeClr>
            </a:gs>
            <a:gs pos="100000">
              <a:schemeClr val="accent2">
                <a:hueOff val="105988"/>
                <a:satOff val="-2418"/>
                <a:lumOff val="89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4E4E21-9C04-4DE1-96F5-853D4ED67D7A}">
      <dsp:nvSpPr>
        <dsp:cNvPr id="0" name=""/>
        <dsp:cNvSpPr/>
      </dsp:nvSpPr>
      <dsp:spPr>
        <a:xfrm>
          <a:off x="526714" y="1897588"/>
          <a:ext cx="256362" cy="256362"/>
        </a:xfrm>
        <a:prstGeom prst="ellipse">
          <a:avLst/>
        </a:prstGeom>
        <a:gradFill rotWithShape="0">
          <a:gsLst>
            <a:gs pos="0">
              <a:schemeClr val="accent2">
                <a:hueOff val="211977"/>
                <a:satOff val="-4836"/>
                <a:lumOff val="1787"/>
                <a:alphaOff val="0"/>
                <a:shade val="85000"/>
                <a:satMod val="130000"/>
              </a:schemeClr>
            </a:gs>
            <a:gs pos="34000">
              <a:schemeClr val="accent2">
                <a:hueOff val="211977"/>
                <a:satOff val="-4836"/>
                <a:lumOff val="1787"/>
                <a:alphaOff val="0"/>
                <a:shade val="87000"/>
                <a:satMod val="125000"/>
              </a:schemeClr>
            </a:gs>
            <a:gs pos="70000">
              <a:schemeClr val="accent2">
                <a:hueOff val="211977"/>
                <a:satOff val="-4836"/>
                <a:lumOff val="1787"/>
                <a:alphaOff val="0"/>
                <a:tint val="100000"/>
                <a:shade val="90000"/>
                <a:satMod val="130000"/>
              </a:schemeClr>
            </a:gs>
            <a:gs pos="100000">
              <a:schemeClr val="accent2">
                <a:hueOff val="211977"/>
                <a:satOff val="-4836"/>
                <a:lumOff val="178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64AC70-A5BA-4ADB-AABF-81E23C2B1887}">
      <dsp:nvSpPr>
        <dsp:cNvPr id="0" name=""/>
        <dsp:cNvSpPr/>
      </dsp:nvSpPr>
      <dsp:spPr>
        <a:xfrm>
          <a:off x="755110" y="1646353"/>
          <a:ext cx="163139" cy="163139"/>
        </a:xfrm>
        <a:prstGeom prst="ellipse">
          <a:avLst/>
        </a:prstGeom>
        <a:gradFill rotWithShape="0">
          <a:gsLst>
            <a:gs pos="0">
              <a:schemeClr val="accent2">
                <a:hueOff val="317965"/>
                <a:satOff val="-7255"/>
                <a:lumOff val="2680"/>
                <a:alphaOff val="0"/>
                <a:shade val="85000"/>
                <a:satMod val="130000"/>
              </a:schemeClr>
            </a:gs>
            <a:gs pos="34000">
              <a:schemeClr val="accent2">
                <a:hueOff val="317965"/>
                <a:satOff val="-7255"/>
                <a:lumOff val="2680"/>
                <a:alphaOff val="0"/>
                <a:shade val="87000"/>
                <a:satMod val="125000"/>
              </a:schemeClr>
            </a:gs>
            <a:gs pos="70000">
              <a:schemeClr val="accent2">
                <a:hueOff val="317965"/>
                <a:satOff val="-7255"/>
                <a:lumOff val="2680"/>
                <a:alphaOff val="0"/>
                <a:tint val="100000"/>
                <a:shade val="90000"/>
                <a:satMod val="130000"/>
              </a:schemeClr>
            </a:gs>
            <a:gs pos="100000">
              <a:schemeClr val="accent2">
                <a:hueOff val="317965"/>
                <a:satOff val="-7255"/>
                <a:lumOff val="268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7778FAD-B150-4ECA-9347-9B8D552EBF80}">
      <dsp:nvSpPr>
        <dsp:cNvPr id="0" name=""/>
        <dsp:cNvSpPr/>
      </dsp:nvSpPr>
      <dsp:spPr>
        <a:xfrm>
          <a:off x="1052024" y="1554995"/>
          <a:ext cx="163139" cy="163139"/>
        </a:xfrm>
        <a:prstGeom prst="ellipse">
          <a:avLst/>
        </a:prstGeom>
        <a:gradFill rotWithShape="0">
          <a:gsLst>
            <a:gs pos="0">
              <a:schemeClr val="accent2">
                <a:hueOff val="423953"/>
                <a:satOff val="-9673"/>
                <a:lumOff val="3573"/>
                <a:alphaOff val="0"/>
                <a:shade val="85000"/>
                <a:satMod val="130000"/>
              </a:schemeClr>
            </a:gs>
            <a:gs pos="34000">
              <a:schemeClr val="accent2">
                <a:hueOff val="423953"/>
                <a:satOff val="-9673"/>
                <a:lumOff val="3573"/>
                <a:alphaOff val="0"/>
                <a:shade val="87000"/>
                <a:satMod val="125000"/>
              </a:schemeClr>
            </a:gs>
            <a:gs pos="70000">
              <a:schemeClr val="accent2">
                <a:hueOff val="423953"/>
                <a:satOff val="-9673"/>
                <a:lumOff val="3573"/>
                <a:alphaOff val="0"/>
                <a:tint val="100000"/>
                <a:shade val="90000"/>
                <a:satMod val="130000"/>
              </a:schemeClr>
            </a:gs>
            <a:gs pos="100000">
              <a:schemeClr val="accent2">
                <a:hueOff val="423953"/>
                <a:satOff val="-9673"/>
                <a:lumOff val="357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965CD0-0E2A-4797-80C5-9116A8C78896}">
      <dsp:nvSpPr>
        <dsp:cNvPr id="0" name=""/>
        <dsp:cNvSpPr/>
      </dsp:nvSpPr>
      <dsp:spPr>
        <a:xfrm>
          <a:off x="1417458" y="1714872"/>
          <a:ext cx="163139" cy="163139"/>
        </a:xfrm>
        <a:prstGeom prst="ellipse">
          <a:avLst/>
        </a:prstGeom>
        <a:gradFill rotWithShape="0">
          <a:gsLst>
            <a:gs pos="0">
              <a:schemeClr val="accent2">
                <a:hueOff val="529941"/>
                <a:satOff val="-12091"/>
                <a:lumOff val="4466"/>
                <a:alphaOff val="0"/>
                <a:shade val="85000"/>
                <a:satMod val="130000"/>
              </a:schemeClr>
            </a:gs>
            <a:gs pos="34000">
              <a:schemeClr val="accent2">
                <a:hueOff val="529941"/>
                <a:satOff val="-12091"/>
                <a:lumOff val="4466"/>
                <a:alphaOff val="0"/>
                <a:shade val="87000"/>
                <a:satMod val="125000"/>
              </a:schemeClr>
            </a:gs>
            <a:gs pos="70000">
              <a:schemeClr val="accent2">
                <a:hueOff val="529941"/>
                <a:satOff val="-12091"/>
                <a:lumOff val="4466"/>
                <a:alphaOff val="0"/>
                <a:tint val="100000"/>
                <a:shade val="90000"/>
                <a:satMod val="130000"/>
              </a:schemeClr>
            </a:gs>
            <a:gs pos="100000">
              <a:schemeClr val="accent2">
                <a:hueOff val="529941"/>
                <a:satOff val="-12091"/>
                <a:lumOff val="446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732B1B1-A814-4B68-B0EE-2629DDD0FA86}">
      <dsp:nvSpPr>
        <dsp:cNvPr id="0" name=""/>
        <dsp:cNvSpPr/>
      </dsp:nvSpPr>
      <dsp:spPr>
        <a:xfrm>
          <a:off x="1645853" y="1829069"/>
          <a:ext cx="256362" cy="256362"/>
        </a:xfrm>
        <a:prstGeom prst="ellipse">
          <a:avLst/>
        </a:prstGeom>
        <a:gradFill rotWithShape="0">
          <a:gsLst>
            <a:gs pos="0">
              <a:schemeClr val="accent2">
                <a:hueOff val="635930"/>
                <a:satOff val="-14509"/>
                <a:lumOff val="5360"/>
                <a:alphaOff val="0"/>
                <a:shade val="85000"/>
                <a:satMod val="130000"/>
              </a:schemeClr>
            </a:gs>
            <a:gs pos="34000">
              <a:schemeClr val="accent2">
                <a:hueOff val="635930"/>
                <a:satOff val="-14509"/>
                <a:lumOff val="5360"/>
                <a:alphaOff val="0"/>
                <a:shade val="87000"/>
                <a:satMod val="125000"/>
              </a:schemeClr>
            </a:gs>
            <a:gs pos="70000">
              <a:schemeClr val="accent2">
                <a:hueOff val="635930"/>
                <a:satOff val="-14509"/>
                <a:lumOff val="5360"/>
                <a:alphaOff val="0"/>
                <a:tint val="100000"/>
                <a:shade val="90000"/>
                <a:satMod val="130000"/>
              </a:schemeClr>
            </a:gs>
            <a:gs pos="100000">
              <a:schemeClr val="accent2">
                <a:hueOff val="635930"/>
                <a:satOff val="-14509"/>
                <a:lumOff val="536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10C0D1D-758C-43FD-B592-173A6C74A14C}">
      <dsp:nvSpPr>
        <dsp:cNvPr id="0" name=""/>
        <dsp:cNvSpPr/>
      </dsp:nvSpPr>
      <dsp:spPr>
        <a:xfrm>
          <a:off x="1965607" y="2080305"/>
          <a:ext cx="163139" cy="163139"/>
        </a:xfrm>
        <a:prstGeom prst="ellipse">
          <a:avLst/>
        </a:prstGeom>
        <a:gradFill rotWithShape="0">
          <a:gsLst>
            <a:gs pos="0">
              <a:schemeClr val="accent2">
                <a:hueOff val="741918"/>
                <a:satOff val="-16928"/>
                <a:lumOff val="6253"/>
                <a:alphaOff val="0"/>
                <a:shade val="85000"/>
                <a:satMod val="130000"/>
              </a:schemeClr>
            </a:gs>
            <a:gs pos="34000">
              <a:schemeClr val="accent2">
                <a:hueOff val="741918"/>
                <a:satOff val="-16928"/>
                <a:lumOff val="6253"/>
                <a:alphaOff val="0"/>
                <a:shade val="87000"/>
                <a:satMod val="125000"/>
              </a:schemeClr>
            </a:gs>
            <a:gs pos="70000">
              <a:schemeClr val="accent2">
                <a:hueOff val="741918"/>
                <a:satOff val="-16928"/>
                <a:lumOff val="6253"/>
                <a:alphaOff val="0"/>
                <a:tint val="100000"/>
                <a:shade val="90000"/>
                <a:satMod val="130000"/>
              </a:schemeClr>
            </a:gs>
            <a:gs pos="100000">
              <a:schemeClr val="accent2">
                <a:hueOff val="741918"/>
                <a:satOff val="-16928"/>
                <a:lumOff val="625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C93D6E4-7BFB-49C2-BC3E-B8FC0DFF5C47}">
      <dsp:nvSpPr>
        <dsp:cNvPr id="0" name=""/>
        <dsp:cNvSpPr/>
      </dsp:nvSpPr>
      <dsp:spPr>
        <a:xfrm>
          <a:off x="2102645" y="2331540"/>
          <a:ext cx="163139" cy="163139"/>
        </a:xfrm>
        <a:prstGeom prst="ellipse">
          <a:avLst/>
        </a:prstGeom>
        <a:gradFill rotWithShape="0">
          <a:gsLst>
            <a:gs pos="0">
              <a:schemeClr val="accent2">
                <a:hueOff val="847906"/>
                <a:satOff val="-19346"/>
                <a:lumOff val="7146"/>
                <a:alphaOff val="0"/>
                <a:shade val="85000"/>
                <a:satMod val="130000"/>
              </a:schemeClr>
            </a:gs>
            <a:gs pos="34000">
              <a:schemeClr val="accent2">
                <a:hueOff val="847906"/>
                <a:satOff val="-19346"/>
                <a:lumOff val="7146"/>
                <a:alphaOff val="0"/>
                <a:shade val="87000"/>
                <a:satMod val="125000"/>
              </a:schemeClr>
            </a:gs>
            <a:gs pos="70000">
              <a:schemeClr val="accent2">
                <a:hueOff val="847906"/>
                <a:satOff val="-19346"/>
                <a:lumOff val="7146"/>
                <a:alphaOff val="0"/>
                <a:tint val="100000"/>
                <a:shade val="90000"/>
                <a:satMod val="130000"/>
              </a:schemeClr>
            </a:gs>
            <a:gs pos="100000">
              <a:schemeClr val="accent2">
                <a:hueOff val="847906"/>
                <a:satOff val="-19346"/>
                <a:lumOff val="714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4B62539-E3C2-4F05-94D9-CB71112A5324}">
      <dsp:nvSpPr>
        <dsp:cNvPr id="0" name=""/>
        <dsp:cNvSpPr/>
      </dsp:nvSpPr>
      <dsp:spPr>
        <a:xfrm>
          <a:off x="914987" y="1851909"/>
          <a:ext cx="419502" cy="419502"/>
        </a:xfrm>
        <a:prstGeom prst="ellipse">
          <a:avLst/>
        </a:prstGeom>
        <a:gradFill rotWithShape="0">
          <a:gsLst>
            <a:gs pos="0">
              <a:schemeClr val="accent2">
                <a:hueOff val="953895"/>
                <a:satOff val="-21764"/>
                <a:lumOff val="8039"/>
                <a:alphaOff val="0"/>
                <a:shade val="85000"/>
                <a:satMod val="130000"/>
              </a:schemeClr>
            </a:gs>
            <a:gs pos="34000">
              <a:schemeClr val="accent2">
                <a:hueOff val="953895"/>
                <a:satOff val="-21764"/>
                <a:lumOff val="8039"/>
                <a:alphaOff val="0"/>
                <a:shade val="87000"/>
                <a:satMod val="125000"/>
              </a:schemeClr>
            </a:gs>
            <a:gs pos="70000">
              <a:schemeClr val="accent2">
                <a:hueOff val="953895"/>
                <a:satOff val="-21764"/>
                <a:lumOff val="8039"/>
                <a:alphaOff val="0"/>
                <a:tint val="100000"/>
                <a:shade val="90000"/>
                <a:satMod val="130000"/>
              </a:schemeClr>
            </a:gs>
            <a:gs pos="100000">
              <a:schemeClr val="accent2">
                <a:hueOff val="953895"/>
                <a:satOff val="-21764"/>
                <a:lumOff val="803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36840C9-B2CB-4E1F-A01B-6E8A0E8D01BE}">
      <dsp:nvSpPr>
        <dsp:cNvPr id="0" name=""/>
        <dsp:cNvSpPr/>
      </dsp:nvSpPr>
      <dsp:spPr>
        <a:xfrm>
          <a:off x="24243" y="2719813"/>
          <a:ext cx="163139" cy="163139"/>
        </a:xfrm>
        <a:prstGeom prst="ellipse">
          <a:avLst/>
        </a:prstGeom>
        <a:gradFill rotWithShape="0">
          <a:gsLst>
            <a:gs pos="0">
              <a:schemeClr val="accent2">
                <a:hueOff val="1059883"/>
                <a:satOff val="-24182"/>
                <a:lumOff val="8933"/>
                <a:alphaOff val="0"/>
                <a:shade val="85000"/>
                <a:satMod val="130000"/>
              </a:schemeClr>
            </a:gs>
            <a:gs pos="34000">
              <a:schemeClr val="accent2">
                <a:hueOff val="1059883"/>
                <a:satOff val="-24182"/>
                <a:lumOff val="8933"/>
                <a:alphaOff val="0"/>
                <a:shade val="87000"/>
                <a:satMod val="125000"/>
              </a:schemeClr>
            </a:gs>
            <a:gs pos="70000">
              <a:schemeClr val="accent2">
                <a:hueOff val="1059883"/>
                <a:satOff val="-24182"/>
                <a:lumOff val="8933"/>
                <a:alphaOff val="0"/>
                <a:tint val="100000"/>
                <a:shade val="90000"/>
                <a:satMod val="130000"/>
              </a:schemeClr>
            </a:gs>
            <a:gs pos="100000">
              <a:schemeClr val="accent2">
                <a:hueOff val="1059883"/>
                <a:satOff val="-24182"/>
                <a:lumOff val="893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F3494A-9235-4A8F-93E9-B8A9A502BBE2}">
      <dsp:nvSpPr>
        <dsp:cNvPr id="0" name=""/>
        <dsp:cNvSpPr/>
      </dsp:nvSpPr>
      <dsp:spPr>
        <a:xfrm>
          <a:off x="161281" y="2925369"/>
          <a:ext cx="256362" cy="256362"/>
        </a:xfrm>
        <a:prstGeom prst="ellipse">
          <a:avLst/>
        </a:prstGeom>
        <a:gradFill rotWithShape="0">
          <a:gsLst>
            <a:gs pos="0">
              <a:schemeClr val="accent2">
                <a:hueOff val="1165871"/>
                <a:satOff val="-26600"/>
                <a:lumOff val="9826"/>
                <a:alphaOff val="0"/>
                <a:shade val="85000"/>
                <a:satMod val="130000"/>
              </a:schemeClr>
            </a:gs>
            <a:gs pos="34000">
              <a:schemeClr val="accent2">
                <a:hueOff val="1165871"/>
                <a:satOff val="-26600"/>
                <a:lumOff val="9826"/>
                <a:alphaOff val="0"/>
                <a:shade val="87000"/>
                <a:satMod val="125000"/>
              </a:schemeClr>
            </a:gs>
            <a:gs pos="70000">
              <a:schemeClr val="accent2">
                <a:hueOff val="1165871"/>
                <a:satOff val="-26600"/>
                <a:lumOff val="9826"/>
                <a:alphaOff val="0"/>
                <a:tint val="100000"/>
                <a:shade val="90000"/>
                <a:satMod val="130000"/>
              </a:schemeClr>
            </a:gs>
            <a:gs pos="100000">
              <a:schemeClr val="accent2">
                <a:hueOff val="1165871"/>
                <a:satOff val="-26600"/>
                <a:lumOff val="982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4649040-B53A-4F84-AEBF-D4B151421F6D}">
      <dsp:nvSpPr>
        <dsp:cNvPr id="0" name=""/>
        <dsp:cNvSpPr/>
      </dsp:nvSpPr>
      <dsp:spPr>
        <a:xfrm>
          <a:off x="503875" y="3108086"/>
          <a:ext cx="372891" cy="372891"/>
        </a:xfrm>
        <a:prstGeom prst="ellipse">
          <a:avLst/>
        </a:prstGeom>
        <a:gradFill rotWithShape="0">
          <a:gsLst>
            <a:gs pos="0">
              <a:schemeClr val="accent2">
                <a:hueOff val="1271860"/>
                <a:satOff val="-29019"/>
                <a:lumOff val="10719"/>
                <a:alphaOff val="0"/>
                <a:shade val="85000"/>
                <a:satMod val="130000"/>
              </a:schemeClr>
            </a:gs>
            <a:gs pos="34000">
              <a:schemeClr val="accent2">
                <a:hueOff val="1271860"/>
                <a:satOff val="-29019"/>
                <a:lumOff val="10719"/>
                <a:alphaOff val="0"/>
                <a:shade val="87000"/>
                <a:satMod val="125000"/>
              </a:schemeClr>
            </a:gs>
            <a:gs pos="70000">
              <a:schemeClr val="accent2">
                <a:hueOff val="1271860"/>
                <a:satOff val="-29019"/>
                <a:lumOff val="10719"/>
                <a:alphaOff val="0"/>
                <a:tint val="100000"/>
                <a:shade val="90000"/>
                <a:satMod val="130000"/>
              </a:schemeClr>
            </a:gs>
            <a:gs pos="100000">
              <a:schemeClr val="accent2">
                <a:hueOff val="1271860"/>
                <a:satOff val="-29019"/>
                <a:lumOff val="1071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B8B807A-B640-4819-9EBB-A4D92C567F5C}">
      <dsp:nvSpPr>
        <dsp:cNvPr id="0" name=""/>
        <dsp:cNvSpPr/>
      </dsp:nvSpPr>
      <dsp:spPr>
        <a:xfrm>
          <a:off x="983506" y="3405000"/>
          <a:ext cx="163139" cy="163139"/>
        </a:xfrm>
        <a:prstGeom prst="ellipse">
          <a:avLst/>
        </a:prstGeom>
        <a:gradFill rotWithShape="0">
          <a:gsLst>
            <a:gs pos="0">
              <a:schemeClr val="accent2">
                <a:hueOff val="1377848"/>
                <a:satOff val="-31437"/>
                <a:lumOff val="11613"/>
                <a:alphaOff val="0"/>
                <a:shade val="85000"/>
                <a:satMod val="130000"/>
              </a:schemeClr>
            </a:gs>
            <a:gs pos="34000">
              <a:schemeClr val="accent2">
                <a:hueOff val="1377848"/>
                <a:satOff val="-31437"/>
                <a:lumOff val="11613"/>
                <a:alphaOff val="0"/>
                <a:shade val="87000"/>
                <a:satMod val="125000"/>
              </a:schemeClr>
            </a:gs>
            <a:gs pos="70000">
              <a:schemeClr val="accent2">
                <a:hueOff val="1377848"/>
                <a:satOff val="-31437"/>
                <a:lumOff val="11613"/>
                <a:alphaOff val="0"/>
                <a:tint val="100000"/>
                <a:shade val="90000"/>
                <a:satMod val="130000"/>
              </a:schemeClr>
            </a:gs>
            <a:gs pos="100000">
              <a:schemeClr val="accent2">
                <a:hueOff val="1377848"/>
                <a:satOff val="-31437"/>
                <a:lumOff val="1161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BFA8F9-8A6D-467C-B8D5-7FA8334508C0}">
      <dsp:nvSpPr>
        <dsp:cNvPr id="0" name=""/>
        <dsp:cNvSpPr/>
      </dsp:nvSpPr>
      <dsp:spPr>
        <a:xfrm>
          <a:off x="1074864" y="3108086"/>
          <a:ext cx="256362" cy="256362"/>
        </a:xfrm>
        <a:prstGeom prst="ellipse">
          <a:avLst/>
        </a:prstGeom>
        <a:gradFill rotWithShape="0">
          <a:gsLst>
            <a:gs pos="0">
              <a:schemeClr val="accent2">
                <a:hueOff val="1483836"/>
                <a:satOff val="-33855"/>
                <a:lumOff val="12506"/>
                <a:alphaOff val="0"/>
                <a:shade val="85000"/>
                <a:satMod val="130000"/>
              </a:schemeClr>
            </a:gs>
            <a:gs pos="34000">
              <a:schemeClr val="accent2">
                <a:hueOff val="1483836"/>
                <a:satOff val="-33855"/>
                <a:lumOff val="12506"/>
                <a:alphaOff val="0"/>
                <a:shade val="87000"/>
                <a:satMod val="125000"/>
              </a:schemeClr>
            </a:gs>
            <a:gs pos="70000">
              <a:schemeClr val="accent2">
                <a:hueOff val="1483836"/>
                <a:satOff val="-33855"/>
                <a:lumOff val="12506"/>
                <a:alphaOff val="0"/>
                <a:tint val="100000"/>
                <a:shade val="90000"/>
                <a:satMod val="130000"/>
              </a:schemeClr>
            </a:gs>
            <a:gs pos="100000">
              <a:schemeClr val="accent2">
                <a:hueOff val="1483836"/>
                <a:satOff val="-33855"/>
                <a:lumOff val="1250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5679CE-1FF9-428A-8517-C7A00BE41B8A}">
      <dsp:nvSpPr>
        <dsp:cNvPr id="0" name=""/>
        <dsp:cNvSpPr/>
      </dsp:nvSpPr>
      <dsp:spPr>
        <a:xfrm>
          <a:off x="1303260" y="3427840"/>
          <a:ext cx="163139" cy="163139"/>
        </a:xfrm>
        <a:prstGeom prst="ellipse">
          <a:avLst/>
        </a:prstGeom>
        <a:gradFill rotWithShape="0">
          <a:gsLst>
            <a:gs pos="0">
              <a:schemeClr val="accent2">
                <a:hueOff val="1589824"/>
                <a:satOff val="-36273"/>
                <a:lumOff val="13399"/>
                <a:alphaOff val="0"/>
                <a:shade val="85000"/>
                <a:satMod val="130000"/>
              </a:schemeClr>
            </a:gs>
            <a:gs pos="34000">
              <a:schemeClr val="accent2">
                <a:hueOff val="1589824"/>
                <a:satOff val="-36273"/>
                <a:lumOff val="13399"/>
                <a:alphaOff val="0"/>
                <a:shade val="87000"/>
                <a:satMod val="125000"/>
              </a:schemeClr>
            </a:gs>
            <a:gs pos="70000">
              <a:schemeClr val="accent2">
                <a:hueOff val="1589824"/>
                <a:satOff val="-36273"/>
                <a:lumOff val="13399"/>
                <a:alphaOff val="0"/>
                <a:tint val="100000"/>
                <a:shade val="90000"/>
                <a:satMod val="130000"/>
              </a:schemeClr>
            </a:gs>
            <a:gs pos="100000">
              <a:schemeClr val="accent2">
                <a:hueOff val="1589824"/>
                <a:satOff val="-36273"/>
                <a:lumOff val="1339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6515CD-6331-4A2D-8FE9-5721BAA44D7A}">
      <dsp:nvSpPr>
        <dsp:cNvPr id="0" name=""/>
        <dsp:cNvSpPr/>
      </dsp:nvSpPr>
      <dsp:spPr>
        <a:xfrm>
          <a:off x="1508816" y="3062406"/>
          <a:ext cx="372891" cy="372891"/>
        </a:xfrm>
        <a:prstGeom prst="ellipse">
          <a:avLst/>
        </a:prstGeom>
        <a:gradFill rotWithShape="0">
          <a:gsLst>
            <a:gs pos="0">
              <a:schemeClr val="accent2">
                <a:hueOff val="1695813"/>
                <a:satOff val="-38692"/>
                <a:lumOff val="14292"/>
                <a:alphaOff val="0"/>
                <a:shade val="85000"/>
                <a:satMod val="130000"/>
              </a:schemeClr>
            </a:gs>
            <a:gs pos="34000">
              <a:schemeClr val="accent2">
                <a:hueOff val="1695813"/>
                <a:satOff val="-38692"/>
                <a:lumOff val="14292"/>
                <a:alphaOff val="0"/>
                <a:shade val="87000"/>
                <a:satMod val="125000"/>
              </a:schemeClr>
            </a:gs>
            <a:gs pos="70000">
              <a:schemeClr val="accent2">
                <a:hueOff val="1695813"/>
                <a:satOff val="-38692"/>
                <a:lumOff val="14292"/>
                <a:alphaOff val="0"/>
                <a:tint val="100000"/>
                <a:shade val="90000"/>
                <a:satMod val="130000"/>
              </a:schemeClr>
            </a:gs>
            <a:gs pos="100000">
              <a:schemeClr val="accent2">
                <a:hueOff val="1695813"/>
                <a:satOff val="-38692"/>
                <a:lumOff val="1429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931BF8-472F-4483-982F-DC14813AF93C}">
      <dsp:nvSpPr>
        <dsp:cNvPr id="0" name=""/>
        <dsp:cNvSpPr/>
      </dsp:nvSpPr>
      <dsp:spPr>
        <a:xfrm>
          <a:off x="2011286" y="2971048"/>
          <a:ext cx="256362" cy="256362"/>
        </a:xfrm>
        <a:prstGeom prst="ellipse">
          <a:avLst/>
        </a:prstGeom>
        <a:gradFill rotWithShape="0">
          <a:gsLst>
            <a:gs pos="0">
              <a:schemeClr val="accent2">
                <a:hueOff val="1801801"/>
                <a:satOff val="-41110"/>
                <a:lumOff val="15186"/>
                <a:alphaOff val="0"/>
                <a:shade val="85000"/>
                <a:satMod val="130000"/>
              </a:schemeClr>
            </a:gs>
            <a:gs pos="34000">
              <a:schemeClr val="accent2">
                <a:hueOff val="1801801"/>
                <a:satOff val="-41110"/>
                <a:lumOff val="15186"/>
                <a:alphaOff val="0"/>
                <a:shade val="87000"/>
                <a:satMod val="125000"/>
              </a:schemeClr>
            </a:gs>
            <a:gs pos="70000">
              <a:schemeClr val="accent2">
                <a:hueOff val="1801801"/>
                <a:satOff val="-41110"/>
                <a:lumOff val="15186"/>
                <a:alphaOff val="0"/>
                <a:tint val="100000"/>
                <a:shade val="90000"/>
                <a:satMod val="130000"/>
              </a:schemeClr>
            </a:gs>
            <a:gs pos="100000">
              <a:schemeClr val="accent2">
                <a:hueOff val="1801801"/>
                <a:satOff val="-41110"/>
                <a:lumOff val="1518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34F86E-BBE7-46D8-9B4E-46628E77DE9C}">
      <dsp:nvSpPr>
        <dsp:cNvPr id="0" name=""/>
        <dsp:cNvSpPr/>
      </dsp:nvSpPr>
      <dsp:spPr>
        <a:xfrm>
          <a:off x="2267649" y="1897208"/>
          <a:ext cx="752900" cy="1437368"/>
        </a:xfrm>
        <a:prstGeom prst="chevron">
          <a:avLst>
            <a:gd name="adj" fmla="val 6231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64B4DBF-116B-4862-8B61-E53B4103DCD2}">
      <dsp:nvSpPr>
        <dsp:cNvPr id="0" name=""/>
        <dsp:cNvSpPr/>
      </dsp:nvSpPr>
      <dsp:spPr>
        <a:xfrm>
          <a:off x="3020549" y="1897906"/>
          <a:ext cx="2053364" cy="1437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Ventaja competitiva</a:t>
          </a:r>
        </a:p>
      </dsp:txBody>
      <dsp:txXfrm>
        <a:off x="3020549" y="1897906"/>
        <a:ext cx="2053364" cy="1437355"/>
      </dsp:txXfrm>
    </dsp:sp>
    <dsp:sp modelId="{037BA98D-CC3C-45E3-944E-5E947FED8F78}">
      <dsp:nvSpPr>
        <dsp:cNvPr id="0" name=""/>
        <dsp:cNvSpPr/>
      </dsp:nvSpPr>
      <dsp:spPr>
        <a:xfrm>
          <a:off x="5073914" y="1897208"/>
          <a:ext cx="752900" cy="1437368"/>
        </a:xfrm>
        <a:prstGeom prst="chevron">
          <a:avLst>
            <a:gd name="adj" fmla="val 62310"/>
          </a:avLst>
        </a:prstGeom>
        <a:gradFill rotWithShape="0">
          <a:gsLst>
            <a:gs pos="0">
              <a:schemeClr val="accent2">
                <a:hueOff val="953895"/>
                <a:satOff val="-21764"/>
                <a:lumOff val="8039"/>
                <a:alphaOff val="0"/>
                <a:shade val="85000"/>
                <a:satMod val="130000"/>
              </a:schemeClr>
            </a:gs>
            <a:gs pos="34000">
              <a:schemeClr val="accent2">
                <a:hueOff val="953895"/>
                <a:satOff val="-21764"/>
                <a:lumOff val="8039"/>
                <a:alphaOff val="0"/>
                <a:shade val="87000"/>
                <a:satMod val="125000"/>
              </a:schemeClr>
            </a:gs>
            <a:gs pos="70000">
              <a:schemeClr val="accent2">
                <a:hueOff val="953895"/>
                <a:satOff val="-21764"/>
                <a:lumOff val="8039"/>
                <a:alphaOff val="0"/>
                <a:tint val="100000"/>
                <a:shade val="90000"/>
                <a:satMod val="130000"/>
              </a:schemeClr>
            </a:gs>
            <a:gs pos="100000">
              <a:schemeClr val="accent2">
                <a:hueOff val="953895"/>
                <a:satOff val="-21764"/>
                <a:lumOff val="803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0FB5A43-504E-482F-8867-CC397622684D}">
      <dsp:nvSpPr>
        <dsp:cNvPr id="0" name=""/>
        <dsp:cNvSpPr/>
      </dsp:nvSpPr>
      <dsp:spPr>
        <a:xfrm>
          <a:off x="5826814" y="1897906"/>
          <a:ext cx="2053364" cy="1437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Posicionar</a:t>
          </a:r>
        </a:p>
      </dsp:txBody>
      <dsp:txXfrm>
        <a:off x="5826814" y="1897906"/>
        <a:ext cx="2053364" cy="1437355"/>
      </dsp:txXfrm>
    </dsp:sp>
    <dsp:sp modelId="{695B0A67-CAB8-4C8F-960D-170B8BB135AA}">
      <dsp:nvSpPr>
        <dsp:cNvPr id="0" name=""/>
        <dsp:cNvSpPr/>
      </dsp:nvSpPr>
      <dsp:spPr>
        <a:xfrm>
          <a:off x="7880179" y="1897208"/>
          <a:ext cx="752900" cy="1437368"/>
        </a:xfrm>
        <a:prstGeom prst="chevron">
          <a:avLst>
            <a:gd name="adj" fmla="val 62310"/>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601EC9-C349-4100-9E1E-B4C7B3985A0D}">
      <dsp:nvSpPr>
        <dsp:cNvPr id="0" name=""/>
        <dsp:cNvSpPr/>
      </dsp:nvSpPr>
      <dsp:spPr>
        <a:xfrm>
          <a:off x="8715214" y="1778421"/>
          <a:ext cx="1745359" cy="1745359"/>
        </a:xfrm>
        <a:prstGeom prst="ellipse">
          <a:avLst/>
        </a:prstGeom>
        <a:gradFill rotWithShape="0">
          <a:gsLst>
            <a:gs pos="0">
              <a:schemeClr val="accent2">
                <a:hueOff val="1907789"/>
                <a:satOff val="-43528"/>
                <a:lumOff val="16079"/>
                <a:alphaOff val="0"/>
                <a:shade val="85000"/>
                <a:satMod val="130000"/>
              </a:schemeClr>
            </a:gs>
            <a:gs pos="34000">
              <a:schemeClr val="accent2">
                <a:hueOff val="1907789"/>
                <a:satOff val="-43528"/>
                <a:lumOff val="16079"/>
                <a:alphaOff val="0"/>
                <a:shade val="87000"/>
                <a:satMod val="125000"/>
              </a:schemeClr>
            </a:gs>
            <a:gs pos="70000">
              <a:schemeClr val="accent2">
                <a:hueOff val="1907789"/>
                <a:satOff val="-43528"/>
                <a:lumOff val="16079"/>
                <a:alphaOff val="0"/>
                <a:tint val="100000"/>
                <a:shade val="90000"/>
                <a:satMod val="130000"/>
              </a:schemeClr>
            </a:gs>
            <a:gs pos="100000">
              <a:schemeClr val="accent2">
                <a:hueOff val="1907789"/>
                <a:satOff val="-43528"/>
                <a:lumOff val="160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Mercado turístico nacional </a:t>
          </a:r>
        </a:p>
      </dsp:txBody>
      <dsp:txXfrm>
        <a:off x="8970816" y="2034023"/>
        <a:ext cx="1234155" cy="1234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0ED15-871E-4AD1-95D4-AEBAB0058B43}">
      <dsp:nvSpPr>
        <dsp:cNvPr id="0" name=""/>
        <dsp:cNvSpPr/>
      </dsp:nvSpPr>
      <dsp:spPr>
        <a:xfrm>
          <a:off x="1574399" y="908"/>
          <a:ext cx="1622631" cy="162263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BB7EDC5-E30D-4AC3-A833-9EC682BE0C86}">
      <dsp:nvSpPr>
        <dsp:cNvPr id="0" name=""/>
        <dsp:cNvSpPr/>
      </dsp:nvSpPr>
      <dsp:spPr>
        <a:xfrm>
          <a:off x="2385714" y="908"/>
          <a:ext cx="8657331" cy="1622631"/>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Establecer</a:t>
          </a:r>
        </a:p>
        <a:p>
          <a:pPr marL="0" lvl="0" indent="0" algn="l"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Importancia</a:t>
          </a:r>
        </a:p>
        <a:p>
          <a:pPr marL="0" lvl="0" indent="0" algn="l"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GADSJM</a:t>
          </a:r>
        </a:p>
      </dsp:txBody>
      <dsp:txXfrm>
        <a:off x="2385714" y="908"/>
        <a:ext cx="8657331" cy="1622631"/>
      </dsp:txXfrm>
    </dsp:sp>
    <dsp:sp modelId="{BE5F713C-BF30-420F-B98F-340370C5A6B4}">
      <dsp:nvSpPr>
        <dsp:cNvPr id="0" name=""/>
        <dsp:cNvSpPr/>
      </dsp:nvSpPr>
      <dsp:spPr>
        <a:xfrm>
          <a:off x="1574399" y="1623539"/>
          <a:ext cx="1622631" cy="162263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3028A776-E16B-43FE-BD3A-B00E52102E76}">
      <dsp:nvSpPr>
        <dsp:cNvPr id="0" name=""/>
        <dsp:cNvSpPr/>
      </dsp:nvSpPr>
      <dsp:spPr>
        <a:xfrm>
          <a:off x="2385714" y="1623539"/>
          <a:ext cx="8657331" cy="1622631"/>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Determinar</a:t>
          </a:r>
        </a:p>
        <a:p>
          <a:pPr marL="0" lvl="0" indent="0" algn="l"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Oferta turística</a:t>
          </a:r>
        </a:p>
        <a:p>
          <a:pPr marL="0" lvl="0" indent="0" algn="l"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Elemento diferenciador </a:t>
          </a:r>
        </a:p>
        <a:p>
          <a:pPr marL="0" lvl="0" indent="0" algn="l" defTabSz="800100">
            <a:lnSpc>
              <a:spcPct val="90000"/>
            </a:lnSpc>
            <a:spcBef>
              <a:spcPct val="0"/>
            </a:spcBef>
            <a:spcAft>
              <a:spcPct val="35000"/>
            </a:spcAft>
            <a:buNone/>
          </a:pPr>
          <a:endParaRPr lang="es-ES" sz="1800" kern="1200" dirty="0">
            <a:latin typeface="Andalus" panose="02020603050405020304" pitchFamily="18" charset="-78"/>
            <a:cs typeface="Andalus" panose="02020603050405020304" pitchFamily="18" charset="-78"/>
          </a:endParaRPr>
        </a:p>
      </dsp:txBody>
      <dsp:txXfrm>
        <a:off x="2385714" y="1623539"/>
        <a:ext cx="8657331" cy="1622631"/>
      </dsp:txXfrm>
    </dsp:sp>
    <dsp:sp modelId="{B08DD1AC-786D-4C53-8C9D-72ABBA948D38}">
      <dsp:nvSpPr>
        <dsp:cNvPr id="0" name=""/>
        <dsp:cNvSpPr/>
      </dsp:nvSpPr>
      <dsp:spPr>
        <a:xfrm>
          <a:off x="1574399" y="3246171"/>
          <a:ext cx="1622631" cy="162263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0027DF3-8CD4-45CF-80DF-D99AEE863980}">
      <dsp:nvSpPr>
        <dsp:cNvPr id="0" name=""/>
        <dsp:cNvSpPr/>
      </dsp:nvSpPr>
      <dsp:spPr>
        <a:xfrm>
          <a:off x="2385714" y="3246171"/>
          <a:ext cx="8657331" cy="1622631"/>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Identificar</a:t>
          </a:r>
        </a:p>
        <a:p>
          <a:pPr marL="0" lvl="0" indent="0" algn="l"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Patrimonio cultural inmaterial </a:t>
          </a:r>
        </a:p>
        <a:p>
          <a:pPr marL="0" lvl="0" indent="0" algn="l"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 turismo</a:t>
          </a:r>
        </a:p>
        <a:p>
          <a:pPr marL="0" lvl="0" indent="0" algn="l" defTabSz="800100">
            <a:lnSpc>
              <a:spcPct val="90000"/>
            </a:lnSpc>
            <a:spcBef>
              <a:spcPct val="0"/>
            </a:spcBef>
            <a:spcAft>
              <a:spcPct val="35000"/>
            </a:spcAft>
            <a:buNone/>
          </a:pPr>
          <a:endParaRPr lang="es-ES" sz="1800" kern="1200" dirty="0">
            <a:latin typeface="Andalus" panose="02020603050405020304" pitchFamily="18" charset="-78"/>
            <a:cs typeface="Andalus" panose="02020603050405020304" pitchFamily="18" charset="-78"/>
          </a:endParaRPr>
        </a:p>
      </dsp:txBody>
      <dsp:txXfrm>
        <a:off x="2385714" y="3246171"/>
        <a:ext cx="8657331" cy="16226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035D8-CC0A-46BA-A48A-4F7C20C92A2E}">
      <dsp:nvSpPr>
        <dsp:cNvPr id="0" name=""/>
        <dsp:cNvSpPr/>
      </dsp:nvSpPr>
      <dsp:spPr>
        <a:xfrm>
          <a:off x="3848736" y="2602968"/>
          <a:ext cx="988266" cy="644521"/>
        </a:xfrm>
        <a:custGeom>
          <a:avLst/>
          <a:gdLst/>
          <a:ahLst/>
          <a:cxnLst/>
          <a:rect l="0" t="0" r="0" b="0"/>
          <a:pathLst>
            <a:path>
              <a:moveTo>
                <a:pt x="0" y="0"/>
              </a:moveTo>
              <a:lnTo>
                <a:pt x="0" y="644521"/>
              </a:lnTo>
              <a:lnTo>
                <a:pt x="988266" y="644521"/>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32180-E2A5-494D-9E2B-9346113932AA}">
      <dsp:nvSpPr>
        <dsp:cNvPr id="0" name=""/>
        <dsp:cNvSpPr/>
      </dsp:nvSpPr>
      <dsp:spPr>
        <a:xfrm>
          <a:off x="2548951" y="1077600"/>
          <a:ext cx="1299785" cy="451165"/>
        </a:xfrm>
        <a:custGeom>
          <a:avLst/>
          <a:gdLst/>
          <a:ahLst/>
          <a:cxnLst/>
          <a:rect l="0" t="0" r="0" b="0"/>
          <a:pathLst>
            <a:path>
              <a:moveTo>
                <a:pt x="0" y="0"/>
              </a:moveTo>
              <a:lnTo>
                <a:pt x="0" y="225582"/>
              </a:lnTo>
              <a:lnTo>
                <a:pt x="1299785" y="225582"/>
              </a:lnTo>
              <a:lnTo>
                <a:pt x="1299785" y="4511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24B635-72A7-4556-B890-EC5D01448497}">
      <dsp:nvSpPr>
        <dsp:cNvPr id="0" name=""/>
        <dsp:cNvSpPr/>
      </dsp:nvSpPr>
      <dsp:spPr>
        <a:xfrm>
          <a:off x="1249166" y="2602968"/>
          <a:ext cx="988266" cy="644521"/>
        </a:xfrm>
        <a:custGeom>
          <a:avLst/>
          <a:gdLst/>
          <a:ahLst/>
          <a:cxnLst/>
          <a:rect l="0" t="0" r="0" b="0"/>
          <a:pathLst>
            <a:path>
              <a:moveTo>
                <a:pt x="0" y="0"/>
              </a:moveTo>
              <a:lnTo>
                <a:pt x="0" y="644521"/>
              </a:lnTo>
              <a:lnTo>
                <a:pt x="988266" y="644521"/>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2F375-5DA1-450D-A39D-01C432AD9E10}">
      <dsp:nvSpPr>
        <dsp:cNvPr id="0" name=""/>
        <dsp:cNvSpPr/>
      </dsp:nvSpPr>
      <dsp:spPr>
        <a:xfrm>
          <a:off x="1249166" y="1077600"/>
          <a:ext cx="1299785" cy="451165"/>
        </a:xfrm>
        <a:custGeom>
          <a:avLst/>
          <a:gdLst/>
          <a:ahLst/>
          <a:cxnLst/>
          <a:rect l="0" t="0" r="0" b="0"/>
          <a:pathLst>
            <a:path>
              <a:moveTo>
                <a:pt x="1299785" y="0"/>
              </a:moveTo>
              <a:lnTo>
                <a:pt x="1299785" y="225582"/>
              </a:lnTo>
              <a:lnTo>
                <a:pt x="0" y="225582"/>
              </a:lnTo>
              <a:lnTo>
                <a:pt x="0" y="4511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67EF35-7809-4BF2-A479-A2A5E356E457}">
      <dsp:nvSpPr>
        <dsp:cNvPr id="0" name=""/>
        <dsp:cNvSpPr/>
      </dsp:nvSpPr>
      <dsp:spPr>
        <a:xfrm>
          <a:off x="2011850" y="3398"/>
          <a:ext cx="1074202" cy="1074202"/>
        </a:xfrm>
        <a:prstGeom prst="arc">
          <a:avLst>
            <a:gd name="adj1" fmla="val 13200000"/>
            <a:gd name="adj2" fmla="val 1920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DE9558-EB29-47FF-9646-2B5C01E7115F}">
      <dsp:nvSpPr>
        <dsp:cNvPr id="0" name=""/>
        <dsp:cNvSpPr/>
      </dsp:nvSpPr>
      <dsp:spPr>
        <a:xfrm>
          <a:off x="2011850" y="3398"/>
          <a:ext cx="1074202" cy="1074202"/>
        </a:xfrm>
        <a:prstGeom prst="arc">
          <a:avLst>
            <a:gd name="adj1" fmla="val 2400000"/>
            <a:gd name="adj2" fmla="val 840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A79A6-16E2-4730-ABC5-7884596BE924}">
      <dsp:nvSpPr>
        <dsp:cNvPr id="0" name=""/>
        <dsp:cNvSpPr/>
      </dsp:nvSpPr>
      <dsp:spPr>
        <a:xfrm>
          <a:off x="1474749" y="196754"/>
          <a:ext cx="2148405" cy="68748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Teorías </a:t>
          </a:r>
        </a:p>
      </dsp:txBody>
      <dsp:txXfrm>
        <a:off x="1474749" y="196754"/>
        <a:ext cx="2148405" cy="687489"/>
      </dsp:txXfrm>
    </dsp:sp>
    <dsp:sp modelId="{711EE263-D06E-42E0-B089-826AC3369104}">
      <dsp:nvSpPr>
        <dsp:cNvPr id="0" name=""/>
        <dsp:cNvSpPr/>
      </dsp:nvSpPr>
      <dsp:spPr>
        <a:xfrm>
          <a:off x="712065" y="1528765"/>
          <a:ext cx="1074202" cy="1074202"/>
        </a:xfrm>
        <a:prstGeom prst="arc">
          <a:avLst>
            <a:gd name="adj1" fmla="val 13200000"/>
            <a:gd name="adj2" fmla="val 1920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B4F051-C69E-4B2B-B48D-6EF3FEE0CE5D}">
      <dsp:nvSpPr>
        <dsp:cNvPr id="0" name=""/>
        <dsp:cNvSpPr/>
      </dsp:nvSpPr>
      <dsp:spPr>
        <a:xfrm>
          <a:off x="712065" y="1528765"/>
          <a:ext cx="1074202" cy="1074202"/>
        </a:xfrm>
        <a:prstGeom prst="arc">
          <a:avLst>
            <a:gd name="adj1" fmla="val 2400000"/>
            <a:gd name="adj2" fmla="val 840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701F6-8424-40B0-B3A0-F7104BE2D919}">
      <dsp:nvSpPr>
        <dsp:cNvPr id="0" name=""/>
        <dsp:cNvSpPr/>
      </dsp:nvSpPr>
      <dsp:spPr>
        <a:xfrm>
          <a:off x="174964" y="1722122"/>
          <a:ext cx="2148405" cy="68748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Ventaja competitiva</a:t>
          </a:r>
        </a:p>
      </dsp:txBody>
      <dsp:txXfrm>
        <a:off x="174964" y="1722122"/>
        <a:ext cx="2148405" cy="687489"/>
      </dsp:txXfrm>
    </dsp:sp>
    <dsp:sp modelId="{C067BE19-0708-430A-AE24-D0B2815C33E4}">
      <dsp:nvSpPr>
        <dsp:cNvPr id="0" name=""/>
        <dsp:cNvSpPr/>
      </dsp:nvSpPr>
      <dsp:spPr>
        <a:xfrm>
          <a:off x="2108528" y="3054133"/>
          <a:ext cx="1074202" cy="1074202"/>
        </a:xfrm>
        <a:prstGeom prst="arc">
          <a:avLst>
            <a:gd name="adj1" fmla="val 13200000"/>
            <a:gd name="adj2" fmla="val 1920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B29818-E5C3-46FF-A278-302BFDEF48CB}">
      <dsp:nvSpPr>
        <dsp:cNvPr id="0" name=""/>
        <dsp:cNvSpPr/>
      </dsp:nvSpPr>
      <dsp:spPr>
        <a:xfrm>
          <a:off x="2108528" y="3054133"/>
          <a:ext cx="1074202" cy="1074202"/>
        </a:xfrm>
        <a:prstGeom prst="arc">
          <a:avLst>
            <a:gd name="adj1" fmla="val 2400000"/>
            <a:gd name="adj2" fmla="val 840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4B304-D7DE-472B-8481-0273611FDA96}">
      <dsp:nvSpPr>
        <dsp:cNvPr id="0" name=""/>
        <dsp:cNvSpPr/>
      </dsp:nvSpPr>
      <dsp:spPr>
        <a:xfrm>
          <a:off x="1571427" y="3247489"/>
          <a:ext cx="2148405" cy="68748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Michael Porter</a:t>
          </a:r>
        </a:p>
      </dsp:txBody>
      <dsp:txXfrm>
        <a:off x="1571427" y="3247489"/>
        <a:ext cx="2148405" cy="687489"/>
      </dsp:txXfrm>
    </dsp:sp>
    <dsp:sp modelId="{D5E66AA5-A26C-4476-AAE4-26CA5F33BE05}">
      <dsp:nvSpPr>
        <dsp:cNvPr id="0" name=""/>
        <dsp:cNvSpPr/>
      </dsp:nvSpPr>
      <dsp:spPr>
        <a:xfrm>
          <a:off x="3311635" y="1528765"/>
          <a:ext cx="1074202" cy="1074202"/>
        </a:xfrm>
        <a:prstGeom prst="arc">
          <a:avLst>
            <a:gd name="adj1" fmla="val 13200000"/>
            <a:gd name="adj2" fmla="val 1920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59DF8-7C19-4104-A0F9-618E77C59D32}">
      <dsp:nvSpPr>
        <dsp:cNvPr id="0" name=""/>
        <dsp:cNvSpPr/>
      </dsp:nvSpPr>
      <dsp:spPr>
        <a:xfrm>
          <a:off x="3311635" y="1528765"/>
          <a:ext cx="1074202" cy="1074202"/>
        </a:xfrm>
        <a:prstGeom prst="arc">
          <a:avLst>
            <a:gd name="adj1" fmla="val 2400000"/>
            <a:gd name="adj2" fmla="val 840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E9DE73-E674-41F0-BAB0-FC033557D5AD}">
      <dsp:nvSpPr>
        <dsp:cNvPr id="0" name=""/>
        <dsp:cNvSpPr/>
      </dsp:nvSpPr>
      <dsp:spPr>
        <a:xfrm>
          <a:off x="2774534" y="1722122"/>
          <a:ext cx="2148405" cy="68748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Gestión del patrimonio cultural </a:t>
          </a:r>
        </a:p>
      </dsp:txBody>
      <dsp:txXfrm>
        <a:off x="2774534" y="1722122"/>
        <a:ext cx="2148405" cy="687489"/>
      </dsp:txXfrm>
    </dsp:sp>
    <dsp:sp modelId="{7FCFC7CE-2CD1-490A-AD89-370514CD96DD}">
      <dsp:nvSpPr>
        <dsp:cNvPr id="0" name=""/>
        <dsp:cNvSpPr/>
      </dsp:nvSpPr>
      <dsp:spPr>
        <a:xfrm>
          <a:off x="4708098" y="3054133"/>
          <a:ext cx="1074202" cy="1074202"/>
        </a:xfrm>
        <a:prstGeom prst="arc">
          <a:avLst>
            <a:gd name="adj1" fmla="val 13200000"/>
            <a:gd name="adj2" fmla="val 1920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2B175-2708-47F3-B481-01B6365A3101}">
      <dsp:nvSpPr>
        <dsp:cNvPr id="0" name=""/>
        <dsp:cNvSpPr/>
      </dsp:nvSpPr>
      <dsp:spPr>
        <a:xfrm>
          <a:off x="4708098" y="3054133"/>
          <a:ext cx="1074202" cy="1074202"/>
        </a:xfrm>
        <a:prstGeom prst="arc">
          <a:avLst>
            <a:gd name="adj1" fmla="val 2400000"/>
            <a:gd name="adj2" fmla="val 840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B1C009-10B6-48EE-AD00-F6E16F926388}">
      <dsp:nvSpPr>
        <dsp:cNvPr id="0" name=""/>
        <dsp:cNvSpPr/>
      </dsp:nvSpPr>
      <dsp:spPr>
        <a:xfrm>
          <a:off x="4170997" y="3247489"/>
          <a:ext cx="2148405" cy="68748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María Ángeles Querol</a:t>
          </a:r>
        </a:p>
      </dsp:txBody>
      <dsp:txXfrm>
        <a:off x="4170997" y="3247489"/>
        <a:ext cx="2148405" cy="687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5946A-DE2F-4CDA-9A28-5C4F18DA107B}">
      <dsp:nvSpPr>
        <dsp:cNvPr id="0" name=""/>
        <dsp:cNvSpPr/>
      </dsp:nvSpPr>
      <dsp:spPr>
        <a:xfrm>
          <a:off x="1020540" y="38393"/>
          <a:ext cx="1996456" cy="1996456"/>
        </a:xfrm>
        <a:prstGeom prst="ellipse">
          <a:avLst/>
        </a:prstGeom>
        <a:solidFill>
          <a:schemeClr val="accent1">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ndalus" panose="02020603050405020304" pitchFamily="18" charset="-78"/>
              <a:cs typeface="Andalus" panose="02020603050405020304" pitchFamily="18" charset="-78"/>
            </a:rPr>
            <a:t>Conocer</a:t>
          </a:r>
        </a:p>
      </dsp:txBody>
      <dsp:txXfrm>
        <a:off x="1250900" y="307147"/>
        <a:ext cx="1535735" cy="633490"/>
      </dsp:txXfrm>
    </dsp:sp>
    <dsp:sp modelId="{F8B280AD-0FC9-4339-BEDE-63F1F4374392}">
      <dsp:nvSpPr>
        <dsp:cNvPr id="0" name=""/>
        <dsp:cNvSpPr/>
      </dsp:nvSpPr>
      <dsp:spPr>
        <a:xfrm>
          <a:off x="1903588" y="921441"/>
          <a:ext cx="1996456" cy="1996456"/>
        </a:xfrm>
        <a:prstGeom prst="ellipse">
          <a:avLst/>
        </a:prstGeom>
        <a:solidFill>
          <a:schemeClr val="accent1">
            <a:shade val="80000"/>
            <a:alpha val="50000"/>
            <a:hueOff val="43"/>
            <a:satOff val="-314"/>
            <a:lumOff val="1520"/>
            <a:alphaOff val="1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ndalus" panose="02020603050405020304" pitchFamily="18" charset="-78"/>
              <a:cs typeface="Andalus" panose="02020603050405020304" pitchFamily="18" charset="-78"/>
            </a:rPr>
            <a:t>Controlar </a:t>
          </a:r>
        </a:p>
      </dsp:txBody>
      <dsp:txXfrm>
        <a:off x="2978603" y="1151801"/>
        <a:ext cx="767867" cy="1535735"/>
      </dsp:txXfrm>
    </dsp:sp>
    <dsp:sp modelId="{83FCD690-FFC9-455A-BD45-D1FAA7829407}">
      <dsp:nvSpPr>
        <dsp:cNvPr id="0" name=""/>
        <dsp:cNvSpPr/>
      </dsp:nvSpPr>
      <dsp:spPr>
        <a:xfrm>
          <a:off x="1020540" y="1804489"/>
          <a:ext cx="1996456" cy="1996456"/>
        </a:xfrm>
        <a:prstGeom prst="ellipse">
          <a:avLst/>
        </a:prstGeom>
        <a:solidFill>
          <a:schemeClr val="accent1">
            <a:shade val="80000"/>
            <a:alpha val="50000"/>
            <a:hueOff val="87"/>
            <a:satOff val="-629"/>
            <a:lumOff val="3040"/>
            <a:alphaOff val="2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ndalus" panose="02020603050405020304" pitchFamily="18" charset="-78"/>
              <a:cs typeface="Andalus" panose="02020603050405020304" pitchFamily="18" charset="-78"/>
            </a:rPr>
            <a:t>Planificar</a:t>
          </a:r>
        </a:p>
      </dsp:txBody>
      <dsp:txXfrm>
        <a:off x="1250900" y="2898700"/>
        <a:ext cx="1535735" cy="633490"/>
      </dsp:txXfrm>
    </dsp:sp>
    <dsp:sp modelId="{336275E6-5AE7-4536-9C7D-384C26A44C18}">
      <dsp:nvSpPr>
        <dsp:cNvPr id="0" name=""/>
        <dsp:cNvSpPr/>
      </dsp:nvSpPr>
      <dsp:spPr>
        <a:xfrm>
          <a:off x="137492" y="921441"/>
          <a:ext cx="1996456" cy="1996456"/>
        </a:xfrm>
        <a:prstGeom prst="ellipse">
          <a:avLst/>
        </a:prstGeom>
        <a:solidFill>
          <a:schemeClr val="accent1">
            <a:shade val="80000"/>
            <a:alpha val="50000"/>
            <a:hueOff val="130"/>
            <a:satOff val="-943"/>
            <a:lumOff val="4560"/>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ndalus" panose="02020603050405020304" pitchFamily="18" charset="-78"/>
              <a:cs typeface="Andalus" panose="02020603050405020304" pitchFamily="18" charset="-78"/>
            </a:rPr>
            <a:t>Difundir</a:t>
          </a:r>
        </a:p>
      </dsp:txBody>
      <dsp:txXfrm>
        <a:off x="291065" y="1151801"/>
        <a:ext cx="767867" cy="15357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B2575-4EAA-497B-AF1F-8ECC2F33121B}">
      <dsp:nvSpPr>
        <dsp:cNvPr id="0" name=""/>
        <dsp:cNvSpPr/>
      </dsp:nvSpPr>
      <dsp:spPr>
        <a:xfrm>
          <a:off x="6155" y="1210746"/>
          <a:ext cx="1710241" cy="1710241"/>
        </a:xfrm>
        <a:prstGeom prst="ellipse">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ndalus" panose="02020603050405020304" pitchFamily="18" charset="-78"/>
              <a:cs typeface="Andalus" panose="02020603050405020304" pitchFamily="18" charset="-78"/>
            </a:rPr>
            <a:t>Cualitativa y cuantitativa </a:t>
          </a:r>
        </a:p>
      </dsp:txBody>
      <dsp:txXfrm>
        <a:off x="256614" y="1461205"/>
        <a:ext cx="1209323" cy="1209323"/>
      </dsp:txXfrm>
    </dsp:sp>
    <dsp:sp modelId="{F1589C29-E2DA-4142-BF3D-A1DED4643DBC}">
      <dsp:nvSpPr>
        <dsp:cNvPr id="0" name=""/>
        <dsp:cNvSpPr/>
      </dsp:nvSpPr>
      <dsp:spPr>
        <a:xfrm>
          <a:off x="1855269" y="1569896"/>
          <a:ext cx="991940" cy="991940"/>
        </a:xfrm>
        <a:prstGeom prst="mathPlus">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latin typeface="Andalus" panose="02020603050405020304" pitchFamily="18" charset="-78"/>
            <a:cs typeface="Andalus" panose="02020603050405020304" pitchFamily="18" charset="-78"/>
          </a:endParaRPr>
        </a:p>
      </dsp:txBody>
      <dsp:txXfrm>
        <a:off x="1986751" y="1949214"/>
        <a:ext cx="728976" cy="233304"/>
      </dsp:txXfrm>
    </dsp:sp>
    <dsp:sp modelId="{6B233757-BB7A-457C-95D3-25A12173F0A5}">
      <dsp:nvSpPr>
        <dsp:cNvPr id="0" name=""/>
        <dsp:cNvSpPr/>
      </dsp:nvSpPr>
      <dsp:spPr>
        <a:xfrm>
          <a:off x="2986081" y="1210746"/>
          <a:ext cx="1710241" cy="1710241"/>
        </a:xfrm>
        <a:prstGeom prst="ellipse">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a:latin typeface="Andalus" panose="02020603050405020304" pitchFamily="18" charset="-78"/>
              <a:cs typeface="Andalus" panose="02020603050405020304" pitchFamily="18" charset="-78"/>
            </a:rPr>
            <a:t>Inv. documental y campo </a:t>
          </a:r>
        </a:p>
      </dsp:txBody>
      <dsp:txXfrm>
        <a:off x="3236540" y="1461205"/>
        <a:ext cx="1209323" cy="1209323"/>
      </dsp:txXfrm>
    </dsp:sp>
    <dsp:sp modelId="{DA18B4D6-02E7-464F-A034-A316010C357F}">
      <dsp:nvSpPr>
        <dsp:cNvPr id="0" name=""/>
        <dsp:cNvSpPr/>
      </dsp:nvSpPr>
      <dsp:spPr>
        <a:xfrm>
          <a:off x="4835194" y="1569896"/>
          <a:ext cx="991940" cy="991940"/>
        </a:xfrm>
        <a:prstGeom prst="mathPlus">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latin typeface="Andalus" panose="02020603050405020304" pitchFamily="18" charset="-78"/>
            <a:cs typeface="Andalus" panose="02020603050405020304" pitchFamily="18" charset="-78"/>
          </a:endParaRPr>
        </a:p>
      </dsp:txBody>
      <dsp:txXfrm>
        <a:off x="4966676" y="1949214"/>
        <a:ext cx="728976" cy="233304"/>
      </dsp:txXfrm>
    </dsp:sp>
    <dsp:sp modelId="{A9BA6941-4490-45D5-B3D7-BD28FFD22D8B}">
      <dsp:nvSpPr>
        <dsp:cNvPr id="0" name=""/>
        <dsp:cNvSpPr/>
      </dsp:nvSpPr>
      <dsp:spPr>
        <a:xfrm>
          <a:off x="5966006" y="1210746"/>
          <a:ext cx="1710241" cy="1710241"/>
        </a:xfrm>
        <a:prstGeom prst="ellipse">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ndalus" panose="02020603050405020304" pitchFamily="18" charset="-78"/>
              <a:cs typeface="Andalus" panose="02020603050405020304" pitchFamily="18" charset="-78"/>
            </a:rPr>
            <a:t>Recolección bibliográfica, encuestas y Entrevistas</a:t>
          </a:r>
        </a:p>
      </dsp:txBody>
      <dsp:txXfrm>
        <a:off x="6216465" y="1461205"/>
        <a:ext cx="1209323" cy="1209323"/>
      </dsp:txXfrm>
    </dsp:sp>
    <dsp:sp modelId="{581D48C5-6483-41C4-8F04-C08391B30CC7}">
      <dsp:nvSpPr>
        <dsp:cNvPr id="0" name=""/>
        <dsp:cNvSpPr/>
      </dsp:nvSpPr>
      <dsp:spPr>
        <a:xfrm>
          <a:off x="7815119" y="1569896"/>
          <a:ext cx="991940" cy="991940"/>
        </a:xfrm>
        <a:prstGeom prst="mathEqual">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latin typeface="Andalus" panose="02020603050405020304" pitchFamily="18" charset="-78"/>
            <a:cs typeface="Andalus" panose="02020603050405020304" pitchFamily="18" charset="-78"/>
          </a:endParaRPr>
        </a:p>
      </dsp:txBody>
      <dsp:txXfrm>
        <a:off x="7946601" y="1774236"/>
        <a:ext cx="728976" cy="583260"/>
      </dsp:txXfrm>
    </dsp:sp>
    <dsp:sp modelId="{E06BF92E-687B-4CD9-A544-73273CAE1AD6}">
      <dsp:nvSpPr>
        <dsp:cNvPr id="0" name=""/>
        <dsp:cNvSpPr/>
      </dsp:nvSpPr>
      <dsp:spPr>
        <a:xfrm>
          <a:off x="8945931" y="1210746"/>
          <a:ext cx="1710241" cy="1710241"/>
        </a:xfrm>
        <a:prstGeom prst="ellipse">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ndalus" panose="02020603050405020304" pitchFamily="18" charset="-78"/>
              <a:cs typeface="Andalus" panose="02020603050405020304" pitchFamily="18" charset="-78"/>
            </a:rPr>
            <a:t>Marco metodológico </a:t>
          </a:r>
        </a:p>
      </dsp:txBody>
      <dsp:txXfrm>
        <a:off x="9196390" y="1461205"/>
        <a:ext cx="1209323" cy="12093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9383D-FEE3-42E7-A9EB-A89D6CE8AE26}">
      <dsp:nvSpPr>
        <dsp:cNvPr id="0" name=""/>
        <dsp:cNvSpPr/>
      </dsp:nvSpPr>
      <dsp:spPr>
        <a:xfrm>
          <a:off x="4551433" y="4553694"/>
          <a:ext cx="1847105" cy="184710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3D586-3D0E-4B48-9742-76DEB63FC65B}">
      <dsp:nvSpPr>
        <dsp:cNvPr id="0" name=""/>
        <dsp:cNvSpPr/>
      </dsp:nvSpPr>
      <dsp:spPr>
        <a:xfrm rot="16200000">
          <a:off x="3443169" y="5292536"/>
          <a:ext cx="1847105" cy="36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l" defTabSz="889000">
            <a:lnSpc>
              <a:spcPct val="90000"/>
            </a:lnSpc>
            <a:spcBef>
              <a:spcPct val="0"/>
            </a:spcBef>
            <a:spcAft>
              <a:spcPct val="35000"/>
            </a:spcAft>
            <a:buNone/>
          </a:pPr>
          <a:r>
            <a:rPr lang="es-ES" sz="2000" kern="1200">
              <a:latin typeface="Andalus" panose="02020603050405020304" pitchFamily="18" charset="-78"/>
              <a:cs typeface="Andalus" panose="02020603050405020304" pitchFamily="18" charset="-78"/>
            </a:rPr>
            <a:t>Límites y extensión </a:t>
          </a:r>
        </a:p>
      </dsp:txBody>
      <dsp:txXfrm>
        <a:off x="3443169" y="5292536"/>
        <a:ext cx="1847105" cy="369421"/>
      </dsp:txXfrm>
    </dsp:sp>
    <dsp:sp modelId="{B2219DE2-E93B-46BA-9D0A-2C729D75F0B8}">
      <dsp:nvSpPr>
        <dsp:cNvPr id="0" name=""/>
        <dsp:cNvSpPr/>
      </dsp:nvSpPr>
      <dsp:spPr>
        <a:xfrm>
          <a:off x="6768336" y="4553694"/>
          <a:ext cx="1847105" cy="1847105"/>
        </a:xfrm>
        <a:prstGeom prst="rect">
          <a:avLst/>
        </a:prstGeom>
        <a:blipFill rotWithShape="1">
          <a:blip xmlns:r="http://schemas.openxmlformats.org/officeDocument/2006/relationships" r:embed="rId2"/>
          <a:srcRect/>
          <a:stretch>
            <a:fillRect l="-25000" r="-25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1878D5-7A60-4228-B77A-DCEED1E05B50}">
      <dsp:nvSpPr>
        <dsp:cNvPr id="0" name=""/>
        <dsp:cNvSpPr/>
      </dsp:nvSpPr>
      <dsp:spPr>
        <a:xfrm rot="16200000">
          <a:off x="5660073" y="5292536"/>
          <a:ext cx="1847105" cy="36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l" defTabSz="889000">
            <a:lnSpc>
              <a:spcPct val="90000"/>
            </a:lnSpc>
            <a:spcBef>
              <a:spcPct val="0"/>
            </a:spcBef>
            <a:spcAft>
              <a:spcPct val="35000"/>
            </a:spcAft>
            <a:buNone/>
          </a:pPr>
          <a:r>
            <a:rPr lang="es-ES" sz="2000" kern="1200">
              <a:latin typeface="Andalus" panose="02020603050405020304" pitchFamily="18" charset="-78"/>
              <a:cs typeface="Andalus" panose="02020603050405020304" pitchFamily="18" charset="-78"/>
            </a:rPr>
            <a:t>Demografía </a:t>
          </a:r>
        </a:p>
      </dsp:txBody>
      <dsp:txXfrm>
        <a:off x="5660073" y="5292536"/>
        <a:ext cx="1847105" cy="369421"/>
      </dsp:txXfrm>
    </dsp:sp>
    <dsp:sp modelId="{FCBC9AD1-AD53-4519-8D44-F0EE800E6856}">
      <dsp:nvSpPr>
        <dsp:cNvPr id="0" name=""/>
        <dsp:cNvSpPr/>
      </dsp:nvSpPr>
      <dsp:spPr>
        <a:xfrm>
          <a:off x="8996674" y="4530826"/>
          <a:ext cx="1847105" cy="1847105"/>
        </a:xfrm>
        <a:prstGeom prst="rect">
          <a:avLst/>
        </a:prstGeom>
        <a:blipFill rotWithShape="1">
          <a:blip xmlns:r="http://schemas.openxmlformats.org/officeDocument/2006/relationships" r:embed="rId3"/>
          <a:srcRect/>
          <a:stretch>
            <a:fillRect l="-20000" r="-20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845D7-CDF5-414F-ADE7-E7E2673FA0F9}">
      <dsp:nvSpPr>
        <dsp:cNvPr id="0" name=""/>
        <dsp:cNvSpPr/>
      </dsp:nvSpPr>
      <dsp:spPr>
        <a:xfrm rot="16200000">
          <a:off x="7876977" y="5292536"/>
          <a:ext cx="1847105" cy="36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l" defTabSz="889000">
            <a:lnSpc>
              <a:spcPct val="90000"/>
            </a:lnSpc>
            <a:spcBef>
              <a:spcPct val="0"/>
            </a:spcBef>
            <a:spcAft>
              <a:spcPct val="35000"/>
            </a:spcAft>
            <a:buNone/>
          </a:pPr>
          <a:r>
            <a:rPr lang="es-ES" sz="2000" kern="1200">
              <a:latin typeface="Andalus" panose="02020603050405020304" pitchFamily="18" charset="-78"/>
              <a:cs typeface="Andalus" panose="02020603050405020304" pitchFamily="18" charset="-78"/>
            </a:rPr>
            <a:t>Economía </a:t>
          </a:r>
        </a:p>
      </dsp:txBody>
      <dsp:txXfrm>
        <a:off x="7876977" y="5292536"/>
        <a:ext cx="1847105" cy="369421"/>
      </dsp:txXfrm>
    </dsp:sp>
    <dsp:sp modelId="{B4F3C234-5112-4505-82FA-9CB81E0F64F1}">
      <dsp:nvSpPr>
        <dsp:cNvPr id="0" name=""/>
        <dsp:cNvSpPr/>
      </dsp:nvSpPr>
      <dsp:spPr>
        <a:xfrm>
          <a:off x="6768336" y="2456120"/>
          <a:ext cx="1847105" cy="1847105"/>
        </a:xfrm>
        <a:prstGeom prst="rect">
          <a:avLst/>
        </a:prstGeom>
        <a:blipFill rotWithShape="1">
          <a:blip xmlns:r="http://schemas.openxmlformats.org/officeDocument/2006/relationships" r:embed="rId4"/>
          <a:srcRect/>
          <a:stretch>
            <a:fillRect l="-17000" r="-17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8C79D1-0459-4CF1-BE87-9034905A6062}">
      <dsp:nvSpPr>
        <dsp:cNvPr id="0" name=""/>
        <dsp:cNvSpPr/>
      </dsp:nvSpPr>
      <dsp:spPr>
        <a:xfrm rot="16200000">
          <a:off x="5660073" y="3194963"/>
          <a:ext cx="1847105" cy="36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l" defTabSz="889000">
            <a:lnSpc>
              <a:spcPct val="90000"/>
            </a:lnSpc>
            <a:spcBef>
              <a:spcPct val="0"/>
            </a:spcBef>
            <a:spcAft>
              <a:spcPct val="35000"/>
            </a:spcAft>
            <a:buNone/>
          </a:pPr>
          <a:r>
            <a:rPr lang="es-ES" sz="2000" kern="1200">
              <a:latin typeface="Andalus" panose="02020603050405020304" pitchFamily="18" charset="-78"/>
              <a:cs typeface="Andalus" panose="02020603050405020304" pitchFamily="18" charset="-78"/>
            </a:rPr>
            <a:t>Educación</a:t>
          </a:r>
        </a:p>
      </dsp:txBody>
      <dsp:txXfrm>
        <a:off x="5660073" y="3194963"/>
        <a:ext cx="1847105" cy="369421"/>
      </dsp:txXfrm>
    </dsp:sp>
    <dsp:sp modelId="{694F6482-1338-401B-94FD-4A7472C42C47}">
      <dsp:nvSpPr>
        <dsp:cNvPr id="0" name=""/>
        <dsp:cNvSpPr/>
      </dsp:nvSpPr>
      <dsp:spPr>
        <a:xfrm>
          <a:off x="8985240" y="2456120"/>
          <a:ext cx="1847105" cy="1847105"/>
        </a:xfrm>
        <a:prstGeom prst="rect">
          <a:avLst/>
        </a:prstGeom>
        <a:blipFill rotWithShape="1">
          <a:blip xmlns:r="http://schemas.openxmlformats.org/officeDocument/2006/relationships" r:embed="rId5"/>
          <a:srcRect/>
          <a:stretch>
            <a:fillRect l="-25000" r="-25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65319-3065-436E-82BF-C8356BE33860}">
      <dsp:nvSpPr>
        <dsp:cNvPr id="0" name=""/>
        <dsp:cNvSpPr/>
      </dsp:nvSpPr>
      <dsp:spPr>
        <a:xfrm rot="16200000">
          <a:off x="7876977" y="3194963"/>
          <a:ext cx="1847105" cy="36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l" defTabSz="889000">
            <a:lnSpc>
              <a:spcPct val="90000"/>
            </a:lnSpc>
            <a:spcBef>
              <a:spcPct val="0"/>
            </a:spcBef>
            <a:spcAft>
              <a:spcPct val="35000"/>
            </a:spcAft>
            <a:buNone/>
          </a:pPr>
          <a:r>
            <a:rPr lang="es-ES" sz="2000" kern="1200">
              <a:latin typeface="Andalus" panose="02020603050405020304" pitchFamily="18" charset="-78"/>
              <a:cs typeface="Andalus" panose="02020603050405020304" pitchFamily="18" charset="-78"/>
            </a:rPr>
            <a:t>Salud </a:t>
          </a:r>
        </a:p>
      </dsp:txBody>
      <dsp:txXfrm>
        <a:off x="7876977" y="3194963"/>
        <a:ext cx="1847105" cy="369421"/>
      </dsp:txXfrm>
    </dsp:sp>
    <dsp:sp modelId="{3DFA4AA2-7B2C-4B24-9964-901F8DE3351A}">
      <dsp:nvSpPr>
        <dsp:cNvPr id="0" name=""/>
        <dsp:cNvSpPr/>
      </dsp:nvSpPr>
      <dsp:spPr>
        <a:xfrm>
          <a:off x="11202144" y="2456120"/>
          <a:ext cx="1847105" cy="1847105"/>
        </a:xfrm>
        <a:prstGeom prst="rect">
          <a:avLst/>
        </a:prstGeom>
        <a:blipFill rotWithShape="1">
          <a:blip xmlns:r="http://schemas.openxmlformats.org/officeDocument/2006/relationships" r:embed="rId6"/>
          <a:srcRect/>
          <a:stretch>
            <a:fillRect l="-25000" r="-25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84417-1515-4603-8AF9-96EBCF89244A}">
      <dsp:nvSpPr>
        <dsp:cNvPr id="0" name=""/>
        <dsp:cNvSpPr/>
      </dsp:nvSpPr>
      <dsp:spPr>
        <a:xfrm rot="16200000">
          <a:off x="10093880" y="3194963"/>
          <a:ext cx="1847105" cy="36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l" defTabSz="889000">
            <a:lnSpc>
              <a:spcPct val="90000"/>
            </a:lnSpc>
            <a:spcBef>
              <a:spcPct val="0"/>
            </a:spcBef>
            <a:spcAft>
              <a:spcPct val="35000"/>
            </a:spcAft>
            <a:buNone/>
          </a:pPr>
          <a:r>
            <a:rPr lang="es-ES" sz="2000" kern="1200">
              <a:latin typeface="Andalus" panose="02020603050405020304" pitchFamily="18" charset="-78"/>
              <a:cs typeface="Andalus" panose="02020603050405020304" pitchFamily="18" charset="-78"/>
            </a:rPr>
            <a:t>Turismo </a:t>
          </a:r>
        </a:p>
      </dsp:txBody>
      <dsp:txXfrm>
        <a:off x="10093880" y="3194963"/>
        <a:ext cx="1847105" cy="369421"/>
      </dsp:txXfrm>
    </dsp:sp>
    <dsp:sp modelId="{B6E0AF9C-BE99-4FEA-B7E1-4E673CBA01AF}">
      <dsp:nvSpPr>
        <dsp:cNvPr id="0" name=""/>
        <dsp:cNvSpPr/>
      </dsp:nvSpPr>
      <dsp:spPr>
        <a:xfrm>
          <a:off x="8985240" y="358547"/>
          <a:ext cx="1847105" cy="1847105"/>
        </a:xfrm>
        <a:prstGeom prst="rect">
          <a:avLst/>
        </a:prstGeom>
        <a:blipFill rotWithShape="1">
          <a:blip xmlns:r="http://schemas.openxmlformats.org/officeDocument/2006/relationships" r:embed="rId7"/>
          <a:srcRect/>
          <a:stretch>
            <a:fillRect l="-19000" r="-19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EA283-2A82-4A2A-A235-D0D76177EBE3}">
      <dsp:nvSpPr>
        <dsp:cNvPr id="0" name=""/>
        <dsp:cNvSpPr/>
      </dsp:nvSpPr>
      <dsp:spPr>
        <a:xfrm rot="16200000">
          <a:off x="7876977" y="1097389"/>
          <a:ext cx="1847105" cy="36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l" defTabSz="889000">
            <a:lnSpc>
              <a:spcPct val="90000"/>
            </a:lnSpc>
            <a:spcBef>
              <a:spcPct val="0"/>
            </a:spcBef>
            <a:spcAft>
              <a:spcPct val="35000"/>
            </a:spcAft>
            <a:buNone/>
          </a:pPr>
          <a:r>
            <a:rPr lang="es-ES" sz="2000" kern="1200">
              <a:latin typeface="Andalus" panose="02020603050405020304" pitchFamily="18" charset="-78"/>
              <a:cs typeface="Andalus" panose="02020603050405020304" pitchFamily="18" charset="-78"/>
            </a:rPr>
            <a:t>Organización </a:t>
          </a:r>
        </a:p>
      </dsp:txBody>
      <dsp:txXfrm>
        <a:off x="7876977" y="1097389"/>
        <a:ext cx="1847105" cy="3694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C27B4-833A-4B33-B017-0261D1903A98}">
      <dsp:nvSpPr>
        <dsp:cNvPr id="0" name=""/>
        <dsp:cNvSpPr/>
      </dsp:nvSpPr>
      <dsp:spPr>
        <a:xfrm>
          <a:off x="4912310" y="1594676"/>
          <a:ext cx="3857357" cy="611917"/>
        </a:xfrm>
        <a:custGeom>
          <a:avLst/>
          <a:gdLst/>
          <a:ahLst/>
          <a:cxnLst/>
          <a:rect l="0" t="0" r="0" b="0"/>
          <a:pathLst>
            <a:path>
              <a:moveTo>
                <a:pt x="0" y="0"/>
              </a:moveTo>
              <a:lnTo>
                <a:pt x="0" y="417003"/>
              </a:lnTo>
              <a:lnTo>
                <a:pt x="3857357" y="417003"/>
              </a:lnTo>
              <a:lnTo>
                <a:pt x="3857357" y="61191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D4C95-BD16-44DA-844F-8A588867A769}">
      <dsp:nvSpPr>
        <dsp:cNvPr id="0" name=""/>
        <dsp:cNvSpPr/>
      </dsp:nvSpPr>
      <dsp:spPr>
        <a:xfrm>
          <a:off x="4912310" y="1594676"/>
          <a:ext cx="1285785" cy="611917"/>
        </a:xfrm>
        <a:custGeom>
          <a:avLst/>
          <a:gdLst/>
          <a:ahLst/>
          <a:cxnLst/>
          <a:rect l="0" t="0" r="0" b="0"/>
          <a:pathLst>
            <a:path>
              <a:moveTo>
                <a:pt x="0" y="0"/>
              </a:moveTo>
              <a:lnTo>
                <a:pt x="0" y="417003"/>
              </a:lnTo>
              <a:lnTo>
                <a:pt x="1285785" y="417003"/>
              </a:lnTo>
              <a:lnTo>
                <a:pt x="1285785" y="61191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0BD07E-1FAB-4FA3-AF90-DE025E38957A}">
      <dsp:nvSpPr>
        <dsp:cNvPr id="0" name=""/>
        <dsp:cNvSpPr/>
      </dsp:nvSpPr>
      <dsp:spPr>
        <a:xfrm>
          <a:off x="3626524" y="1594676"/>
          <a:ext cx="1285785" cy="611917"/>
        </a:xfrm>
        <a:custGeom>
          <a:avLst/>
          <a:gdLst/>
          <a:ahLst/>
          <a:cxnLst/>
          <a:rect l="0" t="0" r="0" b="0"/>
          <a:pathLst>
            <a:path>
              <a:moveTo>
                <a:pt x="1285785" y="0"/>
              </a:moveTo>
              <a:lnTo>
                <a:pt x="1285785" y="417003"/>
              </a:lnTo>
              <a:lnTo>
                <a:pt x="0" y="417003"/>
              </a:lnTo>
              <a:lnTo>
                <a:pt x="0" y="61191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4C7446-ACEE-4EF2-A280-E6AF7A2C9085}">
      <dsp:nvSpPr>
        <dsp:cNvPr id="0" name=""/>
        <dsp:cNvSpPr/>
      </dsp:nvSpPr>
      <dsp:spPr>
        <a:xfrm>
          <a:off x="1054953" y="1594676"/>
          <a:ext cx="3857357" cy="611917"/>
        </a:xfrm>
        <a:custGeom>
          <a:avLst/>
          <a:gdLst/>
          <a:ahLst/>
          <a:cxnLst/>
          <a:rect l="0" t="0" r="0" b="0"/>
          <a:pathLst>
            <a:path>
              <a:moveTo>
                <a:pt x="3857357" y="0"/>
              </a:moveTo>
              <a:lnTo>
                <a:pt x="3857357" y="417003"/>
              </a:lnTo>
              <a:lnTo>
                <a:pt x="0" y="417003"/>
              </a:lnTo>
              <a:lnTo>
                <a:pt x="0" y="61191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DD9FEB-D496-4084-8730-E98308E17209}">
      <dsp:nvSpPr>
        <dsp:cNvPr id="0" name=""/>
        <dsp:cNvSpPr/>
      </dsp:nvSpPr>
      <dsp:spPr>
        <a:xfrm>
          <a:off x="3860303" y="258628"/>
          <a:ext cx="2104012" cy="133604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6E042670-A589-403F-A6A2-123F1A7220A6}">
      <dsp:nvSpPr>
        <dsp:cNvPr id="0" name=""/>
        <dsp:cNvSpPr/>
      </dsp:nvSpPr>
      <dsp:spPr>
        <a:xfrm>
          <a:off x="4094083" y="480718"/>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ndalus" panose="02020603050405020304" pitchFamily="18" charset="-78"/>
              <a:cs typeface="Andalus" panose="02020603050405020304" pitchFamily="18" charset="-78"/>
            </a:rPr>
            <a:t>Juegos</a:t>
          </a:r>
        </a:p>
      </dsp:txBody>
      <dsp:txXfrm>
        <a:off x="4133215" y="519850"/>
        <a:ext cx="2025748" cy="1257784"/>
      </dsp:txXfrm>
    </dsp:sp>
    <dsp:sp modelId="{B520092B-F49F-465C-B14A-411D0913B2D9}">
      <dsp:nvSpPr>
        <dsp:cNvPr id="0" name=""/>
        <dsp:cNvSpPr/>
      </dsp:nvSpPr>
      <dsp:spPr>
        <a:xfrm>
          <a:off x="2946" y="2206593"/>
          <a:ext cx="2104012" cy="1336048"/>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C61AB53B-677C-468A-8F43-170EBC37EC7E}">
      <dsp:nvSpPr>
        <dsp:cNvPr id="0" name=""/>
        <dsp:cNvSpPr/>
      </dsp:nvSpPr>
      <dsp:spPr>
        <a:xfrm>
          <a:off x="236726" y="242868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Cabe </a:t>
          </a:r>
        </a:p>
      </dsp:txBody>
      <dsp:txXfrm>
        <a:off x="275858" y="2467815"/>
        <a:ext cx="2025748" cy="1257784"/>
      </dsp:txXfrm>
    </dsp:sp>
    <dsp:sp modelId="{D0C3F36F-F415-404D-9974-CA627BD6C80C}">
      <dsp:nvSpPr>
        <dsp:cNvPr id="0" name=""/>
        <dsp:cNvSpPr/>
      </dsp:nvSpPr>
      <dsp:spPr>
        <a:xfrm>
          <a:off x="2574518" y="2206593"/>
          <a:ext cx="2104012" cy="1336048"/>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EECB385-D147-402A-9900-7BC5946E3A28}">
      <dsp:nvSpPr>
        <dsp:cNvPr id="0" name=""/>
        <dsp:cNvSpPr/>
      </dsp:nvSpPr>
      <dsp:spPr>
        <a:xfrm>
          <a:off x="2808297" y="242868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Torneo de cintas</a:t>
          </a:r>
        </a:p>
      </dsp:txBody>
      <dsp:txXfrm>
        <a:off x="2847429" y="2467815"/>
        <a:ext cx="2025748" cy="1257784"/>
      </dsp:txXfrm>
    </dsp:sp>
    <dsp:sp modelId="{054D9F94-85C6-4C8B-878F-705A320C2E39}">
      <dsp:nvSpPr>
        <dsp:cNvPr id="0" name=""/>
        <dsp:cNvSpPr/>
      </dsp:nvSpPr>
      <dsp:spPr>
        <a:xfrm>
          <a:off x="5146089" y="2206593"/>
          <a:ext cx="2104012" cy="1336048"/>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D0CB410-619B-45AA-A9B7-7B07814104AC}">
      <dsp:nvSpPr>
        <dsp:cNvPr id="0" name=""/>
        <dsp:cNvSpPr/>
      </dsp:nvSpPr>
      <dsp:spPr>
        <a:xfrm>
          <a:off x="5379868" y="242868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Carrera de caballos</a:t>
          </a:r>
        </a:p>
      </dsp:txBody>
      <dsp:txXfrm>
        <a:off x="5419000" y="2467815"/>
        <a:ext cx="2025748" cy="1257784"/>
      </dsp:txXfrm>
    </dsp:sp>
    <dsp:sp modelId="{9F9E8AD5-D15B-411D-8AFA-7A4FE1FA7E53}">
      <dsp:nvSpPr>
        <dsp:cNvPr id="0" name=""/>
        <dsp:cNvSpPr/>
      </dsp:nvSpPr>
      <dsp:spPr>
        <a:xfrm>
          <a:off x="7717661" y="2206593"/>
          <a:ext cx="2104012" cy="1336048"/>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F1E1374A-115A-4EB2-9D98-2DF8F033185D}">
      <dsp:nvSpPr>
        <dsp:cNvPr id="0" name=""/>
        <dsp:cNvSpPr/>
      </dsp:nvSpPr>
      <dsp:spPr>
        <a:xfrm>
          <a:off x="7951440" y="242868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ndalus" panose="02020603050405020304" pitchFamily="18" charset="-78"/>
              <a:cs typeface="Andalus" panose="02020603050405020304" pitchFamily="18" charset="-78"/>
            </a:rPr>
            <a:t>El arriero </a:t>
          </a:r>
        </a:p>
      </dsp:txBody>
      <dsp:txXfrm>
        <a:off x="7990572" y="2467815"/>
        <a:ext cx="2025748" cy="125778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520F0A-5346-46F6-94D8-5264EADAF832}" type="datetimeFigureOut">
              <a:rPr lang="es-ES" smtClean="0"/>
              <a:t>25/07/2018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1AE63E-7CD2-4887-A429-1EFA1DEE3D5F}"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7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520F0A-5346-46F6-94D8-5264EADAF832}" type="datetimeFigureOut">
              <a:rPr lang="es-ES" smtClean="0"/>
              <a:t>25/07/2018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1AE63E-7CD2-4887-A429-1EFA1DEE3D5F}" type="slidenum">
              <a:rPr lang="es-ES" smtClean="0"/>
              <a:t>‹Nº›</a:t>
            </a:fld>
            <a:endParaRPr lang="es-ES"/>
          </a:p>
        </p:txBody>
      </p:sp>
    </p:spTree>
    <p:extLst>
      <p:ext uri="{BB962C8B-B14F-4D97-AF65-F5344CB8AC3E}">
        <p14:creationId xmlns:p14="http://schemas.microsoft.com/office/powerpoint/2010/main" val="361351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520F0A-5346-46F6-94D8-5264EADAF832}" type="datetimeFigureOut">
              <a:rPr lang="es-ES" smtClean="0"/>
              <a:t>25/07/2018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1AE63E-7CD2-4887-A429-1EFA1DEE3D5F}" type="slidenum">
              <a:rPr lang="es-ES" smtClean="0"/>
              <a:t>‹Nº›</a:t>
            </a:fld>
            <a:endParaRPr lang="es-ES"/>
          </a:p>
        </p:txBody>
      </p:sp>
    </p:spTree>
    <p:extLst>
      <p:ext uri="{BB962C8B-B14F-4D97-AF65-F5344CB8AC3E}">
        <p14:creationId xmlns:p14="http://schemas.microsoft.com/office/powerpoint/2010/main" val="11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520F0A-5346-46F6-94D8-5264EADAF832}" type="datetimeFigureOut">
              <a:rPr lang="es-ES" smtClean="0"/>
              <a:t>25/07/2018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1AE63E-7CD2-4887-A429-1EFA1DEE3D5F}" type="slidenum">
              <a:rPr lang="es-ES" smtClean="0"/>
              <a:t>‹Nº›</a:t>
            </a:fld>
            <a:endParaRPr lang="es-ES"/>
          </a:p>
        </p:txBody>
      </p:sp>
    </p:spTree>
    <p:extLst>
      <p:ext uri="{BB962C8B-B14F-4D97-AF65-F5344CB8AC3E}">
        <p14:creationId xmlns:p14="http://schemas.microsoft.com/office/powerpoint/2010/main" val="260104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2520F0A-5346-46F6-94D8-5264EADAF832}" type="datetimeFigureOut">
              <a:rPr lang="es-ES" smtClean="0"/>
              <a:t>25/07/2018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1AE63E-7CD2-4887-A429-1EFA1DEE3D5F}"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80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2520F0A-5346-46F6-94D8-5264EADAF832}" type="datetimeFigureOut">
              <a:rPr lang="es-ES" smtClean="0"/>
              <a:t>25/07/2018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1AE63E-7CD2-4887-A429-1EFA1DEE3D5F}" type="slidenum">
              <a:rPr lang="es-ES" smtClean="0"/>
              <a:t>‹Nº›</a:t>
            </a:fld>
            <a:endParaRPr lang="es-ES"/>
          </a:p>
        </p:txBody>
      </p:sp>
    </p:spTree>
    <p:extLst>
      <p:ext uri="{BB962C8B-B14F-4D97-AF65-F5344CB8AC3E}">
        <p14:creationId xmlns:p14="http://schemas.microsoft.com/office/powerpoint/2010/main" val="261557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2520F0A-5346-46F6-94D8-5264EADAF832}" type="datetimeFigureOut">
              <a:rPr lang="es-ES" smtClean="0"/>
              <a:t>25/07/2018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11AE63E-7CD2-4887-A429-1EFA1DEE3D5F}" type="slidenum">
              <a:rPr lang="es-ES" smtClean="0"/>
              <a:t>‹Nº›</a:t>
            </a:fld>
            <a:endParaRPr lang="es-ES"/>
          </a:p>
        </p:txBody>
      </p:sp>
    </p:spTree>
    <p:extLst>
      <p:ext uri="{BB962C8B-B14F-4D97-AF65-F5344CB8AC3E}">
        <p14:creationId xmlns:p14="http://schemas.microsoft.com/office/powerpoint/2010/main" val="192750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2520F0A-5346-46F6-94D8-5264EADAF832}" type="datetimeFigureOut">
              <a:rPr lang="es-ES" smtClean="0"/>
              <a:t>25/07/2018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11AE63E-7CD2-4887-A429-1EFA1DEE3D5F}" type="slidenum">
              <a:rPr lang="es-ES" smtClean="0"/>
              <a:t>‹Nº›</a:t>
            </a:fld>
            <a:endParaRPr lang="es-ES"/>
          </a:p>
        </p:txBody>
      </p:sp>
    </p:spTree>
    <p:extLst>
      <p:ext uri="{BB962C8B-B14F-4D97-AF65-F5344CB8AC3E}">
        <p14:creationId xmlns:p14="http://schemas.microsoft.com/office/powerpoint/2010/main" val="397408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520F0A-5346-46F6-94D8-5264EADAF832}" type="datetimeFigureOut">
              <a:rPr lang="es-ES" smtClean="0"/>
              <a:t>25/07/2018</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E11AE63E-7CD2-4887-A429-1EFA1DEE3D5F}" type="slidenum">
              <a:rPr lang="es-ES" smtClean="0"/>
              <a:t>‹Nº›</a:t>
            </a:fld>
            <a:endParaRPr lang="es-ES"/>
          </a:p>
        </p:txBody>
      </p:sp>
    </p:spTree>
    <p:extLst>
      <p:ext uri="{BB962C8B-B14F-4D97-AF65-F5344CB8AC3E}">
        <p14:creationId xmlns:p14="http://schemas.microsoft.com/office/powerpoint/2010/main" val="75607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520F0A-5346-46F6-94D8-5264EADAF832}" type="datetimeFigureOut">
              <a:rPr lang="es-ES" smtClean="0"/>
              <a:t>25/07/2018</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1AE63E-7CD2-4887-A429-1EFA1DEE3D5F}" type="slidenum">
              <a:rPr lang="es-ES" smtClean="0"/>
              <a:t>‹Nº›</a:t>
            </a:fld>
            <a:endParaRPr lang="es-ES"/>
          </a:p>
        </p:txBody>
      </p:sp>
    </p:spTree>
    <p:extLst>
      <p:ext uri="{BB962C8B-B14F-4D97-AF65-F5344CB8AC3E}">
        <p14:creationId xmlns:p14="http://schemas.microsoft.com/office/powerpoint/2010/main" val="425016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2520F0A-5346-46F6-94D8-5264EADAF832}" type="datetimeFigureOut">
              <a:rPr lang="es-ES" smtClean="0"/>
              <a:t>25/07/2018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1AE63E-7CD2-4887-A429-1EFA1DEE3D5F}" type="slidenum">
              <a:rPr lang="es-ES" smtClean="0"/>
              <a:t>‹Nº›</a:t>
            </a:fld>
            <a:endParaRPr lang="es-ES"/>
          </a:p>
        </p:txBody>
      </p:sp>
    </p:spTree>
    <p:extLst>
      <p:ext uri="{BB962C8B-B14F-4D97-AF65-F5344CB8AC3E}">
        <p14:creationId xmlns:p14="http://schemas.microsoft.com/office/powerpoint/2010/main" val="264114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2520F0A-5346-46F6-94D8-5264EADAF832}" type="datetimeFigureOut">
              <a:rPr lang="es-ES" smtClean="0"/>
              <a:t>25/07/2018</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1AE63E-7CD2-4887-A429-1EFA1DEE3D5F}"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961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0.xml"/><Relationship Id="rId7" Type="http://schemas.openxmlformats.org/officeDocument/2006/relationships/image" Target="../media/image24.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27.jpeg"/><Relationship Id="rId4" Type="http://schemas.openxmlformats.org/officeDocument/2006/relationships/diagramQuickStyle" Target="../diagrams/quickStyle10.xml"/><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13.xml"/><Relationship Id="rId7" Type="http://schemas.openxmlformats.org/officeDocument/2006/relationships/image" Target="../media/image28.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5.png"/><Relationship Id="rId4" Type="http://schemas.openxmlformats.org/officeDocument/2006/relationships/diagramQuickStyle" Target="../diagrams/quickStyle13.xml"/><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jpeg"/><Relationship Id="rId5" Type="http://schemas.openxmlformats.org/officeDocument/2006/relationships/diagramColors" Target="../diagrams/colors1.xml"/><Relationship Id="rId10" Type="http://schemas.openxmlformats.org/officeDocument/2006/relationships/image" Target="../media/image6.jpe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9.xml"/><Relationship Id="rId7" Type="http://schemas.openxmlformats.org/officeDocument/2006/relationships/image" Target="../media/image2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hoteleria y turismo logo espe">
            <a:extLst>
              <a:ext uri="{FF2B5EF4-FFF2-40B4-BE49-F238E27FC236}">
                <a16:creationId xmlns:a16="http://schemas.microsoft.com/office/drawing/2014/main" id="{7970FA48-D044-4535-900B-D35B51E87867}"/>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86033" y="204653"/>
            <a:ext cx="1573871" cy="14896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universidad de las fuerzas armadas">
            <a:extLst>
              <a:ext uri="{FF2B5EF4-FFF2-40B4-BE49-F238E27FC236}">
                <a16:creationId xmlns:a16="http://schemas.microsoft.com/office/drawing/2014/main" id="{100A9403-7BE5-43A1-8D5E-D865A19CF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885" y="98311"/>
            <a:ext cx="5137408" cy="1605980"/>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9">
            <a:extLst>
              <a:ext uri="{FF2B5EF4-FFF2-40B4-BE49-F238E27FC236}">
                <a16:creationId xmlns:a16="http://schemas.microsoft.com/office/drawing/2014/main" id="{A6BD7253-BAF8-4336-A243-6DF3157397E1}"/>
              </a:ext>
            </a:extLst>
          </p:cNvPr>
          <p:cNvSpPr>
            <a:spLocks noGrp="1"/>
          </p:cNvSpPr>
          <p:nvPr>
            <p:ph idx="1"/>
          </p:nvPr>
        </p:nvSpPr>
        <p:spPr>
          <a:xfrm>
            <a:off x="988828" y="1704291"/>
            <a:ext cx="10471076" cy="4582632"/>
          </a:xfrm>
        </p:spPr>
        <p:txBody>
          <a:bodyPr>
            <a:noAutofit/>
          </a:bodyPr>
          <a:lstStyle/>
          <a:p>
            <a:pPr marL="0" indent="0" algn="ctr">
              <a:lnSpc>
                <a:spcPct val="150000"/>
              </a:lnSpc>
              <a:buNone/>
            </a:pPr>
            <a:r>
              <a:rPr lang="es-ES" sz="1800" dirty="0">
                <a:solidFill>
                  <a:schemeClr val="tx1"/>
                </a:solidFill>
                <a:latin typeface="Angsana New" panose="02020603050405020304" pitchFamily="18" charset="-34"/>
                <a:cs typeface="Angsana New" panose="02020603050405020304" pitchFamily="18" charset="-34"/>
              </a:rPr>
              <a:t>DEPARTAMENTO DE CIENCIAS ECONÓMICAS ADMINISTRATIVAS Y DE COMERCIO </a:t>
            </a:r>
          </a:p>
          <a:p>
            <a:pPr marL="0" indent="0" algn="ctr">
              <a:lnSpc>
                <a:spcPct val="150000"/>
              </a:lnSpc>
              <a:buNone/>
            </a:pPr>
            <a:r>
              <a:rPr lang="es-ES" sz="1800" dirty="0">
                <a:solidFill>
                  <a:schemeClr val="tx1"/>
                </a:solidFill>
                <a:latin typeface="Angsana New" panose="02020603050405020304" pitchFamily="18" charset="-34"/>
                <a:cs typeface="Angsana New" panose="02020603050405020304" pitchFamily="18" charset="-34"/>
              </a:rPr>
              <a:t>INGENIERÍA EN ADMINISTRACIÓN TURÍSTICA Y HOTELERA </a:t>
            </a:r>
          </a:p>
          <a:p>
            <a:pPr marL="0" indent="0" algn="ctr">
              <a:lnSpc>
                <a:spcPct val="150000"/>
              </a:lnSpc>
              <a:buNone/>
            </a:pPr>
            <a:r>
              <a:rPr lang="es-ES" sz="1800" dirty="0">
                <a:solidFill>
                  <a:schemeClr val="tx1"/>
                </a:solidFill>
                <a:latin typeface="Angsana New" panose="02020603050405020304" pitchFamily="18" charset="-34"/>
                <a:cs typeface="Angsana New" panose="02020603050405020304" pitchFamily="18" charset="-34"/>
              </a:rPr>
              <a:t> TEMA:  PATRIMONIO CULTURAL INMATERIAL COMO VENTAJA COMPETITIVA EN EL TURISMO DE LA PARROQUIA </a:t>
            </a:r>
          </a:p>
          <a:p>
            <a:pPr marL="0" indent="0" algn="ctr">
              <a:lnSpc>
                <a:spcPct val="150000"/>
              </a:lnSpc>
              <a:buNone/>
            </a:pPr>
            <a:r>
              <a:rPr lang="es-ES" sz="1800" dirty="0">
                <a:solidFill>
                  <a:schemeClr val="tx1"/>
                </a:solidFill>
                <a:latin typeface="Angsana New" panose="02020603050405020304" pitchFamily="18" charset="-34"/>
                <a:cs typeface="Angsana New" panose="02020603050405020304" pitchFamily="18" charset="-34"/>
              </a:rPr>
              <a:t>“SAN JOSÉ DE MINAS”</a:t>
            </a:r>
          </a:p>
          <a:p>
            <a:pPr marL="0" indent="0" algn="ctr">
              <a:lnSpc>
                <a:spcPct val="150000"/>
              </a:lnSpc>
              <a:buNone/>
            </a:pPr>
            <a:r>
              <a:rPr lang="es-ES" sz="1800" dirty="0">
                <a:solidFill>
                  <a:schemeClr val="tx1"/>
                </a:solidFill>
                <a:latin typeface="Angsana New" panose="02020603050405020304" pitchFamily="18" charset="-34"/>
                <a:cs typeface="Angsana New" panose="02020603050405020304" pitchFamily="18" charset="-34"/>
              </a:rPr>
              <a:t>AUTORA: ANDRADE FLORES, JHOSELIN ALEXANDRA</a:t>
            </a:r>
          </a:p>
          <a:p>
            <a:pPr marL="0" indent="0" algn="ctr">
              <a:lnSpc>
                <a:spcPct val="150000"/>
              </a:lnSpc>
              <a:buNone/>
            </a:pPr>
            <a:r>
              <a:rPr lang="es-ES" sz="1800" dirty="0">
                <a:solidFill>
                  <a:schemeClr val="tx1"/>
                </a:solidFill>
                <a:latin typeface="Angsana New" panose="02020603050405020304" pitchFamily="18" charset="-34"/>
                <a:cs typeface="Angsana New" panose="02020603050405020304" pitchFamily="18" charset="-34"/>
              </a:rPr>
              <a:t>DIRECTORA: ING. REA DÁVALOS, MARTHA PATRICIA</a:t>
            </a:r>
          </a:p>
          <a:p>
            <a:pPr marL="0" indent="0" algn="ctr">
              <a:lnSpc>
                <a:spcPct val="150000"/>
              </a:lnSpc>
              <a:buNone/>
            </a:pPr>
            <a:r>
              <a:rPr lang="es-ES" sz="1800" dirty="0">
                <a:solidFill>
                  <a:schemeClr val="tx1"/>
                </a:solidFill>
                <a:latin typeface="Angsana New" panose="02020603050405020304" pitchFamily="18" charset="-34"/>
                <a:cs typeface="Angsana New" panose="02020603050405020304" pitchFamily="18" charset="-34"/>
              </a:rPr>
              <a:t>SANGOLQUÍ </a:t>
            </a:r>
          </a:p>
          <a:p>
            <a:pPr marL="0" indent="0" algn="ctr">
              <a:lnSpc>
                <a:spcPct val="150000"/>
              </a:lnSpc>
              <a:buNone/>
            </a:pPr>
            <a:r>
              <a:rPr lang="es-ES" sz="1800" dirty="0">
                <a:solidFill>
                  <a:schemeClr val="tx1"/>
                </a:solidFill>
                <a:latin typeface="Angsana New" panose="02020603050405020304" pitchFamily="18" charset="-34"/>
                <a:cs typeface="Angsana New" panose="02020603050405020304" pitchFamily="18" charset="-34"/>
              </a:rPr>
              <a:t>2018</a:t>
            </a:r>
          </a:p>
          <a:p>
            <a:pPr marL="0" indent="0">
              <a:buNone/>
            </a:pPr>
            <a:endParaRPr lang="es-ES" sz="500" dirty="0"/>
          </a:p>
        </p:txBody>
      </p:sp>
    </p:spTree>
    <p:extLst>
      <p:ext uri="{BB962C8B-B14F-4D97-AF65-F5344CB8AC3E}">
        <p14:creationId xmlns:p14="http://schemas.microsoft.com/office/powerpoint/2010/main" val="1712997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EAEDA6F9-F84F-4730-B2D6-A02591F0C833}"/>
              </a:ext>
            </a:extLst>
          </p:cNvPr>
          <p:cNvGraphicFramePr>
            <a:graphicFrameLocks noGrp="1"/>
          </p:cNvGraphicFramePr>
          <p:nvPr>
            <p:ph idx="1"/>
            <p:extLst>
              <p:ext uri="{D42A27DB-BD31-4B8C-83A1-F6EECF244321}">
                <p14:modId xmlns:p14="http://schemas.microsoft.com/office/powerpoint/2010/main" val="3246867419"/>
              </p:ext>
            </p:extLst>
          </p:nvPr>
        </p:nvGraphicFramePr>
        <p:xfrm>
          <a:off x="1828512" y="990434"/>
          <a:ext cx="9291046" cy="4029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5053A369-33DC-40FE-9873-51848DC8652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4386" y="3005212"/>
            <a:ext cx="2159635" cy="2879725"/>
          </a:xfrm>
          <a:prstGeom prst="rect">
            <a:avLst/>
          </a:prstGeom>
          <a:noFill/>
          <a:ln>
            <a:noFill/>
          </a:ln>
        </p:spPr>
      </p:pic>
      <p:pic>
        <p:nvPicPr>
          <p:cNvPr id="7" name="Imagen 6">
            <a:extLst>
              <a:ext uri="{FF2B5EF4-FFF2-40B4-BE49-F238E27FC236}">
                <a16:creationId xmlns:a16="http://schemas.microsoft.com/office/drawing/2014/main" id="{ADC5A3C3-9F4F-40A3-9563-D740A8B1D3F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332" y="499731"/>
            <a:ext cx="2756351" cy="1998072"/>
          </a:xfrm>
          <a:prstGeom prst="rect">
            <a:avLst/>
          </a:prstGeom>
          <a:noFill/>
          <a:ln>
            <a:noFill/>
          </a:ln>
        </p:spPr>
      </p:pic>
      <p:pic>
        <p:nvPicPr>
          <p:cNvPr id="8" name="Imagen 7">
            <a:extLst>
              <a:ext uri="{FF2B5EF4-FFF2-40B4-BE49-F238E27FC236}">
                <a16:creationId xmlns:a16="http://schemas.microsoft.com/office/drawing/2014/main" id="{59B1FC34-322C-40AA-9145-31284B2E508A}"/>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00223" y="499731"/>
            <a:ext cx="2844447" cy="2101802"/>
          </a:xfrm>
          <a:prstGeom prst="rect">
            <a:avLst/>
          </a:prstGeom>
          <a:noFill/>
          <a:ln>
            <a:noFill/>
          </a:ln>
        </p:spPr>
      </p:pic>
      <p:pic>
        <p:nvPicPr>
          <p:cNvPr id="9" name="Imagen 8">
            <a:extLst>
              <a:ext uri="{FF2B5EF4-FFF2-40B4-BE49-F238E27FC236}">
                <a16:creationId xmlns:a16="http://schemas.microsoft.com/office/drawing/2014/main" id="{59C1CF69-1792-48A4-9196-C31E4558A527}"/>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7979" y="3429000"/>
            <a:ext cx="2915704" cy="2099080"/>
          </a:xfrm>
          <a:prstGeom prst="rect">
            <a:avLst/>
          </a:prstGeom>
          <a:noFill/>
          <a:ln>
            <a:noFill/>
          </a:ln>
        </p:spPr>
      </p:pic>
    </p:spTree>
    <p:extLst>
      <p:ext uri="{BB962C8B-B14F-4D97-AF65-F5344CB8AC3E}">
        <p14:creationId xmlns:p14="http://schemas.microsoft.com/office/powerpoint/2010/main" val="398202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3E3806CF-B126-4185-BB5D-9C0E6F454F6B}"/>
              </a:ext>
            </a:extLst>
          </p:cNvPr>
          <p:cNvGraphicFramePr>
            <a:graphicFrameLocks noGrp="1"/>
          </p:cNvGraphicFramePr>
          <p:nvPr>
            <p:ph idx="1"/>
            <p:extLst>
              <p:ext uri="{D42A27DB-BD31-4B8C-83A1-F6EECF244321}">
                <p14:modId xmlns:p14="http://schemas.microsoft.com/office/powerpoint/2010/main" val="4087070679"/>
              </p:ext>
            </p:extLst>
          </p:nvPr>
        </p:nvGraphicFramePr>
        <p:xfrm>
          <a:off x="0" y="520995"/>
          <a:ext cx="3985084" cy="5130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F5D43032-4B0B-4EC8-B38A-E479A415720F}"/>
              </a:ext>
            </a:extLst>
          </p:cNvPr>
          <p:cNvGraphicFramePr/>
          <p:nvPr>
            <p:extLst>
              <p:ext uri="{D42A27DB-BD31-4B8C-83A1-F6EECF244321}">
                <p14:modId xmlns:p14="http://schemas.microsoft.com/office/powerpoint/2010/main" val="978817995"/>
              </p:ext>
            </p:extLst>
          </p:nvPr>
        </p:nvGraphicFramePr>
        <p:xfrm>
          <a:off x="4082665" y="616688"/>
          <a:ext cx="7884632" cy="5340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05189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FF3103F-5E55-4D51-A74E-7A20C41B327E}"/>
              </a:ext>
            </a:extLst>
          </p:cNvPr>
          <p:cNvSpPr/>
          <p:nvPr/>
        </p:nvSpPr>
        <p:spPr>
          <a:xfrm>
            <a:off x="2169042" y="2211572"/>
            <a:ext cx="7549116" cy="1446550"/>
          </a:xfrm>
          <a:prstGeom prst="rect">
            <a:avLst/>
          </a:prstGeom>
          <a:noFill/>
        </p:spPr>
        <p:txBody>
          <a:bodyPr wrap="square" lIns="91440" tIns="45720" rIns="91440" bIns="45720">
            <a:spAutoFit/>
          </a:bodyPr>
          <a:lstStyle/>
          <a:p>
            <a:pPr algn="ctr"/>
            <a:r>
              <a:rPr lang="es-ES" sz="8800" b="1" dirty="0">
                <a:ln w="9525">
                  <a:solidFill>
                    <a:schemeClr val="bg1"/>
                  </a:solidFill>
                  <a:prstDash val="solid"/>
                </a:ln>
                <a:solidFill>
                  <a:srgbClr val="FFC000"/>
                </a:solidFill>
                <a:effectLst>
                  <a:outerShdw blurRad="12700" dist="38100" dir="2700000" algn="tl" rotWithShape="0">
                    <a:schemeClr val="bg1">
                      <a:lumMod val="50000"/>
                    </a:schemeClr>
                  </a:outerShdw>
                </a:effectLst>
              </a:rPr>
              <a:t>RESULTADOS </a:t>
            </a:r>
          </a:p>
        </p:txBody>
      </p:sp>
    </p:spTree>
    <p:extLst>
      <p:ext uri="{BB962C8B-B14F-4D97-AF65-F5344CB8AC3E}">
        <p14:creationId xmlns:p14="http://schemas.microsoft.com/office/powerpoint/2010/main" val="163096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71140-B76E-434F-BBD4-03C79044C833}"/>
              </a:ext>
            </a:extLst>
          </p:cNvPr>
          <p:cNvSpPr>
            <a:spLocks noGrp="1"/>
          </p:cNvSpPr>
          <p:nvPr>
            <p:ph type="title"/>
          </p:nvPr>
        </p:nvSpPr>
        <p:spPr/>
        <p:txBody>
          <a:bodyPr/>
          <a:lstStyle/>
          <a:p>
            <a:pPr algn="ctr"/>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ENTREVISTA SR. PABLO COBOS </a:t>
            </a:r>
            <a:b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br>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 PRESIDENTE GADSJM</a:t>
            </a:r>
            <a:endParaRPr lang="es-ES" dirty="0"/>
          </a:p>
        </p:txBody>
      </p:sp>
      <p:graphicFrame>
        <p:nvGraphicFramePr>
          <p:cNvPr id="4" name="Marcador de contenido 3">
            <a:extLst>
              <a:ext uri="{FF2B5EF4-FFF2-40B4-BE49-F238E27FC236}">
                <a16:creationId xmlns:a16="http://schemas.microsoft.com/office/drawing/2014/main" id="{9812CB79-DD4B-4AF4-B82B-0589284FF3CA}"/>
              </a:ext>
            </a:extLst>
          </p:cNvPr>
          <p:cNvGraphicFramePr>
            <a:graphicFrameLocks noGrp="1"/>
          </p:cNvGraphicFramePr>
          <p:nvPr>
            <p:ph idx="1"/>
            <p:extLst>
              <p:ext uri="{D42A27DB-BD31-4B8C-83A1-F6EECF244321}">
                <p14:modId xmlns:p14="http://schemas.microsoft.com/office/powerpoint/2010/main" val="2929452768"/>
              </p:ext>
            </p:extLst>
          </p:nvPr>
        </p:nvGraphicFramePr>
        <p:xfrm>
          <a:off x="-914400" y="799759"/>
          <a:ext cx="12009120" cy="6265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PABLO COBOS SAN JOSE DE MINAS">
            <a:extLst>
              <a:ext uri="{FF2B5EF4-FFF2-40B4-BE49-F238E27FC236}">
                <a16:creationId xmlns:a16="http://schemas.microsoft.com/office/drawing/2014/main" id="{2E65F0EC-606E-4F4C-84D2-EC30DC1DB6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5324" y="286603"/>
            <a:ext cx="2373753" cy="1548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PABLO COBOS SAN JOSE DE MINAS">
            <a:extLst>
              <a:ext uri="{FF2B5EF4-FFF2-40B4-BE49-F238E27FC236}">
                <a16:creationId xmlns:a16="http://schemas.microsoft.com/office/drawing/2014/main" id="{CAF0040C-5DD7-4E48-A1E1-49870432C8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9177" y="2471483"/>
            <a:ext cx="2489900" cy="14018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a:extLst>
              <a:ext uri="{FF2B5EF4-FFF2-40B4-BE49-F238E27FC236}">
                <a16:creationId xmlns:a16="http://schemas.microsoft.com/office/drawing/2014/main" id="{F2A288A1-C255-480B-B6C8-8626BA72BBC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36209" y="4510140"/>
            <a:ext cx="2322868" cy="154810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0DCA502B-680F-4B83-9D54-3B22776B47A7}"/>
              </a:ext>
            </a:extLst>
          </p:cNvPr>
          <p:cNvPicPr>
            <a:picLocks noChangeAspect="1"/>
          </p:cNvPicPr>
          <p:nvPr/>
        </p:nvPicPr>
        <p:blipFill>
          <a:blip r:embed="rId10"/>
          <a:stretch>
            <a:fillRect/>
          </a:stretch>
        </p:blipFill>
        <p:spPr>
          <a:xfrm>
            <a:off x="214312" y="4510140"/>
            <a:ext cx="2619375" cy="1743075"/>
          </a:xfrm>
          <a:prstGeom prst="rect">
            <a:avLst/>
          </a:prstGeom>
        </p:spPr>
      </p:pic>
    </p:spTree>
    <p:extLst>
      <p:ext uri="{BB962C8B-B14F-4D97-AF65-F5344CB8AC3E}">
        <p14:creationId xmlns:p14="http://schemas.microsoft.com/office/powerpoint/2010/main" val="328593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E4545-59A6-4D68-B774-A89491B5466B}"/>
              </a:ext>
            </a:extLst>
          </p:cNvPr>
          <p:cNvSpPr>
            <a:spLocks noGrp="1"/>
          </p:cNvSpPr>
          <p:nvPr>
            <p:ph type="title"/>
          </p:nvPr>
        </p:nvSpPr>
        <p:spPr/>
        <p:txBody>
          <a:bodyPr/>
          <a:lstStyle/>
          <a:p>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ENCUESTAS TURISTAS</a:t>
            </a:r>
            <a:endParaRPr lang="es-ES" dirty="0"/>
          </a:p>
        </p:txBody>
      </p:sp>
      <p:pic>
        <p:nvPicPr>
          <p:cNvPr id="4" name="Imagen 3">
            <a:extLst>
              <a:ext uri="{FF2B5EF4-FFF2-40B4-BE49-F238E27FC236}">
                <a16:creationId xmlns:a16="http://schemas.microsoft.com/office/drawing/2014/main" id="{31B923CA-99C0-4003-B9F0-F8F2D3B3908E}"/>
              </a:ext>
            </a:extLst>
          </p:cNvPr>
          <p:cNvPicPr/>
          <p:nvPr/>
        </p:nvPicPr>
        <p:blipFill rotWithShape="1">
          <a:blip r:embed="rId2">
            <a:extLst>
              <a:ext uri="{28A0092B-C50C-407E-A947-70E740481C1C}">
                <a14:useLocalDpi xmlns:a14="http://schemas.microsoft.com/office/drawing/2010/main" val="0"/>
              </a:ext>
            </a:extLst>
          </a:blip>
          <a:srcRect l="14194" t="6081" r="14023" b="30062"/>
          <a:stretch/>
        </p:blipFill>
        <p:spPr bwMode="auto">
          <a:xfrm>
            <a:off x="159488" y="2368504"/>
            <a:ext cx="3636335" cy="3000938"/>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7F28C901-15B1-435D-9D54-B4BA61ADC845}"/>
              </a:ext>
            </a:extLst>
          </p:cNvPr>
          <p:cNvPicPr/>
          <p:nvPr/>
        </p:nvPicPr>
        <p:blipFill rotWithShape="1">
          <a:blip r:embed="rId3">
            <a:extLst>
              <a:ext uri="{28A0092B-C50C-407E-A947-70E740481C1C}">
                <a14:useLocalDpi xmlns:a14="http://schemas.microsoft.com/office/drawing/2010/main" val="0"/>
              </a:ext>
            </a:extLst>
          </a:blip>
          <a:srcRect l="13350" t="6457" r="13571" b="30288"/>
          <a:stretch/>
        </p:blipFill>
        <p:spPr bwMode="auto">
          <a:xfrm>
            <a:off x="3976578" y="2440594"/>
            <a:ext cx="3530008" cy="2928847"/>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1F5BF5B3-F9B3-44B0-9C81-FA66742DA848}"/>
              </a:ext>
            </a:extLst>
          </p:cNvPr>
          <p:cNvPicPr/>
          <p:nvPr/>
        </p:nvPicPr>
        <p:blipFill rotWithShape="1">
          <a:blip r:embed="rId4">
            <a:extLst>
              <a:ext uri="{28A0092B-C50C-407E-A947-70E740481C1C}">
                <a14:useLocalDpi xmlns:a14="http://schemas.microsoft.com/office/drawing/2010/main" val="0"/>
              </a:ext>
            </a:extLst>
          </a:blip>
          <a:srcRect l="13089" t="6261" r="4339" b="30053"/>
          <a:stretch/>
        </p:blipFill>
        <p:spPr bwMode="auto">
          <a:xfrm>
            <a:off x="7687342" y="2360611"/>
            <a:ext cx="4219500" cy="3008830"/>
          </a:xfrm>
          <a:prstGeom prst="rect">
            <a:avLst/>
          </a:prstGeom>
          <a:noFill/>
          <a:ln>
            <a:no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C0EB268B-5889-4BA2-83BF-9D45389061F8}"/>
              </a:ext>
            </a:extLst>
          </p:cNvPr>
          <p:cNvSpPr/>
          <p:nvPr/>
        </p:nvSpPr>
        <p:spPr>
          <a:xfrm>
            <a:off x="808074" y="5571460"/>
            <a:ext cx="1446028" cy="34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Género</a:t>
            </a:r>
          </a:p>
        </p:txBody>
      </p:sp>
      <p:sp>
        <p:nvSpPr>
          <p:cNvPr id="8" name="Rectángulo 7">
            <a:extLst>
              <a:ext uri="{FF2B5EF4-FFF2-40B4-BE49-F238E27FC236}">
                <a16:creationId xmlns:a16="http://schemas.microsoft.com/office/drawing/2014/main" id="{9CAFD810-477B-4482-B3EF-817CA5AAE918}"/>
              </a:ext>
            </a:extLst>
          </p:cNvPr>
          <p:cNvSpPr/>
          <p:nvPr/>
        </p:nvSpPr>
        <p:spPr>
          <a:xfrm>
            <a:off x="8584019" y="5571460"/>
            <a:ext cx="1446028" cy="34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Edad </a:t>
            </a:r>
          </a:p>
        </p:txBody>
      </p:sp>
      <p:sp>
        <p:nvSpPr>
          <p:cNvPr id="9" name="Rectángulo 8">
            <a:extLst>
              <a:ext uri="{FF2B5EF4-FFF2-40B4-BE49-F238E27FC236}">
                <a16:creationId xmlns:a16="http://schemas.microsoft.com/office/drawing/2014/main" id="{8BEF4E1B-DD02-43B5-91BC-2C73A419CD4D}"/>
              </a:ext>
            </a:extLst>
          </p:cNvPr>
          <p:cNvSpPr/>
          <p:nvPr/>
        </p:nvSpPr>
        <p:spPr>
          <a:xfrm>
            <a:off x="4295554" y="5571460"/>
            <a:ext cx="1446028" cy="34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Procedencia </a:t>
            </a:r>
          </a:p>
        </p:txBody>
      </p:sp>
    </p:spTree>
    <p:extLst>
      <p:ext uri="{BB962C8B-B14F-4D97-AF65-F5344CB8AC3E}">
        <p14:creationId xmlns:p14="http://schemas.microsoft.com/office/powerpoint/2010/main" val="3028583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114D29-6FA8-4A95-9A21-6FA2C0492A5B}"/>
              </a:ext>
            </a:extLst>
          </p:cNvPr>
          <p:cNvPicPr/>
          <p:nvPr/>
        </p:nvPicPr>
        <p:blipFill rotWithShape="1">
          <a:blip r:embed="rId2">
            <a:extLst>
              <a:ext uri="{28A0092B-C50C-407E-A947-70E740481C1C}">
                <a14:useLocalDpi xmlns:a14="http://schemas.microsoft.com/office/drawing/2010/main" val="0"/>
              </a:ext>
            </a:extLst>
          </a:blip>
          <a:srcRect l="6923" t="11770"/>
          <a:stretch/>
        </p:blipFill>
        <p:spPr bwMode="auto">
          <a:xfrm>
            <a:off x="403689" y="309194"/>
            <a:ext cx="5047615" cy="2879725"/>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1D557E84-87F5-4FE6-A1CE-355EE29E33C3}"/>
              </a:ext>
            </a:extLst>
          </p:cNvPr>
          <p:cNvPicPr/>
          <p:nvPr/>
        </p:nvPicPr>
        <p:blipFill rotWithShape="1">
          <a:blip r:embed="rId3">
            <a:extLst>
              <a:ext uri="{28A0092B-C50C-407E-A947-70E740481C1C}">
                <a14:useLocalDpi xmlns:a14="http://schemas.microsoft.com/office/drawing/2010/main" val="0"/>
              </a:ext>
            </a:extLst>
          </a:blip>
          <a:srcRect l="12182" t="6597" r="8340" b="30260"/>
          <a:stretch/>
        </p:blipFill>
        <p:spPr bwMode="auto">
          <a:xfrm>
            <a:off x="3684645" y="2626241"/>
            <a:ext cx="4536440" cy="2879725"/>
          </a:xfrm>
          <a:prstGeom prst="rect">
            <a:avLst/>
          </a:prstGeom>
          <a:noFill/>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7C6A2012-B7E9-41BC-B0DB-7A422E76F9C2}"/>
              </a:ext>
            </a:extLst>
          </p:cNvPr>
          <p:cNvSpPr/>
          <p:nvPr/>
        </p:nvSpPr>
        <p:spPr>
          <a:xfrm>
            <a:off x="768427" y="3412627"/>
            <a:ext cx="1856247" cy="409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Motivo de viaje</a:t>
            </a:r>
          </a:p>
        </p:txBody>
      </p:sp>
      <p:pic>
        <p:nvPicPr>
          <p:cNvPr id="7" name="Imagen 6">
            <a:extLst>
              <a:ext uri="{FF2B5EF4-FFF2-40B4-BE49-F238E27FC236}">
                <a16:creationId xmlns:a16="http://schemas.microsoft.com/office/drawing/2014/main" id="{BFB7C221-4AA9-4F9D-9CF5-0A8E43AD655C}"/>
              </a:ext>
            </a:extLst>
          </p:cNvPr>
          <p:cNvPicPr/>
          <p:nvPr/>
        </p:nvPicPr>
        <p:blipFill rotWithShape="1">
          <a:blip r:embed="rId4">
            <a:extLst>
              <a:ext uri="{28A0092B-C50C-407E-A947-70E740481C1C}">
                <a14:useLocalDpi xmlns:a14="http://schemas.microsoft.com/office/drawing/2010/main" val="0"/>
              </a:ext>
            </a:extLst>
          </a:blip>
          <a:srcRect l="12977" t="6651" r="19536" b="30661"/>
          <a:stretch/>
        </p:blipFill>
        <p:spPr bwMode="auto">
          <a:xfrm>
            <a:off x="8099847" y="116958"/>
            <a:ext cx="3879850" cy="2879725"/>
          </a:xfrm>
          <a:prstGeom prst="rect">
            <a:avLst/>
          </a:prstGeom>
          <a:noFill/>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FE9FDCEC-583C-440B-909F-BAC92BCDB965}"/>
              </a:ext>
            </a:extLst>
          </p:cNvPr>
          <p:cNvSpPr/>
          <p:nvPr/>
        </p:nvSpPr>
        <p:spPr>
          <a:xfrm>
            <a:off x="8484781" y="3396253"/>
            <a:ext cx="2392326" cy="442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Conoce lo que es el PC</a:t>
            </a:r>
          </a:p>
        </p:txBody>
      </p:sp>
      <p:sp>
        <p:nvSpPr>
          <p:cNvPr id="9" name="Rectángulo 8">
            <a:extLst>
              <a:ext uri="{FF2B5EF4-FFF2-40B4-BE49-F238E27FC236}">
                <a16:creationId xmlns:a16="http://schemas.microsoft.com/office/drawing/2014/main" id="{BD50B33E-B58A-4EA9-B57C-102B61A56C37}"/>
              </a:ext>
            </a:extLst>
          </p:cNvPr>
          <p:cNvSpPr/>
          <p:nvPr/>
        </p:nvSpPr>
        <p:spPr>
          <a:xfrm>
            <a:off x="4341541" y="5581455"/>
            <a:ext cx="1836754" cy="403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atin typeface="Andalus" panose="02020603050405020304" pitchFamily="18" charset="-78"/>
                <a:cs typeface="Andalus" panose="02020603050405020304" pitchFamily="18" charset="-78"/>
              </a:rPr>
              <a:t>Días de viaje</a:t>
            </a:r>
            <a:endParaRPr lang="es-E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33103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48A37A-D6AB-41FC-A49B-7F0B300692EB}"/>
              </a:ext>
            </a:extLst>
          </p:cNvPr>
          <p:cNvPicPr/>
          <p:nvPr/>
        </p:nvPicPr>
        <p:blipFill rotWithShape="1">
          <a:blip r:embed="rId2">
            <a:extLst>
              <a:ext uri="{28A0092B-C50C-407E-A947-70E740481C1C}">
                <a14:useLocalDpi xmlns:a14="http://schemas.microsoft.com/office/drawing/2010/main" val="0"/>
              </a:ext>
            </a:extLst>
          </a:blip>
          <a:srcRect l="14212" t="6599" b="30716"/>
          <a:stretch/>
        </p:blipFill>
        <p:spPr bwMode="auto">
          <a:xfrm>
            <a:off x="308344" y="446567"/>
            <a:ext cx="5459021" cy="3853914"/>
          </a:xfrm>
          <a:prstGeom prst="rect">
            <a:avLst/>
          </a:prstGeom>
          <a:noFill/>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3C1D3D2E-4711-40F9-BC36-2E68AE1905B8}"/>
              </a:ext>
            </a:extLst>
          </p:cNvPr>
          <p:cNvSpPr/>
          <p:nvPr/>
        </p:nvSpPr>
        <p:spPr>
          <a:xfrm>
            <a:off x="308169" y="4720927"/>
            <a:ext cx="2729685" cy="44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¿Qué elementos le gustaría conocer? </a:t>
            </a:r>
          </a:p>
        </p:txBody>
      </p:sp>
      <p:pic>
        <p:nvPicPr>
          <p:cNvPr id="4" name="Imagen 3">
            <a:extLst>
              <a:ext uri="{FF2B5EF4-FFF2-40B4-BE49-F238E27FC236}">
                <a16:creationId xmlns:a16="http://schemas.microsoft.com/office/drawing/2014/main" id="{313CDCEE-8357-4829-8DF4-D1BF7F46FB52}"/>
              </a:ext>
            </a:extLst>
          </p:cNvPr>
          <p:cNvPicPr/>
          <p:nvPr/>
        </p:nvPicPr>
        <p:blipFill rotWithShape="1">
          <a:blip r:embed="rId2">
            <a:extLst>
              <a:ext uri="{28A0092B-C50C-407E-A947-70E740481C1C}">
                <a14:useLocalDpi xmlns:a14="http://schemas.microsoft.com/office/drawing/2010/main" val="0"/>
              </a:ext>
            </a:extLst>
          </a:blip>
          <a:srcRect l="13728" t="7182" r="2717" b="30403"/>
          <a:stretch/>
        </p:blipFill>
        <p:spPr bwMode="auto">
          <a:xfrm>
            <a:off x="6424637" y="308345"/>
            <a:ext cx="5546161" cy="3992136"/>
          </a:xfrm>
          <a:prstGeom prst="rect">
            <a:avLst/>
          </a:prstGeom>
          <a:noFill/>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B156C484-74A0-4AE1-B860-517133B0CAC7}"/>
              </a:ext>
            </a:extLst>
          </p:cNvPr>
          <p:cNvSpPr/>
          <p:nvPr/>
        </p:nvSpPr>
        <p:spPr>
          <a:xfrm>
            <a:off x="6708813" y="4598192"/>
            <a:ext cx="2729685" cy="44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Interés de participación</a:t>
            </a:r>
          </a:p>
        </p:txBody>
      </p:sp>
    </p:spTree>
    <p:extLst>
      <p:ext uri="{BB962C8B-B14F-4D97-AF65-F5344CB8AC3E}">
        <p14:creationId xmlns:p14="http://schemas.microsoft.com/office/powerpoint/2010/main" val="1134617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7578DCF-7F20-4196-B9A4-38503BEDA367}"/>
              </a:ext>
            </a:extLst>
          </p:cNvPr>
          <p:cNvPicPr/>
          <p:nvPr/>
        </p:nvPicPr>
        <p:blipFill rotWithShape="1">
          <a:blip r:embed="rId2">
            <a:extLst>
              <a:ext uri="{28A0092B-C50C-407E-A947-70E740481C1C}">
                <a14:useLocalDpi xmlns:a14="http://schemas.microsoft.com/office/drawing/2010/main" val="0"/>
              </a:ext>
            </a:extLst>
          </a:blip>
          <a:srcRect l="14088" t="10128" r="9322" b="29121"/>
          <a:stretch/>
        </p:blipFill>
        <p:spPr bwMode="auto">
          <a:xfrm>
            <a:off x="3260445" y="1032206"/>
            <a:ext cx="4544060" cy="2879725"/>
          </a:xfrm>
          <a:prstGeom prst="rect">
            <a:avLst/>
          </a:prstGeom>
          <a:noFill/>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D0ECC908-E7CD-4D51-BCAF-F0DA6B31330B}"/>
              </a:ext>
            </a:extLst>
          </p:cNvPr>
          <p:cNvSpPr/>
          <p:nvPr/>
        </p:nvSpPr>
        <p:spPr>
          <a:xfrm>
            <a:off x="4167632" y="4710294"/>
            <a:ext cx="2729685" cy="44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Oferta Turística </a:t>
            </a:r>
          </a:p>
        </p:txBody>
      </p:sp>
    </p:spTree>
    <p:extLst>
      <p:ext uri="{BB962C8B-B14F-4D97-AF65-F5344CB8AC3E}">
        <p14:creationId xmlns:p14="http://schemas.microsoft.com/office/powerpoint/2010/main" val="2154300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9B2C5-FABA-4010-BED6-FB9AC613E299}"/>
              </a:ext>
            </a:extLst>
          </p:cNvPr>
          <p:cNvSpPr>
            <a:spLocks noGrp="1"/>
          </p:cNvSpPr>
          <p:nvPr>
            <p:ph type="title"/>
          </p:nvPr>
        </p:nvSpPr>
        <p:spPr/>
        <p:txBody>
          <a:bodyPr/>
          <a:lstStyle/>
          <a:p>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ENCUESTAS POBLADORES</a:t>
            </a:r>
            <a:endParaRPr lang="es-ES" dirty="0"/>
          </a:p>
        </p:txBody>
      </p:sp>
      <p:pic>
        <p:nvPicPr>
          <p:cNvPr id="4" name="Imagen 3">
            <a:extLst>
              <a:ext uri="{FF2B5EF4-FFF2-40B4-BE49-F238E27FC236}">
                <a16:creationId xmlns:a16="http://schemas.microsoft.com/office/drawing/2014/main" id="{12B3AC80-DCDA-41F5-AEAA-4D2E148CEA0F}"/>
              </a:ext>
            </a:extLst>
          </p:cNvPr>
          <p:cNvPicPr/>
          <p:nvPr/>
        </p:nvPicPr>
        <p:blipFill rotWithShape="1">
          <a:blip r:embed="rId2">
            <a:extLst>
              <a:ext uri="{28A0092B-C50C-407E-A947-70E740481C1C}">
                <a14:useLocalDpi xmlns:a14="http://schemas.microsoft.com/office/drawing/2010/main" val="0"/>
              </a:ext>
            </a:extLst>
          </a:blip>
          <a:srcRect l="12653" t="6078" r="13853" b="30395"/>
          <a:stretch/>
        </p:blipFill>
        <p:spPr bwMode="auto">
          <a:xfrm>
            <a:off x="697746" y="2106095"/>
            <a:ext cx="4161790" cy="2879725"/>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8BF5A791-E482-49C2-ACDC-20EE1E92166A}"/>
              </a:ext>
            </a:extLst>
          </p:cNvPr>
          <p:cNvPicPr/>
          <p:nvPr/>
        </p:nvPicPr>
        <p:blipFill rotWithShape="1">
          <a:blip r:embed="rId3">
            <a:extLst>
              <a:ext uri="{28A0092B-C50C-407E-A947-70E740481C1C}">
                <a14:useLocalDpi xmlns:a14="http://schemas.microsoft.com/office/drawing/2010/main" val="0"/>
              </a:ext>
            </a:extLst>
          </a:blip>
          <a:srcRect l="13009" t="6534" r="18717" b="30426"/>
          <a:stretch/>
        </p:blipFill>
        <p:spPr bwMode="auto">
          <a:xfrm>
            <a:off x="6274331" y="1989137"/>
            <a:ext cx="4262533" cy="3131504"/>
          </a:xfrm>
          <a:prstGeom prst="rect">
            <a:avLst/>
          </a:prstGeom>
          <a:noFill/>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6DD784DE-A57E-4BBB-83C5-6BE761589515}"/>
              </a:ext>
            </a:extLst>
          </p:cNvPr>
          <p:cNvSpPr/>
          <p:nvPr/>
        </p:nvSpPr>
        <p:spPr>
          <a:xfrm>
            <a:off x="7169228" y="5375394"/>
            <a:ext cx="2729685" cy="44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Lugar de nacimiento</a:t>
            </a:r>
          </a:p>
        </p:txBody>
      </p:sp>
      <p:sp>
        <p:nvSpPr>
          <p:cNvPr id="7" name="Rectángulo 6">
            <a:extLst>
              <a:ext uri="{FF2B5EF4-FFF2-40B4-BE49-F238E27FC236}">
                <a16:creationId xmlns:a16="http://schemas.microsoft.com/office/drawing/2014/main" id="{996EFE26-ED62-4806-82E2-F7F2C7F81A39}"/>
              </a:ext>
            </a:extLst>
          </p:cNvPr>
          <p:cNvSpPr/>
          <p:nvPr/>
        </p:nvSpPr>
        <p:spPr>
          <a:xfrm>
            <a:off x="928246" y="5354555"/>
            <a:ext cx="2729685" cy="44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Género  </a:t>
            </a:r>
          </a:p>
        </p:txBody>
      </p:sp>
    </p:spTree>
    <p:extLst>
      <p:ext uri="{BB962C8B-B14F-4D97-AF65-F5344CB8AC3E}">
        <p14:creationId xmlns:p14="http://schemas.microsoft.com/office/powerpoint/2010/main" val="1843931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3FA41B4-0B35-45D4-9AA4-54170FCC16FA}"/>
              </a:ext>
            </a:extLst>
          </p:cNvPr>
          <p:cNvSpPr/>
          <p:nvPr/>
        </p:nvSpPr>
        <p:spPr>
          <a:xfrm>
            <a:off x="6436721" y="5146228"/>
            <a:ext cx="2729685" cy="44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Elemento destacable</a:t>
            </a:r>
          </a:p>
        </p:txBody>
      </p:sp>
      <p:pic>
        <p:nvPicPr>
          <p:cNvPr id="5" name="Imagen 4">
            <a:extLst>
              <a:ext uri="{FF2B5EF4-FFF2-40B4-BE49-F238E27FC236}">
                <a16:creationId xmlns:a16="http://schemas.microsoft.com/office/drawing/2014/main" id="{51BF8250-BE2D-4916-8ED9-9C8E5264202D}"/>
              </a:ext>
            </a:extLst>
          </p:cNvPr>
          <p:cNvPicPr/>
          <p:nvPr/>
        </p:nvPicPr>
        <p:blipFill rotWithShape="1">
          <a:blip r:embed="rId2">
            <a:extLst>
              <a:ext uri="{28A0092B-C50C-407E-A947-70E740481C1C}">
                <a14:useLocalDpi xmlns:a14="http://schemas.microsoft.com/office/drawing/2010/main" val="0"/>
              </a:ext>
            </a:extLst>
          </a:blip>
          <a:srcRect l="15077" t="12926" r="3899" b="28160"/>
          <a:stretch/>
        </p:blipFill>
        <p:spPr bwMode="auto">
          <a:xfrm>
            <a:off x="531207" y="1020726"/>
            <a:ext cx="4791260" cy="3518527"/>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80D4B939-7BD3-46ED-9512-69C5E97795D4}"/>
              </a:ext>
            </a:extLst>
          </p:cNvPr>
          <p:cNvPicPr/>
          <p:nvPr/>
        </p:nvPicPr>
        <p:blipFill rotWithShape="1">
          <a:blip r:embed="rId3">
            <a:extLst>
              <a:ext uri="{28A0092B-C50C-407E-A947-70E740481C1C}">
                <a14:useLocalDpi xmlns:a14="http://schemas.microsoft.com/office/drawing/2010/main" val="0"/>
              </a:ext>
            </a:extLst>
          </a:blip>
          <a:srcRect l="14464" t="9779" b="28931"/>
          <a:stretch/>
        </p:blipFill>
        <p:spPr bwMode="auto">
          <a:xfrm>
            <a:off x="5575720" y="1020726"/>
            <a:ext cx="6085073" cy="3688648"/>
          </a:xfrm>
          <a:prstGeom prst="rect">
            <a:avLst/>
          </a:prstGeom>
          <a:noFill/>
          <a:ln>
            <a:no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E09CD42C-D758-443F-A3E9-C26A6C569656}"/>
              </a:ext>
            </a:extLst>
          </p:cNvPr>
          <p:cNvSpPr/>
          <p:nvPr/>
        </p:nvSpPr>
        <p:spPr>
          <a:xfrm>
            <a:off x="1003485" y="5146228"/>
            <a:ext cx="2729685" cy="44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Elemento diferenciador </a:t>
            </a:r>
          </a:p>
        </p:txBody>
      </p:sp>
    </p:spTree>
    <p:extLst>
      <p:ext uri="{BB962C8B-B14F-4D97-AF65-F5344CB8AC3E}">
        <p14:creationId xmlns:p14="http://schemas.microsoft.com/office/powerpoint/2010/main" val="3730193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FEC69BEA-991E-4B6A-961E-1E56060D1DD5}"/>
              </a:ext>
            </a:extLst>
          </p:cNvPr>
          <p:cNvGraphicFramePr>
            <a:graphicFrameLocks noGrp="1"/>
          </p:cNvGraphicFramePr>
          <p:nvPr>
            <p:ph idx="1"/>
            <p:extLst>
              <p:ext uri="{D42A27DB-BD31-4B8C-83A1-F6EECF244321}">
                <p14:modId xmlns:p14="http://schemas.microsoft.com/office/powerpoint/2010/main" val="2161804698"/>
              </p:ext>
            </p:extLst>
          </p:nvPr>
        </p:nvGraphicFramePr>
        <p:xfrm>
          <a:off x="1533569" y="1796902"/>
          <a:ext cx="9124861" cy="406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E9B6DC99-8B96-4B2D-AAD4-08E1A7CDA157}"/>
              </a:ext>
            </a:extLst>
          </p:cNvPr>
          <p:cNvSpPr/>
          <p:nvPr/>
        </p:nvSpPr>
        <p:spPr>
          <a:xfrm>
            <a:off x="1097280" y="670701"/>
            <a:ext cx="377699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INTRODUCCIÓN </a:t>
            </a:r>
            <a:endParaRPr lang="es-ES" sz="5400" dirty="0">
              <a:ln w="0"/>
              <a:solidFill>
                <a:schemeClr val="accent1"/>
              </a:solidFill>
              <a:effectLst>
                <a:outerShdw blurRad="38100" dist="25400" dir="5400000" algn="ctr" rotWithShape="0">
                  <a:srgbClr val="6E747A">
                    <a:alpha val="43000"/>
                  </a:srgbClr>
                </a:outerShdw>
              </a:effectLst>
            </a:endParaRPr>
          </a:p>
        </p:txBody>
      </p:sp>
      <p:pic>
        <p:nvPicPr>
          <p:cNvPr id="2050" name="Picture 2" descr="Resultado de imagen para patrimonio cultural inmaterial">
            <a:extLst>
              <a:ext uri="{FF2B5EF4-FFF2-40B4-BE49-F238E27FC236}">
                <a16:creationId xmlns:a16="http://schemas.microsoft.com/office/drawing/2014/main" id="{C80D42E5-3C3C-467D-974A-597A044C84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011" y="4459919"/>
            <a:ext cx="3050593" cy="16608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Resultado de imagen para turistas ecuador">
            <a:extLst>
              <a:ext uri="{FF2B5EF4-FFF2-40B4-BE49-F238E27FC236}">
                <a16:creationId xmlns:a16="http://schemas.microsoft.com/office/drawing/2014/main" id="{1AC07385-40D3-4384-9D9E-7891B15FE2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4699" y="407057"/>
            <a:ext cx="2305174" cy="1730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9806D4A4-FC9C-41CD-B3A3-57C7495BEB16}"/>
              </a:ext>
            </a:extLst>
          </p:cNvPr>
          <p:cNvPicPr>
            <a:picLocks noChangeAspect="1"/>
          </p:cNvPicPr>
          <p:nvPr/>
        </p:nvPicPr>
        <p:blipFill>
          <a:blip r:embed="rId9"/>
          <a:stretch>
            <a:fillRect/>
          </a:stretch>
        </p:blipFill>
        <p:spPr>
          <a:xfrm>
            <a:off x="9353280" y="4414234"/>
            <a:ext cx="2838720" cy="1889039"/>
          </a:xfrm>
          <a:prstGeom prst="rect">
            <a:avLst/>
          </a:prstGeom>
          <a:ln>
            <a:noFill/>
          </a:ln>
          <a:effectLst>
            <a:softEdge rad="112500"/>
          </a:effectLst>
        </p:spPr>
      </p:pic>
      <p:pic>
        <p:nvPicPr>
          <p:cNvPr id="2056" name="Picture 8" descr="Resultado de imagen para economia">
            <a:extLst>
              <a:ext uri="{FF2B5EF4-FFF2-40B4-BE49-F238E27FC236}">
                <a16:creationId xmlns:a16="http://schemas.microsoft.com/office/drawing/2014/main" id="{B2102D9B-E0E2-4BC4-906C-4AB71DA5A7E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51261" y="2443766"/>
            <a:ext cx="2762247" cy="13028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Resultado de imagen para ventaja competitiva">
            <a:extLst>
              <a:ext uri="{FF2B5EF4-FFF2-40B4-BE49-F238E27FC236}">
                <a16:creationId xmlns:a16="http://schemas.microsoft.com/office/drawing/2014/main" id="{128ED0DB-1007-4454-A143-D0AF95B40B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6278" y="2092759"/>
            <a:ext cx="2509500" cy="14942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89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2043432-F50A-4C48-92A5-6CE8842A38E0}"/>
              </a:ext>
            </a:extLst>
          </p:cNvPr>
          <p:cNvPicPr/>
          <p:nvPr/>
        </p:nvPicPr>
        <p:blipFill rotWithShape="1">
          <a:blip r:embed="rId2">
            <a:extLst>
              <a:ext uri="{28A0092B-C50C-407E-A947-70E740481C1C}">
                <a14:useLocalDpi xmlns:a14="http://schemas.microsoft.com/office/drawing/2010/main" val="0"/>
              </a:ext>
            </a:extLst>
          </a:blip>
          <a:srcRect l="14473" t="10615" r="19576" b="29618"/>
          <a:stretch/>
        </p:blipFill>
        <p:spPr bwMode="auto">
          <a:xfrm>
            <a:off x="994756" y="1580633"/>
            <a:ext cx="3811160" cy="3459200"/>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9E9A9102-2037-4DF3-9536-911C740AFA85}"/>
              </a:ext>
            </a:extLst>
          </p:cNvPr>
          <p:cNvPicPr/>
          <p:nvPr/>
        </p:nvPicPr>
        <p:blipFill rotWithShape="1">
          <a:blip r:embed="rId3">
            <a:extLst>
              <a:ext uri="{28A0092B-C50C-407E-A947-70E740481C1C}">
                <a14:useLocalDpi xmlns:a14="http://schemas.microsoft.com/office/drawing/2010/main" val="0"/>
              </a:ext>
            </a:extLst>
          </a:blip>
          <a:srcRect t="6748" b="8917"/>
          <a:stretch/>
        </p:blipFill>
        <p:spPr bwMode="auto">
          <a:xfrm>
            <a:off x="5562141" y="1216456"/>
            <a:ext cx="5974183" cy="4021049"/>
          </a:xfrm>
          <a:prstGeom prst="rect">
            <a:avLst/>
          </a:prstGeom>
          <a:noFill/>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DD912F2B-20CA-4923-90A5-E828BE71D292}"/>
              </a:ext>
            </a:extLst>
          </p:cNvPr>
          <p:cNvSpPr/>
          <p:nvPr/>
        </p:nvSpPr>
        <p:spPr>
          <a:xfrm>
            <a:off x="994756" y="5641634"/>
            <a:ext cx="2729685" cy="44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Nivel de participación </a:t>
            </a:r>
          </a:p>
        </p:txBody>
      </p:sp>
      <p:sp>
        <p:nvSpPr>
          <p:cNvPr id="5" name="Rectángulo 4">
            <a:extLst>
              <a:ext uri="{FF2B5EF4-FFF2-40B4-BE49-F238E27FC236}">
                <a16:creationId xmlns:a16="http://schemas.microsoft.com/office/drawing/2014/main" id="{FC1A8A62-D8F1-4ED7-9719-EEBFD5742F61}"/>
              </a:ext>
            </a:extLst>
          </p:cNvPr>
          <p:cNvSpPr/>
          <p:nvPr/>
        </p:nvSpPr>
        <p:spPr>
          <a:xfrm>
            <a:off x="6368902" y="5641544"/>
            <a:ext cx="3753293" cy="447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Actividades en las que ha participado</a:t>
            </a:r>
          </a:p>
        </p:txBody>
      </p:sp>
    </p:spTree>
    <p:extLst>
      <p:ext uri="{BB962C8B-B14F-4D97-AF65-F5344CB8AC3E}">
        <p14:creationId xmlns:p14="http://schemas.microsoft.com/office/powerpoint/2010/main" val="2040837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412EFE-14DE-4447-834E-F3A7B1AF406F}"/>
              </a:ext>
            </a:extLst>
          </p:cNvPr>
          <p:cNvPicPr/>
          <p:nvPr/>
        </p:nvPicPr>
        <p:blipFill rotWithShape="1">
          <a:blip r:embed="rId2">
            <a:extLst>
              <a:ext uri="{28A0092B-C50C-407E-A947-70E740481C1C}">
                <a14:useLocalDpi xmlns:a14="http://schemas.microsoft.com/office/drawing/2010/main" val="0"/>
              </a:ext>
            </a:extLst>
          </a:blip>
          <a:srcRect l="14502" t="10265" r="9387" b="29464"/>
          <a:stretch/>
        </p:blipFill>
        <p:spPr bwMode="auto">
          <a:xfrm>
            <a:off x="6230678" y="819600"/>
            <a:ext cx="4678327" cy="3656752"/>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40659F2C-001C-4C3C-A166-27D5A9ECFEDE}"/>
              </a:ext>
            </a:extLst>
          </p:cNvPr>
          <p:cNvPicPr/>
          <p:nvPr/>
        </p:nvPicPr>
        <p:blipFill rotWithShape="1">
          <a:blip r:embed="rId3">
            <a:extLst>
              <a:ext uri="{28A0092B-C50C-407E-A947-70E740481C1C}">
                <a14:useLocalDpi xmlns:a14="http://schemas.microsoft.com/office/drawing/2010/main" val="0"/>
              </a:ext>
            </a:extLst>
          </a:blip>
          <a:srcRect l="13276" t="6997" r="19157" b="30408"/>
          <a:stretch/>
        </p:blipFill>
        <p:spPr bwMode="auto">
          <a:xfrm>
            <a:off x="444994" y="936513"/>
            <a:ext cx="4678327" cy="3656752"/>
          </a:xfrm>
          <a:prstGeom prst="rect">
            <a:avLst/>
          </a:prstGeom>
          <a:noFill/>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78D8334E-9785-4633-A389-B9CCD2B13B8E}"/>
              </a:ext>
            </a:extLst>
          </p:cNvPr>
          <p:cNvSpPr/>
          <p:nvPr/>
        </p:nvSpPr>
        <p:spPr>
          <a:xfrm>
            <a:off x="994754" y="5268222"/>
            <a:ext cx="2729685" cy="834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a:latin typeface="Andalus" panose="02020603050405020304" pitchFamily="18" charset="-78"/>
                <a:cs typeface="Andalus" panose="02020603050405020304" pitchFamily="18" charset="-78"/>
              </a:rPr>
              <a:t>¿Le gustaría que personas de otras ciudades conozcan estas actividades?</a:t>
            </a:r>
            <a:endParaRPr lang="es-ES" sz="1600" b="1" dirty="0">
              <a:latin typeface="Andalus" panose="02020603050405020304" pitchFamily="18" charset="-78"/>
              <a:cs typeface="Andalus" panose="02020603050405020304" pitchFamily="18" charset="-78"/>
            </a:endParaRPr>
          </a:p>
        </p:txBody>
      </p:sp>
      <p:sp>
        <p:nvSpPr>
          <p:cNvPr id="5" name="Rectángulo 4">
            <a:extLst>
              <a:ext uri="{FF2B5EF4-FFF2-40B4-BE49-F238E27FC236}">
                <a16:creationId xmlns:a16="http://schemas.microsoft.com/office/drawing/2014/main" id="{9A7906A6-2807-41C7-B82E-5E7EA52BD9AA}"/>
              </a:ext>
            </a:extLst>
          </p:cNvPr>
          <p:cNvSpPr/>
          <p:nvPr/>
        </p:nvSpPr>
        <p:spPr>
          <a:xfrm>
            <a:off x="7102718" y="5268222"/>
            <a:ext cx="2729685" cy="44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ndalus" panose="02020603050405020304" pitchFamily="18" charset="-78"/>
                <a:cs typeface="Andalus" panose="02020603050405020304" pitchFamily="18" charset="-78"/>
              </a:rPr>
              <a:t>Oferta turística</a:t>
            </a:r>
          </a:p>
        </p:txBody>
      </p:sp>
    </p:spTree>
    <p:extLst>
      <p:ext uri="{BB962C8B-B14F-4D97-AF65-F5344CB8AC3E}">
        <p14:creationId xmlns:p14="http://schemas.microsoft.com/office/powerpoint/2010/main" val="3645156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FEC43-BA64-40C8-8D05-8315C1BDC63C}"/>
              </a:ext>
            </a:extLst>
          </p:cNvPr>
          <p:cNvSpPr>
            <a:spLocks noGrp="1"/>
          </p:cNvSpPr>
          <p:nvPr>
            <p:ph type="title"/>
          </p:nvPr>
        </p:nvSpPr>
        <p:spPr/>
        <p:txBody>
          <a:bodyPr/>
          <a:lstStyle/>
          <a:p>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DISCUSIÓN</a:t>
            </a:r>
            <a:endParaRPr lang="es-ES" dirty="0"/>
          </a:p>
        </p:txBody>
      </p:sp>
      <p:graphicFrame>
        <p:nvGraphicFramePr>
          <p:cNvPr id="4" name="Marcador de contenido 3">
            <a:extLst>
              <a:ext uri="{FF2B5EF4-FFF2-40B4-BE49-F238E27FC236}">
                <a16:creationId xmlns:a16="http://schemas.microsoft.com/office/drawing/2014/main" id="{06429773-BE1C-430C-956E-3CE2CA3C69A4}"/>
              </a:ext>
            </a:extLst>
          </p:cNvPr>
          <p:cNvGraphicFramePr>
            <a:graphicFrameLocks noGrp="1"/>
          </p:cNvGraphicFramePr>
          <p:nvPr>
            <p:ph idx="1"/>
            <p:extLst>
              <p:ext uri="{D42A27DB-BD31-4B8C-83A1-F6EECF244321}">
                <p14:modId xmlns:p14="http://schemas.microsoft.com/office/powerpoint/2010/main" val="1719179286"/>
              </p:ext>
            </p:extLst>
          </p:nvPr>
        </p:nvGraphicFramePr>
        <p:xfrm>
          <a:off x="113414" y="1236372"/>
          <a:ext cx="11966969" cy="5621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439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FD71E6D-BD7B-4F29-8566-BD2456CE6007}"/>
              </a:ext>
            </a:extLst>
          </p:cNvPr>
          <p:cNvSpPr>
            <a:spLocks noGrp="1"/>
          </p:cNvSpPr>
          <p:nvPr>
            <p:ph type="title"/>
          </p:nvPr>
        </p:nvSpPr>
        <p:spPr>
          <a:xfrm>
            <a:off x="893136" y="167358"/>
            <a:ext cx="10024376" cy="1384995"/>
          </a:xfrm>
          <a:prstGeom prst="rect">
            <a:avLst/>
          </a:prstGeom>
        </p:spPr>
        <p:txBody>
          <a:bodyPr wrap="square">
            <a:spAutoFit/>
          </a:bodyPr>
          <a:lstStyle/>
          <a:p>
            <a:pPr marL="457200" indent="180340" algn="just">
              <a:lnSpc>
                <a:spcPct val="200000"/>
              </a:lnSpc>
              <a:spcAft>
                <a:spcPts val="0"/>
              </a:spcAft>
            </a:pPr>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CONCLUSIONES</a:t>
            </a:r>
            <a:endParaRPr lang="es-ES" dirty="0">
              <a:latin typeface="Andalus" panose="02020603050405020304" pitchFamily="18" charset="-78"/>
              <a:ea typeface="Calibri" panose="020F0502020204030204" pitchFamily="34" charset="0"/>
              <a:cs typeface="Andalus" panose="02020603050405020304" pitchFamily="18" charset="-78"/>
            </a:endParaRPr>
          </a:p>
        </p:txBody>
      </p:sp>
      <p:sp>
        <p:nvSpPr>
          <p:cNvPr id="7" name="Marcador de contenido 6">
            <a:extLst>
              <a:ext uri="{FF2B5EF4-FFF2-40B4-BE49-F238E27FC236}">
                <a16:creationId xmlns:a16="http://schemas.microsoft.com/office/drawing/2014/main" id="{9E9C50CE-73CB-4C68-972F-3A2344CBC3F1}"/>
              </a:ext>
            </a:extLst>
          </p:cNvPr>
          <p:cNvSpPr>
            <a:spLocks noGrp="1"/>
          </p:cNvSpPr>
          <p:nvPr>
            <p:ph idx="4294967295"/>
          </p:nvPr>
        </p:nvSpPr>
        <p:spPr>
          <a:xfrm>
            <a:off x="893136" y="1967022"/>
            <a:ext cx="10313580" cy="4157331"/>
          </a:xfrm>
        </p:spPr>
        <p:txBody>
          <a:bodyPr>
            <a:noAutofit/>
          </a:bodyPr>
          <a:lstStyle/>
          <a:p>
            <a:pPr marL="342900" lvl="0" indent="-342900" algn="just">
              <a:lnSpc>
                <a:spcPct val="150000"/>
              </a:lnSpc>
              <a:spcBef>
                <a:spcPts val="600"/>
              </a:spcBef>
              <a:spcAft>
                <a:spcPts val="0"/>
              </a:spcAft>
              <a:buFont typeface="Symbol" panose="05050102010706020507" pitchFamily="18" charset="2"/>
              <a:buChar char=""/>
              <a:tabLst>
                <a:tab pos="2986405" algn="ctr"/>
              </a:tabLst>
            </a:pPr>
            <a:r>
              <a:rPr lang="es-EC" sz="1600" dirty="0">
                <a:solidFill>
                  <a:schemeClr val="tx1"/>
                </a:solidFill>
                <a:latin typeface="Andalus" panose="02020603050405020304" pitchFamily="18" charset="-78"/>
                <a:ea typeface="Calibri" panose="020F0502020204030204" pitchFamily="34" charset="0"/>
                <a:cs typeface="Andalus" panose="02020603050405020304" pitchFamily="18" charset="-78"/>
              </a:rPr>
              <a:t>Para el desarrollo del proyecto se establecieron bases teóricas las cuales permitieron respaldar de manera adecuada el  tema de investigación, que servirá para determinar que la parroquia San José de Minas cuenta con un patrimonio cultural inmaterial destacable, el cual podría ser usado como elemento diferenciador para posicionarla como un destino inigualable  para los turistas.</a:t>
            </a:r>
            <a:endParaRPr lang="es-ES" sz="1600" dirty="0">
              <a:solidFill>
                <a:schemeClr val="tx1"/>
              </a:solidFill>
              <a:latin typeface="Andalus" panose="02020603050405020304" pitchFamily="18" charset="-78"/>
              <a:ea typeface="Calibri" panose="020F0502020204030204" pitchFamily="34" charset="0"/>
              <a:cs typeface="Andalus" panose="02020603050405020304" pitchFamily="18" charset="-78"/>
            </a:endParaRPr>
          </a:p>
          <a:p>
            <a:pPr marL="342900" lvl="0" indent="-342900" algn="just">
              <a:lnSpc>
                <a:spcPct val="150000"/>
              </a:lnSpc>
              <a:spcAft>
                <a:spcPts val="0"/>
              </a:spcAft>
              <a:buFont typeface="Symbol" panose="05050102010706020507" pitchFamily="18" charset="2"/>
              <a:buChar char=""/>
              <a:tabLst>
                <a:tab pos="2986405" algn="ctr"/>
              </a:tabLst>
            </a:pPr>
            <a:r>
              <a:rPr lang="es-EC" sz="1600" dirty="0">
                <a:solidFill>
                  <a:schemeClr val="tx1"/>
                </a:solidFill>
                <a:latin typeface="Andalus" panose="02020603050405020304" pitchFamily="18" charset="-78"/>
                <a:ea typeface="Calibri" panose="020F0502020204030204" pitchFamily="34" charset="0"/>
                <a:cs typeface="Andalus" panose="02020603050405020304" pitchFamily="18" charset="-78"/>
              </a:rPr>
              <a:t>San José de Minas es una parroquia que cuenta con una gran variedad de atractivos  naturales y culturales que aún no han tenido la suficiente acogida,  dado que en la actualidad la parroquia no cuenta con un plan estratégico para la difusión de la oferta turística considerando que el presupuesto anual realizado por el GADSJM para el desarrollo de la misma, no reconoce al turismo como una competencia directa, sino más bien el enfoque ha sido basado principalmente  en el rescate y mejoramiento de espacios públicos.</a:t>
            </a:r>
            <a:endParaRPr lang="es-ES" sz="1600" dirty="0">
              <a:solidFill>
                <a:schemeClr val="tx1"/>
              </a:solidFill>
              <a:latin typeface="Andalus" panose="02020603050405020304" pitchFamily="18" charset="-78"/>
              <a:ea typeface="Calibri" panose="020F0502020204030204" pitchFamily="34" charset="0"/>
              <a:cs typeface="Andalus" panose="02020603050405020304" pitchFamily="18" charset="-78"/>
            </a:endParaRPr>
          </a:p>
          <a:p>
            <a:pPr marL="457200" indent="180340" algn="just">
              <a:lnSpc>
                <a:spcPct val="150000"/>
              </a:lnSpc>
              <a:spcAft>
                <a:spcPts val="0"/>
              </a:spcAft>
            </a:pPr>
            <a:r>
              <a:rPr lang="es-EC" sz="1600" dirty="0">
                <a:solidFill>
                  <a:schemeClr val="tx1"/>
                </a:solidFill>
                <a:latin typeface="Andalus" panose="02020603050405020304" pitchFamily="18" charset="-78"/>
                <a:ea typeface="Calibri" panose="020F0502020204030204" pitchFamily="34" charset="0"/>
                <a:cs typeface="Andalus" panose="02020603050405020304" pitchFamily="18" charset="-78"/>
              </a:rPr>
              <a:t> </a:t>
            </a:r>
            <a:endParaRPr lang="es-ES" sz="1600" dirty="0">
              <a:solidFill>
                <a:schemeClr val="tx1"/>
              </a:solidFill>
            </a:endParaRPr>
          </a:p>
        </p:txBody>
      </p:sp>
    </p:spTree>
    <p:extLst>
      <p:ext uri="{BB962C8B-B14F-4D97-AF65-F5344CB8AC3E}">
        <p14:creationId xmlns:p14="http://schemas.microsoft.com/office/powerpoint/2010/main" val="3150181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9BCC65C-BEE6-46DA-8D59-F035EC76A0B0}"/>
              </a:ext>
            </a:extLst>
          </p:cNvPr>
          <p:cNvSpPr/>
          <p:nvPr/>
        </p:nvSpPr>
        <p:spPr>
          <a:xfrm>
            <a:off x="723015" y="1552351"/>
            <a:ext cx="10473070" cy="338554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2986405" algn="ctr"/>
              </a:tabLst>
            </a:pPr>
            <a:r>
              <a:rPr lang="es-EC" sz="1600" dirty="0">
                <a:latin typeface="Andalus" panose="02020603050405020304" pitchFamily="18" charset="-78"/>
                <a:ea typeface="Calibri" panose="020F0502020204030204" pitchFamily="34" charset="0"/>
                <a:cs typeface="Andalus" panose="02020603050405020304" pitchFamily="18" charset="-78"/>
              </a:rPr>
              <a:t>El turismo ayuda a mejorar la calidad de vida de los pobladores ya que es una fuente que genera ingresos para quien la desarrolla, es por esta razón que algunas personas han optado por la creación de emprendimientos, sin embargo no cuentan con una capacitación referente a temas de servicio u atención al cliente de manera que puedan desenvolverse de forma adecuada.</a:t>
            </a:r>
          </a:p>
          <a:p>
            <a:pPr lvl="0" algn="just">
              <a:lnSpc>
                <a:spcPct val="150000"/>
              </a:lnSpc>
              <a:spcAft>
                <a:spcPts val="0"/>
              </a:spcAft>
              <a:tabLst>
                <a:tab pos="2986405" algn="ctr"/>
              </a:tabLst>
            </a:pPr>
            <a:endParaRPr lang="es-EC" sz="1600" dirty="0">
              <a:latin typeface="Andalus" panose="02020603050405020304" pitchFamily="18" charset="-78"/>
              <a:ea typeface="Calibri" panose="020F0502020204030204" pitchFamily="34" charset="0"/>
              <a:cs typeface="Andalus" panose="02020603050405020304" pitchFamily="18" charset="-78"/>
            </a:endParaRPr>
          </a:p>
          <a:p>
            <a:pPr marL="342900" lvl="0" indent="-342900" algn="just">
              <a:lnSpc>
                <a:spcPct val="150000"/>
              </a:lnSpc>
              <a:spcAft>
                <a:spcPts val="0"/>
              </a:spcAft>
              <a:buFont typeface="Symbol" panose="05050102010706020507" pitchFamily="18" charset="2"/>
              <a:buChar char=""/>
              <a:tabLst>
                <a:tab pos="2986405" algn="ctr"/>
              </a:tabLst>
            </a:pPr>
            <a:r>
              <a:rPr lang="es-EC" sz="1600" dirty="0">
                <a:latin typeface="Andalus" panose="02020603050405020304" pitchFamily="18" charset="-78"/>
                <a:ea typeface="Calibri" panose="020F0502020204030204" pitchFamily="34" charset="0"/>
                <a:cs typeface="Andalus" panose="02020603050405020304" pitchFamily="18" charset="-78"/>
              </a:rPr>
              <a:t>San José de Minas es una parroquia en la cual existen tolas funerarias de gran valor, que podrían ser uno de los principales atractivos por su riqueza histórica, sin embargo es lamentable  mencionar que los dueños de los terrenos en donde estas se encuentran no las están cuidando de manera adecuada debido a su escaso conocimiento con  respecto al valor e identidad que estas representan.</a:t>
            </a:r>
            <a:endParaRPr lang="es-ES" sz="1600" dirty="0"/>
          </a:p>
        </p:txBody>
      </p:sp>
    </p:spTree>
    <p:extLst>
      <p:ext uri="{BB962C8B-B14F-4D97-AF65-F5344CB8AC3E}">
        <p14:creationId xmlns:p14="http://schemas.microsoft.com/office/powerpoint/2010/main" val="1446651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553305D-313F-42FD-BAC4-1A8EF37F6B43}"/>
              </a:ext>
            </a:extLst>
          </p:cNvPr>
          <p:cNvSpPr>
            <a:spLocks noGrp="1"/>
          </p:cNvSpPr>
          <p:nvPr>
            <p:ph type="title"/>
          </p:nvPr>
        </p:nvSpPr>
        <p:spPr/>
        <p:txBody>
          <a:bodyPr/>
          <a:lstStyle/>
          <a:p>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RECOMENDACIONES </a:t>
            </a:r>
            <a:endParaRPr lang="es-ES" dirty="0"/>
          </a:p>
        </p:txBody>
      </p:sp>
      <p:sp>
        <p:nvSpPr>
          <p:cNvPr id="4" name="Marcador de contenido 3">
            <a:extLst>
              <a:ext uri="{FF2B5EF4-FFF2-40B4-BE49-F238E27FC236}">
                <a16:creationId xmlns:a16="http://schemas.microsoft.com/office/drawing/2014/main" id="{C59D6FB0-418B-4AF0-B25B-510B13050004}"/>
              </a:ext>
            </a:extLst>
          </p:cNvPr>
          <p:cNvSpPr>
            <a:spLocks noGrp="1"/>
          </p:cNvSpPr>
          <p:nvPr>
            <p:ph idx="1"/>
          </p:nvPr>
        </p:nvSpPr>
        <p:spPr>
          <a:xfrm>
            <a:off x="1097279" y="1845732"/>
            <a:ext cx="10332722" cy="4640127"/>
          </a:xfrm>
        </p:spPr>
        <p:txBody>
          <a:bodyPr>
            <a:normAutofit/>
          </a:bodyPr>
          <a:lstStyle/>
          <a:p>
            <a:pPr marL="342900" lvl="0" indent="-342900" algn="just">
              <a:lnSpc>
                <a:spcPct val="150000"/>
              </a:lnSpc>
              <a:spcBef>
                <a:spcPts val="600"/>
              </a:spcBef>
              <a:spcAft>
                <a:spcPts val="0"/>
              </a:spcAft>
              <a:buFont typeface="Symbol" panose="05050102010706020507" pitchFamily="18" charset="2"/>
              <a:buChar char=""/>
            </a:pPr>
            <a:r>
              <a:rPr lang="es-EC" sz="1600" dirty="0">
                <a:solidFill>
                  <a:schemeClr val="tx1"/>
                </a:solidFill>
                <a:latin typeface="Andalus" panose="02020603050405020304" pitchFamily="18" charset="-78"/>
                <a:ea typeface="Calibri" panose="020F0502020204030204" pitchFamily="34" charset="0"/>
                <a:cs typeface="Andalus" panose="02020603050405020304" pitchFamily="18" charset="-78"/>
              </a:rPr>
              <a:t>Se recomienda a las autoridades se enfoquen de manera estratégica en la oferta y promoción de actividades que abarquen leyendas, juegos tradicionales y festividades ya que a través de las encuestas realizadas tanto a turistas como pobladores se logró establecer que estos son los elementos de mayor atracción,  por lo cual esto ayudará a posicionar a la parroquia de una manera única y diferente con respecto a las parroquias aledañas.</a:t>
            </a:r>
          </a:p>
          <a:p>
            <a:pPr marL="0" lvl="0" indent="0" algn="just">
              <a:lnSpc>
                <a:spcPct val="150000"/>
              </a:lnSpc>
              <a:spcBef>
                <a:spcPts val="600"/>
              </a:spcBef>
              <a:spcAft>
                <a:spcPts val="0"/>
              </a:spcAft>
              <a:buNone/>
            </a:pPr>
            <a:endParaRPr lang="es-EC" sz="1600" dirty="0">
              <a:solidFill>
                <a:schemeClr val="tx1"/>
              </a:solidFill>
              <a:latin typeface="Andalus" panose="02020603050405020304" pitchFamily="18" charset="-78"/>
              <a:ea typeface="Calibri" panose="020F0502020204030204" pitchFamily="34" charset="0"/>
              <a:cs typeface="Andalus" panose="02020603050405020304" pitchFamily="18" charset="-78"/>
            </a:endParaRPr>
          </a:p>
          <a:p>
            <a:pPr marL="342900" lvl="0" indent="-342900" algn="just">
              <a:lnSpc>
                <a:spcPct val="150000"/>
              </a:lnSpc>
              <a:spcBef>
                <a:spcPts val="600"/>
              </a:spcBef>
              <a:spcAft>
                <a:spcPts val="0"/>
              </a:spcAft>
              <a:buFont typeface="Symbol" panose="05050102010706020507" pitchFamily="18" charset="2"/>
              <a:buChar char=""/>
            </a:pPr>
            <a:r>
              <a:rPr lang="es-EC" sz="1600" dirty="0">
                <a:solidFill>
                  <a:schemeClr val="tx1"/>
                </a:solidFill>
                <a:latin typeface="Andalus" panose="02020603050405020304" pitchFamily="18" charset="-78"/>
                <a:ea typeface="Calibri" panose="020F0502020204030204" pitchFamily="34" charset="0"/>
                <a:cs typeface="Andalus" panose="02020603050405020304" pitchFamily="18" charset="-78"/>
              </a:rPr>
              <a:t>Las autoridades deberían incluir al turismo dentro de su plan estratégico anual como una fuente de ingresos, e insistir permanentemente a la  prefectura para que brinde la ayuda y apoyo necesaria para la mejora y mantenimiento vial e implementación de señalética en todos los atractivos turísticos y no solo en las plazas y parques centrales.</a:t>
            </a:r>
            <a:endParaRPr lang="es-ES" sz="1600" dirty="0">
              <a:solidFill>
                <a:schemeClr val="tx1"/>
              </a:solidFill>
              <a:latin typeface="Andalus" panose="02020603050405020304" pitchFamily="18" charset="-78"/>
              <a:ea typeface="Calibri" panose="020F0502020204030204" pitchFamily="34" charset="0"/>
              <a:cs typeface="Andalus" panose="02020603050405020304" pitchFamily="18" charset="-78"/>
            </a:endParaRPr>
          </a:p>
          <a:p>
            <a:endParaRPr lang="es-ES" dirty="0">
              <a:solidFill>
                <a:schemeClr val="tx1"/>
              </a:solidFill>
            </a:endParaRPr>
          </a:p>
        </p:txBody>
      </p:sp>
    </p:spTree>
    <p:extLst>
      <p:ext uri="{BB962C8B-B14F-4D97-AF65-F5344CB8AC3E}">
        <p14:creationId xmlns:p14="http://schemas.microsoft.com/office/powerpoint/2010/main" val="1597012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61A843-AC7A-4EFF-A50C-B14CE2702F5E}"/>
              </a:ext>
            </a:extLst>
          </p:cNvPr>
          <p:cNvSpPr>
            <a:spLocks noGrp="1"/>
          </p:cNvSpPr>
          <p:nvPr>
            <p:ph idx="4294967295"/>
          </p:nvPr>
        </p:nvSpPr>
        <p:spPr>
          <a:xfrm>
            <a:off x="563525" y="781843"/>
            <a:ext cx="10539413" cy="5294313"/>
          </a:xfrm>
        </p:spPr>
        <p:txBody>
          <a:bodyPr>
            <a:noAutofit/>
          </a:bodyPr>
          <a:lstStyle/>
          <a:p>
            <a:pPr marL="342900" lvl="0" indent="-342900" algn="just">
              <a:lnSpc>
                <a:spcPct val="150000"/>
              </a:lnSpc>
              <a:spcBef>
                <a:spcPts val="600"/>
              </a:spcBef>
              <a:spcAft>
                <a:spcPts val="0"/>
              </a:spcAft>
              <a:buFont typeface="Symbol" panose="05050102010706020507" pitchFamily="18" charset="2"/>
              <a:buChar char=""/>
            </a:pPr>
            <a:r>
              <a:rPr lang="es-EC" sz="1600" dirty="0">
                <a:solidFill>
                  <a:schemeClr val="tx1"/>
                </a:solidFill>
                <a:latin typeface="Andalus" panose="02020603050405020304" pitchFamily="18" charset="-78"/>
                <a:ea typeface="Calibri" panose="020F0502020204030204" pitchFamily="34" charset="0"/>
                <a:cs typeface="Andalus" panose="02020603050405020304" pitchFamily="18" charset="-78"/>
              </a:rPr>
              <a:t>La parroquia San José de Minas es un lugar que  se esta desarrollando en la creación de actividades y servicios turísticos por lo cual es importante que el GADSJM realice charlas y capacitaciones en donde se desarrollen estrategias para que la población  emprendedora en el área de turismo, hotelería y gastronomía acuda a estas para mejorar el servicio o actividad que ofrecen a los  turistas. </a:t>
            </a:r>
            <a:endParaRPr lang="es-ES" sz="1600" dirty="0">
              <a:solidFill>
                <a:schemeClr val="tx1"/>
              </a:solidFill>
              <a:latin typeface="Andalus" panose="02020603050405020304" pitchFamily="18" charset="-78"/>
              <a:ea typeface="Calibri" panose="020F0502020204030204" pitchFamily="34" charset="0"/>
              <a:cs typeface="Andalus" panose="02020603050405020304" pitchFamily="18" charset="-78"/>
            </a:endParaRPr>
          </a:p>
          <a:p>
            <a:pPr marL="342900" lvl="0" indent="-342900" algn="just">
              <a:lnSpc>
                <a:spcPct val="150000"/>
              </a:lnSpc>
              <a:spcAft>
                <a:spcPts val="0"/>
              </a:spcAft>
              <a:buFont typeface="Symbol" panose="05050102010706020507" pitchFamily="18" charset="2"/>
              <a:buChar char=""/>
              <a:tabLst>
                <a:tab pos="2986405" algn="ctr"/>
              </a:tabLst>
            </a:pPr>
            <a:r>
              <a:rPr lang="es-EC" sz="1600" dirty="0">
                <a:solidFill>
                  <a:schemeClr val="tx1"/>
                </a:solidFill>
                <a:latin typeface="Andalus" panose="02020603050405020304" pitchFamily="18" charset="-78"/>
                <a:ea typeface="Calibri" panose="020F0502020204030204" pitchFamily="34" charset="0"/>
                <a:cs typeface="Andalus" panose="02020603050405020304" pitchFamily="18" charset="-78"/>
              </a:rPr>
              <a:t>Se recomienda a las autoridades realicen los trámites necesarios para que la investigación de las tolas funerarias que se estaba llevando a cabo por parte del Ministerio de Patrimonio y Cultura no se quede estancada y continúe hasta definir el valor histórico que tiene, ya que este podría ser un elemento adicional que destaque a la parroquia. </a:t>
            </a:r>
            <a:endParaRPr lang="es-ES" sz="1600" dirty="0">
              <a:solidFill>
                <a:schemeClr val="tx1"/>
              </a:solidFill>
              <a:latin typeface="Andalus" panose="02020603050405020304" pitchFamily="18" charset="-78"/>
              <a:ea typeface="Calibri" panose="020F0502020204030204" pitchFamily="34" charset="0"/>
              <a:cs typeface="Andalus" panose="02020603050405020304" pitchFamily="18" charset="-78"/>
            </a:endParaRPr>
          </a:p>
          <a:p>
            <a:endParaRPr lang="es-ES" sz="1600"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69218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7AFFB6A9-3C99-454C-8B1B-999D810C69A7}"/>
              </a:ext>
            </a:extLst>
          </p:cNvPr>
          <p:cNvGraphicFramePr>
            <a:graphicFrameLocks noGrp="1"/>
          </p:cNvGraphicFramePr>
          <p:nvPr>
            <p:ph idx="4294967295"/>
            <p:extLst>
              <p:ext uri="{D42A27DB-BD31-4B8C-83A1-F6EECF244321}">
                <p14:modId xmlns:p14="http://schemas.microsoft.com/office/powerpoint/2010/main" val="3475547523"/>
              </p:ext>
            </p:extLst>
          </p:nvPr>
        </p:nvGraphicFramePr>
        <p:xfrm>
          <a:off x="893135" y="318977"/>
          <a:ext cx="10171814" cy="552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1576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B6622-FE11-4C30-BBD8-0C32E893C124}"/>
              </a:ext>
            </a:extLst>
          </p:cNvPr>
          <p:cNvSpPr>
            <a:spLocks noGrp="1"/>
          </p:cNvSpPr>
          <p:nvPr>
            <p:ph type="title"/>
          </p:nvPr>
        </p:nvSpPr>
        <p:spPr/>
        <p:txBody>
          <a:bodyPr/>
          <a:lstStyle/>
          <a:p>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OBJETIVO GENERAL</a:t>
            </a:r>
            <a:endParaRPr lang="es-ES" dirty="0"/>
          </a:p>
        </p:txBody>
      </p:sp>
      <p:graphicFrame>
        <p:nvGraphicFramePr>
          <p:cNvPr id="4" name="Marcador de contenido 3">
            <a:extLst>
              <a:ext uri="{FF2B5EF4-FFF2-40B4-BE49-F238E27FC236}">
                <a16:creationId xmlns:a16="http://schemas.microsoft.com/office/drawing/2014/main" id="{477135E9-22BA-4457-9F8F-8F7D11731AAB}"/>
              </a:ext>
            </a:extLst>
          </p:cNvPr>
          <p:cNvGraphicFramePr>
            <a:graphicFrameLocks noGrp="1"/>
          </p:cNvGraphicFramePr>
          <p:nvPr>
            <p:ph idx="1"/>
            <p:extLst>
              <p:ext uri="{D42A27DB-BD31-4B8C-83A1-F6EECF244321}">
                <p14:modId xmlns:p14="http://schemas.microsoft.com/office/powerpoint/2010/main" val="3358175005"/>
              </p:ext>
            </p:extLst>
          </p:nvPr>
        </p:nvGraphicFramePr>
        <p:xfrm>
          <a:off x="735455" y="1190846"/>
          <a:ext cx="10566953" cy="514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7500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96E9C-ABC9-45A8-8835-4FC6A2D0BB52}"/>
              </a:ext>
            </a:extLst>
          </p:cNvPr>
          <p:cNvSpPr>
            <a:spLocks noGrp="1"/>
          </p:cNvSpPr>
          <p:nvPr>
            <p:ph type="title"/>
          </p:nvPr>
        </p:nvSpPr>
        <p:spPr>
          <a:xfrm>
            <a:off x="1066799" y="225569"/>
            <a:ext cx="10058400" cy="1450757"/>
          </a:xfrm>
        </p:spPr>
        <p:txBody>
          <a:bodyPr/>
          <a:lstStyle/>
          <a:p>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OBJETIVOS ESPECÍFICOS</a:t>
            </a:r>
            <a:endParaRPr lang="es-ES" dirty="0"/>
          </a:p>
        </p:txBody>
      </p:sp>
      <p:graphicFrame>
        <p:nvGraphicFramePr>
          <p:cNvPr id="4" name="Marcador de contenido 3">
            <a:extLst>
              <a:ext uri="{FF2B5EF4-FFF2-40B4-BE49-F238E27FC236}">
                <a16:creationId xmlns:a16="http://schemas.microsoft.com/office/drawing/2014/main" id="{CAAEF52C-ABF0-4C9D-9DD0-3FCD6CA968FB}"/>
              </a:ext>
            </a:extLst>
          </p:cNvPr>
          <p:cNvGraphicFramePr>
            <a:graphicFrameLocks noGrp="1"/>
          </p:cNvGraphicFramePr>
          <p:nvPr>
            <p:ph idx="1"/>
            <p:extLst>
              <p:ext uri="{D42A27DB-BD31-4B8C-83A1-F6EECF244321}">
                <p14:modId xmlns:p14="http://schemas.microsoft.com/office/powerpoint/2010/main" val="1868885080"/>
              </p:ext>
            </p:extLst>
          </p:nvPr>
        </p:nvGraphicFramePr>
        <p:xfrm>
          <a:off x="223283" y="1762720"/>
          <a:ext cx="12191999" cy="4869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Imagen relacionada">
            <a:extLst>
              <a:ext uri="{FF2B5EF4-FFF2-40B4-BE49-F238E27FC236}">
                <a16:creationId xmlns:a16="http://schemas.microsoft.com/office/drawing/2014/main" id="{81CF3F63-8E85-497C-BD45-E7B1F1E5C6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999" y="1847671"/>
            <a:ext cx="2524125" cy="790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4" name="Picture 6" descr="Resultado de imagen para san jose de minas">
            <a:extLst>
              <a:ext uri="{FF2B5EF4-FFF2-40B4-BE49-F238E27FC236}">
                <a16:creationId xmlns:a16="http://schemas.microsoft.com/office/drawing/2014/main" id="{7DF2D219-2D54-4183-BF92-7CC62D3FA3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5999" y="4887333"/>
            <a:ext cx="2444584" cy="13855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6" name="Picture 8" descr="Imagen relacionada">
            <a:extLst>
              <a:ext uri="{FF2B5EF4-FFF2-40B4-BE49-F238E27FC236}">
                <a16:creationId xmlns:a16="http://schemas.microsoft.com/office/drawing/2014/main" id="{464F0B91-37C7-4D4E-865E-1C501D52D1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5999" y="2901017"/>
            <a:ext cx="2444584" cy="16267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71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6AD4E-C084-427D-81B2-ED9D69A6E458}"/>
              </a:ext>
            </a:extLst>
          </p:cNvPr>
          <p:cNvSpPr>
            <a:spLocks noGrp="1"/>
          </p:cNvSpPr>
          <p:nvPr>
            <p:ph type="title"/>
          </p:nvPr>
        </p:nvSpPr>
        <p:spPr/>
        <p:txBody>
          <a:bodyPr/>
          <a:lstStyle/>
          <a:p>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MARCO TEÓRICO</a:t>
            </a:r>
            <a:endParaRPr lang="es-ES" dirty="0"/>
          </a:p>
        </p:txBody>
      </p:sp>
      <p:graphicFrame>
        <p:nvGraphicFramePr>
          <p:cNvPr id="4" name="Marcador de contenido 3">
            <a:extLst>
              <a:ext uri="{FF2B5EF4-FFF2-40B4-BE49-F238E27FC236}">
                <a16:creationId xmlns:a16="http://schemas.microsoft.com/office/drawing/2014/main" id="{CFBBE815-973D-4053-BE74-2C17E6D8D167}"/>
              </a:ext>
            </a:extLst>
          </p:cNvPr>
          <p:cNvGraphicFramePr>
            <a:graphicFrameLocks noGrp="1"/>
          </p:cNvGraphicFramePr>
          <p:nvPr>
            <p:ph idx="1"/>
            <p:extLst>
              <p:ext uri="{D42A27DB-BD31-4B8C-83A1-F6EECF244321}">
                <p14:modId xmlns:p14="http://schemas.microsoft.com/office/powerpoint/2010/main" val="2489204732"/>
              </p:ext>
            </p:extLst>
          </p:nvPr>
        </p:nvGraphicFramePr>
        <p:xfrm>
          <a:off x="1097280" y="1964896"/>
          <a:ext cx="6494367" cy="4131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97EDA17B-B596-443A-BABA-6CED51877854}"/>
              </a:ext>
            </a:extLst>
          </p:cNvPr>
          <p:cNvGraphicFramePr/>
          <p:nvPr>
            <p:extLst>
              <p:ext uri="{D42A27DB-BD31-4B8C-83A1-F6EECF244321}">
                <p14:modId xmlns:p14="http://schemas.microsoft.com/office/powerpoint/2010/main" val="1864932417"/>
              </p:ext>
            </p:extLst>
          </p:nvPr>
        </p:nvGraphicFramePr>
        <p:xfrm>
          <a:off x="7357730" y="2111093"/>
          <a:ext cx="4037537" cy="38393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74098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AC660-F822-4F02-95AA-4F71D261D04E}"/>
              </a:ext>
            </a:extLst>
          </p:cNvPr>
          <p:cNvSpPr>
            <a:spLocks noGrp="1"/>
          </p:cNvSpPr>
          <p:nvPr>
            <p:ph type="title"/>
          </p:nvPr>
        </p:nvSpPr>
        <p:spPr>
          <a:xfrm>
            <a:off x="1097280" y="297236"/>
            <a:ext cx="10058400" cy="1450757"/>
          </a:xfrm>
        </p:spPr>
        <p:txBody>
          <a:bodyPr/>
          <a:lstStyle/>
          <a:p>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METODOLOGÍA</a:t>
            </a:r>
            <a:endParaRPr lang="es-ES" dirty="0"/>
          </a:p>
        </p:txBody>
      </p:sp>
      <p:graphicFrame>
        <p:nvGraphicFramePr>
          <p:cNvPr id="4" name="Marcador de contenido 3">
            <a:extLst>
              <a:ext uri="{FF2B5EF4-FFF2-40B4-BE49-F238E27FC236}">
                <a16:creationId xmlns:a16="http://schemas.microsoft.com/office/drawing/2014/main" id="{313BDFB2-7052-441F-AB85-EE75AFB0626E}"/>
              </a:ext>
            </a:extLst>
          </p:cNvPr>
          <p:cNvGraphicFramePr>
            <a:graphicFrameLocks noGrp="1"/>
          </p:cNvGraphicFramePr>
          <p:nvPr>
            <p:ph idx="1"/>
            <p:extLst>
              <p:ext uri="{D42A27DB-BD31-4B8C-83A1-F6EECF244321}">
                <p14:modId xmlns:p14="http://schemas.microsoft.com/office/powerpoint/2010/main" val="2770724426"/>
              </p:ext>
            </p:extLst>
          </p:nvPr>
        </p:nvGraphicFramePr>
        <p:xfrm>
          <a:off x="764835" y="1011981"/>
          <a:ext cx="10662329" cy="4131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tecnicas de investigacion">
            <a:extLst>
              <a:ext uri="{FF2B5EF4-FFF2-40B4-BE49-F238E27FC236}">
                <a16:creationId xmlns:a16="http://schemas.microsoft.com/office/drawing/2014/main" id="{7DBC0E95-3AC7-46C1-9F34-B043DA86978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01" t="24016" r="1417" b="5373"/>
          <a:stretch/>
        </p:blipFill>
        <p:spPr bwMode="auto">
          <a:xfrm>
            <a:off x="6340549" y="4335080"/>
            <a:ext cx="2473842" cy="14196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libros computadora">
            <a:extLst>
              <a:ext uri="{FF2B5EF4-FFF2-40B4-BE49-F238E27FC236}">
                <a16:creationId xmlns:a16="http://schemas.microsoft.com/office/drawing/2014/main" id="{C93D7237-9C70-4F89-A11B-A0EAA97BA2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4828" y="4213449"/>
            <a:ext cx="2727926" cy="15412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n relacionada">
            <a:extLst>
              <a:ext uri="{FF2B5EF4-FFF2-40B4-BE49-F238E27FC236}">
                <a16:creationId xmlns:a16="http://schemas.microsoft.com/office/drawing/2014/main" id="{A3001EF8-EA73-4A10-AD0B-DF162294E56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86" y="4142233"/>
            <a:ext cx="2369177" cy="1612494"/>
          </a:xfrm>
          <a:prstGeom prst="rect">
            <a:avLst/>
          </a:prstGeom>
          <a:noFill/>
          <a:extLst>
            <a:ext uri="{909E8E84-426E-40DD-AFC4-6F175D3DCCD1}">
              <a14:hiddenFill xmlns:a14="http://schemas.microsoft.com/office/drawing/2010/main">
                <a:solidFill>
                  <a:srgbClr val="FFFFFF"/>
                </a:solidFill>
              </a14:hiddenFill>
            </a:ext>
          </a:extLst>
        </p:spPr>
      </p:pic>
      <p:sp>
        <p:nvSpPr>
          <p:cNvPr id="6" name="Nube 5">
            <a:extLst>
              <a:ext uri="{FF2B5EF4-FFF2-40B4-BE49-F238E27FC236}">
                <a16:creationId xmlns:a16="http://schemas.microsoft.com/office/drawing/2014/main" id="{A96FB8EB-3BDC-4F80-814E-FA14A2A23BB3}"/>
              </a:ext>
            </a:extLst>
          </p:cNvPr>
          <p:cNvSpPr/>
          <p:nvPr/>
        </p:nvSpPr>
        <p:spPr>
          <a:xfrm>
            <a:off x="9290971" y="4213449"/>
            <a:ext cx="2473842" cy="174704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a:latin typeface="Andalus" panose="02020603050405020304" pitchFamily="18" charset="-78"/>
                <a:cs typeface="Andalus" panose="02020603050405020304" pitchFamily="18" charset="-78"/>
              </a:rPr>
              <a:t>MUESTRA</a:t>
            </a:r>
          </a:p>
          <a:p>
            <a:pPr algn="ctr"/>
            <a:r>
              <a:rPr lang="es-ES" sz="1600" dirty="0">
                <a:latin typeface="Andalus" panose="02020603050405020304" pitchFamily="18" charset="-78"/>
                <a:cs typeface="Andalus" panose="02020603050405020304" pitchFamily="18" charset="-78"/>
              </a:rPr>
              <a:t>7243 habitantes : 365</a:t>
            </a:r>
          </a:p>
          <a:p>
            <a:pPr algn="ctr"/>
            <a:r>
              <a:rPr lang="es-ES" sz="1600" dirty="0">
                <a:latin typeface="Andalus" panose="02020603050405020304" pitchFamily="18" charset="-78"/>
                <a:cs typeface="Andalus" panose="02020603050405020304" pitchFamily="18" charset="-78"/>
              </a:rPr>
              <a:t>196 turistas : 130 </a:t>
            </a:r>
          </a:p>
        </p:txBody>
      </p:sp>
    </p:spTree>
    <p:extLst>
      <p:ext uri="{BB962C8B-B14F-4D97-AF65-F5344CB8AC3E}">
        <p14:creationId xmlns:p14="http://schemas.microsoft.com/office/powerpoint/2010/main" val="2881962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700A0A-E4F2-4101-82C0-8B5DBB07C27C}"/>
              </a:ext>
            </a:extLst>
          </p:cNvPr>
          <p:cNvSpPr>
            <a:spLocks noGrp="1"/>
          </p:cNvSpPr>
          <p:nvPr>
            <p:ph type="title"/>
          </p:nvPr>
        </p:nvSpPr>
        <p:spPr>
          <a:xfrm>
            <a:off x="1097280" y="286603"/>
            <a:ext cx="10058400" cy="1450757"/>
          </a:xfrm>
        </p:spPr>
        <p:txBody>
          <a:bodyPr/>
          <a:lstStyle/>
          <a:p>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SAN  JOSÉ DE MINAS</a:t>
            </a:r>
            <a:endParaRPr lang="es-ES" dirty="0"/>
          </a:p>
        </p:txBody>
      </p:sp>
      <p:graphicFrame>
        <p:nvGraphicFramePr>
          <p:cNvPr id="4" name="Marcador de contenido 3">
            <a:extLst>
              <a:ext uri="{FF2B5EF4-FFF2-40B4-BE49-F238E27FC236}">
                <a16:creationId xmlns:a16="http://schemas.microsoft.com/office/drawing/2014/main" id="{D2E9348C-5F28-4106-9ECC-B526D2A6953D}"/>
              </a:ext>
            </a:extLst>
          </p:cNvPr>
          <p:cNvGraphicFramePr>
            <a:graphicFrameLocks noGrp="1"/>
          </p:cNvGraphicFramePr>
          <p:nvPr>
            <p:ph idx="1"/>
            <p:extLst>
              <p:ext uri="{D42A27DB-BD31-4B8C-83A1-F6EECF244321}">
                <p14:modId xmlns:p14="http://schemas.microsoft.com/office/powerpoint/2010/main" val="38948122"/>
              </p:ext>
            </p:extLst>
          </p:nvPr>
        </p:nvGraphicFramePr>
        <p:xfrm>
          <a:off x="-1600200" y="-171450"/>
          <a:ext cx="1304925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565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62010-4559-4622-A87A-0F0E419ED5EB}"/>
              </a:ext>
            </a:extLst>
          </p:cNvPr>
          <p:cNvSpPr>
            <a:spLocks noGrp="1"/>
          </p:cNvSpPr>
          <p:nvPr>
            <p:ph type="title"/>
          </p:nvPr>
        </p:nvSpPr>
        <p:spPr/>
        <p:txBody>
          <a:bodyPr/>
          <a:lstStyle/>
          <a:p>
            <a:r>
              <a:rPr lang="es-ES" dirty="0">
                <a:ln w="0"/>
                <a:solidFill>
                  <a:schemeClr val="accent1"/>
                </a:solidFill>
                <a:effectLst>
                  <a:outerShdw blurRad="38100" dist="25400" dir="5400000" algn="ctr" rotWithShape="0">
                    <a:srgbClr val="6E747A">
                      <a:alpha val="43000"/>
                    </a:srgbClr>
                  </a:outerShdw>
                </a:effectLst>
                <a:latin typeface="Angsana New" panose="02020603050405020304" pitchFamily="18" charset="-34"/>
                <a:cs typeface="Angsana New" panose="02020603050405020304" pitchFamily="18" charset="-34"/>
              </a:rPr>
              <a:t>PATRIMONIO CULTURAL INMATERIAL </a:t>
            </a:r>
            <a:endParaRPr lang="es-ES" dirty="0"/>
          </a:p>
        </p:txBody>
      </p:sp>
      <p:graphicFrame>
        <p:nvGraphicFramePr>
          <p:cNvPr id="4" name="Marcador de contenido 3">
            <a:extLst>
              <a:ext uri="{FF2B5EF4-FFF2-40B4-BE49-F238E27FC236}">
                <a16:creationId xmlns:a16="http://schemas.microsoft.com/office/drawing/2014/main" id="{078B1CF5-911B-45CF-820B-E9EE7F118D0A}"/>
              </a:ext>
            </a:extLst>
          </p:cNvPr>
          <p:cNvGraphicFramePr>
            <a:graphicFrameLocks noGrp="1"/>
          </p:cNvGraphicFramePr>
          <p:nvPr>
            <p:ph idx="1"/>
            <p:extLst>
              <p:ext uri="{D42A27DB-BD31-4B8C-83A1-F6EECF244321}">
                <p14:modId xmlns:p14="http://schemas.microsoft.com/office/powerpoint/2010/main" val="152981920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181B351C-F0AC-476F-888B-1755AE67389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1841" y="1972195"/>
            <a:ext cx="2603591" cy="1731128"/>
          </a:xfrm>
          <a:prstGeom prst="rect">
            <a:avLst/>
          </a:prstGeom>
          <a:noFill/>
          <a:ln>
            <a:noFill/>
          </a:ln>
        </p:spPr>
      </p:pic>
      <p:pic>
        <p:nvPicPr>
          <p:cNvPr id="7" name="Imagen 6">
            <a:extLst>
              <a:ext uri="{FF2B5EF4-FFF2-40B4-BE49-F238E27FC236}">
                <a16:creationId xmlns:a16="http://schemas.microsoft.com/office/drawing/2014/main" id="{C66DA154-6D5A-441A-8B10-F70B4C624F1B}"/>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6608" y="1845735"/>
            <a:ext cx="2503551" cy="1857588"/>
          </a:xfrm>
          <a:prstGeom prst="rect">
            <a:avLst/>
          </a:prstGeom>
          <a:noFill/>
          <a:ln>
            <a:noFill/>
          </a:ln>
        </p:spPr>
      </p:pic>
    </p:spTree>
    <p:extLst>
      <p:ext uri="{BB962C8B-B14F-4D97-AF65-F5344CB8AC3E}">
        <p14:creationId xmlns:p14="http://schemas.microsoft.com/office/powerpoint/2010/main" val="4293574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536</TotalTime>
  <Words>855</Words>
  <Application>Microsoft Office PowerPoint</Application>
  <PresentationFormat>Panorámica</PresentationFormat>
  <Paragraphs>131</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Andalus</vt:lpstr>
      <vt:lpstr>Angsana New</vt:lpstr>
      <vt:lpstr>Calibri</vt:lpstr>
      <vt:lpstr>Calibri Light</vt:lpstr>
      <vt:lpstr>Symbol</vt:lpstr>
      <vt:lpstr>Retrospección</vt:lpstr>
      <vt:lpstr>Presentación de PowerPoint</vt:lpstr>
      <vt:lpstr>Presentación de PowerPoint</vt:lpstr>
      <vt:lpstr>Presentación de PowerPoint</vt:lpstr>
      <vt:lpstr>OBJETIVO GENERAL</vt:lpstr>
      <vt:lpstr>OBJETIVOS ESPECÍFICOS</vt:lpstr>
      <vt:lpstr>MARCO TEÓRICO</vt:lpstr>
      <vt:lpstr>METODOLOGÍA</vt:lpstr>
      <vt:lpstr>SAN  JOSÉ DE MINAS</vt:lpstr>
      <vt:lpstr>PATRIMONIO CULTURAL INMATERIAL </vt:lpstr>
      <vt:lpstr>Presentación de PowerPoint</vt:lpstr>
      <vt:lpstr>Presentación de PowerPoint</vt:lpstr>
      <vt:lpstr>Presentación de PowerPoint</vt:lpstr>
      <vt:lpstr>ENTREVISTA SR. PABLO COBOS   PRESIDENTE GADSJM</vt:lpstr>
      <vt:lpstr>ENCUESTAS TURISTAS</vt:lpstr>
      <vt:lpstr>Presentación de PowerPoint</vt:lpstr>
      <vt:lpstr>Presentación de PowerPoint</vt:lpstr>
      <vt:lpstr>Presentación de PowerPoint</vt:lpstr>
      <vt:lpstr>ENCUESTAS POBLADORES</vt:lpstr>
      <vt:lpstr>Presentación de PowerPoint</vt:lpstr>
      <vt:lpstr>Presentación de PowerPoint</vt:lpstr>
      <vt:lpstr>Presentación de PowerPoint</vt:lpstr>
      <vt:lpstr>DISCUSIÓN</vt:lpstr>
      <vt:lpstr>CONCLUSIONES</vt:lpstr>
      <vt:lpstr>Presentación de PowerPoint</vt:lpstr>
      <vt:lpstr>RECOMENDACIONES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JHONY ALFONSO CUASAPAZ PAZ</dc:creator>
  <cp:lastModifiedBy>JHONY ALFONSO CUASAPAZ PAZ</cp:lastModifiedBy>
  <cp:revision>58</cp:revision>
  <dcterms:created xsi:type="dcterms:W3CDTF">2018-07-09T03:41:12Z</dcterms:created>
  <dcterms:modified xsi:type="dcterms:W3CDTF">2018-07-25T18:38:42Z</dcterms:modified>
</cp:coreProperties>
</file>