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2" r:id="rId6"/>
    <p:sldId id="260" r:id="rId7"/>
    <p:sldId id="283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81" r:id="rId19"/>
    <p:sldId id="272" r:id="rId20"/>
    <p:sldId id="279" r:id="rId21"/>
    <p:sldId id="273" r:id="rId22"/>
    <p:sldId id="274" r:id="rId23"/>
    <p:sldId id="276" r:id="rId24"/>
    <p:sldId id="277" r:id="rId25"/>
    <p:sldId id="275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-08" initials="P" lastIdx="1" clrIdx="0">
    <p:extLst>
      <p:ext uri="{19B8F6BF-5375-455C-9EA6-DF929625EA0E}">
        <p15:presenceInfo xmlns:p15="http://schemas.microsoft.com/office/powerpoint/2012/main" userId="PC-08" providerId="None"/>
      </p:ext>
    </p:extLst>
  </p:cmAuthor>
  <p:cmAuthor id="2" name="CARMEN" initials="C" lastIdx="1" clrIdx="1">
    <p:extLst>
      <p:ext uri="{19B8F6BF-5375-455C-9EA6-DF929625EA0E}">
        <p15:presenceInfo xmlns:p15="http://schemas.microsoft.com/office/powerpoint/2012/main" userId="CARM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9900"/>
    <a:srgbClr val="000000"/>
    <a:srgbClr val="FF3300"/>
    <a:srgbClr val="EA3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074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A85B38-928E-44F3-B0A6-3867D4427D8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21E2848-F260-4D85-82DD-D4454E296CA1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Analizar</a:t>
          </a:r>
          <a:endParaRPr lang="es-ES" dirty="0"/>
        </a:p>
      </dgm:t>
    </dgm:pt>
    <dgm:pt modelId="{526919EC-4A61-42BF-9D88-37547A46DB00}" type="parTrans" cxnId="{57C134F1-84D5-4478-9523-607CE6775153}">
      <dgm:prSet/>
      <dgm:spPr/>
      <dgm:t>
        <a:bodyPr/>
        <a:lstStyle/>
        <a:p>
          <a:endParaRPr lang="es-ES"/>
        </a:p>
      </dgm:t>
    </dgm:pt>
    <dgm:pt modelId="{6951B06C-86A9-45DE-874E-0AFDE5976BCF}" type="sibTrans" cxnId="{57C134F1-84D5-4478-9523-607CE6775153}">
      <dgm:prSet/>
      <dgm:spPr/>
      <dgm:t>
        <a:bodyPr/>
        <a:lstStyle/>
        <a:p>
          <a:endParaRPr lang="es-ES"/>
        </a:p>
      </dgm:t>
    </dgm:pt>
    <dgm:pt modelId="{0D0820A3-1000-442C-ABD1-26A0F43EA3F5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Diagnosticar</a:t>
          </a:r>
          <a:endParaRPr lang="es-ES" dirty="0"/>
        </a:p>
      </dgm:t>
    </dgm:pt>
    <dgm:pt modelId="{3DB6609E-0FD2-4277-8D16-727D6E3A28F6}" type="parTrans" cxnId="{0E757470-636D-48B1-B0F1-2FD4EABEB606}">
      <dgm:prSet/>
      <dgm:spPr/>
      <dgm:t>
        <a:bodyPr/>
        <a:lstStyle/>
        <a:p>
          <a:endParaRPr lang="es-ES"/>
        </a:p>
      </dgm:t>
    </dgm:pt>
    <dgm:pt modelId="{58AE10A8-758B-4121-A7F9-965DD32BC976}" type="sibTrans" cxnId="{0E757470-636D-48B1-B0F1-2FD4EABEB606}">
      <dgm:prSet/>
      <dgm:spPr/>
      <dgm:t>
        <a:bodyPr/>
        <a:lstStyle/>
        <a:p>
          <a:endParaRPr lang="es-ES"/>
        </a:p>
      </dgm:t>
    </dgm:pt>
    <dgm:pt modelId="{59C73924-5016-4BE3-B37C-7BC30529DD44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Fundamentar</a:t>
          </a:r>
          <a:endParaRPr lang="es-ES" dirty="0"/>
        </a:p>
      </dgm:t>
    </dgm:pt>
    <dgm:pt modelId="{7AD0DC76-3459-4A99-B96F-FC2363014898}" type="parTrans" cxnId="{E5433089-52D0-410F-8EBF-E80BC2735DBB}">
      <dgm:prSet/>
      <dgm:spPr/>
      <dgm:t>
        <a:bodyPr/>
        <a:lstStyle/>
        <a:p>
          <a:endParaRPr lang="es-ES"/>
        </a:p>
      </dgm:t>
    </dgm:pt>
    <dgm:pt modelId="{8C57E767-1B3F-4D07-AAD0-A108FBCA0EBF}" type="sibTrans" cxnId="{E5433089-52D0-410F-8EBF-E80BC2735DBB}">
      <dgm:prSet/>
      <dgm:spPr/>
      <dgm:t>
        <a:bodyPr/>
        <a:lstStyle/>
        <a:p>
          <a:endParaRPr lang="es-ES"/>
        </a:p>
      </dgm:t>
    </dgm:pt>
    <dgm:pt modelId="{E1E8F718-F388-45F2-A214-48CBF64EECC2}" type="pres">
      <dgm:prSet presAssocID="{18A85B38-928E-44F3-B0A6-3867D4427D8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5789AC8-1E77-4D42-9C5E-3D5D75E20D4C}" type="pres">
      <dgm:prSet presAssocID="{C21E2848-F260-4D85-82DD-D4454E296CA1}" presName="composite" presStyleCnt="0"/>
      <dgm:spPr/>
    </dgm:pt>
    <dgm:pt modelId="{89932626-050E-4DED-83E5-95D108BC746D}" type="pres">
      <dgm:prSet presAssocID="{C21E2848-F260-4D85-82DD-D4454E296CA1}" presName="LShape" presStyleLbl="alignNode1" presStyleIdx="0" presStyleCnt="5"/>
      <dgm:spPr/>
    </dgm:pt>
    <dgm:pt modelId="{23E08981-322A-4F31-8749-572D9E734D98}" type="pres">
      <dgm:prSet presAssocID="{C21E2848-F260-4D85-82DD-D4454E296CA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D90418-1646-4D2A-94C9-3B8602C1A95A}" type="pres">
      <dgm:prSet presAssocID="{C21E2848-F260-4D85-82DD-D4454E296CA1}" presName="Triangle" presStyleLbl="alignNode1" presStyleIdx="1" presStyleCnt="5"/>
      <dgm:spPr/>
    </dgm:pt>
    <dgm:pt modelId="{B7492A08-DAE4-456A-901B-B3D4BB6F68E8}" type="pres">
      <dgm:prSet presAssocID="{6951B06C-86A9-45DE-874E-0AFDE5976BCF}" presName="sibTrans" presStyleCnt="0"/>
      <dgm:spPr/>
    </dgm:pt>
    <dgm:pt modelId="{F3683D0F-6F9A-4A00-8DF5-4E01DF7775A5}" type="pres">
      <dgm:prSet presAssocID="{6951B06C-86A9-45DE-874E-0AFDE5976BCF}" presName="space" presStyleCnt="0"/>
      <dgm:spPr/>
    </dgm:pt>
    <dgm:pt modelId="{97F8CB56-7B81-4267-AE72-BFA6528F60A0}" type="pres">
      <dgm:prSet presAssocID="{0D0820A3-1000-442C-ABD1-26A0F43EA3F5}" presName="composite" presStyleCnt="0"/>
      <dgm:spPr/>
    </dgm:pt>
    <dgm:pt modelId="{5C09C7E1-F26A-423F-99EC-6B5EADBA6CB6}" type="pres">
      <dgm:prSet presAssocID="{0D0820A3-1000-442C-ABD1-26A0F43EA3F5}" presName="LShape" presStyleLbl="alignNode1" presStyleIdx="2" presStyleCnt="5"/>
      <dgm:spPr/>
    </dgm:pt>
    <dgm:pt modelId="{30411709-819B-489D-BFD6-AFDA54210AAB}" type="pres">
      <dgm:prSet presAssocID="{0D0820A3-1000-442C-ABD1-26A0F43EA3F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199CF6-AF0D-4FBA-A61C-26614CF482CB}" type="pres">
      <dgm:prSet presAssocID="{0D0820A3-1000-442C-ABD1-26A0F43EA3F5}" presName="Triangle" presStyleLbl="alignNode1" presStyleIdx="3" presStyleCnt="5"/>
      <dgm:spPr/>
    </dgm:pt>
    <dgm:pt modelId="{FB891DC3-44AA-47B8-A67B-2B0336205C3D}" type="pres">
      <dgm:prSet presAssocID="{58AE10A8-758B-4121-A7F9-965DD32BC976}" presName="sibTrans" presStyleCnt="0"/>
      <dgm:spPr/>
    </dgm:pt>
    <dgm:pt modelId="{F62CFA89-4A3E-4938-96CE-17C6C846F876}" type="pres">
      <dgm:prSet presAssocID="{58AE10A8-758B-4121-A7F9-965DD32BC976}" presName="space" presStyleCnt="0"/>
      <dgm:spPr/>
    </dgm:pt>
    <dgm:pt modelId="{5CCC0602-2DDA-4F76-B0A3-40ECBA90F3A4}" type="pres">
      <dgm:prSet presAssocID="{59C73924-5016-4BE3-B37C-7BC30529DD44}" presName="composite" presStyleCnt="0"/>
      <dgm:spPr/>
    </dgm:pt>
    <dgm:pt modelId="{20976830-E067-46F7-87BE-38FD49C6230A}" type="pres">
      <dgm:prSet presAssocID="{59C73924-5016-4BE3-B37C-7BC30529DD44}" presName="LShape" presStyleLbl="alignNode1" presStyleIdx="4" presStyleCnt="5"/>
      <dgm:spPr/>
    </dgm:pt>
    <dgm:pt modelId="{69D4A0EE-6B0C-4E1D-B153-E751699E8446}" type="pres">
      <dgm:prSet presAssocID="{59C73924-5016-4BE3-B37C-7BC30529DD4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0249E2-BF3A-4E0D-9CDC-02496CBC994A}" type="presOf" srcId="{59C73924-5016-4BE3-B37C-7BC30529DD44}" destId="{69D4A0EE-6B0C-4E1D-B153-E751699E8446}" srcOrd="0" destOrd="0" presId="urn:microsoft.com/office/officeart/2009/3/layout/StepUpProcess"/>
    <dgm:cxn modelId="{DA5D3901-37F7-4F72-8B57-07208D1FAE8E}" type="presOf" srcId="{18A85B38-928E-44F3-B0A6-3867D4427D8F}" destId="{E1E8F718-F388-45F2-A214-48CBF64EECC2}" srcOrd="0" destOrd="0" presId="urn:microsoft.com/office/officeart/2009/3/layout/StepUpProcess"/>
    <dgm:cxn modelId="{0E757470-636D-48B1-B0F1-2FD4EABEB606}" srcId="{18A85B38-928E-44F3-B0A6-3867D4427D8F}" destId="{0D0820A3-1000-442C-ABD1-26A0F43EA3F5}" srcOrd="1" destOrd="0" parTransId="{3DB6609E-0FD2-4277-8D16-727D6E3A28F6}" sibTransId="{58AE10A8-758B-4121-A7F9-965DD32BC976}"/>
    <dgm:cxn modelId="{5CF7CCB4-C5D0-491E-9C77-2D0F73FBE017}" type="presOf" srcId="{0D0820A3-1000-442C-ABD1-26A0F43EA3F5}" destId="{30411709-819B-489D-BFD6-AFDA54210AAB}" srcOrd="0" destOrd="0" presId="urn:microsoft.com/office/officeart/2009/3/layout/StepUpProcess"/>
    <dgm:cxn modelId="{E5433089-52D0-410F-8EBF-E80BC2735DBB}" srcId="{18A85B38-928E-44F3-B0A6-3867D4427D8F}" destId="{59C73924-5016-4BE3-B37C-7BC30529DD44}" srcOrd="2" destOrd="0" parTransId="{7AD0DC76-3459-4A99-B96F-FC2363014898}" sibTransId="{8C57E767-1B3F-4D07-AAD0-A108FBCA0EBF}"/>
    <dgm:cxn modelId="{CBF1BD4F-8504-4EE8-9F5B-68BCB4C968E3}" type="presOf" srcId="{C21E2848-F260-4D85-82DD-D4454E296CA1}" destId="{23E08981-322A-4F31-8749-572D9E734D98}" srcOrd="0" destOrd="0" presId="urn:microsoft.com/office/officeart/2009/3/layout/StepUpProcess"/>
    <dgm:cxn modelId="{57C134F1-84D5-4478-9523-607CE6775153}" srcId="{18A85B38-928E-44F3-B0A6-3867D4427D8F}" destId="{C21E2848-F260-4D85-82DD-D4454E296CA1}" srcOrd="0" destOrd="0" parTransId="{526919EC-4A61-42BF-9D88-37547A46DB00}" sibTransId="{6951B06C-86A9-45DE-874E-0AFDE5976BCF}"/>
    <dgm:cxn modelId="{007DD7D8-6190-4290-B073-58229500CE5D}" type="presParOf" srcId="{E1E8F718-F388-45F2-A214-48CBF64EECC2}" destId="{65789AC8-1E77-4D42-9C5E-3D5D75E20D4C}" srcOrd="0" destOrd="0" presId="urn:microsoft.com/office/officeart/2009/3/layout/StepUpProcess"/>
    <dgm:cxn modelId="{71F0BEE6-49BD-4F7C-9A03-B85808019139}" type="presParOf" srcId="{65789AC8-1E77-4D42-9C5E-3D5D75E20D4C}" destId="{89932626-050E-4DED-83E5-95D108BC746D}" srcOrd="0" destOrd="0" presId="urn:microsoft.com/office/officeart/2009/3/layout/StepUpProcess"/>
    <dgm:cxn modelId="{C3CE3EB5-F882-4129-9C4A-68469F4C9C9F}" type="presParOf" srcId="{65789AC8-1E77-4D42-9C5E-3D5D75E20D4C}" destId="{23E08981-322A-4F31-8749-572D9E734D98}" srcOrd="1" destOrd="0" presId="urn:microsoft.com/office/officeart/2009/3/layout/StepUpProcess"/>
    <dgm:cxn modelId="{17483517-E85C-497F-86EB-B6195C4D7719}" type="presParOf" srcId="{65789AC8-1E77-4D42-9C5E-3D5D75E20D4C}" destId="{B8D90418-1646-4D2A-94C9-3B8602C1A95A}" srcOrd="2" destOrd="0" presId="urn:microsoft.com/office/officeart/2009/3/layout/StepUpProcess"/>
    <dgm:cxn modelId="{526D04C4-721B-4FE2-B9F6-611C4607F2D5}" type="presParOf" srcId="{E1E8F718-F388-45F2-A214-48CBF64EECC2}" destId="{B7492A08-DAE4-456A-901B-B3D4BB6F68E8}" srcOrd="1" destOrd="0" presId="urn:microsoft.com/office/officeart/2009/3/layout/StepUpProcess"/>
    <dgm:cxn modelId="{AAC5FFF6-A59A-47D0-9CDE-B0E757152264}" type="presParOf" srcId="{B7492A08-DAE4-456A-901B-B3D4BB6F68E8}" destId="{F3683D0F-6F9A-4A00-8DF5-4E01DF7775A5}" srcOrd="0" destOrd="0" presId="urn:microsoft.com/office/officeart/2009/3/layout/StepUpProcess"/>
    <dgm:cxn modelId="{88F893B8-0381-4C19-9CE7-1837F67AF54E}" type="presParOf" srcId="{E1E8F718-F388-45F2-A214-48CBF64EECC2}" destId="{97F8CB56-7B81-4267-AE72-BFA6528F60A0}" srcOrd="2" destOrd="0" presId="urn:microsoft.com/office/officeart/2009/3/layout/StepUpProcess"/>
    <dgm:cxn modelId="{54453898-A836-4B0C-B837-02936C4BF5F5}" type="presParOf" srcId="{97F8CB56-7B81-4267-AE72-BFA6528F60A0}" destId="{5C09C7E1-F26A-423F-99EC-6B5EADBA6CB6}" srcOrd="0" destOrd="0" presId="urn:microsoft.com/office/officeart/2009/3/layout/StepUpProcess"/>
    <dgm:cxn modelId="{88016863-31F3-4396-9D36-C86821538D60}" type="presParOf" srcId="{97F8CB56-7B81-4267-AE72-BFA6528F60A0}" destId="{30411709-819B-489D-BFD6-AFDA54210AAB}" srcOrd="1" destOrd="0" presId="urn:microsoft.com/office/officeart/2009/3/layout/StepUpProcess"/>
    <dgm:cxn modelId="{EA908BC1-9A10-4E9D-8519-A4FE7B325ABD}" type="presParOf" srcId="{97F8CB56-7B81-4267-AE72-BFA6528F60A0}" destId="{9A199CF6-AF0D-4FBA-A61C-26614CF482CB}" srcOrd="2" destOrd="0" presId="urn:microsoft.com/office/officeart/2009/3/layout/StepUpProcess"/>
    <dgm:cxn modelId="{1F117A36-7CE7-4410-AE6B-F3C349291FD1}" type="presParOf" srcId="{E1E8F718-F388-45F2-A214-48CBF64EECC2}" destId="{FB891DC3-44AA-47B8-A67B-2B0336205C3D}" srcOrd="3" destOrd="0" presId="urn:microsoft.com/office/officeart/2009/3/layout/StepUpProcess"/>
    <dgm:cxn modelId="{2EC6F977-A75C-473F-9439-D287F4B7B6EF}" type="presParOf" srcId="{FB891DC3-44AA-47B8-A67B-2B0336205C3D}" destId="{F62CFA89-4A3E-4938-96CE-17C6C846F876}" srcOrd="0" destOrd="0" presId="urn:microsoft.com/office/officeart/2009/3/layout/StepUpProcess"/>
    <dgm:cxn modelId="{A28178E8-DDA4-4E8D-AFF4-EC030A554185}" type="presParOf" srcId="{E1E8F718-F388-45F2-A214-48CBF64EECC2}" destId="{5CCC0602-2DDA-4F76-B0A3-40ECBA90F3A4}" srcOrd="4" destOrd="0" presId="urn:microsoft.com/office/officeart/2009/3/layout/StepUpProcess"/>
    <dgm:cxn modelId="{1C755473-4861-4272-8898-48F454CAC711}" type="presParOf" srcId="{5CCC0602-2DDA-4F76-B0A3-40ECBA90F3A4}" destId="{20976830-E067-46F7-87BE-38FD49C6230A}" srcOrd="0" destOrd="0" presId="urn:microsoft.com/office/officeart/2009/3/layout/StepUpProcess"/>
    <dgm:cxn modelId="{670C1A0B-352C-46F0-BAB8-A357DB151E3C}" type="presParOf" srcId="{5CCC0602-2DDA-4F76-B0A3-40ECBA90F3A4}" destId="{69D4A0EE-6B0C-4E1D-B153-E751699E844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E81DA-78A3-4343-A60A-8FD4B464418C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3AD5A9C-B288-458C-A0D8-1A72E575D9A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Contacto cultural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CED423-EA8E-4597-94D7-66645EFDE06C}" type="parTrans" cxnId="{921FE87F-6022-4256-A751-388160F9E3C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C4B51-DDEE-42E7-B5FE-315BD5BEC9CA}" type="sibTrans" cxnId="{921FE87F-6022-4256-A751-388160F9E3C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A9EE16-4D55-49ED-AF37-FF55C66E8D2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Actitud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3CA35E-C3EB-4CA8-AB54-DA9711CCCCE7}" type="parTrans" cxnId="{A5C6172E-9F72-40E9-8784-1665A10D3A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66E3D-2DB7-4D80-856C-08E73DA7DE7C}" type="sibTrans" cxnId="{A5C6172E-9F72-40E9-8784-1665A10D3A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DFE2A-FA64-4737-B567-6E1503CEBD4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Contacto permanente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4A4EF-F9F2-4847-9EB9-94BA98FC7FC6}" type="parTrans" cxnId="{1D186C8C-F0A8-49FD-A5F4-58CD2BF2A6E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71996-ADC2-4FD9-9330-F9F948F6BE21}" type="sibTrans" cxnId="{1D186C8C-F0A8-49FD-A5F4-58CD2BF2A6E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B09729-7D6D-46D0-B0F7-6FF3505A8109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Integración 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2BE204-C8AD-426B-BA47-E56BE65799E3}" type="parTrans" cxnId="{18833430-E5DA-49DC-AE55-4F01C112E5B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C1D30-7254-44FB-952D-6C180C8CA654}" type="sibTrans" cxnId="{18833430-E5DA-49DC-AE55-4F01C112E5B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E9409-6EF1-4C89-A02D-898FB1AF190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Asimilación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4A9F4-4939-4BD8-9F1A-9AD8A82220EA}" type="parTrans" cxnId="{A142D676-33CE-4F06-9BB7-186F50D215B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CA6B0-BBEE-4C9D-8341-5058DB259F55}" type="sibTrans" cxnId="{A142D676-33CE-4F06-9BB7-186F50D215BB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F21B0-B570-4E88-BA61-12F4D382CC15}" type="pres">
      <dgm:prSet presAssocID="{58BE81DA-78A3-4343-A60A-8FD4B46441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2ED0D0-3212-4873-BF4E-CFCB042677B1}" type="pres">
      <dgm:prSet presAssocID="{58BE81DA-78A3-4343-A60A-8FD4B464418C}" presName="cycle" presStyleCnt="0"/>
      <dgm:spPr/>
    </dgm:pt>
    <dgm:pt modelId="{1C2D0E5B-EBEC-4A90-9059-F55D68C0FDEE}" type="pres">
      <dgm:prSet presAssocID="{13AD5A9C-B288-458C-A0D8-1A72E575D9A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6058EA-311F-4F1F-986E-2F613115893B}" type="pres">
      <dgm:prSet presAssocID="{320C4B51-DDEE-42E7-B5FE-315BD5BEC9CA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5C09C535-94B8-443E-8B27-83B5F14BE08A}" type="pres">
      <dgm:prSet presAssocID="{4DA9EE16-4D55-49ED-AF37-FF55C66E8D2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DC585D-414C-4C98-8733-39A0B20B55C0}" type="pres">
      <dgm:prSet presAssocID="{1D2DFE2A-FA64-4737-B567-6E1503CEBD44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7435E7-D3D7-4B02-9CA8-C5A7EF45326E}" type="pres">
      <dgm:prSet presAssocID="{9BB09729-7D6D-46D0-B0F7-6FF3505A810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CE09C7-337A-4CC1-A2E1-3508D679666F}" type="pres">
      <dgm:prSet presAssocID="{45CE9409-6EF1-4C89-A02D-898FB1AF1908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BA492F-B26D-4FC3-80DD-5C4D869DF138}" type="presOf" srcId="{58BE81DA-78A3-4343-A60A-8FD4B464418C}" destId="{8C4F21B0-B570-4E88-BA61-12F4D382CC15}" srcOrd="0" destOrd="0" presId="urn:microsoft.com/office/officeart/2005/8/layout/cycle3"/>
    <dgm:cxn modelId="{1D186C8C-F0A8-49FD-A5F4-58CD2BF2A6E9}" srcId="{58BE81DA-78A3-4343-A60A-8FD4B464418C}" destId="{1D2DFE2A-FA64-4737-B567-6E1503CEBD44}" srcOrd="2" destOrd="0" parTransId="{DCB4A4EF-F9F2-4847-9EB9-94BA98FC7FC6}" sibTransId="{34371996-ADC2-4FD9-9330-F9F948F6BE21}"/>
    <dgm:cxn modelId="{A20A115B-6005-4753-88B8-F40E92167C5F}" type="presOf" srcId="{45CE9409-6EF1-4C89-A02D-898FB1AF1908}" destId="{31CE09C7-337A-4CC1-A2E1-3508D679666F}" srcOrd="0" destOrd="0" presId="urn:microsoft.com/office/officeart/2005/8/layout/cycle3"/>
    <dgm:cxn modelId="{18833430-E5DA-49DC-AE55-4F01C112E5B5}" srcId="{58BE81DA-78A3-4343-A60A-8FD4B464418C}" destId="{9BB09729-7D6D-46D0-B0F7-6FF3505A8109}" srcOrd="3" destOrd="0" parTransId="{802BE204-C8AD-426B-BA47-E56BE65799E3}" sibTransId="{491C1D30-7254-44FB-952D-6C180C8CA654}"/>
    <dgm:cxn modelId="{825AD3DC-6E57-4450-8BFA-3736153B0A48}" type="presOf" srcId="{9BB09729-7D6D-46D0-B0F7-6FF3505A8109}" destId="{C47435E7-D3D7-4B02-9CA8-C5A7EF45326E}" srcOrd="0" destOrd="0" presId="urn:microsoft.com/office/officeart/2005/8/layout/cycle3"/>
    <dgm:cxn modelId="{AE50C950-D43B-4AC3-A7AA-90A484D3D3A4}" type="presOf" srcId="{320C4B51-DDEE-42E7-B5FE-315BD5BEC9CA}" destId="{996058EA-311F-4F1F-986E-2F613115893B}" srcOrd="0" destOrd="0" presId="urn:microsoft.com/office/officeart/2005/8/layout/cycle3"/>
    <dgm:cxn modelId="{AFBEF2A3-AC19-47A1-B13F-89C10053BF97}" type="presOf" srcId="{4DA9EE16-4D55-49ED-AF37-FF55C66E8D25}" destId="{5C09C535-94B8-443E-8B27-83B5F14BE08A}" srcOrd="0" destOrd="0" presId="urn:microsoft.com/office/officeart/2005/8/layout/cycle3"/>
    <dgm:cxn modelId="{A5C6172E-9F72-40E9-8784-1665A10D3AD6}" srcId="{58BE81DA-78A3-4343-A60A-8FD4B464418C}" destId="{4DA9EE16-4D55-49ED-AF37-FF55C66E8D25}" srcOrd="1" destOrd="0" parTransId="{E03CA35E-C3EB-4CA8-AB54-DA9711CCCCE7}" sibTransId="{89066E3D-2DB7-4D80-856C-08E73DA7DE7C}"/>
    <dgm:cxn modelId="{2E8AB8AC-577F-468B-9946-43964557F35C}" type="presOf" srcId="{13AD5A9C-B288-458C-A0D8-1A72E575D9A4}" destId="{1C2D0E5B-EBEC-4A90-9059-F55D68C0FDEE}" srcOrd="0" destOrd="0" presId="urn:microsoft.com/office/officeart/2005/8/layout/cycle3"/>
    <dgm:cxn modelId="{AFF6B6AC-BBFA-4623-AE3B-CFC7B1DA4153}" type="presOf" srcId="{1D2DFE2A-FA64-4737-B567-6E1503CEBD44}" destId="{5FDC585D-414C-4C98-8733-39A0B20B55C0}" srcOrd="0" destOrd="0" presId="urn:microsoft.com/office/officeart/2005/8/layout/cycle3"/>
    <dgm:cxn modelId="{921FE87F-6022-4256-A751-388160F9E3C1}" srcId="{58BE81DA-78A3-4343-A60A-8FD4B464418C}" destId="{13AD5A9C-B288-458C-A0D8-1A72E575D9A4}" srcOrd="0" destOrd="0" parTransId="{23CED423-EA8E-4597-94D7-66645EFDE06C}" sibTransId="{320C4B51-DDEE-42E7-B5FE-315BD5BEC9CA}"/>
    <dgm:cxn modelId="{A142D676-33CE-4F06-9BB7-186F50D215BB}" srcId="{58BE81DA-78A3-4343-A60A-8FD4B464418C}" destId="{45CE9409-6EF1-4C89-A02D-898FB1AF1908}" srcOrd="4" destOrd="0" parTransId="{0984A9F4-4939-4BD8-9F1A-9AD8A82220EA}" sibTransId="{34ACA6B0-BBEE-4C9D-8341-5058DB259F55}"/>
    <dgm:cxn modelId="{38BDF8F0-43FA-4105-9D65-FFB5CD8DF17F}" type="presParOf" srcId="{8C4F21B0-B570-4E88-BA61-12F4D382CC15}" destId="{AD2ED0D0-3212-4873-BF4E-CFCB042677B1}" srcOrd="0" destOrd="0" presId="urn:microsoft.com/office/officeart/2005/8/layout/cycle3"/>
    <dgm:cxn modelId="{AFACC8FE-1CAA-4B78-8634-1C93CBD51536}" type="presParOf" srcId="{AD2ED0D0-3212-4873-BF4E-CFCB042677B1}" destId="{1C2D0E5B-EBEC-4A90-9059-F55D68C0FDEE}" srcOrd="0" destOrd="0" presId="urn:microsoft.com/office/officeart/2005/8/layout/cycle3"/>
    <dgm:cxn modelId="{E64CA9C1-FB5B-4352-BB5C-D7F6A17385C8}" type="presParOf" srcId="{AD2ED0D0-3212-4873-BF4E-CFCB042677B1}" destId="{996058EA-311F-4F1F-986E-2F613115893B}" srcOrd="1" destOrd="0" presId="urn:microsoft.com/office/officeart/2005/8/layout/cycle3"/>
    <dgm:cxn modelId="{536AFC22-B7DA-4D64-86D6-AAE715F929F5}" type="presParOf" srcId="{AD2ED0D0-3212-4873-BF4E-CFCB042677B1}" destId="{5C09C535-94B8-443E-8B27-83B5F14BE08A}" srcOrd="2" destOrd="0" presId="urn:microsoft.com/office/officeart/2005/8/layout/cycle3"/>
    <dgm:cxn modelId="{BEB3E40A-2D83-4E0B-9F55-D9A887355150}" type="presParOf" srcId="{AD2ED0D0-3212-4873-BF4E-CFCB042677B1}" destId="{5FDC585D-414C-4C98-8733-39A0B20B55C0}" srcOrd="3" destOrd="0" presId="urn:microsoft.com/office/officeart/2005/8/layout/cycle3"/>
    <dgm:cxn modelId="{D175EB9F-48C3-4D6B-B0C8-22D07532F84B}" type="presParOf" srcId="{AD2ED0D0-3212-4873-BF4E-CFCB042677B1}" destId="{C47435E7-D3D7-4B02-9CA8-C5A7EF45326E}" srcOrd="4" destOrd="0" presId="urn:microsoft.com/office/officeart/2005/8/layout/cycle3"/>
    <dgm:cxn modelId="{E289F9C9-92B9-42DD-85EB-BF79BD7C9D57}" type="presParOf" srcId="{AD2ED0D0-3212-4873-BF4E-CFCB042677B1}" destId="{31CE09C7-337A-4CC1-A2E1-3508D679666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08D9B9-ABE3-4D93-8157-D401D62EA29E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DCCA59D-7FA4-4846-8650-179FEABDD04B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favorable o Apologética</a:t>
          </a:r>
          <a:endParaRPr lang="es-ES" sz="1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E081AE-C3BC-41E5-867C-402E9AC5DEE2}" type="parTrans" cxnId="{E1C36C49-EA6C-4BB3-B08A-10218627F1D8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F9252-8C02-475E-BA18-59F63E15B055}" type="sibTrans" cxnId="{E1C36C49-EA6C-4BB3-B08A-10218627F1D8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AC7EC-3795-4DB0-9F45-B3448F867D20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de la advertencia o precautoria</a:t>
          </a:r>
        </a:p>
      </dgm:t>
    </dgm:pt>
    <dgm:pt modelId="{BB3FC2AD-F474-41DB-9D09-5681579CE0B0}" type="parTrans" cxnId="{7740AA23-74FB-456F-925E-7B75C86AC9D6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BF296-3028-403A-952C-8A98C924671F}" type="sibTrans" cxnId="{7740AA23-74FB-456F-925E-7B75C86AC9D6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7BAD0B-CB3D-49E7-BECF-BC485704D8A9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Científica: El porqué del turismo </a:t>
          </a:r>
          <a:endParaRPr lang="es-ES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18341-B849-4334-A277-F3D6C7E68636}" type="parTrans" cxnId="{BAC371D4-1249-4FD9-A931-81B97CC44E04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E62BB-7358-4F3B-A1AD-E7B791C2FE3E}" type="sibTrans" cxnId="{BAC371D4-1249-4FD9-A931-81B97CC44E04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E0B6-11E8-4727-A519-26C36063DCA0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de la adaptación</a:t>
          </a:r>
          <a:endParaRPr lang="es-ES" sz="1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2A45C-59A7-4E31-97AD-9E53B46F85E1}" type="parTrans" cxnId="{C986104C-1D6C-47AC-A30A-4369EC1B50EF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119F6-9FCA-42E1-8A51-7BD98FD9DA37}" type="sibTrans" cxnId="{C986104C-1D6C-47AC-A30A-4369EC1B50EF}">
      <dgm:prSet/>
      <dgm:spPr/>
      <dgm:t>
        <a:bodyPr/>
        <a:lstStyle/>
        <a:p>
          <a:endParaRPr lang="es-ES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928EFE-0DBB-4907-B3D8-5ED607C0BDDA}" type="pres">
      <dgm:prSet presAssocID="{8808D9B9-ABE3-4D93-8157-D401D62EA29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F91D9F-7427-41DA-BB98-5EB1C4A6646F}" type="pres">
      <dgm:prSet presAssocID="{8808D9B9-ABE3-4D93-8157-D401D62EA29E}" presName="axisShape" presStyleLbl="bgShp" presStyleIdx="0" presStyleCnt="1"/>
      <dgm:spPr/>
    </dgm:pt>
    <dgm:pt modelId="{0F0A743F-94F9-4970-9995-BAAE8EE2110F}" type="pres">
      <dgm:prSet presAssocID="{8808D9B9-ABE3-4D93-8157-D401D62EA29E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A97EAA-637B-46AA-8E19-531A4BAA45D0}" type="pres">
      <dgm:prSet presAssocID="{8808D9B9-ABE3-4D93-8157-D401D62EA29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AB84B8-8A93-4FEC-95F9-0A4E6BD3D7FF}" type="pres">
      <dgm:prSet presAssocID="{8808D9B9-ABE3-4D93-8157-D401D62EA29E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7EF2FC-2FF2-43D6-B1CB-23F85BCBC50A}" type="pres">
      <dgm:prSet presAssocID="{8808D9B9-ABE3-4D93-8157-D401D62EA29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86104C-1D6C-47AC-A30A-4369EC1B50EF}" srcId="{8808D9B9-ABE3-4D93-8157-D401D62EA29E}" destId="{3057E0B6-11E8-4727-A519-26C36063DCA0}" srcOrd="3" destOrd="0" parTransId="{B5C2A45C-59A7-4E31-97AD-9E53B46F85E1}" sibTransId="{A76119F6-9FCA-42E1-8A51-7BD98FD9DA37}"/>
    <dgm:cxn modelId="{2B62E378-B953-4A6A-890D-691EDCBBE43F}" type="presOf" srcId="{3057E0B6-11E8-4727-A519-26C36063DCA0}" destId="{6A7EF2FC-2FF2-43D6-B1CB-23F85BCBC50A}" srcOrd="0" destOrd="0" presId="urn:microsoft.com/office/officeart/2005/8/layout/matrix2"/>
    <dgm:cxn modelId="{7740AA23-74FB-456F-925E-7B75C86AC9D6}" srcId="{8808D9B9-ABE3-4D93-8157-D401D62EA29E}" destId="{230AC7EC-3795-4DB0-9F45-B3448F867D20}" srcOrd="1" destOrd="0" parTransId="{BB3FC2AD-F474-41DB-9D09-5681579CE0B0}" sibTransId="{81EBF296-3028-403A-952C-8A98C924671F}"/>
    <dgm:cxn modelId="{E1C36C49-EA6C-4BB3-B08A-10218627F1D8}" srcId="{8808D9B9-ABE3-4D93-8157-D401D62EA29E}" destId="{BDCCA59D-7FA4-4846-8650-179FEABDD04B}" srcOrd="0" destOrd="0" parTransId="{99E081AE-C3BC-41E5-867C-402E9AC5DEE2}" sibTransId="{B79F9252-8C02-475E-BA18-59F63E15B055}"/>
    <dgm:cxn modelId="{BAC371D4-1249-4FD9-A931-81B97CC44E04}" srcId="{8808D9B9-ABE3-4D93-8157-D401D62EA29E}" destId="{6B7BAD0B-CB3D-49E7-BECF-BC485704D8A9}" srcOrd="2" destOrd="0" parTransId="{2CC18341-B849-4334-A277-F3D6C7E68636}" sibTransId="{DCBE62BB-7358-4F3B-A1AD-E7B791C2FE3E}"/>
    <dgm:cxn modelId="{273539A3-D4CA-4A44-BC26-F1A2DE5BAB37}" type="presOf" srcId="{6B7BAD0B-CB3D-49E7-BECF-BC485704D8A9}" destId="{F4AB84B8-8A93-4FEC-95F9-0A4E6BD3D7FF}" srcOrd="0" destOrd="0" presId="urn:microsoft.com/office/officeart/2005/8/layout/matrix2"/>
    <dgm:cxn modelId="{C2871844-639B-4E8C-974D-DD874B02755A}" type="presOf" srcId="{230AC7EC-3795-4DB0-9F45-B3448F867D20}" destId="{91A97EAA-637B-46AA-8E19-531A4BAA45D0}" srcOrd="0" destOrd="0" presId="urn:microsoft.com/office/officeart/2005/8/layout/matrix2"/>
    <dgm:cxn modelId="{EFD1B8D1-217A-4778-94D6-B469DC3080A5}" type="presOf" srcId="{BDCCA59D-7FA4-4846-8650-179FEABDD04B}" destId="{0F0A743F-94F9-4970-9995-BAAE8EE2110F}" srcOrd="0" destOrd="0" presId="urn:microsoft.com/office/officeart/2005/8/layout/matrix2"/>
    <dgm:cxn modelId="{B24D792B-C1EE-448B-8580-DF45F01E0C48}" type="presOf" srcId="{8808D9B9-ABE3-4D93-8157-D401D62EA29E}" destId="{49928EFE-0DBB-4907-B3D8-5ED607C0BDDA}" srcOrd="0" destOrd="0" presId="urn:microsoft.com/office/officeart/2005/8/layout/matrix2"/>
    <dgm:cxn modelId="{EDD3B9B4-688E-4307-A2DD-FD34C21295CF}" type="presParOf" srcId="{49928EFE-0DBB-4907-B3D8-5ED607C0BDDA}" destId="{7AF91D9F-7427-41DA-BB98-5EB1C4A6646F}" srcOrd="0" destOrd="0" presId="urn:microsoft.com/office/officeart/2005/8/layout/matrix2"/>
    <dgm:cxn modelId="{38457F95-8E75-4A06-B22A-72C751E12762}" type="presParOf" srcId="{49928EFE-0DBB-4907-B3D8-5ED607C0BDDA}" destId="{0F0A743F-94F9-4970-9995-BAAE8EE2110F}" srcOrd="1" destOrd="0" presId="urn:microsoft.com/office/officeart/2005/8/layout/matrix2"/>
    <dgm:cxn modelId="{955D6529-F120-46B9-83AF-0E67A7F21BF4}" type="presParOf" srcId="{49928EFE-0DBB-4907-B3D8-5ED607C0BDDA}" destId="{91A97EAA-637B-46AA-8E19-531A4BAA45D0}" srcOrd="2" destOrd="0" presId="urn:microsoft.com/office/officeart/2005/8/layout/matrix2"/>
    <dgm:cxn modelId="{E67A8DE7-D44B-4985-85CA-9DD9B2C6DFA5}" type="presParOf" srcId="{49928EFE-0DBB-4907-B3D8-5ED607C0BDDA}" destId="{F4AB84B8-8A93-4FEC-95F9-0A4E6BD3D7FF}" srcOrd="3" destOrd="0" presId="urn:microsoft.com/office/officeart/2005/8/layout/matrix2"/>
    <dgm:cxn modelId="{2D5F1767-D64B-4756-917A-DA60C5024CA0}" type="presParOf" srcId="{49928EFE-0DBB-4907-B3D8-5ED607C0BDDA}" destId="{6A7EF2FC-2FF2-43D6-B1CB-23F85BCBC50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65F00A-5D4C-47D1-84E6-1E6CDB5530F6}" type="doc">
      <dgm:prSet loTypeId="urn:microsoft.com/office/officeart/2005/8/layout/pyramid4" loCatId="pyramid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CC2049BD-21C0-41B7-B894-E490F07A717F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Chamanismo/</a:t>
          </a:r>
        </a:p>
        <a:p>
          <a:r>
            <a:rPr lang="es-ES" sz="1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shamanismo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35B6BB-1FFA-4D90-9146-93ABD75C1BBC}" type="parTrans" cxnId="{F2E37CD2-9781-4C6C-9698-D030D92123B5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8D04AD-8568-4AF8-9779-06CF1113DA1D}" type="sibTrans" cxnId="{F2E37CD2-9781-4C6C-9698-D030D92123B5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D71B57-4728-4FBA-99CA-679EBC31D0C6}">
      <dgm:prSet phldrT="[Texto]" custT="1"/>
      <dgm:spPr/>
      <dgm:t>
        <a:bodyPr/>
        <a:lstStyle/>
        <a:p>
          <a:r>
            <a:rPr lang="es-ES" sz="1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intelectual y religioso 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B468B-8FC7-4EEF-AAA1-E768C3D60837}" type="parTrans" cxnId="{4A168199-8275-45D0-AD59-50600B0F6A39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6C1D0-FB3F-47FF-BAA9-3BBF8D594CB4}" type="sibTrans" cxnId="{4A168199-8275-45D0-AD59-50600B0F6A39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41039-2F34-472D-B518-3E0F0F765028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Siberia y Asia central 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32897-C75E-46FB-96C4-2F4F75FE3C3D}" type="parTrans" cxnId="{50D93D3B-D2BA-472D-A6D6-50D3FF445271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D18E9-713D-402F-9090-E6473A633DC9}" type="sibTrans" cxnId="{50D93D3B-D2BA-472D-A6D6-50D3FF445271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EC8C4-FED4-4A1C-A66F-EAAFB556E634}">
      <dgm:prSet phldrT="[Texto]" custT="1"/>
      <dgm:spPr/>
      <dgm:t>
        <a:bodyPr/>
        <a:lstStyle/>
        <a:p>
          <a:r>
            <a:rPr lang="es-ES" sz="1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Elegido</a:t>
          </a:r>
        </a:p>
        <a:p>
          <a:r>
            <a:rPr lang="es-ES" sz="1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Mediador</a:t>
          </a:r>
        </a:p>
        <a:p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6D980-2C17-4843-975D-29B8EE8181A1}" type="parTrans" cxnId="{514A1868-7791-4170-B4FF-D6E3A7D7753F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002F86-273C-4F93-9D94-4D50E79C60CA}" type="sibTrans" cxnId="{514A1868-7791-4170-B4FF-D6E3A7D7753F}">
      <dgm:prSet/>
      <dgm:spPr/>
      <dgm:t>
        <a:bodyPr/>
        <a:lstStyle/>
        <a:p>
          <a:endParaRPr lang="es-ES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90CAD4-4F84-4E89-9225-B937EA5DB797}" type="pres">
      <dgm:prSet presAssocID="{5A65F00A-5D4C-47D1-84E6-1E6CDB5530F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8A248B-61AF-4C29-8C76-1AF42ADBAD48}" type="pres">
      <dgm:prSet presAssocID="{5A65F00A-5D4C-47D1-84E6-1E6CDB5530F6}" presName="triangle1" presStyleLbl="node1" presStyleIdx="0" presStyleCnt="4" custScaleX="109747" custScaleY="1036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2EBC2C-262B-4A42-99BA-C33B1AAD90CB}" type="pres">
      <dgm:prSet presAssocID="{5A65F00A-5D4C-47D1-84E6-1E6CDB5530F6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AED937-D0C9-4928-B00F-C57240265A27}" type="pres">
      <dgm:prSet presAssocID="{5A65F00A-5D4C-47D1-84E6-1E6CDB5530F6}" presName="triangle3" presStyleLbl="node1" presStyleIdx="2" presStyleCnt="4" custScaleX="106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D0A46C-85B8-4E50-B620-217E8B71A5B3}" type="pres">
      <dgm:prSet presAssocID="{5A65F00A-5D4C-47D1-84E6-1E6CDB5530F6}" presName="triangle4" presStyleLbl="node1" presStyleIdx="3" presStyleCnt="4" custScaleX="1079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168199-8275-45D0-AD59-50600B0F6A39}" srcId="{5A65F00A-5D4C-47D1-84E6-1E6CDB5530F6}" destId="{0BD71B57-4728-4FBA-99CA-679EBC31D0C6}" srcOrd="1" destOrd="0" parTransId="{B7CB468B-8FC7-4EEF-AAA1-E768C3D60837}" sibTransId="{12F6C1D0-FB3F-47FF-BAA9-3BBF8D594CB4}"/>
    <dgm:cxn modelId="{514A1868-7791-4170-B4FF-D6E3A7D7753F}" srcId="{5A65F00A-5D4C-47D1-84E6-1E6CDB5530F6}" destId="{9BDEC8C4-FED4-4A1C-A66F-EAAFB556E634}" srcOrd="3" destOrd="0" parTransId="{A916D980-2C17-4843-975D-29B8EE8181A1}" sibTransId="{EC002F86-273C-4F93-9D94-4D50E79C60CA}"/>
    <dgm:cxn modelId="{B51E9887-94B3-4A84-81DE-F6A3B2E28207}" type="presOf" srcId="{CC2049BD-21C0-41B7-B894-E490F07A717F}" destId="{128A248B-61AF-4C29-8C76-1AF42ADBAD48}" srcOrd="0" destOrd="0" presId="urn:microsoft.com/office/officeart/2005/8/layout/pyramid4"/>
    <dgm:cxn modelId="{F2E37CD2-9781-4C6C-9698-D030D92123B5}" srcId="{5A65F00A-5D4C-47D1-84E6-1E6CDB5530F6}" destId="{CC2049BD-21C0-41B7-B894-E490F07A717F}" srcOrd="0" destOrd="0" parTransId="{FB35B6BB-1FFA-4D90-9146-93ABD75C1BBC}" sibTransId="{268D04AD-8568-4AF8-9779-06CF1113DA1D}"/>
    <dgm:cxn modelId="{F78F8261-AF60-4D1A-880E-52EC61CDD06C}" type="presOf" srcId="{9BDEC8C4-FED4-4A1C-A66F-EAAFB556E634}" destId="{28D0A46C-85B8-4E50-B620-217E8B71A5B3}" srcOrd="0" destOrd="0" presId="urn:microsoft.com/office/officeart/2005/8/layout/pyramid4"/>
    <dgm:cxn modelId="{7C7E538B-8B55-4E93-8D86-A6B547723FD7}" type="presOf" srcId="{D4241039-2F34-472D-B518-3E0F0F765028}" destId="{DBAED937-D0C9-4928-B00F-C57240265A27}" srcOrd="0" destOrd="0" presId="urn:microsoft.com/office/officeart/2005/8/layout/pyramid4"/>
    <dgm:cxn modelId="{4E75C9A6-D957-4389-9574-E78F99C355E9}" type="presOf" srcId="{5A65F00A-5D4C-47D1-84E6-1E6CDB5530F6}" destId="{4A90CAD4-4F84-4E89-9225-B937EA5DB797}" srcOrd="0" destOrd="0" presId="urn:microsoft.com/office/officeart/2005/8/layout/pyramid4"/>
    <dgm:cxn modelId="{1E770AB3-EAC4-4641-B57B-029DAE51091F}" type="presOf" srcId="{0BD71B57-4728-4FBA-99CA-679EBC31D0C6}" destId="{462EBC2C-262B-4A42-99BA-C33B1AAD90CB}" srcOrd="0" destOrd="0" presId="urn:microsoft.com/office/officeart/2005/8/layout/pyramid4"/>
    <dgm:cxn modelId="{50D93D3B-D2BA-472D-A6D6-50D3FF445271}" srcId="{5A65F00A-5D4C-47D1-84E6-1E6CDB5530F6}" destId="{D4241039-2F34-472D-B518-3E0F0F765028}" srcOrd="2" destOrd="0" parTransId="{E8732897-C75E-46FB-96C4-2F4F75FE3C3D}" sibTransId="{40ED18E9-713D-402F-9090-E6473A633DC9}"/>
    <dgm:cxn modelId="{03F94D3F-2946-4D24-ADA1-7F3B23A9329D}" type="presParOf" srcId="{4A90CAD4-4F84-4E89-9225-B937EA5DB797}" destId="{128A248B-61AF-4C29-8C76-1AF42ADBAD48}" srcOrd="0" destOrd="0" presId="urn:microsoft.com/office/officeart/2005/8/layout/pyramid4"/>
    <dgm:cxn modelId="{AA7600EC-FCEE-4593-8C1E-5D8C06596BB8}" type="presParOf" srcId="{4A90CAD4-4F84-4E89-9225-B937EA5DB797}" destId="{462EBC2C-262B-4A42-99BA-C33B1AAD90CB}" srcOrd="1" destOrd="0" presId="urn:microsoft.com/office/officeart/2005/8/layout/pyramid4"/>
    <dgm:cxn modelId="{7E622B11-B7B8-4D8C-AFB0-73155F455F0F}" type="presParOf" srcId="{4A90CAD4-4F84-4E89-9225-B937EA5DB797}" destId="{DBAED937-D0C9-4928-B00F-C57240265A27}" srcOrd="2" destOrd="0" presId="urn:microsoft.com/office/officeart/2005/8/layout/pyramid4"/>
    <dgm:cxn modelId="{C04F4A09-CF9C-4334-9766-06F0AC500118}" type="presParOf" srcId="{4A90CAD4-4F84-4E89-9225-B937EA5DB797}" destId="{28D0A46C-85B8-4E50-B620-217E8B71A5B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BCD2DF-391A-407F-A442-1076E7F210AE}" type="doc">
      <dgm:prSet loTypeId="urn:microsoft.com/office/officeart/2005/8/layout/arrow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6C8B893-C11D-4815-BDDB-47F32DA1CDFA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Criterio 1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D0336-D171-49DC-B579-724068502573}" type="parTrans" cxnId="{8B56D5E8-B410-4BEE-AC22-739D9797B42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324FF-2302-4EC6-82FE-F85B94A9EF96}" type="sibTrans" cxnId="{8B56D5E8-B410-4BEE-AC22-739D9797B42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FC7AB-4922-4CDF-A1FE-17E8717EF465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Criterio 2</a:t>
          </a:r>
          <a:endParaRPr lang="es-E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CFF338-AEC5-4C62-B955-31A4DC59CF1F}" type="parTrans" cxnId="{7F5AD638-A850-43A9-B2EB-C33BD946E5A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330A52-032E-4A45-80FA-C858DAE514E4}" type="sibTrans" cxnId="{7F5AD638-A850-43A9-B2EB-C33BD946E5A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CD79F-A5D3-4A6C-AFBD-CF1F019AAA94}" type="pres">
      <dgm:prSet presAssocID="{64BCD2DF-391A-407F-A442-1076E7F210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DC6EC76-9E25-4A8B-B99D-315C0CBC6A14}" type="pres">
      <dgm:prSet presAssocID="{96C8B893-C11D-4815-BDDB-47F32DA1CDF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F9C836-2C73-4313-BF98-8F441B18315D}" type="pres">
      <dgm:prSet presAssocID="{BE5FC7AB-4922-4CDF-A1FE-17E8717EF465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5AD638-A850-43A9-B2EB-C33BD946E5A1}" srcId="{64BCD2DF-391A-407F-A442-1076E7F210AE}" destId="{BE5FC7AB-4922-4CDF-A1FE-17E8717EF465}" srcOrd="1" destOrd="0" parTransId="{ABCFF338-AEC5-4C62-B955-31A4DC59CF1F}" sibTransId="{9F330A52-032E-4A45-80FA-C858DAE514E4}"/>
    <dgm:cxn modelId="{A3D89856-5173-4A56-872D-95AB17BCE662}" type="presOf" srcId="{96C8B893-C11D-4815-BDDB-47F32DA1CDFA}" destId="{DDC6EC76-9E25-4A8B-B99D-315C0CBC6A14}" srcOrd="0" destOrd="0" presId="urn:microsoft.com/office/officeart/2005/8/layout/arrow1"/>
    <dgm:cxn modelId="{8B56D5E8-B410-4BEE-AC22-739D9797B42C}" srcId="{64BCD2DF-391A-407F-A442-1076E7F210AE}" destId="{96C8B893-C11D-4815-BDDB-47F32DA1CDFA}" srcOrd="0" destOrd="0" parTransId="{3E6D0336-D171-49DC-B579-724068502573}" sibTransId="{04B324FF-2302-4EC6-82FE-F85B94A9EF96}"/>
    <dgm:cxn modelId="{C7A1602D-DD28-4250-987D-3898DCE21BD1}" type="presOf" srcId="{BE5FC7AB-4922-4CDF-A1FE-17E8717EF465}" destId="{4CF9C836-2C73-4313-BF98-8F441B18315D}" srcOrd="0" destOrd="0" presId="urn:microsoft.com/office/officeart/2005/8/layout/arrow1"/>
    <dgm:cxn modelId="{4700C26F-E9D7-4A1F-BF32-3A4C6F16455A}" type="presOf" srcId="{64BCD2DF-391A-407F-A442-1076E7F210AE}" destId="{DE2CD79F-A5D3-4A6C-AFBD-CF1F019AAA94}" srcOrd="0" destOrd="0" presId="urn:microsoft.com/office/officeart/2005/8/layout/arrow1"/>
    <dgm:cxn modelId="{980F8F2D-8505-478F-ABA9-ED46E4EABEC0}" type="presParOf" srcId="{DE2CD79F-A5D3-4A6C-AFBD-CF1F019AAA94}" destId="{DDC6EC76-9E25-4A8B-B99D-315C0CBC6A14}" srcOrd="0" destOrd="0" presId="urn:microsoft.com/office/officeart/2005/8/layout/arrow1"/>
    <dgm:cxn modelId="{FF294D0A-C56F-4B6A-B150-BB4A6E3CF165}" type="presParOf" srcId="{DE2CD79F-A5D3-4A6C-AFBD-CF1F019AAA94}" destId="{4CF9C836-2C73-4313-BF98-8F441B18315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E16928-FD75-4AED-B753-91FF6231D88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9081C288-DB8A-4588-8141-12968C478B1E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Conservación de</a:t>
          </a:r>
        </a:p>
        <a:p>
          <a:r>
            <a:rPr lang="es-E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medicina ancestral </a:t>
          </a:r>
          <a:endParaRPr lang="es-CO" dirty="0">
            <a:solidFill>
              <a:schemeClr val="tx1"/>
            </a:solidFill>
          </a:endParaRPr>
        </a:p>
      </dgm:t>
    </dgm:pt>
    <dgm:pt modelId="{2C64D36F-79C5-4EC7-9BBA-6616C7456E58}" type="parTrans" cxnId="{016C3C2F-5061-4A18-8094-E664364FC7D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14E45AD-C8D7-4731-B6F1-580032D550C2}" type="sibTrans" cxnId="{016C3C2F-5061-4A18-8094-E664364FC7D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10E1DD6-D960-42BC-97FB-635B45CA606E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operativos para identificar a los falsos </a:t>
          </a:r>
          <a:r>
            <a:rPr lang="es-E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poné</a:t>
          </a:r>
          <a:endParaRPr lang="es-CO" dirty="0">
            <a:solidFill>
              <a:schemeClr val="tx1"/>
            </a:solidFill>
          </a:endParaRPr>
        </a:p>
      </dgm:t>
    </dgm:pt>
    <dgm:pt modelId="{159A078F-E493-4790-B51A-E431E5F2746F}" type="parTrans" cxnId="{88D3FD83-8CD0-4048-9D8B-4B419DB8353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DBFB9E7-6C48-4A98-8DFF-9760E3349E5E}" type="sibTrans" cxnId="{88D3FD83-8CD0-4048-9D8B-4B419DB8353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3F36AA6-B96E-4C43-9A15-5495A7F8074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de Medicina Ancestral </a:t>
          </a:r>
          <a:r>
            <a:rPr lang="es-E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Tsáchila</a:t>
          </a:r>
          <a:endParaRPr lang="es-CO" dirty="0">
            <a:solidFill>
              <a:schemeClr val="tx1"/>
            </a:solidFill>
          </a:endParaRPr>
        </a:p>
      </dgm:t>
    </dgm:pt>
    <dgm:pt modelId="{F4DB9897-66A0-4395-8336-F414096EA182}" type="parTrans" cxnId="{D1B34843-057A-4B72-B9E5-E216D4F6538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BBA707A-AD69-415E-A2C8-C3F272576B0D}" type="sibTrans" cxnId="{D1B34843-057A-4B72-B9E5-E216D4F6538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F7EFAB9-4290-49AD-86F1-EC8E5A5EF2B5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Incentivar a los jóvenes en el aprendizaje de la actividad </a:t>
          </a:r>
          <a:endParaRPr lang="es-CO" dirty="0">
            <a:solidFill>
              <a:schemeClr val="tx1"/>
            </a:solidFill>
          </a:endParaRPr>
        </a:p>
      </dgm:t>
    </dgm:pt>
    <dgm:pt modelId="{AD3E96AA-9225-4ED6-ABEF-86B071DEC31E}" type="parTrans" cxnId="{6E8224F9-FC0D-4339-93FE-570B8ED59CB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4AAA396-F498-48AF-BE90-FE9CD63B4801}" type="sibTrans" cxnId="{6E8224F9-FC0D-4339-93FE-570B8ED59CB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55E7905-EFFD-479C-BD72-A03184815067}" type="pres">
      <dgm:prSet presAssocID="{BBE16928-FD75-4AED-B753-91FF6231D8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F75D40-B831-4BD9-9B3D-00CA092BAD60}" type="pres">
      <dgm:prSet presAssocID="{9081C288-DB8A-4588-8141-12968C478B1E}" presName="root1" presStyleCnt="0"/>
      <dgm:spPr/>
    </dgm:pt>
    <dgm:pt modelId="{299625B3-B5D7-44FB-BB5B-819831B0CC00}" type="pres">
      <dgm:prSet presAssocID="{9081C288-DB8A-4588-8141-12968C478B1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8EC6375-BA50-4D4B-9A86-87ED09E15472}" type="pres">
      <dgm:prSet presAssocID="{9081C288-DB8A-4588-8141-12968C478B1E}" presName="level2hierChild" presStyleCnt="0"/>
      <dgm:spPr/>
    </dgm:pt>
    <dgm:pt modelId="{CC9417B4-FB45-411C-BF58-2BD81FB21917}" type="pres">
      <dgm:prSet presAssocID="{159A078F-E493-4790-B51A-E431E5F2746F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B1BA3076-CFEB-43B5-9CA9-BBE04416CB25}" type="pres">
      <dgm:prSet presAssocID="{159A078F-E493-4790-B51A-E431E5F2746F}" presName="connTx" presStyleLbl="parChTrans1D2" presStyleIdx="0" presStyleCnt="3"/>
      <dgm:spPr/>
      <dgm:t>
        <a:bodyPr/>
        <a:lstStyle/>
        <a:p>
          <a:endParaRPr lang="es-ES"/>
        </a:p>
      </dgm:t>
    </dgm:pt>
    <dgm:pt modelId="{39FBD414-AC79-461A-82EF-C2FCABE291D4}" type="pres">
      <dgm:prSet presAssocID="{510E1DD6-D960-42BC-97FB-635B45CA606E}" presName="root2" presStyleCnt="0"/>
      <dgm:spPr/>
    </dgm:pt>
    <dgm:pt modelId="{32C0EB75-1680-405D-9BDD-58814CC62E78}" type="pres">
      <dgm:prSet presAssocID="{510E1DD6-D960-42BC-97FB-635B45CA606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E2CE36-0DA3-4F9B-AAB9-8D777BD0955C}" type="pres">
      <dgm:prSet presAssocID="{510E1DD6-D960-42BC-97FB-635B45CA606E}" presName="level3hierChild" presStyleCnt="0"/>
      <dgm:spPr/>
    </dgm:pt>
    <dgm:pt modelId="{D1B3ED27-6DC3-4F70-9075-65E7AD18A35C}" type="pres">
      <dgm:prSet presAssocID="{F4DB9897-66A0-4395-8336-F414096EA182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D5ADDD0A-1F76-4EBB-AD7F-84A8497B74BA}" type="pres">
      <dgm:prSet presAssocID="{F4DB9897-66A0-4395-8336-F414096EA182}" presName="connTx" presStyleLbl="parChTrans1D2" presStyleIdx="1" presStyleCnt="3"/>
      <dgm:spPr/>
      <dgm:t>
        <a:bodyPr/>
        <a:lstStyle/>
        <a:p>
          <a:endParaRPr lang="es-ES"/>
        </a:p>
      </dgm:t>
    </dgm:pt>
    <dgm:pt modelId="{3B2395B0-081C-47FD-A93D-63EAD71A61C7}" type="pres">
      <dgm:prSet presAssocID="{B3F36AA6-B96E-4C43-9A15-5495A7F80747}" presName="root2" presStyleCnt="0"/>
      <dgm:spPr/>
    </dgm:pt>
    <dgm:pt modelId="{4FE7719D-CA7C-4DA9-A2A8-6C7E00F5EA19}" type="pres">
      <dgm:prSet presAssocID="{B3F36AA6-B96E-4C43-9A15-5495A7F8074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8128661-0234-48B1-8A09-3BB06E045296}" type="pres">
      <dgm:prSet presAssocID="{B3F36AA6-B96E-4C43-9A15-5495A7F80747}" presName="level3hierChild" presStyleCnt="0"/>
      <dgm:spPr/>
    </dgm:pt>
    <dgm:pt modelId="{13BA2AA6-CC82-40FB-A547-230D805DE17B}" type="pres">
      <dgm:prSet presAssocID="{AD3E96AA-9225-4ED6-ABEF-86B071DEC31E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43587994-741E-41E9-82A5-95E180D11018}" type="pres">
      <dgm:prSet presAssocID="{AD3E96AA-9225-4ED6-ABEF-86B071DEC31E}" presName="connTx" presStyleLbl="parChTrans1D2" presStyleIdx="2" presStyleCnt="3"/>
      <dgm:spPr/>
      <dgm:t>
        <a:bodyPr/>
        <a:lstStyle/>
        <a:p>
          <a:endParaRPr lang="es-ES"/>
        </a:p>
      </dgm:t>
    </dgm:pt>
    <dgm:pt modelId="{D456F473-B5FD-4D95-BE4F-4B61FEAA9A36}" type="pres">
      <dgm:prSet presAssocID="{3F7EFAB9-4290-49AD-86F1-EC8E5A5EF2B5}" presName="root2" presStyleCnt="0"/>
      <dgm:spPr/>
    </dgm:pt>
    <dgm:pt modelId="{CC4FE4FF-1381-463C-A46B-80190CC7B14A}" type="pres">
      <dgm:prSet presAssocID="{3F7EFAB9-4290-49AD-86F1-EC8E5A5EF2B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A24055B-CF57-4DB2-A3F5-E5A048ED1700}" type="pres">
      <dgm:prSet presAssocID="{3F7EFAB9-4290-49AD-86F1-EC8E5A5EF2B5}" presName="level3hierChild" presStyleCnt="0"/>
      <dgm:spPr/>
    </dgm:pt>
  </dgm:ptLst>
  <dgm:cxnLst>
    <dgm:cxn modelId="{2FE02CAA-BE4E-4303-9E4B-29B50D1811DB}" type="presOf" srcId="{3F7EFAB9-4290-49AD-86F1-EC8E5A5EF2B5}" destId="{CC4FE4FF-1381-463C-A46B-80190CC7B14A}" srcOrd="0" destOrd="0" presId="urn:microsoft.com/office/officeart/2005/8/layout/hierarchy2"/>
    <dgm:cxn modelId="{84E61993-3BD3-4547-8637-940D8BEDAB8B}" type="presOf" srcId="{F4DB9897-66A0-4395-8336-F414096EA182}" destId="{D1B3ED27-6DC3-4F70-9075-65E7AD18A35C}" srcOrd="0" destOrd="0" presId="urn:microsoft.com/office/officeart/2005/8/layout/hierarchy2"/>
    <dgm:cxn modelId="{050DB35C-199B-45D2-B01E-CBC2B6F35973}" type="presOf" srcId="{159A078F-E493-4790-B51A-E431E5F2746F}" destId="{B1BA3076-CFEB-43B5-9CA9-BBE04416CB25}" srcOrd="1" destOrd="0" presId="urn:microsoft.com/office/officeart/2005/8/layout/hierarchy2"/>
    <dgm:cxn modelId="{CF5696F0-D902-49E8-84C2-1EE6AAAEE539}" type="presOf" srcId="{BBE16928-FD75-4AED-B753-91FF6231D88C}" destId="{B55E7905-EFFD-479C-BD72-A03184815067}" srcOrd="0" destOrd="0" presId="urn:microsoft.com/office/officeart/2005/8/layout/hierarchy2"/>
    <dgm:cxn modelId="{016C3C2F-5061-4A18-8094-E664364FC7DD}" srcId="{BBE16928-FD75-4AED-B753-91FF6231D88C}" destId="{9081C288-DB8A-4588-8141-12968C478B1E}" srcOrd="0" destOrd="0" parTransId="{2C64D36F-79C5-4EC7-9BBA-6616C7456E58}" sibTransId="{514E45AD-C8D7-4731-B6F1-580032D550C2}"/>
    <dgm:cxn modelId="{1769D775-C827-4CFB-A039-74B6B37B35A4}" type="presOf" srcId="{B3F36AA6-B96E-4C43-9A15-5495A7F80747}" destId="{4FE7719D-CA7C-4DA9-A2A8-6C7E00F5EA19}" srcOrd="0" destOrd="0" presId="urn:microsoft.com/office/officeart/2005/8/layout/hierarchy2"/>
    <dgm:cxn modelId="{66B7990D-FA22-49A7-8EF4-268B84ECF4BE}" type="presOf" srcId="{AD3E96AA-9225-4ED6-ABEF-86B071DEC31E}" destId="{13BA2AA6-CC82-40FB-A547-230D805DE17B}" srcOrd="0" destOrd="0" presId="urn:microsoft.com/office/officeart/2005/8/layout/hierarchy2"/>
    <dgm:cxn modelId="{E39BBB4F-A755-448E-B820-7131DD95E983}" type="presOf" srcId="{510E1DD6-D960-42BC-97FB-635B45CA606E}" destId="{32C0EB75-1680-405D-9BDD-58814CC62E78}" srcOrd="0" destOrd="0" presId="urn:microsoft.com/office/officeart/2005/8/layout/hierarchy2"/>
    <dgm:cxn modelId="{7D17C1C2-276C-444F-B87C-14A9C0FBB5E6}" type="presOf" srcId="{F4DB9897-66A0-4395-8336-F414096EA182}" destId="{D5ADDD0A-1F76-4EBB-AD7F-84A8497B74BA}" srcOrd="1" destOrd="0" presId="urn:microsoft.com/office/officeart/2005/8/layout/hierarchy2"/>
    <dgm:cxn modelId="{88D3FD83-8CD0-4048-9D8B-4B419DB83530}" srcId="{9081C288-DB8A-4588-8141-12968C478B1E}" destId="{510E1DD6-D960-42BC-97FB-635B45CA606E}" srcOrd="0" destOrd="0" parTransId="{159A078F-E493-4790-B51A-E431E5F2746F}" sibTransId="{8DBFB9E7-6C48-4A98-8DFF-9760E3349E5E}"/>
    <dgm:cxn modelId="{C64EAE63-0B90-4533-8B95-F3C1706093CA}" type="presOf" srcId="{159A078F-E493-4790-B51A-E431E5F2746F}" destId="{CC9417B4-FB45-411C-BF58-2BD81FB21917}" srcOrd="0" destOrd="0" presId="urn:microsoft.com/office/officeart/2005/8/layout/hierarchy2"/>
    <dgm:cxn modelId="{6E8224F9-FC0D-4339-93FE-570B8ED59CBE}" srcId="{9081C288-DB8A-4588-8141-12968C478B1E}" destId="{3F7EFAB9-4290-49AD-86F1-EC8E5A5EF2B5}" srcOrd="2" destOrd="0" parTransId="{AD3E96AA-9225-4ED6-ABEF-86B071DEC31E}" sibTransId="{44AAA396-F498-48AF-BE90-FE9CD63B4801}"/>
    <dgm:cxn modelId="{D4424159-7B60-4632-9B18-9F2052378F74}" type="presOf" srcId="{AD3E96AA-9225-4ED6-ABEF-86B071DEC31E}" destId="{43587994-741E-41E9-82A5-95E180D11018}" srcOrd="1" destOrd="0" presId="urn:microsoft.com/office/officeart/2005/8/layout/hierarchy2"/>
    <dgm:cxn modelId="{90E62EE9-C436-401A-A35F-D8F6A9F8CAF5}" type="presOf" srcId="{9081C288-DB8A-4588-8141-12968C478B1E}" destId="{299625B3-B5D7-44FB-BB5B-819831B0CC00}" srcOrd="0" destOrd="0" presId="urn:microsoft.com/office/officeart/2005/8/layout/hierarchy2"/>
    <dgm:cxn modelId="{D1B34843-057A-4B72-B9E5-E216D4F65383}" srcId="{9081C288-DB8A-4588-8141-12968C478B1E}" destId="{B3F36AA6-B96E-4C43-9A15-5495A7F80747}" srcOrd="1" destOrd="0" parTransId="{F4DB9897-66A0-4395-8336-F414096EA182}" sibTransId="{8BBA707A-AD69-415E-A2C8-C3F272576B0D}"/>
    <dgm:cxn modelId="{57565458-210B-4DD0-AAC6-C0C69720DA21}" type="presParOf" srcId="{B55E7905-EFFD-479C-BD72-A03184815067}" destId="{E3F75D40-B831-4BD9-9B3D-00CA092BAD60}" srcOrd="0" destOrd="0" presId="urn:microsoft.com/office/officeart/2005/8/layout/hierarchy2"/>
    <dgm:cxn modelId="{2E49310B-093A-45BD-AC54-9B30A96F1610}" type="presParOf" srcId="{E3F75D40-B831-4BD9-9B3D-00CA092BAD60}" destId="{299625B3-B5D7-44FB-BB5B-819831B0CC00}" srcOrd="0" destOrd="0" presId="urn:microsoft.com/office/officeart/2005/8/layout/hierarchy2"/>
    <dgm:cxn modelId="{0FE58489-A1FF-4AA0-A11C-E517A4936E65}" type="presParOf" srcId="{E3F75D40-B831-4BD9-9B3D-00CA092BAD60}" destId="{D8EC6375-BA50-4D4B-9A86-87ED09E15472}" srcOrd="1" destOrd="0" presId="urn:microsoft.com/office/officeart/2005/8/layout/hierarchy2"/>
    <dgm:cxn modelId="{39D025D2-3105-4670-ABC2-7E7E902C2794}" type="presParOf" srcId="{D8EC6375-BA50-4D4B-9A86-87ED09E15472}" destId="{CC9417B4-FB45-411C-BF58-2BD81FB21917}" srcOrd="0" destOrd="0" presId="urn:microsoft.com/office/officeart/2005/8/layout/hierarchy2"/>
    <dgm:cxn modelId="{C6585AC3-B382-461D-9E63-4CA2683A045C}" type="presParOf" srcId="{CC9417B4-FB45-411C-BF58-2BD81FB21917}" destId="{B1BA3076-CFEB-43B5-9CA9-BBE04416CB25}" srcOrd="0" destOrd="0" presId="urn:microsoft.com/office/officeart/2005/8/layout/hierarchy2"/>
    <dgm:cxn modelId="{5266A23D-1B4D-4B3F-82D4-DCA64B49706E}" type="presParOf" srcId="{D8EC6375-BA50-4D4B-9A86-87ED09E15472}" destId="{39FBD414-AC79-461A-82EF-C2FCABE291D4}" srcOrd="1" destOrd="0" presId="urn:microsoft.com/office/officeart/2005/8/layout/hierarchy2"/>
    <dgm:cxn modelId="{D1CB7609-A5B8-45F8-A808-745D22EF1022}" type="presParOf" srcId="{39FBD414-AC79-461A-82EF-C2FCABE291D4}" destId="{32C0EB75-1680-405D-9BDD-58814CC62E78}" srcOrd="0" destOrd="0" presId="urn:microsoft.com/office/officeart/2005/8/layout/hierarchy2"/>
    <dgm:cxn modelId="{26C690A4-F480-4FFB-8939-49736B9117CB}" type="presParOf" srcId="{39FBD414-AC79-461A-82EF-C2FCABE291D4}" destId="{08E2CE36-0DA3-4F9B-AAB9-8D777BD0955C}" srcOrd="1" destOrd="0" presId="urn:microsoft.com/office/officeart/2005/8/layout/hierarchy2"/>
    <dgm:cxn modelId="{B79403EA-0E1C-46A6-8012-A58BC9048E9D}" type="presParOf" srcId="{D8EC6375-BA50-4D4B-9A86-87ED09E15472}" destId="{D1B3ED27-6DC3-4F70-9075-65E7AD18A35C}" srcOrd="2" destOrd="0" presId="urn:microsoft.com/office/officeart/2005/8/layout/hierarchy2"/>
    <dgm:cxn modelId="{8107AEE3-5E92-47DC-801A-17869C8174B2}" type="presParOf" srcId="{D1B3ED27-6DC3-4F70-9075-65E7AD18A35C}" destId="{D5ADDD0A-1F76-4EBB-AD7F-84A8497B74BA}" srcOrd="0" destOrd="0" presId="urn:microsoft.com/office/officeart/2005/8/layout/hierarchy2"/>
    <dgm:cxn modelId="{2392FE83-C2A1-4073-AE0C-CC402321BEE9}" type="presParOf" srcId="{D8EC6375-BA50-4D4B-9A86-87ED09E15472}" destId="{3B2395B0-081C-47FD-A93D-63EAD71A61C7}" srcOrd="3" destOrd="0" presId="urn:microsoft.com/office/officeart/2005/8/layout/hierarchy2"/>
    <dgm:cxn modelId="{5F2CEDFC-DEF9-4A88-BAF9-9CB8466BE4AC}" type="presParOf" srcId="{3B2395B0-081C-47FD-A93D-63EAD71A61C7}" destId="{4FE7719D-CA7C-4DA9-A2A8-6C7E00F5EA19}" srcOrd="0" destOrd="0" presId="urn:microsoft.com/office/officeart/2005/8/layout/hierarchy2"/>
    <dgm:cxn modelId="{74184FBA-946F-42A6-B072-1EF616C0288D}" type="presParOf" srcId="{3B2395B0-081C-47FD-A93D-63EAD71A61C7}" destId="{F8128661-0234-48B1-8A09-3BB06E045296}" srcOrd="1" destOrd="0" presId="urn:microsoft.com/office/officeart/2005/8/layout/hierarchy2"/>
    <dgm:cxn modelId="{FACCCDA6-9A2F-4280-8CE2-588F2850E884}" type="presParOf" srcId="{D8EC6375-BA50-4D4B-9A86-87ED09E15472}" destId="{13BA2AA6-CC82-40FB-A547-230D805DE17B}" srcOrd="4" destOrd="0" presId="urn:microsoft.com/office/officeart/2005/8/layout/hierarchy2"/>
    <dgm:cxn modelId="{18DD29D1-9400-4095-B0E2-AD16C0FC188A}" type="presParOf" srcId="{13BA2AA6-CC82-40FB-A547-230D805DE17B}" destId="{43587994-741E-41E9-82A5-95E180D11018}" srcOrd="0" destOrd="0" presId="urn:microsoft.com/office/officeart/2005/8/layout/hierarchy2"/>
    <dgm:cxn modelId="{525C9F50-9A22-4F44-87BA-E1BBB901752E}" type="presParOf" srcId="{D8EC6375-BA50-4D4B-9A86-87ED09E15472}" destId="{D456F473-B5FD-4D95-BE4F-4B61FEAA9A36}" srcOrd="5" destOrd="0" presId="urn:microsoft.com/office/officeart/2005/8/layout/hierarchy2"/>
    <dgm:cxn modelId="{0B784BFF-9325-4AC5-A1D0-94A23595626A}" type="presParOf" srcId="{D456F473-B5FD-4D95-BE4F-4B61FEAA9A36}" destId="{CC4FE4FF-1381-463C-A46B-80190CC7B14A}" srcOrd="0" destOrd="0" presId="urn:microsoft.com/office/officeart/2005/8/layout/hierarchy2"/>
    <dgm:cxn modelId="{4257D07E-7F60-41D2-8008-34A8D8DFA734}" type="presParOf" srcId="{D456F473-B5FD-4D95-BE4F-4B61FEAA9A36}" destId="{5A24055B-CF57-4DB2-A3F5-E5A048ED170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8EFA2E-0910-4AB0-9775-8C78A6F818B2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7820600-0179-45D7-9B7F-CC77FFC8FDAF}">
      <dgm:prSet phldrT="[Texto]"/>
      <dgm:spPr/>
      <dgm:t>
        <a:bodyPr/>
        <a:lstStyle/>
        <a:p>
          <a:r>
            <a:rPr lang="es-ES" dirty="0" smtClean="0"/>
            <a:t>+</a:t>
          </a:r>
          <a:endParaRPr lang="es-ES" dirty="0"/>
        </a:p>
      </dgm:t>
    </dgm:pt>
    <dgm:pt modelId="{64CACC5E-66CB-4BB5-9EFE-8570FD668D98}" type="parTrans" cxnId="{58CDD8F4-A6FB-4459-9F62-28B83C2E3C70}">
      <dgm:prSet/>
      <dgm:spPr/>
      <dgm:t>
        <a:bodyPr/>
        <a:lstStyle/>
        <a:p>
          <a:endParaRPr lang="es-ES"/>
        </a:p>
      </dgm:t>
    </dgm:pt>
    <dgm:pt modelId="{0E1E9686-1604-4F9E-8712-1F011983452F}" type="sibTrans" cxnId="{58CDD8F4-A6FB-4459-9F62-28B83C2E3C70}">
      <dgm:prSet/>
      <dgm:spPr/>
      <dgm:t>
        <a:bodyPr/>
        <a:lstStyle/>
        <a:p>
          <a:endParaRPr lang="es-ES"/>
        </a:p>
      </dgm:t>
    </dgm:pt>
    <dgm:pt modelId="{67166572-BDA2-488D-ABD0-35B9CA59A582}">
      <dgm:prSet phldrT="[Texto]"/>
      <dgm:spPr/>
      <dgm:t>
        <a:bodyPr/>
        <a:lstStyle/>
        <a:p>
          <a:r>
            <a:rPr lang="es-ES" dirty="0" smtClean="0"/>
            <a:t>-</a:t>
          </a:r>
          <a:endParaRPr lang="es-ES" dirty="0"/>
        </a:p>
      </dgm:t>
    </dgm:pt>
    <dgm:pt modelId="{9CBC6D5A-5068-4D78-8EB5-21B8A4ABDB94}" type="parTrans" cxnId="{4912D73C-DE38-463D-8928-87457D87E18E}">
      <dgm:prSet/>
      <dgm:spPr/>
      <dgm:t>
        <a:bodyPr/>
        <a:lstStyle/>
        <a:p>
          <a:endParaRPr lang="es-ES"/>
        </a:p>
      </dgm:t>
    </dgm:pt>
    <dgm:pt modelId="{92E2B637-C2CE-449B-ADD9-36EFAAE76EF1}" type="sibTrans" cxnId="{4912D73C-DE38-463D-8928-87457D87E18E}">
      <dgm:prSet/>
      <dgm:spPr/>
      <dgm:t>
        <a:bodyPr/>
        <a:lstStyle/>
        <a:p>
          <a:endParaRPr lang="es-ES"/>
        </a:p>
      </dgm:t>
    </dgm:pt>
    <dgm:pt modelId="{514EB640-0217-4EF8-B8A6-9B9A6D8C646C}" type="pres">
      <dgm:prSet presAssocID="{108EFA2E-0910-4AB0-9775-8C78A6F818B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3B86A1-1D09-4031-A8E3-43C213AA3C78}" type="pres">
      <dgm:prSet presAssocID="{108EFA2E-0910-4AB0-9775-8C78A6F818B2}" presName="divider" presStyleLbl="fgShp" presStyleIdx="0" presStyleCnt="1"/>
      <dgm:spPr/>
    </dgm:pt>
    <dgm:pt modelId="{F5C9BD51-7281-4577-8A2D-81A50918BE9C}" type="pres">
      <dgm:prSet presAssocID="{A7820600-0179-45D7-9B7F-CC77FFC8FDAF}" presName="downArrow" presStyleLbl="node1" presStyleIdx="0" presStyleCnt="2"/>
      <dgm:spPr/>
    </dgm:pt>
    <dgm:pt modelId="{44A8D182-484D-4F2B-8A3F-D81AD912839A}" type="pres">
      <dgm:prSet presAssocID="{A7820600-0179-45D7-9B7F-CC77FFC8FDA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71F1E7-94EA-463A-A80B-4BB1690D383F}" type="pres">
      <dgm:prSet presAssocID="{67166572-BDA2-488D-ABD0-35B9CA59A582}" presName="upArrow" presStyleLbl="node1" presStyleIdx="1" presStyleCnt="2"/>
      <dgm:spPr/>
    </dgm:pt>
    <dgm:pt modelId="{55C7309D-86AD-4D52-A943-9E2CD07CF140}" type="pres">
      <dgm:prSet presAssocID="{67166572-BDA2-488D-ABD0-35B9CA59A582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C60576-6541-4E6C-AE5C-BBCBFF498A46}" type="presOf" srcId="{A7820600-0179-45D7-9B7F-CC77FFC8FDAF}" destId="{44A8D182-484D-4F2B-8A3F-D81AD912839A}" srcOrd="0" destOrd="0" presId="urn:microsoft.com/office/officeart/2005/8/layout/arrow3"/>
    <dgm:cxn modelId="{58CDD8F4-A6FB-4459-9F62-28B83C2E3C70}" srcId="{108EFA2E-0910-4AB0-9775-8C78A6F818B2}" destId="{A7820600-0179-45D7-9B7F-CC77FFC8FDAF}" srcOrd="0" destOrd="0" parTransId="{64CACC5E-66CB-4BB5-9EFE-8570FD668D98}" sibTransId="{0E1E9686-1604-4F9E-8712-1F011983452F}"/>
    <dgm:cxn modelId="{974CB579-8DC7-44D2-8EA8-2620FEF140FD}" type="presOf" srcId="{108EFA2E-0910-4AB0-9775-8C78A6F818B2}" destId="{514EB640-0217-4EF8-B8A6-9B9A6D8C646C}" srcOrd="0" destOrd="0" presId="urn:microsoft.com/office/officeart/2005/8/layout/arrow3"/>
    <dgm:cxn modelId="{E1CCEF39-ECFF-4710-AE86-4D5933E32A3E}" type="presOf" srcId="{67166572-BDA2-488D-ABD0-35B9CA59A582}" destId="{55C7309D-86AD-4D52-A943-9E2CD07CF140}" srcOrd="0" destOrd="0" presId="urn:microsoft.com/office/officeart/2005/8/layout/arrow3"/>
    <dgm:cxn modelId="{4912D73C-DE38-463D-8928-87457D87E18E}" srcId="{108EFA2E-0910-4AB0-9775-8C78A6F818B2}" destId="{67166572-BDA2-488D-ABD0-35B9CA59A582}" srcOrd="1" destOrd="0" parTransId="{9CBC6D5A-5068-4D78-8EB5-21B8A4ABDB94}" sibTransId="{92E2B637-C2CE-449B-ADD9-36EFAAE76EF1}"/>
    <dgm:cxn modelId="{37E301B3-E0E3-4C80-AFE9-8B66006D5956}" type="presParOf" srcId="{514EB640-0217-4EF8-B8A6-9B9A6D8C646C}" destId="{553B86A1-1D09-4031-A8E3-43C213AA3C78}" srcOrd="0" destOrd="0" presId="urn:microsoft.com/office/officeart/2005/8/layout/arrow3"/>
    <dgm:cxn modelId="{928D66A4-8B33-48BA-8307-2DAA0562FF8E}" type="presParOf" srcId="{514EB640-0217-4EF8-B8A6-9B9A6D8C646C}" destId="{F5C9BD51-7281-4577-8A2D-81A50918BE9C}" srcOrd="1" destOrd="0" presId="urn:microsoft.com/office/officeart/2005/8/layout/arrow3"/>
    <dgm:cxn modelId="{D9836687-7451-46BF-A425-8C43C6348E58}" type="presParOf" srcId="{514EB640-0217-4EF8-B8A6-9B9A6D8C646C}" destId="{44A8D182-484D-4F2B-8A3F-D81AD912839A}" srcOrd="2" destOrd="0" presId="urn:microsoft.com/office/officeart/2005/8/layout/arrow3"/>
    <dgm:cxn modelId="{38840B9A-56B5-40C5-97A2-226169547964}" type="presParOf" srcId="{514EB640-0217-4EF8-B8A6-9B9A6D8C646C}" destId="{4B71F1E7-94EA-463A-A80B-4BB1690D383F}" srcOrd="3" destOrd="0" presId="urn:microsoft.com/office/officeart/2005/8/layout/arrow3"/>
    <dgm:cxn modelId="{5D1B444F-6299-4782-A0BA-70B9558145AD}" type="presParOf" srcId="{514EB640-0217-4EF8-B8A6-9B9A6D8C646C}" destId="{55C7309D-86AD-4D52-A943-9E2CD07CF140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9F6168-2A2F-4F7B-9A70-EF2DC56F24D9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A3DEC83-55AC-47A9-8806-497EE01685DC}">
      <dgm:prSet phldrT="[Texto]" custT="1"/>
      <dgm:spPr/>
      <dgm:t>
        <a:bodyPr/>
        <a:lstStyle/>
        <a:p>
          <a:r>
            <a:rPr lang="es-ES" sz="900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Nepi</a:t>
          </a:r>
          <a:r>
            <a:rPr lang="es-ES" sz="9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-Ayahuasca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397F66-E543-4F3E-8D7A-4020EB6A8768}" type="parTrans" cxnId="{AB42A0F6-825B-443A-8D2D-BF4F1E807678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C148B0-9752-436E-8829-4BCE692858B4}" type="sibTrans" cxnId="{AB42A0F6-825B-443A-8D2D-BF4F1E807678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1E13D-9ABA-4BA9-8EF1-38708B27E8AC}">
      <dgm:prSet phldrT="[Texto]" custT="1"/>
      <dgm:spPr/>
      <dgm:t>
        <a:bodyPr/>
        <a:lstStyle/>
        <a:p>
          <a:r>
            <a:rPr lang="es-ES" sz="9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Baños de purificación 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653C2-3A3A-4FAC-8411-39B322A2E549}" type="parTrans" cxnId="{B2898678-1DBC-4810-93CC-F3F3F6FD338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D967D-B866-4CB2-AD2E-68FD0E172BF4}" type="sibTrans" cxnId="{B2898678-1DBC-4810-93CC-F3F3F6FD338B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D918FC-0A3A-48B8-A49E-0B6B83FFCD7A}">
      <dgm:prSet phldrT="[Texto]" custT="1"/>
      <dgm:spPr/>
      <dgm:t>
        <a:bodyPr/>
        <a:lstStyle/>
        <a:p>
          <a:r>
            <a:rPr lang="es-ES" sz="9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Shu</a:t>
          </a:r>
          <a:r>
            <a:rPr lang="es-ES" sz="9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9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poka</a:t>
          </a:r>
          <a:r>
            <a:rPr lang="es-ES" sz="9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– Baño de Vapor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3A759-7832-498B-977C-5B95E1191FBE}" type="parTrans" cxnId="{D5E34DD9-CFB0-49A7-8CCA-B8D85A4C9C6C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EF34B-9FF0-4AD3-A5A7-2647BBEC48B5}" type="sibTrans" cxnId="{D5E34DD9-CFB0-49A7-8CCA-B8D85A4C9C6C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978C55-D420-4F08-81FA-F2342A8AB8DF}">
      <dgm:prSet phldrT="[Texto]" custT="1"/>
      <dgm:spPr/>
      <dgm:t>
        <a:bodyPr/>
        <a:lstStyle/>
        <a:p>
          <a:r>
            <a:rPr lang="es-ES" sz="9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Limpias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6F7DB8-C7CC-4FA0-B807-380DE1FE61B7}" type="parTrans" cxnId="{D60565C2-2AB4-4F76-ACB4-4CA51887AC1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781C3-3D52-4B68-8336-BB02AC72CC41}" type="sibTrans" cxnId="{D60565C2-2AB4-4F76-ACB4-4CA51887AC1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071F6-75BE-401C-BD01-60A0584FADF8}">
      <dgm:prSet custT="1"/>
      <dgm:spPr/>
      <dgm:t>
        <a:bodyPr/>
        <a:lstStyle/>
        <a:p>
          <a:r>
            <a:rPr lang="es-ES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Tomas- </a:t>
          </a:r>
          <a:r>
            <a:rPr lang="es-ES" sz="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Brabajes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E6850-DFE3-488B-8EC0-B91E973763A5}" type="parTrans" cxnId="{B1FC31AD-74CE-4896-9DA4-A53B10888D0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F8830-2A34-400E-9301-F94A14EFD38B}" type="sibTrans" cxnId="{B1FC31AD-74CE-4896-9DA4-A53B10888D0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3E7F7-BEF5-40C9-8E98-27206A5743AA}">
      <dgm:prSet custT="1"/>
      <dgm:spPr/>
      <dgm:t>
        <a:bodyPr/>
        <a:lstStyle/>
        <a:p>
          <a:r>
            <a:rPr lang="es-ES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Tratamientos</a:t>
          </a:r>
          <a:endParaRPr lang="es-ES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988F34-F954-4C1B-B10C-91395C4BBA1A}" type="parTrans" cxnId="{F78A46B7-0FC5-4B58-9244-5FA93AA7714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1746D-D368-4730-924D-1AE9F6AB2AB6}" type="sibTrans" cxnId="{F78A46B7-0FC5-4B58-9244-5FA93AA7714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9B30F-2763-4EED-948D-F4528DB7FA31}" type="pres">
      <dgm:prSet presAssocID="{B59F6168-2A2F-4F7B-9A70-EF2DC56F24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6BDD26-7D70-4392-8E7A-CF860A1421C1}" type="pres">
      <dgm:prSet presAssocID="{6A3DEC83-55AC-47A9-8806-497EE01685DC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A4CCF7-25D6-4F62-A8CC-B98DE8A7FBA3}" type="pres">
      <dgm:prSet presAssocID="{35C148B0-9752-436E-8829-4BCE692858B4}" presName="space" presStyleCnt="0"/>
      <dgm:spPr/>
    </dgm:pt>
    <dgm:pt modelId="{48586D08-7122-4100-B2F8-E4F03E463F0B}" type="pres">
      <dgm:prSet presAssocID="{7011E13D-9ABA-4BA9-8EF1-38708B27E8AC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2E230-42D5-4F02-87E5-5848A6B3A07E}" type="pres">
      <dgm:prSet presAssocID="{54ED967D-B866-4CB2-AD2E-68FD0E172BF4}" presName="space" presStyleCnt="0"/>
      <dgm:spPr/>
    </dgm:pt>
    <dgm:pt modelId="{60D2F488-2812-4255-8859-6D1912E2B4C4}" type="pres">
      <dgm:prSet presAssocID="{A8D918FC-0A3A-48B8-A49E-0B6B83FFCD7A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3B75AD-5253-4A31-8DE3-4D2EC7B55D25}" type="pres">
      <dgm:prSet presAssocID="{5CFEF34B-9FF0-4AD3-A5A7-2647BBEC48B5}" presName="space" presStyleCnt="0"/>
      <dgm:spPr/>
    </dgm:pt>
    <dgm:pt modelId="{7D34491E-ED7B-4C90-A12B-E7F3ED441C0F}" type="pres">
      <dgm:prSet presAssocID="{EF4071F6-75BE-401C-BD01-60A0584FADF8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E6A31C-422F-4684-A31C-D6DECDC0D03D}" type="pres">
      <dgm:prSet presAssocID="{897F8830-2A34-400E-9301-F94A14EFD38B}" presName="space" presStyleCnt="0"/>
      <dgm:spPr/>
    </dgm:pt>
    <dgm:pt modelId="{129598A9-27D2-4C53-ACF6-D8351F5DC28B}" type="pres">
      <dgm:prSet presAssocID="{26978C55-D420-4F08-81FA-F2342A8AB8DF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7A539B-11B2-4305-8F4D-BD9B6CB6BC26}" type="pres">
      <dgm:prSet presAssocID="{324781C3-3D52-4B68-8336-BB02AC72CC41}" presName="space" presStyleCnt="0"/>
      <dgm:spPr/>
    </dgm:pt>
    <dgm:pt modelId="{75B237BE-F553-4664-8086-94646B3701FB}" type="pres">
      <dgm:prSet presAssocID="{29B3E7F7-BEF5-40C9-8E98-27206A5743AA}" presName="Name5" presStyleLbl="vennNode1" presStyleIdx="5" presStyleCnt="6" custScaleX="110652" custScaleY="1111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A877EA-2B69-4345-A742-70AC1B257C68}" type="presOf" srcId="{6A3DEC83-55AC-47A9-8806-497EE01685DC}" destId="{EA6BDD26-7D70-4392-8E7A-CF860A1421C1}" srcOrd="0" destOrd="0" presId="urn:microsoft.com/office/officeart/2005/8/layout/venn3"/>
    <dgm:cxn modelId="{B2898678-1DBC-4810-93CC-F3F3F6FD338B}" srcId="{B59F6168-2A2F-4F7B-9A70-EF2DC56F24D9}" destId="{7011E13D-9ABA-4BA9-8EF1-38708B27E8AC}" srcOrd="1" destOrd="0" parTransId="{95E653C2-3A3A-4FAC-8411-39B322A2E549}" sibTransId="{54ED967D-B866-4CB2-AD2E-68FD0E172BF4}"/>
    <dgm:cxn modelId="{76952B64-A9F0-4270-8066-48D6AA7CE94D}" type="presOf" srcId="{A8D918FC-0A3A-48B8-A49E-0B6B83FFCD7A}" destId="{60D2F488-2812-4255-8859-6D1912E2B4C4}" srcOrd="0" destOrd="0" presId="urn:microsoft.com/office/officeart/2005/8/layout/venn3"/>
    <dgm:cxn modelId="{B1FC31AD-74CE-4896-9DA4-A53B10888D04}" srcId="{B59F6168-2A2F-4F7B-9A70-EF2DC56F24D9}" destId="{EF4071F6-75BE-401C-BD01-60A0584FADF8}" srcOrd="3" destOrd="0" parTransId="{DDAE6850-DFE3-488B-8EC0-B91E973763A5}" sibTransId="{897F8830-2A34-400E-9301-F94A14EFD38B}"/>
    <dgm:cxn modelId="{2554F49F-73D9-4272-AB6E-10BC39E760F0}" type="presOf" srcId="{29B3E7F7-BEF5-40C9-8E98-27206A5743AA}" destId="{75B237BE-F553-4664-8086-94646B3701FB}" srcOrd="0" destOrd="0" presId="urn:microsoft.com/office/officeart/2005/8/layout/venn3"/>
    <dgm:cxn modelId="{F0B7D900-7689-4339-8A08-E0F7EED755B7}" type="presOf" srcId="{7011E13D-9ABA-4BA9-8EF1-38708B27E8AC}" destId="{48586D08-7122-4100-B2F8-E4F03E463F0B}" srcOrd="0" destOrd="0" presId="urn:microsoft.com/office/officeart/2005/8/layout/venn3"/>
    <dgm:cxn modelId="{D876B176-9D5F-4988-82A3-155AACCC5290}" type="presOf" srcId="{B59F6168-2A2F-4F7B-9A70-EF2DC56F24D9}" destId="{C349B30F-2763-4EED-948D-F4528DB7FA31}" srcOrd="0" destOrd="0" presId="urn:microsoft.com/office/officeart/2005/8/layout/venn3"/>
    <dgm:cxn modelId="{CE0E9DF3-F892-40DB-813A-9D7A9F7C7EAD}" type="presOf" srcId="{EF4071F6-75BE-401C-BD01-60A0584FADF8}" destId="{7D34491E-ED7B-4C90-A12B-E7F3ED441C0F}" srcOrd="0" destOrd="0" presId="urn:microsoft.com/office/officeart/2005/8/layout/venn3"/>
    <dgm:cxn modelId="{D60565C2-2AB4-4F76-ACB4-4CA51887AC16}" srcId="{B59F6168-2A2F-4F7B-9A70-EF2DC56F24D9}" destId="{26978C55-D420-4F08-81FA-F2342A8AB8DF}" srcOrd="4" destOrd="0" parTransId="{646F7DB8-C7CC-4FA0-B807-380DE1FE61B7}" sibTransId="{324781C3-3D52-4B68-8336-BB02AC72CC41}"/>
    <dgm:cxn modelId="{AB42A0F6-825B-443A-8D2D-BF4F1E807678}" srcId="{B59F6168-2A2F-4F7B-9A70-EF2DC56F24D9}" destId="{6A3DEC83-55AC-47A9-8806-497EE01685DC}" srcOrd="0" destOrd="0" parTransId="{41397F66-E543-4F3E-8D7A-4020EB6A8768}" sibTransId="{35C148B0-9752-436E-8829-4BCE692858B4}"/>
    <dgm:cxn modelId="{53EDEE30-B5E7-4172-B994-7440D5DB8FBF}" type="presOf" srcId="{26978C55-D420-4F08-81FA-F2342A8AB8DF}" destId="{129598A9-27D2-4C53-ACF6-D8351F5DC28B}" srcOrd="0" destOrd="0" presId="urn:microsoft.com/office/officeart/2005/8/layout/venn3"/>
    <dgm:cxn modelId="{F78A46B7-0FC5-4B58-9244-5FA93AA77146}" srcId="{B59F6168-2A2F-4F7B-9A70-EF2DC56F24D9}" destId="{29B3E7F7-BEF5-40C9-8E98-27206A5743AA}" srcOrd="5" destOrd="0" parTransId="{5C988F34-F954-4C1B-B10C-91395C4BBA1A}" sibTransId="{08D1746D-D368-4730-924D-1AE9F6AB2AB6}"/>
    <dgm:cxn modelId="{D5E34DD9-CFB0-49A7-8CCA-B8D85A4C9C6C}" srcId="{B59F6168-2A2F-4F7B-9A70-EF2DC56F24D9}" destId="{A8D918FC-0A3A-48B8-A49E-0B6B83FFCD7A}" srcOrd="2" destOrd="0" parTransId="{B183A759-7832-498B-977C-5B95E1191FBE}" sibTransId="{5CFEF34B-9FF0-4AD3-A5A7-2647BBEC48B5}"/>
    <dgm:cxn modelId="{B4924AC1-D085-4DB6-A606-D32A93027249}" type="presParOf" srcId="{C349B30F-2763-4EED-948D-F4528DB7FA31}" destId="{EA6BDD26-7D70-4392-8E7A-CF860A1421C1}" srcOrd="0" destOrd="0" presId="urn:microsoft.com/office/officeart/2005/8/layout/venn3"/>
    <dgm:cxn modelId="{74A18A84-DEC0-42E1-BBE2-B549D97CF58A}" type="presParOf" srcId="{C349B30F-2763-4EED-948D-F4528DB7FA31}" destId="{19A4CCF7-25D6-4F62-A8CC-B98DE8A7FBA3}" srcOrd="1" destOrd="0" presId="urn:microsoft.com/office/officeart/2005/8/layout/venn3"/>
    <dgm:cxn modelId="{3143DCC2-4B72-4E81-BC99-CA2BEFC82975}" type="presParOf" srcId="{C349B30F-2763-4EED-948D-F4528DB7FA31}" destId="{48586D08-7122-4100-B2F8-E4F03E463F0B}" srcOrd="2" destOrd="0" presId="urn:microsoft.com/office/officeart/2005/8/layout/venn3"/>
    <dgm:cxn modelId="{1DCBB89D-0046-4738-8C45-B63308B8F62D}" type="presParOf" srcId="{C349B30F-2763-4EED-948D-F4528DB7FA31}" destId="{2592E230-42D5-4F02-87E5-5848A6B3A07E}" srcOrd="3" destOrd="0" presId="urn:microsoft.com/office/officeart/2005/8/layout/venn3"/>
    <dgm:cxn modelId="{B399B819-4361-4F1D-AAC2-A12018416349}" type="presParOf" srcId="{C349B30F-2763-4EED-948D-F4528DB7FA31}" destId="{60D2F488-2812-4255-8859-6D1912E2B4C4}" srcOrd="4" destOrd="0" presId="urn:microsoft.com/office/officeart/2005/8/layout/venn3"/>
    <dgm:cxn modelId="{DAF8F973-578F-4BE8-AEBB-992052B41F01}" type="presParOf" srcId="{C349B30F-2763-4EED-948D-F4528DB7FA31}" destId="{683B75AD-5253-4A31-8DE3-4D2EC7B55D25}" srcOrd="5" destOrd="0" presId="urn:microsoft.com/office/officeart/2005/8/layout/venn3"/>
    <dgm:cxn modelId="{CACF648A-298F-4436-9C53-234DD5A0D649}" type="presParOf" srcId="{C349B30F-2763-4EED-948D-F4528DB7FA31}" destId="{7D34491E-ED7B-4C90-A12B-E7F3ED441C0F}" srcOrd="6" destOrd="0" presId="urn:microsoft.com/office/officeart/2005/8/layout/venn3"/>
    <dgm:cxn modelId="{BFBA4E69-1443-4E3C-8BB3-ABD893384B09}" type="presParOf" srcId="{C349B30F-2763-4EED-948D-F4528DB7FA31}" destId="{0EE6A31C-422F-4684-A31C-D6DECDC0D03D}" srcOrd="7" destOrd="0" presId="urn:microsoft.com/office/officeart/2005/8/layout/venn3"/>
    <dgm:cxn modelId="{4349E93D-53AE-4612-800E-C22A08C4353B}" type="presParOf" srcId="{C349B30F-2763-4EED-948D-F4528DB7FA31}" destId="{129598A9-27D2-4C53-ACF6-D8351F5DC28B}" srcOrd="8" destOrd="0" presId="urn:microsoft.com/office/officeart/2005/8/layout/venn3"/>
    <dgm:cxn modelId="{EAFDAB8D-270C-4532-AAA8-A68082D0C042}" type="presParOf" srcId="{C349B30F-2763-4EED-948D-F4528DB7FA31}" destId="{5E7A539B-11B2-4305-8F4D-BD9B6CB6BC26}" srcOrd="9" destOrd="0" presId="urn:microsoft.com/office/officeart/2005/8/layout/venn3"/>
    <dgm:cxn modelId="{233ECA4B-845A-4685-9F37-8371EF13AD9B}" type="presParOf" srcId="{C349B30F-2763-4EED-948D-F4528DB7FA31}" destId="{75B237BE-F553-4664-8086-94646B3701F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FE43C2-F3D5-4753-AB6E-6B6954125AEA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A8C46E0-CCD4-4CF2-88A4-714A8B4CCB86}">
      <dgm:prSet phldrT="[Texto]" custT="1"/>
      <dgm:spPr/>
      <dgm:t>
        <a:bodyPr/>
        <a:lstStyle/>
        <a:p>
          <a:pPr algn="l"/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rol del </a:t>
          </a:r>
          <a:r>
            <a:rPr lang="es-EC" sz="2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poné</a:t>
          </a:r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el turismo</a:t>
          </a:r>
        </a:p>
        <a:p>
          <a:pPr algn="ctr"/>
          <a:r>
            <a:rPr lang="es-EC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Turismo – Plataforma Apologética</a:t>
          </a:r>
          <a:endParaRPr lang="es-ES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F6DF7-7335-4630-A5E1-24BD223F011A}" type="parTrans" cxnId="{0E6B6668-B9F7-4B46-971E-E25C31D066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57DA9AA-55B4-402C-B339-90609FD92CF2}" type="sibTrans" cxnId="{0E6B6668-B9F7-4B46-971E-E25C31D066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E698D9C-E9F4-4949-816B-C6DB4675A62E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ambiental</a:t>
          </a:r>
          <a:endParaRPr lang="es-E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B2A5C0-EE99-46CF-928F-8EFFD70E1024}" type="parTrans" cxnId="{D13AF0F6-7A13-43B0-9ECC-303ED7C4CD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475269B-0EF9-440C-8588-BF2D9870462C}" type="sibTrans" cxnId="{D13AF0F6-7A13-43B0-9ECC-303ED7C4CD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680927-2C37-4FBD-8EE8-79D0570D45AD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económico </a:t>
          </a:r>
          <a:endParaRPr lang="es-E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E7E7CE-91DA-44F3-BE57-BF9FDE426029}" type="parTrans" cxnId="{120B9A5E-45F5-49A6-B7A6-97161CAF86F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741112F-C522-4E6B-A6CF-CF42D8C0BEA5}" type="sibTrans" cxnId="{120B9A5E-45F5-49A6-B7A6-97161CAF86F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785B04-52C5-48D8-80CF-2CE527D8FB71}" type="pres">
      <dgm:prSet presAssocID="{8AFE43C2-F3D5-4753-AB6E-6B6954125A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81E9388-063D-4229-9557-CC1EA863EC3B}" type="pres">
      <dgm:prSet presAssocID="{DA8C46E0-CCD4-4CF2-88A4-714A8B4CCB8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072B6B-EE0F-49C0-8540-B5477382198E}" type="pres">
      <dgm:prSet presAssocID="{C57DA9AA-55B4-402C-B339-90609FD92CF2}" presName="parSpace" presStyleCnt="0"/>
      <dgm:spPr/>
    </dgm:pt>
    <dgm:pt modelId="{CB504945-5BB5-4D68-A4C3-10ABBFEE3C4A}" type="pres">
      <dgm:prSet presAssocID="{7E698D9C-E9F4-4949-816B-C6DB4675A62E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117278-9676-43EF-8C8F-72909DC1632A}" type="pres">
      <dgm:prSet presAssocID="{A475269B-0EF9-440C-8588-BF2D9870462C}" presName="parSpace" presStyleCnt="0"/>
      <dgm:spPr/>
    </dgm:pt>
    <dgm:pt modelId="{936EC11B-9FB7-4080-9795-B3F2016D7051}" type="pres">
      <dgm:prSet presAssocID="{E3680927-2C37-4FBD-8EE8-79D0570D45A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9F65FE-75AD-49C0-84B4-37EDA90EBC03}" type="presOf" srcId="{DA8C46E0-CCD4-4CF2-88A4-714A8B4CCB86}" destId="{381E9388-063D-4229-9557-CC1EA863EC3B}" srcOrd="0" destOrd="0" presId="urn:microsoft.com/office/officeart/2005/8/layout/hChevron3"/>
    <dgm:cxn modelId="{341F66D1-5E8F-4217-A21B-72BB4E6C84C5}" type="presOf" srcId="{7E698D9C-E9F4-4949-816B-C6DB4675A62E}" destId="{CB504945-5BB5-4D68-A4C3-10ABBFEE3C4A}" srcOrd="0" destOrd="0" presId="urn:microsoft.com/office/officeart/2005/8/layout/hChevron3"/>
    <dgm:cxn modelId="{F20AB7F0-5361-469A-9E5A-D80D4BB8E4CD}" type="presOf" srcId="{8AFE43C2-F3D5-4753-AB6E-6B6954125AEA}" destId="{EB785B04-52C5-48D8-80CF-2CE527D8FB71}" srcOrd="0" destOrd="0" presId="urn:microsoft.com/office/officeart/2005/8/layout/hChevron3"/>
    <dgm:cxn modelId="{D13AF0F6-7A13-43B0-9ECC-303ED7C4CD1C}" srcId="{8AFE43C2-F3D5-4753-AB6E-6B6954125AEA}" destId="{7E698D9C-E9F4-4949-816B-C6DB4675A62E}" srcOrd="1" destOrd="0" parTransId="{5EB2A5C0-EE99-46CF-928F-8EFFD70E1024}" sibTransId="{A475269B-0EF9-440C-8588-BF2D9870462C}"/>
    <dgm:cxn modelId="{120B9A5E-45F5-49A6-B7A6-97161CAF86FA}" srcId="{8AFE43C2-F3D5-4753-AB6E-6B6954125AEA}" destId="{E3680927-2C37-4FBD-8EE8-79D0570D45AD}" srcOrd="2" destOrd="0" parTransId="{00E7E7CE-91DA-44F3-BE57-BF9FDE426029}" sibTransId="{4741112F-C522-4E6B-A6CF-CF42D8C0BEA5}"/>
    <dgm:cxn modelId="{420EBAB1-105E-4600-8127-CD2557115CF9}" type="presOf" srcId="{E3680927-2C37-4FBD-8EE8-79D0570D45AD}" destId="{936EC11B-9FB7-4080-9795-B3F2016D7051}" srcOrd="0" destOrd="0" presId="urn:microsoft.com/office/officeart/2005/8/layout/hChevron3"/>
    <dgm:cxn modelId="{0E6B6668-B9F7-4B46-971E-E25C31D066EC}" srcId="{8AFE43C2-F3D5-4753-AB6E-6B6954125AEA}" destId="{DA8C46E0-CCD4-4CF2-88A4-714A8B4CCB86}" srcOrd="0" destOrd="0" parTransId="{753F6DF7-7335-4630-A5E1-24BD223F011A}" sibTransId="{C57DA9AA-55B4-402C-B339-90609FD92CF2}"/>
    <dgm:cxn modelId="{28377BC9-E921-48C6-BEF7-1041AE3C19DB}" type="presParOf" srcId="{EB785B04-52C5-48D8-80CF-2CE527D8FB71}" destId="{381E9388-063D-4229-9557-CC1EA863EC3B}" srcOrd="0" destOrd="0" presId="urn:microsoft.com/office/officeart/2005/8/layout/hChevron3"/>
    <dgm:cxn modelId="{BCBBBE57-6C1E-4908-99C8-01187DEAAC07}" type="presParOf" srcId="{EB785B04-52C5-48D8-80CF-2CE527D8FB71}" destId="{81072B6B-EE0F-49C0-8540-B5477382198E}" srcOrd="1" destOrd="0" presId="urn:microsoft.com/office/officeart/2005/8/layout/hChevron3"/>
    <dgm:cxn modelId="{F3E1F342-1682-4F31-83C1-2D4CF65B2480}" type="presParOf" srcId="{EB785B04-52C5-48D8-80CF-2CE527D8FB71}" destId="{CB504945-5BB5-4D68-A4C3-10ABBFEE3C4A}" srcOrd="2" destOrd="0" presId="urn:microsoft.com/office/officeart/2005/8/layout/hChevron3"/>
    <dgm:cxn modelId="{036AE79A-FC56-4280-B83D-6FABC13E1A66}" type="presParOf" srcId="{EB785B04-52C5-48D8-80CF-2CE527D8FB71}" destId="{46117278-9676-43EF-8C8F-72909DC1632A}" srcOrd="3" destOrd="0" presId="urn:microsoft.com/office/officeart/2005/8/layout/hChevron3"/>
    <dgm:cxn modelId="{FFA47190-72D6-47B7-BC48-D27E6BA10258}" type="presParOf" srcId="{EB785B04-52C5-48D8-80CF-2CE527D8FB71}" destId="{936EC11B-9FB7-4080-9795-B3F2016D705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32626-050E-4DED-83E5-95D108BC746D}">
      <dsp:nvSpPr>
        <dsp:cNvPr id="0" name=""/>
        <dsp:cNvSpPr/>
      </dsp:nvSpPr>
      <dsp:spPr>
        <a:xfrm rot="5400000">
          <a:off x="478718" y="1180101"/>
          <a:ext cx="1429921" cy="2379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08981-322A-4F31-8749-572D9E734D98}">
      <dsp:nvSpPr>
        <dsp:cNvPr id="0" name=""/>
        <dsp:cNvSpPr/>
      </dsp:nvSpPr>
      <dsp:spPr>
        <a:xfrm>
          <a:off x="240028" y="1891016"/>
          <a:ext cx="2148097" cy="1882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Analizar</a:t>
          </a:r>
          <a:endParaRPr lang="es-ES" sz="2800" kern="1200" dirty="0"/>
        </a:p>
      </dsp:txBody>
      <dsp:txXfrm>
        <a:off x="240028" y="1891016"/>
        <a:ext cx="2148097" cy="1882933"/>
      </dsp:txXfrm>
    </dsp:sp>
    <dsp:sp modelId="{B8D90418-1646-4D2A-94C9-3B8602C1A95A}">
      <dsp:nvSpPr>
        <dsp:cNvPr id="0" name=""/>
        <dsp:cNvSpPr/>
      </dsp:nvSpPr>
      <dsp:spPr>
        <a:xfrm>
          <a:off x="1982824" y="1004930"/>
          <a:ext cx="405301" cy="40530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9C7E1-F26A-423F-99EC-6B5EADBA6CB6}">
      <dsp:nvSpPr>
        <dsp:cNvPr id="0" name=""/>
        <dsp:cNvSpPr/>
      </dsp:nvSpPr>
      <dsp:spPr>
        <a:xfrm rot="5400000">
          <a:off x="3108408" y="529381"/>
          <a:ext cx="1429921" cy="2379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11709-819B-489D-BFD6-AFDA54210AAB}">
      <dsp:nvSpPr>
        <dsp:cNvPr id="0" name=""/>
        <dsp:cNvSpPr/>
      </dsp:nvSpPr>
      <dsp:spPr>
        <a:xfrm>
          <a:off x="2869719" y="1240297"/>
          <a:ext cx="2148097" cy="1882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Diagnosticar</a:t>
          </a:r>
          <a:endParaRPr lang="es-ES" sz="2800" kern="1200" dirty="0"/>
        </a:p>
      </dsp:txBody>
      <dsp:txXfrm>
        <a:off x="2869719" y="1240297"/>
        <a:ext cx="2148097" cy="1882933"/>
      </dsp:txXfrm>
    </dsp:sp>
    <dsp:sp modelId="{9A199CF6-AF0D-4FBA-A61C-26614CF482CB}">
      <dsp:nvSpPr>
        <dsp:cNvPr id="0" name=""/>
        <dsp:cNvSpPr/>
      </dsp:nvSpPr>
      <dsp:spPr>
        <a:xfrm>
          <a:off x="4612514" y="354210"/>
          <a:ext cx="405301" cy="40530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76830-E067-46F7-87BE-38FD49C6230A}">
      <dsp:nvSpPr>
        <dsp:cNvPr id="0" name=""/>
        <dsp:cNvSpPr/>
      </dsp:nvSpPr>
      <dsp:spPr>
        <a:xfrm rot="5400000">
          <a:off x="5738099" y="-121337"/>
          <a:ext cx="1429921" cy="2379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4A0EE-6B0C-4E1D-B153-E751699E8446}">
      <dsp:nvSpPr>
        <dsp:cNvPr id="0" name=""/>
        <dsp:cNvSpPr/>
      </dsp:nvSpPr>
      <dsp:spPr>
        <a:xfrm>
          <a:off x="5499409" y="589577"/>
          <a:ext cx="2148097" cy="1882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Fundamentar</a:t>
          </a:r>
          <a:endParaRPr lang="es-ES" sz="2800" kern="1200" dirty="0"/>
        </a:p>
      </dsp:txBody>
      <dsp:txXfrm>
        <a:off x="5499409" y="589577"/>
        <a:ext cx="2148097" cy="1882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058EA-311F-4F1F-986E-2F613115893B}">
      <dsp:nvSpPr>
        <dsp:cNvPr id="0" name=""/>
        <dsp:cNvSpPr/>
      </dsp:nvSpPr>
      <dsp:spPr>
        <a:xfrm>
          <a:off x="917190" y="-15916"/>
          <a:ext cx="3012548" cy="3012548"/>
        </a:xfrm>
        <a:prstGeom prst="circularArrow">
          <a:avLst>
            <a:gd name="adj1" fmla="val 5544"/>
            <a:gd name="adj2" fmla="val 330680"/>
            <a:gd name="adj3" fmla="val 13861164"/>
            <a:gd name="adj4" fmla="val 1733430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D0E5B-EBEC-4A90-9059-F55D68C0FDEE}">
      <dsp:nvSpPr>
        <dsp:cNvPr id="0" name=""/>
        <dsp:cNvSpPr/>
      </dsp:nvSpPr>
      <dsp:spPr>
        <a:xfrm>
          <a:off x="1744231" y="224"/>
          <a:ext cx="1358465" cy="6792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Contacto cultural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7388" y="33381"/>
        <a:ext cx="1292151" cy="612918"/>
      </dsp:txXfrm>
    </dsp:sp>
    <dsp:sp modelId="{5C09C535-94B8-443E-8B27-83B5F14BE08A}">
      <dsp:nvSpPr>
        <dsp:cNvPr id="0" name=""/>
        <dsp:cNvSpPr/>
      </dsp:nvSpPr>
      <dsp:spPr>
        <a:xfrm>
          <a:off x="2966024" y="887909"/>
          <a:ext cx="1358465" cy="6792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Actitud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9181" y="921066"/>
        <a:ext cx="1292151" cy="612918"/>
      </dsp:txXfrm>
    </dsp:sp>
    <dsp:sp modelId="{5FDC585D-414C-4C98-8733-39A0B20B55C0}">
      <dsp:nvSpPr>
        <dsp:cNvPr id="0" name=""/>
        <dsp:cNvSpPr/>
      </dsp:nvSpPr>
      <dsp:spPr>
        <a:xfrm>
          <a:off x="2499341" y="2324212"/>
          <a:ext cx="1358465" cy="6792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Contacto permanente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2498" y="2357369"/>
        <a:ext cx="1292151" cy="612918"/>
      </dsp:txXfrm>
    </dsp:sp>
    <dsp:sp modelId="{C47435E7-D3D7-4B02-9CA8-C5A7EF45326E}">
      <dsp:nvSpPr>
        <dsp:cNvPr id="0" name=""/>
        <dsp:cNvSpPr/>
      </dsp:nvSpPr>
      <dsp:spPr>
        <a:xfrm>
          <a:off x="989122" y="2324212"/>
          <a:ext cx="1358465" cy="6792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Integración 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2279" y="2357369"/>
        <a:ext cx="1292151" cy="612918"/>
      </dsp:txXfrm>
    </dsp:sp>
    <dsp:sp modelId="{31CE09C7-337A-4CC1-A2E1-3508D679666F}">
      <dsp:nvSpPr>
        <dsp:cNvPr id="0" name=""/>
        <dsp:cNvSpPr/>
      </dsp:nvSpPr>
      <dsp:spPr>
        <a:xfrm>
          <a:off x="522439" y="887909"/>
          <a:ext cx="1358465" cy="67923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Asimilación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596" y="921066"/>
        <a:ext cx="1292151" cy="612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91D9F-7427-41DA-BB98-5EB1C4A6646F}">
      <dsp:nvSpPr>
        <dsp:cNvPr id="0" name=""/>
        <dsp:cNvSpPr/>
      </dsp:nvSpPr>
      <dsp:spPr>
        <a:xfrm>
          <a:off x="811833" y="0"/>
          <a:ext cx="2879124" cy="287912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A743F-94F9-4970-9995-BAAE8EE2110F}">
      <dsp:nvSpPr>
        <dsp:cNvPr id="0" name=""/>
        <dsp:cNvSpPr/>
      </dsp:nvSpPr>
      <dsp:spPr>
        <a:xfrm>
          <a:off x="998976" y="187143"/>
          <a:ext cx="1151649" cy="11516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favorable o Apologética</a:t>
          </a:r>
          <a:endParaRPr lang="es-ES" sz="14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195" y="243362"/>
        <a:ext cx="1039211" cy="1039211"/>
      </dsp:txXfrm>
    </dsp:sp>
    <dsp:sp modelId="{91A97EAA-637B-46AA-8E19-531A4BAA45D0}">
      <dsp:nvSpPr>
        <dsp:cNvPr id="0" name=""/>
        <dsp:cNvSpPr/>
      </dsp:nvSpPr>
      <dsp:spPr>
        <a:xfrm>
          <a:off x="2352164" y="187143"/>
          <a:ext cx="1151649" cy="1151649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de la advertencia o precautoria</a:t>
          </a:r>
        </a:p>
      </dsp:txBody>
      <dsp:txXfrm>
        <a:off x="2408383" y="243362"/>
        <a:ext cx="1039211" cy="1039211"/>
      </dsp:txXfrm>
    </dsp:sp>
    <dsp:sp modelId="{F4AB84B8-8A93-4FEC-95F9-0A4E6BD3D7FF}">
      <dsp:nvSpPr>
        <dsp:cNvPr id="0" name=""/>
        <dsp:cNvSpPr/>
      </dsp:nvSpPr>
      <dsp:spPr>
        <a:xfrm>
          <a:off x="998976" y="1540331"/>
          <a:ext cx="1151649" cy="1151649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Científica: El porqué del turismo </a:t>
          </a:r>
          <a:endParaRPr lang="es-ES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195" y="1596550"/>
        <a:ext cx="1039211" cy="1039211"/>
      </dsp:txXfrm>
    </dsp:sp>
    <dsp:sp modelId="{6A7EF2FC-2FF2-43D6-B1CB-23F85BCBC50A}">
      <dsp:nvSpPr>
        <dsp:cNvPr id="0" name=""/>
        <dsp:cNvSpPr/>
      </dsp:nvSpPr>
      <dsp:spPr>
        <a:xfrm>
          <a:off x="2352164" y="1540331"/>
          <a:ext cx="1151649" cy="1151649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Plataforma de la adaptación</a:t>
          </a:r>
          <a:endParaRPr lang="es-ES" sz="14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8383" y="1596550"/>
        <a:ext cx="1039211" cy="10392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A248B-61AF-4C29-8C76-1AF42ADBAD48}">
      <dsp:nvSpPr>
        <dsp:cNvPr id="0" name=""/>
        <dsp:cNvSpPr/>
      </dsp:nvSpPr>
      <dsp:spPr>
        <a:xfrm>
          <a:off x="3900513" y="-16098"/>
          <a:ext cx="1957583" cy="1848116"/>
        </a:xfrm>
        <a:prstGeom prst="triangl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Chamanismo/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shamanismo</a:t>
          </a: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9909" y="907960"/>
        <a:ext cx="978791" cy="924058"/>
      </dsp:txXfrm>
    </dsp:sp>
    <dsp:sp modelId="{462EBC2C-262B-4A42-99BA-C33B1AAD90CB}">
      <dsp:nvSpPr>
        <dsp:cNvPr id="0" name=""/>
        <dsp:cNvSpPr/>
      </dsp:nvSpPr>
      <dsp:spPr>
        <a:xfrm>
          <a:off x="3095581" y="1799822"/>
          <a:ext cx="1783724" cy="1783724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 intelectual y religioso </a:t>
          </a: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512" y="2691684"/>
        <a:ext cx="891862" cy="891862"/>
      </dsp:txXfrm>
    </dsp:sp>
    <dsp:sp modelId="{DBAED937-D0C9-4928-B00F-C57240265A27}">
      <dsp:nvSpPr>
        <dsp:cNvPr id="0" name=""/>
        <dsp:cNvSpPr/>
      </dsp:nvSpPr>
      <dsp:spPr>
        <a:xfrm rot="10800000">
          <a:off x="3929490" y="1799822"/>
          <a:ext cx="1899630" cy="1783724"/>
        </a:xfrm>
        <a:prstGeom prst="triangl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Siberia y Asia central </a:t>
          </a: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404397" y="1799822"/>
        <a:ext cx="949815" cy="891862"/>
      </dsp:txXfrm>
    </dsp:sp>
    <dsp:sp modelId="{28D0A46C-85B8-4E50-B620-217E8B71A5B3}">
      <dsp:nvSpPr>
        <dsp:cNvPr id="0" name=""/>
        <dsp:cNvSpPr/>
      </dsp:nvSpPr>
      <dsp:spPr>
        <a:xfrm>
          <a:off x="4808473" y="1799822"/>
          <a:ext cx="1925387" cy="1783724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Elegido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Mediador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9820" y="2691684"/>
        <a:ext cx="962693" cy="891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6EC76-9E25-4A8B-B99D-315C0CBC6A14}">
      <dsp:nvSpPr>
        <dsp:cNvPr id="0" name=""/>
        <dsp:cNvSpPr/>
      </dsp:nvSpPr>
      <dsp:spPr>
        <a:xfrm rot="16200000">
          <a:off x="113" y="517491"/>
          <a:ext cx="1297469" cy="1297469"/>
        </a:xfrm>
        <a:prstGeom prst="up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Criterio 1</a:t>
          </a:r>
          <a:endParaRPr lang="es-E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27171" y="841858"/>
        <a:ext cx="1070412" cy="648735"/>
      </dsp:txXfrm>
    </dsp:sp>
    <dsp:sp modelId="{4CF9C836-2C73-4313-BF98-8F441B18315D}">
      <dsp:nvSpPr>
        <dsp:cNvPr id="0" name=""/>
        <dsp:cNvSpPr/>
      </dsp:nvSpPr>
      <dsp:spPr>
        <a:xfrm rot="5400000">
          <a:off x="1427768" y="517491"/>
          <a:ext cx="1297469" cy="1297469"/>
        </a:xfrm>
        <a:prstGeom prst="upArrow">
          <a:avLst>
            <a:gd name="adj1" fmla="val 50000"/>
            <a:gd name="adj2" fmla="val 35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Criterio 2</a:t>
          </a:r>
          <a:endParaRPr lang="es-E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427769" y="841858"/>
        <a:ext cx="1070412" cy="6487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625B3-B5D7-44FB-BB5B-819831B0CC00}">
      <dsp:nvSpPr>
        <dsp:cNvPr id="0" name=""/>
        <dsp:cNvSpPr/>
      </dsp:nvSpPr>
      <dsp:spPr>
        <a:xfrm>
          <a:off x="482541" y="1013254"/>
          <a:ext cx="1759713" cy="879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Conservación de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medicina ancestral 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508311" y="1039024"/>
        <a:ext cx="1708173" cy="828316"/>
      </dsp:txXfrm>
    </dsp:sp>
    <dsp:sp modelId="{CC9417B4-FB45-411C-BF58-2BD81FB21917}">
      <dsp:nvSpPr>
        <dsp:cNvPr id="0" name=""/>
        <dsp:cNvSpPr/>
      </dsp:nvSpPr>
      <dsp:spPr>
        <a:xfrm rot="18289469">
          <a:off x="1977906" y="920019"/>
          <a:ext cx="123258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3258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</a:endParaRPr>
        </a:p>
      </dsp:txBody>
      <dsp:txXfrm>
        <a:off x="2563383" y="916450"/>
        <a:ext cx="61629" cy="61629"/>
      </dsp:txXfrm>
    </dsp:sp>
    <dsp:sp modelId="{32C0EB75-1680-405D-9BDD-58814CC62E78}">
      <dsp:nvSpPr>
        <dsp:cNvPr id="0" name=""/>
        <dsp:cNvSpPr/>
      </dsp:nvSpPr>
      <dsp:spPr>
        <a:xfrm>
          <a:off x="2946141" y="1419"/>
          <a:ext cx="1759713" cy="879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operativos para identificar a los falsos </a:t>
          </a:r>
          <a:r>
            <a:rPr lang="es-ES" sz="15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poné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971911" y="27189"/>
        <a:ext cx="1708173" cy="828316"/>
      </dsp:txXfrm>
    </dsp:sp>
    <dsp:sp modelId="{D1B3ED27-6DC3-4F70-9075-65E7AD18A35C}">
      <dsp:nvSpPr>
        <dsp:cNvPr id="0" name=""/>
        <dsp:cNvSpPr/>
      </dsp:nvSpPr>
      <dsp:spPr>
        <a:xfrm>
          <a:off x="2242255" y="1425936"/>
          <a:ext cx="7038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03885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</a:endParaRPr>
        </a:p>
      </dsp:txBody>
      <dsp:txXfrm>
        <a:off x="2576601" y="1435585"/>
        <a:ext cx="35194" cy="35194"/>
      </dsp:txXfrm>
    </dsp:sp>
    <dsp:sp modelId="{4FE7719D-CA7C-4DA9-A2A8-6C7E00F5EA19}">
      <dsp:nvSpPr>
        <dsp:cNvPr id="0" name=""/>
        <dsp:cNvSpPr/>
      </dsp:nvSpPr>
      <dsp:spPr>
        <a:xfrm>
          <a:off x="2946141" y="1013254"/>
          <a:ext cx="1759713" cy="879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de Medicina Ancestral </a:t>
          </a:r>
          <a:r>
            <a:rPr lang="es-ES" sz="15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Tsáchila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971911" y="1039024"/>
        <a:ext cx="1708173" cy="828316"/>
      </dsp:txXfrm>
    </dsp:sp>
    <dsp:sp modelId="{13BA2AA6-CC82-40FB-A547-230D805DE17B}">
      <dsp:nvSpPr>
        <dsp:cNvPr id="0" name=""/>
        <dsp:cNvSpPr/>
      </dsp:nvSpPr>
      <dsp:spPr>
        <a:xfrm rot="3310531">
          <a:off x="1977906" y="1931854"/>
          <a:ext cx="123258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32584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solidFill>
              <a:schemeClr val="tx1"/>
            </a:solidFill>
          </a:endParaRPr>
        </a:p>
      </dsp:txBody>
      <dsp:txXfrm>
        <a:off x="2563383" y="1928286"/>
        <a:ext cx="61629" cy="61629"/>
      </dsp:txXfrm>
    </dsp:sp>
    <dsp:sp modelId="{CC4FE4FF-1381-463C-A46B-80190CC7B14A}">
      <dsp:nvSpPr>
        <dsp:cNvPr id="0" name=""/>
        <dsp:cNvSpPr/>
      </dsp:nvSpPr>
      <dsp:spPr>
        <a:xfrm>
          <a:off x="2946141" y="2025089"/>
          <a:ext cx="1759713" cy="879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Incentivar a los jóvenes en el aprendizaje de la actividad 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971911" y="2050859"/>
        <a:ext cx="1708173" cy="8283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B86A1-1D09-4031-A8E3-43C213AA3C78}">
      <dsp:nvSpPr>
        <dsp:cNvPr id="0" name=""/>
        <dsp:cNvSpPr/>
      </dsp:nvSpPr>
      <dsp:spPr>
        <a:xfrm rot="21300000">
          <a:off x="7124" y="606069"/>
          <a:ext cx="2307418" cy="264234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9BD51-7281-4577-8A2D-81A50918BE9C}">
      <dsp:nvSpPr>
        <dsp:cNvPr id="0" name=""/>
        <dsp:cNvSpPr/>
      </dsp:nvSpPr>
      <dsp:spPr>
        <a:xfrm>
          <a:off x="278600" y="73818"/>
          <a:ext cx="696500" cy="590549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8D182-484D-4F2B-8A3F-D81AD912839A}">
      <dsp:nvSpPr>
        <dsp:cNvPr id="0" name=""/>
        <dsp:cNvSpPr/>
      </dsp:nvSpPr>
      <dsp:spPr>
        <a:xfrm>
          <a:off x="1230484" y="0"/>
          <a:ext cx="742933" cy="62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+</a:t>
          </a:r>
          <a:endParaRPr lang="es-ES" sz="2200" kern="1200" dirty="0"/>
        </a:p>
      </dsp:txBody>
      <dsp:txXfrm>
        <a:off x="1230484" y="0"/>
        <a:ext cx="742933" cy="620077"/>
      </dsp:txXfrm>
    </dsp:sp>
    <dsp:sp modelId="{4B71F1E7-94EA-463A-A80B-4BB1690D383F}">
      <dsp:nvSpPr>
        <dsp:cNvPr id="0" name=""/>
        <dsp:cNvSpPr/>
      </dsp:nvSpPr>
      <dsp:spPr>
        <a:xfrm>
          <a:off x="1346567" y="812005"/>
          <a:ext cx="696500" cy="590549"/>
        </a:xfrm>
        <a:prstGeom prst="upArrow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7309D-86AD-4D52-A943-9E2CD07CF140}">
      <dsp:nvSpPr>
        <dsp:cNvPr id="0" name=""/>
        <dsp:cNvSpPr/>
      </dsp:nvSpPr>
      <dsp:spPr>
        <a:xfrm>
          <a:off x="348250" y="856296"/>
          <a:ext cx="742933" cy="62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-</a:t>
          </a:r>
          <a:endParaRPr lang="es-ES" sz="2200" kern="1200" dirty="0"/>
        </a:p>
      </dsp:txBody>
      <dsp:txXfrm>
        <a:off x="348250" y="856296"/>
        <a:ext cx="742933" cy="6200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BDD26-7D70-4392-8E7A-CF860A1421C1}">
      <dsp:nvSpPr>
        <dsp:cNvPr id="0" name=""/>
        <dsp:cNvSpPr/>
      </dsp:nvSpPr>
      <dsp:spPr>
        <a:xfrm>
          <a:off x="351" y="1177194"/>
          <a:ext cx="988790" cy="9887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Nepi</a:t>
          </a:r>
          <a:r>
            <a:rPr lang="es-ES" sz="9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-Ayahuasca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156" y="1321999"/>
        <a:ext cx="699180" cy="699180"/>
      </dsp:txXfrm>
    </dsp:sp>
    <dsp:sp modelId="{48586D08-7122-4100-B2F8-E4F03E463F0B}">
      <dsp:nvSpPr>
        <dsp:cNvPr id="0" name=""/>
        <dsp:cNvSpPr/>
      </dsp:nvSpPr>
      <dsp:spPr>
        <a:xfrm>
          <a:off x="791384" y="1177194"/>
          <a:ext cx="988790" cy="988790"/>
        </a:xfrm>
        <a:prstGeom prst="ellipse">
          <a:avLst/>
        </a:prstGeom>
        <a:solidFill>
          <a:schemeClr val="accent4">
            <a:alpha val="50000"/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Baños de purificación 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189" y="1321999"/>
        <a:ext cx="699180" cy="699180"/>
      </dsp:txXfrm>
    </dsp:sp>
    <dsp:sp modelId="{60D2F488-2812-4255-8859-6D1912E2B4C4}">
      <dsp:nvSpPr>
        <dsp:cNvPr id="0" name=""/>
        <dsp:cNvSpPr/>
      </dsp:nvSpPr>
      <dsp:spPr>
        <a:xfrm>
          <a:off x="1582416" y="1177194"/>
          <a:ext cx="988790" cy="988790"/>
        </a:xfrm>
        <a:prstGeom prst="ellipse">
          <a:avLst/>
        </a:prstGeom>
        <a:solidFill>
          <a:schemeClr val="accent4">
            <a:alpha val="50000"/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Shu</a:t>
          </a:r>
          <a:r>
            <a:rPr lang="es-ES" sz="9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9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poka</a:t>
          </a:r>
          <a:r>
            <a:rPr lang="es-ES" sz="9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– Baño de Vapor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7221" y="1321999"/>
        <a:ext cx="699180" cy="699180"/>
      </dsp:txXfrm>
    </dsp:sp>
    <dsp:sp modelId="{7D34491E-ED7B-4C90-A12B-E7F3ED441C0F}">
      <dsp:nvSpPr>
        <dsp:cNvPr id="0" name=""/>
        <dsp:cNvSpPr/>
      </dsp:nvSpPr>
      <dsp:spPr>
        <a:xfrm>
          <a:off x="2373448" y="1177194"/>
          <a:ext cx="988790" cy="988790"/>
        </a:xfrm>
        <a:prstGeom prst="ellipse">
          <a:avLst/>
        </a:prstGeom>
        <a:solidFill>
          <a:schemeClr val="accent4">
            <a:alpha val="50000"/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Tomas- </a:t>
          </a:r>
          <a:r>
            <a:rPr lang="es-ES" sz="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Brabajes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8253" y="1321999"/>
        <a:ext cx="699180" cy="699180"/>
      </dsp:txXfrm>
    </dsp:sp>
    <dsp:sp modelId="{129598A9-27D2-4C53-ACF6-D8351F5DC28B}">
      <dsp:nvSpPr>
        <dsp:cNvPr id="0" name=""/>
        <dsp:cNvSpPr/>
      </dsp:nvSpPr>
      <dsp:spPr>
        <a:xfrm>
          <a:off x="3164481" y="1177194"/>
          <a:ext cx="988790" cy="988790"/>
        </a:xfrm>
        <a:prstGeom prst="ellipse">
          <a:avLst/>
        </a:prstGeom>
        <a:solidFill>
          <a:schemeClr val="accent4">
            <a:alpha val="50000"/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Limpias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9286" y="1321999"/>
        <a:ext cx="699180" cy="699180"/>
      </dsp:txXfrm>
    </dsp:sp>
    <dsp:sp modelId="{75B237BE-F553-4664-8086-94646B3701FB}">
      <dsp:nvSpPr>
        <dsp:cNvPr id="0" name=""/>
        <dsp:cNvSpPr/>
      </dsp:nvSpPr>
      <dsp:spPr>
        <a:xfrm>
          <a:off x="3955513" y="1122217"/>
          <a:ext cx="1094116" cy="1098743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416" tIns="11430" rIns="54416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Tratamientos</a:t>
          </a:r>
          <a:endParaRPr lang="es-ES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743" y="1283124"/>
        <a:ext cx="773656" cy="7769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E9388-063D-4229-9557-CC1EA863EC3B}">
      <dsp:nvSpPr>
        <dsp:cNvPr id="0" name=""/>
        <dsp:cNvSpPr/>
      </dsp:nvSpPr>
      <dsp:spPr>
        <a:xfrm>
          <a:off x="3571" y="2084652"/>
          <a:ext cx="3123406" cy="1249362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rol del </a:t>
          </a:r>
          <a:r>
            <a:rPr lang="es-EC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poné</a:t>
          </a: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en el turismo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Turismo – Plataforma Apologética</a:t>
          </a:r>
          <a:endParaRPr lang="es-ES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" y="2084652"/>
        <a:ext cx="2811066" cy="1249362"/>
      </dsp:txXfrm>
    </dsp:sp>
    <dsp:sp modelId="{CB504945-5BB5-4D68-A4C3-10ABBFEE3C4A}">
      <dsp:nvSpPr>
        <dsp:cNvPr id="0" name=""/>
        <dsp:cNvSpPr/>
      </dsp:nvSpPr>
      <dsp:spPr>
        <a:xfrm>
          <a:off x="2502296" y="2084652"/>
          <a:ext cx="3123406" cy="1249362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ambiental</a:t>
          </a:r>
          <a:endParaRPr lang="es-E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6977" y="2084652"/>
        <a:ext cx="1874044" cy="1249362"/>
      </dsp:txXfrm>
    </dsp:sp>
    <dsp:sp modelId="{936EC11B-9FB7-4080-9795-B3F2016D7051}">
      <dsp:nvSpPr>
        <dsp:cNvPr id="0" name=""/>
        <dsp:cNvSpPr/>
      </dsp:nvSpPr>
      <dsp:spPr>
        <a:xfrm>
          <a:off x="5001021" y="2084652"/>
          <a:ext cx="3123406" cy="1249362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económico </a:t>
          </a:r>
          <a:endParaRPr lang="es-E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5702" y="2084652"/>
        <a:ext cx="1874044" cy="124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D6146-2058-4672-A183-3C1D1AC3ED59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2EDE4-547B-44F6-9438-7FE6F0874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63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Shamanismo</a:t>
            </a:r>
            <a:r>
              <a:rPr lang="es-ES" dirty="0" smtClean="0"/>
              <a:t> en el Ecuador</a:t>
            </a:r>
          </a:p>
          <a:p>
            <a:r>
              <a:rPr lang="es-ES" dirty="0" smtClean="0"/>
              <a:t>Constitución</a:t>
            </a:r>
            <a:r>
              <a:rPr lang="es-ES" baseline="0" dirty="0" smtClean="0"/>
              <a:t> del Ecuador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2EDE4-547B-44F6-9438-7FE6F087495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85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Proceso 6"/>
          <p:cNvSpPr/>
          <p:nvPr userDrawn="1"/>
        </p:nvSpPr>
        <p:spPr>
          <a:xfrm>
            <a:off x="8866" y="6462657"/>
            <a:ext cx="12192000" cy="109469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Proceso 7"/>
          <p:cNvSpPr/>
          <p:nvPr userDrawn="1"/>
        </p:nvSpPr>
        <p:spPr>
          <a:xfrm>
            <a:off x="0" y="6639061"/>
            <a:ext cx="12192000" cy="109469"/>
          </a:xfrm>
          <a:prstGeom prst="flowChartProcess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6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10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36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18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97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94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9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79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51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09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45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3C96D-5108-4CCD-8D11-49FEC26F3CB4}" type="datetimeFigureOut">
              <a:rPr lang="es-ES" smtClean="0"/>
              <a:t>01/08/2018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E4C89-D228-4EF3-B238-F326C34AB04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Proceso 6"/>
          <p:cNvSpPr/>
          <p:nvPr userDrawn="1"/>
        </p:nvSpPr>
        <p:spPr>
          <a:xfrm>
            <a:off x="0" y="6639061"/>
            <a:ext cx="12192000" cy="109469"/>
          </a:xfrm>
          <a:prstGeom prst="flowChartProcess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Proceso 7"/>
          <p:cNvSpPr/>
          <p:nvPr userDrawn="1"/>
        </p:nvSpPr>
        <p:spPr>
          <a:xfrm>
            <a:off x="8866" y="6462657"/>
            <a:ext cx="12192000" cy="109469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roceso 8"/>
          <p:cNvSpPr/>
          <p:nvPr userDrawn="1"/>
        </p:nvSpPr>
        <p:spPr>
          <a:xfrm>
            <a:off x="0" y="6748530"/>
            <a:ext cx="12192000" cy="109469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571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3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53.jpeg"/><Relationship Id="rId4" Type="http://schemas.openxmlformats.org/officeDocument/2006/relationships/diagramData" Target="../diagrams/data6.xml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6.jpe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60.jpeg"/><Relationship Id="rId7" Type="http://schemas.openxmlformats.org/officeDocument/2006/relationships/diagramData" Target="../diagrams/data7.xml"/><Relationship Id="rId12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diagramDrawing" Target="../diagrams/drawing7.xml"/><Relationship Id="rId5" Type="http://schemas.openxmlformats.org/officeDocument/2006/relationships/image" Target="../media/image62.jpeg"/><Relationship Id="rId10" Type="http://schemas.openxmlformats.org/officeDocument/2006/relationships/diagramColors" Target="../diagrams/colors7.xml"/><Relationship Id="rId4" Type="http://schemas.openxmlformats.org/officeDocument/2006/relationships/image" Target="../media/image61.png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83.png"/><Relationship Id="rId7" Type="http://schemas.openxmlformats.org/officeDocument/2006/relationships/diagramLayout" Target="../diagrams/layout8.xml"/><Relationship Id="rId12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microsoft.com/office/2007/relationships/diagramDrawing" Target="../diagrams/drawing8.xml"/><Relationship Id="rId4" Type="http://schemas.openxmlformats.org/officeDocument/2006/relationships/image" Target="../media/image84.jpeg"/><Relationship Id="rId9" Type="http://schemas.openxmlformats.org/officeDocument/2006/relationships/diagramColors" Target="../diagrams/colors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6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92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91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3.jpeg"/><Relationship Id="rId10" Type="http://schemas.openxmlformats.org/officeDocument/2006/relationships/diagramData" Target="../diagrams/data1.xml"/><Relationship Id="rId4" Type="http://schemas.openxmlformats.org/officeDocument/2006/relationships/image" Target="../media/image12.jpeg"/><Relationship Id="rId9" Type="http://schemas.openxmlformats.org/officeDocument/2006/relationships/image" Target="../media/image3.pn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17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3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para sello carrera administracion turistica y hotele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90" y="128790"/>
            <a:ext cx="1492977" cy="146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7298" r="8063" b="6442"/>
          <a:stretch>
            <a:fillRect/>
          </a:stretch>
        </p:blipFill>
        <p:spPr bwMode="auto">
          <a:xfrm>
            <a:off x="3928618" y="128790"/>
            <a:ext cx="4275223" cy="12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163" cy="1790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1295986" y="1792782"/>
            <a:ext cx="10358909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ECONÓMICAS, ADMINISTRATIVAS Y DE COMERCIO  </a:t>
            </a:r>
            <a:endParaRPr lang="es-ES" sz="12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EN ADMINISTRACIÓN TURÍSTICA Y HOTELERA</a:t>
            </a:r>
            <a:endParaRPr lang="es-ES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</a:t>
            </a:r>
            <a:endParaRPr lang="es-ES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</a:t>
            </a: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INGENIERA </a:t>
            </a: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ADMINISTRACIÓN TURÍSTICA Y HOTELERA </a:t>
            </a:r>
            <a:endParaRPr lang="es-ES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TEMA: ANÁLISIS DE LOS IMPACTOS SOCIOCULTURALES EN LA ACTIVIDAD SHAMÁNICA DE LA ETNIA TSÁCHILA: CASO COMUNA CHIGUILPE. </a:t>
            </a:r>
            <a:endParaRPr lang="es-ES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es-E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ALMACHI PULLOTASIG,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LIDIA ALEXANDRA </a:t>
            </a:r>
            <a:endParaRPr lang="es-ES" sz="1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</a:t>
            </a:r>
            <a:r>
              <a:rPr lang="es-ES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es-E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CHIRIBOGA</a:t>
            </a:r>
            <a:r>
              <a:rPr lang="es-ES" sz="1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1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BARBA,  DANNY FERNANDO</a:t>
            </a:r>
            <a:endParaRPr lang="es-ES" sz="1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endParaRPr lang="es-ES" sz="1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endParaRPr lang="es-ES" sz="1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S" dirty="0"/>
          </a:p>
        </p:txBody>
      </p:sp>
      <p:sp>
        <p:nvSpPr>
          <p:cNvPr id="8" name="Proceso 7"/>
          <p:cNvSpPr/>
          <p:nvPr/>
        </p:nvSpPr>
        <p:spPr>
          <a:xfrm>
            <a:off x="0" y="6748530"/>
            <a:ext cx="12192000" cy="109469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roceso 8"/>
          <p:cNvSpPr/>
          <p:nvPr/>
        </p:nvSpPr>
        <p:spPr>
          <a:xfrm>
            <a:off x="0" y="6639061"/>
            <a:ext cx="12192000" cy="109469"/>
          </a:xfrm>
          <a:prstGeom prst="flowChartProcess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Proceso 9"/>
          <p:cNvSpPr/>
          <p:nvPr/>
        </p:nvSpPr>
        <p:spPr>
          <a:xfrm>
            <a:off x="8866" y="6462657"/>
            <a:ext cx="12192000" cy="109469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9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8907" y="185499"/>
            <a:ext cx="54907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 DELPHI</a:t>
            </a:r>
            <a:endParaRPr lang="es-E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19703" y="2762774"/>
            <a:ext cx="1487033" cy="451084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Cuestionario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8907" y="1366414"/>
            <a:ext cx="216577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Criterios de selección de los expertos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16194" y="1366414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Estrategias</a:t>
            </a:r>
          </a:p>
          <a:p>
            <a:endParaRPr lang="es-ES" dirty="0"/>
          </a:p>
        </p:txBody>
      </p:sp>
      <p:sp>
        <p:nvSpPr>
          <p:cNvPr id="11" name="Flecha abajo 10"/>
          <p:cNvSpPr/>
          <p:nvPr/>
        </p:nvSpPr>
        <p:spPr>
          <a:xfrm>
            <a:off x="1307705" y="2211859"/>
            <a:ext cx="311030" cy="4724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2524682" y="1679742"/>
            <a:ext cx="3915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220" name="Picture 4" descr="Resultado de imagen para cuestionari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8" y="3466407"/>
            <a:ext cx="1814492" cy="15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6199939" y="580613"/>
            <a:ext cx="2866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Investigaciones cualitativas descriptivas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errar llave 20"/>
          <p:cNvSpPr/>
          <p:nvPr/>
        </p:nvSpPr>
        <p:spPr>
          <a:xfrm>
            <a:off x="7136626" y="1710928"/>
            <a:ext cx="820441" cy="409008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8061465" y="3494361"/>
            <a:ext cx="13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Acuerdo entre especialistas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04" y="1768691"/>
            <a:ext cx="2486124" cy="24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 derecha 22"/>
          <p:cNvSpPr/>
          <p:nvPr/>
        </p:nvSpPr>
        <p:spPr>
          <a:xfrm>
            <a:off x="2531964" y="2631497"/>
            <a:ext cx="998048" cy="677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4371139" y="4185188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cuestionarios</a:t>
            </a:r>
          </a:p>
          <a:p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287376" y="5783000"/>
            <a:ext cx="246645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 y concordancias de opiniones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385590" y="886208"/>
            <a:ext cx="240956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Delphi en Turismo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9571901" y="1597246"/>
            <a:ext cx="191845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Visión actual del desarrollo turístico urbano de Maracaibo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9552811" y="4156351"/>
            <a:ext cx="228719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Análisis</a:t>
            </a:r>
          </a:p>
          <a:p>
            <a:pPr algn="ctr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Turismo Rural</a:t>
            </a:r>
          </a:p>
          <a:p>
            <a:pPr algn="ctr"/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caso  de la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comunitat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Valenciana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273819" y="5043224"/>
            <a:ext cx="231717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Rondas consecutivas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Consenso de opiniones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 abajo 2"/>
          <p:cNvSpPr/>
          <p:nvPr/>
        </p:nvSpPr>
        <p:spPr>
          <a:xfrm>
            <a:off x="5049286" y="4698665"/>
            <a:ext cx="472506" cy="344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Resultado de imagen para turismo urbano de maracaib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217" y="2405035"/>
            <a:ext cx="2197681" cy="16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comunitat Valenciana turismo ru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291" y="5066538"/>
            <a:ext cx="1883306" cy="125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21" y="5124354"/>
            <a:ext cx="1449884" cy="117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02010" y="261205"/>
            <a:ext cx="7319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del método Delphi en el tema de estudio: Análisis de los impactos socio culturales en la actividad </a:t>
            </a:r>
            <a:r>
              <a:rPr lang="es-ES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shamánica</a:t>
            </a:r>
            <a:r>
              <a:rPr lang="es-ES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Etnia </a:t>
            </a:r>
            <a:r>
              <a:rPr lang="es-ES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Tsáchila</a:t>
            </a:r>
            <a:r>
              <a:rPr lang="es-ES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Caso Comuna </a:t>
            </a:r>
            <a:r>
              <a:rPr lang="es-ES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Chiguilpe</a:t>
            </a:r>
            <a:r>
              <a:rPr lang="es-ES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94876227"/>
              </p:ext>
            </p:extLst>
          </p:nvPr>
        </p:nvGraphicFramePr>
        <p:xfrm>
          <a:off x="395675" y="582973"/>
          <a:ext cx="2725351" cy="233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488293" y="2578891"/>
            <a:ext cx="1828800" cy="461665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Estrategias de aplicación del cuestionario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85408" y="5479906"/>
            <a:ext cx="1742303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Visita directas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(las dos rondas)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ube 1"/>
          <p:cNvSpPr/>
          <p:nvPr/>
        </p:nvSpPr>
        <p:spPr>
          <a:xfrm>
            <a:off x="1533369" y="3807471"/>
            <a:ext cx="1738648" cy="8242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Expertos</a:t>
            </a:r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26292" y="5556850"/>
            <a:ext cx="138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Poné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70952" y="4781348"/>
            <a:ext cx="188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Profesionales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n 25" descr="https://scontent.fgye2-1.fna.fbcdn.net/v/t1.15752-9/37713512_1855617927828337_4423862872325488640_n.jpg?_nc_cat=0&amp;oh=419ec0d2edb58c14a2c0802594fedcf9&amp;oe=5BE00A7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203" y="2578891"/>
            <a:ext cx="2298797" cy="154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75368"/>
              </p:ext>
            </p:extLst>
          </p:nvPr>
        </p:nvGraphicFramePr>
        <p:xfrm>
          <a:off x="4494905" y="1749199"/>
          <a:ext cx="5321935" cy="1973263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87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Criterios 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Criterios 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387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Experticia sobre el ámbito cultural turístico de la Etnia </a:t>
                      </a:r>
                      <a:r>
                        <a:rPr lang="es-ES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Trabajar el ámbito turístico- cultural al menos 5 años.</a:t>
                      </a:r>
                      <a:endParaRPr lang="es-ES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Desarrollado investigaciones culturales- turísticas de la Etnia </a:t>
                      </a:r>
                      <a:r>
                        <a:rPr lang="es-ES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Representantes de instituciones gubernamentales con conocimientos de la cultura </a:t>
                      </a:r>
                      <a:r>
                        <a:rPr lang="es-ES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r>
                        <a:rPr lang="es-E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 </a:t>
                      </a:r>
                      <a:r>
                        <a:rPr lang="es-E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Representantes de la gobernación.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 </a:t>
                      </a:r>
                      <a:r>
                        <a:rPr lang="es-E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poné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la comuna </a:t>
                      </a:r>
                      <a:r>
                        <a:rPr lang="es-E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Chiguilpe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 parte del Consejo de Ancianos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Expertos 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Picture 6" descr="Resultado de imagen para pone tsachi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889" y="793350"/>
            <a:ext cx="2247740" cy="133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.fuio13-1.fna.fbcdn.net/v/t1.15752-9/37897190_1861356010587862_1189181684398948352_n.png?_nc_cat=0&amp;oh=a221e9ba25d469f3c8d6b5c12051f8e3&amp;oe=5BC9E72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0" r="1129" b="33318"/>
          <a:stretch/>
        </p:blipFill>
        <p:spPr bwMode="auto">
          <a:xfrm>
            <a:off x="2772404" y="5301952"/>
            <a:ext cx="1945069" cy="11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uio13-1.fna.fbcdn.net/v/t1.15752-9/37835265_1861354873921309_8869921963838013440_n.jpg?_nc_cat=0&amp;oh=330f73bfc6425bb62b0be1f113802c7e&amp;oe=5C0B1FF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56" y="4666358"/>
            <a:ext cx="1335738" cy="17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008113" y="3988762"/>
            <a:ext cx="304236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aplicación del </a:t>
            </a:r>
            <a:r>
              <a:rPr lang="es-ES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cuestionario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570175" y="4519705"/>
            <a:ext cx="138976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 rondas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561164" y="4571482"/>
            <a:ext cx="1742303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 cuestionario 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Segundo cuestionario (vía web)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85064" y="4966014"/>
            <a:ext cx="1101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Citas previas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276352"/>
              </p:ext>
            </p:extLst>
          </p:nvPr>
        </p:nvGraphicFramePr>
        <p:xfrm>
          <a:off x="2982191" y="1830483"/>
          <a:ext cx="6617120" cy="32353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0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394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Shamanismo</a:t>
                      </a:r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Tsáchila</a:t>
                      </a:r>
                      <a:endParaRPr lang="es-E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05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Práctica ancestral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</a:t>
                      </a:r>
                      <a:r>
                        <a:rPr lang="es-E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falsos </a:t>
                      </a:r>
                      <a:r>
                        <a:rPr lang="es-E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poné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5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</a:t>
                      </a:r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poné</a:t>
                      </a:r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mayor representante</a:t>
                      </a:r>
                      <a:r>
                        <a:rPr lang="es-E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ancestral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Desacreditación de los </a:t>
                      </a:r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Tsá</a:t>
                      </a:r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poné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877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Conocimiento</a:t>
                      </a:r>
                      <a:r>
                        <a:rPr lang="es-E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las propiedades de las plantas, brebajes, cantos y ceremonias.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 nuevas generaciones optan por</a:t>
                      </a:r>
                      <a:r>
                        <a:rPr lang="es-E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 medicina mestiza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185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mestizos (</a:t>
                      </a:r>
                      <a:r>
                        <a:rPr lang="es-E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fetó</a:t>
                      </a:r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tienen más fe en la práctica ancestral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Creencia se mantiene en un bajo nivel  de nativos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05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 del idioma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Elementos introducidos (mestizos)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469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Mediante el turismo se recuperación costumbres</a:t>
                      </a:r>
                    </a:p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Valoración de la cultura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Posible</a:t>
                      </a:r>
                      <a:r>
                        <a:rPr lang="es-E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extinción  de plantas medicinales</a:t>
                      </a:r>
                      <a:endParaRPr lang="es-E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Más 7"/>
          <p:cNvSpPr/>
          <p:nvPr/>
        </p:nvSpPr>
        <p:spPr>
          <a:xfrm>
            <a:off x="3771948" y="5107413"/>
            <a:ext cx="406352" cy="349149"/>
          </a:xfrm>
          <a:prstGeom prst="mathPl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enos 8"/>
          <p:cNvSpPr/>
          <p:nvPr/>
        </p:nvSpPr>
        <p:spPr>
          <a:xfrm>
            <a:off x="7539737" y="5017233"/>
            <a:ext cx="473964" cy="432409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La imagen puede contener: 1 persona, exter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033" y="2924177"/>
            <a:ext cx="2241967" cy="16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imagen puede contener: una o varias perso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5" y="-20782"/>
            <a:ext cx="2674018" cy="20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shamanismo tsachi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5" y="2377556"/>
            <a:ext cx="2770569" cy="171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5" y="4351887"/>
            <a:ext cx="2907843" cy="16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falsos ponÃ© tsachi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033" y="-20782"/>
            <a:ext cx="2241967" cy="28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content.fuio13-1.fna.fbcdn.net/v/t1.15752-9/35792967_1805837929473004_8199087091980697600_n.jpg?_nc_cat=0&amp;oh=e8adc54a539d8250ac0f529f13e89431&amp;oe=5BD764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68" y="4713892"/>
            <a:ext cx="2405032" cy="15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267" y="-77077"/>
            <a:ext cx="1907560" cy="1907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48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imagen puede contener: 6 personas, personas sonriendo, personas en el escenario, personas de pie y noc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4" y="440844"/>
            <a:ext cx="2649970" cy="224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79523" y="68024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 de la mujer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Resultado de imagen para catolicis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737" y="487923"/>
            <a:ext cx="2034650" cy="13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8304680" y="124380"/>
            <a:ext cx="207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Religión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79190" y="1314624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23934" y="520255"/>
            <a:ext cx="11395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468090" y="2092191"/>
            <a:ext cx="15690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49559" y="2848143"/>
            <a:ext cx="313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interés de las nuevas generaciones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955974" y="2915304"/>
            <a:ext cx="313805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Futuro del 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shamanismo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Tsáchila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1212" y="2982952"/>
            <a:ext cx="3553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esotérico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Tsáchila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naturistas, masajistas </a:t>
            </a:r>
            <a:endParaRPr lang="es-ES" sz="1600" dirty="0"/>
          </a:p>
        </p:txBody>
      </p:sp>
      <p:sp>
        <p:nvSpPr>
          <p:cNvPr id="25" name="Flecha izquierda 24"/>
          <p:cNvSpPr/>
          <p:nvPr/>
        </p:nvSpPr>
        <p:spPr>
          <a:xfrm>
            <a:off x="3500444" y="2986643"/>
            <a:ext cx="626927" cy="36933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derecha 25"/>
          <p:cNvSpPr/>
          <p:nvPr/>
        </p:nvSpPr>
        <p:spPr>
          <a:xfrm>
            <a:off x="6973551" y="2971254"/>
            <a:ext cx="473733" cy="3693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356100" y="3742725"/>
            <a:ext cx="122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Idioma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Tsáfiki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54284115"/>
              </p:ext>
            </p:extLst>
          </p:nvPr>
        </p:nvGraphicFramePr>
        <p:xfrm>
          <a:off x="0" y="3817640"/>
          <a:ext cx="5188397" cy="290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Flecha abajo 14"/>
          <p:cNvSpPr/>
          <p:nvPr/>
        </p:nvSpPr>
        <p:spPr>
          <a:xfrm>
            <a:off x="5076004" y="1703407"/>
            <a:ext cx="176599" cy="290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Flecha arriba 15"/>
          <p:cNvSpPr/>
          <p:nvPr/>
        </p:nvSpPr>
        <p:spPr>
          <a:xfrm>
            <a:off x="5054600" y="965260"/>
            <a:ext cx="139097" cy="3325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" name="Imagen 29" descr="C:\Users\CARMEN\Downloads\36712476_1830902176966579_4844637687283449856_n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65" y="1131541"/>
            <a:ext cx="2137735" cy="13054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CuadroTexto 20"/>
          <p:cNvSpPr txBox="1"/>
          <p:nvPr/>
        </p:nvSpPr>
        <p:spPr>
          <a:xfrm>
            <a:off x="9639374" y="520255"/>
            <a:ext cx="169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Contaminación de los ríos </a:t>
            </a:r>
            <a:endParaRPr lang="es-C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La imagen puede contener: 1 persona, de pie, rayas y exteri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51" y="3948255"/>
            <a:ext cx="4258897" cy="23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7446" y="43679"/>
            <a:ext cx="41384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ENTREVISTA</a:t>
            </a:r>
            <a:endParaRPr lang="es-E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00050" y="793440"/>
            <a:ext cx="3789956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Antropóloga  Monserrat Ventura Directora de Antropología y Sociología de la Universidad de Barcelona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2972" t="27431" r="22864" b="13021"/>
          <a:stretch/>
        </p:blipFill>
        <p:spPr>
          <a:xfrm>
            <a:off x="203200" y="2174260"/>
            <a:ext cx="3664837" cy="35915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Resultado de imagen para montserrat ventura i oller en los tsachi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79" y="312499"/>
            <a:ext cx="1939352" cy="2746957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6164" t="20906" r="47150" b="29798"/>
          <a:stretch/>
        </p:blipFill>
        <p:spPr>
          <a:xfrm>
            <a:off x="5019050" y="1697528"/>
            <a:ext cx="2994832" cy="2272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Resultado de imagen para shamanismo tsachi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50" y="4369276"/>
            <a:ext cx="3100377" cy="172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06" y="4279686"/>
            <a:ext cx="3261639" cy="1812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9997" t="18887" r="37497" b="9614"/>
          <a:stretch/>
        </p:blipFill>
        <p:spPr>
          <a:xfrm>
            <a:off x="4978400" y="0"/>
            <a:ext cx="7315200" cy="63975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1232833"/>
            <a:ext cx="4141831" cy="4141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0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CARMEN\Downloads\36703687_1827889153934548_3457576847989014528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6" y="812800"/>
            <a:ext cx="2804795" cy="462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0" y="323334"/>
            <a:ext cx="397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PONÉ O MÉDICOS ANCESTRALES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https://lahora.com.ec/contenido/cache/6d/rituales-de-los-matrimonios-tsachila-que-se-celebran-en-tres-instancias-imagen-4-_20171227080655-682x45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830370"/>
            <a:ext cx="3962400" cy="198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La imagen puede contener: 1 persona, de pie y exterio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223" y="2927985"/>
            <a:ext cx="2680970" cy="2507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https://lahora.com.ec/contenido/cache/78/pretenden-mejorar-la-educacion-cultural-bilingue-en-santo-domingo-de-los-tsachilas-imagen-1-_20170820074619-682x51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79" y="2927985"/>
            <a:ext cx="3606800" cy="2179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/>
          <p:nvPr/>
        </p:nvPicPr>
        <p:blipFill rotWithShape="1">
          <a:blip r:embed="rId6"/>
          <a:srcRect l="3433" t="12213" r="27920" b="8014"/>
          <a:stretch/>
        </p:blipFill>
        <p:spPr bwMode="auto">
          <a:xfrm>
            <a:off x="6291263" y="4397811"/>
            <a:ext cx="4088130" cy="23158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808731" y="927279"/>
            <a:ext cx="2199640" cy="123354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Matrimonios mestizos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Alimentación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Vestimenta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entágono 10"/>
          <p:cNvSpPr/>
          <p:nvPr/>
        </p:nvSpPr>
        <p:spPr>
          <a:xfrm>
            <a:off x="3598767" y="5152708"/>
            <a:ext cx="2562896" cy="122102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Machismo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Piaká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velaiká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Muerte y velorio 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210094291"/>
              </p:ext>
            </p:extLst>
          </p:nvPr>
        </p:nvGraphicFramePr>
        <p:xfrm>
          <a:off x="9974472" y="189092"/>
          <a:ext cx="2321668" cy="1476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Llamada de nube 1"/>
          <p:cNvSpPr/>
          <p:nvPr/>
        </p:nvSpPr>
        <p:spPr>
          <a:xfrm>
            <a:off x="301336" y="5555734"/>
            <a:ext cx="2748857" cy="832953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Poné</a:t>
            </a:r>
            <a:r>
              <a:rPr lang="es-E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certificados  o en proceso de formación</a:t>
            </a:r>
            <a:endParaRPr lang="es-E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n para jovenes tsachila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73" y="187118"/>
            <a:ext cx="2797901" cy="1571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2364" y="264924"/>
            <a:ext cx="4777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COSMOVISIÓN TSÁCHILA</a:t>
            </a:r>
            <a:endParaRPr lang="es-CO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75389" y="11380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Mishá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mesa de herramientas</a:t>
            </a:r>
            <a:endParaRPr lang="es-CO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6173" t="11608" r="31209" b="14348"/>
          <a:stretch/>
        </p:blipFill>
        <p:spPr bwMode="auto">
          <a:xfrm>
            <a:off x="4699034" y="810410"/>
            <a:ext cx="3865107" cy="25386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55851" y="657711"/>
            <a:ext cx="2569934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Diagnóstico del paciente</a:t>
            </a:r>
            <a:endParaRPr lang="es-CO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C:\Users\CARMEN\Downloads\36722691_1830831666973630_7361139943193706496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7"/>
          <a:stretch/>
        </p:blipFill>
        <p:spPr bwMode="auto">
          <a:xfrm>
            <a:off x="182364" y="1275968"/>
            <a:ext cx="4124653" cy="264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sultado de imagen para shamanismo tsachi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80" y="810409"/>
            <a:ext cx="3488502" cy="25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71231"/>
              </p:ext>
            </p:extLst>
          </p:nvPr>
        </p:nvGraphicFramePr>
        <p:xfrm>
          <a:off x="285394" y="4284190"/>
          <a:ext cx="5059338" cy="1888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951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Elementos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nativos</a:t>
                      </a:r>
                      <a:endParaRPr lang="es-E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Elementos introducidos</a:t>
                      </a:r>
                      <a:endParaRPr lang="es-E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991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Poné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shu</a:t>
                      </a: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S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Aweja</a:t>
                      </a: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Piezas arqueológicas</a:t>
                      </a:r>
                    </a:p>
                    <a:p>
                      <a:pPr algn="ctr"/>
                      <a:r>
                        <a:rPr lang="es-ES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Bambujtú</a:t>
                      </a: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S" sz="1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Pat´so</a:t>
                      </a:r>
                      <a:endParaRPr lang="es-ES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Cráneos o huesos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Velas</a:t>
                      </a:r>
                    </a:p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Bola de cristal</a:t>
                      </a:r>
                    </a:p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Piezas de acero </a:t>
                      </a:r>
                    </a:p>
                    <a:p>
                      <a:pPr algn="ctr"/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Aguardiente</a:t>
                      </a:r>
                    </a:p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2" name="Picture 4" descr="Resultado de imagen para resina cop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38" y="3504593"/>
            <a:ext cx="1760362" cy="13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1" y="4823722"/>
            <a:ext cx="1397610" cy="104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cuarz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566" y="5430619"/>
            <a:ext cx="1335208" cy="9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425299" y="5195981"/>
            <a:ext cx="12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Shoshola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-copal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549451" y="5795006"/>
            <a:ext cx="2014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Nepi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Ayahuasca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857991" y="6159919"/>
            <a:ext cx="2014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Cuarzo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s://scontent.fgye2-1.fna.fbcdn.net/v/t1.15752-9/37758995_1860056317384498_1625609636516200448_n.jpg?_nc_cat=0&amp;oh=c72dc90f94f17948843401cd87f889bd&amp;oe=5BE0A4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00" y="3349046"/>
            <a:ext cx="1936311" cy="32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fgye2-1.fna.fbcdn.net/v/t1.15752-9/37838921_1859016690821794_4414343369371680768_n.jpg?_nc_cat=0&amp;oh=026b652c39be32429be93b7e9dce7c77&amp;oe=5BCDA7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36" y="103031"/>
            <a:ext cx="5858861" cy="627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>
          <a:xfrm flipH="1">
            <a:off x="1648495" y="2949261"/>
            <a:ext cx="1815922" cy="734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 flipH="1" flipV="1">
            <a:off x="1614151" y="3690234"/>
            <a:ext cx="3743460" cy="11393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122862" y="3140392"/>
            <a:ext cx="1420969" cy="10859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Representan los puntos cardinales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6465194" y="1378039"/>
            <a:ext cx="2859110" cy="6181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9509415" y="879332"/>
            <a:ext cx="1420969" cy="10859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Hojas de chonta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H="1" flipV="1">
            <a:off x="2253803" y="2150772"/>
            <a:ext cx="3683358" cy="5924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858802" y="2014079"/>
            <a:ext cx="1395514" cy="30777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Bola de cristal</a:t>
            </a:r>
            <a:endParaRPr lang="es-C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3346" y="463639"/>
            <a:ext cx="1723110" cy="52322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Cráneo de jaguar y pieles de animales</a:t>
            </a:r>
            <a:endParaRPr lang="es-C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2556456" y="602840"/>
            <a:ext cx="30329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953037" y="1378039"/>
            <a:ext cx="1481070" cy="30777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Pone </a:t>
            </a:r>
            <a:r>
              <a:rPr lang="es-C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shú</a:t>
            </a:r>
            <a:endParaRPr lang="es-C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ector recto 17"/>
          <p:cNvCxnSpPr/>
          <p:nvPr/>
        </p:nvCxnSpPr>
        <p:spPr>
          <a:xfrm flipH="1" flipV="1">
            <a:off x="2556456" y="1546488"/>
            <a:ext cx="3233110" cy="5646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9509415" y="3240270"/>
            <a:ext cx="1421482" cy="95410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Espiral representación de la sayama (serpiente)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ector recto 18"/>
          <p:cNvCxnSpPr>
            <a:endCxn id="2" idx="1"/>
          </p:cNvCxnSpPr>
          <p:nvPr/>
        </p:nvCxnSpPr>
        <p:spPr>
          <a:xfrm>
            <a:off x="6420326" y="2949261"/>
            <a:ext cx="3089089" cy="7680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9509415" y="4701324"/>
            <a:ext cx="1421482" cy="5232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Piedras color rojo (protección)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6806045" y="4572000"/>
            <a:ext cx="2518259" cy="390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7" y="4475389"/>
            <a:ext cx="1815765" cy="18157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100989" y="6012432"/>
            <a:ext cx="893193" cy="3077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Bambujtú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70817" y="0"/>
            <a:ext cx="414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es-E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MEDICINA ANCESTRAL TSÁCHILA</a:t>
            </a:r>
            <a:endParaRPr lang="es-CO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317" y="5022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Plantas, raíces, bejucos (</a:t>
            </a:r>
            <a:r>
              <a:rPr lang="es-E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shilli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lágrimas y leches medicinales utilizados en la medicina ancestral </a:t>
            </a:r>
            <a:r>
              <a:rPr lang="es-E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Tsáchila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001" t="45907" r="28259" b="19410"/>
          <a:stretch/>
        </p:blipFill>
        <p:spPr>
          <a:xfrm>
            <a:off x="182963" y="1197600"/>
            <a:ext cx="6442707" cy="2820474"/>
          </a:xfrm>
          <a:prstGeom prst="rect">
            <a:avLst/>
          </a:prstGeom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44" y="3956760"/>
            <a:ext cx="5250303" cy="214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Resultado de imagen para medicina  tsachi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/>
          <a:stretch/>
        </p:blipFill>
        <p:spPr bwMode="auto">
          <a:xfrm>
            <a:off x="7052696" y="1005745"/>
            <a:ext cx="4396249" cy="2614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Rectángulo 11"/>
          <p:cNvSpPr/>
          <p:nvPr/>
        </p:nvSpPr>
        <p:spPr>
          <a:xfrm>
            <a:off x="699887" y="4081965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So´pótede</a:t>
            </a:r>
            <a:endParaRPr lang="es-ES" b="1" dirty="0"/>
          </a:p>
        </p:txBody>
      </p:sp>
      <p:pic>
        <p:nvPicPr>
          <p:cNvPr id="13" name="Picture 2" descr="https://scontent.fgye2-1.fna.fbcdn.net/v/t1.15752-9/37730708_1860055250717938_2616688312324194304_n.jpg?_nc_cat=0&amp;oh=ff24002b66493e06ec566b0e2389d612&amp;oe=5BDDF8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7" y="4430332"/>
            <a:ext cx="1304808" cy="195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content.fgye2-1.fna.fbcdn.net/v/t1.15752-9/37802830_1860058577384272_2302908657492295680_n.jpg?_nc_cat=0&amp;oh=79af27e59853b0252ad341cbf7bb2c4d&amp;oe=5BD80C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59" y="4515189"/>
            <a:ext cx="1709796" cy="1904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3290829" y="4092187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Sangre de drago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392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62" y="-157696"/>
            <a:ext cx="1996225" cy="199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content.fgye2-1.fna.fbcdn.net/v/t1.15752-9/37838921_1859016690821794_4414343369371680768_n.jpg?_nc_cat=0&amp;oh=026b652c39be32429be93b7e9dce7c77&amp;oe=5BCDA75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8" y="1896584"/>
            <a:ext cx="2562896" cy="39094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gye2-1.fna.fbcdn.net/v/t1.15752-9/37781045_1859017660821697_6122777533181067264_n.jpg?_nc_cat=0&amp;oh=cd5c5e20ea952e95c59660b6c78c96fd&amp;oe=5BD31F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9" y="1887319"/>
            <a:ext cx="2321370" cy="38689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341508" y="1896584"/>
            <a:ext cx="332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SHAMÁNICA 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3111277" y="6118485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ACULTURACIÓN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47752" y="4520485"/>
            <a:ext cx="1645229" cy="58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30" name="Picture 6" descr="La imagen puede contener: una o varias perso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52" y="2542915"/>
            <a:ext cx="4918701" cy="3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182358" y="6117975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TURISMO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content.fgye2-1.fna.fbcdn.net/v/t1.15752-9/37825509_1860054927384637_2834296562702614528_n.jpg?_nc_cat=0&amp;oh=0f8a6898d82801218450c29cf2154962&amp;oe=5BD87C9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21" y="921199"/>
            <a:ext cx="4535945" cy="2721567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5998" t="11608" r="32266" b="13721"/>
          <a:stretch/>
        </p:blipFill>
        <p:spPr bwMode="auto">
          <a:xfrm>
            <a:off x="7310894" y="3810067"/>
            <a:ext cx="3971530" cy="248801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310894" y="214317"/>
            <a:ext cx="27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Medicina para la venta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 descr="C:\Users\CARMEN\Downloads\35970850_1805842162805914_5826301232137895936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46287"/>
          <a:stretch/>
        </p:blipFill>
        <p:spPr bwMode="auto">
          <a:xfrm>
            <a:off x="323654" y="3841816"/>
            <a:ext cx="2831541" cy="2037519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155195" y="4502438"/>
            <a:ext cx="151788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Recuperación de las plantas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267199" y="5416706"/>
            <a:ext cx="151788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Enseñanza a los más jóvenes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doblada hacia arriba 13"/>
          <p:cNvSpPr/>
          <p:nvPr/>
        </p:nvSpPr>
        <p:spPr>
          <a:xfrm rot="10800000" flipH="1">
            <a:off x="4755677" y="4691447"/>
            <a:ext cx="757989" cy="725259"/>
          </a:xfrm>
          <a:prstGeom prst="bentUpArrow">
            <a:avLst>
              <a:gd name="adj1" fmla="val 22322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 descr="https://scontent.fuio13-1.fna.fbcdn.net/v/t1.15752-9/37774926_1860054507384679_6996599792172269568_n.jpg?_nc_cat=0&amp;_nc_eui2=AeHiys3LbItFUBFt6J1DyGRHNQrfVIi5SXcLajPXjY8h132IqC0-PB9clYh1KfOaIol14hAgzEn6B145koAeQiMIwsqFI0buKYM4uMjEarRXZw&amp;oh=4df50c910886636fa88ce6e7662db08c&amp;oe=5C116D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7" y="745364"/>
            <a:ext cx="4626387" cy="286003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52777" y="75818"/>
            <a:ext cx="457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Tala de árboles y limpieza de terrenos para la actividad agrícola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8552" y="46249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CEREMONIAS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a imagen puede contener: planta, fuego, exterior y comi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22" y="49981"/>
            <a:ext cx="2407276" cy="3209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6865" t="14655" r="30894" b="10436"/>
          <a:stretch/>
        </p:blipFill>
        <p:spPr bwMode="auto">
          <a:xfrm>
            <a:off x="7266368" y="104654"/>
            <a:ext cx="5021246" cy="3107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Resultado de imagen para shamanismo tsachi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" y="831829"/>
            <a:ext cx="4783375" cy="26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9382" y="4156364"/>
            <a:ext cx="192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ío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Chiguilpe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RIO CHIGUIL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45" y="3844223"/>
            <a:ext cx="3271358" cy="20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31579" y="2964284"/>
            <a:ext cx="204094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Baños de purificación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4184256"/>
              </p:ext>
            </p:extLst>
          </p:nvPr>
        </p:nvGraphicFramePr>
        <p:xfrm>
          <a:off x="0" y="179299"/>
          <a:ext cx="5049982" cy="334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Flecha abajo 7"/>
          <p:cNvSpPr/>
          <p:nvPr/>
        </p:nvSpPr>
        <p:spPr>
          <a:xfrm>
            <a:off x="3678382" y="3429000"/>
            <a:ext cx="171306" cy="415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21" y="3636611"/>
            <a:ext cx="1762830" cy="25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189767" y="6092456"/>
            <a:ext cx="102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Antes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56005" y="6092456"/>
            <a:ext cx="102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Ahora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C:\Users\CARMEN\Downloads\36539684_1823240211066109_9041102893351960576_n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4"/>
          <a:stretch/>
        </p:blipFill>
        <p:spPr bwMode="auto">
          <a:xfrm>
            <a:off x="9021413" y="3591491"/>
            <a:ext cx="2791359" cy="2322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lecha derecha 9"/>
          <p:cNvSpPr/>
          <p:nvPr/>
        </p:nvSpPr>
        <p:spPr>
          <a:xfrm>
            <a:off x="8155172" y="4341030"/>
            <a:ext cx="701749" cy="53811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89147" y="6045956"/>
            <a:ext cx="242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PATRIMONIO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ORAL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fgye7-1.fna.fbcdn.net/v/t1.0-9/35885858_465919397155163_4767314209937555456_n.jpg?_nc_cat=0&amp;oh=0291d1bf8473247219f4b5f5392db2f4&amp;oe=5BDB04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" y="2049200"/>
            <a:ext cx="2340465" cy="24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62549" y="8167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FACTORES QUE INFLUYEN </a:t>
            </a:r>
            <a:r>
              <a:rPr lang="es-E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SHAMANISMO TSÁCHILA</a:t>
            </a:r>
            <a:endParaRPr lang="es-E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08240752"/>
              </p:ext>
            </p:extLst>
          </p:nvPr>
        </p:nvGraphicFramePr>
        <p:xfrm>
          <a:off x="1793143" y="-12168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Resultado de imagen para santo domingo de los colorados ecu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12" y="2223875"/>
            <a:ext cx="2673929" cy="200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uio13-1.fna.fbcdn.net/v/t1.15752-9/37774926_1860054507384679_6996599792172269568_n.jpg?_nc_cat=0&amp;_nc_eui2=AeHiys3LbItFUBFt6J1DyGRHNQrfVIi5SXcLajPXjY8h132IqC0-PB9clYh1KfOaIol14hAgzEn6B145koAeQiMIwsqFI0buKYM4uMjEarRXZw&amp;oh=4df50c910886636fa88ce6e7662db08c&amp;oe=5C116D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12" y="4281169"/>
            <a:ext cx="2928568" cy="1810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nacionalidad tsÃ¡chil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59" y="2289559"/>
            <a:ext cx="3054927" cy="22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jovenes tsachil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7" y="4281169"/>
            <a:ext cx="4301069" cy="206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C:\Users\CARMEN\Downloads\36718731_1830859676970829_4707281845723594752_n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35" y="2476397"/>
            <a:ext cx="2737368" cy="1480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Igual que 5"/>
          <p:cNvSpPr/>
          <p:nvPr/>
        </p:nvSpPr>
        <p:spPr>
          <a:xfrm>
            <a:off x="6735450" y="1971353"/>
            <a:ext cx="594774" cy="505044"/>
          </a:xfrm>
          <a:prstGeom prst="mathEqua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/>
          <p:nvPr/>
        </p:nvPicPr>
        <p:blipFill rotWithShape="1">
          <a:blip r:embed="rId13"/>
          <a:srcRect l="3433" t="12213" r="27920" b="8014"/>
          <a:stretch/>
        </p:blipFill>
        <p:spPr bwMode="auto">
          <a:xfrm>
            <a:off x="8167041" y="4028647"/>
            <a:ext cx="4088130" cy="23158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50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843" y="-204194"/>
            <a:ext cx="1967023" cy="1967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4032982" y="95759"/>
            <a:ext cx="4070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para acultur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3" y="1863341"/>
            <a:ext cx="2972487" cy="20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imagen puede contener: 1 persona, de pie, rayas y ex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01" y="1862168"/>
            <a:ext cx="1866953" cy="254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chamanismo mund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80" y="1863341"/>
            <a:ext cx="3047921" cy="20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metodo delph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 r="1070"/>
          <a:stretch/>
        </p:blipFill>
        <p:spPr bwMode="auto">
          <a:xfrm>
            <a:off x="2505178" y="4498790"/>
            <a:ext cx="3434960" cy="14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a imagen puede contener: 7 personas, personas sonriendo, personas de pie, rayas, niÃ±os, cÃ©sped, Ã¡rbol, exterior y naturale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0" y="1872381"/>
            <a:ext cx="2989657" cy="22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La imagen puede contener: una o varias personas, noche y fue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11" y="4115744"/>
            <a:ext cx="3307570" cy="21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069494" y="1074926"/>
            <a:ext cx="317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Shamanismo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conocimiento ancestral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103327" y="1316390"/>
            <a:ext cx="3179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Shamanismo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Tsáchila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2706" y="4877793"/>
            <a:ext cx="205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Fundamentaciones</a:t>
            </a:r>
          </a:p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20" y="-114173"/>
            <a:ext cx="1794763" cy="1794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3555369" y="151400"/>
            <a:ext cx="545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9364" y="1660027"/>
            <a:ext cx="24126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Asesoramiento oportuno (atención al cliente, administración)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</a:rPr>
              <a:t>Emprendimientos</a:t>
            </a:r>
          </a:p>
          <a:p>
            <a:pPr algn="ctr"/>
            <a:endParaRPr lang="es-ES" sz="1400" dirty="0"/>
          </a:p>
        </p:txBody>
      </p:sp>
      <p:pic>
        <p:nvPicPr>
          <p:cNvPr id="1026" name="Picture 2" descr="Resultado de imagen para mint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9" y="2592436"/>
            <a:ext cx="1502524" cy="8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27" y="2539448"/>
            <a:ext cx="912477" cy="9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erminal terrestre de santo domingo de los tsachi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46" y="2275883"/>
            <a:ext cx="3520225" cy="16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756337" y="1725563"/>
            <a:ext cx="2412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</a:rPr>
              <a:t>Puntos de información turística</a:t>
            </a:r>
            <a:endParaRPr lang="es-ES" sz="1400" dirty="0"/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45" y="2203810"/>
            <a:ext cx="3238500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447766" y="1680590"/>
            <a:ext cx="2412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</a:rPr>
              <a:t>Trabajo en conjunto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</a:rPr>
              <a:t>Situaciones internas</a:t>
            </a:r>
            <a:endParaRPr lang="es-ES" sz="1400" dirty="0"/>
          </a:p>
        </p:txBody>
      </p:sp>
      <p:sp>
        <p:nvSpPr>
          <p:cNvPr id="11" name="Rectángulo 10"/>
          <p:cNvSpPr/>
          <p:nvPr/>
        </p:nvSpPr>
        <p:spPr>
          <a:xfrm>
            <a:off x="9860408" y="1572611"/>
            <a:ext cx="2412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</a:rPr>
              <a:t>Patrimonio </a:t>
            </a:r>
            <a:r>
              <a:rPr lang="es-ES" sz="1400" dirty="0">
                <a:latin typeface="Times New Roman" panose="02020603050405020304" pitchFamily="18" charset="0"/>
              </a:rPr>
              <a:t>Cultural </a:t>
            </a:r>
            <a:r>
              <a:rPr lang="es-ES" sz="1400" dirty="0" smtClean="0">
                <a:latin typeface="Times New Roman" panose="02020603050405020304" pitchFamily="18" charset="0"/>
              </a:rPr>
              <a:t>Material e inmaterial </a:t>
            </a:r>
            <a:endParaRPr lang="es-ES" sz="1400" dirty="0"/>
          </a:p>
        </p:txBody>
      </p:sp>
      <p:sp>
        <p:nvSpPr>
          <p:cNvPr id="3" name="Rectángulo 2"/>
          <p:cNvSpPr/>
          <p:nvPr/>
        </p:nvSpPr>
        <p:spPr>
          <a:xfrm>
            <a:off x="8880138" y="4096437"/>
            <a:ext cx="2390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Documento institucionalizado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Patrimonio Oral 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28488" t="19850" r="31622" b="37720"/>
          <a:stretch/>
        </p:blipFill>
        <p:spPr>
          <a:xfrm>
            <a:off x="4298745" y="4589389"/>
            <a:ext cx="3013949" cy="180238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931096" y="4184666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Señalización </a:t>
            </a:r>
            <a:endParaRPr lang="es-ES" sz="1400" dirty="0"/>
          </a:p>
        </p:txBody>
      </p:sp>
      <p:pic>
        <p:nvPicPr>
          <p:cNvPr id="1034" name="Picture 10" descr="El Consejo de Ancianos   es el que maneja lo relacionado a la medicina. Foto: Juan Carlos PÃ©rez/EL COMERC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0" y="4877801"/>
            <a:ext cx="2748126" cy="15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240953" y="4354581"/>
            <a:ext cx="2457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Consejo de Ancianos 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Tsáchila</a:t>
            </a:r>
            <a:endParaRPr lang="es-ES" sz="1400" dirty="0"/>
          </a:p>
        </p:txBody>
      </p:sp>
      <p:pic>
        <p:nvPicPr>
          <p:cNvPr id="1036" name="Picture 12" descr="https://lahora.com.ec/contenido/cache/59/la-dinastia-calazacon-busca-la-gobernacion-tsachila-imagen-1-_20180519091848-682x4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58" y="4619657"/>
            <a:ext cx="2455887" cy="16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 imagen puede contener: una o varias personas, noche y fueg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-372140" y="1520453"/>
            <a:ext cx="5550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Duke</a:t>
            </a:r>
            <a:r>
              <a:rPr lang="es-ES" sz="9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9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Jooh</a:t>
            </a:r>
            <a:endParaRPr lang="es-ES" sz="96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Resultado de imagen para gra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25" y="414292"/>
            <a:ext cx="5811208" cy="4412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9766" y="378681"/>
            <a:ext cx="65491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ANALIZ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" y="1302011"/>
            <a:ext cx="2806565" cy="280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ás 4"/>
          <p:cNvSpPr/>
          <p:nvPr/>
        </p:nvSpPr>
        <p:spPr>
          <a:xfrm>
            <a:off x="2890793" y="2177258"/>
            <a:ext cx="961622" cy="1043189"/>
          </a:xfrm>
          <a:prstGeom prst="mathPl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2" name="Picture 4" descr="Resultado de imagen para NACIONALIDAD TSÃCHI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6" y="1628427"/>
            <a:ext cx="3853522" cy="21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ás 7"/>
          <p:cNvSpPr/>
          <p:nvPr/>
        </p:nvSpPr>
        <p:spPr>
          <a:xfrm>
            <a:off x="6458240" y="2177256"/>
            <a:ext cx="961622" cy="1043189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852415" y="2375686"/>
            <a:ext cx="260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IMPACTOS SOCIO CULTURALES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82280" y="5213666"/>
            <a:ext cx="307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SHAMÁNICA </a:t>
            </a:r>
            <a:endParaRPr lang="es-ES" b="1" dirty="0"/>
          </a:p>
        </p:txBody>
      </p:sp>
      <p:sp>
        <p:nvSpPr>
          <p:cNvPr id="11" name="Rectángulo 10"/>
          <p:cNvSpPr/>
          <p:nvPr/>
        </p:nvSpPr>
        <p:spPr>
          <a:xfrm>
            <a:off x="8326828" y="5029000"/>
            <a:ext cx="289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TURÍSTICA </a:t>
            </a:r>
            <a:endParaRPr lang="es-ES" b="1" dirty="0"/>
          </a:p>
        </p:txBody>
      </p:sp>
      <p:pic>
        <p:nvPicPr>
          <p:cNvPr id="2054" name="Picture 6" descr="La imagen puede contener: 3 person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29" y="3878794"/>
            <a:ext cx="3734042" cy="2101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03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92845" y="48138"/>
            <a:ext cx="589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S" sz="3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498" y="2047401"/>
            <a:ext cx="3024848" cy="22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SANTO DOMINGO DE LOS TSACHI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45" y="3123753"/>
            <a:ext cx="2658653" cy="2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 imagen puede contener: 3 personas, incluido Augusto Calazacon, ex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45" y="4427139"/>
            <a:ext cx="2658653" cy="20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numero 1 VERDE 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1"/>
          <a:stretch/>
        </p:blipFill>
        <p:spPr bwMode="auto">
          <a:xfrm>
            <a:off x="8949498" y="-115911"/>
            <a:ext cx="1714500" cy="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numero 2 ROJO 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88" y="509400"/>
            <a:ext cx="1484871" cy="14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a imagen puede contener: una o varias personas, fuego e in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4" y="2251242"/>
            <a:ext cx="3053677" cy="3784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numero 3 ANARANJADO 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27" y="791260"/>
            <a:ext cx="2098228" cy="209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1521" y="4053224"/>
            <a:ext cx="2219240" cy="2219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56098009"/>
              </p:ext>
            </p:extLst>
          </p:nvPr>
        </p:nvGraphicFramePr>
        <p:xfrm>
          <a:off x="3352027" y="848996"/>
          <a:ext cx="7651507" cy="412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9216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269" y="-156686"/>
            <a:ext cx="7014686" cy="70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/>
          <p:cNvSpPr/>
          <p:nvPr/>
        </p:nvSpPr>
        <p:spPr>
          <a:xfrm>
            <a:off x="4609675" y="2709758"/>
            <a:ext cx="3410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CAPITULO I</a:t>
            </a:r>
          </a:p>
        </p:txBody>
      </p:sp>
    </p:spTree>
    <p:extLst>
      <p:ext uri="{BB962C8B-B14F-4D97-AF65-F5344CB8AC3E}">
        <p14:creationId xmlns:p14="http://schemas.microsoft.com/office/powerpoint/2010/main" val="32150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aguirre beltran aculturac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0" y="1134425"/>
            <a:ext cx="1401036" cy="15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j. schumann  19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3" y="1189274"/>
            <a:ext cx="1679127" cy="1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errar llave 6"/>
          <p:cNvSpPr/>
          <p:nvPr/>
        </p:nvSpPr>
        <p:spPr>
          <a:xfrm rot="16200000">
            <a:off x="1920615" y="-1062456"/>
            <a:ext cx="953037" cy="4198512"/>
          </a:xfrm>
          <a:prstGeom prst="rightBrace">
            <a:avLst>
              <a:gd name="adj1" fmla="val 8333"/>
              <a:gd name="adj2" fmla="val 46763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14832" y="660216"/>
            <a:ext cx="2318198" cy="369332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Schuman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27328" y="702146"/>
            <a:ext cx="231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Gonzalo Aguirre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664749" y="1921613"/>
            <a:ext cx="198035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Etapas desintegradoras de cultura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230" y="119219"/>
            <a:ext cx="1347770" cy="1347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472598164"/>
              </p:ext>
            </p:extLst>
          </p:nvPr>
        </p:nvGraphicFramePr>
        <p:xfrm>
          <a:off x="6572635" y="680881"/>
          <a:ext cx="4846929" cy="3003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773931" y="-43012"/>
            <a:ext cx="344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TEORÍA DE LA ACULTURACIÓN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1" r="7773" b="-625"/>
          <a:stretch/>
        </p:blipFill>
        <p:spPr bwMode="auto">
          <a:xfrm>
            <a:off x="8488578" y="1816640"/>
            <a:ext cx="1211862" cy="911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4151870" y="3144763"/>
            <a:ext cx="28250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Modelo interdisciplinar </a:t>
            </a:r>
            <a:endParaRPr lang="es-ES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Jafar</a:t>
            </a:r>
            <a:r>
              <a:rPr lang="es-E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Jafari</a:t>
            </a:r>
            <a:endParaRPr lang="es-ES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116242864"/>
              </p:ext>
            </p:extLst>
          </p:nvPr>
        </p:nvGraphicFramePr>
        <p:xfrm>
          <a:off x="3322391" y="4070363"/>
          <a:ext cx="4502790" cy="2879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2" name="Picture 2" descr="Resultado de imagen para jafar jafar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4" y="4846771"/>
            <a:ext cx="2060863" cy="154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Flecha derecha 12"/>
          <p:cNvSpPr/>
          <p:nvPr/>
        </p:nvSpPr>
        <p:spPr>
          <a:xfrm>
            <a:off x="7458387" y="5524802"/>
            <a:ext cx="850310" cy="65490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derecha 23"/>
          <p:cNvSpPr/>
          <p:nvPr/>
        </p:nvSpPr>
        <p:spPr>
          <a:xfrm>
            <a:off x="2923621" y="5365847"/>
            <a:ext cx="850310" cy="65490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8488578" y="5411078"/>
            <a:ext cx="165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Shamanismo</a:t>
            </a:r>
            <a:endPara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324265" y="5140593"/>
            <a:ext cx="226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Turismo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gual que 16"/>
          <p:cNvSpPr/>
          <p:nvPr/>
        </p:nvSpPr>
        <p:spPr>
          <a:xfrm>
            <a:off x="10144384" y="5004486"/>
            <a:ext cx="556567" cy="430427"/>
          </a:xfrm>
          <a:prstGeom prst="mathEqual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Distinto de 18"/>
          <p:cNvSpPr/>
          <p:nvPr/>
        </p:nvSpPr>
        <p:spPr>
          <a:xfrm>
            <a:off x="10144384" y="5617187"/>
            <a:ext cx="648535" cy="469557"/>
          </a:xfrm>
          <a:prstGeom prst="mathNot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4273293" y="1986706"/>
            <a:ext cx="330359" cy="325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erecha 24"/>
          <p:cNvSpPr/>
          <p:nvPr/>
        </p:nvSpPr>
        <p:spPr>
          <a:xfrm>
            <a:off x="6795117" y="2004778"/>
            <a:ext cx="333632" cy="307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0" y="0"/>
            <a:ext cx="305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1254258" y="-141668"/>
          <a:ext cx="9829443" cy="356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siberia chamanis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78" y="0"/>
            <a:ext cx="3949521" cy="261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0/Central_Asia_-_political_map_2008-es.svg/800px-Central_Asia_-_political_map_2008-es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2141" cy="235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94" y="0"/>
            <a:ext cx="2420645" cy="23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0" y="3871284"/>
            <a:ext cx="1970468" cy="24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21972" y="3657600"/>
            <a:ext cx="264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Aculturación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8695" y="4867680"/>
            <a:ext cx="2364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Prácticas </a:t>
            </a:r>
            <a:r>
              <a:rPr lang="es-E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chamánicas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Ticuna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5963" y="5820109"/>
            <a:ext cx="14478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Perú y Brasil</a:t>
            </a:r>
          </a:p>
        </p:txBody>
      </p:sp>
      <p:pic>
        <p:nvPicPr>
          <p:cNvPr id="1034" name="Picture 10" descr="Resultado de imagen para Los jaguares del YuruparÃ­ CHAMANSIM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78664"/>
            <a:ext cx="3422722" cy="22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588550" y="4498348"/>
            <a:ext cx="238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Jaguares del </a:t>
            </a: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Yuruparí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396357" y="5006179"/>
            <a:ext cx="11528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Colombia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792967" y="5527721"/>
            <a:ext cx="2399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“Lista Representativa </a:t>
            </a:r>
            <a:endParaRPr lang="es-ES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del Patrimonio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Cultural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Inmaterial</a:t>
            </a:r>
          </a:p>
          <a:p>
            <a:pPr algn="ctr"/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la Humanidad”</a:t>
            </a:r>
            <a:endParaRPr lang="es-ES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0" y="0"/>
            <a:ext cx="305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REFERENCIAL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5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269" y="-156686"/>
            <a:ext cx="7014686" cy="70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2451714" y="2771542"/>
            <a:ext cx="6603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Proceso Metodológico</a:t>
            </a:r>
          </a:p>
        </p:txBody>
      </p:sp>
    </p:spTree>
    <p:extLst>
      <p:ext uri="{BB962C8B-B14F-4D97-AF65-F5344CB8AC3E}">
        <p14:creationId xmlns:p14="http://schemas.microsoft.com/office/powerpoint/2010/main" val="36666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42385" y="96043"/>
            <a:ext cx="69511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GENERALIDADES DE LA ETNIA TSÁCHILA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 descr="https://scontent.fgye2-1.fna.fbcdn.net/v/t1.15752-9/37713512_1855617927828337_4423862872325488640_n.jpg?_nc_cat=0&amp;oh=419ec0d2edb58c14a2c0802594fedcf9&amp;oe=5BE00A7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1" y="874717"/>
            <a:ext cx="2446393" cy="163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/>
          <p:nvPr/>
        </p:nvPicPr>
        <p:blipFill rotWithShape="1">
          <a:blip r:embed="rId3"/>
          <a:srcRect l="9679" t="25043" r="20636" b="15801"/>
          <a:stretch/>
        </p:blipFill>
        <p:spPr bwMode="auto">
          <a:xfrm>
            <a:off x="2669735" y="1190677"/>
            <a:ext cx="2774135" cy="1682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/>
          <a:srcRect l="25392" t="18269" r="26747" b="11742"/>
          <a:stretch/>
        </p:blipFill>
        <p:spPr bwMode="auto">
          <a:xfrm>
            <a:off x="142082" y="2902769"/>
            <a:ext cx="2414740" cy="217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85" y="782439"/>
            <a:ext cx="2978018" cy="223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916" y="3990026"/>
            <a:ext cx="2435358" cy="2174513"/>
          </a:xfrm>
          <a:prstGeom prst="rect">
            <a:avLst/>
          </a:prstGeom>
        </p:spPr>
      </p:pic>
      <p:pic>
        <p:nvPicPr>
          <p:cNvPr id="6152" name="Picture 8" descr="La imagen puede contener: 11 personas, Ã¡rbol, exterior y naturalez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82" y="2902769"/>
            <a:ext cx="2800425" cy="19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4900" y="-26305"/>
            <a:ext cx="1347770" cy="1347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Resultado de imagen para etnia tsachil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77" b="68181"/>
          <a:stretch/>
        </p:blipFill>
        <p:spPr bwMode="auto">
          <a:xfrm>
            <a:off x="10583976" y="3049673"/>
            <a:ext cx="1509034" cy="15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221743" y="3015952"/>
            <a:ext cx="2176325" cy="30566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 natural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 cultural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Gastronomía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Festividades y eventos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recreacionales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Vías de acceso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Seguridad, salud y servicios básicos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turísticos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Consumidor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Promoción/ comercialización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Políticas administrativas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Instituciones administrativas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content.fgye2-1.fna.fbcdn.net/v/t1.15752-9/35881814_1805838239472973_8344496293573296128_n.jpg?_nc_cat=0&amp;oh=c22fca2258a35f2cab9d864fc45d1f42&amp;oe=5BC581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1" y="1411810"/>
            <a:ext cx="2418681" cy="145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gye2-1.fna.fbcdn.net/v/t1.15752-9/35742238_1805838632806267_5350305292510822400_n.jpg?_nc_cat=0&amp;oh=0bd58995ceb7e079147d56fe51c5e0de&amp;oe=5C10407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46" y="4752304"/>
            <a:ext cx="2525908" cy="1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708</Words>
  <Application>Microsoft Office PowerPoint</Application>
  <PresentationFormat>Panorámica</PresentationFormat>
  <Paragraphs>230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</dc:creator>
  <cp:lastModifiedBy>Umbrella7</cp:lastModifiedBy>
  <cp:revision>68</cp:revision>
  <dcterms:created xsi:type="dcterms:W3CDTF">2018-07-25T00:41:40Z</dcterms:created>
  <dcterms:modified xsi:type="dcterms:W3CDTF">2018-08-01T14:22:10Z</dcterms:modified>
</cp:coreProperties>
</file>