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4">
  <p:sldMasterIdLst>
    <p:sldMasterId id="2147483852" r:id="rId1"/>
  </p:sldMasterIdLst>
  <p:handoutMasterIdLst>
    <p:handoutMasterId r:id="rId26"/>
  </p:handoutMasterIdLst>
  <p:sldIdLst>
    <p:sldId id="256" r:id="rId2"/>
    <p:sldId id="279" r:id="rId3"/>
    <p:sldId id="277" r:id="rId4"/>
    <p:sldId id="267" r:id="rId5"/>
    <p:sldId id="259" r:id="rId6"/>
    <p:sldId id="276" r:id="rId7"/>
    <p:sldId id="280" r:id="rId8"/>
    <p:sldId id="268" r:id="rId9"/>
    <p:sldId id="278" r:id="rId10"/>
    <p:sldId id="261" r:id="rId11"/>
    <p:sldId id="262" r:id="rId12"/>
    <p:sldId id="263" r:id="rId13"/>
    <p:sldId id="269" r:id="rId14"/>
    <p:sldId id="270" r:id="rId15"/>
    <p:sldId id="271" r:id="rId16"/>
    <p:sldId id="272" r:id="rId17"/>
    <p:sldId id="264" r:id="rId18"/>
    <p:sldId id="284" r:id="rId19"/>
    <p:sldId id="281" r:id="rId20"/>
    <p:sldId id="282" r:id="rId21"/>
    <p:sldId id="283" r:id="rId22"/>
    <p:sldId id="274" r:id="rId23"/>
    <p:sldId id="275" r:id="rId24"/>
    <p:sldId id="266" r:id="rId25"/>
  </p:sldIdLst>
  <p:sldSz cx="12192000" cy="6858000"/>
  <p:notesSz cx="7102475" cy="9388475"/>
  <p:defaultText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Estilo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ABFCF23-3B69-468F-B69F-88F6DE6A72F2}" styleName="Estilo medio 1 - Énfasis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Estilo medio 1 - Énfasis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Estilo medio 2 - Énfasi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12C8C85-51F0-491E-9774-3900AFEF0FD7}" styleName="Estilo claro 2 - Acento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FECB4D8-DB02-4DC6-A0A2-4F2EBAE1DC90}" styleName="Estilo medio 1 - Énfasis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42" autoAdjust="0"/>
    <p:restoredTop sz="94660"/>
  </p:normalViewPr>
  <p:slideViewPr>
    <p:cSldViewPr snapToGrid="0">
      <p:cViewPr varScale="1">
        <p:scale>
          <a:sx n="57" d="100"/>
          <a:sy n="57" d="100"/>
        </p:scale>
        <p:origin x="40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_rels/data3.xml.rels><?xml version="1.0" encoding="UTF-8" standalone="yes"?>
<Relationships xmlns="http://schemas.openxmlformats.org/package/2006/relationships"><Relationship Id="rId1" Type="http://schemas.openxmlformats.org/officeDocument/2006/relationships/image" Target="../media/image4.jp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6_5">
  <dgm:title val=""/>
  <dgm:desc val=""/>
  <dgm:catLst>
    <dgm:cat type="accent6" pri="11500"/>
  </dgm:catLst>
  <dgm:styleLbl name="node0">
    <dgm:fillClrLst meth="cycle">
      <a:schemeClr val="accent6">
        <a:alpha val="80000"/>
      </a:schemeClr>
    </dgm:fillClrLst>
    <dgm:linClrLst meth="repeat">
      <a:schemeClr val="lt1"/>
    </dgm:linClrLst>
    <dgm:effectClrLst/>
    <dgm:txLinClrLst/>
    <dgm:txFillClrLst/>
    <dgm:txEffectClrLst/>
  </dgm:styleLbl>
  <dgm:styleLbl name="alignNode1">
    <dgm:fillClrLst>
      <a:schemeClr val="accent6">
        <a:alpha val="90000"/>
      </a:schemeClr>
      <a:schemeClr val="accent6">
        <a:alpha val="50000"/>
      </a:schemeClr>
    </dgm:fillClrLst>
    <dgm:linClrLst>
      <a:schemeClr val="accent6">
        <a:alpha val="90000"/>
      </a:schemeClr>
      <a:schemeClr val="accent6">
        <a:alpha val="50000"/>
      </a:schemeClr>
    </dgm:linClrLst>
    <dgm:effectClrLst/>
    <dgm:txLinClrLst/>
    <dgm:txFillClrLst/>
    <dgm:txEffectClrLst/>
  </dgm:styleLbl>
  <dgm:styleLbl name="node1">
    <dgm:fillClrLst>
      <a:schemeClr val="accent6">
        <a:alpha val="90000"/>
      </a:schemeClr>
      <a:schemeClr val="accent6">
        <a:alpha val="50000"/>
      </a:schemeClr>
    </dgm:fillClrLst>
    <dgm:linClrLst meth="repeat">
      <a:schemeClr val="lt1"/>
    </dgm:linClrLst>
    <dgm:effectClrLst/>
    <dgm:txLinClrLst/>
    <dgm:txFillClrLst/>
    <dgm:txEffectClrLst/>
  </dgm:styleLbl>
  <dgm:styleLbl name="lnNode1">
    <dgm:fillClrLst>
      <a:schemeClr val="accent6">
        <a:shade val="90000"/>
      </a:schemeClr>
      <a:schemeClr val="accent6">
        <a:tint val="50000"/>
        <a:alpha val="5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alpha val="80000"/>
      </a:schemeClr>
    </dgm:fillClrLst>
    <dgm:linClrLst meth="repeat">
      <a:schemeClr val="lt1"/>
    </dgm:linClrLst>
    <dgm:effectClrLst/>
    <dgm:txLinClrLst/>
    <dgm:txFillClrLst/>
    <dgm:txEffectClrLst/>
  </dgm:styleLbl>
  <dgm:styleLbl name="node2">
    <dgm:fillClrLst>
      <a:schemeClr val="accent6">
        <a:alpha val="70000"/>
      </a:schemeClr>
    </dgm:fillClrLst>
    <dgm:linClrLst meth="repeat">
      <a:schemeClr val="lt1"/>
    </dgm:linClrLst>
    <dgm:effectClrLst/>
    <dgm:txLinClrLst/>
    <dgm:txFillClrLst/>
    <dgm:txEffectClrLst/>
  </dgm:styleLbl>
  <dgm:styleLbl name="node3">
    <dgm:fillClrLst>
      <a:schemeClr val="accent6">
        <a:alpha val="50000"/>
      </a:schemeClr>
    </dgm:fillClrLst>
    <dgm:linClrLst meth="repeat">
      <a:schemeClr val="lt1"/>
    </dgm:linClrLst>
    <dgm:effectClrLst/>
    <dgm:txLinClrLst/>
    <dgm:txFillClrLst/>
    <dgm:txEffectClrLst/>
  </dgm:styleLbl>
  <dgm:styleLbl name="node4">
    <dgm:fillClrLst>
      <a:schemeClr val="accent6">
        <a:alpha val="30000"/>
      </a:schemeClr>
    </dgm:fillClrLst>
    <dgm:linClrLst meth="repeat">
      <a:schemeClr val="lt1"/>
    </dgm:linClrLst>
    <dgm:effectClrLst/>
    <dgm:txLinClrLst/>
    <dgm:txFillClrLst/>
    <dgm:txEffectClrLst/>
  </dgm:styleLbl>
  <dgm:styleLbl name="fgImgPlace1">
    <dgm:fillClrLst>
      <a:schemeClr val="accent6">
        <a:tint val="50000"/>
        <a:alpha val="90000"/>
      </a:schemeClr>
      <a:schemeClr val="accent6">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f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b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sibTrans1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alpha val="90000"/>
      </a:schemeClr>
    </dgm:fillClrLst>
    <dgm:linClrLst meth="repeat">
      <a:schemeClr val="lt1"/>
    </dgm:linClrLst>
    <dgm:effectClrLst/>
    <dgm:txLinClrLst/>
    <dgm:txFillClrLst/>
    <dgm:txEffectClrLst/>
  </dgm:styleLbl>
  <dgm:styleLbl name="asst1">
    <dgm:fillClrLst meth="repeat">
      <a:schemeClr val="accent6">
        <a:alpha val="90000"/>
      </a:schemeClr>
    </dgm:fillClrLst>
    <dgm:linClrLst meth="repeat">
      <a:schemeClr val="lt1"/>
    </dgm:linClrLst>
    <dgm:effectClrLst/>
    <dgm:txLinClrLst/>
    <dgm:txFillClrLst/>
    <dgm:txEffectClrLst/>
  </dgm:styleLbl>
  <dgm:styleLbl name="asst2">
    <dgm:fillClrLst>
      <a:schemeClr val="accent6">
        <a:alpha val="90000"/>
      </a:schemeClr>
    </dgm:fillClrLst>
    <dgm:linClrLst meth="repeat">
      <a:schemeClr val="lt1"/>
    </dgm:linClrLst>
    <dgm:effectClrLst/>
    <dgm:txLinClrLst/>
    <dgm:txFillClrLst/>
    <dgm:txEffectClrLst/>
  </dgm:styleLbl>
  <dgm:styleLbl name="asst3">
    <dgm:fillClrLst>
      <a:schemeClr val="accent6">
        <a:alpha val="70000"/>
      </a:schemeClr>
    </dgm:fillClrLst>
    <dgm:linClrLst meth="repeat">
      <a:schemeClr val="lt1"/>
    </dgm:linClrLst>
    <dgm:effectClrLst/>
    <dgm:txLinClrLst/>
    <dgm:txFillClrLst/>
    <dgm:txEffectClrLst/>
  </dgm:styleLbl>
  <dgm:styleLbl name="asst4">
    <dgm:fillClrLst>
      <a:schemeClr val="accent6">
        <a:alpha val="50000"/>
      </a:schemeClr>
    </dgm:fillClrLst>
    <dgm:linClrLst meth="repeat">
      <a:schemeClr val="lt1"/>
    </dgm:linClrLst>
    <dgm:effectClrLst/>
    <dgm:txLinClrLst/>
    <dgm:txFillClrLst/>
    <dgm:txEffectClrLst/>
  </dgm:styleLbl>
  <dgm:styleLbl name="parChTrans2D1">
    <dgm:fillClrLst meth="repeat">
      <a:schemeClr val="accent6">
        <a:shade val="8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a:schemeClr val="accent6">
        <a:alpha val="90000"/>
        <a:tint val="40000"/>
      </a:schemeClr>
      <a:schemeClr val="accent6">
        <a:alpha val="5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4_5">
  <dgm:title val=""/>
  <dgm:desc val=""/>
  <dgm:catLst>
    <dgm:cat type="accent4" pri="11500"/>
  </dgm:catLst>
  <dgm:styleLbl name="node0">
    <dgm:fillClrLst meth="cycle">
      <a:schemeClr val="accent4">
        <a:alpha val="80000"/>
      </a:schemeClr>
    </dgm:fillClrLst>
    <dgm:linClrLst meth="repeat">
      <a:schemeClr val="lt1"/>
    </dgm:linClrLst>
    <dgm:effectClrLst/>
    <dgm:txLinClrLst/>
    <dgm:txFillClrLst/>
    <dgm:txEffectClrLst/>
  </dgm:styleLbl>
  <dgm:styleLbl name="node1">
    <dgm:fillClrLst>
      <a:schemeClr val="accent4">
        <a:alpha val="90000"/>
      </a:schemeClr>
      <a:schemeClr val="accent4">
        <a:alpha val="50000"/>
      </a:schemeClr>
    </dgm:fillClrLst>
    <dgm:linClrLst meth="repeat">
      <a:schemeClr val="lt1"/>
    </dgm:linClrLst>
    <dgm:effectClrLst/>
    <dgm:txLinClrLst/>
    <dgm:txFillClrLst/>
    <dgm:txEffectClrLst/>
  </dgm:styleLbl>
  <dgm:styleLbl name="alignNode1">
    <dgm:fillClrLst>
      <a:schemeClr val="accent4">
        <a:alpha val="90000"/>
      </a:schemeClr>
      <a:schemeClr val="accent4">
        <a:alpha val="50000"/>
      </a:schemeClr>
    </dgm:fillClrLst>
    <dgm:linClrLst>
      <a:schemeClr val="accent4">
        <a:alpha val="90000"/>
      </a:schemeClr>
      <a:schemeClr val="accent4">
        <a:alpha val="50000"/>
      </a:schemeClr>
    </dgm:linClrLst>
    <dgm:effectClrLst/>
    <dgm:txLinClrLst/>
    <dgm:txFillClrLst/>
    <dgm:txEffectClrLst/>
  </dgm:styleLbl>
  <dgm:styleLbl name="lnNode1">
    <dgm:fillClrLst>
      <a:schemeClr val="accent4">
        <a:shade val="90000"/>
      </a:schemeClr>
      <a:schemeClr val="accent4">
        <a:alpha val="50000"/>
        <a:tint val="5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alpha val="80000"/>
      </a:schemeClr>
    </dgm:fillClrLst>
    <dgm:linClrLst meth="repeat">
      <a:schemeClr val="lt1"/>
    </dgm:linClrLst>
    <dgm:effectClrLst/>
    <dgm:txLinClrLst/>
    <dgm:txFillClrLst/>
    <dgm:txEffectClrLst/>
  </dgm:styleLbl>
  <dgm:styleLbl name="node2">
    <dgm:fillClrLst>
      <a:schemeClr val="accent4">
        <a:alpha val="70000"/>
      </a:schemeClr>
    </dgm:fillClrLst>
    <dgm:linClrLst meth="repeat">
      <a:schemeClr val="lt1"/>
    </dgm:linClrLst>
    <dgm:effectClrLst/>
    <dgm:txLinClrLst/>
    <dgm:txFillClrLst/>
    <dgm:txEffectClrLst/>
  </dgm:styleLbl>
  <dgm:styleLbl name="node3">
    <dgm:fillClrLst>
      <a:schemeClr val="accent4">
        <a:alpha val="50000"/>
      </a:schemeClr>
    </dgm:fillClrLst>
    <dgm:linClrLst meth="repeat">
      <a:schemeClr val="lt1"/>
    </dgm:linClrLst>
    <dgm:effectClrLst/>
    <dgm:txLinClrLst/>
    <dgm:txFillClrLst/>
    <dgm:txEffectClrLst/>
  </dgm:styleLbl>
  <dgm:styleLbl name="node4">
    <dgm:fillClrLst>
      <a:schemeClr val="accent4">
        <a:alpha val="30000"/>
      </a:schemeClr>
    </dgm:fillClrLst>
    <dgm:linClrLst meth="repeat">
      <a:schemeClr val="lt1"/>
    </dgm:linClrLst>
    <dgm:effectClrLst/>
    <dgm:txLinClrLst/>
    <dgm:txFillClrLst/>
    <dgm:txEffectClrLst/>
  </dgm:styleLbl>
  <dgm:styleLbl name="fgImgPlace1">
    <dgm:fillClrLst>
      <a:schemeClr val="accent4">
        <a:tint val="50000"/>
        <a:alpha val="90000"/>
      </a:schemeClr>
      <a:schemeClr val="accent4">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f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b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sibTrans1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alpha val="90000"/>
      </a:schemeClr>
    </dgm:fillClrLst>
    <dgm:linClrLst meth="repeat">
      <a:schemeClr val="lt1"/>
    </dgm:linClrLst>
    <dgm:effectClrLst/>
    <dgm:txLinClrLst/>
    <dgm:txFillClrLst/>
    <dgm:txEffectClrLst/>
  </dgm:styleLbl>
  <dgm:styleLbl name="asst1">
    <dgm:fillClrLst meth="repeat">
      <a:schemeClr val="accent4">
        <a:alpha val="90000"/>
      </a:schemeClr>
    </dgm:fillClrLst>
    <dgm:linClrLst meth="repeat">
      <a:schemeClr val="lt1"/>
    </dgm:linClrLst>
    <dgm:effectClrLst/>
    <dgm:txLinClrLst/>
    <dgm:txFillClrLst/>
    <dgm:txEffectClrLst/>
  </dgm:styleLbl>
  <dgm:styleLbl name="asst2">
    <dgm:fillClrLst>
      <a:schemeClr val="accent4">
        <a:alpha val="90000"/>
      </a:schemeClr>
    </dgm:fillClrLst>
    <dgm:linClrLst meth="repeat">
      <a:schemeClr val="lt1"/>
    </dgm:linClrLst>
    <dgm:effectClrLst/>
    <dgm:txLinClrLst/>
    <dgm:txFillClrLst/>
    <dgm:txEffectClrLst/>
  </dgm:styleLbl>
  <dgm:styleLbl name="asst3">
    <dgm:fillClrLst>
      <a:schemeClr val="accent4">
        <a:alpha val="70000"/>
      </a:schemeClr>
    </dgm:fillClrLst>
    <dgm:linClrLst meth="repeat">
      <a:schemeClr val="lt1"/>
    </dgm:linClrLst>
    <dgm:effectClrLst/>
    <dgm:txLinClrLst/>
    <dgm:txFillClrLst/>
    <dgm:txEffectClrLst/>
  </dgm:styleLbl>
  <dgm:styleLbl name="asst4">
    <dgm:fillClrLst>
      <a:schemeClr val="accent4">
        <a:alpha val="50000"/>
      </a:schemeClr>
    </dgm:fillClrLst>
    <dgm:linClrLst meth="repeat">
      <a:schemeClr val="lt1"/>
    </dgm:linClrLst>
    <dgm:effectClrLst/>
    <dgm:txLinClrLst/>
    <dgm:txFillClrLst/>
    <dgm:txEffectClrLst/>
  </dgm:styleLbl>
  <dgm:styleLbl name="parChTrans2D1">
    <dgm:fillClrLst meth="repeat">
      <a:schemeClr val="accent4">
        <a:shade val="8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a:schemeClr val="accent4">
        <a:alpha val="90000"/>
        <a:tint val="40000"/>
      </a:schemeClr>
      <a:schemeClr val="accent4">
        <a:alpha val="5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4D244FE-63D0-4252-8C85-7233D8C34FDF}" type="doc">
      <dgm:prSet loTypeId="urn:microsoft.com/office/officeart/2005/8/layout/hList3" loCatId="list" qsTypeId="urn:microsoft.com/office/officeart/2005/8/quickstyle/simple3" qsCatId="simple" csTypeId="urn:microsoft.com/office/officeart/2005/8/colors/colorful2" csCatId="colorful" phldr="1"/>
      <dgm:spPr/>
      <dgm:t>
        <a:bodyPr/>
        <a:lstStyle/>
        <a:p>
          <a:endParaRPr lang="es-EC"/>
        </a:p>
      </dgm:t>
    </dgm:pt>
    <dgm:pt modelId="{BBD9C795-CFA4-4C06-8C85-01166CD24F90}">
      <dgm:prSet phldrT="[Texto]"/>
      <dgm:spPr/>
      <dgm:t>
        <a:bodyPr/>
        <a:lstStyle/>
        <a:p>
          <a:r>
            <a:rPr lang="es-EC" dirty="0" smtClean="0">
              <a:solidFill>
                <a:schemeClr val="tx1"/>
              </a:solidFill>
            </a:rPr>
            <a:t>Planteamiento del Problema</a:t>
          </a:r>
          <a:endParaRPr lang="es-EC" dirty="0">
            <a:solidFill>
              <a:schemeClr val="tx1"/>
            </a:solidFill>
          </a:endParaRPr>
        </a:p>
      </dgm:t>
    </dgm:pt>
    <dgm:pt modelId="{AE328E33-C7A3-4402-973E-73F1373CF310}" type="parTrans" cxnId="{07066DAD-C6FC-4B40-AABA-6BFEF6EF20EA}">
      <dgm:prSet/>
      <dgm:spPr/>
      <dgm:t>
        <a:bodyPr/>
        <a:lstStyle/>
        <a:p>
          <a:endParaRPr lang="es-EC"/>
        </a:p>
      </dgm:t>
    </dgm:pt>
    <dgm:pt modelId="{8B0A771C-A4F0-4487-BCF1-E2ED2A5EE016}" type="sibTrans" cxnId="{07066DAD-C6FC-4B40-AABA-6BFEF6EF20EA}">
      <dgm:prSet/>
      <dgm:spPr/>
      <dgm:t>
        <a:bodyPr/>
        <a:lstStyle/>
        <a:p>
          <a:endParaRPr lang="es-EC"/>
        </a:p>
      </dgm:t>
    </dgm:pt>
    <dgm:pt modelId="{E219009D-C499-49F5-99EA-408ED9198A30}">
      <dgm:prSet phldrT="[Texto]"/>
      <dgm:spPr/>
      <dgm:t>
        <a:bodyPr/>
        <a:lstStyle/>
        <a:p>
          <a:r>
            <a:rPr lang="es-EC" dirty="0" smtClean="0"/>
            <a:t>En la actualidad los recursos humanos del sector público afrontan nuevos desafíos que implican una transformación de las principales líneas de su gestión. </a:t>
          </a:r>
          <a:endParaRPr lang="es-EC" dirty="0"/>
        </a:p>
      </dgm:t>
    </dgm:pt>
    <dgm:pt modelId="{D1F2CD87-88CF-4278-AC8C-AA4D0D340F80}" type="parTrans" cxnId="{C74B349E-AD74-477C-9A73-5CB4F74CA61A}">
      <dgm:prSet/>
      <dgm:spPr/>
      <dgm:t>
        <a:bodyPr/>
        <a:lstStyle/>
        <a:p>
          <a:endParaRPr lang="es-EC"/>
        </a:p>
      </dgm:t>
    </dgm:pt>
    <dgm:pt modelId="{3A39542A-BB4E-41A6-8A9B-A874E65C68D3}" type="sibTrans" cxnId="{C74B349E-AD74-477C-9A73-5CB4F74CA61A}">
      <dgm:prSet/>
      <dgm:spPr/>
      <dgm:t>
        <a:bodyPr/>
        <a:lstStyle/>
        <a:p>
          <a:endParaRPr lang="es-EC"/>
        </a:p>
      </dgm:t>
    </dgm:pt>
    <dgm:pt modelId="{7A279584-AE49-4D48-99C9-4BB632604465}">
      <dgm:prSet phldrT="[Texto]"/>
      <dgm:spPr/>
      <dgm:t>
        <a:bodyPr/>
        <a:lstStyle/>
        <a:p>
          <a:r>
            <a:rPr lang="es-EC" dirty="0" smtClean="0"/>
            <a:t>El motivo de realizar esta investigación es que el personal del hospital de tercer nivel  se encuentra menos rendimiento al momento de desempeñar sus labores cotidianos.  </a:t>
          </a:r>
          <a:endParaRPr lang="es-EC" dirty="0"/>
        </a:p>
      </dgm:t>
    </dgm:pt>
    <dgm:pt modelId="{8CC55AB3-0A78-4B9D-844D-6120F4D0EA0B}" type="parTrans" cxnId="{8E9340FB-7D69-4ABE-84C1-03A646459DA0}">
      <dgm:prSet/>
      <dgm:spPr/>
      <dgm:t>
        <a:bodyPr/>
        <a:lstStyle/>
        <a:p>
          <a:endParaRPr lang="es-EC"/>
        </a:p>
      </dgm:t>
    </dgm:pt>
    <dgm:pt modelId="{F969DBBA-ECE6-40F0-88F3-FAE0C7AAEE45}" type="sibTrans" cxnId="{8E9340FB-7D69-4ABE-84C1-03A646459DA0}">
      <dgm:prSet/>
      <dgm:spPr/>
      <dgm:t>
        <a:bodyPr/>
        <a:lstStyle/>
        <a:p>
          <a:endParaRPr lang="es-EC"/>
        </a:p>
      </dgm:t>
    </dgm:pt>
    <dgm:pt modelId="{40D14264-B852-425F-AEAA-0E8728D2D45F}">
      <dgm:prSet/>
      <dgm:spPr/>
      <dgm:t>
        <a:bodyPr/>
        <a:lstStyle/>
        <a:p>
          <a:r>
            <a:rPr lang="es-EC" smtClean="0"/>
            <a:t>Como resultado, e este sector debe encontrar nuevas formas de gestionar sus recursos humanos para lograr un mayor compromiso, una mayor productividad y conseguir mejores resultados en los hospitales públicos de tercer nivel. </a:t>
          </a:r>
          <a:endParaRPr lang="es-EC"/>
        </a:p>
      </dgm:t>
    </dgm:pt>
    <dgm:pt modelId="{21D0418A-92B4-46A6-AF46-42DB56A37EAC}" type="parTrans" cxnId="{2A35A056-EEE4-4AA1-8FBB-F7F03531768B}">
      <dgm:prSet/>
      <dgm:spPr/>
      <dgm:t>
        <a:bodyPr/>
        <a:lstStyle/>
        <a:p>
          <a:endParaRPr lang="es-EC"/>
        </a:p>
      </dgm:t>
    </dgm:pt>
    <dgm:pt modelId="{787CB737-6F0F-4FF1-990D-65A49C4FB136}" type="sibTrans" cxnId="{2A35A056-EEE4-4AA1-8FBB-F7F03531768B}">
      <dgm:prSet/>
      <dgm:spPr/>
      <dgm:t>
        <a:bodyPr/>
        <a:lstStyle/>
        <a:p>
          <a:endParaRPr lang="es-EC"/>
        </a:p>
      </dgm:t>
    </dgm:pt>
    <dgm:pt modelId="{CAD66D36-7947-4FBA-BF94-3955BB22EBE2}" type="pres">
      <dgm:prSet presAssocID="{34D244FE-63D0-4252-8C85-7233D8C34FDF}" presName="composite" presStyleCnt="0">
        <dgm:presLayoutVars>
          <dgm:chMax val="1"/>
          <dgm:dir/>
          <dgm:resizeHandles val="exact"/>
        </dgm:presLayoutVars>
      </dgm:prSet>
      <dgm:spPr/>
      <dgm:t>
        <a:bodyPr/>
        <a:lstStyle/>
        <a:p>
          <a:endParaRPr lang="es-EC"/>
        </a:p>
      </dgm:t>
    </dgm:pt>
    <dgm:pt modelId="{2F0DC142-3FB9-47CB-91E8-45AC75226BFE}" type="pres">
      <dgm:prSet presAssocID="{BBD9C795-CFA4-4C06-8C85-01166CD24F90}" presName="roof" presStyleLbl="dkBgShp" presStyleIdx="0" presStyleCnt="2" custLinFactNeighborY="-6250"/>
      <dgm:spPr/>
      <dgm:t>
        <a:bodyPr/>
        <a:lstStyle/>
        <a:p>
          <a:endParaRPr lang="es-EC"/>
        </a:p>
      </dgm:t>
    </dgm:pt>
    <dgm:pt modelId="{E9310B5E-3ECF-4007-BBBF-F73AFCE8D744}" type="pres">
      <dgm:prSet presAssocID="{BBD9C795-CFA4-4C06-8C85-01166CD24F90}" presName="pillars" presStyleCnt="0"/>
      <dgm:spPr/>
    </dgm:pt>
    <dgm:pt modelId="{F86F03C0-A3C2-4AA1-91E9-FE905CBA938F}" type="pres">
      <dgm:prSet presAssocID="{BBD9C795-CFA4-4C06-8C85-01166CD24F90}" presName="pillar1" presStyleLbl="node1" presStyleIdx="0" presStyleCnt="3">
        <dgm:presLayoutVars>
          <dgm:bulletEnabled val="1"/>
        </dgm:presLayoutVars>
      </dgm:prSet>
      <dgm:spPr/>
      <dgm:t>
        <a:bodyPr/>
        <a:lstStyle/>
        <a:p>
          <a:endParaRPr lang="es-EC"/>
        </a:p>
      </dgm:t>
    </dgm:pt>
    <dgm:pt modelId="{108F826C-5145-47CA-A7B0-798CD125CA8C}" type="pres">
      <dgm:prSet presAssocID="{40D14264-B852-425F-AEAA-0E8728D2D45F}" presName="pillarX" presStyleLbl="node1" presStyleIdx="1" presStyleCnt="3">
        <dgm:presLayoutVars>
          <dgm:bulletEnabled val="1"/>
        </dgm:presLayoutVars>
      </dgm:prSet>
      <dgm:spPr/>
      <dgm:t>
        <a:bodyPr/>
        <a:lstStyle/>
        <a:p>
          <a:endParaRPr lang="es-EC"/>
        </a:p>
      </dgm:t>
    </dgm:pt>
    <dgm:pt modelId="{AD06D5AF-0DA4-48BC-87BE-C081877EE0AD}" type="pres">
      <dgm:prSet presAssocID="{7A279584-AE49-4D48-99C9-4BB632604465}" presName="pillarX" presStyleLbl="node1" presStyleIdx="2" presStyleCnt="3">
        <dgm:presLayoutVars>
          <dgm:bulletEnabled val="1"/>
        </dgm:presLayoutVars>
      </dgm:prSet>
      <dgm:spPr/>
      <dgm:t>
        <a:bodyPr/>
        <a:lstStyle/>
        <a:p>
          <a:endParaRPr lang="es-EC"/>
        </a:p>
      </dgm:t>
    </dgm:pt>
    <dgm:pt modelId="{341F318A-14F6-49F1-A7D2-A9C99C7B63CD}" type="pres">
      <dgm:prSet presAssocID="{BBD9C795-CFA4-4C06-8C85-01166CD24F90}" presName="base" presStyleLbl="dkBgShp" presStyleIdx="1" presStyleCnt="2"/>
      <dgm:spPr/>
    </dgm:pt>
  </dgm:ptLst>
  <dgm:cxnLst>
    <dgm:cxn modelId="{2A35A056-EEE4-4AA1-8FBB-F7F03531768B}" srcId="{BBD9C795-CFA4-4C06-8C85-01166CD24F90}" destId="{40D14264-B852-425F-AEAA-0E8728D2D45F}" srcOrd="1" destOrd="0" parTransId="{21D0418A-92B4-46A6-AF46-42DB56A37EAC}" sibTransId="{787CB737-6F0F-4FF1-990D-65A49C4FB136}"/>
    <dgm:cxn modelId="{07066DAD-C6FC-4B40-AABA-6BFEF6EF20EA}" srcId="{34D244FE-63D0-4252-8C85-7233D8C34FDF}" destId="{BBD9C795-CFA4-4C06-8C85-01166CD24F90}" srcOrd="0" destOrd="0" parTransId="{AE328E33-C7A3-4402-973E-73F1373CF310}" sibTransId="{8B0A771C-A4F0-4487-BCF1-E2ED2A5EE016}"/>
    <dgm:cxn modelId="{8E9340FB-7D69-4ABE-84C1-03A646459DA0}" srcId="{BBD9C795-CFA4-4C06-8C85-01166CD24F90}" destId="{7A279584-AE49-4D48-99C9-4BB632604465}" srcOrd="2" destOrd="0" parTransId="{8CC55AB3-0A78-4B9D-844D-6120F4D0EA0B}" sibTransId="{F969DBBA-ECE6-40F0-88F3-FAE0C7AAEE45}"/>
    <dgm:cxn modelId="{C74B349E-AD74-477C-9A73-5CB4F74CA61A}" srcId="{BBD9C795-CFA4-4C06-8C85-01166CD24F90}" destId="{E219009D-C499-49F5-99EA-408ED9198A30}" srcOrd="0" destOrd="0" parTransId="{D1F2CD87-88CF-4278-AC8C-AA4D0D340F80}" sibTransId="{3A39542A-BB4E-41A6-8A9B-A874E65C68D3}"/>
    <dgm:cxn modelId="{CDD0E8FC-FD4B-4E13-A9E8-2D85715FD5EE}" type="presOf" srcId="{7A279584-AE49-4D48-99C9-4BB632604465}" destId="{AD06D5AF-0DA4-48BC-87BE-C081877EE0AD}" srcOrd="0" destOrd="0" presId="urn:microsoft.com/office/officeart/2005/8/layout/hList3"/>
    <dgm:cxn modelId="{2976C6DB-FDBC-4457-8167-023262DBEA62}" type="presOf" srcId="{BBD9C795-CFA4-4C06-8C85-01166CD24F90}" destId="{2F0DC142-3FB9-47CB-91E8-45AC75226BFE}" srcOrd="0" destOrd="0" presId="urn:microsoft.com/office/officeart/2005/8/layout/hList3"/>
    <dgm:cxn modelId="{B6AA1D86-CDFF-406B-BC4F-934923E615B2}" type="presOf" srcId="{E219009D-C499-49F5-99EA-408ED9198A30}" destId="{F86F03C0-A3C2-4AA1-91E9-FE905CBA938F}" srcOrd="0" destOrd="0" presId="urn:microsoft.com/office/officeart/2005/8/layout/hList3"/>
    <dgm:cxn modelId="{8DE5EBBF-1174-48E2-9A6E-211CD94E0D9B}" type="presOf" srcId="{40D14264-B852-425F-AEAA-0E8728D2D45F}" destId="{108F826C-5145-47CA-A7B0-798CD125CA8C}" srcOrd="0" destOrd="0" presId="urn:microsoft.com/office/officeart/2005/8/layout/hList3"/>
    <dgm:cxn modelId="{D9F29288-B0C9-42FD-A99B-AAA62EF4C085}" type="presOf" srcId="{34D244FE-63D0-4252-8C85-7233D8C34FDF}" destId="{CAD66D36-7947-4FBA-BF94-3955BB22EBE2}" srcOrd="0" destOrd="0" presId="urn:microsoft.com/office/officeart/2005/8/layout/hList3"/>
    <dgm:cxn modelId="{D77E1C8B-520C-47A0-BE62-296DBEA9092D}" type="presParOf" srcId="{CAD66D36-7947-4FBA-BF94-3955BB22EBE2}" destId="{2F0DC142-3FB9-47CB-91E8-45AC75226BFE}" srcOrd="0" destOrd="0" presId="urn:microsoft.com/office/officeart/2005/8/layout/hList3"/>
    <dgm:cxn modelId="{80DC14E9-20DE-4B36-AE64-0F011271F06E}" type="presParOf" srcId="{CAD66D36-7947-4FBA-BF94-3955BB22EBE2}" destId="{E9310B5E-3ECF-4007-BBBF-F73AFCE8D744}" srcOrd="1" destOrd="0" presId="urn:microsoft.com/office/officeart/2005/8/layout/hList3"/>
    <dgm:cxn modelId="{E692EA3A-8306-4A9F-ACE9-995FB21F7959}" type="presParOf" srcId="{E9310B5E-3ECF-4007-BBBF-F73AFCE8D744}" destId="{F86F03C0-A3C2-4AA1-91E9-FE905CBA938F}" srcOrd="0" destOrd="0" presId="urn:microsoft.com/office/officeart/2005/8/layout/hList3"/>
    <dgm:cxn modelId="{D90B3070-D678-4196-8471-B11C33E2A434}" type="presParOf" srcId="{E9310B5E-3ECF-4007-BBBF-F73AFCE8D744}" destId="{108F826C-5145-47CA-A7B0-798CD125CA8C}" srcOrd="1" destOrd="0" presId="urn:microsoft.com/office/officeart/2005/8/layout/hList3"/>
    <dgm:cxn modelId="{7CC455DC-4B2D-4AB4-8318-71DB9707F1FF}" type="presParOf" srcId="{E9310B5E-3ECF-4007-BBBF-F73AFCE8D744}" destId="{AD06D5AF-0DA4-48BC-87BE-C081877EE0AD}" srcOrd="2" destOrd="0" presId="urn:microsoft.com/office/officeart/2005/8/layout/hList3"/>
    <dgm:cxn modelId="{6C5518BF-F16C-4CF7-A8E5-2A22127ECD57}" type="presParOf" srcId="{CAD66D36-7947-4FBA-BF94-3955BB22EBE2}" destId="{341F318A-14F6-49F1-A7D2-A9C99C7B63CD}"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7AFA64DB-A423-470B-A2DB-2BC10ED2F6FA}" type="doc">
      <dgm:prSet loTypeId="urn:microsoft.com/office/officeart/2005/8/layout/hList3" loCatId="list" qsTypeId="urn:microsoft.com/office/officeart/2005/8/quickstyle/simple3" qsCatId="simple" csTypeId="urn:microsoft.com/office/officeart/2005/8/colors/accent6_5" csCatId="accent6" phldr="1"/>
      <dgm:spPr/>
      <dgm:t>
        <a:bodyPr/>
        <a:lstStyle/>
        <a:p>
          <a:endParaRPr lang="es-EC"/>
        </a:p>
      </dgm:t>
    </dgm:pt>
    <dgm:pt modelId="{DBD9C1B0-24A9-4032-9CD8-BD9077256346}">
      <dgm:prSet phldrT="[Texto]"/>
      <dgm:spPr/>
      <dgm:t>
        <a:bodyPr/>
        <a:lstStyle/>
        <a:p>
          <a:r>
            <a:rPr lang="es-EC" dirty="0" smtClean="0">
              <a:solidFill>
                <a:schemeClr val="tx1"/>
              </a:solidFill>
            </a:rPr>
            <a:t>Recomendaciones</a:t>
          </a:r>
          <a:r>
            <a:rPr lang="es-EC" baseline="0" dirty="0" smtClean="0">
              <a:solidFill>
                <a:schemeClr val="tx1"/>
              </a:solidFill>
            </a:rPr>
            <a:t> </a:t>
          </a:r>
          <a:endParaRPr lang="es-EC" dirty="0">
            <a:solidFill>
              <a:schemeClr val="tx1"/>
            </a:solidFill>
          </a:endParaRPr>
        </a:p>
      </dgm:t>
    </dgm:pt>
    <dgm:pt modelId="{2F940748-B0E5-4F51-94A7-5978ABB89B30}" type="parTrans" cxnId="{976F9115-9D25-49B2-A752-7C45C0DBAC86}">
      <dgm:prSet/>
      <dgm:spPr/>
      <dgm:t>
        <a:bodyPr/>
        <a:lstStyle/>
        <a:p>
          <a:endParaRPr lang="es-EC">
            <a:solidFill>
              <a:schemeClr val="tx1"/>
            </a:solidFill>
          </a:endParaRPr>
        </a:p>
      </dgm:t>
    </dgm:pt>
    <dgm:pt modelId="{0BB8CEC2-929A-4996-9069-697FB5D6C0C2}" type="sibTrans" cxnId="{976F9115-9D25-49B2-A752-7C45C0DBAC86}">
      <dgm:prSet/>
      <dgm:spPr/>
      <dgm:t>
        <a:bodyPr/>
        <a:lstStyle/>
        <a:p>
          <a:endParaRPr lang="es-EC">
            <a:solidFill>
              <a:schemeClr val="tx1"/>
            </a:solidFill>
          </a:endParaRPr>
        </a:p>
      </dgm:t>
    </dgm:pt>
    <dgm:pt modelId="{D868CA56-2A82-4908-9731-9E02A0932170}">
      <dgm:prSet phldrT="[Texto]"/>
      <dgm:spPr/>
      <dgm:t>
        <a:bodyPr/>
        <a:lstStyle/>
        <a:p>
          <a:r>
            <a:rPr lang="es-EC" dirty="0" smtClean="0"/>
            <a:t>Se recomienda implementar un plan de pausas activas para disminuir el estrés laboral del empleado por el trabajo excesivo.</a:t>
          </a:r>
          <a:endParaRPr lang="es-EC" dirty="0">
            <a:solidFill>
              <a:schemeClr val="tx1"/>
            </a:solidFill>
          </a:endParaRPr>
        </a:p>
      </dgm:t>
    </dgm:pt>
    <dgm:pt modelId="{F8C3503D-0832-4423-9EB4-A823ABF6101A}" type="parTrans" cxnId="{D753DA6E-0588-4A89-B03E-646E4DDBDA23}">
      <dgm:prSet/>
      <dgm:spPr/>
      <dgm:t>
        <a:bodyPr/>
        <a:lstStyle/>
        <a:p>
          <a:endParaRPr lang="es-EC">
            <a:solidFill>
              <a:schemeClr val="tx1"/>
            </a:solidFill>
          </a:endParaRPr>
        </a:p>
      </dgm:t>
    </dgm:pt>
    <dgm:pt modelId="{EE650FA5-347F-41AF-B50E-9156132C8D64}" type="sibTrans" cxnId="{D753DA6E-0588-4A89-B03E-646E4DDBDA23}">
      <dgm:prSet/>
      <dgm:spPr/>
      <dgm:t>
        <a:bodyPr/>
        <a:lstStyle/>
        <a:p>
          <a:endParaRPr lang="es-EC">
            <a:solidFill>
              <a:schemeClr val="tx1"/>
            </a:solidFill>
          </a:endParaRPr>
        </a:p>
      </dgm:t>
    </dgm:pt>
    <dgm:pt modelId="{20757889-1E58-4C80-9B22-B08B8E987B66}">
      <dgm:prSet phldrT="[Texto]"/>
      <dgm:spPr/>
      <dgm:t>
        <a:bodyPr/>
        <a:lstStyle/>
        <a:p>
          <a:r>
            <a:rPr lang="es-EC" dirty="0" smtClean="0"/>
            <a:t>Analizar el impacto que tiene  los contratos ocasionales dentro de los hospitales públicos de tercer nivel y cumplir con el porcentaje establecido en la ley (LOSEP).</a:t>
          </a:r>
          <a:endParaRPr lang="es-EC" dirty="0">
            <a:solidFill>
              <a:schemeClr val="tx1"/>
            </a:solidFill>
          </a:endParaRPr>
        </a:p>
      </dgm:t>
    </dgm:pt>
    <dgm:pt modelId="{BB9B8162-A6C6-4D02-B99D-305CD08C716F}" type="parTrans" cxnId="{7884637B-B893-4B2E-BBF0-53A2E6F4A919}">
      <dgm:prSet/>
      <dgm:spPr/>
      <dgm:t>
        <a:bodyPr/>
        <a:lstStyle/>
        <a:p>
          <a:endParaRPr lang="es-EC">
            <a:solidFill>
              <a:schemeClr val="tx1"/>
            </a:solidFill>
          </a:endParaRPr>
        </a:p>
      </dgm:t>
    </dgm:pt>
    <dgm:pt modelId="{58F358AF-9597-4771-9C9C-C080486B3832}" type="sibTrans" cxnId="{7884637B-B893-4B2E-BBF0-53A2E6F4A919}">
      <dgm:prSet/>
      <dgm:spPr/>
      <dgm:t>
        <a:bodyPr/>
        <a:lstStyle/>
        <a:p>
          <a:endParaRPr lang="es-EC">
            <a:solidFill>
              <a:schemeClr val="tx1"/>
            </a:solidFill>
          </a:endParaRPr>
        </a:p>
      </dgm:t>
    </dgm:pt>
    <dgm:pt modelId="{118E2F24-4399-4655-AB3C-74A6432DA308}">
      <dgm:prSet phldrT="[Texto]"/>
      <dgm:spPr/>
      <dgm:t>
        <a:bodyPr/>
        <a:lstStyle/>
        <a:p>
          <a:r>
            <a:rPr lang="es-EC" dirty="0" smtClean="0"/>
            <a:t>Realizar un nuevo modelo de remuneración salarial con el fin de competir con el sector privado, tomando en cuenta la opinión del sector médico en el país. </a:t>
          </a:r>
          <a:endParaRPr lang="es-EC" dirty="0">
            <a:solidFill>
              <a:schemeClr val="tx1"/>
            </a:solidFill>
          </a:endParaRPr>
        </a:p>
      </dgm:t>
    </dgm:pt>
    <dgm:pt modelId="{0492C1EA-5CB8-4B4B-9138-43536FA6839F}" type="parTrans" cxnId="{13687471-B440-4A66-AF58-7ACE07335F04}">
      <dgm:prSet/>
      <dgm:spPr/>
      <dgm:t>
        <a:bodyPr/>
        <a:lstStyle/>
        <a:p>
          <a:endParaRPr lang="es-EC">
            <a:solidFill>
              <a:schemeClr val="tx1"/>
            </a:solidFill>
          </a:endParaRPr>
        </a:p>
      </dgm:t>
    </dgm:pt>
    <dgm:pt modelId="{1A5E1339-C5FD-4F9C-80A2-DF4BE3529EAA}" type="sibTrans" cxnId="{13687471-B440-4A66-AF58-7ACE07335F04}">
      <dgm:prSet/>
      <dgm:spPr/>
      <dgm:t>
        <a:bodyPr/>
        <a:lstStyle/>
        <a:p>
          <a:endParaRPr lang="es-EC">
            <a:solidFill>
              <a:schemeClr val="tx1"/>
            </a:solidFill>
          </a:endParaRPr>
        </a:p>
      </dgm:t>
    </dgm:pt>
    <dgm:pt modelId="{C5EDE067-5E30-4FA6-A03C-2F4BA8EA6491}" type="pres">
      <dgm:prSet presAssocID="{7AFA64DB-A423-470B-A2DB-2BC10ED2F6FA}" presName="composite" presStyleCnt="0">
        <dgm:presLayoutVars>
          <dgm:chMax val="1"/>
          <dgm:dir/>
          <dgm:resizeHandles val="exact"/>
        </dgm:presLayoutVars>
      </dgm:prSet>
      <dgm:spPr/>
      <dgm:t>
        <a:bodyPr/>
        <a:lstStyle/>
        <a:p>
          <a:endParaRPr lang="es-EC"/>
        </a:p>
      </dgm:t>
    </dgm:pt>
    <dgm:pt modelId="{5E0DF136-61D1-42EA-B959-8C47E09244DB}" type="pres">
      <dgm:prSet presAssocID="{DBD9C1B0-24A9-4032-9CD8-BD9077256346}" presName="roof" presStyleLbl="dkBgShp" presStyleIdx="0" presStyleCnt="2"/>
      <dgm:spPr/>
      <dgm:t>
        <a:bodyPr/>
        <a:lstStyle/>
        <a:p>
          <a:endParaRPr lang="es-EC"/>
        </a:p>
      </dgm:t>
    </dgm:pt>
    <dgm:pt modelId="{00B386DD-26E9-43AC-AE47-690702D62637}" type="pres">
      <dgm:prSet presAssocID="{DBD9C1B0-24A9-4032-9CD8-BD9077256346}" presName="pillars" presStyleCnt="0"/>
      <dgm:spPr/>
    </dgm:pt>
    <dgm:pt modelId="{53919411-E755-4A4A-A9B6-7A60557BD84F}" type="pres">
      <dgm:prSet presAssocID="{DBD9C1B0-24A9-4032-9CD8-BD9077256346}" presName="pillar1" presStyleLbl="node1" presStyleIdx="0" presStyleCnt="3">
        <dgm:presLayoutVars>
          <dgm:bulletEnabled val="1"/>
        </dgm:presLayoutVars>
      </dgm:prSet>
      <dgm:spPr/>
      <dgm:t>
        <a:bodyPr/>
        <a:lstStyle/>
        <a:p>
          <a:endParaRPr lang="es-EC"/>
        </a:p>
      </dgm:t>
    </dgm:pt>
    <dgm:pt modelId="{DAF15D49-C97A-4D80-930E-9092466FE1A3}" type="pres">
      <dgm:prSet presAssocID="{20757889-1E58-4C80-9B22-B08B8E987B66}" presName="pillarX" presStyleLbl="node1" presStyleIdx="1" presStyleCnt="3">
        <dgm:presLayoutVars>
          <dgm:bulletEnabled val="1"/>
        </dgm:presLayoutVars>
      </dgm:prSet>
      <dgm:spPr/>
      <dgm:t>
        <a:bodyPr/>
        <a:lstStyle/>
        <a:p>
          <a:endParaRPr lang="es-EC"/>
        </a:p>
      </dgm:t>
    </dgm:pt>
    <dgm:pt modelId="{6097B6CF-0ACD-44F6-AB65-57185838DE8D}" type="pres">
      <dgm:prSet presAssocID="{118E2F24-4399-4655-AB3C-74A6432DA308}" presName="pillarX" presStyleLbl="node1" presStyleIdx="2" presStyleCnt="3">
        <dgm:presLayoutVars>
          <dgm:bulletEnabled val="1"/>
        </dgm:presLayoutVars>
      </dgm:prSet>
      <dgm:spPr/>
      <dgm:t>
        <a:bodyPr/>
        <a:lstStyle/>
        <a:p>
          <a:endParaRPr lang="es-EC"/>
        </a:p>
      </dgm:t>
    </dgm:pt>
    <dgm:pt modelId="{08E9263E-97BD-469A-BD2E-C2DDED06FE8E}" type="pres">
      <dgm:prSet presAssocID="{DBD9C1B0-24A9-4032-9CD8-BD9077256346}" presName="base" presStyleLbl="dkBgShp" presStyleIdx="1" presStyleCnt="2"/>
      <dgm:spPr/>
    </dgm:pt>
  </dgm:ptLst>
  <dgm:cxnLst>
    <dgm:cxn modelId="{D753DA6E-0588-4A89-B03E-646E4DDBDA23}" srcId="{DBD9C1B0-24A9-4032-9CD8-BD9077256346}" destId="{D868CA56-2A82-4908-9731-9E02A0932170}" srcOrd="0" destOrd="0" parTransId="{F8C3503D-0832-4423-9EB4-A823ABF6101A}" sibTransId="{EE650FA5-347F-41AF-B50E-9156132C8D64}"/>
    <dgm:cxn modelId="{A2E2BA16-5D1F-4C78-B501-BD28D1034730}" type="presOf" srcId="{DBD9C1B0-24A9-4032-9CD8-BD9077256346}" destId="{5E0DF136-61D1-42EA-B959-8C47E09244DB}" srcOrd="0" destOrd="0" presId="urn:microsoft.com/office/officeart/2005/8/layout/hList3"/>
    <dgm:cxn modelId="{976F9115-9D25-49B2-A752-7C45C0DBAC86}" srcId="{7AFA64DB-A423-470B-A2DB-2BC10ED2F6FA}" destId="{DBD9C1B0-24A9-4032-9CD8-BD9077256346}" srcOrd="0" destOrd="0" parTransId="{2F940748-B0E5-4F51-94A7-5978ABB89B30}" sibTransId="{0BB8CEC2-929A-4996-9069-697FB5D6C0C2}"/>
    <dgm:cxn modelId="{13687471-B440-4A66-AF58-7ACE07335F04}" srcId="{DBD9C1B0-24A9-4032-9CD8-BD9077256346}" destId="{118E2F24-4399-4655-AB3C-74A6432DA308}" srcOrd="2" destOrd="0" parTransId="{0492C1EA-5CB8-4B4B-9138-43536FA6839F}" sibTransId="{1A5E1339-C5FD-4F9C-80A2-DF4BE3529EAA}"/>
    <dgm:cxn modelId="{7884637B-B893-4B2E-BBF0-53A2E6F4A919}" srcId="{DBD9C1B0-24A9-4032-9CD8-BD9077256346}" destId="{20757889-1E58-4C80-9B22-B08B8E987B66}" srcOrd="1" destOrd="0" parTransId="{BB9B8162-A6C6-4D02-B99D-305CD08C716F}" sibTransId="{58F358AF-9597-4771-9C9C-C080486B3832}"/>
    <dgm:cxn modelId="{9C3390CB-B037-40AA-AD17-6036982BE750}" type="presOf" srcId="{118E2F24-4399-4655-AB3C-74A6432DA308}" destId="{6097B6CF-0ACD-44F6-AB65-57185838DE8D}" srcOrd="0" destOrd="0" presId="urn:microsoft.com/office/officeart/2005/8/layout/hList3"/>
    <dgm:cxn modelId="{F13A0396-F837-4DB4-8F4F-237DFB9D1E7C}" type="presOf" srcId="{7AFA64DB-A423-470B-A2DB-2BC10ED2F6FA}" destId="{C5EDE067-5E30-4FA6-A03C-2F4BA8EA6491}" srcOrd="0" destOrd="0" presId="urn:microsoft.com/office/officeart/2005/8/layout/hList3"/>
    <dgm:cxn modelId="{01BB2544-B2CC-49B0-A482-4DE7279EE1FB}" type="presOf" srcId="{D868CA56-2A82-4908-9731-9E02A0932170}" destId="{53919411-E755-4A4A-A9B6-7A60557BD84F}" srcOrd="0" destOrd="0" presId="urn:microsoft.com/office/officeart/2005/8/layout/hList3"/>
    <dgm:cxn modelId="{B387C8A3-0362-44EF-A3F6-34AFA5918C6C}" type="presOf" srcId="{20757889-1E58-4C80-9B22-B08B8E987B66}" destId="{DAF15D49-C97A-4D80-930E-9092466FE1A3}" srcOrd="0" destOrd="0" presId="urn:microsoft.com/office/officeart/2005/8/layout/hList3"/>
    <dgm:cxn modelId="{1E055A8D-7636-4CA0-9C2D-9EF48C921B31}" type="presParOf" srcId="{C5EDE067-5E30-4FA6-A03C-2F4BA8EA6491}" destId="{5E0DF136-61D1-42EA-B959-8C47E09244DB}" srcOrd="0" destOrd="0" presId="urn:microsoft.com/office/officeart/2005/8/layout/hList3"/>
    <dgm:cxn modelId="{63FAB4BE-3760-4DEB-ADB5-DC1C4824C80A}" type="presParOf" srcId="{C5EDE067-5E30-4FA6-A03C-2F4BA8EA6491}" destId="{00B386DD-26E9-43AC-AE47-690702D62637}" srcOrd="1" destOrd="0" presId="urn:microsoft.com/office/officeart/2005/8/layout/hList3"/>
    <dgm:cxn modelId="{2B98E29E-6AB0-42F3-A796-6AC9D1176BA3}" type="presParOf" srcId="{00B386DD-26E9-43AC-AE47-690702D62637}" destId="{53919411-E755-4A4A-A9B6-7A60557BD84F}" srcOrd="0" destOrd="0" presId="urn:microsoft.com/office/officeart/2005/8/layout/hList3"/>
    <dgm:cxn modelId="{C920AB02-4A40-4EC7-AD12-ADBFCB7D9A13}" type="presParOf" srcId="{00B386DD-26E9-43AC-AE47-690702D62637}" destId="{DAF15D49-C97A-4D80-930E-9092466FE1A3}" srcOrd="1" destOrd="0" presId="urn:microsoft.com/office/officeart/2005/8/layout/hList3"/>
    <dgm:cxn modelId="{91251F17-7E84-49F3-BC56-842FFBC098E3}" type="presParOf" srcId="{00B386DD-26E9-43AC-AE47-690702D62637}" destId="{6097B6CF-0ACD-44F6-AB65-57185838DE8D}" srcOrd="2" destOrd="0" presId="urn:microsoft.com/office/officeart/2005/8/layout/hList3"/>
    <dgm:cxn modelId="{EE031AD6-C93A-4290-A054-9D875F444BA7}" type="presParOf" srcId="{C5EDE067-5E30-4FA6-A03C-2F4BA8EA6491}" destId="{08E9263E-97BD-469A-BD2E-C2DDED06FE8E}"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53E764A-F946-41AE-B431-6DDFCBDADC9B}" type="doc">
      <dgm:prSet loTypeId="urn:microsoft.com/office/officeart/2005/8/layout/process4" loCatId="list" qsTypeId="urn:microsoft.com/office/officeart/2005/8/quickstyle/simple1" qsCatId="simple" csTypeId="urn:microsoft.com/office/officeart/2005/8/colors/colorful5" csCatId="colorful" phldr="1"/>
      <dgm:spPr/>
      <dgm:t>
        <a:bodyPr/>
        <a:lstStyle/>
        <a:p>
          <a:endParaRPr lang="es-EC"/>
        </a:p>
      </dgm:t>
    </dgm:pt>
    <dgm:pt modelId="{A781E4F2-9739-4C22-94E2-C5B681DABA0B}">
      <dgm:prSet phldrT="[Texto]"/>
      <dgm:spPr/>
      <dgm:t>
        <a:bodyPr/>
        <a:lstStyle/>
        <a:p>
          <a:r>
            <a:rPr lang="es-EC" dirty="0" smtClean="0">
              <a:solidFill>
                <a:schemeClr val="tx1"/>
              </a:solidFill>
            </a:rPr>
            <a:t>Objetivo general</a:t>
          </a:r>
          <a:endParaRPr lang="es-EC" dirty="0">
            <a:solidFill>
              <a:schemeClr val="tx1"/>
            </a:solidFill>
          </a:endParaRPr>
        </a:p>
      </dgm:t>
    </dgm:pt>
    <dgm:pt modelId="{3E286221-9748-4E99-B856-49B469368105}" type="parTrans" cxnId="{37C60782-AC0C-408F-80FC-6392FD0F732B}">
      <dgm:prSet/>
      <dgm:spPr/>
      <dgm:t>
        <a:bodyPr/>
        <a:lstStyle/>
        <a:p>
          <a:endParaRPr lang="es-EC">
            <a:solidFill>
              <a:schemeClr val="tx1"/>
            </a:solidFill>
          </a:endParaRPr>
        </a:p>
      </dgm:t>
    </dgm:pt>
    <dgm:pt modelId="{735BA81D-B564-4086-B5D3-AEF0CBEA2A06}" type="sibTrans" cxnId="{37C60782-AC0C-408F-80FC-6392FD0F732B}">
      <dgm:prSet/>
      <dgm:spPr/>
      <dgm:t>
        <a:bodyPr/>
        <a:lstStyle/>
        <a:p>
          <a:endParaRPr lang="es-EC">
            <a:solidFill>
              <a:schemeClr val="tx1"/>
            </a:solidFill>
          </a:endParaRPr>
        </a:p>
      </dgm:t>
    </dgm:pt>
    <dgm:pt modelId="{5774A8F6-A434-4E28-A2F9-8A725FAE9FC2}">
      <dgm:prSet phldrT="[Texto]" custT="1"/>
      <dgm:spPr/>
      <dgm:t>
        <a:bodyPr/>
        <a:lstStyle/>
        <a:p>
          <a:r>
            <a:rPr lang="es-EC" sz="2000" dirty="0" smtClean="0">
              <a:solidFill>
                <a:schemeClr val="tx1"/>
              </a:solidFill>
            </a:rPr>
            <a:t>Evaluar la gestión de recursos humanos de los hospitales públicos de tercer nivel del Distrito Metropolitano de Quito, durante el periodo enero 2017 –  Mayo 2018 y proponiendo estrategias de mejora.</a:t>
          </a:r>
          <a:endParaRPr lang="es-EC" sz="2000" dirty="0">
            <a:solidFill>
              <a:schemeClr val="tx1"/>
            </a:solidFill>
          </a:endParaRPr>
        </a:p>
      </dgm:t>
    </dgm:pt>
    <dgm:pt modelId="{5B6266FD-0208-4161-BCDC-EEBF45C8F031}" type="parTrans" cxnId="{BDE2816D-04E3-4121-9196-33A8FBF91781}">
      <dgm:prSet/>
      <dgm:spPr/>
      <dgm:t>
        <a:bodyPr/>
        <a:lstStyle/>
        <a:p>
          <a:endParaRPr lang="es-EC">
            <a:solidFill>
              <a:schemeClr val="tx1"/>
            </a:solidFill>
          </a:endParaRPr>
        </a:p>
      </dgm:t>
    </dgm:pt>
    <dgm:pt modelId="{3C67A827-5B84-48D8-AE04-DD8353951231}" type="sibTrans" cxnId="{BDE2816D-04E3-4121-9196-33A8FBF91781}">
      <dgm:prSet/>
      <dgm:spPr/>
      <dgm:t>
        <a:bodyPr/>
        <a:lstStyle/>
        <a:p>
          <a:endParaRPr lang="es-EC">
            <a:solidFill>
              <a:schemeClr val="tx1"/>
            </a:solidFill>
          </a:endParaRPr>
        </a:p>
      </dgm:t>
    </dgm:pt>
    <dgm:pt modelId="{7632A29C-D23F-4206-BDE4-3BA45207B96A}">
      <dgm:prSet phldrT="[Texto]"/>
      <dgm:spPr/>
      <dgm:t>
        <a:bodyPr/>
        <a:lstStyle/>
        <a:p>
          <a:r>
            <a:rPr lang="es-EC" dirty="0" smtClean="0">
              <a:solidFill>
                <a:schemeClr val="tx1"/>
              </a:solidFill>
            </a:rPr>
            <a:t>Objetivos específicos </a:t>
          </a:r>
          <a:endParaRPr lang="es-EC" dirty="0">
            <a:solidFill>
              <a:schemeClr val="tx1"/>
            </a:solidFill>
          </a:endParaRPr>
        </a:p>
      </dgm:t>
    </dgm:pt>
    <dgm:pt modelId="{49A31D8F-71D4-4E26-A638-759DE566A6EA}" type="parTrans" cxnId="{7B3F4546-D5A1-44E5-B5CB-489BC3A0F6BC}">
      <dgm:prSet/>
      <dgm:spPr/>
      <dgm:t>
        <a:bodyPr/>
        <a:lstStyle/>
        <a:p>
          <a:endParaRPr lang="es-EC">
            <a:solidFill>
              <a:schemeClr val="tx1"/>
            </a:solidFill>
          </a:endParaRPr>
        </a:p>
      </dgm:t>
    </dgm:pt>
    <dgm:pt modelId="{94CF5784-F6ED-4105-A965-87B84D8D90F2}" type="sibTrans" cxnId="{7B3F4546-D5A1-44E5-B5CB-489BC3A0F6BC}">
      <dgm:prSet/>
      <dgm:spPr/>
      <dgm:t>
        <a:bodyPr/>
        <a:lstStyle/>
        <a:p>
          <a:endParaRPr lang="es-EC">
            <a:solidFill>
              <a:schemeClr val="tx1"/>
            </a:solidFill>
          </a:endParaRPr>
        </a:p>
      </dgm:t>
    </dgm:pt>
    <dgm:pt modelId="{5D9E844D-BC62-4612-A94C-BCFDE0F79A7A}">
      <dgm:prSet phldrT="[Texto]" custT="1"/>
      <dgm:spPr/>
      <dgm:t>
        <a:bodyPr/>
        <a:lstStyle/>
        <a:p>
          <a:r>
            <a:rPr lang="es-EC" sz="2000" dirty="0" smtClean="0">
              <a:solidFill>
                <a:schemeClr val="tx1"/>
              </a:solidFill>
            </a:rPr>
            <a:t>Realizar Análisis de Falencias</a:t>
          </a:r>
          <a:endParaRPr lang="es-EC" sz="2000" dirty="0">
            <a:solidFill>
              <a:schemeClr val="tx1"/>
            </a:solidFill>
          </a:endParaRPr>
        </a:p>
      </dgm:t>
    </dgm:pt>
    <dgm:pt modelId="{5C173E4E-82BC-444A-A795-53C90FE8A7C2}" type="parTrans" cxnId="{605C745D-40DB-4822-9302-FB2319820155}">
      <dgm:prSet/>
      <dgm:spPr/>
      <dgm:t>
        <a:bodyPr/>
        <a:lstStyle/>
        <a:p>
          <a:endParaRPr lang="es-EC">
            <a:solidFill>
              <a:schemeClr val="tx1"/>
            </a:solidFill>
          </a:endParaRPr>
        </a:p>
      </dgm:t>
    </dgm:pt>
    <dgm:pt modelId="{02042257-D840-47E1-B556-E9CDD9FBE943}" type="sibTrans" cxnId="{605C745D-40DB-4822-9302-FB2319820155}">
      <dgm:prSet/>
      <dgm:spPr/>
      <dgm:t>
        <a:bodyPr/>
        <a:lstStyle/>
        <a:p>
          <a:endParaRPr lang="es-EC">
            <a:solidFill>
              <a:schemeClr val="tx1"/>
            </a:solidFill>
          </a:endParaRPr>
        </a:p>
      </dgm:t>
    </dgm:pt>
    <dgm:pt modelId="{D3C42F20-0A95-4BCA-8891-B5BBE25E5676}">
      <dgm:prSet phldrT="[Texto]" custT="1"/>
      <dgm:spPr/>
      <dgm:t>
        <a:bodyPr/>
        <a:lstStyle/>
        <a:p>
          <a:r>
            <a:rPr lang="es-EC" sz="2400" dirty="0" smtClean="0">
              <a:solidFill>
                <a:schemeClr val="tx1"/>
              </a:solidFill>
            </a:rPr>
            <a:t>Diseñar una propuesta de gestión de recursos humanos</a:t>
          </a:r>
          <a:endParaRPr lang="es-EC" sz="2400" dirty="0">
            <a:solidFill>
              <a:schemeClr val="tx1"/>
            </a:solidFill>
          </a:endParaRPr>
        </a:p>
      </dgm:t>
    </dgm:pt>
    <dgm:pt modelId="{CD08643E-768F-47DF-AE9D-4E6709C1117B}" type="parTrans" cxnId="{F2017633-94CD-4DA0-8926-1E6F2008F1E6}">
      <dgm:prSet/>
      <dgm:spPr/>
      <dgm:t>
        <a:bodyPr/>
        <a:lstStyle/>
        <a:p>
          <a:endParaRPr lang="es-EC">
            <a:solidFill>
              <a:schemeClr val="tx1"/>
            </a:solidFill>
          </a:endParaRPr>
        </a:p>
      </dgm:t>
    </dgm:pt>
    <dgm:pt modelId="{A3758EB7-7A80-4B9B-A5DB-D85C2E8AF54E}" type="sibTrans" cxnId="{F2017633-94CD-4DA0-8926-1E6F2008F1E6}">
      <dgm:prSet/>
      <dgm:spPr/>
      <dgm:t>
        <a:bodyPr/>
        <a:lstStyle/>
        <a:p>
          <a:endParaRPr lang="es-EC">
            <a:solidFill>
              <a:schemeClr val="tx1"/>
            </a:solidFill>
          </a:endParaRPr>
        </a:p>
      </dgm:t>
    </dgm:pt>
    <dgm:pt modelId="{C916D3DC-282D-4A9F-8ABE-426BAD48738B}">
      <dgm:prSet phldrT="[Texto]" custT="1"/>
      <dgm:spPr/>
      <dgm:t>
        <a:bodyPr/>
        <a:lstStyle/>
        <a:p>
          <a:r>
            <a:rPr lang="es-EC" sz="1600" dirty="0" smtClean="0">
              <a:solidFill>
                <a:schemeClr val="tx1"/>
              </a:solidFill>
            </a:rPr>
            <a:t>Determinar el </a:t>
          </a:r>
          <a:r>
            <a:rPr lang="es-EC" sz="1800" dirty="0" smtClean="0">
              <a:solidFill>
                <a:schemeClr val="tx1"/>
              </a:solidFill>
            </a:rPr>
            <a:t>sistema</a:t>
          </a:r>
          <a:r>
            <a:rPr lang="es-EC" sz="1600" dirty="0" smtClean="0">
              <a:solidFill>
                <a:schemeClr val="tx1"/>
              </a:solidFill>
            </a:rPr>
            <a:t> de Gestión de Recursos Humanos que se aplican actualmente en los hospitales</a:t>
          </a:r>
          <a:endParaRPr lang="es-EC" sz="1600" dirty="0">
            <a:solidFill>
              <a:schemeClr val="tx1"/>
            </a:solidFill>
          </a:endParaRPr>
        </a:p>
      </dgm:t>
    </dgm:pt>
    <dgm:pt modelId="{3BBC58D5-EC4D-49D6-860B-8D90191E6536}" type="parTrans" cxnId="{B73D5388-E951-443F-943A-E7D99C69CE83}">
      <dgm:prSet/>
      <dgm:spPr/>
      <dgm:t>
        <a:bodyPr/>
        <a:lstStyle/>
        <a:p>
          <a:endParaRPr lang="es-EC">
            <a:solidFill>
              <a:schemeClr val="tx1"/>
            </a:solidFill>
          </a:endParaRPr>
        </a:p>
      </dgm:t>
    </dgm:pt>
    <dgm:pt modelId="{D3D9F1C2-099C-449F-A606-697407502C39}" type="sibTrans" cxnId="{B73D5388-E951-443F-943A-E7D99C69CE83}">
      <dgm:prSet/>
      <dgm:spPr/>
      <dgm:t>
        <a:bodyPr/>
        <a:lstStyle/>
        <a:p>
          <a:endParaRPr lang="es-EC">
            <a:solidFill>
              <a:schemeClr val="tx1"/>
            </a:solidFill>
          </a:endParaRPr>
        </a:p>
      </dgm:t>
    </dgm:pt>
    <dgm:pt modelId="{67EB8173-E2D8-480B-9FC2-F8FECAF3A995}" type="pres">
      <dgm:prSet presAssocID="{753E764A-F946-41AE-B431-6DDFCBDADC9B}" presName="Name0" presStyleCnt="0">
        <dgm:presLayoutVars>
          <dgm:dir/>
          <dgm:animLvl val="lvl"/>
          <dgm:resizeHandles val="exact"/>
        </dgm:presLayoutVars>
      </dgm:prSet>
      <dgm:spPr/>
      <dgm:t>
        <a:bodyPr/>
        <a:lstStyle/>
        <a:p>
          <a:endParaRPr lang="es-EC"/>
        </a:p>
      </dgm:t>
    </dgm:pt>
    <dgm:pt modelId="{BE90F51F-A5AB-4A55-8891-3D4888E24B89}" type="pres">
      <dgm:prSet presAssocID="{7632A29C-D23F-4206-BDE4-3BA45207B96A}" presName="boxAndChildren" presStyleCnt="0"/>
      <dgm:spPr/>
    </dgm:pt>
    <dgm:pt modelId="{0CC6074E-08DA-46DD-8AE0-DAF5F7E18FFE}" type="pres">
      <dgm:prSet presAssocID="{7632A29C-D23F-4206-BDE4-3BA45207B96A}" presName="parentTextBox" presStyleLbl="node1" presStyleIdx="0" presStyleCnt="2"/>
      <dgm:spPr/>
      <dgm:t>
        <a:bodyPr/>
        <a:lstStyle/>
        <a:p>
          <a:endParaRPr lang="es-EC"/>
        </a:p>
      </dgm:t>
    </dgm:pt>
    <dgm:pt modelId="{7C58A844-4662-4D8E-ACC6-B90A9A19E539}" type="pres">
      <dgm:prSet presAssocID="{7632A29C-D23F-4206-BDE4-3BA45207B96A}" presName="entireBox" presStyleLbl="node1" presStyleIdx="0" presStyleCnt="2"/>
      <dgm:spPr/>
      <dgm:t>
        <a:bodyPr/>
        <a:lstStyle/>
        <a:p>
          <a:endParaRPr lang="es-EC"/>
        </a:p>
      </dgm:t>
    </dgm:pt>
    <dgm:pt modelId="{4215F592-456F-4662-8A75-AF1B2AA7B1D5}" type="pres">
      <dgm:prSet presAssocID="{7632A29C-D23F-4206-BDE4-3BA45207B96A}" presName="descendantBox" presStyleCnt="0"/>
      <dgm:spPr/>
    </dgm:pt>
    <dgm:pt modelId="{0E19D526-2A8D-411E-8667-3FD60F849B32}" type="pres">
      <dgm:prSet presAssocID="{5D9E844D-BC62-4612-A94C-BCFDE0F79A7A}" presName="childTextBox" presStyleLbl="fgAccFollowNode1" presStyleIdx="0" presStyleCnt="4">
        <dgm:presLayoutVars>
          <dgm:bulletEnabled val="1"/>
        </dgm:presLayoutVars>
      </dgm:prSet>
      <dgm:spPr/>
      <dgm:t>
        <a:bodyPr/>
        <a:lstStyle/>
        <a:p>
          <a:endParaRPr lang="es-EC"/>
        </a:p>
      </dgm:t>
    </dgm:pt>
    <dgm:pt modelId="{99A9B21B-7CCB-40E2-A5E2-72BE39DD6443}" type="pres">
      <dgm:prSet presAssocID="{C916D3DC-282D-4A9F-8ABE-426BAD48738B}" presName="childTextBox" presStyleLbl="fgAccFollowNode1" presStyleIdx="1" presStyleCnt="4">
        <dgm:presLayoutVars>
          <dgm:bulletEnabled val="1"/>
        </dgm:presLayoutVars>
      </dgm:prSet>
      <dgm:spPr/>
      <dgm:t>
        <a:bodyPr/>
        <a:lstStyle/>
        <a:p>
          <a:endParaRPr lang="es-EC"/>
        </a:p>
      </dgm:t>
    </dgm:pt>
    <dgm:pt modelId="{FF33A9F9-0B25-498F-A687-1BB9A8DAE4F5}" type="pres">
      <dgm:prSet presAssocID="{D3C42F20-0A95-4BCA-8891-B5BBE25E5676}" presName="childTextBox" presStyleLbl="fgAccFollowNode1" presStyleIdx="2" presStyleCnt="4">
        <dgm:presLayoutVars>
          <dgm:bulletEnabled val="1"/>
        </dgm:presLayoutVars>
      </dgm:prSet>
      <dgm:spPr/>
      <dgm:t>
        <a:bodyPr/>
        <a:lstStyle/>
        <a:p>
          <a:endParaRPr lang="es-EC"/>
        </a:p>
      </dgm:t>
    </dgm:pt>
    <dgm:pt modelId="{0C3EDDAE-81DC-42D2-8A2F-8BBA3D2F94F7}" type="pres">
      <dgm:prSet presAssocID="{735BA81D-B564-4086-B5D3-AEF0CBEA2A06}" presName="sp" presStyleCnt="0"/>
      <dgm:spPr/>
    </dgm:pt>
    <dgm:pt modelId="{BDE3BD00-235F-4E79-8F0F-3964DEFD6900}" type="pres">
      <dgm:prSet presAssocID="{A781E4F2-9739-4C22-94E2-C5B681DABA0B}" presName="arrowAndChildren" presStyleCnt="0"/>
      <dgm:spPr/>
    </dgm:pt>
    <dgm:pt modelId="{1E0FDDD5-E0D2-489F-AA91-454A649B8455}" type="pres">
      <dgm:prSet presAssocID="{A781E4F2-9739-4C22-94E2-C5B681DABA0B}" presName="parentTextArrow" presStyleLbl="node1" presStyleIdx="0" presStyleCnt="2"/>
      <dgm:spPr/>
      <dgm:t>
        <a:bodyPr/>
        <a:lstStyle/>
        <a:p>
          <a:endParaRPr lang="es-EC"/>
        </a:p>
      </dgm:t>
    </dgm:pt>
    <dgm:pt modelId="{CD342FD5-E2BC-48BF-93A6-3522B56C49B3}" type="pres">
      <dgm:prSet presAssocID="{A781E4F2-9739-4C22-94E2-C5B681DABA0B}" presName="arrow" presStyleLbl="node1" presStyleIdx="1" presStyleCnt="2"/>
      <dgm:spPr/>
      <dgm:t>
        <a:bodyPr/>
        <a:lstStyle/>
        <a:p>
          <a:endParaRPr lang="es-EC"/>
        </a:p>
      </dgm:t>
    </dgm:pt>
    <dgm:pt modelId="{BE7526B3-4D16-4C08-B65E-C48111BA9386}" type="pres">
      <dgm:prSet presAssocID="{A781E4F2-9739-4C22-94E2-C5B681DABA0B}" presName="descendantArrow" presStyleCnt="0"/>
      <dgm:spPr/>
    </dgm:pt>
    <dgm:pt modelId="{98C9C42E-8F0B-48DD-8854-F495909C2013}" type="pres">
      <dgm:prSet presAssocID="{5774A8F6-A434-4E28-A2F9-8A725FAE9FC2}" presName="childTextArrow" presStyleLbl="fgAccFollowNode1" presStyleIdx="3" presStyleCnt="4">
        <dgm:presLayoutVars>
          <dgm:bulletEnabled val="1"/>
        </dgm:presLayoutVars>
      </dgm:prSet>
      <dgm:spPr/>
      <dgm:t>
        <a:bodyPr/>
        <a:lstStyle/>
        <a:p>
          <a:endParaRPr lang="es-EC"/>
        </a:p>
      </dgm:t>
    </dgm:pt>
  </dgm:ptLst>
  <dgm:cxnLst>
    <dgm:cxn modelId="{CC2EC7DA-7FB6-46F1-817B-B07F6F3D5F18}" type="presOf" srcId="{A781E4F2-9739-4C22-94E2-C5B681DABA0B}" destId="{1E0FDDD5-E0D2-489F-AA91-454A649B8455}" srcOrd="0" destOrd="0" presId="urn:microsoft.com/office/officeart/2005/8/layout/process4"/>
    <dgm:cxn modelId="{40B6A7FE-4FF4-4046-B57F-C5F2C5AABFBB}" type="presOf" srcId="{C916D3DC-282D-4A9F-8ABE-426BAD48738B}" destId="{99A9B21B-7CCB-40E2-A5E2-72BE39DD6443}" srcOrd="0" destOrd="0" presId="urn:microsoft.com/office/officeart/2005/8/layout/process4"/>
    <dgm:cxn modelId="{A2E8DEAE-38F0-4564-95F6-ABC2F8B4A49A}" type="presOf" srcId="{7632A29C-D23F-4206-BDE4-3BA45207B96A}" destId="{0CC6074E-08DA-46DD-8AE0-DAF5F7E18FFE}" srcOrd="0" destOrd="0" presId="urn:microsoft.com/office/officeart/2005/8/layout/process4"/>
    <dgm:cxn modelId="{856898BC-329B-4B75-A398-8C44AD503D42}" type="presOf" srcId="{753E764A-F946-41AE-B431-6DDFCBDADC9B}" destId="{67EB8173-E2D8-480B-9FC2-F8FECAF3A995}" srcOrd="0" destOrd="0" presId="urn:microsoft.com/office/officeart/2005/8/layout/process4"/>
    <dgm:cxn modelId="{142DAD79-B8E9-41E4-BF1B-FAF9FFC04F73}" type="presOf" srcId="{7632A29C-D23F-4206-BDE4-3BA45207B96A}" destId="{7C58A844-4662-4D8E-ACC6-B90A9A19E539}" srcOrd="1" destOrd="0" presId="urn:microsoft.com/office/officeart/2005/8/layout/process4"/>
    <dgm:cxn modelId="{8D78E251-F09A-450E-81F5-66810AD141E3}" type="presOf" srcId="{D3C42F20-0A95-4BCA-8891-B5BBE25E5676}" destId="{FF33A9F9-0B25-498F-A687-1BB9A8DAE4F5}" srcOrd="0" destOrd="0" presId="urn:microsoft.com/office/officeart/2005/8/layout/process4"/>
    <dgm:cxn modelId="{7B3F4546-D5A1-44E5-B5CB-489BC3A0F6BC}" srcId="{753E764A-F946-41AE-B431-6DDFCBDADC9B}" destId="{7632A29C-D23F-4206-BDE4-3BA45207B96A}" srcOrd="1" destOrd="0" parTransId="{49A31D8F-71D4-4E26-A638-759DE566A6EA}" sibTransId="{94CF5784-F6ED-4105-A965-87B84D8D90F2}"/>
    <dgm:cxn modelId="{BDE2816D-04E3-4121-9196-33A8FBF91781}" srcId="{A781E4F2-9739-4C22-94E2-C5B681DABA0B}" destId="{5774A8F6-A434-4E28-A2F9-8A725FAE9FC2}" srcOrd="0" destOrd="0" parTransId="{5B6266FD-0208-4161-BCDC-EEBF45C8F031}" sibTransId="{3C67A827-5B84-48D8-AE04-DD8353951231}"/>
    <dgm:cxn modelId="{605C745D-40DB-4822-9302-FB2319820155}" srcId="{7632A29C-D23F-4206-BDE4-3BA45207B96A}" destId="{5D9E844D-BC62-4612-A94C-BCFDE0F79A7A}" srcOrd="0" destOrd="0" parTransId="{5C173E4E-82BC-444A-A795-53C90FE8A7C2}" sibTransId="{02042257-D840-47E1-B556-E9CDD9FBE943}"/>
    <dgm:cxn modelId="{0CF25DEE-1FBB-4D73-9F2F-B11636BD0FF7}" type="presOf" srcId="{A781E4F2-9739-4C22-94E2-C5B681DABA0B}" destId="{CD342FD5-E2BC-48BF-93A6-3522B56C49B3}" srcOrd="1" destOrd="0" presId="urn:microsoft.com/office/officeart/2005/8/layout/process4"/>
    <dgm:cxn modelId="{87373DEB-F959-44FE-96A0-CC6953E7D656}" type="presOf" srcId="{5D9E844D-BC62-4612-A94C-BCFDE0F79A7A}" destId="{0E19D526-2A8D-411E-8667-3FD60F849B32}" srcOrd="0" destOrd="0" presId="urn:microsoft.com/office/officeart/2005/8/layout/process4"/>
    <dgm:cxn modelId="{F2017633-94CD-4DA0-8926-1E6F2008F1E6}" srcId="{7632A29C-D23F-4206-BDE4-3BA45207B96A}" destId="{D3C42F20-0A95-4BCA-8891-B5BBE25E5676}" srcOrd="2" destOrd="0" parTransId="{CD08643E-768F-47DF-AE9D-4E6709C1117B}" sibTransId="{A3758EB7-7A80-4B9B-A5DB-D85C2E8AF54E}"/>
    <dgm:cxn modelId="{37C60782-AC0C-408F-80FC-6392FD0F732B}" srcId="{753E764A-F946-41AE-B431-6DDFCBDADC9B}" destId="{A781E4F2-9739-4C22-94E2-C5B681DABA0B}" srcOrd="0" destOrd="0" parTransId="{3E286221-9748-4E99-B856-49B469368105}" sibTransId="{735BA81D-B564-4086-B5D3-AEF0CBEA2A06}"/>
    <dgm:cxn modelId="{B7C230B2-5697-4BCB-A090-43838666165D}" type="presOf" srcId="{5774A8F6-A434-4E28-A2F9-8A725FAE9FC2}" destId="{98C9C42E-8F0B-48DD-8854-F495909C2013}" srcOrd="0" destOrd="0" presId="urn:microsoft.com/office/officeart/2005/8/layout/process4"/>
    <dgm:cxn modelId="{B73D5388-E951-443F-943A-E7D99C69CE83}" srcId="{7632A29C-D23F-4206-BDE4-3BA45207B96A}" destId="{C916D3DC-282D-4A9F-8ABE-426BAD48738B}" srcOrd="1" destOrd="0" parTransId="{3BBC58D5-EC4D-49D6-860B-8D90191E6536}" sibTransId="{D3D9F1C2-099C-449F-A606-697407502C39}"/>
    <dgm:cxn modelId="{0F4D4285-19BC-4157-8093-DB9BD4147455}" type="presParOf" srcId="{67EB8173-E2D8-480B-9FC2-F8FECAF3A995}" destId="{BE90F51F-A5AB-4A55-8891-3D4888E24B89}" srcOrd="0" destOrd="0" presId="urn:microsoft.com/office/officeart/2005/8/layout/process4"/>
    <dgm:cxn modelId="{3BCBC07F-FDC0-4A1D-8D3F-FD84998D9DFD}" type="presParOf" srcId="{BE90F51F-A5AB-4A55-8891-3D4888E24B89}" destId="{0CC6074E-08DA-46DD-8AE0-DAF5F7E18FFE}" srcOrd="0" destOrd="0" presId="urn:microsoft.com/office/officeart/2005/8/layout/process4"/>
    <dgm:cxn modelId="{3E210F80-028A-45B6-8259-9C26BA185A8E}" type="presParOf" srcId="{BE90F51F-A5AB-4A55-8891-3D4888E24B89}" destId="{7C58A844-4662-4D8E-ACC6-B90A9A19E539}" srcOrd="1" destOrd="0" presId="urn:microsoft.com/office/officeart/2005/8/layout/process4"/>
    <dgm:cxn modelId="{28F5E29D-D7D8-436A-A36D-D23563CAD358}" type="presParOf" srcId="{BE90F51F-A5AB-4A55-8891-3D4888E24B89}" destId="{4215F592-456F-4662-8A75-AF1B2AA7B1D5}" srcOrd="2" destOrd="0" presId="urn:microsoft.com/office/officeart/2005/8/layout/process4"/>
    <dgm:cxn modelId="{F4AEA1A3-F68C-4FBA-A6AA-02243CF6EBB6}" type="presParOf" srcId="{4215F592-456F-4662-8A75-AF1B2AA7B1D5}" destId="{0E19D526-2A8D-411E-8667-3FD60F849B32}" srcOrd="0" destOrd="0" presId="urn:microsoft.com/office/officeart/2005/8/layout/process4"/>
    <dgm:cxn modelId="{44817475-B240-445F-9E90-96F83BD977A7}" type="presParOf" srcId="{4215F592-456F-4662-8A75-AF1B2AA7B1D5}" destId="{99A9B21B-7CCB-40E2-A5E2-72BE39DD6443}" srcOrd="1" destOrd="0" presId="urn:microsoft.com/office/officeart/2005/8/layout/process4"/>
    <dgm:cxn modelId="{74811027-8AD9-43BE-8316-01F82013AE32}" type="presParOf" srcId="{4215F592-456F-4662-8A75-AF1B2AA7B1D5}" destId="{FF33A9F9-0B25-498F-A687-1BB9A8DAE4F5}" srcOrd="2" destOrd="0" presId="urn:microsoft.com/office/officeart/2005/8/layout/process4"/>
    <dgm:cxn modelId="{D7A83221-4D92-41CB-BC45-1C829264DDC5}" type="presParOf" srcId="{67EB8173-E2D8-480B-9FC2-F8FECAF3A995}" destId="{0C3EDDAE-81DC-42D2-8A2F-8BBA3D2F94F7}" srcOrd="1" destOrd="0" presId="urn:microsoft.com/office/officeart/2005/8/layout/process4"/>
    <dgm:cxn modelId="{240CC0B3-59C6-4099-BB31-D4E3A614F962}" type="presParOf" srcId="{67EB8173-E2D8-480B-9FC2-F8FECAF3A995}" destId="{BDE3BD00-235F-4E79-8F0F-3964DEFD6900}" srcOrd="2" destOrd="0" presId="urn:microsoft.com/office/officeart/2005/8/layout/process4"/>
    <dgm:cxn modelId="{3DA63359-EF5C-4C42-AAEF-E230BB52A017}" type="presParOf" srcId="{BDE3BD00-235F-4E79-8F0F-3964DEFD6900}" destId="{1E0FDDD5-E0D2-489F-AA91-454A649B8455}" srcOrd="0" destOrd="0" presId="urn:microsoft.com/office/officeart/2005/8/layout/process4"/>
    <dgm:cxn modelId="{CB963B69-AF1B-4344-96ED-A85FEB8C4BA5}" type="presParOf" srcId="{BDE3BD00-235F-4E79-8F0F-3964DEFD6900}" destId="{CD342FD5-E2BC-48BF-93A6-3522B56C49B3}" srcOrd="1" destOrd="0" presId="urn:microsoft.com/office/officeart/2005/8/layout/process4"/>
    <dgm:cxn modelId="{495890E0-1AE9-4339-9F03-341D2798F7CD}" type="presParOf" srcId="{BDE3BD00-235F-4E79-8F0F-3964DEFD6900}" destId="{BE7526B3-4D16-4C08-B65E-C48111BA9386}" srcOrd="2" destOrd="0" presId="urn:microsoft.com/office/officeart/2005/8/layout/process4"/>
    <dgm:cxn modelId="{143F0378-FF47-4F62-89BC-338EA6C0A498}" type="presParOf" srcId="{BE7526B3-4D16-4C08-B65E-C48111BA9386}" destId="{98C9C42E-8F0B-48DD-8854-F495909C2013}"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A76219A-049C-4373-97E5-E28F6C582E87}" type="doc">
      <dgm:prSet loTypeId="urn:microsoft.com/office/officeart/2005/8/layout/vList3" loCatId="list" qsTypeId="urn:microsoft.com/office/officeart/2005/8/quickstyle/simple3" qsCatId="simple" csTypeId="urn:microsoft.com/office/officeart/2005/8/colors/accent2_5" csCatId="accent2" phldr="1"/>
      <dgm:spPr/>
      <dgm:t>
        <a:bodyPr/>
        <a:lstStyle/>
        <a:p>
          <a:endParaRPr lang="es-EC"/>
        </a:p>
      </dgm:t>
    </dgm:pt>
    <dgm:pt modelId="{00AB6A2E-E9CC-4E96-B313-A5718349AAA8}">
      <dgm:prSet/>
      <dgm:spPr/>
      <dgm:t>
        <a:bodyPr/>
        <a:lstStyle/>
        <a:p>
          <a:pPr rtl="0"/>
          <a:r>
            <a:rPr lang="es-EC" smtClean="0"/>
            <a:t>Son llamados así porque:</a:t>
          </a:r>
          <a:endParaRPr lang="es-EC"/>
        </a:p>
      </dgm:t>
    </dgm:pt>
    <dgm:pt modelId="{FA80FF4E-C8B8-4BD8-AC53-AC4F90BDDA02}" type="parTrans" cxnId="{C0A16BCF-28FF-4A93-9AE4-54068E905DEE}">
      <dgm:prSet/>
      <dgm:spPr/>
      <dgm:t>
        <a:bodyPr/>
        <a:lstStyle/>
        <a:p>
          <a:endParaRPr lang="es-EC"/>
        </a:p>
      </dgm:t>
    </dgm:pt>
    <dgm:pt modelId="{77AD9B36-AB98-4AF2-A333-28CE485A4C38}" type="sibTrans" cxnId="{C0A16BCF-28FF-4A93-9AE4-54068E905DEE}">
      <dgm:prSet/>
      <dgm:spPr/>
      <dgm:t>
        <a:bodyPr/>
        <a:lstStyle/>
        <a:p>
          <a:endParaRPr lang="es-EC"/>
        </a:p>
      </dgm:t>
    </dgm:pt>
    <dgm:pt modelId="{9E647CE8-547E-4AA9-BEC2-6714C456B32E}">
      <dgm:prSet/>
      <dgm:spPr/>
      <dgm:t>
        <a:bodyPr/>
        <a:lstStyle/>
        <a:p>
          <a:pPr rtl="0"/>
          <a:r>
            <a:rPr lang="es-EC" dirty="0" smtClean="0"/>
            <a:t>Tienen un gran número de especialidades: cardiólogos, dermatólogos, siquiatras, neurólogos y nefrólogos, entre otros. (TIEMPO, 2017)</a:t>
          </a:r>
          <a:endParaRPr lang="es-EC" dirty="0"/>
        </a:p>
      </dgm:t>
    </dgm:pt>
    <dgm:pt modelId="{FE45B180-BC8C-4E74-9E39-675BFD4980A5}" type="parTrans" cxnId="{988BC957-C786-4AD3-BBAA-E53F87BD5582}">
      <dgm:prSet/>
      <dgm:spPr/>
      <dgm:t>
        <a:bodyPr/>
        <a:lstStyle/>
        <a:p>
          <a:endParaRPr lang="es-EC"/>
        </a:p>
      </dgm:t>
    </dgm:pt>
    <dgm:pt modelId="{8BDE72C3-1FE1-4D29-872A-A4BB318D8DA7}" type="sibTrans" cxnId="{988BC957-C786-4AD3-BBAA-E53F87BD5582}">
      <dgm:prSet/>
      <dgm:spPr/>
      <dgm:t>
        <a:bodyPr/>
        <a:lstStyle/>
        <a:p>
          <a:endParaRPr lang="es-EC"/>
        </a:p>
      </dgm:t>
    </dgm:pt>
    <dgm:pt modelId="{4BEF8DE8-9920-490A-9B7C-9E584AC9DF5A}" type="pres">
      <dgm:prSet presAssocID="{3A76219A-049C-4373-97E5-E28F6C582E87}" presName="linearFlow" presStyleCnt="0">
        <dgm:presLayoutVars>
          <dgm:dir/>
          <dgm:resizeHandles val="exact"/>
        </dgm:presLayoutVars>
      </dgm:prSet>
      <dgm:spPr/>
      <dgm:t>
        <a:bodyPr/>
        <a:lstStyle/>
        <a:p>
          <a:endParaRPr lang="es-EC"/>
        </a:p>
      </dgm:t>
    </dgm:pt>
    <dgm:pt modelId="{EF4C3A31-0A2A-40D8-992C-DC99949A2EB1}" type="pres">
      <dgm:prSet presAssocID="{00AB6A2E-E9CC-4E96-B313-A5718349AAA8}" presName="composite" presStyleCnt="0"/>
      <dgm:spPr/>
      <dgm:t>
        <a:bodyPr/>
        <a:lstStyle/>
        <a:p>
          <a:endParaRPr lang="es-EC"/>
        </a:p>
      </dgm:t>
    </dgm:pt>
    <dgm:pt modelId="{9E9FE77E-B89B-4A18-ACD5-106CF068CE92}" type="pres">
      <dgm:prSet presAssocID="{00AB6A2E-E9CC-4E96-B313-A5718349AAA8}" presName="imgShp" presStyleLbl="fgImgPlace1" presStyleIdx="0" presStyleCnt="2"/>
      <dgm:spPr>
        <a:blipFill>
          <a:blip xmlns:r="http://schemas.openxmlformats.org/officeDocument/2006/relationships" r:embed="rId1">
            <a:extLst>
              <a:ext uri="{28A0092B-C50C-407E-A947-70E740481C1C}">
                <a14:useLocalDpi xmlns:a14="http://schemas.microsoft.com/office/drawing/2010/main" val="0"/>
              </a:ext>
            </a:extLst>
          </a:blip>
          <a:srcRect/>
          <a:stretch>
            <a:fillRect l="-17000" r="-17000"/>
          </a:stretch>
        </a:blipFill>
      </dgm:spPr>
      <dgm:t>
        <a:bodyPr/>
        <a:lstStyle/>
        <a:p>
          <a:endParaRPr lang="es-EC"/>
        </a:p>
      </dgm:t>
    </dgm:pt>
    <dgm:pt modelId="{F768E113-363D-418D-994F-97179C5A1104}" type="pres">
      <dgm:prSet presAssocID="{00AB6A2E-E9CC-4E96-B313-A5718349AAA8}" presName="txShp" presStyleLbl="node1" presStyleIdx="0" presStyleCnt="2">
        <dgm:presLayoutVars>
          <dgm:bulletEnabled val="1"/>
        </dgm:presLayoutVars>
      </dgm:prSet>
      <dgm:spPr/>
      <dgm:t>
        <a:bodyPr/>
        <a:lstStyle/>
        <a:p>
          <a:endParaRPr lang="es-EC"/>
        </a:p>
      </dgm:t>
    </dgm:pt>
    <dgm:pt modelId="{E03D4509-57BF-4E4A-87D5-58CDFB7F0234}" type="pres">
      <dgm:prSet presAssocID="{77AD9B36-AB98-4AF2-A333-28CE485A4C38}" presName="spacing" presStyleCnt="0"/>
      <dgm:spPr/>
      <dgm:t>
        <a:bodyPr/>
        <a:lstStyle/>
        <a:p>
          <a:endParaRPr lang="es-EC"/>
        </a:p>
      </dgm:t>
    </dgm:pt>
    <dgm:pt modelId="{E52A7ACC-E342-4587-9CD3-D06E3520080A}" type="pres">
      <dgm:prSet presAssocID="{9E647CE8-547E-4AA9-BEC2-6714C456B32E}" presName="composite" presStyleCnt="0"/>
      <dgm:spPr/>
      <dgm:t>
        <a:bodyPr/>
        <a:lstStyle/>
        <a:p>
          <a:endParaRPr lang="es-EC"/>
        </a:p>
      </dgm:t>
    </dgm:pt>
    <dgm:pt modelId="{91BB59C5-335C-4A4E-A0A2-7258B54DEE0B}" type="pres">
      <dgm:prSet presAssocID="{9E647CE8-547E-4AA9-BEC2-6714C456B32E}" presName="imgShp" presStyleLbl="fgImgPlace1" presStyleIdx="1" presStyleCnt="2"/>
      <dgm:spPr>
        <a:blipFill>
          <a:blip xmlns:r="http://schemas.openxmlformats.org/officeDocument/2006/relationships" r:embed="rId1">
            <a:extLst>
              <a:ext uri="{28A0092B-C50C-407E-A947-70E740481C1C}">
                <a14:useLocalDpi xmlns:a14="http://schemas.microsoft.com/office/drawing/2010/main" val="0"/>
              </a:ext>
            </a:extLst>
          </a:blip>
          <a:srcRect/>
          <a:stretch>
            <a:fillRect l="-17000" r="-17000"/>
          </a:stretch>
        </a:blipFill>
      </dgm:spPr>
      <dgm:t>
        <a:bodyPr/>
        <a:lstStyle/>
        <a:p>
          <a:endParaRPr lang="es-EC"/>
        </a:p>
      </dgm:t>
    </dgm:pt>
    <dgm:pt modelId="{6DAEAECE-33A4-44DE-AC06-06576F9DBF91}" type="pres">
      <dgm:prSet presAssocID="{9E647CE8-547E-4AA9-BEC2-6714C456B32E}" presName="txShp" presStyleLbl="node1" presStyleIdx="1" presStyleCnt="2">
        <dgm:presLayoutVars>
          <dgm:bulletEnabled val="1"/>
        </dgm:presLayoutVars>
      </dgm:prSet>
      <dgm:spPr/>
      <dgm:t>
        <a:bodyPr/>
        <a:lstStyle/>
        <a:p>
          <a:endParaRPr lang="es-EC"/>
        </a:p>
      </dgm:t>
    </dgm:pt>
  </dgm:ptLst>
  <dgm:cxnLst>
    <dgm:cxn modelId="{988BC957-C786-4AD3-BBAA-E53F87BD5582}" srcId="{3A76219A-049C-4373-97E5-E28F6C582E87}" destId="{9E647CE8-547E-4AA9-BEC2-6714C456B32E}" srcOrd="1" destOrd="0" parTransId="{FE45B180-BC8C-4E74-9E39-675BFD4980A5}" sibTransId="{8BDE72C3-1FE1-4D29-872A-A4BB318D8DA7}"/>
    <dgm:cxn modelId="{1ED5B917-9292-412D-8BAF-B44B11E4DAA5}" type="presOf" srcId="{3A76219A-049C-4373-97E5-E28F6C582E87}" destId="{4BEF8DE8-9920-490A-9B7C-9E584AC9DF5A}" srcOrd="0" destOrd="0" presId="urn:microsoft.com/office/officeart/2005/8/layout/vList3"/>
    <dgm:cxn modelId="{234DDE64-5A04-42E4-8B11-6E1B4CF377C0}" type="presOf" srcId="{9E647CE8-547E-4AA9-BEC2-6714C456B32E}" destId="{6DAEAECE-33A4-44DE-AC06-06576F9DBF91}" srcOrd="0" destOrd="0" presId="urn:microsoft.com/office/officeart/2005/8/layout/vList3"/>
    <dgm:cxn modelId="{485AD69E-BDEA-4467-A4FF-B68CF5A3FED4}" type="presOf" srcId="{00AB6A2E-E9CC-4E96-B313-A5718349AAA8}" destId="{F768E113-363D-418D-994F-97179C5A1104}" srcOrd="0" destOrd="0" presId="urn:microsoft.com/office/officeart/2005/8/layout/vList3"/>
    <dgm:cxn modelId="{C0A16BCF-28FF-4A93-9AE4-54068E905DEE}" srcId="{3A76219A-049C-4373-97E5-E28F6C582E87}" destId="{00AB6A2E-E9CC-4E96-B313-A5718349AAA8}" srcOrd="0" destOrd="0" parTransId="{FA80FF4E-C8B8-4BD8-AC53-AC4F90BDDA02}" sibTransId="{77AD9B36-AB98-4AF2-A333-28CE485A4C38}"/>
    <dgm:cxn modelId="{E6F6F6E7-1166-4C5F-ADB3-0346074D6EB3}" type="presParOf" srcId="{4BEF8DE8-9920-490A-9B7C-9E584AC9DF5A}" destId="{EF4C3A31-0A2A-40D8-992C-DC99949A2EB1}" srcOrd="0" destOrd="0" presId="urn:microsoft.com/office/officeart/2005/8/layout/vList3"/>
    <dgm:cxn modelId="{8A497B31-7E46-4739-933E-78D2A0CCD354}" type="presParOf" srcId="{EF4C3A31-0A2A-40D8-992C-DC99949A2EB1}" destId="{9E9FE77E-B89B-4A18-ACD5-106CF068CE92}" srcOrd="0" destOrd="0" presId="urn:microsoft.com/office/officeart/2005/8/layout/vList3"/>
    <dgm:cxn modelId="{6D920676-112D-4212-81F7-ED65D82B6F75}" type="presParOf" srcId="{EF4C3A31-0A2A-40D8-992C-DC99949A2EB1}" destId="{F768E113-363D-418D-994F-97179C5A1104}" srcOrd="1" destOrd="0" presId="urn:microsoft.com/office/officeart/2005/8/layout/vList3"/>
    <dgm:cxn modelId="{09B90F62-0378-433F-AFBA-D3E00A325A4F}" type="presParOf" srcId="{4BEF8DE8-9920-490A-9B7C-9E584AC9DF5A}" destId="{E03D4509-57BF-4E4A-87D5-58CDFB7F0234}" srcOrd="1" destOrd="0" presId="urn:microsoft.com/office/officeart/2005/8/layout/vList3"/>
    <dgm:cxn modelId="{27BB59A2-A35C-47FC-93AE-2EE6EEF1E60A}" type="presParOf" srcId="{4BEF8DE8-9920-490A-9B7C-9E584AC9DF5A}" destId="{E52A7ACC-E342-4587-9CD3-D06E3520080A}" srcOrd="2" destOrd="0" presId="urn:microsoft.com/office/officeart/2005/8/layout/vList3"/>
    <dgm:cxn modelId="{D410A4EC-0BCB-4B60-AD4B-BBF3047638A9}" type="presParOf" srcId="{E52A7ACC-E342-4587-9CD3-D06E3520080A}" destId="{91BB59C5-335C-4A4E-A0A2-7258B54DEE0B}" srcOrd="0" destOrd="0" presId="urn:microsoft.com/office/officeart/2005/8/layout/vList3"/>
    <dgm:cxn modelId="{04CA0FB4-CC95-4B64-A967-7770A07F9E82}" type="presParOf" srcId="{E52A7ACC-E342-4587-9CD3-D06E3520080A}" destId="{6DAEAECE-33A4-44DE-AC06-06576F9DBF91}"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F155022-12D8-4ECD-B200-8510BB1258AF}" type="doc">
      <dgm:prSet loTypeId="urn:microsoft.com/office/officeart/2005/8/layout/chevron2" loCatId="list" qsTypeId="urn:microsoft.com/office/officeart/2005/8/quickstyle/simple3" qsCatId="simple" csTypeId="urn:microsoft.com/office/officeart/2005/8/colors/accent4_5" csCatId="accent4" phldr="1"/>
      <dgm:spPr/>
      <dgm:t>
        <a:bodyPr/>
        <a:lstStyle/>
        <a:p>
          <a:endParaRPr lang="es-EC"/>
        </a:p>
      </dgm:t>
    </dgm:pt>
    <dgm:pt modelId="{E41749F9-7391-4AA1-937E-A5391CFE19F4}">
      <dgm:prSet phldrT="[Texto]"/>
      <dgm:spPr/>
      <dgm:t>
        <a:bodyPr/>
        <a:lstStyle/>
        <a:p>
          <a:r>
            <a:rPr lang="es-EC" b="1" dirty="0" smtClean="0"/>
            <a:t>Modelo de Excelencia en la Gestión Malcolm </a:t>
          </a:r>
          <a:r>
            <a:rPr lang="es-EC" b="1" dirty="0" err="1" smtClean="0"/>
            <a:t>Baldrige</a:t>
          </a:r>
          <a:endParaRPr lang="es-EC" dirty="0"/>
        </a:p>
      </dgm:t>
    </dgm:pt>
    <dgm:pt modelId="{57E7296E-AB2F-4B88-961F-A4E768A33A41}" type="parTrans" cxnId="{761476C4-DB04-4F61-8EC0-7CE2D09933FF}">
      <dgm:prSet/>
      <dgm:spPr/>
      <dgm:t>
        <a:bodyPr/>
        <a:lstStyle/>
        <a:p>
          <a:endParaRPr lang="es-EC"/>
        </a:p>
      </dgm:t>
    </dgm:pt>
    <dgm:pt modelId="{C520D01B-E1E3-4E27-ABA4-73DA8B11F08A}" type="sibTrans" cxnId="{761476C4-DB04-4F61-8EC0-7CE2D09933FF}">
      <dgm:prSet/>
      <dgm:spPr/>
      <dgm:t>
        <a:bodyPr/>
        <a:lstStyle/>
        <a:p>
          <a:endParaRPr lang="es-EC"/>
        </a:p>
      </dgm:t>
    </dgm:pt>
    <dgm:pt modelId="{353FE50D-3477-4022-8933-F99167E1F23D}">
      <dgm:prSet phldrT="[Texto]"/>
      <dgm:spPr/>
      <dgm:t>
        <a:bodyPr/>
        <a:lstStyle/>
        <a:p>
          <a:r>
            <a:rPr lang="es-EC" dirty="0" smtClean="0"/>
            <a:t>Se enfoca en la mejora de la competitividad entre organizaciones</a:t>
          </a:r>
          <a:endParaRPr lang="es-EC" dirty="0"/>
        </a:p>
      </dgm:t>
    </dgm:pt>
    <dgm:pt modelId="{B0C00777-4203-434C-B3DA-0C79A3E6B5C6}" type="parTrans" cxnId="{F76CE643-9708-4B8D-82AC-7F476074A890}">
      <dgm:prSet/>
      <dgm:spPr/>
      <dgm:t>
        <a:bodyPr/>
        <a:lstStyle/>
        <a:p>
          <a:endParaRPr lang="es-EC"/>
        </a:p>
      </dgm:t>
    </dgm:pt>
    <dgm:pt modelId="{05FBE33A-3AE4-47DE-9EB3-A0B827C1B176}" type="sibTrans" cxnId="{F76CE643-9708-4B8D-82AC-7F476074A890}">
      <dgm:prSet/>
      <dgm:spPr/>
      <dgm:t>
        <a:bodyPr/>
        <a:lstStyle/>
        <a:p>
          <a:endParaRPr lang="es-EC"/>
        </a:p>
      </dgm:t>
    </dgm:pt>
    <dgm:pt modelId="{0621D568-0FDA-44FE-85FE-F363A502A70C}">
      <dgm:prSet phldrT="[Texto]"/>
      <dgm:spPr/>
      <dgm:t>
        <a:bodyPr/>
        <a:lstStyle/>
        <a:p>
          <a:r>
            <a:rPr lang="es-EC" dirty="0" smtClean="0"/>
            <a:t>Esto se aprobó como una ley Promulgada por el congreso de Estados Unidos.</a:t>
          </a:r>
          <a:endParaRPr lang="es-EC" dirty="0"/>
        </a:p>
      </dgm:t>
    </dgm:pt>
    <dgm:pt modelId="{96FF9605-8B58-41E7-9A65-231FF9504971}" type="parTrans" cxnId="{4AC8DAA4-4428-4955-B8B5-D0F7C2C8A44C}">
      <dgm:prSet/>
      <dgm:spPr/>
      <dgm:t>
        <a:bodyPr/>
        <a:lstStyle/>
        <a:p>
          <a:endParaRPr lang="es-EC"/>
        </a:p>
      </dgm:t>
    </dgm:pt>
    <dgm:pt modelId="{B6E17391-5664-483A-8ED8-3249FB5AAABE}" type="sibTrans" cxnId="{4AC8DAA4-4428-4955-B8B5-D0F7C2C8A44C}">
      <dgm:prSet/>
      <dgm:spPr/>
      <dgm:t>
        <a:bodyPr/>
        <a:lstStyle/>
        <a:p>
          <a:endParaRPr lang="es-EC"/>
        </a:p>
      </dgm:t>
    </dgm:pt>
    <dgm:pt modelId="{F5C08DF8-DE0F-47EA-9E81-710D0CCB182E}">
      <dgm:prSet phldrT="[Texto]"/>
      <dgm:spPr/>
      <dgm:t>
        <a:bodyPr/>
        <a:lstStyle/>
        <a:p>
          <a:r>
            <a:rPr lang="es-EC" dirty="0" smtClean="0"/>
            <a:t>Se enfoca en la mejora de la evaluación del desempeño</a:t>
          </a:r>
          <a:endParaRPr lang="es-EC" dirty="0"/>
        </a:p>
      </dgm:t>
    </dgm:pt>
    <dgm:pt modelId="{32B86F31-8C3A-4BEB-8305-8EF56E425423}" type="parTrans" cxnId="{83FC4E1C-936D-4265-9D82-ABEF425663E8}">
      <dgm:prSet/>
      <dgm:spPr/>
      <dgm:t>
        <a:bodyPr/>
        <a:lstStyle/>
        <a:p>
          <a:endParaRPr lang="es-EC"/>
        </a:p>
      </dgm:t>
    </dgm:pt>
    <dgm:pt modelId="{ADB50DFE-4746-4CAE-BD19-175760E21D56}" type="sibTrans" cxnId="{83FC4E1C-936D-4265-9D82-ABEF425663E8}">
      <dgm:prSet/>
      <dgm:spPr/>
      <dgm:t>
        <a:bodyPr/>
        <a:lstStyle/>
        <a:p>
          <a:endParaRPr lang="es-EC"/>
        </a:p>
      </dgm:t>
    </dgm:pt>
    <dgm:pt modelId="{6528FB91-4D60-4F8F-8D42-E2AC7C51CA32}" type="pres">
      <dgm:prSet presAssocID="{7F155022-12D8-4ECD-B200-8510BB1258AF}" presName="linearFlow" presStyleCnt="0">
        <dgm:presLayoutVars>
          <dgm:dir/>
          <dgm:animLvl val="lvl"/>
          <dgm:resizeHandles val="exact"/>
        </dgm:presLayoutVars>
      </dgm:prSet>
      <dgm:spPr/>
      <dgm:t>
        <a:bodyPr/>
        <a:lstStyle/>
        <a:p>
          <a:endParaRPr lang="es-EC"/>
        </a:p>
      </dgm:t>
    </dgm:pt>
    <dgm:pt modelId="{BA917153-6C8B-45EB-8AC6-366728F4DFE4}" type="pres">
      <dgm:prSet presAssocID="{E41749F9-7391-4AA1-937E-A5391CFE19F4}" presName="composite" presStyleCnt="0"/>
      <dgm:spPr/>
    </dgm:pt>
    <dgm:pt modelId="{84ECF742-ED43-43B2-A790-860CED46B9FE}" type="pres">
      <dgm:prSet presAssocID="{E41749F9-7391-4AA1-937E-A5391CFE19F4}" presName="parentText" presStyleLbl="alignNode1" presStyleIdx="0" presStyleCnt="1">
        <dgm:presLayoutVars>
          <dgm:chMax val="1"/>
          <dgm:bulletEnabled val="1"/>
        </dgm:presLayoutVars>
      </dgm:prSet>
      <dgm:spPr/>
      <dgm:t>
        <a:bodyPr/>
        <a:lstStyle/>
        <a:p>
          <a:endParaRPr lang="es-EC"/>
        </a:p>
      </dgm:t>
    </dgm:pt>
    <dgm:pt modelId="{F3A8BD1B-3159-48F3-9978-4943EC2173CF}" type="pres">
      <dgm:prSet presAssocID="{E41749F9-7391-4AA1-937E-A5391CFE19F4}" presName="descendantText" presStyleLbl="alignAcc1" presStyleIdx="0" presStyleCnt="1">
        <dgm:presLayoutVars>
          <dgm:bulletEnabled val="1"/>
        </dgm:presLayoutVars>
      </dgm:prSet>
      <dgm:spPr/>
      <dgm:t>
        <a:bodyPr/>
        <a:lstStyle/>
        <a:p>
          <a:endParaRPr lang="es-EC"/>
        </a:p>
      </dgm:t>
    </dgm:pt>
  </dgm:ptLst>
  <dgm:cxnLst>
    <dgm:cxn modelId="{6B561B32-ABB1-4BD0-A655-6C2C290C406E}" type="presOf" srcId="{0621D568-0FDA-44FE-85FE-F363A502A70C}" destId="{F3A8BD1B-3159-48F3-9978-4943EC2173CF}" srcOrd="0" destOrd="1" presId="urn:microsoft.com/office/officeart/2005/8/layout/chevron2"/>
    <dgm:cxn modelId="{761476C4-DB04-4F61-8EC0-7CE2D09933FF}" srcId="{7F155022-12D8-4ECD-B200-8510BB1258AF}" destId="{E41749F9-7391-4AA1-937E-A5391CFE19F4}" srcOrd="0" destOrd="0" parTransId="{57E7296E-AB2F-4B88-961F-A4E768A33A41}" sibTransId="{C520D01B-E1E3-4E27-ABA4-73DA8B11F08A}"/>
    <dgm:cxn modelId="{F76CE643-9708-4B8D-82AC-7F476074A890}" srcId="{E41749F9-7391-4AA1-937E-A5391CFE19F4}" destId="{353FE50D-3477-4022-8933-F99167E1F23D}" srcOrd="0" destOrd="0" parTransId="{B0C00777-4203-434C-B3DA-0C79A3E6B5C6}" sibTransId="{05FBE33A-3AE4-47DE-9EB3-A0B827C1B176}"/>
    <dgm:cxn modelId="{83FC4E1C-936D-4265-9D82-ABEF425663E8}" srcId="{E41749F9-7391-4AA1-937E-A5391CFE19F4}" destId="{F5C08DF8-DE0F-47EA-9E81-710D0CCB182E}" srcOrd="2" destOrd="0" parTransId="{32B86F31-8C3A-4BEB-8305-8EF56E425423}" sibTransId="{ADB50DFE-4746-4CAE-BD19-175760E21D56}"/>
    <dgm:cxn modelId="{F5E45B68-DD56-47CF-B99C-5C3A01C04EE8}" type="presOf" srcId="{E41749F9-7391-4AA1-937E-A5391CFE19F4}" destId="{84ECF742-ED43-43B2-A790-860CED46B9FE}" srcOrd="0" destOrd="0" presId="urn:microsoft.com/office/officeart/2005/8/layout/chevron2"/>
    <dgm:cxn modelId="{4AA570F5-73C4-489F-969B-82E1DAF9FE0D}" type="presOf" srcId="{7F155022-12D8-4ECD-B200-8510BB1258AF}" destId="{6528FB91-4D60-4F8F-8D42-E2AC7C51CA32}" srcOrd="0" destOrd="0" presId="urn:microsoft.com/office/officeart/2005/8/layout/chevron2"/>
    <dgm:cxn modelId="{4AC8DAA4-4428-4955-B8B5-D0F7C2C8A44C}" srcId="{E41749F9-7391-4AA1-937E-A5391CFE19F4}" destId="{0621D568-0FDA-44FE-85FE-F363A502A70C}" srcOrd="1" destOrd="0" parTransId="{96FF9605-8B58-41E7-9A65-231FF9504971}" sibTransId="{B6E17391-5664-483A-8ED8-3249FB5AAABE}"/>
    <dgm:cxn modelId="{23609F5B-BFDB-4058-8D7D-6DD75E8CBFF1}" type="presOf" srcId="{F5C08DF8-DE0F-47EA-9E81-710D0CCB182E}" destId="{F3A8BD1B-3159-48F3-9978-4943EC2173CF}" srcOrd="0" destOrd="2" presId="urn:microsoft.com/office/officeart/2005/8/layout/chevron2"/>
    <dgm:cxn modelId="{949DCB67-5D52-4033-9ABE-6A20AC5B6016}" type="presOf" srcId="{353FE50D-3477-4022-8933-F99167E1F23D}" destId="{F3A8BD1B-3159-48F3-9978-4943EC2173CF}" srcOrd="0" destOrd="0" presId="urn:microsoft.com/office/officeart/2005/8/layout/chevron2"/>
    <dgm:cxn modelId="{CAD5C004-3F4D-4793-9A66-043851A9A8B5}" type="presParOf" srcId="{6528FB91-4D60-4F8F-8D42-E2AC7C51CA32}" destId="{BA917153-6C8B-45EB-8AC6-366728F4DFE4}" srcOrd="0" destOrd="0" presId="urn:microsoft.com/office/officeart/2005/8/layout/chevron2"/>
    <dgm:cxn modelId="{FF83BF3D-5FB7-4E8D-A682-2BC4167A303A}" type="presParOf" srcId="{BA917153-6C8B-45EB-8AC6-366728F4DFE4}" destId="{84ECF742-ED43-43B2-A790-860CED46B9FE}" srcOrd="0" destOrd="0" presId="urn:microsoft.com/office/officeart/2005/8/layout/chevron2"/>
    <dgm:cxn modelId="{04F7C48C-BB32-4294-9E5F-8E4D6B4C040F}" type="presParOf" srcId="{BA917153-6C8B-45EB-8AC6-366728F4DFE4}" destId="{F3A8BD1B-3159-48F3-9978-4943EC2173CF}"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BF3ACE4-8818-474A-B6A2-926E11142727}" type="doc">
      <dgm:prSet loTypeId="urn:microsoft.com/office/officeart/2005/8/layout/hierarchy1" loCatId="hierarchy" qsTypeId="urn:microsoft.com/office/officeart/2005/8/quickstyle/simple3" qsCatId="simple" csTypeId="urn:microsoft.com/office/officeart/2005/8/colors/colorful4" csCatId="colorful" phldr="1"/>
      <dgm:spPr/>
      <dgm:t>
        <a:bodyPr/>
        <a:lstStyle/>
        <a:p>
          <a:endParaRPr lang="es-EC"/>
        </a:p>
      </dgm:t>
    </dgm:pt>
    <dgm:pt modelId="{6E955C2A-043B-4389-8C6D-031C82B6694B}">
      <dgm:prSet phldrT="[Texto]"/>
      <dgm:spPr/>
      <dgm:t>
        <a:bodyPr/>
        <a:lstStyle/>
        <a:p>
          <a:r>
            <a:rPr lang="es-EC" dirty="0" smtClean="0"/>
            <a:t>Teoría de las relaciones Humanas</a:t>
          </a:r>
          <a:endParaRPr lang="es-EC" dirty="0"/>
        </a:p>
      </dgm:t>
    </dgm:pt>
    <dgm:pt modelId="{6C790A45-0993-42FC-A779-8A847531BF4A}" type="parTrans" cxnId="{CE580381-92C6-45B5-A0CE-1AA8D0945951}">
      <dgm:prSet/>
      <dgm:spPr/>
      <dgm:t>
        <a:bodyPr/>
        <a:lstStyle/>
        <a:p>
          <a:endParaRPr lang="es-EC"/>
        </a:p>
      </dgm:t>
    </dgm:pt>
    <dgm:pt modelId="{1771EDB2-8A20-42FD-AFCE-A32A0653777D}" type="sibTrans" cxnId="{CE580381-92C6-45B5-A0CE-1AA8D0945951}">
      <dgm:prSet/>
      <dgm:spPr/>
      <dgm:t>
        <a:bodyPr/>
        <a:lstStyle/>
        <a:p>
          <a:endParaRPr lang="es-EC"/>
        </a:p>
      </dgm:t>
    </dgm:pt>
    <dgm:pt modelId="{3D2B7634-79A4-45E0-A836-1A12BFA66D3B}">
      <dgm:prSet phldrT="[Texto]"/>
      <dgm:spPr/>
      <dgm:t>
        <a:bodyPr/>
        <a:lstStyle/>
        <a:p>
          <a:r>
            <a:rPr lang="es-EC" dirty="0" smtClean="0"/>
            <a:t>Desarrollada por Elton Mayo</a:t>
          </a:r>
          <a:endParaRPr lang="es-EC" dirty="0"/>
        </a:p>
      </dgm:t>
    </dgm:pt>
    <dgm:pt modelId="{D839ECFF-F516-486C-8BF7-357EFD5E4B40}" type="parTrans" cxnId="{E8B4F1E3-8547-41DF-BD75-EDD3CE85DD58}">
      <dgm:prSet/>
      <dgm:spPr/>
      <dgm:t>
        <a:bodyPr/>
        <a:lstStyle/>
        <a:p>
          <a:endParaRPr lang="es-EC"/>
        </a:p>
      </dgm:t>
    </dgm:pt>
    <dgm:pt modelId="{6590E214-4E4E-490B-A66D-13DC1482068E}" type="sibTrans" cxnId="{E8B4F1E3-8547-41DF-BD75-EDD3CE85DD58}">
      <dgm:prSet/>
      <dgm:spPr/>
      <dgm:t>
        <a:bodyPr/>
        <a:lstStyle/>
        <a:p>
          <a:endParaRPr lang="es-EC"/>
        </a:p>
      </dgm:t>
    </dgm:pt>
    <dgm:pt modelId="{5CD809EF-D4B0-481E-8DC5-BA1C935A1EB9}">
      <dgm:prSet phldrT="[Texto]"/>
      <dgm:spPr/>
      <dgm:t>
        <a:bodyPr/>
        <a:lstStyle/>
        <a:p>
          <a:r>
            <a:rPr lang="es-EC" dirty="0" smtClean="0"/>
            <a:t>No existe relación directa entre la eficiencia y cada condición de trabajo</a:t>
          </a:r>
          <a:endParaRPr lang="es-EC" dirty="0"/>
        </a:p>
      </dgm:t>
    </dgm:pt>
    <dgm:pt modelId="{9F657483-99AF-4DC6-9267-69ED80AE94EE}" type="parTrans" cxnId="{15413614-9488-4303-B096-585060E5A53C}">
      <dgm:prSet/>
      <dgm:spPr/>
      <dgm:t>
        <a:bodyPr/>
        <a:lstStyle/>
        <a:p>
          <a:endParaRPr lang="es-EC"/>
        </a:p>
      </dgm:t>
    </dgm:pt>
    <dgm:pt modelId="{925AC0E9-1AE1-4D6C-A665-F5C495189382}" type="sibTrans" cxnId="{15413614-9488-4303-B096-585060E5A53C}">
      <dgm:prSet/>
      <dgm:spPr/>
      <dgm:t>
        <a:bodyPr/>
        <a:lstStyle/>
        <a:p>
          <a:endParaRPr lang="es-EC"/>
        </a:p>
      </dgm:t>
    </dgm:pt>
    <dgm:pt modelId="{C85425E1-E488-44D6-825D-A9200B0AEDE2}">
      <dgm:prSet phldrT="[Texto]"/>
      <dgm:spPr/>
      <dgm:t>
        <a:bodyPr/>
        <a:lstStyle/>
        <a:p>
          <a:r>
            <a:rPr lang="es-EC" dirty="0" smtClean="0"/>
            <a:t>Dar atención al empleado ayudara a la productividad en las empresas</a:t>
          </a:r>
          <a:endParaRPr lang="es-EC" dirty="0"/>
        </a:p>
      </dgm:t>
    </dgm:pt>
    <dgm:pt modelId="{6744E2DD-EC3E-49F1-BBCE-A23FCD93588B}" type="parTrans" cxnId="{B59C3136-7639-492C-82DD-5FBC8B59A4D6}">
      <dgm:prSet/>
      <dgm:spPr/>
      <dgm:t>
        <a:bodyPr/>
        <a:lstStyle/>
        <a:p>
          <a:endParaRPr lang="es-EC"/>
        </a:p>
      </dgm:t>
    </dgm:pt>
    <dgm:pt modelId="{93531703-CFB0-41BC-A0FA-8538C8E8187B}" type="sibTrans" cxnId="{B59C3136-7639-492C-82DD-5FBC8B59A4D6}">
      <dgm:prSet/>
      <dgm:spPr/>
      <dgm:t>
        <a:bodyPr/>
        <a:lstStyle/>
        <a:p>
          <a:endParaRPr lang="es-EC"/>
        </a:p>
      </dgm:t>
    </dgm:pt>
    <dgm:pt modelId="{D0945007-6E9C-4330-B601-7F69B5DDADCE}" type="pres">
      <dgm:prSet presAssocID="{6BF3ACE4-8818-474A-B6A2-926E11142727}" presName="hierChild1" presStyleCnt="0">
        <dgm:presLayoutVars>
          <dgm:chPref val="1"/>
          <dgm:dir/>
          <dgm:animOne val="branch"/>
          <dgm:animLvl val="lvl"/>
          <dgm:resizeHandles/>
        </dgm:presLayoutVars>
      </dgm:prSet>
      <dgm:spPr/>
      <dgm:t>
        <a:bodyPr/>
        <a:lstStyle/>
        <a:p>
          <a:endParaRPr lang="es-EC"/>
        </a:p>
      </dgm:t>
    </dgm:pt>
    <dgm:pt modelId="{37D91D70-15B5-442A-A39B-2F6E0B987FD2}" type="pres">
      <dgm:prSet presAssocID="{6E955C2A-043B-4389-8C6D-031C82B6694B}" presName="hierRoot1" presStyleCnt="0"/>
      <dgm:spPr/>
    </dgm:pt>
    <dgm:pt modelId="{CC97B03A-0551-4151-839D-CD4315D00E48}" type="pres">
      <dgm:prSet presAssocID="{6E955C2A-043B-4389-8C6D-031C82B6694B}" presName="composite" presStyleCnt="0"/>
      <dgm:spPr/>
    </dgm:pt>
    <dgm:pt modelId="{C3643FEA-97DB-4690-9F63-BCB4E15C425E}" type="pres">
      <dgm:prSet presAssocID="{6E955C2A-043B-4389-8C6D-031C82B6694B}" presName="background" presStyleLbl="node0" presStyleIdx="0" presStyleCnt="1"/>
      <dgm:spPr/>
    </dgm:pt>
    <dgm:pt modelId="{65C27B7F-12E0-4902-9042-70D0D33869DC}" type="pres">
      <dgm:prSet presAssocID="{6E955C2A-043B-4389-8C6D-031C82B6694B}" presName="text" presStyleLbl="fgAcc0" presStyleIdx="0" presStyleCnt="1">
        <dgm:presLayoutVars>
          <dgm:chPref val="3"/>
        </dgm:presLayoutVars>
      </dgm:prSet>
      <dgm:spPr/>
      <dgm:t>
        <a:bodyPr/>
        <a:lstStyle/>
        <a:p>
          <a:endParaRPr lang="es-EC"/>
        </a:p>
      </dgm:t>
    </dgm:pt>
    <dgm:pt modelId="{C5FBFB25-A704-4F39-A3E3-572BA240275F}" type="pres">
      <dgm:prSet presAssocID="{6E955C2A-043B-4389-8C6D-031C82B6694B}" presName="hierChild2" presStyleCnt="0"/>
      <dgm:spPr/>
    </dgm:pt>
    <dgm:pt modelId="{4A2AE474-3028-47FE-A8AF-B0EC0862DC78}" type="pres">
      <dgm:prSet presAssocID="{D839ECFF-F516-486C-8BF7-357EFD5E4B40}" presName="Name10" presStyleLbl="parChTrans1D2" presStyleIdx="0" presStyleCnt="3"/>
      <dgm:spPr/>
      <dgm:t>
        <a:bodyPr/>
        <a:lstStyle/>
        <a:p>
          <a:endParaRPr lang="es-EC"/>
        </a:p>
      </dgm:t>
    </dgm:pt>
    <dgm:pt modelId="{33F21C9B-E4BF-4287-A9B5-55551EB7B58A}" type="pres">
      <dgm:prSet presAssocID="{3D2B7634-79A4-45E0-A836-1A12BFA66D3B}" presName="hierRoot2" presStyleCnt="0"/>
      <dgm:spPr/>
    </dgm:pt>
    <dgm:pt modelId="{B1CEDF72-E7C7-47A8-9686-C0F71234405B}" type="pres">
      <dgm:prSet presAssocID="{3D2B7634-79A4-45E0-A836-1A12BFA66D3B}" presName="composite2" presStyleCnt="0"/>
      <dgm:spPr/>
    </dgm:pt>
    <dgm:pt modelId="{ADF06E7C-C3B0-425D-B040-2AC2BAF1AF43}" type="pres">
      <dgm:prSet presAssocID="{3D2B7634-79A4-45E0-A836-1A12BFA66D3B}" presName="background2" presStyleLbl="node2" presStyleIdx="0" presStyleCnt="3"/>
      <dgm:spPr/>
    </dgm:pt>
    <dgm:pt modelId="{B98BDD07-B56D-4B44-A2BB-69D3FE880CE2}" type="pres">
      <dgm:prSet presAssocID="{3D2B7634-79A4-45E0-A836-1A12BFA66D3B}" presName="text2" presStyleLbl="fgAcc2" presStyleIdx="0" presStyleCnt="3">
        <dgm:presLayoutVars>
          <dgm:chPref val="3"/>
        </dgm:presLayoutVars>
      </dgm:prSet>
      <dgm:spPr/>
      <dgm:t>
        <a:bodyPr/>
        <a:lstStyle/>
        <a:p>
          <a:endParaRPr lang="es-EC"/>
        </a:p>
      </dgm:t>
    </dgm:pt>
    <dgm:pt modelId="{D3E70FF4-063E-4F1F-B3A9-21C9F5508627}" type="pres">
      <dgm:prSet presAssocID="{3D2B7634-79A4-45E0-A836-1A12BFA66D3B}" presName="hierChild3" presStyleCnt="0"/>
      <dgm:spPr/>
    </dgm:pt>
    <dgm:pt modelId="{053EFBF2-C2FA-4B3A-92BA-053378373841}" type="pres">
      <dgm:prSet presAssocID="{9F657483-99AF-4DC6-9267-69ED80AE94EE}" presName="Name10" presStyleLbl="parChTrans1D2" presStyleIdx="1" presStyleCnt="3"/>
      <dgm:spPr/>
      <dgm:t>
        <a:bodyPr/>
        <a:lstStyle/>
        <a:p>
          <a:endParaRPr lang="es-EC"/>
        </a:p>
      </dgm:t>
    </dgm:pt>
    <dgm:pt modelId="{66898ED7-0CC0-4FA5-81AB-CFE6F7F74696}" type="pres">
      <dgm:prSet presAssocID="{5CD809EF-D4B0-481E-8DC5-BA1C935A1EB9}" presName="hierRoot2" presStyleCnt="0"/>
      <dgm:spPr/>
    </dgm:pt>
    <dgm:pt modelId="{05AD7884-0F0D-470B-843E-F2494DC11C9A}" type="pres">
      <dgm:prSet presAssocID="{5CD809EF-D4B0-481E-8DC5-BA1C935A1EB9}" presName="composite2" presStyleCnt="0"/>
      <dgm:spPr/>
    </dgm:pt>
    <dgm:pt modelId="{6F928983-E397-4967-87CB-6DECBDAE3E9F}" type="pres">
      <dgm:prSet presAssocID="{5CD809EF-D4B0-481E-8DC5-BA1C935A1EB9}" presName="background2" presStyleLbl="node2" presStyleIdx="1" presStyleCnt="3"/>
      <dgm:spPr/>
    </dgm:pt>
    <dgm:pt modelId="{0987588C-EC6A-48D8-9594-8A932E4FF785}" type="pres">
      <dgm:prSet presAssocID="{5CD809EF-D4B0-481E-8DC5-BA1C935A1EB9}" presName="text2" presStyleLbl="fgAcc2" presStyleIdx="1" presStyleCnt="3">
        <dgm:presLayoutVars>
          <dgm:chPref val="3"/>
        </dgm:presLayoutVars>
      </dgm:prSet>
      <dgm:spPr/>
      <dgm:t>
        <a:bodyPr/>
        <a:lstStyle/>
        <a:p>
          <a:endParaRPr lang="es-EC"/>
        </a:p>
      </dgm:t>
    </dgm:pt>
    <dgm:pt modelId="{83B1F6A8-DDDF-4052-8704-C554B4856A2D}" type="pres">
      <dgm:prSet presAssocID="{5CD809EF-D4B0-481E-8DC5-BA1C935A1EB9}" presName="hierChild3" presStyleCnt="0"/>
      <dgm:spPr/>
    </dgm:pt>
    <dgm:pt modelId="{70DFE047-19CF-4ACA-BF84-F71082F8934F}" type="pres">
      <dgm:prSet presAssocID="{6744E2DD-EC3E-49F1-BBCE-A23FCD93588B}" presName="Name10" presStyleLbl="parChTrans1D2" presStyleIdx="2" presStyleCnt="3"/>
      <dgm:spPr/>
      <dgm:t>
        <a:bodyPr/>
        <a:lstStyle/>
        <a:p>
          <a:endParaRPr lang="es-EC"/>
        </a:p>
      </dgm:t>
    </dgm:pt>
    <dgm:pt modelId="{CCF63B4D-0893-4B0F-BC81-F231310FDC6B}" type="pres">
      <dgm:prSet presAssocID="{C85425E1-E488-44D6-825D-A9200B0AEDE2}" presName="hierRoot2" presStyleCnt="0"/>
      <dgm:spPr/>
    </dgm:pt>
    <dgm:pt modelId="{3DE7D422-1E39-4F88-9091-D352EF4FFD44}" type="pres">
      <dgm:prSet presAssocID="{C85425E1-E488-44D6-825D-A9200B0AEDE2}" presName="composite2" presStyleCnt="0"/>
      <dgm:spPr/>
    </dgm:pt>
    <dgm:pt modelId="{C764B627-365B-4B66-AC4C-D9EA8A6A2D41}" type="pres">
      <dgm:prSet presAssocID="{C85425E1-E488-44D6-825D-A9200B0AEDE2}" presName="background2" presStyleLbl="node2" presStyleIdx="2" presStyleCnt="3"/>
      <dgm:spPr/>
    </dgm:pt>
    <dgm:pt modelId="{F2A8E88C-3716-456E-8B6A-B95739572293}" type="pres">
      <dgm:prSet presAssocID="{C85425E1-E488-44D6-825D-A9200B0AEDE2}" presName="text2" presStyleLbl="fgAcc2" presStyleIdx="2" presStyleCnt="3">
        <dgm:presLayoutVars>
          <dgm:chPref val="3"/>
        </dgm:presLayoutVars>
      </dgm:prSet>
      <dgm:spPr/>
      <dgm:t>
        <a:bodyPr/>
        <a:lstStyle/>
        <a:p>
          <a:endParaRPr lang="es-EC"/>
        </a:p>
      </dgm:t>
    </dgm:pt>
    <dgm:pt modelId="{FD9BAE2A-3336-488D-AE72-1506CA6A12E5}" type="pres">
      <dgm:prSet presAssocID="{C85425E1-E488-44D6-825D-A9200B0AEDE2}" presName="hierChild3" presStyleCnt="0"/>
      <dgm:spPr/>
    </dgm:pt>
  </dgm:ptLst>
  <dgm:cxnLst>
    <dgm:cxn modelId="{1F668ACD-D016-46F5-A85B-417FC97EE086}" type="presOf" srcId="{D839ECFF-F516-486C-8BF7-357EFD5E4B40}" destId="{4A2AE474-3028-47FE-A8AF-B0EC0862DC78}" srcOrd="0" destOrd="0" presId="urn:microsoft.com/office/officeart/2005/8/layout/hierarchy1"/>
    <dgm:cxn modelId="{15413614-9488-4303-B096-585060E5A53C}" srcId="{6E955C2A-043B-4389-8C6D-031C82B6694B}" destId="{5CD809EF-D4B0-481E-8DC5-BA1C935A1EB9}" srcOrd="1" destOrd="0" parTransId="{9F657483-99AF-4DC6-9267-69ED80AE94EE}" sibTransId="{925AC0E9-1AE1-4D6C-A665-F5C495189382}"/>
    <dgm:cxn modelId="{70303743-2A20-48A4-9BE6-55DF1ADCD2FE}" type="presOf" srcId="{9F657483-99AF-4DC6-9267-69ED80AE94EE}" destId="{053EFBF2-C2FA-4B3A-92BA-053378373841}" srcOrd="0" destOrd="0" presId="urn:microsoft.com/office/officeart/2005/8/layout/hierarchy1"/>
    <dgm:cxn modelId="{E8B4F1E3-8547-41DF-BD75-EDD3CE85DD58}" srcId="{6E955C2A-043B-4389-8C6D-031C82B6694B}" destId="{3D2B7634-79A4-45E0-A836-1A12BFA66D3B}" srcOrd="0" destOrd="0" parTransId="{D839ECFF-F516-486C-8BF7-357EFD5E4B40}" sibTransId="{6590E214-4E4E-490B-A66D-13DC1482068E}"/>
    <dgm:cxn modelId="{CE580381-92C6-45B5-A0CE-1AA8D0945951}" srcId="{6BF3ACE4-8818-474A-B6A2-926E11142727}" destId="{6E955C2A-043B-4389-8C6D-031C82B6694B}" srcOrd="0" destOrd="0" parTransId="{6C790A45-0993-42FC-A779-8A847531BF4A}" sibTransId="{1771EDB2-8A20-42FD-AFCE-A32A0653777D}"/>
    <dgm:cxn modelId="{14D9EB34-DCBF-4693-AED1-CB33A8E1CEBD}" type="presOf" srcId="{6E955C2A-043B-4389-8C6D-031C82B6694B}" destId="{65C27B7F-12E0-4902-9042-70D0D33869DC}" srcOrd="0" destOrd="0" presId="urn:microsoft.com/office/officeart/2005/8/layout/hierarchy1"/>
    <dgm:cxn modelId="{C5FCA0BE-54F1-4216-9AF1-74B500068CF3}" type="presOf" srcId="{6744E2DD-EC3E-49F1-BBCE-A23FCD93588B}" destId="{70DFE047-19CF-4ACA-BF84-F71082F8934F}" srcOrd="0" destOrd="0" presId="urn:microsoft.com/office/officeart/2005/8/layout/hierarchy1"/>
    <dgm:cxn modelId="{A6A0ED4E-2227-48F3-94BF-8CD9F9107D1E}" type="presOf" srcId="{6BF3ACE4-8818-474A-B6A2-926E11142727}" destId="{D0945007-6E9C-4330-B601-7F69B5DDADCE}" srcOrd="0" destOrd="0" presId="urn:microsoft.com/office/officeart/2005/8/layout/hierarchy1"/>
    <dgm:cxn modelId="{B59C3136-7639-492C-82DD-5FBC8B59A4D6}" srcId="{6E955C2A-043B-4389-8C6D-031C82B6694B}" destId="{C85425E1-E488-44D6-825D-A9200B0AEDE2}" srcOrd="2" destOrd="0" parTransId="{6744E2DD-EC3E-49F1-BBCE-A23FCD93588B}" sibTransId="{93531703-CFB0-41BC-A0FA-8538C8E8187B}"/>
    <dgm:cxn modelId="{7CAB972C-4A38-4B25-8908-C5F5F91F27DC}" type="presOf" srcId="{C85425E1-E488-44D6-825D-A9200B0AEDE2}" destId="{F2A8E88C-3716-456E-8B6A-B95739572293}" srcOrd="0" destOrd="0" presId="urn:microsoft.com/office/officeart/2005/8/layout/hierarchy1"/>
    <dgm:cxn modelId="{941314C5-5C39-437D-BA72-6BF227EAF7E4}" type="presOf" srcId="{5CD809EF-D4B0-481E-8DC5-BA1C935A1EB9}" destId="{0987588C-EC6A-48D8-9594-8A932E4FF785}" srcOrd="0" destOrd="0" presId="urn:microsoft.com/office/officeart/2005/8/layout/hierarchy1"/>
    <dgm:cxn modelId="{DDFE1715-B651-4C9B-A0A6-2953D5DA58A8}" type="presOf" srcId="{3D2B7634-79A4-45E0-A836-1A12BFA66D3B}" destId="{B98BDD07-B56D-4B44-A2BB-69D3FE880CE2}" srcOrd="0" destOrd="0" presId="urn:microsoft.com/office/officeart/2005/8/layout/hierarchy1"/>
    <dgm:cxn modelId="{A003E505-CDB9-485E-915A-057766087CA1}" type="presParOf" srcId="{D0945007-6E9C-4330-B601-7F69B5DDADCE}" destId="{37D91D70-15B5-442A-A39B-2F6E0B987FD2}" srcOrd="0" destOrd="0" presId="urn:microsoft.com/office/officeart/2005/8/layout/hierarchy1"/>
    <dgm:cxn modelId="{4E8A49F9-8B25-43EF-A492-F89EA4FE3C01}" type="presParOf" srcId="{37D91D70-15B5-442A-A39B-2F6E0B987FD2}" destId="{CC97B03A-0551-4151-839D-CD4315D00E48}" srcOrd="0" destOrd="0" presId="urn:microsoft.com/office/officeart/2005/8/layout/hierarchy1"/>
    <dgm:cxn modelId="{1AC35AB1-601F-444A-971D-C664DBF6D026}" type="presParOf" srcId="{CC97B03A-0551-4151-839D-CD4315D00E48}" destId="{C3643FEA-97DB-4690-9F63-BCB4E15C425E}" srcOrd="0" destOrd="0" presId="urn:microsoft.com/office/officeart/2005/8/layout/hierarchy1"/>
    <dgm:cxn modelId="{76FCF493-2881-40C4-87C7-ED578EF94371}" type="presParOf" srcId="{CC97B03A-0551-4151-839D-CD4315D00E48}" destId="{65C27B7F-12E0-4902-9042-70D0D33869DC}" srcOrd="1" destOrd="0" presId="urn:microsoft.com/office/officeart/2005/8/layout/hierarchy1"/>
    <dgm:cxn modelId="{8FBA19DE-4226-47FE-B0EE-EC2F062CFD76}" type="presParOf" srcId="{37D91D70-15B5-442A-A39B-2F6E0B987FD2}" destId="{C5FBFB25-A704-4F39-A3E3-572BA240275F}" srcOrd="1" destOrd="0" presId="urn:microsoft.com/office/officeart/2005/8/layout/hierarchy1"/>
    <dgm:cxn modelId="{E19B0148-D31D-4B77-B169-604AAE859AF7}" type="presParOf" srcId="{C5FBFB25-A704-4F39-A3E3-572BA240275F}" destId="{4A2AE474-3028-47FE-A8AF-B0EC0862DC78}" srcOrd="0" destOrd="0" presId="urn:microsoft.com/office/officeart/2005/8/layout/hierarchy1"/>
    <dgm:cxn modelId="{EF26F05D-694A-4FF6-91B3-A45A809D3871}" type="presParOf" srcId="{C5FBFB25-A704-4F39-A3E3-572BA240275F}" destId="{33F21C9B-E4BF-4287-A9B5-55551EB7B58A}" srcOrd="1" destOrd="0" presId="urn:microsoft.com/office/officeart/2005/8/layout/hierarchy1"/>
    <dgm:cxn modelId="{681A10E5-36A2-446B-9CBD-6C3F5B42B27F}" type="presParOf" srcId="{33F21C9B-E4BF-4287-A9B5-55551EB7B58A}" destId="{B1CEDF72-E7C7-47A8-9686-C0F71234405B}" srcOrd="0" destOrd="0" presId="urn:microsoft.com/office/officeart/2005/8/layout/hierarchy1"/>
    <dgm:cxn modelId="{859C80CE-C59A-413A-B8F0-32FC33B1993C}" type="presParOf" srcId="{B1CEDF72-E7C7-47A8-9686-C0F71234405B}" destId="{ADF06E7C-C3B0-425D-B040-2AC2BAF1AF43}" srcOrd="0" destOrd="0" presId="urn:microsoft.com/office/officeart/2005/8/layout/hierarchy1"/>
    <dgm:cxn modelId="{A6EA64AC-34B9-46F8-A4D2-F874D4D43E50}" type="presParOf" srcId="{B1CEDF72-E7C7-47A8-9686-C0F71234405B}" destId="{B98BDD07-B56D-4B44-A2BB-69D3FE880CE2}" srcOrd="1" destOrd="0" presId="urn:microsoft.com/office/officeart/2005/8/layout/hierarchy1"/>
    <dgm:cxn modelId="{74646D01-4626-4858-9EC9-7AEEC2056D39}" type="presParOf" srcId="{33F21C9B-E4BF-4287-A9B5-55551EB7B58A}" destId="{D3E70FF4-063E-4F1F-B3A9-21C9F5508627}" srcOrd="1" destOrd="0" presId="urn:microsoft.com/office/officeart/2005/8/layout/hierarchy1"/>
    <dgm:cxn modelId="{4E07671F-660E-4F47-972A-0019B57E8A95}" type="presParOf" srcId="{C5FBFB25-A704-4F39-A3E3-572BA240275F}" destId="{053EFBF2-C2FA-4B3A-92BA-053378373841}" srcOrd="2" destOrd="0" presId="urn:microsoft.com/office/officeart/2005/8/layout/hierarchy1"/>
    <dgm:cxn modelId="{8906D04D-BC55-4C8D-AD3A-554DF6446513}" type="presParOf" srcId="{C5FBFB25-A704-4F39-A3E3-572BA240275F}" destId="{66898ED7-0CC0-4FA5-81AB-CFE6F7F74696}" srcOrd="3" destOrd="0" presId="urn:microsoft.com/office/officeart/2005/8/layout/hierarchy1"/>
    <dgm:cxn modelId="{B76B0C00-5573-4DE6-B163-1334C0AA9B5D}" type="presParOf" srcId="{66898ED7-0CC0-4FA5-81AB-CFE6F7F74696}" destId="{05AD7884-0F0D-470B-843E-F2494DC11C9A}" srcOrd="0" destOrd="0" presId="urn:microsoft.com/office/officeart/2005/8/layout/hierarchy1"/>
    <dgm:cxn modelId="{237824E5-E76B-4812-94D1-0033BB9A49A0}" type="presParOf" srcId="{05AD7884-0F0D-470B-843E-F2494DC11C9A}" destId="{6F928983-E397-4967-87CB-6DECBDAE3E9F}" srcOrd="0" destOrd="0" presId="urn:microsoft.com/office/officeart/2005/8/layout/hierarchy1"/>
    <dgm:cxn modelId="{6358B358-FA8F-458E-A8D4-1943B4376185}" type="presParOf" srcId="{05AD7884-0F0D-470B-843E-F2494DC11C9A}" destId="{0987588C-EC6A-48D8-9594-8A932E4FF785}" srcOrd="1" destOrd="0" presId="urn:microsoft.com/office/officeart/2005/8/layout/hierarchy1"/>
    <dgm:cxn modelId="{E6C4F2C8-672B-41F5-90CD-D896C91BD24C}" type="presParOf" srcId="{66898ED7-0CC0-4FA5-81AB-CFE6F7F74696}" destId="{83B1F6A8-DDDF-4052-8704-C554B4856A2D}" srcOrd="1" destOrd="0" presId="urn:microsoft.com/office/officeart/2005/8/layout/hierarchy1"/>
    <dgm:cxn modelId="{E21923C6-BA97-4B3F-B995-6B1E864E35FC}" type="presParOf" srcId="{C5FBFB25-A704-4F39-A3E3-572BA240275F}" destId="{70DFE047-19CF-4ACA-BF84-F71082F8934F}" srcOrd="4" destOrd="0" presId="urn:microsoft.com/office/officeart/2005/8/layout/hierarchy1"/>
    <dgm:cxn modelId="{A0EF0EC2-8D27-4944-AEEB-319193774DDD}" type="presParOf" srcId="{C5FBFB25-A704-4F39-A3E3-572BA240275F}" destId="{CCF63B4D-0893-4B0F-BC81-F231310FDC6B}" srcOrd="5" destOrd="0" presId="urn:microsoft.com/office/officeart/2005/8/layout/hierarchy1"/>
    <dgm:cxn modelId="{D25B4AEF-910E-408E-AA5C-8706A946FB4D}" type="presParOf" srcId="{CCF63B4D-0893-4B0F-BC81-F231310FDC6B}" destId="{3DE7D422-1E39-4F88-9091-D352EF4FFD44}" srcOrd="0" destOrd="0" presId="urn:microsoft.com/office/officeart/2005/8/layout/hierarchy1"/>
    <dgm:cxn modelId="{72718781-39CC-4A41-B7A9-671DCB93CA62}" type="presParOf" srcId="{3DE7D422-1E39-4F88-9091-D352EF4FFD44}" destId="{C764B627-365B-4B66-AC4C-D9EA8A6A2D41}" srcOrd="0" destOrd="0" presId="urn:microsoft.com/office/officeart/2005/8/layout/hierarchy1"/>
    <dgm:cxn modelId="{B95195FB-8279-498D-B987-79DF92F0F97C}" type="presParOf" srcId="{3DE7D422-1E39-4F88-9091-D352EF4FFD44}" destId="{F2A8E88C-3716-456E-8B6A-B95739572293}" srcOrd="1" destOrd="0" presId="urn:microsoft.com/office/officeart/2005/8/layout/hierarchy1"/>
    <dgm:cxn modelId="{D181B28A-7AF3-45D4-966E-1DC640827A17}" type="presParOf" srcId="{CCF63B4D-0893-4B0F-BC81-F231310FDC6B}" destId="{FD9BAE2A-3336-488D-AE72-1506CA6A12E5}"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C4D2FE8-1731-4185-8202-37B073E5231C}" type="doc">
      <dgm:prSet loTypeId="urn:microsoft.com/office/officeart/2005/8/layout/hierarchy1" loCatId="hierarchy" qsTypeId="urn:microsoft.com/office/officeart/2005/8/quickstyle/simple3" qsCatId="simple" csTypeId="urn:microsoft.com/office/officeart/2005/8/colors/colorful5" csCatId="colorful" phldr="1"/>
      <dgm:spPr/>
      <dgm:t>
        <a:bodyPr/>
        <a:lstStyle/>
        <a:p>
          <a:endParaRPr lang="es-EC"/>
        </a:p>
      </dgm:t>
    </dgm:pt>
    <dgm:pt modelId="{A7A32DF9-168C-4D85-B4C2-FF363B83BA17}">
      <dgm:prSet phldrT="[Texto]"/>
      <dgm:spPr/>
      <dgm:t>
        <a:bodyPr/>
        <a:lstStyle/>
        <a:p>
          <a:r>
            <a:rPr lang="es-EC" dirty="0" smtClean="0"/>
            <a:t>Teoría delas Relaciones Humanas</a:t>
          </a:r>
          <a:endParaRPr lang="es-EC" dirty="0"/>
        </a:p>
      </dgm:t>
    </dgm:pt>
    <dgm:pt modelId="{02840B44-B2EF-4FF2-B063-13AC6D1791DE}" type="parTrans" cxnId="{5B966D93-3F9A-4EF0-8C27-F95CA6E4D960}">
      <dgm:prSet/>
      <dgm:spPr/>
      <dgm:t>
        <a:bodyPr/>
        <a:lstStyle/>
        <a:p>
          <a:endParaRPr lang="es-EC"/>
        </a:p>
      </dgm:t>
    </dgm:pt>
    <dgm:pt modelId="{19E1C9CD-BFEC-4A6D-A9FE-1021ACE5953C}" type="sibTrans" cxnId="{5B966D93-3F9A-4EF0-8C27-F95CA6E4D960}">
      <dgm:prSet/>
      <dgm:spPr/>
      <dgm:t>
        <a:bodyPr/>
        <a:lstStyle/>
        <a:p>
          <a:endParaRPr lang="es-EC"/>
        </a:p>
      </dgm:t>
    </dgm:pt>
    <dgm:pt modelId="{A0EACEBD-B118-40ED-8059-2A19A77EB11F}">
      <dgm:prSet phldrT="[Texto]"/>
      <dgm:spPr/>
      <dgm:t>
        <a:bodyPr/>
        <a:lstStyle/>
        <a:p>
          <a:r>
            <a:rPr lang="es-EC" dirty="0" smtClean="0"/>
            <a:t>busca mayor flujo de comunicación, sobresaliendo la importancia del factor humano permitiendo su participación en la toma de decisiones</a:t>
          </a:r>
          <a:endParaRPr lang="es-EC" dirty="0"/>
        </a:p>
      </dgm:t>
    </dgm:pt>
    <dgm:pt modelId="{E57558B9-8E3D-428D-A22D-B60E8426AA4C}" type="parTrans" cxnId="{92845BAA-93D9-4A04-BFC9-7066C55AF06C}">
      <dgm:prSet/>
      <dgm:spPr/>
      <dgm:t>
        <a:bodyPr/>
        <a:lstStyle/>
        <a:p>
          <a:endParaRPr lang="es-EC"/>
        </a:p>
      </dgm:t>
    </dgm:pt>
    <dgm:pt modelId="{91359493-64E3-4BF2-8DD7-7990BA5891D4}" type="sibTrans" cxnId="{92845BAA-93D9-4A04-BFC9-7066C55AF06C}">
      <dgm:prSet/>
      <dgm:spPr/>
      <dgm:t>
        <a:bodyPr/>
        <a:lstStyle/>
        <a:p>
          <a:endParaRPr lang="es-EC"/>
        </a:p>
      </dgm:t>
    </dgm:pt>
    <dgm:pt modelId="{E469F636-1B47-4941-A70F-3A28900CB934}">
      <dgm:prSet phldrT="[Texto]"/>
      <dgm:spPr/>
      <dgm:t>
        <a:bodyPr/>
        <a:lstStyle/>
        <a:p>
          <a:r>
            <a:rPr lang="es-EC" dirty="0" smtClean="0"/>
            <a:t>Realizar juntas y reuniones de trabajo más frecuentes </a:t>
          </a:r>
          <a:endParaRPr lang="es-EC" dirty="0"/>
        </a:p>
      </dgm:t>
    </dgm:pt>
    <dgm:pt modelId="{ECC6CC3F-9A39-4B9D-8D9B-93BA76142D23}" type="parTrans" cxnId="{DD74794B-C3B7-4BFD-B6CF-82F735756DAC}">
      <dgm:prSet/>
      <dgm:spPr/>
      <dgm:t>
        <a:bodyPr/>
        <a:lstStyle/>
        <a:p>
          <a:endParaRPr lang="es-EC"/>
        </a:p>
      </dgm:t>
    </dgm:pt>
    <dgm:pt modelId="{0A609782-2056-43EE-98E0-A0F85CCD785F}" type="sibTrans" cxnId="{DD74794B-C3B7-4BFD-B6CF-82F735756DAC}">
      <dgm:prSet/>
      <dgm:spPr/>
      <dgm:t>
        <a:bodyPr/>
        <a:lstStyle/>
        <a:p>
          <a:endParaRPr lang="es-EC"/>
        </a:p>
      </dgm:t>
    </dgm:pt>
    <dgm:pt modelId="{D8C7C939-7B50-49F1-9B04-3A47A886B79D}" type="pres">
      <dgm:prSet presAssocID="{BC4D2FE8-1731-4185-8202-37B073E5231C}" presName="hierChild1" presStyleCnt="0">
        <dgm:presLayoutVars>
          <dgm:chPref val="1"/>
          <dgm:dir/>
          <dgm:animOne val="branch"/>
          <dgm:animLvl val="lvl"/>
          <dgm:resizeHandles/>
        </dgm:presLayoutVars>
      </dgm:prSet>
      <dgm:spPr/>
      <dgm:t>
        <a:bodyPr/>
        <a:lstStyle/>
        <a:p>
          <a:endParaRPr lang="es-EC"/>
        </a:p>
      </dgm:t>
    </dgm:pt>
    <dgm:pt modelId="{47C8A8AF-B990-43F8-B549-21234AA73C66}" type="pres">
      <dgm:prSet presAssocID="{A7A32DF9-168C-4D85-B4C2-FF363B83BA17}" presName="hierRoot1" presStyleCnt="0"/>
      <dgm:spPr/>
    </dgm:pt>
    <dgm:pt modelId="{693B5D5B-4158-4B71-A367-4E9FF0F26BA3}" type="pres">
      <dgm:prSet presAssocID="{A7A32DF9-168C-4D85-B4C2-FF363B83BA17}" presName="composite" presStyleCnt="0"/>
      <dgm:spPr/>
    </dgm:pt>
    <dgm:pt modelId="{9DB5B36E-30AC-4C1F-8291-D766229AFB86}" type="pres">
      <dgm:prSet presAssocID="{A7A32DF9-168C-4D85-B4C2-FF363B83BA17}" presName="background" presStyleLbl="node0" presStyleIdx="0" presStyleCnt="1"/>
      <dgm:spPr/>
    </dgm:pt>
    <dgm:pt modelId="{02397240-130A-4F4D-958D-701A60DE61C9}" type="pres">
      <dgm:prSet presAssocID="{A7A32DF9-168C-4D85-B4C2-FF363B83BA17}" presName="text" presStyleLbl="fgAcc0" presStyleIdx="0" presStyleCnt="1">
        <dgm:presLayoutVars>
          <dgm:chPref val="3"/>
        </dgm:presLayoutVars>
      </dgm:prSet>
      <dgm:spPr/>
      <dgm:t>
        <a:bodyPr/>
        <a:lstStyle/>
        <a:p>
          <a:endParaRPr lang="es-EC"/>
        </a:p>
      </dgm:t>
    </dgm:pt>
    <dgm:pt modelId="{F16B3B65-DB82-47A4-BC1E-07A0BCA9E8B6}" type="pres">
      <dgm:prSet presAssocID="{A7A32DF9-168C-4D85-B4C2-FF363B83BA17}" presName="hierChild2" presStyleCnt="0"/>
      <dgm:spPr/>
    </dgm:pt>
    <dgm:pt modelId="{34DBCCEB-4571-436E-B8BB-328268130917}" type="pres">
      <dgm:prSet presAssocID="{E57558B9-8E3D-428D-A22D-B60E8426AA4C}" presName="Name10" presStyleLbl="parChTrans1D2" presStyleIdx="0" presStyleCnt="2"/>
      <dgm:spPr/>
      <dgm:t>
        <a:bodyPr/>
        <a:lstStyle/>
        <a:p>
          <a:endParaRPr lang="es-EC"/>
        </a:p>
      </dgm:t>
    </dgm:pt>
    <dgm:pt modelId="{B38B05DD-BEBD-4FAB-A421-B70B3F749769}" type="pres">
      <dgm:prSet presAssocID="{A0EACEBD-B118-40ED-8059-2A19A77EB11F}" presName="hierRoot2" presStyleCnt="0"/>
      <dgm:spPr/>
    </dgm:pt>
    <dgm:pt modelId="{EEDA90A9-60A4-4C4A-A946-E937FB6C9D8D}" type="pres">
      <dgm:prSet presAssocID="{A0EACEBD-B118-40ED-8059-2A19A77EB11F}" presName="composite2" presStyleCnt="0"/>
      <dgm:spPr/>
    </dgm:pt>
    <dgm:pt modelId="{3FF70711-F8CF-4A8F-B56C-8F2D55A0AF59}" type="pres">
      <dgm:prSet presAssocID="{A0EACEBD-B118-40ED-8059-2A19A77EB11F}" presName="background2" presStyleLbl="node2" presStyleIdx="0" presStyleCnt="2"/>
      <dgm:spPr/>
    </dgm:pt>
    <dgm:pt modelId="{5E2BF7C0-34AD-4060-904A-6AB76279E0F0}" type="pres">
      <dgm:prSet presAssocID="{A0EACEBD-B118-40ED-8059-2A19A77EB11F}" presName="text2" presStyleLbl="fgAcc2" presStyleIdx="0" presStyleCnt="2">
        <dgm:presLayoutVars>
          <dgm:chPref val="3"/>
        </dgm:presLayoutVars>
      </dgm:prSet>
      <dgm:spPr/>
      <dgm:t>
        <a:bodyPr/>
        <a:lstStyle/>
        <a:p>
          <a:endParaRPr lang="es-EC"/>
        </a:p>
      </dgm:t>
    </dgm:pt>
    <dgm:pt modelId="{9DCDAB14-87E6-44A5-BE6F-4ACE7ECA5E4A}" type="pres">
      <dgm:prSet presAssocID="{A0EACEBD-B118-40ED-8059-2A19A77EB11F}" presName="hierChild3" presStyleCnt="0"/>
      <dgm:spPr/>
    </dgm:pt>
    <dgm:pt modelId="{D2F39A2D-3293-4BB9-AAA4-E2AC85D6184A}" type="pres">
      <dgm:prSet presAssocID="{ECC6CC3F-9A39-4B9D-8D9B-93BA76142D23}" presName="Name10" presStyleLbl="parChTrans1D2" presStyleIdx="1" presStyleCnt="2"/>
      <dgm:spPr/>
      <dgm:t>
        <a:bodyPr/>
        <a:lstStyle/>
        <a:p>
          <a:endParaRPr lang="es-EC"/>
        </a:p>
      </dgm:t>
    </dgm:pt>
    <dgm:pt modelId="{2A1F429C-2514-43DF-B693-B913D3C5F8E7}" type="pres">
      <dgm:prSet presAssocID="{E469F636-1B47-4941-A70F-3A28900CB934}" presName="hierRoot2" presStyleCnt="0"/>
      <dgm:spPr/>
    </dgm:pt>
    <dgm:pt modelId="{930A0748-36C8-46F8-BEF7-CC9F0F10FAEE}" type="pres">
      <dgm:prSet presAssocID="{E469F636-1B47-4941-A70F-3A28900CB934}" presName="composite2" presStyleCnt="0"/>
      <dgm:spPr/>
    </dgm:pt>
    <dgm:pt modelId="{D1FA3261-39CE-4C1F-9151-6A5F6E9682CB}" type="pres">
      <dgm:prSet presAssocID="{E469F636-1B47-4941-A70F-3A28900CB934}" presName="background2" presStyleLbl="node2" presStyleIdx="1" presStyleCnt="2"/>
      <dgm:spPr/>
    </dgm:pt>
    <dgm:pt modelId="{BAB8A0F4-2F51-44A2-A8CC-21B06E5D0088}" type="pres">
      <dgm:prSet presAssocID="{E469F636-1B47-4941-A70F-3A28900CB934}" presName="text2" presStyleLbl="fgAcc2" presStyleIdx="1" presStyleCnt="2">
        <dgm:presLayoutVars>
          <dgm:chPref val="3"/>
        </dgm:presLayoutVars>
      </dgm:prSet>
      <dgm:spPr/>
      <dgm:t>
        <a:bodyPr/>
        <a:lstStyle/>
        <a:p>
          <a:endParaRPr lang="es-EC"/>
        </a:p>
      </dgm:t>
    </dgm:pt>
    <dgm:pt modelId="{64E583D4-E622-42B3-924E-0A36F5EB9C5E}" type="pres">
      <dgm:prSet presAssocID="{E469F636-1B47-4941-A70F-3A28900CB934}" presName="hierChild3" presStyleCnt="0"/>
      <dgm:spPr/>
    </dgm:pt>
  </dgm:ptLst>
  <dgm:cxnLst>
    <dgm:cxn modelId="{8C322E1B-26E7-42FD-9F7D-62A06BD708B9}" type="presOf" srcId="{E57558B9-8E3D-428D-A22D-B60E8426AA4C}" destId="{34DBCCEB-4571-436E-B8BB-328268130917}" srcOrd="0" destOrd="0" presId="urn:microsoft.com/office/officeart/2005/8/layout/hierarchy1"/>
    <dgm:cxn modelId="{1F9611D3-0EE2-4478-ACB4-E21719929EA1}" type="presOf" srcId="{A7A32DF9-168C-4D85-B4C2-FF363B83BA17}" destId="{02397240-130A-4F4D-958D-701A60DE61C9}" srcOrd="0" destOrd="0" presId="urn:microsoft.com/office/officeart/2005/8/layout/hierarchy1"/>
    <dgm:cxn modelId="{5B966D93-3F9A-4EF0-8C27-F95CA6E4D960}" srcId="{BC4D2FE8-1731-4185-8202-37B073E5231C}" destId="{A7A32DF9-168C-4D85-B4C2-FF363B83BA17}" srcOrd="0" destOrd="0" parTransId="{02840B44-B2EF-4FF2-B063-13AC6D1791DE}" sibTransId="{19E1C9CD-BFEC-4A6D-A9FE-1021ACE5953C}"/>
    <dgm:cxn modelId="{97823076-221F-46DF-BC3D-B966393531C5}" type="presOf" srcId="{ECC6CC3F-9A39-4B9D-8D9B-93BA76142D23}" destId="{D2F39A2D-3293-4BB9-AAA4-E2AC85D6184A}" srcOrd="0" destOrd="0" presId="urn:microsoft.com/office/officeart/2005/8/layout/hierarchy1"/>
    <dgm:cxn modelId="{0FE5F134-458C-414C-B09B-1BC491A19F66}" type="presOf" srcId="{BC4D2FE8-1731-4185-8202-37B073E5231C}" destId="{D8C7C939-7B50-49F1-9B04-3A47A886B79D}" srcOrd="0" destOrd="0" presId="urn:microsoft.com/office/officeart/2005/8/layout/hierarchy1"/>
    <dgm:cxn modelId="{678C8830-A52B-485D-9BD8-38F74F94EA01}" type="presOf" srcId="{A0EACEBD-B118-40ED-8059-2A19A77EB11F}" destId="{5E2BF7C0-34AD-4060-904A-6AB76279E0F0}" srcOrd="0" destOrd="0" presId="urn:microsoft.com/office/officeart/2005/8/layout/hierarchy1"/>
    <dgm:cxn modelId="{DD74794B-C3B7-4BFD-B6CF-82F735756DAC}" srcId="{A7A32DF9-168C-4D85-B4C2-FF363B83BA17}" destId="{E469F636-1B47-4941-A70F-3A28900CB934}" srcOrd="1" destOrd="0" parTransId="{ECC6CC3F-9A39-4B9D-8D9B-93BA76142D23}" sibTransId="{0A609782-2056-43EE-98E0-A0F85CCD785F}"/>
    <dgm:cxn modelId="{A61CBB78-24C9-4B0D-B7C4-D9C74910E6F0}" type="presOf" srcId="{E469F636-1B47-4941-A70F-3A28900CB934}" destId="{BAB8A0F4-2F51-44A2-A8CC-21B06E5D0088}" srcOrd="0" destOrd="0" presId="urn:microsoft.com/office/officeart/2005/8/layout/hierarchy1"/>
    <dgm:cxn modelId="{92845BAA-93D9-4A04-BFC9-7066C55AF06C}" srcId="{A7A32DF9-168C-4D85-B4C2-FF363B83BA17}" destId="{A0EACEBD-B118-40ED-8059-2A19A77EB11F}" srcOrd="0" destOrd="0" parTransId="{E57558B9-8E3D-428D-A22D-B60E8426AA4C}" sibTransId="{91359493-64E3-4BF2-8DD7-7990BA5891D4}"/>
    <dgm:cxn modelId="{C68B9EC2-C813-45E2-BE74-C8EE76FA9A08}" type="presParOf" srcId="{D8C7C939-7B50-49F1-9B04-3A47A886B79D}" destId="{47C8A8AF-B990-43F8-B549-21234AA73C66}" srcOrd="0" destOrd="0" presId="urn:microsoft.com/office/officeart/2005/8/layout/hierarchy1"/>
    <dgm:cxn modelId="{53FF8748-3D38-4389-A1B7-3EB033C057F7}" type="presParOf" srcId="{47C8A8AF-B990-43F8-B549-21234AA73C66}" destId="{693B5D5B-4158-4B71-A367-4E9FF0F26BA3}" srcOrd="0" destOrd="0" presId="urn:microsoft.com/office/officeart/2005/8/layout/hierarchy1"/>
    <dgm:cxn modelId="{A25E0383-FCA2-4238-B5F1-3471763E293F}" type="presParOf" srcId="{693B5D5B-4158-4B71-A367-4E9FF0F26BA3}" destId="{9DB5B36E-30AC-4C1F-8291-D766229AFB86}" srcOrd="0" destOrd="0" presId="urn:microsoft.com/office/officeart/2005/8/layout/hierarchy1"/>
    <dgm:cxn modelId="{9D1CC5DA-8708-40B2-AF21-03DA696A7F67}" type="presParOf" srcId="{693B5D5B-4158-4B71-A367-4E9FF0F26BA3}" destId="{02397240-130A-4F4D-958D-701A60DE61C9}" srcOrd="1" destOrd="0" presId="urn:microsoft.com/office/officeart/2005/8/layout/hierarchy1"/>
    <dgm:cxn modelId="{E6551228-2C9D-4324-901A-C24D0A40F6BF}" type="presParOf" srcId="{47C8A8AF-B990-43F8-B549-21234AA73C66}" destId="{F16B3B65-DB82-47A4-BC1E-07A0BCA9E8B6}" srcOrd="1" destOrd="0" presId="urn:microsoft.com/office/officeart/2005/8/layout/hierarchy1"/>
    <dgm:cxn modelId="{93FC372B-0791-4E55-BEF3-24EAB3D13B5B}" type="presParOf" srcId="{F16B3B65-DB82-47A4-BC1E-07A0BCA9E8B6}" destId="{34DBCCEB-4571-436E-B8BB-328268130917}" srcOrd="0" destOrd="0" presId="urn:microsoft.com/office/officeart/2005/8/layout/hierarchy1"/>
    <dgm:cxn modelId="{B92014C3-0FEF-48A6-B3E1-71C1085EE5B0}" type="presParOf" srcId="{F16B3B65-DB82-47A4-BC1E-07A0BCA9E8B6}" destId="{B38B05DD-BEBD-4FAB-A421-B70B3F749769}" srcOrd="1" destOrd="0" presId="urn:microsoft.com/office/officeart/2005/8/layout/hierarchy1"/>
    <dgm:cxn modelId="{0ACBC9F8-C727-4D32-84E4-730D834C263D}" type="presParOf" srcId="{B38B05DD-BEBD-4FAB-A421-B70B3F749769}" destId="{EEDA90A9-60A4-4C4A-A946-E937FB6C9D8D}" srcOrd="0" destOrd="0" presId="urn:microsoft.com/office/officeart/2005/8/layout/hierarchy1"/>
    <dgm:cxn modelId="{F5A4AB94-A73F-4633-9BA6-EE1E2A3E5519}" type="presParOf" srcId="{EEDA90A9-60A4-4C4A-A946-E937FB6C9D8D}" destId="{3FF70711-F8CF-4A8F-B56C-8F2D55A0AF59}" srcOrd="0" destOrd="0" presId="urn:microsoft.com/office/officeart/2005/8/layout/hierarchy1"/>
    <dgm:cxn modelId="{871BC3BA-0DBD-403F-843F-D7D057D6C0BC}" type="presParOf" srcId="{EEDA90A9-60A4-4C4A-A946-E937FB6C9D8D}" destId="{5E2BF7C0-34AD-4060-904A-6AB76279E0F0}" srcOrd="1" destOrd="0" presId="urn:microsoft.com/office/officeart/2005/8/layout/hierarchy1"/>
    <dgm:cxn modelId="{4C23C1DF-332C-45BC-AD28-384FFCC70E61}" type="presParOf" srcId="{B38B05DD-BEBD-4FAB-A421-B70B3F749769}" destId="{9DCDAB14-87E6-44A5-BE6F-4ACE7ECA5E4A}" srcOrd="1" destOrd="0" presId="urn:microsoft.com/office/officeart/2005/8/layout/hierarchy1"/>
    <dgm:cxn modelId="{31497A62-6AD2-4F66-93B5-5199D943E1C5}" type="presParOf" srcId="{F16B3B65-DB82-47A4-BC1E-07A0BCA9E8B6}" destId="{D2F39A2D-3293-4BB9-AAA4-E2AC85D6184A}" srcOrd="2" destOrd="0" presId="urn:microsoft.com/office/officeart/2005/8/layout/hierarchy1"/>
    <dgm:cxn modelId="{FAF3E56E-2298-4D10-A01F-A2A92459D3AC}" type="presParOf" srcId="{F16B3B65-DB82-47A4-BC1E-07A0BCA9E8B6}" destId="{2A1F429C-2514-43DF-B693-B913D3C5F8E7}" srcOrd="3" destOrd="0" presId="urn:microsoft.com/office/officeart/2005/8/layout/hierarchy1"/>
    <dgm:cxn modelId="{BA02A71A-FB12-4E06-B9F0-F06714F42244}" type="presParOf" srcId="{2A1F429C-2514-43DF-B693-B913D3C5F8E7}" destId="{930A0748-36C8-46F8-BEF7-CC9F0F10FAEE}" srcOrd="0" destOrd="0" presId="urn:microsoft.com/office/officeart/2005/8/layout/hierarchy1"/>
    <dgm:cxn modelId="{2187FC5E-7F4A-4648-88B3-DEBB2DB2BD9F}" type="presParOf" srcId="{930A0748-36C8-46F8-BEF7-CC9F0F10FAEE}" destId="{D1FA3261-39CE-4C1F-9151-6A5F6E9682CB}" srcOrd="0" destOrd="0" presId="urn:microsoft.com/office/officeart/2005/8/layout/hierarchy1"/>
    <dgm:cxn modelId="{31BE5A71-F0D3-4723-8694-2CFE157D4727}" type="presParOf" srcId="{930A0748-36C8-46F8-BEF7-CC9F0F10FAEE}" destId="{BAB8A0F4-2F51-44A2-A8CC-21B06E5D0088}" srcOrd="1" destOrd="0" presId="urn:microsoft.com/office/officeart/2005/8/layout/hierarchy1"/>
    <dgm:cxn modelId="{FB4BC77B-656E-467A-80CE-C6CCB9AA61E5}" type="presParOf" srcId="{2A1F429C-2514-43DF-B693-B913D3C5F8E7}" destId="{64E583D4-E622-42B3-924E-0A36F5EB9C5E}"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2C32E5B-71EE-49EB-A2B8-19E6A338E8FC}" type="doc">
      <dgm:prSet loTypeId="urn:microsoft.com/office/officeart/2005/8/layout/process4" loCatId="list" qsTypeId="urn:microsoft.com/office/officeart/2005/8/quickstyle/simple3" qsCatId="simple" csTypeId="urn:microsoft.com/office/officeart/2005/8/colors/accent5_1" csCatId="accent5" phldr="1"/>
      <dgm:spPr/>
      <dgm:t>
        <a:bodyPr/>
        <a:lstStyle/>
        <a:p>
          <a:endParaRPr lang="es-EC"/>
        </a:p>
      </dgm:t>
    </dgm:pt>
    <dgm:pt modelId="{DE7C1DC6-F59F-456C-83EE-E0EBC5E277B8}">
      <dgm:prSet phldrT="[Texto]"/>
      <dgm:spPr/>
      <dgm:t>
        <a:bodyPr/>
        <a:lstStyle/>
        <a:p>
          <a:r>
            <a:rPr lang="es-EC" dirty="0" smtClean="0"/>
            <a:t> Disminuir la carga excesiva de trabajo : Para una mejor dirección exitosa de la carga de trabajo es importante sentirse a gusto en el trabajo, lo cual es posible conseguir siguiendo unas sencillas técnicas: </a:t>
          </a:r>
          <a:endParaRPr lang="es-EC" dirty="0"/>
        </a:p>
      </dgm:t>
    </dgm:pt>
    <dgm:pt modelId="{1301AA53-92EA-4F7C-B294-A3FE9019F5BB}" type="parTrans" cxnId="{FF3545E5-0430-423C-9B6F-C4076483D978}">
      <dgm:prSet/>
      <dgm:spPr/>
      <dgm:t>
        <a:bodyPr/>
        <a:lstStyle/>
        <a:p>
          <a:endParaRPr lang="es-EC"/>
        </a:p>
      </dgm:t>
    </dgm:pt>
    <dgm:pt modelId="{237A5565-2D9F-405C-A2E9-1A4B1D5EE3C8}" type="sibTrans" cxnId="{FF3545E5-0430-423C-9B6F-C4076483D978}">
      <dgm:prSet/>
      <dgm:spPr/>
      <dgm:t>
        <a:bodyPr/>
        <a:lstStyle/>
        <a:p>
          <a:endParaRPr lang="es-EC"/>
        </a:p>
      </dgm:t>
    </dgm:pt>
    <dgm:pt modelId="{851C9E03-D34B-43D9-86DA-6C5FF9BF8CC5}">
      <dgm:prSet phldrT="[Texto]"/>
      <dgm:spPr/>
      <dgm:t>
        <a:bodyPr/>
        <a:lstStyle/>
        <a:p>
          <a:r>
            <a:rPr lang="es-EC" dirty="0" smtClean="0"/>
            <a:t>: 1. Tomar descansos cortos regulares</a:t>
          </a:r>
          <a:endParaRPr lang="es-EC" dirty="0"/>
        </a:p>
      </dgm:t>
    </dgm:pt>
    <dgm:pt modelId="{A96D4D97-0731-41FC-A4D3-8DB1511DC5FE}" type="parTrans" cxnId="{32BDA453-8CB6-4944-856A-FF1244A04F9F}">
      <dgm:prSet/>
      <dgm:spPr/>
      <dgm:t>
        <a:bodyPr/>
        <a:lstStyle/>
        <a:p>
          <a:endParaRPr lang="es-EC"/>
        </a:p>
      </dgm:t>
    </dgm:pt>
    <dgm:pt modelId="{BA28373D-1FDA-47BD-B6B9-2669EEBF68F6}" type="sibTrans" cxnId="{32BDA453-8CB6-4944-856A-FF1244A04F9F}">
      <dgm:prSet/>
      <dgm:spPr/>
      <dgm:t>
        <a:bodyPr/>
        <a:lstStyle/>
        <a:p>
          <a:endParaRPr lang="es-EC"/>
        </a:p>
      </dgm:t>
    </dgm:pt>
    <dgm:pt modelId="{5EEBAF72-E84C-4339-A6B0-3BCD5206BE91}">
      <dgm:prSet phldrT="[Texto]"/>
      <dgm:spPr/>
      <dgm:t>
        <a:bodyPr/>
        <a:lstStyle/>
        <a:p>
          <a:r>
            <a:rPr lang="es-EC" dirty="0" smtClean="0"/>
            <a:t>2. Reducir las labores multitareas</a:t>
          </a:r>
          <a:endParaRPr lang="es-EC" dirty="0"/>
        </a:p>
      </dgm:t>
    </dgm:pt>
    <dgm:pt modelId="{99C5369E-0472-49CA-8D59-E4D8D456906A}" type="parTrans" cxnId="{846BD5EC-F9CB-4091-8885-CD37038BB640}">
      <dgm:prSet/>
      <dgm:spPr/>
      <dgm:t>
        <a:bodyPr/>
        <a:lstStyle/>
        <a:p>
          <a:endParaRPr lang="es-EC"/>
        </a:p>
      </dgm:t>
    </dgm:pt>
    <dgm:pt modelId="{DE2B45A8-467C-446E-983E-BE5263FCC75C}" type="sibTrans" cxnId="{846BD5EC-F9CB-4091-8885-CD37038BB640}">
      <dgm:prSet/>
      <dgm:spPr/>
      <dgm:t>
        <a:bodyPr/>
        <a:lstStyle/>
        <a:p>
          <a:endParaRPr lang="es-EC"/>
        </a:p>
      </dgm:t>
    </dgm:pt>
    <dgm:pt modelId="{CE323DEC-F38A-40DF-A096-390139589881}" type="pres">
      <dgm:prSet presAssocID="{B2C32E5B-71EE-49EB-A2B8-19E6A338E8FC}" presName="Name0" presStyleCnt="0">
        <dgm:presLayoutVars>
          <dgm:dir/>
          <dgm:animLvl val="lvl"/>
          <dgm:resizeHandles val="exact"/>
        </dgm:presLayoutVars>
      </dgm:prSet>
      <dgm:spPr/>
      <dgm:t>
        <a:bodyPr/>
        <a:lstStyle/>
        <a:p>
          <a:endParaRPr lang="es-EC"/>
        </a:p>
      </dgm:t>
    </dgm:pt>
    <dgm:pt modelId="{E510E1EF-0354-4277-84C5-27350B369431}" type="pres">
      <dgm:prSet presAssocID="{DE7C1DC6-F59F-456C-83EE-E0EBC5E277B8}" presName="boxAndChildren" presStyleCnt="0"/>
      <dgm:spPr/>
    </dgm:pt>
    <dgm:pt modelId="{B43ACB1E-22F9-4350-809C-7A0599F53204}" type="pres">
      <dgm:prSet presAssocID="{DE7C1DC6-F59F-456C-83EE-E0EBC5E277B8}" presName="parentTextBox" presStyleLbl="node1" presStyleIdx="0" presStyleCnt="1"/>
      <dgm:spPr/>
      <dgm:t>
        <a:bodyPr/>
        <a:lstStyle/>
        <a:p>
          <a:endParaRPr lang="es-EC"/>
        </a:p>
      </dgm:t>
    </dgm:pt>
    <dgm:pt modelId="{31F2632C-1AAE-47E6-A594-875B39343FE6}" type="pres">
      <dgm:prSet presAssocID="{DE7C1DC6-F59F-456C-83EE-E0EBC5E277B8}" presName="entireBox" presStyleLbl="node1" presStyleIdx="0" presStyleCnt="1"/>
      <dgm:spPr/>
      <dgm:t>
        <a:bodyPr/>
        <a:lstStyle/>
        <a:p>
          <a:endParaRPr lang="es-EC"/>
        </a:p>
      </dgm:t>
    </dgm:pt>
    <dgm:pt modelId="{8218EEF0-87A6-43A2-A217-337196894188}" type="pres">
      <dgm:prSet presAssocID="{DE7C1DC6-F59F-456C-83EE-E0EBC5E277B8}" presName="descendantBox" presStyleCnt="0"/>
      <dgm:spPr/>
    </dgm:pt>
    <dgm:pt modelId="{89B277AE-FEE4-479A-9BD4-F776527C23E7}" type="pres">
      <dgm:prSet presAssocID="{851C9E03-D34B-43D9-86DA-6C5FF9BF8CC5}" presName="childTextBox" presStyleLbl="fgAccFollowNode1" presStyleIdx="0" presStyleCnt="2">
        <dgm:presLayoutVars>
          <dgm:bulletEnabled val="1"/>
        </dgm:presLayoutVars>
      </dgm:prSet>
      <dgm:spPr/>
      <dgm:t>
        <a:bodyPr/>
        <a:lstStyle/>
        <a:p>
          <a:endParaRPr lang="es-EC"/>
        </a:p>
      </dgm:t>
    </dgm:pt>
    <dgm:pt modelId="{8174BA49-8EC9-4690-AF31-0FE4A8412645}" type="pres">
      <dgm:prSet presAssocID="{5EEBAF72-E84C-4339-A6B0-3BCD5206BE91}" presName="childTextBox" presStyleLbl="fgAccFollowNode1" presStyleIdx="1" presStyleCnt="2">
        <dgm:presLayoutVars>
          <dgm:bulletEnabled val="1"/>
        </dgm:presLayoutVars>
      </dgm:prSet>
      <dgm:spPr/>
      <dgm:t>
        <a:bodyPr/>
        <a:lstStyle/>
        <a:p>
          <a:endParaRPr lang="es-EC"/>
        </a:p>
      </dgm:t>
    </dgm:pt>
  </dgm:ptLst>
  <dgm:cxnLst>
    <dgm:cxn modelId="{32BDA453-8CB6-4944-856A-FF1244A04F9F}" srcId="{DE7C1DC6-F59F-456C-83EE-E0EBC5E277B8}" destId="{851C9E03-D34B-43D9-86DA-6C5FF9BF8CC5}" srcOrd="0" destOrd="0" parTransId="{A96D4D97-0731-41FC-A4D3-8DB1511DC5FE}" sibTransId="{BA28373D-1FDA-47BD-B6B9-2669EEBF68F6}"/>
    <dgm:cxn modelId="{7F8D0880-5863-4F62-8CB1-C55F84F28217}" type="presOf" srcId="{851C9E03-D34B-43D9-86DA-6C5FF9BF8CC5}" destId="{89B277AE-FEE4-479A-9BD4-F776527C23E7}" srcOrd="0" destOrd="0" presId="urn:microsoft.com/office/officeart/2005/8/layout/process4"/>
    <dgm:cxn modelId="{066027EA-3BC9-44E7-8990-71E516FB99FB}" type="presOf" srcId="{5EEBAF72-E84C-4339-A6B0-3BCD5206BE91}" destId="{8174BA49-8EC9-4690-AF31-0FE4A8412645}" srcOrd="0" destOrd="0" presId="urn:microsoft.com/office/officeart/2005/8/layout/process4"/>
    <dgm:cxn modelId="{FE2CE4F7-0223-49E6-9354-5100E667687F}" type="presOf" srcId="{DE7C1DC6-F59F-456C-83EE-E0EBC5E277B8}" destId="{B43ACB1E-22F9-4350-809C-7A0599F53204}" srcOrd="0" destOrd="0" presId="urn:microsoft.com/office/officeart/2005/8/layout/process4"/>
    <dgm:cxn modelId="{52A3B688-F17A-4493-A926-D0DEA7F4D4CC}" type="presOf" srcId="{B2C32E5B-71EE-49EB-A2B8-19E6A338E8FC}" destId="{CE323DEC-F38A-40DF-A096-390139589881}" srcOrd="0" destOrd="0" presId="urn:microsoft.com/office/officeart/2005/8/layout/process4"/>
    <dgm:cxn modelId="{FF3545E5-0430-423C-9B6F-C4076483D978}" srcId="{B2C32E5B-71EE-49EB-A2B8-19E6A338E8FC}" destId="{DE7C1DC6-F59F-456C-83EE-E0EBC5E277B8}" srcOrd="0" destOrd="0" parTransId="{1301AA53-92EA-4F7C-B294-A3FE9019F5BB}" sibTransId="{237A5565-2D9F-405C-A2E9-1A4B1D5EE3C8}"/>
    <dgm:cxn modelId="{C217E718-49A6-4CD9-A309-92B230161043}" type="presOf" srcId="{DE7C1DC6-F59F-456C-83EE-E0EBC5E277B8}" destId="{31F2632C-1AAE-47E6-A594-875B39343FE6}" srcOrd="1" destOrd="0" presId="urn:microsoft.com/office/officeart/2005/8/layout/process4"/>
    <dgm:cxn modelId="{846BD5EC-F9CB-4091-8885-CD37038BB640}" srcId="{DE7C1DC6-F59F-456C-83EE-E0EBC5E277B8}" destId="{5EEBAF72-E84C-4339-A6B0-3BCD5206BE91}" srcOrd="1" destOrd="0" parTransId="{99C5369E-0472-49CA-8D59-E4D8D456906A}" sibTransId="{DE2B45A8-467C-446E-983E-BE5263FCC75C}"/>
    <dgm:cxn modelId="{EC5A9438-55C3-467E-8F70-B7ECD0A47483}" type="presParOf" srcId="{CE323DEC-F38A-40DF-A096-390139589881}" destId="{E510E1EF-0354-4277-84C5-27350B369431}" srcOrd="0" destOrd="0" presId="urn:microsoft.com/office/officeart/2005/8/layout/process4"/>
    <dgm:cxn modelId="{C47008A0-7033-4C72-8743-AE50959B76C7}" type="presParOf" srcId="{E510E1EF-0354-4277-84C5-27350B369431}" destId="{B43ACB1E-22F9-4350-809C-7A0599F53204}" srcOrd="0" destOrd="0" presId="urn:microsoft.com/office/officeart/2005/8/layout/process4"/>
    <dgm:cxn modelId="{CB09B201-42CA-4B51-AFA7-1C77BE4C63D8}" type="presParOf" srcId="{E510E1EF-0354-4277-84C5-27350B369431}" destId="{31F2632C-1AAE-47E6-A594-875B39343FE6}" srcOrd="1" destOrd="0" presId="urn:microsoft.com/office/officeart/2005/8/layout/process4"/>
    <dgm:cxn modelId="{8EB4E8F9-A9F1-49AA-ABC6-42139AFE6CDA}" type="presParOf" srcId="{E510E1EF-0354-4277-84C5-27350B369431}" destId="{8218EEF0-87A6-43A2-A217-337196894188}" srcOrd="2" destOrd="0" presId="urn:microsoft.com/office/officeart/2005/8/layout/process4"/>
    <dgm:cxn modelId="{4C04D228-8D25-4078-975A-17F3BDFBB3BF}" type="presParOf" srcId="{8218EEF0-87A6-43A2-A217-337196894188}" destId="{89B277AE-FEE4-479A-9BD4-F776527C23E7}" srcOrd="0" destOrd="0" presId="urn:microsoft.com/office/officeart/2005/8/layout/process4"/>
    <dgm:cxn modelId="{55D7050A-395A-4249-8E9C-4FB35EF181C8}" type="presParOf" srcId="{8218EEF0-87A6-43A2-A217-337196894188}" destId="{8174BA49-8EC9-4690-AF31-0FE4A8412645}" srcOrd="1"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4861CE2D-5C39-4833-9EE6-79333C17ABC4}" type="doc">
      <dgm:prSet loTypeId="urn:microsoft.com/office/officeart/2005/8/layout/vList5" loCatId="list" qsTypeId="urn:microsoft.com/office/officeart/2005/8/quickstyle/simple3" qsCatId="simple" csTypeId="urn:microsoft.com/office/officeart/2005/8/colors/accent6_1" csCatId="accent6" phldr="1"/>
      <dgm:spPr/>
      <dgm:t>
        <a:bodyPr/>
        <a:lstStyle/>
        <a:p>
          <a:endParaRPr lang="es-EC"/>
        </a:p>
      </dgm:t>
    </dgm:pt>
    <dgm:pt modelId="{243009F6-AF70-41F7-A84A-6635C8EF675D}">
      <dgm:prSet phldrT="[Texto]"/>
      <dgm:spPr/>
      <dgm:t>
        <a:bodyPr/>
        <a:lstStyle/>
        <a:p>
          <a:r>
            <a:rPr lang="es-EC" dirty="0" smtClean="0"/>
            <a:t>Implementar una estrategia de buenas prácticas laborales en donde se tomaría en cuenta los siguientes puntos </a:t>
          </a:r>
          <a:endParaRPr lang="es-EC" dirty="0"/>
        </a:p>
      </dgm:t>
    </dgm:pt>
    <dgm:pt modelId="{9A82D5F9-83B1-45B2-9D26-38DBEF2EA8C5}" type="parTrans" cxnId="{D0DF7E23-0166-479B-ACBB-A37448B194D1}">
      <dgm:prSet/>
      <dgm:spPr/>
      <dgm:t>
        <a:bodyPr/>
        <a:lstStyle/>
        <a:p>
          <a:endParaRPr lang="es-EC"/>
        </a:p>
      </dgm:t>
    </dgm:pt>
    <dgm:pt modelId="{854F8269-547B-421A-A1E6-03BBDE77E8EE}" type="sibTrans" cxnId="{D0DF7E23-0166-479B-ACBB-A37448B194D1}">
      <dgm:prSet/>
      <dgm:spPr/>
      <dgm:t>
        <a:bodyPr/>
        <a:lstStyle/>
        <a:p>
          <a:endParaRPr lang="es-EC"/>
        </a:p>
      </dgm:t>
    </dgm:pt>
    <dgm:pt modelId="{848869C9-B7C6-4754-8ACC-254B79C41A43}">
      <dgm:prSet phldrT="[Texto]"/>
      <dgm:spPr/>
      <dgm:t>
        <a:bodyPr/>
        <a:lstStyle/>
        <a:p>
          <a:r>
            <a:rPr lang="es-EC" dirty="0" smtClean="0"/>
            <a:t>No maltrato laboral</a:t>
          </a:r>
          <a:endParaRPr lang="es-EC" dirty="0"/>
        </a:p>
      </dgm:t>
    </dgm:pt>
    <dgm:pt modelId="{C6DFAC7F-8885-4B6B-AFEF-ADA935C0B1EF}" type="parTrans" cxnId="{A0A58FB2-D075-4A9E-8583-EB6146443536}">
      <dgm:prSet/>
      <dgm:spPr/>
      <dgm:t>
        <a:bodyPr/>
        <a:lstStyle/>
        <a:p>
          <a:endParaRPr lang="es-EC"/>
        </a:p>
      </dgm:t>
    </dgm:pt>
    <dgm:pt modelId="{3795B03D-C37C-4912-97CE-1ED07ED19F77}" type="sibTrans" cxnId="{A0A58FB2-D075-4A9E-8583-EB6146443536}">
      <dgm:prSet/>
      <dgm:spPr/>
      <dgm:t>
        <a:bodyPr/>
        <a:lstStyle/>
        <a:p>
          <a:endParaRPr lang="es-EC"/>
        </a:p>
      </dgm:t>
    </dgm:pt>
    <dgm:pt modelId="{D5DE2E16-D92C-43BA-803B-DF19D3CF68AC}">
      <dgm:prSet phldrT="[Texto]"/>
      <dgm:spPr/>
      <dgm:t>
        <a:bodyPr/>
        <a:lstStyle/>
        <a:p>
          <a:r>
            <a:rPr lang="es-EC" dirty="0" smtClean="0"/>
            <a:t>Respeto </a:t>
          </a:r>
          <a:endParaRPr lang="es-EC" dirty="0"/>
        </a:p>
      </dgm:t>
    </dgm:pt>
    <dgm:pt modelId="{1133408B-605D-4FA5-A8A8-04FA7D3729A5}" type="parTrans" cxnId="{3365DF60-D60D-426C-9AC6-B62BFA49BDBF}">
      <dgm:prSet/>
      <dgm:spPr/>
      <dgm:t>
        <a:bodyPr/>
        <a:lstStyle/>
        <a:p>
          <a:endParaRPr lang="es-EC"/>
        </a:p>
      </dgm:t>
    </dgm:pt>
    <dgm:pt modelId="{25C811D1-E72F-4F40-B40B-E24EB1FE0463}" type="sibTrans" cxnId="{3365DF60-D60D-426C-9AC6-B62BFA49BDBF}">
      <dgm:prSet/>
      <dgm:spPr/>
      <dgm:t>
        <a:bodyPr/>
        <a:lstStyle/>
        <a:p>
          <a:endParaRPr lang="es-EC"/>
        </a:p>
      </dgm:t>
    </dgm:pt>
    <dgm:pt modelId="{8CBC72B0-7706-4576-86C6-B5953693BF8C}">
      <dgm:prSet phldrT="[Texto]"/>
      <dgm:spPr/>
      <dgm:t>
        <a:bodyPr/>
        <a:lstStyle/>
        <a:p>
          <a:r>
            <a:rPr lang="es-EC" dirty="0" smtClean="0"/>
            <a:t>Responsabilidad funcionaria</a:t>
          </a:r>
          <a:endParaRPr lang="es-EC" dirty="0"/>
        </a:p>
      </dgm:t>
    </dgm:pt>
    <dgm:pt modelId="{F9DD6387-F1C3-4C72-BCDD-47E873B298DA}" type="parTrans" cxnId="{A2D63A34-A8C4-4B80-801B-EDDD7FBF5266}">
      <dgm:prSet/>
      <dgm:spPr/>
      <dgm:t>
        <a:bodyPr/>
        <a:lstStyle/>
        <a:p>
          <a:endParaRPr lang="es-EC"/>
        </a:p>
      </dgm:t>
    </dgm:pt>
    <dgm:pt modelId="{06B6823A-0254-48C8-A983-6EA9223D8850}" type="sibTrans" cxnId="{A2D63A34-A8C4-4B80-801B-EDDD7FBF5266}">
      <dgm:prSet/>
      <dgm:spPr/>
      <dgm:t>
        <a:bodyPr/>
        <a:lstStyle/>
        <a:p>
          <a:endParaRPr lang="es-EC"/>
        </a:p>
      </dgm:t>
    </dgm:pt>
    <dgm:pt modelId="{A9CFDF08-2124-44BA-AA79-C3D4D4A7FB46}">
      <dgm:prSet phldrT="[Texto]"/>
      <dgm:spPr/>
      <dgm:t>
        <a:bodyPr/>
        <a:lstStyle/>
        <a:p>
          <a:r>
            <a:rPr lang="es-EC" dirty="0" smtClean="0"/>
            <a:t>Reconocimientos </a:t>
          </a:r>
          <a:endParaRPr lang="es-EC" dirty="0"/>
        </a:p>
      </dgm:t>
    </dgm:pt>
    <dgm:pt modelId="{1254DBB2-1462-4549-91CB-7060A463C62F}" type="parTrans" cxnId="{20C38992-4A81-4F00-98F8-0DF3534C29CC}">
      <dgm:prSet/>
      <dgm:spPr/>
      <dgm:t>
        <a:bodyPr/>
        <a:lstStyle/>
        <a:p>
          <a:endParaRPr lang="es-EC"/>
        </a:p>
      </dgm:t>
    </dgm:pt>
    <dgm:pt modelId="{6354EA77-C1F8-4877-9ADC-393E031F7CB7}" type="sibTrans" cxnId="{20C38992-4A81-4F00-98F8-0DF3534C29CC}">
      <dgm:prSet/>
      <dgm:spPr/>
      <dgm:t>
        <a:bodyPr/>
        <a:lstStyle/>
        <a:p>
          <a:endParaRPr lang="es-EC"/>
        </a:p>
      </dgm:t>
    </dgm:pt>
    <dgm:pt modelId="{75201362-C328-4F08-9F53-AEF124B4EEA2}">
      <dgm:prSet phldrT="[Texto]"/>
      <dgm:spPr/>
      <dgm:t>
        <a:bodyPr/>
        <a:lstStyle/>
        <a:p>
          <a:r>
            <a:rPr lang="es-EC" dirty="0" smtClean="0"/>
            <a:t>Comunicación </a:t>
          </a:r>
          <a:endParaRPr lang="es-EC" dirty="0"/>
        </a:p>
      </dgm:t>
    </dgm:pt>
    <dgm:pt modelId="{30131311-DAE2-4805-9E59-3E9FAD9EF764}" type="parTrans" cxnId="{3E995F5B-42C0-4766-B85C-CD15FBF17CA3}">
      <dgm:prSet/>
      <dgm:spPr/>
      <dgm:t>
        <a:bodyPr/>
        <a:lstStyle/>
        <a:p>
          <a:endParaRPr lang="es-EC"/>
        </a:p>
      </dgm:t>
    </dgm:pt>
    <dgm:pt modelId="{DF4655AE-2582-403F-8090-9094CED4D5A2}" type="sibTrans" cxnId="{3E995F5B-42C0-4766-B85C-CD15FBF17CA3}">
      <dgm:prSet/>
      <dgm:spPr/>
      <dgm:t>
        <a:bodyPr/>
        <a:lstStyle/>
        <a:p>
          <a:endParaRPr lang="es-EC"/>
        </a:p>
      </dgm:t>
    </dgm:pt>
    <dgm:pt modelId="{60B70B3F-2350-4B9B-B77D-8CC72E8E6453}">
      <dgm:prSet phldrT="[Texto]"/>
      <dgm:spPr/>
      <dgm:t>
        <a:bodyPr/>
        <a:lstStyle/>
        <a:p>
          <a:r>
            <a:rPr lang="es-EC" dirty="0" smtClean="0"/>
            <a:t>Solidaridad </a:t>
          </a:r>
          <a:endParaRPr lang="es-EC" dirty="0"/>
        </a:p>
      </dgm:t>
    </dgm:pt>
    <dgm:pt modelId="{1331348F-ED10-44F7-949D-7B39641FD1B5}" type="parTrans" cxnId="{AD9E13F0-5B5B-42AC-96E8-839E6E647A5C}">
      <dgm:prSet/>
      <dgm:spPr/>
      <dgm:t>
        <a:bodyPr/>
        <a:lstStyle/>
        <a:p>
          <a:endParaRPr lang="es-EC"/>
        </a:p>
      </dgm:t>
    </dgm:pt>
    <dgm:pt modelId="{479F8661-D80E-4BEB-8E36-0A065BB296D7}" type="sibTrans" cxnId="{AD9E13F0-5B5B-42AC-96E8-839E6E647A5C}">
      <dgm:prSet/>
      <dgm:spPr/>
      <dgm:t>
        <a:bodyPr/>
        <a:lstStyle/>
        <a:p>
          <a:endParaRPr lang="es-EC"/>
        </a:p>
      </dgm:t>
    </dgm:pt>
    <dgm:pt modelId="{85E2E765-B09D-4905-B8BC-F572DB1F62AA}">
      <dgm:prSet phldrT="[Texto]"/>
      <dgm:spPr/>
      <dgm:t>
        <a:bodyPr/>
        <a:lstStyle/>
        <a:p>
          <a:r>
            <a:rPr lang="es-EC" dirty="0" smtClean="0"/>
            <a:t>Relaciones laborales </a:t>
          </a:r>
          <a:endParaRPr lang="es-EC" dirty="0"/>
        </a:p>
      </dgm:t>
    </dgm:pt>
    <dgm:pt modelId="{30702C4D-E102-455D-AC50-DAA5FA6D0A6A}" type="parTrans" cxnId="{7B364812-B35B-44A1-B8BF-0FE98074CD7D}">
      <dgm:prSet/>
      <dgm:spPr/>
      <dgm:t>
        <a:bodyPr/>
        <a:lstStyle/>
        <a:p>
          <a:endParaRPr lang="es-EC"/>
        </a:p>
      </dgm:t>
    </dgm:pt>
    <dgm:pt modelId="{7402DCAE-5E37-4FE3-A02F-B4998BE59F4B}" type="sibTrans" cxnId="{7B364812-B35B-44A1-B8BF-0FE98074CD7D}">
      <dgm:prSet/>
      <dgm:spPr/>
      <dgm:t>
        <a:bodyPr/>
        <a:lstStyle/>
        <a:p>
          <a:endParaRPr lang="es-EC"/>
        </a:p>
      </dgm:t>
    </dgm:pt>
    <dgm:pt modelId="{C182180C-2135-48CE-A742-2C473BBB7502}" type="pres">
      <dgm:prSet presAssocID="{4861CE2D-5C39-4833-9EE6-79333C17ABC4}" presName="Name0" presStyleCnt="0">
        <dgm:presLayoutVars>
          <dgm:dir/>
          <dgm:animLvl val="lvl"/>
          <dgm:resizeHandles val="exact"/>
        </dgm:presLayoutVars>
      </dgm:prSet>
      <dgm:spPr/>
      <dgm:t>
        <a:bodyPr/>
        <a:lstStyle/>
        <a:p>
          <a:endParaRPr lang="es-EC"/>
        </a:p>
      </dgm:t>
    </dgm:pt>
    <dgm:pt modelId="{C428946E-9BED-4B11-B18D-287E3F4DE5E5}" type="pres">
      <dgm:prSet presAssocID="{243009F6-AF70-41F7-A84A-6635C8EF675D}" presName="linNode" presStyleCnt="0"/>
      <dgm:spPr/>
    </dgm:pt>
    <dgm:pt modelId="{338E51E4-ECB7-4F6E-B73D-A47466789576}" type="pres">
      <dgm:prSet presAssocID="{243009F6-AF70-41F7-A84A-6635C8EF675D}" presName="parentText" presStyleLbl="node1" presStyleIdx="0" presStyleCnt="1">
        <dgm:presLayoutVars>
          <dgm:chMax val="1"/>
          <dgm:bulletEnabled val="1"/>
        </dgm:presLayoutVars>
      </dgm:prSet>
      <dgm:spPr/>
      <dgm:t>
        <a:bodyPr/>
        <a:lstStyle/>
        <a:p>
          <a:endParaRPr lang="es-EC"/>
        </a:p>
      </dgm:t>
    </dgm:pt>
    <dgm:pt modelId="{A48B135F-364E-4B22-82DB-D9BC21153D07}" type="pres">
      <dgm:prSet presAssocID="{243009F6-AF70-41F7-A84A-6635C8EF675D}" presName="descendantText" presStyleLbl="alignAccFollowNode1" presStyleIdx="0" presStyleCnt="1">
        <dgm:presLayoutVars>
          <dgm:bulletEnabled val="1"/>
        </dgm:presLayoutVars>
      </dgm:prSet>
      <dgm:spPr/>
      <dgm:t>
        <a:bodyPr/>
        <a:lstStyle/>
        <a:p>
          <a:endParaRPr lang="es-EC"/>
        </a:p>
      </dgm:t>
    </dgm:pt>
  </dgm:ptLst>
  <dgm:cxnLst>
    <dgm:cxn modelId="{D0DF7E23-0166-479B-ACBB-A37448B194D1}" srcId="{4861CE2D-5C39-4833-9EE6-79333C17ABC4}" destId="{243009F6-AF70-41F7-A84A-6635C8EF675D}" srcOrd="0" destOrd="0" parTransId="{9A82D5F9-83B1-45B2-9D26-38DBEF2EA8C5}" sibTransId="{854F8269-547B-421A-A1E6-03BBDE77E8EE}"/>
    <dgm:cxn modelId="{A0A58FB2-D075-4A9E-8583-EB6146443536}" srcId="{243009F6-AF70-41F7-A84A-6635C8EF675D}" destId="{848869C9-B7C6-4754-8ACC-254B79C41A43}" srcOrd="0" destOrd="0" parTransId="{C6DFAC7F-8885-4B6B-AFEF-ADA935C0B1EF}" sibTransId="{3795B03D-C37C-4912-97CE-1ED07ED19F77}"/>
    <dgm:cxn modelId="{86CAC76B-8CB8-48A7-9493-2E71BBBC0CC4}" type="presOf" srcId="{75201362-C328-4F08-9F53-AEF124B4EEA2}" destId="{A48B135F-364E-4B22-82DB-D9BC21153D07}" srcOrd="0" destOrd="4" presId="urn:microsoft.com/office/officeart/2005/8/layout/vList5"/>
    <dgm:cxn modelId="{5807E771-9D65-41B0-ABF2-DF217027B3C1}" type="presOf" srcId="{8CBC72B0-7706-4576-86C6-B5953693BF8C}" destId="{A48B135F-364E-4B22-82DB-D9BC21153D07}" srcOrd="0" destOrd="2" presId="urn:microsoft.com/office/officeart/2005/8/layout/vList5"/>
    <dgm:cxn modelId="{749656CF-CE0C-4476-9BE0-A85DBCE7F2BC}" type="presOf" srcId="{848869C9-B7C6-4754-8ACC-254B79C41A43}" destId="{A48B135F-364E-4B22-82DB-D9BC21153D07}" srcOrd="0" destOrd="0" presId="urn:microsoft.com/office/officeart/2005/8/layout/vList5"/>
    <dgm:cxn modelId="{9166696E-16C1-472C-9A97-72A22385B031}" type="presOf" srcId="{D5DE2E16-D92C-43BA-803B-DF19D3CF68AC}" destId="{A48B135F-364E-4B22-82DB-D9BC21153D07}" srcOrd="0" destOrd="1" presId="urn:microsoft.com/office/officeart/2005/8/layout/vList5"/>
    <dgm:cxn modelId="{AD9E13F0-5B5B-42AC-96E8-839E6E647A5C}" srcId="{243009F6-AF70-41F7-A84A-6635C8EF675D}" destId="{60B70B3F-2350-4B9B-B77D-8CC72E8E6453}" srcOrd="5" destOrd="0" parTransId="{1331348F-ED10-44F7-949D-7B39641FD1B5}" sibTransId="{479F8661-D80E-4BEB-8E36-0A065BB296D7}"/>
    <dgm:cxn modelId="{7B364812-B35B-44A1-B8BF-0FE98074CD7D}" srcId="{243009F6-AF70-41F7-A84A-6635C8EF675D}" destId="{85E2E765-B09D-4905-B8BC-F572DB1F62AA}" srcOrd="6" destOrd="0" parTransId="{30702C4D-E102-455D-AC50-DAA5FA6D0A6A}" sibTransId="{7402DCAE-5E37-4FE3-A02F-B4998BE59F4B}"/>
    <dgm:cxn modelId="{20C38992-4A81-4F00-98F8-0DF3534C29CC}" srcId="{243009F6-AF70-41F7-A84A-6635C8EF675D}" destId="{A9CFDF08-2124-44BA-AA79-C3D4D4A7FB46}" srcOrd="3" destOrd="0" parTransId="{1254DBB2-1462-4549-91CB-7060A463C62F}" sibTransId="{6354EA77-C1F8-4877-9ADC-393E031F7CB7}"/>
    <dgm:cxn modelId="{E6F1D5C2-F5DD-4695-9909-30B61D7FBA50}" type="presOf" srcId="{4861CE2D-5C39-4833-9EE6-79333C17ABC4}" destId="{C182180C-2135-48CE-A742-2C473BBB7502}" srcOrd="0" destOrd="0" presId="urn:microsoft.com/office/officeart/2005/8/layout/vList5"/>
    <dgm:cxn modelId="{A2D63A34-A8C4-4B80-801B-EDDD7FBF5266}" srcId="{243009F6-AF70-41F7-A84A-6635C8EF675D}" destId="{8CBC72B0-7706-4576-86C6-B5953693BF8C}" srcOrd="2" destOrd="0" parTransId="{F9DD6387-F1C3-4C72-BCDD-47E873B298DA}" sibTransId="{06B6823A-0254-48C8-A983-6EA9223D8850}"/>
    <dgm:cxn modelId="{46392271-8147-4719-B218-267292264A87}" type="presOf" srcId="{60B70B3F-2350-4B9B-B77D-8CC72E8E6453}" destId="{A48B135F-364E-4B22-82DB-D9BC21153D07}" srcOrd="0" destOrd="5" presId="urn:microsoft.com/office/officeart/2005/8/layout/vList5"/>
    <dgm:cxn modelId="{3E995F5B-42C0-4766-B85C-CD15FBF17CA3}" srcId="{243009F6-AF70-41F7-A84A-6635C8EF675D}" destId="{75201362-C328-4F08-9F53-AEF124B4EEA2}" srcOrd="4" destOrd="0" parTransId="{30131311-DAE2-4805-9E59-3E9FAD9EF764}" sibTransId="{DF4655AE-2582-403F-8090-9094CED4D5A2}"/>
    <dgm:cxn modelId="{D6BBA49B-C639-4BB0-9059-73664B9F76D6}" type="presOf" srcId="{85E2E765-B09D-4905-B8BC-F572DB1F62AA}" destId="{A48B135F-364E-4B22-82DB-D9BC21153D07}" srcOrd="0" destOrd="6" presId="urn:microsoft.com/office/officeart/2005/8/layout/vList5"/>
    <dgm:cxn modelId="{3365DF60-D60D-426C-9AC6-B62BFA49BDBF}" srcId="{243009F6-AF70-41F7-A84A-6635C8EF675D}" destId="{D5DE2E16-D92C-43BA-803B-DF19D3CF68AC}" srcOrd="1" destOrd="0" parTransId="{1133408B-605D-4FA5-A8A8-04FA7D3729A5}" sibTransId="{25C811D1-E72F-4F40-B40B-E24EB1FE0463}"/>
    <dgm:cxn modelId="{77C6D569-8772-4256-B732-A479FC016351}" type="presOf" srcId="{243009F6-AF70-41F7-A84A-6635C8EF675D}" destId="{338E51E4-ECB7-4F6E-B73D-A47466789576}" srcOrd="0" destOrd="0" presId="urn:microsoft.com/office/officeart/2005/8/layout/vList5"/>
    <dgm:cxn modelId="{EF2399B7-B2F6-4D01-A2B6-E4F1AE66E3D6}" type="presOf" srcId="{A9CFDF08-2124-44BA-AA79-C3D4D4A7FB46}" destId="{A48B135F-364E-4B22-82DB-D9BC21153D07}" srcOrd="0" destOrd="3" presId="urn:microsoft.com/office/officeart/2005/8/layout/vList5"/>
    <dgm:cxn modelId="{59D12703-E5F0-48B8-B2AE-9E2D3C4436A8}" type="presParOf" srcId="{C182180C-2135-48CE-A742-2C473BBB7502}" destId="{C428946E-9BED-4B11-B18D-287E3F4DE5E5}" srcOrd="0" destOrd="0" presId="urn:microsoft.com/office/officeart/2005/8/layout/vList5"/>
    <dgm:cxn modelId="{0FA2C0B3-E5B5-471F-BF59-17EACAEC6065}" type="presParOf" srcId="{C428946E-9BED-4B11-B18D-287E3F4DE5E5}" destId="{338E51E4-ECB7-4F6E-B73D-A47466789576}" srcOrd="0" destOrd="0" presId="urn:microsoft.com/office/officeart/2005/8/layout/vList5"/>
    <dgm:cxn modelId="{160C3704-5DC2-4CAC-91F4-9B99937619D2}" type="presParOf" srcId="{C428946E-9BED-4B11-B18D-287E3F4DE5E5}" destId="{A48B135F-364E-4B22-82DB-D9BC21153D07}"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70367BB0-9FED-4921-9B94-C61442961DC6}" type="doc">
      <dgm:prSet loTypeId="urn:microsoft.com/office/officeart/2008/layout/HorizontalMultiLevelHierarchy" loCatId="hierarchy" qsTypeId="urn:microsoft.com/office/officeart/2005/8/quickstyle/simple3" qsCatId="simple" csTypeId="urn:microsoft.com/office/officeart/2005/8/colors/colorful4" csCatId="colorful" phldr="1"/>
      <dgm:spPr/>
      <dgm:t>
        <a:bodyPr/>
        <a:lstStyle/>
        <a:p>
          <a:endParaRPr lang="es-EC"/>
        </a:p>
      </dgm:t>
    </dgm:pt>
    <dgm:pt modelId="{11DFFA71-BF34-45DD-93A9-35154331D7AA}">
      <dgm:prSet phldrT="[Texto]"/>
      <dgm:spPr/>
      <dgm:t>
        <a:bodyPr/>
        <a:lstStyle/>
        <a:p>
          <a:r>
            <a:rPr lang="es-EC" dirty="0" smtClean="0"/>
            <a:t>Conclusiones </a:t>
          </a:r>
          <a:endParaRPr lang="es-EC" dirty="0"/>
        </a:p>
      </dgm:t>
    </dgm:pt>
    <dgm:pt modelId="{D75514F2-CDCE-4E28-BF21-252371D92966}" type="parTrans" cxnId="{4B5EC23D-F0FF-42C1-9DD3-C4FB9E62B3FB}">
      <dgm:prSet/>
      <dgm:spPr/>
      <dgm:t>
        <a:bodyPr/>
        <a:lstStyle/>
        <a:p>
          <a:endParaRPr lang="es-EC"/>
        </a:p>
      </dgm:t>
    </dgm:pt>
    <dgm:pt modelId="{C800EB7B-327B-4A4B-A1FF-891BD18C9997}" type="sibTrans" cxnId="{4B5EC23D-F0FF-42C1-9DD3-C4FB9E62B3FB}">
      <dgm:prSet/>
      <dgm:spPr/>
      <dgm:t>
        <a:bodyPr/>
        <a:lstStyle/>
        <a:p>
          <a:endParaRPr lang="es-EC"/>
        </a:p>
      </dgm:t>
    </dgm:pt>
    <dgm:pt modelId="{6CEE81F1-818C-45CF-BE64-343934B6C65E}">
      <dgm:prSet phldrT="[Texto]" custT="1"/>
      <dgm:spPr/>
      <dgm:t>
        <a:bodyPr/>
        <a:lstStyle/>
        <a:p>
          <a:r>
            <a:rPr lang="es-EC" sz="1800" dirty="0" smtClean="0"/>
            <a:t>Los trabajadores del hospital público de tercer nivel Eugenio Espejo se encuentran con sobrecarga laboral y/o trabajo excesivo, el mismo que desencadenará un estado de fatiga mental, que es uno de los principales síntomas del estrés laboral.</a:t>
          </a:r>
          <a:endParaRPr lang="es-EC" sz="1800" dirty="0"/>
        </a:p>
      </dgm:t>
    </dgm:pt>
    <dgm:pt modelId="{F30F543E-3CD6-4F51-91D5-185957300290}" type="parTrans" cxnId="{E0EC512C-8C28-4A25-803F-9A491835B7ED}">
      <dgm:prSet/>
      <dgm:spPr/>
      <dgm:t>
        <a:bodyPr/>
        <a:lstStyle/>
        <a:p>
          <a:endParaRPr lang="es-EC"/>
        </a:p>
      </dgm:t>
    </dgm:pt>
    <dgm:pt modelId="{50C5DC75-EF60-4C26-A104-B6C903538BAD}" type="sibTrans" cxnId="{E0EC512C-8C28-4A25-803F-9A491835B7ED}">
      <dgm:prSet/>
      <dgm:spPr/>
      <dgm:t>
        <a:bodyPr/>
        <a:lstStyle/>
        <a:p>
          <a:endParaRPr lang="es-EC"/>
        </a:p>
      </dgm:t>
    </dgm:pt>
    <dgm:pt modelId="{FEC11ABB-9684-4F04-BBF8-E1EA8FF79BB1}">
      <dgm:prSet phldrT="[Texto]" custT="1"/>
      <dgm:spPr/>
      <dgm:t>
        <a:bodyPr/>
        <a:lstStyle/>
        <a:p>
          <a:r>
            <a:rPr lang="es-EC" sz="1800" dirty="0" smtClean="0"/>
            <a:t>Existen servidores públicos que llevan trabajando más de 2 años bajo la modalidad de contrato de servicios ocasionales cuyos contratos no fueron renovados y sobrepasa el 30.4% de la totalidad del personal de la entidad, por lo cual se da incumplimiento a la Ley Reformatoria a la Ley Orgánica del Servicio Público (LOSEP), porque la ley establece que este tipo de contratos no podrá  sobrepasar el 20% del total del personal de la entidad. </a:t>
          </a:r>
          <a:endParaRPr lang="es-EC" sz="1800" dirty="0"/>
        </a:p>
      </dgm:t>
    </dgm:pt>
    <dgm:pt modelId="{62312FE7-F8CF-462F-A20D-FC96D8FCE274}" type="parTrans" cxnId="{ABA9A69E-E703-4C7E-8996-9EA4E0DA0042}">
      <dgm:prSet/>
      <dgm:spPr/>
      <dgm:t>
        <a:bodyPr/>
        <a:lstStyle/>
        <a:p>
          <a:endParaRPr lang="es-EC"/>
        </a:p>
      </dgm:t>
    </dgm:pt>
    <dgm:pt modelId="{677DBB60-B5CF-46DA-B43A-E6C5BC4C1DC0}" type="sibTrans" cxnId="{ABA9A69E-E703-4C7E-8996-9EA4E0DA0042}">
      <dgm:prSet/>
      <dgm:spPr/>
      <dgm:t>
        <a:bodyPr/>
        <a:lstStyle/>
        <a:p>
          <a:endParaRPr lang="es-EC"/>
        </a:p>
      </dgm:t>
    </dgm:pt>
    <dgm:pt modelId="{B46233EE-5EF4-45AD-A411-3F1D97DEED09}">
      <dgm:prSet phldrT="[Texto]" custT="1"/>
      <dgm:spPr/>
      <dgm:t>
        <a:bodyPr/>
        <a:lstStyle/>
        <a:p>
          <a:r>
            <a:rPr lang="es-EC" sz="1800" dirty="0" smtClean="0"/>
            <a:t>Los empleados públicos del segmento investigado se sienten poco conformes con el salario, consideran estar desmotivados por los bajos sueldos, porque aspiran a que se suba más el salario por parte del gobierno Ecuatoriano y se actualice la tabla de escala salarial. Un trabajador mal pagado pierde completamente la motivación si no cubre sus necesidades.</a:t>
          </a:r>
          <a:endParaRPr lang="es-EC" sz="1800" dirty="0"/>
        </a:p>
      </dgm:t>
    </dgm:pt>
    <dgm:pt modelId="{538DC5F6-52E6-4D68-B410-3A9239DC9568}" type="parTrans" cxnId="{9B8876EA-3585-4194-AFF4-24EA6871C9DA}">
      <dgm:prSet/>
      <dgm:spPr/>
      <dgm:t>
        <a:bodyPr/>
        <a:lstStyle/>
        <a:p>
          <a:endParaRPr lang="es-EC"/>
        </a:p>
      </dgm:t>
    </dgm:pt>
    <dgm:pt modelId="{9565B692-2848-43CB-B851-3952642A63CB}" type="sibTrans" cxnId="{9B8876EA-3585-4194-AFF4-24EA6871C9DA}">
      <dgm:prSet/>
      <dgm:spPr/>
      <dgm:t>
        <a:bodyPr/>
        <a:lstStyle/>
        <a:p>
          <a:endParaRPr lang="es-EC"/>
        </a:p>
      </dgm:t>
    </dgm:pt>
    <dgm:pt modelId="{62C4F977-BC15-4287-B282-0011C0D5AE1F}" type="pres">
      <dgm:prSet presAssocID="{70367BB0-9FED-4921-9B94-C61442961DC6}" presName="Name0" presStyleCnt="0">
        <dgm:presLayoutVars>
          <dgm:chPref val="1"/>
          <dgm:dir/>
          <dgm:animOne val="branch"/>
          <dgm:animLvl val="lvl"/>
          <dgm:resizeHandles val="exact"/>
        </dgm:presLayoutVars>
      </dgm:prSet>
      <dgm:spPr/>
      <dgm:t>
        <a:bodyPr/>
        <a:lstStyle/>
        <a:p>
          <a:endParaRPr lang="es-EC"/>
        </a:p>
      </dgm:t>
    </dgm:pt>
    <dgm:pt modelId="{158F5B2A-D41F-42FE-9EAA-601EE6EA1919}" type="pres">
      <dgm:prSet presAssocID="{11DFFA71-BF34-45DD-93A9-35154331D7AA}" presName="root1" presStyleCnt="0"/>
      <dgm:spPr/>
    </dgm:pt>
    <dgm:pt modelId="{2953B5F4-F7A5-4D93-8413-047DCD811D5D}" type="pres">
      <dgm:prSet presAssocID="{11DFFA71-BF34-45DD-93A9-35154331D7AA}" presName="LevelOneTextNode" presStyleLbl="node0" presStyleIdx="0" presStyleCnt="1">
        <dgm:presLayoutVars>
          <dgm:chPref val="3"/>
        </dgm:presLayoutVars>
      </dgm:prSet>
      <dgm:spPr/>
      <dgm:t>
        <a:bodyPr/>
        <a:lstStyle/>
        <a:p>
          <a:endParaRPr lang="es-EC"/>
        </a:p>
      </dgm:t>
    </dgm:pt>
    <dgm:pt modelId="{93D98008-2EAA-4D6D-8434-404235CB2113}" type="pres">
      <dgm:prSet presAssocID="{11DFFA71-BF34-45DD-93A9-35154331D7AA}" presName="level2hierChild" presStyleCnt="0"/>
      <dgm:spPr/>
    </dgm:pt>
    <dgm:pt modelId="{3C298709-800A-4E22-8841-DE98DE97723A}" type="pres">
      <dgm:prSet presAssocID="{F30F543E-3CD6-4F51-91D5-185957300290}" presName="conn2-1" presStyleLbl="parChTrans1D2" presStyleIdx="0" presStyleCnt="3"/>
      <dgm:spPr/>
      <dgm:t>
        <a:bodyPr/>
        <a:lstStyle/>
        <a:p>
          <a:endParaRPr lang="es-EC"/>
        </a:p>
      </dgm:t>
    </dgm:pt>
    <dgm:pt modelId="{F9C5F217-B830-4595-88A7-8A9B91EBDCF8}" type="pres">
      <dgm:prSet presAssocID="{F30F543E-3CD6-4F51-91D5-185957300290}" presName="connTx" presStyleLbl="parChTrans1D2" presStyleIdx="0" presStyleCnt="3"/>
      <dgm:spPr/>
      <dgm:t>
        <a:bodyPr/>
        <a:lstStyle/>
        <a:p>
          <a:endParaRPr lang="es-EC"/>
        </a:p>
      </dgm:t>
    </dgm:pt>
    <dgm:pt modelId="{40622FD8-08BE-471A-9512-4E0182802B49}" type="pres">
      <dgm:prSet presAssocID="{6CEE81F1-818C-45CF-BE64-343934B6C65E}" presName="root2" presStyleCnt="0"/>
      <dgm:spPr/>
    </dgm:pt>
    <dgm:pt modelId="{837AD1D6-42B3-45DD-833C-68EEF0C4B83C}" type="pres">
      <dgm:prSet presAssocID="{6CEE81F1-818C-45CF-BE64-343934B6C65E}" presName="LevelTwoTextNode" presStyleLbl="node2" presStyleIdx="0" presStyleCnt="3" custScaleX="205391" custScaleY="175276">
        <dgm:presLayoutVars>
          <dgm:chPref val="3"/>
        </dgm:presLayoutVars>
      </dgm:prSet>
      <dgm:spPr/>
      <dgm:t>
        <a:bodyPr/>
        <a:lstStyle/>
        <a:p>
          <a:endParaRPr lang="es-EC"/>
        </a:p>
      </dgm:t>
    </dgm:pt>
    <dgm:pt modelId="{16D264C6-5837-41C6-AE4E-86DFBD128F71}" type="pres">
      <dgm:prSet presAssocID="{6CEE81F1-818C-45CF-BE64-343934B6C65E}" presName="level3hierChild" presStyleCnt="0"/>
      <dgm:spPr/>
    </dgm:pt>
    <dgm:pt modelId="{EE6B1EBE-B4FA-48A7-AE94-E990A61EF993}" type="pres">
      <dgm:prSet presAssocID="{62312FE7-F8CF-462F-A20D-FC96D8FCE274}" presName="conn2-1" presStyleLbl="parChTrans1D2" presStyleIdx="1" presStyleCnt="3"/>
      <dgm:spPr/>
      <dgm:t>
        <a:bodyPr/>
        <a:lstStyle/>
        <a:p>
          <a:endParaRPr lang="es-EC"/>
        </a:p>
      </dgm:t>
    </dgm:pt>
    <dgm:pt modelId="{968B4563-B9B1-4407-829E-B67631E264DA}" type="pres">
      <dgm:prSet presAssocID="{62312FE7-F8CF-462F-A20D-FC96D8FCE274}" presName="connTx" presStyleLbl="parChTrans1D2" presStyleIdx="1" presStyleCnt="3"/>
      <dgm:spPr/>
      <dgm:t>
        <a:bodyPr/>
        <a:lstStyle/>
        <a:p>
          <a:endParaRPr lang="es-EC"/>
        </a:p>
      </dgm:t>
    </dgm:pt>
    <dgm:pt modelId="{DD543385-80BB-47CD-B49B-67B5C0659AD8}" type="pres">
      <dgm:prSet presAssocID="{FEC11ABB-9684-4F04-BBF8-E1EA8FF79BB1}" presName="root2" presStyleCnt="0"/>
      <dgm:spPr/>
    </dgm:pt>
    <dgm:pt modelId="{C19F20B3-78E4-4F63-8223-C9D6AA0AF012}" type="pres">
      <dgm:prSet presAssocID="{FEC11ABB-9684-4F04-BBF8-E1EA8FF79BB1}" presName="LevelTwoTextNode" presStyleLbl="node2" presStyleIdx="1" presStyleCnt="3" custScaleX="210838" custScaleY="167600" custLinFactNeighborX="3543">
        <dgm:presLayoutVars>
          <dgm:chPref val="3"/>
        </dgm:presLayoutVars>
      </dgm:prSet>
      <dgm:spPr/>
      <dgm:t>
        <a:bodyPr/>
        <a:lstStyle/>
        <a:p>
          <a:endParaRPr lang="es-EC"/>
        </a:p>
      </dgm:t>
    </dgm:pt>
    <dgm:pt modelId="{50A8D5E7-DE90-43C8-A147-0A59E5410A12}" type="pres">
      <dgm:prSet presAssocID="{FEC11ABB-9684-4F04-BBF8-E1EA8FF79BB1}" presName="level3hierChild" presStyleCnt="0"/>
      <dgm:spPr/>
    </dgm:pt>
    <dgm:pt modelId="{B5DBBF17-0FD4-4977-B791-486AA1CB3EF3}" type="pres">
      <dgm:prSet presAssocID="{538DC5F6-52E6-4D68-B410-3A9239DC9568}" presName="conn2-1" presStyleLbl="parChTrans1D2" presStyleIdx="2" presStyleCnt="3"/>
      <dgm:spPr/>
      <dgm:t>
        <a:bodyPr/>
        <a:lstStyle/>
        <a:p>
          <a:endParaRPr lang="es-EC"/>
        </a:p>
      </dgm:t>
    </dgm:pt>
    <dgm:pt modelId="{473FE67C-9C3D-4A63-B122-0DF884FF7DDE}" type="pres">
      <dgm:prSet presAssocID="{538DC5F6-52E6-4D68-B410-3A9239DC9568}" presName="connTx" presStyleLbl="parChTrans1D2" presStyleIdx="2" presStyleCnt="3"/>
      <dgm:spPr/>
      <dgm:t>
        <a:bodyPr/>
        <a:lstStyle/>
        <a:p>
          <a:endParaRPr lang="es-EC"/>
        </a:p>
      </dgm:t>
    </dgm:pt>
    <dgm:pt modelId="{E8004B68-BDC6-4054-83F7-9B8B16B4324B}" type="pres">
      <dgm:prSet presAssocID="{B46233EE-5EF4-45AD-A411-3F1D97DEED09}" presName="root2" presStyleCnt="0"/>
      <dgm:spPr/>
    </dgm:pt>
    <dgm:pt modelId="{2628765D-D263-4163-A61C-452EB5F27F5A}" type="pres">
      <dgm:prSet presAssocID="{B46233EE-5EF4-45AD-A411-3F1D97DEED09}" presName="LevelTwoTextNode" presStyleLbl="node2" presStyleIdx="2" presStyleCnt="3" custScaleX="218770" custScaleY="131340">
        <dgm:presLayoutVars>
          <dgm:chPref val="3"/>
        </dgm:presLayoutVars>
      </dgm:prSet>
      <dgm:spPr/>
      <dgm:t>
        <a:bodyPr/>
        <a:lstStyle/>
        <a:p>
          <a:endParaRPr lang="es-EC"/>
        </a:p>
      </dgm:t>
    </dgm:pt>
    <dgm:pt modelId="{3505C3C8-D2D4-44BF-98B2-013F6FEC3943}" type="pres">
      <dgm:prSet presAssocID="{B46233EE-5EF4-45AD-A411-3F1D97DEED09}" presName="level3hierChild" presStyleCnt="0"/>
      <dgm:spPr/>
    </dgm:pt>
  </dgm:ptLst>
  <dgm:cxnLst>
    <dgm:cxn modelId="{ABA9A69E-E703-4C7E-8996-9EA4E0DA0042}" srcId="{11DFFA71-BF34-45DD-93A9-35154331D7AA}" destId="{FEC11ABB-9684-4F04-BBF8-E1EA8FF79BB1}" srcOrd="1" destOrd="0" parTransId="{62312FE7-F8CF-462F-A20D-FC96D8FCE274}" sibTransId="{677DBB60-B5CF-46DA-B43A-E6C5BC4C1DC0}"/>
    <dgm:cxn modelId="{88E44005-BF08-413C-8158-27F8F827B2F9}" type="presOf" srcId="{F30F543E-3CD6-4F51-91D5-185957300290}" destId="{F9C5F217-B830-4595-88A7-8A9B91EBDCF8}" srcOrd="1" destOrd="0" presId="urn:microsoft.com/office/officeart/2008/layout/HorizontalMultiLevelHierarchy"/>
    <dgm:cxn modelId="{E77A1AB5-1FC2-455A-BD02-2AD28EFF84C6}" type="presOf" srcId="{538DC5F6-52E6-4D68-B410-3A9239DC9568}" destId="{B5DBBF17-0FD4-4977-B791-486AA1CB3EF3}" srcOrd="0" destOrd="0" presId="urn:microsoft.com/office/officeart/2008/layout/HorizontalMultiLevelHierarchy"/>
    <dgm:cxn modelId="{F4B96064-5214-4129-A95A-1B136B3F13F7}" type="presOf" srcId="{FEC11ABB-9684-4F04-BBF8-E1EA8FF79BB1}" destId="{C19F20B3-78E4-4F63-8223-C9D6AA0AF012}" srcOrd="0" destOrd="0" presId="urn:microsoft.com/office/officeart/2008/layout/HorizontalMultiLevelHierarchy"/>
    <dgm:cxn modelId="{D4965BB5-68EE-4B98-A8D4-84311568AF3C}" type="presOf" srcId="{B46233EE-5EF4-45AD-A411-3F1D97DEED09}" destId="{2628765D-D263-4163-A61C-452EB5F27F5A}" srcOrd="0" destOrd="0" presId="urn:microsoft.com/office/officeart/2008/layout/HorizontalMultiLevelHierarchy"/>
    <dgm:cxn modelId="{70669AA1-6E53-4F9C-9E47-96B6CF814750}" type="presOf" srcId="{6CEE81F1-818C-45CF-BE64-343934B6C65E}" destId="{837AD1D6-42B3-45DD-833C-68EEF0C4B83C}" srcOrd="0" destOrd="0" presId="urn:microsoft.com/office/officeart/2008/layout/HorizontalMultiLevelHierarchy"/>
    <dgm:cxn modelId="{9B8876EA-3585-4194-AFF4-24EA6871C9DA}" srcId="{11DFFA71-BF34-45DD-93A9-35154331D7AA}" destId="{B46233EE-5EF4-45AD-A411-3F1D97DEED09}" srcOrd="2" destOrd="0" parTransId="{538DC5F6-52E6-4D68-B410-3A9239DC9568}" sibTransId="{9565B692-2848-43CB-B851-3952642A63CB}"/>
    <dgm:cxn modelId="{4B5EC23D-F0FF-42C1-9DD3-C4FB9E62B3FB}" srcId="{70367BB0-9FED-4921-9B94-C61442961DC6}" destId="{11DFFA71-BF34-45DD-93A9-35154331D7AA}" srcOrd="0" destOrd="0" parTransId="{D75514F2-CDCE-4E28-BF21-252371D92966}" sibTransId="{C800EB7B-327B-4A4B-A1FF-891BD18C9997}"/>
    <dgm:cxn modelId="{0AC75FCC-872A-4231-8A1D-2E1C6B6C39BA}" type="presOf" srcId="{62312FE7-F8CF-462F-A20D-FC96D8FCE274}" destId="{EE6B1EBE-B4FA-48A7-AE94-E990A61EF993}" srcOrd="0" destOrd="0" presId="urn:microsoft.com/office/officeart/2008/layout/HorizontalMultiLevelHierarchy"/>
    <dgm:cxn modelId="{2B53CE66-2705-4537-942A-9310D007D071}" type="presOf" srcId="{F30F543E-3CD6-4F51-91D5-185957300290}" destId="{3C298709-800A-4E22-8841-DE98DE97723A}" srcOrd="0" destOrd="0" presId="urn:microsoft.com/office/officeart/2008/layout/HorizontalMultiLevelHierarchy"/>
    <dgm:cxn modelId="{65951522-943C-46B3-8CE9-9ACF5D06202A}" type="presOf" srcId="{11DFFA71-BF34-45DD-93A9-35154331D7AA}" destId="{2953B5F4-F7A5-4D93-8413-047DCD811D5D}" srcOrd="0" destOrd="0" presId="urn:microsoft.com/office/officeart/2008/layout/HorizontalMultiLevelHierarchy"/>
    <dgm:cxn modelId="{E0EC512C-8C28-4A25-803F-9A491835B7ED}" srcId="{11DFFA71-BF34-45DD-93A9-35154331D7AA}" destId="{6CEE81F1-818C-45CF-BE64-343934B6C65E}" srcOrd="0" destOrd="0" parTransId="{F30F543E-3CD6-4F51-91D5-185957300290}" sibTransId="{50C5DC75-EF60-4C26-A104-B6C903538BAD}"/>
    <dgm:cxn modelId="{09FF60DB-52CC-43AF-BB23-1DA50BDCE8BE}" type="presOf" srcId="{538DC5F6-52E6-4D68-B410-3A9239DC9568}" destId="{473FE67C-9C3D-4A63-B122-0DF884FF7DDE}" srcOrd="1" destOrd="0" presId="urn:microsoft.com/office/officeart/2008/layout/HorizontalMultiLevelHierarchy"/>
    <dgm:cxn modelId="{895B9AE2-A601-407A-8027-E331C181DD35}" type="presOf" srcId="{70367BB0-9FED-4921-9B94-C61442961DC6}" destId="{62C4F977-BC15-4287-B282-0011C0D5AE1F}" srcOrd="0" destOrd="0" presId="urn:microsoft.com/office/officeart/2008/layout/HorizontalMultiLevelHierarchy"/>
    <dgm:cxn modelId="{5DA5F268-5236-43AF-B7B6-5B74FCEECA39}" type="presOf" srcId="{62312FE7-F8CF-462F-A20D-FC96D8FCE274}" destId="{968B4563-B9B1-4407-829E-B67631E264DA}" srcOrd="1" destOrd="0" presId="urn:microsoft.com/office/officeart/2008/layout/HorizontalMultiLevelHierarchy"/>
    <dgm:cxn modelId="{99BAE8DF-978C-4A3B-A3E1-813E271F3066}" type="presParOf" srcId="{62C4F977-BC15-4287-B282-0011C0D5AE1F}" destId="{158F5B2A-D41F-42FE-9EAA-601EE6EA1919}" srcOrd="0" destOrd="0" presId="urn:microsoft.com/office/officeart/2008/layout/HorizontalMultiLevelHierarchy"/>
    <dgm:cxn modelId="{CBF99266-1BDA-4FB4-AD28-ABEA80AEC8E2}" type="presParOf" srcId="{158F5B2A-D41F-42FE-9EAA-601EE6EA1919}" destId="{2953B5F4-F7A5-4D93-8413-047DCD811D5D}" srcOrd="0" destOrd="0" presId="urn:microsoft.com/office/officeart/2008/layout/HorizontalMultiLevelHierarchy"/>
    <dgm:cxn modelId="{44F48DB4-2C94-46F7-A964-7E63A0C306BB}" type="presParOf" srcId="{158F5B2A-D41F-42FE-9EAA-601EE6EA1919}" destId="{93D98008-2EAA-4D6D-8434-404235CB2113}" srcOrd="1" destOrd="0" presId="urn:microsoft.com/office/officeart/2008/layout/HorizontalMultiLevelHierarchy"/>
    <dgm:cxn modelId="{AD49F91B-1DA8-492B-BC6F-A5DC59F2ADE8}" type="presParOf" srcId="{93D98008-2EAA-4D6D-8434-404235CB2113}" destId="{3C298709-800A-4E22-8841-DE98DE97723A}" srcOrd="0" destOrd="0" presId="urn:microsoft.com/office/officeart/2008/layout/HorizontalMultiLevelHierarchy"/>
    <dgm:cxn modelId="{BBBA5084-F6A9-4D18-BE6B-B9A312CE67CC}" type="presParOf" srcId="{3C298709-800A-4E22-8841-DE98DE97723A}" destId="{F9C5F217-B830-4595-88A7-8A9B91EBDCF8}" srcOrd="0" destOrd="0" presId="urn:microsoft.com/office/officeart/2008/layout/HorizontalMultiLevelHierarchy"/>
    <dgm:cxn modelId="{12A1B3D9-D824-46C9-96EF-508202906DA1}" type="presParOf" srcId="{93D98008-2EAA-4D6D-8434-404235CB2113}" destId="{40622FD8-08BE-471A-9512-4E0182802B49}" srcOrd="1" destOrd="0" presId="urn:microsoft.com/office/officeart/2008/layout/HorizontalMultiLevelHierarchy"/>
    <dgm:cxn modelId="{3E4CE6C6-DBD7-4710-9F26-8D651F6C7F50}" type="presParOf" srcId="{40622FD8-08BE-471A-9512-4E0182802B49}" destId="{837AD1D6-42B3-45DD-833C-68EEF0C4B83C}" srcOrd="0" destOrd="0" presId="urn:microsoft.com/office/officeart/2008/layout/HorizontalMultiLevelHierarchy"/>
    <dgm:cxn modelId="{30066611-9924-431B-8C8E-EC72BB1735B4}" type="presParOf" srcId="{40622FD8-08BE-471A-9512-4E0182802B49}" destId="{16D264C6-5837-41C6-AE4E-86DFBD128F71}" srcOrd="1" destOrd="0" presId="urn:microsoft.com/office/officeart/2008/layout/HorizontalMultiLevelHierarchy"/>
    <dgm:cxn modelId="{E498BFB3-BACA-47FD-A15E-0141DA8E8FEE}" type="presParOf" srcId="{93D98008-2EAA-4D6D-8434-404235CB2113}" destId="{EE6B1EBE-B4FA-48A7-AE94-E990A61EF993}" srcOrd="2" destOrd="0" presId="urn:microsoft.com/office/officeart/2008/layout/HorizontalMultiLevelHierarchy"/>
    <dgm:cxn modelId="{3F0575FE-724F-4AF1-BFE6-93F3CB0B2303}" type="presParOf" srcId="{EE6B1EBE-B4FA-48A7-AE94-E990A61EF993}" destId="{968B4563-B9B1-4407-829E-B67631E264DA}" srcOrd="0" destOrd="0" presId="urn:microsoft.com/office/officeart/2008/layout/HorizontalMultiLevelHierarchy"/>
    <dgm:cxn modelId="{13EEBE6A-FE2E-460B-93D6-F964A3EFD354}" type="presParOf" srcId="{93D98008-2EAA-4D6D-8434-404235CB2113}" destId="{DD543385-80BB-47CD-B49B-67B5C0659AD8}" srcOrd="3" destOrd="0" presId="urn:microsoft.com/office/officeart/2008/layout/HorizontalMultiLevelHierarchy"/>
    <dgm:cxn modelId="{98695E8A-A5E8-4204-962A-FE293D4C6876}" type="presParOf" srcId="{DD543385-80BB-47CD-B49B-67B5C0659AD8}" destId="{C19F20B3-78E4-4F63-8223-C9D6AA0AF012}" srcOrd="0" destOrd="0" presId="urn:microsoft.com/office/officeart/2008/layout/HorizontalMultiLevelHierarchy"/>
    <dgm:cxn modelId="{736B6459-7128-4F61-9AF7-35E6DA6165E7}" type="presParOf" srcId="{DD543385-80BB-47CD-B49B-67B5C0659AD8}" destId="{50A8D5E7-DE90-43C8-A147-0A59E5410A12}" srcOrd="1" destOrd="0" presId="urn:microsoft.com/office/officeart/2008/layout/HorizontalMultiLevelHierarchy"/>
    <dgm:cxn modelId="{806BD6D9-F9F5-4EEF-B3E9-950FA796E2E4}" type="presParOf" srcId="{93D98008-2EAA-4D6D-8434-404235CB2113}" destId="{B5DBBF17-0FD4-4977-B791-486AA1CB3EF3}" srcOrd="4" destOrd="0" presId="urn:microsoft.com/office/officeart/2008/layout/HorizontalMultiLevelHierarchy"/>
    <dgm:cxn modelId="{8C547BA6-698E-4B18-9411-E263A0013AFC}" type="presParOf" srcId="{B5DBBF17-0FD4-4977-B791-486AA1CB3EF3}" destId="{473FE67C-9C3D-4A63-B122-0DF884FF7DDE}" srcOrd="0" destOrd="0" presId="urn:microsoft.com/office/officeart/2008/layout/HorizontalMultiLevelHierarchy"/>
    <dgm:cxn modelId="{1B3EC5D7-EF2F-422D-B684-46562A4B4E3B}" type="presParOf" srcId="{93D98008-2EAA-4D6D-8434-404235CB2113}" destId="{E8004B68-BDC6-4054-83F7-9B8B16B4324B}" srcOrd="5" destOrd="0" presId="urn:microsoft.com/office/officeart/2008/layout/HorizontalMultiLevelHierarchy"/>
    <dgm:cxn modelId="{F6010EA7-D621-4150-9630-BC81FB27D20B}" type="presParOf" srcId="{E8004B68-BDC6-4054-83F7-9B8B16B4324B}" destId="{2628765D-D263-4163-A61C-452EB5F27F5A}" srcOrd="0" destOrd="0" presId="urn:microsoft.com/office/officeart/2008/layout/HorizontalMultiLevelHierarchy"/>
    <dgm:cxn modelId="{C9285346-0EC5-4275-ACD4-3909D0718DAD}" type="presParOf" srcId="{E8004B68-BDC6-4054-83F7-9B8B16B4324B}" destId="{3505C3C8-D2D4-44BF-98B2-013F6FEC3943}"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0DF136-61D1-42EA-B959-8C47E09244DB}">
      <dsp:nvSpPr>
        <dsp:cNvPr id="0" name=""/>
        <dsp:cNvSpPr/>
      </dsp:nvSpPr>
      <dsp:spPr>
        <a:xfrm>
          <a:off x="0" y="0"/>
          <a:ext cx="10018712" cy="1356360"/>
        </a:xfrm>
        <a:prstGeom prst="rect">
          <a:avLst/>
        </a:prstGeom>
        <a:solidFill>
          <a:schemeClr val="accent6">
            <a:shade val="9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txBody>
        <a:bodyPr spcFirstLastPara="0" vert="horz" wrap="square" lIns="236220" tIns="236220" rIns="236220" bIns="236220" numCol="1" spcCol="1270" anchor="ctr" anchorCtr="0">
          <a:noAutofit/>
        </a:bodyPr>
        <a:lstStyle/>
        <a:p>
          <a:pPr lvl="0" algn="ctr" defTabSz="2755900">
            <a:lnSpc>
              <a:spcPct val="90000"/>
            </a:lnSpc>
            <a:spcBef>
              <a:spcPct val="0"/>
            </a:spcBef>
            <a:spcAft>
              <a:spcPct val="35000"/>
            </a:spcAft>
          </a:pPr>
          <a:r>
            <a:rPr lang="es-EC" sz="6200" kern="1200" dirty="0" smtClean="0">
              <a:solidFill>
                <a:schemeClr val="tx1"/>
              </a:solidFill>
            </a:rPr>
            <a:t>Recomendaciones</a:t>
          </a:r>
          <a:r>
            <a:rPr lang="es-EC" sz="6200" kern="1200" baseline="0" dirty="0" smtClean="0">
              <a:solidFill>
                <a:schemeClr val="tx1"/>
              </a:solidFill>
            </a:rPr>
            <a:t> </a:t>
          </a:r>
          <a:endParaRPr lang="es-EC" sz="6200" kern="1200" dirty="0">
            <a:solidFill>
              <a:schemeClr val="tx1"/>
            </a:solidFill>
          </a:endParaRPr>
        </a:p>
      </dsp:txBody>
      <dsp:txXfrm>
        <a:off x="0" y="0"/>
        <a:ext cx="10018712" cy="1356360"/>
      </dsp:txXfrm>
    </dsp:sp>
    <dsp:sp modelId="{53919411-E755-4A4A-A9B6-7A60557BD84F}">
      <dsp:nvSpPr>
        <dsp:cNvPr id="0" name=""/>
        <dsp:cNvSpPr/>
      </dsp:nvSpPr>
      <dsp:spPr>
        <a:xfrm>
          <a:off x="4891" y="1356360"/>
          <a:ext cx="3336309" cy="2848356"/>
        </a:xfrm>
        <a:prstGeom prst="rect">
          <a:avLst/>
        </a:prstGeom>
        <a:gradFill rotWithShape="0">
          <a:gsLst>
            <a:gs pos="0">
              <a:schemeClr val="accent6">
                <a:alpha val="90000"/>
                <a:hueOff val="0"/>
                <a:satOff val="0"/>
                <a:lumOff val="0"/>
                <a:alphaOff val="0"/>
                <a:tint val="60000"/>
                <a:lumMod val="104000"/>
              </a:schemeClr>
            </a:gs>
            <a:gs pos="100000">
              <a:schemeClr val="accent6">
                <a:alpha val="90000"/>
                <a:hueOff val="0"/>
                <a:satOff val="0"/>
                <a:lumOff val="0"/>
                <a:alphaOff val="0"/>
                <a:tint val="84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s-EC" sz="2300" kern="1200" dirty="0" smtClean="0"/>
            <a:t>Se recomienda implementar un plan de pausas activas para disminuir el estrés laboral del empleado por el trabajo excesivo.</a:t>
          </a:r>
          <a:endParaRPr lang="es-EC" sz="2300" kern="1200" dirty="0">
            <a:solidFill>
              <a:schemeClr val="tx1"/>
            </a:solidFill>
          </a:endParaRPr>
        </a:p>
      </dsp:txBody>
      <dsp:txXfrm>
        <a:off x="4891" y="1356360"/>
        <a:ext cx="3336309" cy="2848356"/>
      </dsp:txXfrm>
    </dsp:sp>
    <dsp:sp modelId="{DAF15D49-C97A-4D80-930E-9092466FE1A3}">
      <dsp:nvSpPr>
        <dsp:cNvPr id="0" name=""/>
        <dsp:cNvSpPr/>
      </dsp:nvSpPr>
      <dsp:spPr>
        <a:xfrm>
          <a:off x="3341201" y="1356360"/>
          <a:ext cx="3336309" cy="2848356"/>
        </a:xfrm>
        <a:prstGeom prst="rect">
          <a:avLst/>
        </a:prstGeom>
        <a:gradFill rotWithShape="0">
          <a:gsLst>
            <a:gs pos="0">
              <a:schemeClr val="accent6">
                <a:alpha val="90000"/>
                <a:hueOff val="0"/>
                <a:satOff val="0"/>
                <a:lumOff val="0"/>
                <a:alphaOff val="-20000"/>
                <a:tint val="60000"/>
                <a:lumMod val="104000"/>
              </a:schemeClr>
            </a:gs>
            <a:gs pos="100000">
              <a:schemeClr val="accent6">
                <a:alpha val="90000"/>
                <a:hueOff val="0"/>
                <a:satOff val="0"/>
                <a:lumOff val="0"/>
                <a:alphaOff val="-20000"/>
                <a:tint val="84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s-EC" sz="2300" kern="1200" dirty="0" smtClean="0"/>
            <a:t>Analizar el impacto que tiene  los contratos ocasionales dentro de los hospitales públicos de tercer nivel y cumplir con el porcentaje establecido en la ley (LOSEP).</a:t>
          </a:r>
          <a:endParaRPr lang="es-EC" sz="2300" kern="1200" dirty="0">
            <a:solidFill>
              <a:schemeClr val="tx1"/>
            </a:solidFill>
          </a:endParaRPr>
        </a:p>
      </dsp:txBody>
      <dsp:txXfrm>
        <a:off x="3341201" y="1356360"/>
        <a:ext cx="3336309" cy="2848356"/>
      </dsp:txXfrm>
    </dsp:sp>
    <dsp:sp modelId="{6097B6CF-0ACD-44F6-AB65-57185838DE8D}">
      <dsp:nvSpPr>
        <dsp:cNvPr id="0" name=""/>
        <dsp:cNvSpPr/>
      </dsp:nvSpPr>
      <dsp:spPr>
        <a:xfrm>
          <a:off x="6677510" y="1356360"/>
          <a:ext cx="3336309" cy="2848356"/>
        </a:xfrm>
        <a:prstGeom prst="rect">
          <a:avLst/>
        </a:prstGeom>
        <a:gradFill rotWithShape="0">
          <a:gsLst>
            <a:gs pos="0">
              <a:schemeClr val="accent6">
                <a:alpha val="90000"/>
                <a:hueOff val="0"/>
                <a:satOff val="0"/>
                <a:lumOff val="0"/>
                <a:alphaOff val="-40000"/>
                <a:tint val="60000"/>
                <a:lumMod val="104000"/>
              </a:schemeClr>
            </a:gs>
            <a:gs pos="100000">
              <a:schemeClr val="accent6">
                <a:alpha val="90000"/>
                <a:hueOff val="0"/>
                <a:satOff val="0"/>
                <a:lumOff val="0"/>
                <a:alphaOff val="-40000"/>
                <a:tint val="84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s-EC" sz="2300" kern="1200" dirty="0" smtClean="0"/>
            <a:t>Realizar un nuevo modelo de remuneración salarial con el fin de competir con el sector privado, tomando en cuenta la opinión del sector médico en el país. </a:t>
          </a:r>
          <a:endParaRPr lang="es-EC" sz="2300" kern="1200" dirty="0">
            <a:solidFill>
              <a:schemeClr val="tx1"/>
            </a:solidFill>
          </a:endParaRPr>
        </a:p>
      </dsp:txBody>
      <dsp:txXfrm>
        <a:off x="6677510" y="1356360"/>
        <a:ext cx="3336309" cy="2848356"/>
      </dsp:txXfrm>
    </dsp:sp>
    <dsp:sp modelId="{08E9263E-97BD-469A-BD2E-C2DDED06FE8E}">
      <dsp:nvSpPr>
        <dsp:cNvPr id="0" name=""/>
        <dsp:cNvSpPr/>
      </dsp:nvSpPr>
      <dsp:spPr>
        <a:xfrm>
          <a:off x="0" y="4204716"/>
          <a:ext cx="10018712" cy="316484"/>
        </a:xfrm>
        <a:prstGeom prst="rect">
          <a:avLst/>
        </a:prstGeom>
        <a:solidFill>
          <a:schemeClr val="accent6">
            <a:shade val="9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DBBF17-0FD4-4977-B791-486AA1CB3EF3}">
      <dsp:nvSpPr>
        <dsp:cNvPr id="0" name=""/>
        <dsp:cNvSpPr/>
      </dsp:nvSpPr>
      <dsp:spPr>
        <a:xfrm>
          <a:off x="1313004" y="2853266"/>
          <a:ext cx="709873" cy="2125704"/>
        </a:xfrm>
        <a:custGeom>
          <a:avLst/>
          <a:gdLst/>
          <a:ahLst/>
          <a:cxnLst/>
          <a:rect l="0" t="0" r="0" b="0"/>
          <a:pathLst>
            <a:path>
              <a:moveTo>
                <a:pt x="0" y="0"/>
              </a:moveTo>
              <a:lnTo>
                <a:pt x="354936" y="0"/>
              </a:lnTo>
              <a:lnTo>
                <a:pt x="354936" y="2125704"/>
              </a:lnTo>
              <a:lnTo>
                <a:pt x="709873" y="2125704"/>
              </a:lnTo>
            </a:path>
          </a:pathLst>
        </a:custGeom>
        <a:noFill/>
        <a:ln w="15875" cap="rnd"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lang="es-EC" sz="800" kern="1200"/>
        </a:p>
      </dsp:txBody>
      <dsp:txXfrm>
        <a:off x="1611913" y="3860090"/>
        <a:ext cx="112055" cy="112055"/>
      </dsp:txXfrm>
    </dsp:sp>
    <dsp:sp modelId="{EE6B1EBE-B4FA-48A7-AE94-E990A61EF993}">
      <dsp:nvSpPr>
        <dsp:cNvPr id="0" name=""/>
        <dsp:cNvSpPr/>
      </dsp:nvSpPr>
      <dsp:spPr>
        <a:xfrm>
          <a:off x="1313004" y="2853266"/>
          <a:ext cx="835627" cy="237721"/>
        </a:xfrm>
        <a:custGeom>
          <a:avLst/>
          <a:gdLst/>
          <a:ahLst/>
          <a:cxnLst/>
          <a:rect l="0" t="0" r="0" b="0"/>
          <a:pathLst>
            <a:path>
              <a:moveTo>
                <a:pt x="0" y="0"/>
              </a:moveTo>
              <a:lnTo>
                <a:pt x="417813" y="0"/>
              </a:lnTo>
              <a:lnTo>
                <a:pt x="417813" y="237721"/>
              </a:lnTo>
              <a:lnTo>
                <a:pt x="835627" y="237721"/>
              </a:lnTo>
            </a:path>
          </a:pathLst>
        </a:custGeom>
        <a:noFill/>
        <a:ln w="15875" cap="rnd"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EC" sz="500" kern="1200"/>
        </a:p>
      </dsp:txBody>
      <dsp:txXfrm>
        <a:off x="1709098" y="2950407"/>
        <a:ext cx="43439" cy="43439"/>
      </dsp:txXfrm>
    </dsp:sp>
    <dsp:sp modelId="{3C298709-800A-4E22-8841-DE98DE97723A}">
      <dsp:nvSpPr>
        <dsp:cNvPr id="0" name=""/>
        <dsp:cNvSpPr/>
      </dsp:nvSpPr>
      <dsp:spPr>
        <a:xfrm>
          <a:off x="1313004" y="965283"/>
          <a:ext cx="709873" cy="1887982"/>
        </a:xfrm>
        <a:custGeom>
          <a:avLst/>
          <a:gdLst/>
          <a:ahLst/>
          <a:cxnLst/>
          <a:rect l="0" t="0" r="0" b="0"/>
          <a:pathLst>
            <a:path>
              <a:moveTo>
                <a:pt x="0" y="1887982"/>
              </a:moveTo>
              <a:lnTo>
                <a:pt x="354936" y="1887982"/>
              </a:lnTo>
              <a:lnTo>
                <a:pt x="354936" y="0"/>
              </a:lnTo>
              <a:lnTo>
                <a:pt x="709873" y="0"/>
              </a:lnTo>
            </a:path>
          </a:pathLst>
        </a:custGeom>
        <a:noFill/>
        <a:ln w="15875" cap="rnd"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es-EC" sz="700" kern="1200"/>
        </a:p>
      </dsp:txBody>
      <dsp:txXfrm>
        <a:off x="1617515" y="1858849"/>
        <a:ext cx="100851" cy="100851"/>
      </dsp:txXfrm>
    </dsp:sp>
    <dsp:sp modelId="{2953B5F4-F7A5-4D93-8413-047DCD811D5D}">
      <dsp:nvSpPr>
        <dsp:cNvPr id="0" name=""/>
        <dsp:cNvSpPr/>
      </dsp:nvSpPr>
      <dsp:spPr>
        <a:xfrm rot="16200000">
          <a:off x="-2075754" y="2312204"/>
          <a:ext cx="5695392" cy="1082124"/>
        </a:xfrm>
        <a:prstGeom prst="rect">
          <a:avLst/>
        </a:prstGeom>
        <a:gradFill rotWithShape="0">
          <a:gsLst>
            <a:gs pos="0">
              <a:schemeClr val="accent3">
                <a:hueOff val="0"/>
                <a:satOff val="0"/>
                <a:lumOff val="0"/>
                <a:alphaOff val="0"/>
                <a:tint val="60000"/>
                <a:lumMod val="104000"/>
              </a:schemeClr>
            </a:gs>
            <a:gs pos="100000">
              <a:schemeClr val="accent3">
                <a:hueOff val="0"/>
                <a:satOff val="0"/>
                <a:lumOff val="0"/>
                <a:alphaOff val="0"/>
                <a:tint val="84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1275" tIns="41275" rIns="41275" bIns="41275" numCol="1" spcCol="1270" anchor="ctr" anchorCtr="0">
          <a:noAutofit/>
        </a:bodyPr>
        <a:lstStyle/>
        <a:p>
          <a:pPr lvl="0" algn="ctr" defTabSz="2889250">
            <a:lnSpc>
              <a:spcPct val="90000"/>
            </a:lnSpc>
            <a:spcBef>
              <a:spcPct val="0"/>
            </a:spcBef>
            <a:spcAft>
              <a:spcPct val="35000"/>
            </a:spcAft>
          </a:pPr>
          <a:r>
            <a:rPr lang="es-EC" sz="6500" kern="1200" dirty="0" smtClean="0"/>
            <a:t>Conclusiones </a:t>
          </a:r>
          <a:endParaRPr lang="es-EC" sz="6500" kern="1200" dirty="0"/>
        </a:p>
      </dsp:txBody>
      <dsp:txXfrm>
        <a:off x="-2075754" y="2312204"/>
        <a:ext cx="5695392" cy="1082124"/>
      </dsp:txXfrm>
    </dsp:sp>
    <dsp:sp modelId="{837AD1D6-42B3-45DD-833C-68EEF0C4B83C}">
      <dsp:nvSpPr>
        <dsp:cNvPr id="0" name=""/>
        <dsp:cNvSpPr/>
      </dsp:nvSpPr>
      <dsp:spPr>
        <a:xfrm>
          <a:off x="2022878" y="16931"/>
          <a:ext cx="7290084" cy="1896704"/>
        </a:xfrm>
        <a:prstGeom prst="rect">
          <a:avLst/>
        </a:prstGeom>
        <a:gradFill rotWithShape="0">
          <a:gsLst>
            <a:gs pos="0">
              <a:schemeClr val="accent5">
                <a:hueOff val="0"/>
                <a:satOff val="0"/>
                <a:lumOff val="0"/>
                <a:alphaOff val="0"/>
                <a:tint val="60000"/>
                <a:lumMod val="104000"/>
              </a:schemeClr>
            </a:gs>
            <a:gs pos="100000">
              <a:schemeClr val="accent5">
                <a:hueOff val="0"/>
                <a:satOff val="0"/>
                <a:lumOff val="0"/>
                <a:alphaOff val="0"/>
                <a:tint val="84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s-EC" sz="1800" kern="1200" dirty="0" smtClean="0"/>
            <a:t>Los trabajadores del hospital público de tercer nivel Eugenio Espejo se encuentran con sobrecarga laboral y/o trabajo excesivo, el mismo que desencadenará un estado de fatiga mental, que es uno de los principales síntomas del estrés laboral.</a:t>
          </a:r>
          <a:endParaRPr lang="es-EC" sz="1800" kern="1200" dirty="0"/>
        </a:p>
      </dsp:txBody>
      <dsp:txXfrm>
        <a:off x="2022878" y="16931"/>
        <a:ext cx="7290084" cy="1896704"/>
      </dsp:txXfrm>
    </dsp:sp>
    <dsp:sp modelId="{C19F20B3-78E4-4F63-8223-C9D6AA0AF012}">
      <dsp:nvSpPr>
        <dsp:cNvPr id="0" name=""/>
        <dsp:cNvSpPr/>
      </dsp:nvSpPr>
      <dsp:spPr>
        <a:xfrm>
          <a:off x="2148632" y="2184167"/>
          <a:ext cx="7483418" cy="1813640"/>
        </a:xfrm>
        <a:prstGeom prst="rect">
          <a:avLst/>
        </a:prstGeom>
        <a:gradFill rotWithShape="0">
          <a:gsLst>
            <a:gs pos="0">
              <a:schemeClr val="accent5">
                <a:hueOff val="0"/>
                <a:satOff val="0"/>
                <a:lumOff val="0"/>
                <a:alphaOff val="0"/>
                <a:tint val="60000"/>
                <a:lumMod val="104000"/>
              </a:schemeClr>
            </a:gs>
            <a:gs pos="100000">
              <a:schemeClr val="accent5">
                <a:hueOff val="0"/>
                <a:satOff val="0"/>
                <a:lumOff val="0"/>
                <a:alphaOff val="0"/>
                <a:tint val="84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s-EC" sz="1800" kern="1200" dirty="0" smtClean="0"/>
            <a:t>Existen servidores públicos que llevan trabajando más de 2 años bajo la modalidad de contrato de servicios ocasionales cuyos contratos no fueron renovados y sobrepasa el 30.4% de la totalidad del personal de la entidad, por lo cual se da incumplimiento a la Ley Reformatoria a la Ley Orgánica del Servicio Público (LOSEP), porque la ley establece que este tipo de contratos no podrá  sobrepasar el 20% del total del personal de la entidad. </a:t>
          </a:r>
          <a:endParaRPr lang="es-EC" sz="1800" kern="1200" dirty="0"/>
        </a:p>
      </dsp:txBody>
      <dsp:txXfrm>
        <a:off x="2148632" y="2184167"/>
        <a:ext cx="7483418" cy="1813640"/>
      </dsp:txXfrm>
    </dsp:sp>
    <dsp:sp modelId="{2628765D-D263-4163-A61C-452EB5F27F5A}">
      <dsp:nvSpPr>
        <dsp:cNvPr id="0" name=""/>
        <dsp:cNvSpPr/>
      </dsp:nvSpPr>
      <dsp:spPr>
        <a:xfrm>
          <a:off x="2022878" y="4268339"/>
          <a:ext cx="7764954" cy="1421262"/>
        </a:xfrm>
        <a:prstGeom prst="rect">
          <a:avLst/>
        </a:prstGeom>
        <a:gradFill rotWithShape="0">
          <a:gsLst>
            <a:gs pos="0">
              <a:schemeClr val="accent5">
                <a:hueOff val="0"/>
                <a:satOff val="0"/>
                <a:lumOff val="0"/>
                <a:alphaOff val="0"/>
                <a:tint val="60000"/>
                <a:lumMod val="104000"/>
              </a:schemeClr>
            </a:gs>
            <a:gs pos="100000">
              <a:schemeClr val="accent5">
                <a:hueOff val="0"/>
                <a:satOff val="0"/>
                <a:lumOff val="0"/>
                <a:alphaOff val="0"/>
                <a:tint val="84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s-EC" sz="1800" kern="1200" dirty="0" smtClean="0"/>
            <a:t>Los empleados públicos del segmento investigado se sienten poco conformes con el salario, consideran estar desmotivados por los bajos sueldos, porque aspiran a que se suba más el salario por parte del gobierno Ecuatoriano y se actualice la tabla de escala salarial. Un trabajador mal pagado pierde completamente la motivación si no cubre sus necesidades.</a:t>
          </a:r>
          <a:endParaRPr lang="es-EC" sz="1800" kern="1200" dirty="0"/>
        </a:p>
      </dsp:txBody>
      <dsp:txXfrm>
        <a:off x="2022878" y="4268339"/>
        <a:ext cx="7764954" cy="1421262"/>
      </dsp:txXfrm>
    </dsp:sp>
  </dsp:spTree>
</dsp:drawing>
</file>

<file path=ppt/diagrams/layout1.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10.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78163" cy="469900"/>
          </a:xfrm>
          <a:prstGeom prst="rect">
            <a:avLst/>
          </a:prstGeom>
        </p:spPr>
        <p:txBody>
          <a:bodyPr vert="horz" lIns="91440" tIns="45720" rIns="91440" bIns="45720" rtlCol="0"/>
          <a:lstStyle>
            <a:lvl1pPr algn="l">
              <a:defRPr sz="1200"/>
            </a:lvl1pPr>
          </a:lstStyle>
          <a:p>
            <a:endParaRPr lang="es-EC"/>
          </a:p>
        </p:txBody>
      </p:sp>
      <p:sp>
        <p:nvSpPr>
          <p:cNvPr id="3" name="Marcador de fecha 2"/>
          <p:cNvSpPr>
            <a:spLocks noGrp="1"/>
          </p:cNvSpPr>
          <p:nvPr>
            <p:ph type="dt" sz="quarter" idx="1"/>
          </p:nvPr>
        </p:nvSpPr>
        <p:spPr>
          <a:xfrm>
            <a:off x="4022725" y="0"/>
            <a:ext cx="3078163" cy="469900"/>
          </a:xfrm>
          <a:prstGeom prst="rect">
            <a:avLst/>
          </a:prstGeom>
        </p:spPr>
        <p:txBody>
          <a:bodyPr vert="horz" lIns="91440" tIns="45720" rIns="91440" bIns="45720" rtlCol="0"/>
          <a:lstStyle>
            <a:lvl1pPr algn="r">
              <a:defRPr sz="1200"/>
            </a:lvl1pPr>
          </a:lstStyle>
          <a:p>
            <a:fld id="{9F4B7D83-EC71-4E7B-A663-CE9F32D95C7F}" type="datetimeFigureOut">
              <a:rPr lang="es-EC" smtClean="0"/>
              <a:t>13/07/2018</a:t>
            </a:fld>
            <a:endParaRPr lang="es-EC"/>
          </a:p>
        </p:txBody>
      </p:sp>
      <p:sp>
        <p:nvSpPr>
          <p:cNvPr id="4" name="Marcador de pie de página 3"/>
          <p:cNvSpPr>
            <a:spLocks noGrp="1"/>
          </p:cNvSpPr>
          <p:nvPr>
            <p:ph type="ftr" sz="quarter" idx="2"/>
          </p:nvPr>
        </p:nvSpPr>
        <p:spPr>
          <a:xfrm>
            <a:off x="0" y="8918575"/>
            <a:ext cx="3078163" cy="469900"/>
          </a:xfrm>
          <a:prstGeom prst="rect">
            <a:avLst/>
          </a:prstGeom>
        </p:spPr>
        <p:txBody>
          <a:bodyPr vert="horz" lIns="91440" tIns="45720" rIns="91440" bIns="45720" rtlCol="0" anchor="b"/>
          <a:lstStyle>
            <a:lvl1pPr algn="l">
              <a:defRPr sz="1200"/>
            </a:lvl1pPr>
          </a:lstStyle>
          <a:p>
            <a:endParaRPr lang="es-EC"/>
          </a:p>
        </p:txBody>
      </p:sp>
      <p:sp>
        <p:nvSpPr>
          <p:cNvPr id="5" name="Marcador de número de diapositiva 4"/>
          <p:cNvSpPr>
            <a:spLocks noGrp="1"/>
          </p:cNvSpPr>
          <p:nvPr>
            <p:ph type="sldNum" sz="quarter" idx="3"/>
          </p:nvPr>
        </p:nvSpPr>
        <p:spPr>
          <a:xfrm>
            <a:off x="4022725" y="8918575"/>
            <a:ext cx="3078163" cy="469900"/>
          </a:xfrm>
          <a:prstGeom prst="rect">
            <a:avLst/>
          </a:prstGeom>
        </p:spPr>
        <p:txBody>
          <a:bodyPr vert="horz" lIns="91440" tIns="45720" rIns="91440" bIns="45720" rtlCol="0" anchor="b"/>
          <a:lstStyle>
            <a:lvl1pPr algn="r">
              <a:defRPr sz="1200"/>
            </a:lvl1pPr>
          </a:lstStyle>
          <a:p>
            <a:fld id="{453774CF-DAEC-4977-B441-10307A39C1E6}" type="slidenum">
              <a:rPr lang="es-EC" smtClean="0"/>
              <a:t>‹Nº›</a:t>
            </a:fld>
            <a:endParaRPr lang="es-EC"/>
          </a:p>
        </p:txBody>
      </p:sp>
    </p:spTree>
    <p:extLst>
      <p:ext uri="{BB962C8B-B14F-4D97-AF65-F5344CB8AC3E}">
        <p14:creationId xmlns:p14="http://schemas.microsoft.com/office/powerpoint/2010/main" val="340602520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19C05F60-F797-4856-BC21-63F03CB0CC63}" type="datetimeFigureOut">
              <a:rPr lang="es-EC" smtClean="0"/>
              <a:t>13/07/2018</a:t>
            </a:fld>
            <a:endParaRPr lang="es-EC"/>
          </a:p>
        </p:txBody>
      </p:sp>
      <p:sp>
        <p:nvSpPr>
          <p:cNvPr id="5" name="Footer Placeholder 4"/>
          <p:cNvSpPr>
            <a:spLocks noGrp="1"/>
          </p:cNvSpPr>
          <p:nvPr>
            <p:ph type="ftr" sz="quarter" idx="11"/>
          </p:nvPr>
        </p:nvSpPr>
        <p:spPr>
          <a:xfrm>
            <a:off x="5332412" y="5883275"/>
            <a:ext cx="4324044" cy="365125"/>
          </a:xfrm>
        </p:spPr>
        <p:txBody>
          <a:bodyPr/>
          <a:lstStyle/>
          <a:p>
            <a:endParaRPr lang="es-EC"/>
          </a:p>
        </p:txBody>
      </p:sp>
      <p:sp>
        <p:nvSpPr>
          <p:cNvPr id="6" name="Slide Number Placeholder 5"/>
          <p:cNvSpPr>
            <a:spLocks noGrp="1"/>
          </p:cNvSpPr>
          <p:nvPr>
            <p:ph type="sldNum" sz="quarter" idx="12"/>
          </p:nvPr>
        </p:nvSpPr>
        <p:spPr/>
        <p:txBody>
          <a:bodyPr/>
          <a:lstStyle/>
          <a:p>
            <a:fld id="{390DD8DE-888A-4619-B8B2-A57503E1AF63}" type="slidenum">
              <a:rPr lang="es-EC" smtClean="0"/>
              <a:t>‹Nº›</a:t>
            </a:fld>
            <a:endParaRPr lang="es-EC"/>
          </a:p>
        </p:txBody>
      </p:sp>
    </p:spTree>
    <p:extLst>
      <p:ext uri="{BB962C8B-B14F-4D97-AF65-F5344CB8AC3E}">
        <p14:creationId xmlns:p14="http://schemas.microsoft.com/office/powerpoint/2010/main" val="29809863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19C05F60-F797-4856-BC21-63F03CB0CC63}" type="datetimeFigureOut">
              <a:rPr lang="es-EC" smtClean="0"/>
              <a:t>13/07/2018</a:t>
            </a:fld>
            <a:endParaRPr lang="es-EC"/>
          </a:p>
        </p:txBody>
      </p:sp>
      <p:sp>
        <p:nvSpPr>
          <p:cNvPr id="6" name="Footer Placeholder 5"/>
          <p:cNvSpPr>
            <a:spLocks noGrp="1"/>
          </p:cNvSpPr>
          <p:nvPr>
            <p:ph type="ftr" sz="quarter" idx="11"/>
          </p:nvPr>
        </p:nvSpPr>
        <p:spPr/>
        <p:txBody>
          <a:bodyPr/>
          <a:lstStyle/>
          <a:p>
            <a:endParaRPr lang="es-EC"/>
          </a:p>
        </p:txBody>
      </p:sp>
      <p:sp>
        <p:nvSpPr>
          <p:cNvPr id="7" name="Slide Number Placeholder 6"/>
          <p:cNvSpPr>
            <a:spLocks noGrp="1"/>
          </p:cNvSpPr>
          <p:nvPr>
            <p:ph type="sldNum" sz="quarter" idx="12"/>
          </p:nvPr>
        </p:nvSpPr>
        <p:spPr/>
        <p:txBody>
          <a:bodyPr/>
          <a:lstStyle/>
          <a:p>
            <a:fld id="{390DD8DE-888A-4619-B8B2-A57503E1AF63}" type="slidenum">
              <a:rPr lang="es-EC" smtClean="0"/>
              <a:t>‹Nº›</a:t>
            </a:fld>
            <a:endParaRPr lang="es-EC"/>
          </a:p>
        </p:txBody>
      </p:sp>
    </p:spTree>
    <p:extLst>
      <p:ext uri="{BB962C8B-B14F-4D97-AF65-F5344CB8AC3E}">
        <p14:creationId xmlns:p14="http://schemas.microsoft.com/office/powerpoint/2010/main" val="29970979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19C05F60-F797-4856-BC21-63F03CB0CC63}" type="datetimeFigureOut">
              <a:rPr lang="es-EC" smtClean="0"/>
              <a:t>13/07/2018</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390DD8DE-888A-4619-B8B2-A57503E1AF63}" type="slidenum">
              <a:rPr lang="es-EC" smtClean="0"/>
              <a:t>‹Nº›</a:t>
            </a:fld>
            <a:endParaRPr lang="es-EC"/>
          </a:p>
        </p:txBody>
      </p:sp>
    </p:spTree>
    <p:extLst>
      <p:ext uri="{BB962C8B-B14F-4D97-AF65-F5344CB8AC3E}">
        <p14:creationId xmlns:p14="http://schemas.microsoft.com/office/powerpoint/2010/main" val="5839948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s-ES" smtClean="0"/>
              <a:t>Haga clic para modificar el estilo de título del patrón</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19C05F60-F797-4856-BC21-63F03CB0CC63}" type="datetimeFigureOut">
              <a:rPr lang="es-EC" smtClean="0"/>
              <a:t>13/07/2018</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390DD8DE-888A-4619-B8B2-A57503E1AF63}" type="slidenum">
              <a:rPr lang="es-EC" smtClean="0"/>
              <a:t>‹Nº›</a:t>
            </a:fld>
            <a:endParaRPr lang="es-EC"/>
          </a:p>
        </p:txBody>
      </p:sp>
    </p:spTree>
    <p:extLst>
      <p:ext uri="{BB962C8B-B14F-4D97-AF65-F5344CB8AC3E}">
        <p14:creationId xmlns:p14="http://schemas.microsoft.com/office/powerpoint/2010/main" val="24655659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19C05F60-F797-4856-BC21-63F03CB0CC63}" type="datetimeFigureOut">
              <a:rPr lang="es-EC" smtClean="0"/>
              <a:t>13/07/2018</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390DD8DE-888A-4619-B8B2-A57503E1AF63}" type="slidenum">
              <a:rPr lang="es-EC" smtClean="0"/>
              <a:t>‹Nº›</a:t>
            </a:fld>
            <a:endParaRPr lang="es-EC"/>
          </a:p>
        </p:txBody>
      </p:sp>
    </p:spTree>
    <p:extLst>
      <p:ext uri="{BB962C8B-B14F-4D97-AF65-F5344CB8AC3E}">
        <p14:creationId xmlns:p14="http://schemas.microsoft.com/office/powerpoint/2010/main" val="15712834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s-ES" smtClean="0"/>
              <a:t>Haga clic para modificar el estilo de título del patrón</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s-ES" smtClean="0"/>
              <a:t>Haga clic para modificar el estilo de texto del patrón</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19C05F60-F797-4856-BC21-63F03CB0CC63}" type="datetimeFigureOut">
              <a:rPr lang="es-EC" smtClean="0"/>
              <a:t>13/07/2018</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390DD8DE-888A-4619-B8B2-A57503E1AF63}" type="slidenum">
              <a:rPr lang="es-EC" smtClean="0"/>
              <a:t>‹Nº›</a:t>
            </a:fld>
            <a:endParaRPr lang="es-EC"/>
          </a:p>
        </p:txBody>
      </p:sp>
    </p:spTree>
    <p:extLst>
      <p:ext uri="{BB962C8B-B14F-4D97-AF65-F5344CB8AC3E}">
        <p14:creationId xmlns:p14="http://schemas.microsoft.com/office/powerpoint/2010/main" val="10943284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s-ES" smtClean="0"/>
              <a:t>Haga clic para modificar el estilo de título del patrón</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s-ES" smtClean="0"/>
              <a:t>Haga clic para modificar el estilo de texto del patrón</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19C05F60-F797-4856-BC21-63F03CB0CC63}" type="datetimeFigureOut">
              <a:rPr lang="es-EC" smtClean="0"/>
              <a:t>13/07/2018</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390DD8DE-888A-4619-B8B2-A57503E1AF63}" type="slidenum">
              <a:rPr lang="es-EC" smtClean="0"/>
              <a:t>‹Nº›</a:t>
            </a:fld>
            <a:endParaRPr lang="es-EC"/>
          </a:p>
        </p:txBody>
      </p:sp>
    </p:spTree>
    <p:extLst>
      <p:ext uri="{BB962C8B-B14F-4D97-AF65-F5344CB8AC3E}">
        <p14:creationId xmlns:p14="http://schemas.microsoft.com/office/powerpoint/2010/main" val="15052281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19C05F60-F797-4856-BC21-63F03CB0CC63}" type="datetimeFigureOut">
              <a:rPr lang="es-EC" smtClean="0"/>
              <a:t>13/07/2018</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390DD8DE-888A-4619-B8B2-A57503E1AF63}" type="slidenum">
              <a:rPr lang="es-EC" smtClean="0"/>
              <a:t>‹Nº›</a:t>
            </a:fld>
            <a:endParaRPr lang="es-EC"/>
          </a:p>
        </p:txBody>
      </p:sp>
    </p:spTree>
    <p:extLst>
      <p:ext uri="{BB962C8B-B14F-4D97-AF65-F5344CB8AC3E}">
        <p14:creationId xmlns:p14="http://schemas.microsoft.com/office/powerpoint/2010/main" val="4045775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19C05F60-F797-4856-BC21-63F03CB0CC63}" type="datetimeFigureOut">
              <a:rPr lang="es-EC" smtClean="0"/>
              <a:t>13/07/2018</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390DD8DE-888A-4619-B8B2-A57503E1AF63}" type="slidenum">
              <a:rPr lang="es-EC" smtClean="0"/>
              <a:t>‹Nº›</a:t>
            </a:fld>
            <a:endParaRPr lang="es-EC"/>
          </a:p>
        </p:txBody>
      </p:sp>
    </p:spTree>
    <p:extLst>
      <p:ext uri="{BB962C8B-B14F-4D97-AF65-F5344CB8AC3E}">
        <p14:creationId xmlns:p14="http://schemas.microsoft.com/office/powerpoint/2010/main" val="29222809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nchor="ct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19C05F60-F797-4856-BC21-63F03CB0CC63}" type="datetimeFigureOut">
              <a:rPr lang="es-EC" smtClean="0"/>
              <a:t>13/07/2018</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a:xfrm>
            <a:off x="10951856" y="5867131"/>
            <a:ext cx="551167" cy="365125"/>
          </a:xfrm>
        </p:spPr>
        <p:txBody>
          <a:bodyPr/>
          <a:lstStyle/>
          <a:p>
            <a:fld id="{390DD8DE-888A-4619-B8B2-A57503E1AF63}" type="slidenum">
              <a:rPr lang="es-EC" smtClean="0"/>
              <a:t>‹Nº›</a:t>
            </a:fld>
            <a:endParaRPr lang="es-EC"/>
          </a:p>
        </p:txBody>
      </p:sp>
    </p:spTree>
    <p:extLst>
      <p:ext uri="{BB962C8B-B14F-4D97-AF65-F5344CB8AC3E}">
        <p14:creationId xmlns:p14="http://schemas.microsoft.com/office/powerpoint/2010/main" val="2901109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19C05F60-F797-4856-BC21-63F03CB0CC63}" type="datetimeFigureOut">
              <a:rPr lang="es-EC" smtClean="0"/>
              <a:t>13/07/2018</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390DD8DE-888A-4619-B8B2-A57503E1AF63}" type="slidenum">
              <a:rPr lang="es-EC" smtClean="0"/>
              <a:t>‹Nº›</a:t>
            </a:fld>
            <a:endParaRPr lang="es-EC"/>
          </a:p>
        </p:txBody>
      </p:sp>
    </p:spTree>
    <p:extLst>
      <p:ext uri="{BB962C8B-B14F-4D97-AF65-F5344CB8AC3E}">
        <p14:creationId xmlns:p14="http://schemas.microsoft.com/office/powerpoint/2010/main" val="2034591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19C05F60-F797-4856-BC21-63F03CB0CC63}" type="datetimeFigureOut">
              <a:rPr lang="es-EC" smtClean="0"/>
              <a:t>13/07/2018</a:t>
            </a:fld>
            <a:endParaRPr lang="es-EC"/>
          </a:p>
        </p:txBody>
      </p:sp>
      <p:sp>
        <p:nvSpPr>
          <p:cNvPr id="6" name="Footer Placeholder 5"/>
          <p:cNvSpPr>
            <a:spLocks noGrp="1"/>
          </p:cNvSpPr>
          <p:nvPr>
            <p:ph type="ftr" sz="quarter" idx="11"/>
          </p:nvPr>
        </p:nvSpPr>
        <p:spPr/>
        <p:txBody>
          <a:bodyPr/>
          <a:lstStyle/>
          <a:p>
            <a:endParaRPr lang="es-EC"/>
          </a:p>
        </p:txBody>
      </p:sp>
      <p:sp>
        <p:nvSpPr>
          <p:cNvPr id="7" name="Slide Number Placeholder 6"/>
          <p:cNvSpPr>
            <a:spLocks noGrp="1"/>
          </p:cNvSpPr>
          <p:nvPr>
            <p:ph type="sldNum" sz="quarter" idx="12"/>
          </p:nvPr>
        </p:nvSpPr>
        <p:spPr/>
        <p:txBody>
          <a:bodyPr/>
          <a:lstStyle/>
          <a:p>
            <a:fld id="{390DD8DE-888A-4619-B8B2-A57503E1AF63}" type="slidenum">
              <a:rPr lang="es-EC" smtClean="0"/>
              <a:t>‹Nº›</a:t>
            </a:fld>
            <a:endParaRPr lang="es-EC"/>
          </a:p>
        </p:txBody>
      </p:sp>
    </p:spTree>
    <p:extLst>
      <p:ext uri="{BB962C8B-B14F-4D97-AF65-F5344CB8AC3E}">
        <p14:creationId xmlns:p14="http://schemas.microsoft.com/office/powerpoint/2010/main" val="8338001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19C05F60-F797-4856-BC21-63F03CB0CC63}" type="datetimeFigureOut">
              <a:rPr lang="es-EC" smtClean="0"/>
              <a:t>13/07/2018</a:t>
            </a:fld>
            <a:endParaRPr lang="es-EC"/>
          </a:p>
        </p:txBody>
      </p:sp>
      <p:sp>
        <p:nvSpPr>
          <p:cNvPr id="8" name="Footer Placeholder 7"/>
          <p:cNvSpPr>
            <a:spLocks noGrp="1"/>
          </p:cNvSpPr>
          <p:nvPr>
            <p:ph type="ftr" sz="quarter" idx="11"/>
          </p:nvPr>
        </p:nvSpPr>
        <p:spPr/>
        <p:txBody>
          <a:bodyPr/>
          <a:lstStyle/>
          <a:p>
            <a:endParaRPr lang="es-EC"/>
          </a:p>
        </p:txBody>
      </p:sp>
      <p:sp>
        <p:nvSpPr>
          <p:cNvPr id="9" name="Slide Number Placeholder 8"/>
          <p:cNvSpPr>
            <a:spLocks noGrp="1"/>
          </p:cNvSpPr>
          <p:nvPr>
            <p:ph type="sldNum" sz="quarter" idx="12"/>
          </p:nvPr>
        </p:nvSpPr>
        <p:spPr/>
        <p:txBody>
          <a:bodyPr/>
          <a:lstStyle/>
          <a:p>
            <a:fld id="{390DD8DE-888A-4619-B8B2-A57503E1AF63}" type="slidenum">
              <a:rPr lang="es-EC" smtClean="0"/>
              <a:t>‹Nº›</a:t>
            </a:fld>
            <a:endParaRPr lang="es-EC"/>
          </a:p>
        </p:txBody>
      </p:sp>
    </p:spTree>
    <p:extLst>
      <p:ext uri="{BB962C8B-B14F-4D97-AF65-F5344CB8AC3E}">
        <p14:creationId xmlns:p14="http://schemas.microsoft.com/office/powerpoint/2010/main" val="6501012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19C05F60-F797-4856-BC21-63F03CB0CC63}" type="datetimeFigureOut">
              <a:rPr lang="es-EC" smtClean="0"/>
              <a:t>13/07/2018</a:t>
            </a:fld>
            <a:endParaRPr lang="es-EC"/>
          </a:p>
        </p:txBody>
      </p:sp>
      <p:sp>
        <p:nvSpPr>
          <p:cNvPr id="4" name="Footer Placeholder 3"/>
          <p:cNvSpPr>
            <a:spLocks noGrp="1"/>
          </p:cNvSpPr>
          <p:nvPr>
            <p:ph type="ftr" sz="quarter" idx="11"/>
          </p:nvPr>
        </p:nvSpPr>
        <p:spPr/>
        <p:txBody>
          <a:bodyPr/>
          <a:lstStyle/>
          <a:p>
            <a:endParaRPr lang="es-EC"/>
          </a:p>
        </p:txBody>
      </p:sp>
      <p:sp>
        <p:nvSpPr>
          <p:cNvPr id="5" name="Slide Number Placeholder 4"/>
          <p:cNvSpPr>
            <a:spLocks noGrp="1"/>
          </p:cNvSpPr>
          <p:nvPr>
            <p:ph type="sldNum" sz="quarter" idx="12"/>
          </p:nvPr>
        </p:nvSpPr>
        <p:spPr/>
        <p:txBody>
          <a:bodyPr/>
          <a:lstStyle/>
          <a:p>
            <a:fld id="{390DD8DE-888A-4619-B8B2-A57503E1AF63}" type="slidenum">
              <a:rPr lang="es-EC" smtClean="0"/>
              <a:t>‹Nº›</a:t>
            </a:fld>
            <a:endParaRPr lang="es-EC"/>
          </a:p>
        </p:txBody>
      </p:sp>
    </p:spTree>
    <p:extLst>
      <p:ext uri="{BB962C8B-B14F-4D97-AF65-F5344CB8AC3E}">
        <p14:creationId xmlns:p14="http://schemas.microsoft.com/office/powerpoint/2010/main" val="10300352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C05F60-F797-4856-BC21-63F03CB0CC63}" type="datetimeFigureOut">
              <a:rPr lang="es-EC" smtClean="0"/>
              <a:t>13/07/2018</a:t>
            </a:fld>
            <a:endParaRPr lang="es-EC"/>
          </a:p>
        </p:txBody>
      </p:sp>
      <p:sp>
        <p:nvSpPr>
          <p:cNvPr id="3" name="Footer Placeholder 2"/>
          <p:cNvSpPr>
            <a:spLocks noGrp="1"/>
          </p:cNvSpPr>
          <p:nvPr>
            <p:ph type="ftr" sz="quarter" idx="11"/>
          </p:nvPr>
        </p:nvSpPr>
        <p:spPr/>
        <p:txBody>
          <a:bodyPr/>
          <a:lstStyle/>
          <a:p>
            <a:endParaRPr lang="es-EC"/>
          </a:p>
        </p:txBody>
      </p:sp>
      <p:sp>
        <p:nvSpPr>
          <p:cNvPr id="4" name="Slide Number Placeholder 3"/>
          <p:cNvSpPr>
            <a:spLocks noGrp="1"/>
          </p:cNvSpPr>
          <p:nvPr>
            <p:ph type="sldNum" sz="quarter" idx="12"/>
          </p:nvPr>
        </p:nvSpPr>
        <p:spPr/>
        <p:txBody>
          <a:bodyPr/>
          <a:lstStyle/>
          <a:p>
            <a:fld id="{390DD8DE-888A-4619-B8B2-A57503E1AF63}" type="slidenum">
              <a:rPr lang="es-EC" smtClean="0"/>
              <a:t>‹Nº›</a:t>
            </a:fld>
            <a:endParaRPr lang="es-EC"/>
          </a:p>
        </p:txBody>
      </p:sp>
    </p:spTree>
    <p:extLst>
      <p:ext uri="{BB962C8B-B14F-4D97-AF65-F5344CB8AC3E}">
        <p14:creationId xmlns:p14="http://schemas.microsoft.com/office/powerpoint/2010/main" val="5127065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19C05F60-F797-4856-BC21-63F03CB0CC63}" type="datetimeFigureOut">
              <a:rPr lang="es-EC" smtClean="0"/>
              <a:t>13/07/2018</a:t>
            </a:fld>
            <a:endParaRPr lang="es-EC"/>
          </a:p>
        </p:txBody>
      </p:sp>
      <p:sp>
        <p:nvSpPr>
          <p:cNvPr id="6" name="Footer Placeholder 5"/>
          <p:cNvSpPr>
            <a:spLocks noGrp="1"/>
          </p:cNvSpPr>
          <p:nvPr>
            <p:ph type="ftr" sz="quarter" idx="11"/>
          </p:nvPr>
        </p:nvSpPr>
        <p:spPr/>
        <p:txBody>
          <a:bodyPr/>
          <a:lstStyle/>
          <a:p>
            <a:endParaRPr lang="es-EC"/>
          </a:p>
        </p:txBody>
      </p:sp>
      <p:sp>
        <p:nvSpPr>
          <p:cNvPr id="7" name="Slide Number Placeholder 6"/>
          <p:cNvSpPr>
            <a:spLocks noGrp="1"/>
          </p:cNvSpPr>
          <p:nvPr>
            <p:ph type="sldNum" sz="quarter" idx="12"/>
          </p:nvPr>
        </p:nvSpPr>
        <p:spPr/>
        <p:txBody>
          <a:bodyPr/>
          <a:lstStyle/>
          <a:p>
            <a:fld id="{390DD8DE-888A-4619-B8B2-A57503E1AF63}" type="slidenum">
              <a:rPr lang="es-EC" smtClean="0"/>
              <a:t>‹Nº›</a:t>
            </a:fld>
            <a:endParaRPr lang="es-EC"/>
          </a:p>
        </p:txBody>
      </p:sp>
    </p:spTree>
    <p:extLst>
      <p:ext uri="{BB962C8B-B14F-4D97-AF65-F5344CB8AC3E}">
        <p14:creationId xmlns:p14="http://schemas.microsoft.com/office/powerpoint/2010/main" val="6106858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s-ES" smtClean="0"/>
              <a:t>Haga clic para modificar el estilo de título del patrón</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19C05F60-F797-4856-BC21-63F03CB0CC63}" type="datetimeFigureOut">
              <a:rPr lang="es-EC" smtClean="0"/>
              <a:t>13/07/2018</a:t>
            </a:fld>
            <a:endParaRPr lang="es-EC"/>
          </a:p>
        </p:txBody>
      </p:sp>
      <p:sp>
        <p:nvSpPr>
          <p:cNvPr id="6" name="Footer Placeholder 5"/>
          <p:cNvSpPr>
            <a:spLocks noGrp="1"/>
          </p:cNvSpPr>
          <p:nvPr>
            <p:ph type="ftr" sz="quarter" idx="11"/>
          </p:nvPr>
        </p:nvSpPr>
        <p:spPr/>
        <p:txBody>
          <a:bodyPr/>
          <a:lstStyle/>
          <a:p>
            <a:endParaRPr lang="es-EC"/>
          </a:p>
        </p:txBody>
      </p:sp>
      <p:sp>
        <p:nvSpPr>
          <p:cNvPr id="7" name="Slide Number Placeholder 6"/>
          <p:cNvSpPr>
            <a:spLocks noGrp="1"/>
          </p:cNvSpPr>
          <p:nvPr>
            <p:ph type="sldNum" sz="quarter" idx="12"/>
          </p:nvPr>
        </p:nvSpPr>
        <p:spPr/>
        <p:txBody>
          <a:bodyPr/>
          <a:lstStyle/>
          <a:p>
            <a:fld id="{390DD8DE-888A-4619-B8B2-A57503E1AF63}" type="slidenum">
              <a:rPr lang="es-EC" smtClean="0"/>
              <a:t>‹Nº›</a:t>
            </a:fld>
            <a:endParaRPr lang="es-EC"/>
          </a:p>
        </p:txBody>
      </p:sp>
    </p:spTree>
    <p:extLst>
      <p:ext uri="{BB962C8B-B14F-4D97-AF65-F5344CB8AC3E}">
        <p14:creationId xmlns:p14="http://schemas.microsoft.com/office/powerpoint/2010/main" val="20208532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19C05F60-F797-4856-BC21-63F03CB0CC63}" type="datetimeFigureOut">
              <a:rPr lang="es-EC" smtClean="0"/>
              <a:t>13/07/2018</a:t>
            </a:fld>
            <a:endParaRPr lang="es-EC"/>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s-EC"/>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390DD8DE-888A-4619-B8B2-A57503E1AF63}" type="slidenum">
              <a:rPr lang="es-EC" smtClean="0"/>
              <a:t>‹Nº›</a:t>
            </a:fld>
            <a:endParaRPr lang="es-EC"/>
          </a:p>
        </p:txBody>
      </p:sp>
    </p:spTree>
    <p:extLst>
      <p:ext uri="{BB962C8B-B14F-4D97-AF65-F5344CB8AC3E}">
        <p14:creationId xmlns:p14="http://schemas.microsoft.com/office/powerpoint/2010/main" val="392978831"/>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 id="2147483864" r:id="rId12"/>
    <p:sldLayoutId id="2147483865" r:id="rId13"/>
    <p:sldLayoutId id="2147483866" r:id="rId14"/>
    <p:sldLayoutId id="2147483867" r:id="rId15"/>
    <p:sldLayoutId id="2147483868" r:id="rId16"/>
    <p:sldLayoutId id="2147483869"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Documents/b2_distributivo_de_personal_marzo_2018_ok.pdf"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Layout" Target="../slideLayouts/slideLayout4.xml"/><Relationship Id="rId4" Type="http://schemas.openxmlformats.org/officeDocument/2006/relationships/hyperlink" Target="../Desktop/temas%20de%20evaluacion%20de%20RH/Encuenta%20aplicada%20al%20personal%20del%20Hospital%20Eugenio%20Espejo.docx"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Layout" Target="../slideLayouts/slideLayout4.xml"/><Relationship Id="rId4" Type="http://schemas.openxmlformats.org/officeDocument/2006/relationships/hyperlink" Target="../Desktop/temas%20de%20evaluacion%20de%20RH/Encuenta%20aplicada%20al%20personal%20del%20Hospital%20Eugenio%20Espejo.docx"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8.png"/><Relationship Id="rId1" Type="http://schemas.openxmlformats.org/officeDocument/2006/relationships/slideLayout" Target="../slideLayouts/slideLayout4.xml"/><Relationship Id="rId4" Type="http://schemas.openxmlformats.org/officeDocument/2006/relationships/hyperlink" Target="../Desktop/temas%20de%20evaluacion%20de%20RH/Encuenta%20aplicada%20al%20personal%20del%20Hospital%20Eugenio%20Espejo.docx"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9.png"/><Relationship Id="rId1" Type="http://schemas.openxmlformats.org/officeDocument/2006/relationships/slideLayout" Target="../slideLayouts/slideLayout4.xml"/><Relationship Id="rId4" Type="http://schemas.openxmlformats.org/officeDocument/2006/relationships/hyperlink" Target="../Desktop/temas%20de%20evaluacion%20de%20RH/Encuenta%20aplicada%20al%20personal%20del%20Hospital%20Eugenio%20Espejo.docx" TargetMode="Externa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3.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0.xml"/><Relationship Id="rId7" Type="http://schemas.openxmlformats.org/officeDocument/2006/relationships/image" Target="../media/image3.png"/><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3.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3.pn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7" Type="http://schemas.openxmlformats.org/officeDocument/2006/relationships/image" Target="../media/image3.png"/><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6.xml"/><Relationship Id="rId7" Type="http://schemas.openxmlformats.org/officeDocument/2006/relationships/image" Target="../media/image3.png"/><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751012" y="1693333"/>
            <a:ext cx="8764588" cy="4241800"/>
          </a:xfrm>
        </p:spPr>
        <p:txBody>
          <a:bodyPr>
            <a:normAutofit fontScale="92500" lnSpcReduction="10000"/>
          </a:bodyPr>
          <a:lstStyle/>
          <a:p>
            <a:pPr algn="ctr"/>
            <a:r>
              <a:rPr lang="es-EC" sz="2800" dirty="0"/>
              <a:t>DEPARTAMENTO DE CIENCIAS ECONÓMICAS, ADMINISTRATIVAS Y DE COMERCIO</a:t>
            </a:r>
            <a:br>
              <a:rPr lang="es-EC" sz="2800" dirty="0"/>
            </a:br>
            <a:r>
              <a:rPr lang="es-EC" sz="2800" dirty="0"/>
              <a:t>CARRERA DE </a:t>
            </a:r>
            <a:r>
              <a:rPr lang="es-EC" sz="2800" dirty="0" smtClean="0"/>
              <a:t>ADMINISTRACIÓN </a:t>
            </a:r>
          </a:p>
          <a:p>
            <a:pPr algn="ctr"/>
            <a:r>
              <a:rPr lang="es-EC" sz="2800" dirty="0" smtClean="0"/>
              <a:t>TEMA: EVALUACIÓN DE LA GESTIÓN DE RECURSOS HUMANOS DE LOS HOSPITALES PÚBLICOS DE TERCER NIVEL DEL DISTRITO METROPOLITANO DE QUITO</a:t>
            </a:r>
          </a:p>
          <a:p>
            <a:pPr algn="ctr"/>
            <a:r>
              <a:rPr lang="es-EC" sz="2800" dirty="0" smtClean="0"/>
              <a:t>Autor</a:t>
            </a:r>
            <a:r>
              <a:rPr lang="es-EC" sz="2800" dirty="0"/>
              <a:t>: Moreira Mendoza Jesica Carolina</a:t>
            </a:r>
          </a:p>
          <a:p>
            <a:pPr algn="ctr"/>
            <a:r>
              <a:rPr lang="es-EC" sz="2800" dirty="0"/>
              <a:t>Tutor: Luna  Luna Alex </a:t>
            </a:r>
            <a:r>
              <a:rPr lang="es-EC" sz="2800" dirty="0" smtClean="0"/>
              <a:t>Vinicio</a:t>
            </a:r>
          </a:p>
          <a:p>
            <a:pPr algn="ctr"/>
            <a:r>
              <a:rPr lang="es-EC" sz="2800" dirty="0"/>
              <a:t>Sangolquí, </a:t>
            </a:r>
            <a:r>
              <a:rPr lang="es-EC" sz="2800" dirty="0" smtClean="0"/>
              <a:t>18 </a:t>
            </a:r>
            <a:r>
              <a:rPr lang="es-EC" sz="2800" dirty="0"/>
              <a:t>de </a:t>
            </a:r>
            <a:r>
              <a:rPr lang="es-EC" sz="2800" dirty="0" smtClean="0"/>
              <a:t>Junio </a:t>
            </a:r>
            <a:r>
              <a:rPr lang="es-EC" sz="2800" dirty="0"/>
              <a:t>de </a:t>
            </a:r>
            <a:r>
              <a:rPr lang="es-EC" sz="2800" dirty="0" smtClean="0"/>
              <a:t>2018</a:t>
            </a:r>
          </a:p>
          <a:p>
            <a:endParaRPr lang="es-EC" dirty="0"/>
          </a:p>
        </p:txBody>
      </p:sp>
      <p:pic>
        <p:nvPicPr>
          <p:cNvPr id="4" name="Imagen 3" descr="Resultado de imagen para espe"/>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57600" y="257148"/>
            <a:ext cx="4470399" cy="1043637"/>
          </a:xfrm>
          <a:prstGeom prst="rect">
            <a:avLst/>
          </a:prstGeom>
          <a:noFill/>
          <a:ln>
            <a:noFill/>
          </a:ln>
        </p:spPr>
      </p:pic>
    </p:spTree>
    <p:extLst>
      <p:ext uri="{BB962C8B-B14F-4D97-AF65-F5344CB8AC3E}">
        <p14:creationId xmlns:p14="http://schemas.microsoft.com/office/powerpoint/2010/main" val="155869013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86773" y="-372533"/>
            <a:ext cx="10364451" cy="1596177"/>
          </a:xfrm>
        </p:spPr>
        <p:txBody>
          <a:bodyPr/>
          <a:lstStyle/>
          <a:p>
            <a:r>
              <a:rPr lang="es-EC" dirty="0" smtClean="0"/>
              <a:t>Marco referencial </a:t>
            </a:r>
            <a:endParaRPr lang="es-EC" dirty="0"/>
          </a:p>
        </p:txBody>
      </p:sp>
      <p:graphicFrame>
        <p:nvGraphicFramePr>
          <p:cNvPr id="3" name="Tabla 2"/>
          <p:cNvGraphicFramePr>
            <a:graphicFrameLocks noGrp="1"/>
          </p:cNvGraphicFramePr>
          <p:nvPr>
            <p:extLst>
              <p:ext uri="{D42A27DB-BD31-4B8C-83A1-F6EECF244321}">
                <p14:modId xmlns:p14="http://schemas.microsoft.com/office/powerpoint/2010/main" val="86557334"/>
              </p:ext>
            </p:extLst>
          </p:nvPr>
        </p:nvGraphicFramePr>
        <p:xfrm>
          <a:off x="440269" y="846665"/>
          <a:ext cx="11226800" cy="6011341"/>
        </p:xfrm>
        <a:graphic>
          <a:graphicData uri="http://schemas.openxmlformats.org/drawingml/2006/table">
            <a:tbl>
              <a:tblPr firstRow="1" firstCol="1" bandRow="1">
                <a:tableStyleId>{5C22544A-7EE6-4342-B048-85BDC9FD1C3A}</a:tableStyleId>
              </a:tblPr>
              <a:tblGrid>
                <a:gridCol w="2245360"/>
                <a:gridCol w="2245360"/>
                <a:gridCol w="2245360"/>
                <a:gridCol w="2245360"/>
                <a:gridCol w="2245360"/>
              </a:tblGrid>
              <a:tr h="190308">
                <a:tc>
                  <a:txBody>
                    <a:bodyPr/>
                    <a:lstStyle/>
                    <a:p>
                      <a:pPr algn="ctr">
                        <a:lnSpc>
                          <a:spcPct val="107000"/>
                        </a:lnSpc>
                        <a:spcAft>
                          <a:spcPts val="800"/>
                        </a:spcAft>
                      </a:pPr>
                      <a:r>
                        <a:rPr lang="es-EC" sz="1050" dirty="0">
                          <a:solidFill>
                            <a:schemeClr val="tx1"/>
                          </a:solidFill>
                          <a:effectLst/>
                        </a:rPr>
                        <a:t>Teoría de soporte </a:t>
                      </a:r>
                      <a:endParaRPr lang="es-EC"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3795" marR="13795" marT="4223" marB="0" anchor="b"/>
                </a:tc>
                <a:tc>
                  <a:txBody>
                    <a:bodyPr/>
                    <a:lstStyle/>
                    <a:p>
                      <a:pPr algn="ctr">
                        <a:lnSpc>
                          <a:spcPct val="107000"/>
                        </a:lnSpc>
                        <a:spcAft>
                          <a:spcPts val="800"/>
                        </a:spcAft>
                      </a:pPr>
                      <a:r>
                        <a:rPr lang="es-EC" sz="1050">
                          <a:solidFill>
                            <a:schemeClr val="tx1"/>
                          </a:solidFill>
                          <a:effectLst/>
                        </a:rPr>
                        <a:t>Paper base </a:t>
                      </a:r>
                      <a:endParaRPr lang="es-EC" sz="105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3795" marR="13795" marT="4223" marB="0" anchor="b"/>
                </a:tc>
                <a:tc>
                  <a:txBody>
                    <a:bodyPr/>
                    <a:lstStyle/>
                    <a:p>
                      <a:pPr algn="ctr">
                        <a:lnSpc>
                          <a:spcPct val="107000"/>
                        </a:lnSpc>
                        <a:spcAft>
                          <a:spcPts val="800"/>
                        </a:spcAft>
                      </a:pPr>
                      <a:r>
                        <a:rPr lang="es-EC" sz="1050">
                          <a:solidFill>
                            <a:schemeClr val="tx1"/>
                          </a:solidFill>
                          <a:effectLst/>
                        </a:rPr>
                        <a:t>Paper 1</a:t>
                      </a:r>
                      <a:endParaRPr lang="es-EC" sz="105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3795" marR="13795" marT="4223" marB="0" anchor="b"/>
                </a:tc>
                <a:tc>
                  <a:txBody>
                    <a:bodyPr/>
                    <a:lstStyle/>
                    <a:p>
                      <a:pPr algn="ctr">
                        <a:lnSpc>
                          <a:spcPct val="107000"/>
                        </a:lnSpc>
                        <a:spcAft>
                          <a:spcPts val="800"/>
                        </a:spcAft>
                      </a:pPr>
                      <a:r>
                        <a:rPr lang="es-EC" sz="1050">
                          <a:solidFill>
                            <a:schemeClr val="tx1"/>
                          </a:solidFill>
                          <a:effectLst/>
                        </a:rPr>
                        <a:t>Paper 2</a:t>
                      </a:r>
                      <a:endParaRPr lang="es-EC" sz="105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3795" marR="13795" marT="4223" marB="0" anchor="b"/>
                </a:tc>
                <a:tc>
                  <a:txBody>
                    <a:bodyPr/>
                    <a:lstStyle/>
                    <a:p>
                      <a:pPr algn="ctr">
                        <a:lnSpc>
                          <a:spcPct val="107000"/>
                        </a:lnSpc>
                        <a:spcAft>
                          <a:spcPts val="800"/>
                        </a:spcAft>
                      </a:pPr>
                      <a:r>
                        <a:rPr lang="es-EC" sz="1050" dirty="0" err="1">
                          <a:solidFill>
                            <a:schemeClr val="tx1"/>
                          </a:solidFill>
                          <a:effectLst/>
                        </a:rPr>
                        <a:t>Paper</a:t>
                      </a:r>
                      <a:r>
                        <a:rPr lang="es-EC" sz="1050" dirty="0">
                          <a:solidFill>
                            <a:schemeClr val="tx1"/>
                          </a:solidFill>
                          <a:effectLst/>
                        </a:rPr>
                        <a:t> 3</a:t>
                      </a:r>
                      <a:endParaRPr lang="es-EC"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3795" marR="13795" marT="4223" marB="0" anchor="b"/>
                </a:tc>
              </a:tr>
              <a:tr h="190308">
                <a:tc>
                  <a:txBody>
                    <a:bodyPr/>
                    <a:lstStyle/>
                    <a:p>
                      <a:pPr>
                        <a:lnSpc>
                          <a:spcPct val="107000"/>
                        </a:lnSpc>
                        <a:spcAft>
                          <a:spcPts val="800"/>
                        </a:spcAft>
                      </a:pPr>
                      <a:r>
                        <a:rPr lang="es-EC" sz="1050">
                          <a:solidFill>
                            <a:schemeClr val="tx1"/>
                          </a:solidFill>
                          <a:effectLst/>
                        </a:rPr>
                        <a:t> </a:t>
                      </a:r>
                      <a:endParaRPr lang="es-EC" sz="105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3795" marR="13795" marT="4223" marB="0" anchor="b"/>
                </a:tc>
                <a:tc rowSpan="4">
                  <a:txBody>
                    <a:bodyPr/>
                    <a:lstStyle/>
                    <a:p>
                      <a:pPr>
                        <a:lnSpc>
                          <a:spcPct val="107000"/>
                        </a:lnSpc>
                        <a:spcAft>
                          <a:spcPts val="800"/>
                        </a:spcAft>
                      </a:pPr>
                      <a:r>
                        <a:rPr lang="es-EC" sz="1050">
                          <a:solidFill>
                            <a:schemeClr val="tx1"/>
                          </a:solidFill>
                          <a:effectLst/>
                        </a:rPr>
                        <a:t>Gestión de Recursos Humanos Internacional y enfoques estratégicos para los modelos regionales de las tendencias actuales en el campo en términos de</a:t>
                      </a:r>
                      <a:br>
                        <a:rPr lang="es-EC" sz="1050">
                          <a:solidFill>
                            <a:schemeClr val="tx1"/>
                          </a:solidFill>
                          <a:effectLst/>
                        </a:rPr>
                      </a:br>
                      <a:r>
                        <a:rPr lang="es-EC" sz="1050">
                          <a:solidFill>
                            <a:schemeClr val="tx1"/>
                          </a:solidFill>
                          <a:effectLst/>
                        </a:rPr>
                        <a:t>Evaluación: Un estudio en 1998-2008 Sección</a:t>
                      </a:r>
                      <a:endParaRPr lang="es-EC" sz="105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3795" marR="13795" marT="4223" marB="0" anchor="ctr"/>
                </a:tc>
                <a:tc rowSpan="4">
                  <a:txBody>
                    <a:bodyPr/>
                    <a:lstStyle/>
                    <a:p>
                      <a:pPr>
                        <a:lnSpc>
                          <a:spcPct val="107000"/>
                        </a:lnSpc>
                        <a:spcAft>
                          <a:spcPts val="800"/>
                        </a:spcAft>
                      </a:pPr>
                      <a:r>
                        <a:rPr lang="es-EC" sz="1050">
                          <a:solidFill>
                            <a:schemeClr val="tx1"/>
                          </a:solidFill>
                          <a:effectLst/>
                        </a:rPr>
                        <a:t>Una aplicación en la gestión de recursos humanos para cumplir los requisitos de innovación </a:t>
                      </a:r>
                      <a:endParaRPr lang="es-EC" sz="105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3795" marR="13795" marT="4223" marB="0" anchor="ctr"/>
                </a:tc>
                <a:tc rowSpan="4">
                  <a:txBody>
                    <a:bodyPr/>
                    <a:lstStyle/>
                    <a:p>
                      <a:pPr>
                        <a:lnSpc>
                          <a:spcPct val="107000"/>
                        </a:lnSpc>
                        <a:spcAft>
                          <a:spcPts val="800"/>
                        </a:spcAft>
                      </a:pPr>
                      <a:r>
                        <a:rPr lang="es-EC" sz="1050">
                          <a:solidFill>
                            <a:schemeClr val="tx1"/>
                          </a:solidFill>
                          <a:effectLst/>
                        </a:rPr>
                        <a:t>Tendencias recientes en la gestión de recursos  humanos </a:t>
                      </a:r>
                      <a:endParaRPr lang="es-EC" sz="105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3795" marR="13795" marT="4223" marB="0" anchor="ctr"/>
                </a:tc>
                <a:tc rowSpan="4">
                  <a:txBody>
                    <a:bodyPr/>
                    <a:lstStyle/>
                    <a:p>
                      <a:pPr>
                        <a:lnSpc>
                          <a:spcPct val="107000"/>
                        </a:lnSpc>
                        <a:spcAft>
                          <a:spcPts val="800"/>
                        </a:spcAft>
                      </a:pPr>
                      <a:r>
                        <a:rPr lang="es-EC" sz="1050" dirty="0">
                          <a:solidFill>
                            <a:schemeClr val="tx1"/>
                          </a:solidFill>
                          <a:effectLst/>
                        </a:rPr>
                        <a:t>Tendencias actuales del desarrollo de servicios de recursos humanos </a:t>
                      </a:r>
                      <a:endParaRPr lang="es-EC"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3795" marR="13795" marT="4223" marB="0" anchor="ctr"/>
                </a:tc>
              </a:tr>
              <a:tr h="380115">
                <a:tc>
                  <a:txBody>
                    <a:bodyPr/>
                    <a:lstStyle/>
                    <a:p>
                      <a:pPr>
                        <a:lnSpc>
                          <a:spcPct val="107000"/>
                        </a:lnSpc>
                        <a:spcAft>
                          <a:spcPts val="800"/>
                        </a:spcAft>
                      </a:pPr>
                      <a:r>
                        <a:rPr lang="es-EC" sz="1050">
                          <a:solidFill>
                            <a:schemeClr val="tx1"/>
                          </a:solidFill>
                          <a:effectLst/>
                        </a:rPr>
                        <a:t>Modelo de Excelencia en la Gestión Malcolm Baldrige </a:t>
                      </a:r>
                      <a:endParaRPr lang="es-EC" sz="105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3795" marR="13795" marT="4223" marB="0" anchor="b"/>
                </a:tc>
                <a:tc vMerge="1">
                  <a:txBody>
                    <a:bodyPr/>
                    <a:lstStyle/>
                    <a:p>
                      <a:endParaRPr lang="es-EC"/>
                    </a:p>
                  </a:txBody>
                  <a:tcPr/>
                </a:tc>
                <a:tc vMerge="1">
                  <a:txBody>
                    <a:bodyPr/>
                    <a:lstStyle/>
                    <a:p>
                      <a:endParaRPr lang="es-EC"/>
                    </a:p>
                  </a:txBody>
                  <a:tcPr/>
                </a:tc>
                <a:tc vMerge="1">
                  <a:txBody>
                    <a:bodyPr/>
                    <a:lstStyle/>
                    <a:p>
                      <a:endParaRPr lang="es-EC"/>
                    </a:p>
                  </a:txBody>
                  <a:tcPr/>
                </a:tc>
                <a:tc vMerge="1">
                  <a:txBody>
                    <a:bodyPr/>
                    <a:lstStyle/>
                    <a:p>
                      <a:endParaRPr lang="es-EC"/>
                    </a:p>
                  </a:txBody>
                  <a:tcPr/>
                </a:tc>
              </a:tr>
              <a:tr h="190308">
                <a:tc>
                  <a:txBody>
                    <a:bodyPr/>
                    <a:lstStyle/>
                    <a:p>
                      <a:pPr>
                        <a:lnSpc>
                          <a:spcPct val="107000"/>
                        </a:lnSpc>
                        <a:spcAft>
                          <a:spcPts val="800"/>
                        </a:spcAft>
                      </a:pPr>
                      <a:r>
                        <a:rPr lang="es-EC" sz="1050">
                          <a:solidFill>
                            <a:schemeClr val="tx1"/>
                          </a:solidFill>
                          <a:effectLst/>
                        </a:rPr>
                        <a:t> </a:t>
                      </a:r>
                      <a:endParaRPr lang="es-EC" sz="105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3795" marR="13795" marT="4223" marB="0" anchor="b"/>
                </a:tc>
                <a:tc vMerge="1">
                  <a:txBody>
                    <a:bodyPr/>
                    <a:lstStyle/>
                    <a:p>
                      <a:endParaRPr lang="es-EC"/>
                    </a:p>
                  </a:txBody>
                  <a:tcPr/>
                </a:tc>
                <a:tc vMerge="1">
                  <a:txBody>
                    <a:bodyPr/>
                    <a:lstStyle/>
                    <a:p>
                      <a:endParaRPr lang="es-EC"/>
                    </a:p>
                  </a:txBody>
                  <a:tcPr/>
                </a:tc>
                <a:tc vMerge="1">
                  <a:txBody>
                    <a:bodyPr/>
                    <a:lstStyle/>
                    <a:p>
                      <a:endParaRPr lang="es-EC"/>
                    </a:p>
                  </a:txBody>
                  <a:tcPr/>
                </a:tc>
                <a:tc vMerge="1">
                  <a:txBody>
                    <a:bodyPr/>
                    <a:lstStyle/>
                    <a:p>
                      <a:endParaRPr lang="es-EC"/>
                    </a:p>
                  </a:txBody>
                  <a:tcPr/>
                </a:tc>
              </a:tr>
              <a:tr h="975711">
                <a:tc>
                  <a:txBody>
                    <a:bodyPr/>
                    <a:lstStyle/>
                    <a:p>
                      <a:pPr>
                        <a:lnSpc>
                          <a:spcPct val="107000"/>
                        </a:lnSpc>
                        <a:spcAft>
                          <a:spcPts val="800"/>
                        </a:spcAft>
                      </a:pPr>
                      <a:r>
                        <a:rPr lang="es-EC" sz="1050">
                          <a:solidFill>
                            <a:schemeClr val="tx1"/>
                          </a:solidFill>
                          <a:effectLst/>
                        </a:rPr>
                        <a:t>Ejecutando la estrategia: Recorriendo el camino hacia los resultados</a:t>
                      </a:r>
                      <a:endParaRPr lang="es-EC" sz="105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3795" marR="13795" marT="4223" marB="0" anchor="ctr"/>
                </a:tc>
                <a:tc vMerge="1">
                  <a:txBody>
                    <a:bodyPr/>
                    <a:lstStyle/>
                    <a:p>
                      <a:endParaRPr lang="es-EC"/>
                    </a:p>
                  </a:txBody>
                  <a:tcPr/>
                </a:tc>
                <a:tc vMerge="1">
                  <a:txBody>
                    <a:bodyPr/>
                    <a:lstStyle/>
                    <a:p>
                      <a:endParaRPr lang="es-EC"/>
                    </a:p>
                  </a:txBody>
                  <a:tcPr/>
                </a:tc>
                <a:tc vMerge="1">
                  <a:txBody>
                    <a:bodyPr/>
                    <a:lstStyle/>
                    <a:p>
                      <a:endParaRPr lang="es-EC"/>
                    </a:p>
                  </a:txBody>
                  <a:tcPr/>
                </a:tc>
                <a:tc vMerge="1">
                  <a:txBody>
                    <a:bodyPr/>
                    <a:lstStyle/>
                    <a:p>
                      <a:endParaRPr lang="es-EC"/>
                    </a:p>
                  </a:txBody>
                  <a:tcPr/>
                </a:tc>
              </a:tr>
              <a:tr h="190308">
                <a:tc rowSpan="2">
                  <a:txBody>
                    <a:bodyPr/>
                    <a:lstStyle/>
                    <a:p>
                      <a:pPr>
                        <a:lnSpc>
                          <a:spcPct val="107000"/>
                        </a:lnSpc>
                        <a:spcAft>
                          <a:spcPts val="800"/>
                        </a:spcAft>
                      </a:pPr>
                      <a:r>
                        <a:rPr lang="es-EC" sz="1050">
                          <a:solidFill>
                            <a:schemeClr val="tx1"/>
                          </a:solidFill>
                          <a:effectLst/>
                        </a:rPr>
                        <a:t> Teoría de relaciones humanas por Elton Mayo</a:t>
                      </a:r>
                      <a:endParaRPr lang="es-EC" sz="105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3795" marR="13795" marT="4223" marB="0" anchor="b"/>
                </a:tc>
                <a:tc>
                  <a:txBody>
                    <a:bodyPr/>
                    <a:lstStyle/>
                    <a:p>
                      <a:pPr algn="ctr">
                        <a:lnSpc>
                          <a:spcPct val="107000"/>
                        </a:lnSpc>
                        <a:spcAft>
                          <a:spcPts val="800"/>
                        </a:spcAft>
                      </a:pPr>
                      <a:r>
                        <a:rPr lang="es-EC" sz="1050" dirty="0">
                          <a:solidFill>
                            <a:schemeClr val="tx1"/>
                          </a:solidFill>
                          <a:effectLst/>
                        </a:rPr>
                        <a:t>Dimensión </a:t>
                      </a:r>
                      <a:endParaRPr lang="es-EC"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3795" marR="13795" marT="4223" marB="0" anchor="b"/>
                </a:tc>
                <a:tc>
                  <a:txBody>
                    <a:bodyPr/>
                    <a:lstStyle/>
                    <a:p>
                      <a:pPr algn="ctr">
                        <a:lnSpc>
                          <a:spcPct val="107000"/>
                        </a:lnSpc>
                        <a:spcAft>
                          <a:spcPts val="800"/>
                        </a:spcAft>
                      </a:pPr>
                      <a:r>
                        <a:rPr lang="es-EC" sz="1050" dirty="0">
                          <a:solidFill>
                            <a:schemeClr val="tx1"/>
                          </a:solidFill>
                          <a:effectLst/>
                        </a:rPr>
                        <a:t>Dimensión </a:t>
                      </a:r>
                      <a:endParaRPr lang="es-EC"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3795" marR="13795" marT="4223" marB="0" anchor="b"/>
                </a:tc>
                <a:tc>
                  <a:txBody>
                    <a:bodyPr/>
                    <a:lstStyle/>
                    <a:p>
                      <a:pPr algn="ctr">
                        <a:lnSpc>
                          <a:spcPct val="107000"/>
                        </a:lnSpc>
                        <a:spcAft>
                          <a:spcPts val="800"/>
                        </a:spcAft>
                      </a:pPr>
                      <a:r>
                        <a:rPr lang="es-EC" sz="1050" dirty="0">
                          <a:solidFill>
                            <a:schemeClr val="tx1"/>
                          </a:solidFill>
                          <a:effectLst/>
                        </a:rPr>
                        <a:t>Dimensión </a:t>
                      </a:r>
                      <a:endParaRPr lang="es-EC"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3795" marR="13795" marT="4223" marB="0" anchor="b"/>
                </a:tc>
                <a:tc>
                  <a:txBody>
                    <a:bodyPr/>
                    <a:lstStyle/>
                    <a:p>
                      <a:pPr algn="ctr">
                        <a:lnSpc>
                          <a:spcPct val="107000"/>
                        </a:lnSpc>
                        <a:spcAft>
                          <a:spcPts val="800"/>
                        </a:spcAft>
                      </a:pPr>
                      <a:r>
                        <a:rPr lang="es-EC" sz="1050" dirty="0">
                          <a:solidFill>
                            <a:schemeClr val="tx1"/>
                          </a:solidFill>
                          <a:effectLst/>
                        </a:rPr>
                        <a:t>Dimensión </a:t>
                      </a:r>
                      <a:endParaRPr lang="es-EC"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3795" marR="13795" marT="4223" marB="0" anchor="b"/>
                </a:tc>
              </a:tr>
              <a:tr h="190308">
                <a:tc vMerge="1">
                  <a:txBody>
                    <a:bodyPr/>
                    <a:lstStyle/>
                    <a:p>
                      <a:endParaRPr lang="es-EC"/>
                    </a:p>
                  </a:txBody>
                  <a:tcPr/>
                </a:tc>
                <a:tc>
                  <a:txBody>
                    <a:bodyPr/>
                    <a:lstStyle/>
                    <a:p>
                      <a:pPr>
                        <a:lnSpc>
                          <a:spcPct val="107000"/>
                        </a:lnSpc>
                        <a:spcAft>
                          <a:spcPts val="800"/>
                        </a:spcAft>
                      </a:pPr>
                      <a:r>
                        <a:rPr lang="es-EC" sz="1050">
                          <a:solidFill>
                            <a:schemeClr val="tx1"/>
                          </a:solidFill>
                          <a:effectLst/>
                        </a:rPr>
                        <a:t>Política Gubernamental </a:t>
                      </a:r>
                      <a:endParaRPr lang="es-EC" sz="105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3795" marR="13795" marT="4223" marB="0" anchor="b"/>
                </a:tc>
                <a:tc>
                  <a:txBody>
                    <a:bodyPr/>
                    <a:lstStyle/>
                    <a:p>
                      <a:pPr>
                        <a:lnSpc>
                          <a:spcPct val="107000"/>
                        </a:lnSpc>
                        <a:spcAft>
                          <a:spcPts val="800"/>
                        </a:spcAft>
                      </a:pPr>
                      <a:r>
                        <a:rPr lang="es-EC" sz="1050">
                          <a:solidFill>
                            <a:schemeClr val="tx1"/>
                          </a:solidFill>
                          <a:effectLst/>
                        </a:rPr>
                        <a:t>Desarrollo del personal</a:t>
                      </a:r>
                      <a:endParaRPr lang="es-EC" sz="105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3795" marR="13795" marT="4223" marB="0" anchor="b"/>
                </a:tc>
                <a:tc>
                  <a:txBody>
                    <a:bodyPr/>
                    <a:lstStyle/>
                    <a:p>
                      <a:pPr>
                        <a:lnSpc>
                          <a:spcPct val="107000"/>
                        </a:lnSpc>
                        <a:spcAft>
                          <a:spcPts val="800"/>
                        </a:spcAft>
                      </a:pPr>
                      <a:r>
                        <a:rPr lang="es-EC" sz="1050">
                          <a:solidFill>
                            <a:schemeClr val="tx1"/>
                          </a:solidFill>
                          <a:effectLst/>
                        </a:rPr>
                        <a:t>Desempeño de los empleados</a:t>
                      </a:r>
                      <a:endParaRPr lang="es-EC" sz="105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3795" marR="13795" marT="4223" marB="0" anchor="b"/>
                </a:tc>
                <a:tc>
                  <a:txBody>
                    <a:bodyPr/>
                    <a:lstStyle/>
                    <a:p>
                      <a:pPr>
                        <a:lnSpc>
                          <a:spcPct val="107000"/>
                        </a:lnSpc>
                        <a:spcAft>
                          <a:spcPts val="800"/>
                        </a:spcAft>
                      </a:pPr>
                      <a:r>
                        <a:rPr lang="es-EC" sz="1050" dirty="0">
                          <a:solidFill>
                            <a:schemeClr val="tx1"/>
                          </a:solidFill>
                          <a:effectLst/>
                        </a:rPr>
                        <a:t>Desempeño de los empleados</a:t>
                      </a:r>
                      <a:endParaRPr lang="es-EC"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3795" marR="13795" marT="4223" marB="0" anchor="b"/>
                </a:tc>
              </a:tr>
              <a:tr h="190308">
                <a:tc>
                  <a:txBody>
                    <a:bodyPr/>
                    <a:lstStyle/>
                    <a:p>
                      <a:pPr>
                        <a:lnSpc>
                          <a:spcPct val="107000"/>
                        </a:lnSpc>
                        <a:spcAft>
                          <a:spcPts val="800"/>
                        </a:spcAft>
                      </a:pPr>
                      <a:r>
                        <a:rPr lang="es-EC" sz="1050">
                          <a:solidFill>
                            <a:schemeClr val="tx1"/>
                          </a:solidFill>
                          <a:effectLst/>
                        </a:rPr>
                        <a:t> </a:t>
                      </a:r>
                      <a:endParaRPr lang="es-EC" sz="105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3795" marR="13795" marT="4223" marB="0" anchor="b"/>
                </a:tc>
                <a:tc>
                  <a:txBody>
                    <a:bodyPr/>
                    <a:lstStyle/>
                    <a:p>
                      <a:pPr>
                        <a:lnSpc>
                          <a:spcPct val="107000"/>
                        </a:lnSpc>
                        <a:spcAft>
                          <a:spcPts val="800"/>
                        </a:spcAft>
                      </a:pPr>
                      <a:r>
                        <a:rPr lang="es-EC" sz="1050">
                          <a:solidFill>
                            <a:schemeClr val="tx1"/>
                          </a:solidFill>
                          <a:effectLst/>
                        </a:rPr>
                        <a:t>Funciones </a:t>
                      </a:r>
                      <a:endParaRPr lang="es-EC" sz="105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3795" marR="13795" marT="4223" marB="0" anchor="b"/>
                </a:tc>
                <a:tc rowSpan="2">
                  <a:txBody>
                    <a:bodyPr/>
                    <a:lstStyle/>
                    <a:p>
                      <a:pPr>
                        <a:lnSpc>
                          <a:spcPct val="107000"/>
                        </a:lnSpc>
                        <a:spcAft>
                          <a:spcPts val="800"/>
                        </a:spcAft>
                      </a:pPr>
                      <a:r>
                        <a:rPr lang="es-EC" sz="1050">
                          <a:solidFill>
                            <a:schemeClr val="tx1"/>
                          </a:solidFill>
                          <a:effectLst/>
                        </a:rPr>
                        <a:t>Desempeño de los empleados</a:t>
                      </a:r>
                      <a:endParaRPr lang="es-EC" sz="105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3795" marR="13795" marT="4223" marB="0" anchor="b"/>
                </a:tc>
                <a:tc rowSpan="2">
                  <a:txBody>
                    <a:bodyPr/>
                    <a:lstStyle/>
                    <a:p>
                      <a:pPr>
                        <a:lnSpc>
                          <a:spcPct val="107000"/>
                        </a:lnSpc>
                        <a:spcAft>
                          <a:spcPts val="800"/>
                        </a:spcAft>
                      </a:pPr>
                      <a:r>
                        <a:rPr lang="es-EC" sz="1050">
                          <a:solidFill>
                            <a:schemeClr val="tx1"/>
                          </a:solidFill>
                          <a:effectLst/>
                        </a:rPr>
                        <a:t>Reclutamiento y retención del personal</a:t>
                      </a:r>
                      <a:endParaRPr lang="es-EC" sz="105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3795" marR="13795" marT="4223" marB="0" anchor="b"/>
                </a:tc>
                <a:tc>
                  <a:txBody>
                    <a:bodyPr/>
                    <a:lstStyle/>
                    <a:p>
                      <a:pPr>
                        <a:lnSpc>
                          <a:spcPct val="107000"/>
                        </a:lnSpc>
                        <a:spcAft>
                          <a:spcPts val="800"/>
                        </a:spcAft>
                      </a:pPr>
                      <a:r>
                        <a:rPr lang="es-EC" sz="1050" dirty="0">
                          <a:solidFill>
                            <a:schemeClr val="tx1"/>
                          </a:solidFill>
                          <a:effectLst/>
                        </a:rPr>
                        <a:t>Habilidades del empleado</a:t>
                      </a:r>
                      <a:endParaRPr lang="es-EC"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3795" marR="13795" marT="4223" marB="0" anchor="b"/>
                </a:tc>
              </a:tr>
              <a:tr h="190308">
                <a:tc>
                  <a:txBody>
                    <a:bodyPr/>
                    <a:lstStyle/>
                    <a:p>
                      <a:pPr>
                        <a:lnSpc>
                          <a:spcPct val="107000"/>
                        </a:lnSpc>
                        <a:spcAft>
                          <a:spcPts val="800"/>
                        </a:spcAft>
                      </a:pPr>
                      <a:r>
                        <a:rPr lang="es-EC" sz="1050">
                          <a:solidFill>
                            <a:schemeClr val="tx1"/>
                          </a:solidFill>
                          <a:effectLst/>
                        </a:rPr>
                        <a:t> </a:t>
                      </a:r>
                      <a:endParaRPr lang="es-EC" sz="105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3795" marR="13795" marT="4223" marB="0" anchor="b"/>
                </a:tc>
                <a:tc>
                  <a:txBody>
                    <a:bodyPr/>
                    <a:lstStyle/>
                    <a:p>
                      <a:pPr>
                        <a:lnSpc>
                          <a:spcPct val="107000"/>
                        </a:lnSpc>
                        <a:spcAft>
                          <a:spcPts val="800"/>
                        </a:spcAft>
                      </a:pPr>
                      <a:r>
                        <a:rPr lang="es-EC" sz="1050">
                          <a:solidFill>
                            <a:schemeClr val="tx1"/>
                          </a:solidFill>
                          <a:effectLst/>
                        </a:rPr>
                        <a:t> </a:t>
                      </a:r>
                      <a:endParaRPr lang="es-EC" sz="105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3795" marR="13795" marT="4223" marB="0" anchor="b"/>
                </a:tc>
                <a:tc vMerge="1">
                  <a:txBody>
                    <a:bodyPr/>
                    <a:lstStyle/>
                    <a:p>
                      <a:endParaRPr lang="es-EC"/>
                    </a:p>
                  </a:txBody>
                  <a:tcPr/>
                </a:tc>
                <a:tc vMerge="1">
                  <a:txBody>
                    <a:bodyPr/>
                    <a:lstStyle/>
                    <a:p>
                      <a:endParaRPr lang="es-EC"/>
                    </a:p>
                  </a:txBody>
                  <a:tcPr/>
                </a:tc>
                <a:tc>
                  <a:txBody>
                    <a:bodyPr/>
                    <a:lstStyle/>
                    <a:p>
                      <a:pPr>
                        <a:lnSpc>
                          <a:spcPct val="107000"/>
                        </a:lnSpc>
                        <a:spcAft>
                          <a:spcPts val="800"/>
                        </a:spcAft>
                      </a:pPr>
                      <a:r>
                        <a:rPr lang="es-EC" sz="1050" dirty="0">
                          <a:solidFill>
                            <a:schemeClr val="tx1"/>
                          </a:solidFill>
                          <a:effectLst/>
                        </a:rPr>
                        <a:t>Formación del empleado</a:t>
                      </a:r>
                      <a:endParaRPr lang="es-EC"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3795" marR="13795" marT="4223" marB="0" anchor="b"/>
                </a:tc>
              </a:tr>
              <a:tr h="190308">
                <a:tc>
                  <a:txBody>
                    <a:bodyPr/>
                    <a:lstStyle/>
                    <a:p>
                      <a:pPr>
                        <a:lnSpc>
                          <a:spcPct val="107000"/>
                        </a:lnSpc>
                        <a:spcAft>
                          <a:spcPts val="800"/>
                        </a:spcAft>
                      </a:pPr>
                      <a:r>
                        <a:rPr lang="es-EC" sz="1050">
                          <a:solidFill>
                            <a:schemeClr val="tx1"/>
                          </a:solidFill>
                          <a:effectLst/>
                        </a:rPr>
                        <a:t> </a:t>
                      </a:r>
                      <a:endParaRPr lang="es-EC" sz="105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3795" marR="13795" marT="4223" marB="0" anchor="b"/>
                </a:tc>
                <a:tc>
                  <a:txBody>
                    <a:bodyPr/>
                    <a:lstStyle/>
                    <a:p>
                      <a:pPr algn="ctr">
                        <a:lnSpc>
                          <a:spcPct val="107000"/>
                        </a:lnSpc>
                        <a:spcAft>
                          <a:spcPts val="800"/>
                        </a:spcAft>
                      </a:pPr>
                      <a:r>
                        <a:rPr lang="es-EC" sz="1050" dirty="0">
                          <a:solidFill>
                            <a:schemeClr val="tx1"/>
                          </a:solidFill>
                          <a:effectLst/>
                        </a:rPr>
                        <a:t>Variables </a:t>
                      </a:r>
                      <a:endParaRPr lang="es-EC"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3795" marR="13795" marT="4223" marB="0" anchor="b"/>
                </a:tc>
                <a:tc>
                  <a:txBody>
                    <a:bodyPr/>
                    <a:lstStyle/>
                    <a:p>
                      <a:pPr algn="ctr">
                        <a:lnSpc>
                          <a:spcPct val="107000"/>
                        </a:lnSpc>
                        <a:spcAft>
                          <a:spcPts val="800"/>
                        </a:spcAft>
                      </a:pPr>
                      <a:r>
                        <a:rPr lang="es-EC" sz="1050" dirty="0">
                          <a:solidFill>
                            <a:schemeClr val="tx1"/>
                          </a:solidFill>
                          <a:effectLst/>
                        </a:rPr>
                        <a:t>Variables</a:t>
                      </a:r>
                      <a:endParaRPr lang="es-EC"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07000"/>
                        </a:lnSpc>
                        <a:spcAft>
                          <a:spcPts val="800"/>
                        </a:spcAft>
                      </a:pPr>
                      <a:r>
                        <a:rPr lang="es-EC" sz="1050" dirty="0">
                          <a:solidFill>
                            <a:schemeClr val="tx1"/>
                          </a:solidFill>
                          <a:effectLst/>
                        </a:rPr>
                        <a:t>Variables</a:t>
                      </a:r>
                      <a:endParaRPr lang="es-EC"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07000"/>
                        </a:lnSpc>
                        <a:spcAft>
                          <a:spcPts val="800"/>
                        </a:spcAft>
                      </a:pPr>
                      <a:r>
                        <a:rPr lang="es-EC" sz="1050" dirty="0">
                          <a:solidFill>
                            <a:schemeClr val="tx1"/>
                          </a:solidFill>
                          <a:effectLst/>
                        </a:rPr>
                        <a:t>Variables</a:t>
                      </a:r>
                      <a:endParaRPr lang="es-EC"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3795" marR="13795" marT="4223" marB="0" anchor="b"/>
                </a:tc>
              </a:tr>
              <a:tr h="1610587">
                <a:tc>
                  <a:txBody>
                    <a:bodyPr/>
                    <a:lstStyle/>
                    <a:p>
                      <a:pPr>
                        <a:lnSpc>
                          <a:spcPct val="107000"/>
                        </a:lnSpc>
                        <a:spcAft>
                          <a:spcPts val="800"/>
                        </a:spcAft>
                      </a:pPr>
                      <a:r>
                        <a:rPr lang="es-EC" sz="1050">
                          <a:solidFill>
                            <a:schemeClr val="tx1"/>
                          </a:solidFill>
                          <a:effectLst/>
                        </a:rPr>
                        <a:t> </a:t>
                      </a:r>
                      <a:endParaRPr lang="es-EC" sz="105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3795" marR="13795" marT="4223" marB="0" anchor="b"/>
                </a:tc>
                <a:tc>
                  <a:txBody>
                    <a:bodyPr/>
                    <a:lstStyle/>
                    <a:p>
                      <a:pPr>
                        <a:lnSpc>
                          <a:spcPct val="107000"/>
                        </a:lnSpc>
                        <a:spcAft>
                          <a:spcPts val="800"/>
                        </a:spcAft>
                      </a:pPr>
                      <a:r>
                        <a:rPr lang="es-EC" sz="1000">
                          <a:solidFill>
                            <a:schemeClr val="tx1"/>
                          </a:solidFill>
                          <a:effectLst/>
                        </a:rPr>
                        <a:t>Empleo</a:t>
                      </a:r>
                      <a:endParaRPr lang="es-EC" sz="1050">
                        <a:solidFill>
                          <a:schemeClr val="tx1"/>
                        </a:solidFill>
                        <a:effectLst/>
                      </a:endParaRPr>
                    </a:p>
                    <a:p>
                      <a:pPr>
                        <a:lnSpc>
                          <a:spcPct val="107000"/>
                        </a:lnSpc>
                        <a:spcAft>
                          <a:spcPts val="800"/>
                        </a:spcAft>
                      </a:pPr>
                      <a:r>
                        <a:rPr lang="es-EC" sz="1000">
                          <a:solidFill>
                            <a:schemeClr val="tx1"/>
                          </a:solidFill>
                          <a:effectLst/>
                        </a:rPr>
                        <a:t>Evaluación del desempeño</a:t>
                      </a:r>
                      <a:endParaRPr lang="es-EC" sz="1050">
                        <a:solidFill>
                          <a:schemeClr val="tx1"/>
                        </a:solidFill>
                        <a:effectLst/>
                      </a:endParaRPr>
                    </a:p>
                    <a:p>
                      <a:pPr>
                        <a:lnSpc>
                          <a:spcPct val="107000"/>
                        </a:lnSpc>
                        <a:spcAft>
                          <a:spcPts val="800"/>
                        </a:spcAft>
                      </a:pPr>
                      <a:r>
                        <a:rPr lang="es-EC" sz="1000">
                          <a:solidFill>
                            <a:schemeClr val="tx1"/>
                          </a:solidFill>
                          <a:effectLst/>
                        </a:rPr>
                        <a:t>Selección </a:t>
                      </a:r>
                      <a:endParaRPr lang="es-EC" sz="1050">
                        <a:solidFill>
                          <a:schemeClr val="tx1"/>
                        </a:solidFill>
                        <a:effectLst/>
                      </a:endParaRPr>
                    </a:p>
                    <a:p>
                      <a:pPr>
                        <a:lnSpc>
                          <a:spcPct val="107000"/>
                        </a:lnSpc>
                        <a:spcAft>
                          <a:spcPts val="800"/>
                        </a:spcAft>
                      </a:pPr>
                      <a:r>
                        <a:rPr lang="es-EC" sz="1000">
                          <a:solidFill>
                            <a:schemeClr val="tx1"/>
                          </a:solidFill>
                          <a:effectLst/>
                        </a:rPr>
                        <a:t>Capacitación  </a:t>
                      </a:r>
                      <a:endParaRPr lang="es-EC" sz="1050">
                        <a:solidFill>
                          <a:schemeClr val="tx1"/>
                        </a:solidFill>
                        <a:effectLst/>
                      </a:endParaRPr>
                    </a:p>
                    <a:p>
                      <a:pPr>
                        <a:lnSpc>
                          <a:spcPct val="107000"/>
                        </a:lnSpc>
                        <a:spcAft>
                          <a:spcPts val="800"/>
                        </a:spcAft>
                      </a:pPr>
                      <a:r>
                        <a:rPr lang="es-EC" sz="1000">
                          <a:solidFill>
                            <a:schemeClr val="tx1"/>
                          </a:solidFill>
                          <a:effectLst/>
                        </a:rPr>
                        <a:t>Desarrollo </a:t>
                      </a:r>
                      <a:endParaRPr lang="es-EC" sz="1050">
                        <a:solidFill>
                          <a:schemeClr val="tx1"/>
                        </a:solidFill>
                        <a:effectLst/>
                      </a:endParaRPr>
                    </a:p>
                    <a:p>
                      <a:pPr>
                        <a:lnSpc>
                          <a:spcPct val="107000"/>
                        </a:lnSpc>
                        <a:spcAft>
                          <a:spcPts val="800"/>
                        </a:spcAft>
                      </a:pPr>
                      <a:r>
                        <a:rPr lang="es-EC" sz="1000">
                          <a:solidFill>
                            <a:schemeClr val="tx1"/>
                          </a:solidFill>
                          <a:effectLst/>
                        </a:rPr>
                        <a:t>Productividad</a:t>
                      </a:r>
                      <a:endParaRPr lang="es-EC" sz="105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3795" marR="13795" marT="4223" marB="0" anchor="b"/>
                </a:tc>
                <a:tc>
                  <a:txBody>
                    <a:bodyPr/>
                    <a:lstStyle/>
                    <a:p>
                      <a:pPr>
                        <a:lnSpc>
                          <a:spcPct val="107000"/>
                        </a:lnSpc>
                        <a:spcAft>
                          <a:spcPts val="800"/>
                        </a:spcAft>
                      </a:pPr>
                      <a:r>
                        <a:rPr lang="es-EC" sz="1050" dirty="0">
                          <a:solidFill>
                            <a:schemeClr val="tx1"/>
                          </a:solidFill>
                          <a:effectLst/>
                        </a:rPr>
                        <a:t>Evaluación del desempeño </a:t>
                      </a:r>
                    </a:p>
                    <a:p>
                      <a:pPr>
                        <a:lnSpc>
                          <a:spcPct val="107000"/>
                        </a:lnSpc>
                        <a:spcAft>
                          <a:spcPts val="800"/>
                        </a:spcAft>
                      </a:pPr>
                      <a:r>
                        <a:rPr lang="es-EC" sz="1050" dirty="0">
                          <a:solidFill>
                            <a:schemeClr val="tx1"/>
                          </a:solidFill>
                          <a:effectLst/>
                        </a:rPr>
                        <a:t>Desarrollo </a:t>
                      </a:r>
                      <a:endParaRPr lang="es-EC"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800"/>
                        </a:spcAft>
                      </a:pPr>
                      <a:r>
                        <a:rPr lang="es-EC" sz="1050">
                          <a:solidFill>
                            <a:schemeClr val="tx1"/>
                          </a:solidFill>
                          <a:effectLst/>
                        </a:rPr>
                        <a:t>Empleo </a:t>
                      </a:r>
                      <a:endParaRPr lang="es-EC" sz="105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800"/>
                        </a:spcAft>
                      </a:pPr>
                      <a:r>
                        <a:rPr lang="es-EC" sz="1050" dirty="0">
                          <a:solidFill>
                            <a:schemeClr val="tx1"/>
                          </a:solidFill>
                          <a:effectLst/>
                        </a:rPr>
                        <a:t>Desarrollo </a:t>
                      </a:r>
                      <a:endParaRPr lang="es-EC"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3795" marR="13795" marT="4223" marB="0" anchor="b"/>
                </a:tc>
              </a:tr>
              <a:tr h="190308">
                <a:tc>
                  <a:txBody>
                    <a:bodyPr/>
                    <a:lstStyle/>
                    <a:p>
                      <a:pPr>
                        <a:lnSpc>
                          <a:spcPct val="107000"/>
                        </a:lnSpc>
                        <a:spcAft>
                          <a:spcPts val="800"/>
                        </a:spcAft>
                      </a:pPr>
                      <a:r>
                        <a:rPr lang="es-EC" sz="1050">
                          <a:solidFill>
                            <a:schemeClr val="tx1"/>
                          </a:solidFill>
                          <a:effectLst/>
                        </a:rPr>
                        <a:t> </a:t>
                      </a:r>
                      <a:endParaRPr lang="es-EC" sz="105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3795" marR="13795" marT="4223" marB="0" anchor="b"/>
                </a:tc>
                <a:tc>
                  <a:txBody>
                    <a:bodyPr/>
                    <a:lstStyle/>
                    <a:p>
                      <a:pPr>
                        <a:lnSpc>
                          <a:spcPct val="107000"/>
                        </a:lnSpc>
                        <a:spcAft>
                          <a:spcPts val="800"/>
                        </a:spcAft>
                      </a:pPr>
                      <a:r>
                        <a:rPr lang="es-EC" sz="1050">
                          <a:solidFill>
                            <a:schemeClr val="tx1"/>
                          </a:solidFill>
                          <a:effectLst/>
                        </a:rPr>
                        <a:t>Teoría base </a:t>
                      </a:r>
                      <a:endParaRPr lang="es-EC" sz="105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3795" marR="13795" marT="4223" marB="0" anchor="b"/>
                </a:tc>
                <a:tc>
                  <a:txBody>
                    <a:bodyPr/>
                    <a:lstStyle/>
                    <a:p>
                      <a:pPr>
                        <a:lnSpc>
                          <a:spcPct val="107000"/>
                        </a:lnSpc>
                        <a:spcAft>
                          <a:spcPts val="800"/>
                        </a:spcAft>
                      </a:pPr>
                      <a:r>
                        <a:rPr lang="es-EC" sz="1050" dirty="0">
                          <a:solidFill>
                            <a:schemeClr val="tx1"/>
                          </a:solidFill>
                          <a:effectLst/>
                        </a:rPr>
                        <a:t>Teoría base </a:t>
                      </a:r>
                      <a:endParaRPr lang="es-EC"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3795" marR="13795" marT="4223" marB="0" anchor="b"/>
                </a:tc>
                <a:tc>
                  <a:txBody>
                    <a:bodyPr/>
                    <a:lstStyle/>
                    <a:p>
                      <a:pPr>
                        <a:lnSpc>
                          <a:spcPct val="107000"/>
                        </a:lnSpc>
                        <a:spcAft>
                          <a:spcPts val="800"/>
                        </a:spcAft>
                      </a:pPr>
                      <a:r>
                        <a:rPr lang="es-EC" sz="1050">
                          <a:solidFill>
                            <a:schemeClr val="tx1"/>
                          </a:solidFill>
                          <a:effectLst/>
                        </a:rPr>
                        <a:t>Teoría base </a:t>
                      </a:r>
                      <a:endParaRPr lang="es-EC" sz="105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3795" marR="13795" marT="4223" marB="0" anchor="b"/>
                </a:tc>
                <a:tc>
                  <a:txBody>
                    <a:bodyPr/>
                    <a:lstStyle/>
                    <a:p>
                      <a:pPr>
                        <a:lnSpc>
                          <a:spcPct val="107000"/>
                        </a:lnSpc>
                        <a:spcAft>
                          <a:spcPts val="800"/>
                        </a:spcAft>
                      </a:pPr>
                      <a:r>
                        <a:rPr lang="es-EC" sz="1050" dirty="0">
                          <a:solidFill>
                            <a:schemeClr val="tx1"/>
                          </a:solidFill>
                          <a:effectLst/>
                        </a:rPr>
                        <a:t>Teoría base </a:t>
                      </a:r>
                      <a:endParaRPr lang="es-EC"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3795" marR="13795" marT="4223" marB="0" anchor="b"/>
                </a:tc>
              </a:tr>
              <a:tr h="190308">
                <a:tc>
                  <a:txBody>
                    <a:bodyPr/>
                    <a:lstStyle/>
                    <a:p>
                      <a:pPr>
                        <a:lnSpc>
                          <a:spcPct val="107000"/>
                        </a:lnSpc>
                        <a:spcAft>
                          <a:spcPts val="800"/>
                        </a:spcAft>
                      </a:pPr>
                      <a:r>
                        <a:rPr lang="es-EC" sz="1050">
                          <a:solidFill>
                            <a:schemeClr val="tx1"/>
                          </a:solidFill>
                          <a:effectLst/>
                        </a:rPr>
                        <a:t> </a:t>
                      </a:r>
                      <a:endParaRPr lang="es-EC" sz="105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3795" marR="13795" marT="4223" marB="0" anchor="b"/>
                </a:tc>
                <a:tc rowSpan="2">
                  <a:txBody>
                    <a:bodyPr/>
                    <a:lstStyle/>
                    <a:p>
                      <a:pPr>
                        <a:lnSpc>
                          <a:spcPct val="107000"/>
                        </a:lnSpc>
                        <a:spcAft>
                          <a:spcPts val="800"/>
                        </a:spcAft>
                      </a:pPr>
                      <a:r>
                        <a:rPr lang="es-EC" sz="1050">
                          <a:solidFill>
                            <a:schemeClr val="tx1"/>
                          </a:solidFill>
                          <a:effectLst/>
                        </a:rPr>
                        <a:t>Teoría de la gestión de la diversidad </a:t>
                      </a:r>
                      <a:endParaRPr lang="es-EC" sz="105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3795" marR="13795" marT="4223" marB="0" anchor="ctr"/>
                </a:tc>
                <a:tc rowSpan="2">
                  <a:txBody>
                    <a:bodyPr/>
                    <a:lstStyle/>
                    <a:p>
                      <a:pPr>
                        <a:lnSpc>
                          <a:spcPct val="107000"/>
                        </a:lnSpc>
                        <a:spcAft>
                          <a:spcPts val="800"/>
                        </a:spcAft>
                      </a:pPr>
                      <a:r>
                        <a:rPr lang="es-EC" sz="1050" dirty="0">
                          <a:solidFill>
                            <a:schemeClr val="tx1"/>
                          </a:solidFill>
                          <a:effectLst/>
                        </a:rPr>
                        <a:t>Teoría de la gestión de la diversidad </a:t>
                      </a:r>
                      <a:endParaRPr lang="es-EC"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3795" marR="13795" marT="4223" marB="0" anchor="ctr"/>
                </a:tc>
                <a:tc rowSpan="2">
                  <a:txBody>
                    <a:bodyPr/>
                    <a:lstStyle/>
                    <a:p>
                      <a:pPr>
                        <a:lnSpc>
                          <a:spcPct val="107000"/>
                        </a:lnSpc>
                        <a:spcAft>
                          <a:spcPts val="800"/>
                        </a:spcAft>
                      </a:pPr>
                      <a:r>
                        <a:rPr lang="es-EC" sz="1050">
                          <a:solidFill>
                            <a:schemeClr val="tx1"/>
                          </a:solidFill>
                          <a:effectLst/>
                        </a:rPr>
                        <a:t>Teoría del comportamiento</a:t>
                      </a:r>
                      <a:endParaRPr lang="es-EC" sz="105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3795" marR="13795" marT="4223" marB="0" anchor="ctr"/>
                </a:tc>
                <a:tc rowSpan="2">
                  <a:txBody>
                    <a:bodyPr/>
                    <a:lstStyle/>
                    <a:p>
                      <a:pPr>
                        <a:lnSpc>
                          <a:spcPct val="107000"/>
                        </a:lnSpc>
                        <a:spcAft>
                          <a:spcPts val="800"/>
                        </a:spcAft>
                      </a:pPr>
                      <a:r>
                        <a:rPr lang="es-EC" sz="1050" dirty="0">
                          <a:solidFill>
                            <a:schemeClr val="tx1"/>
                          </a:solidFill>
                          <a:effectLst/>
                        </a:rPr>
                        <a:t>Teoría del comportamiento</a:t>
                      </a:r>
                      <a:endParaRPr lang="es-EC"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3795" marR="13795" marT="4223" marB="0" anchor="ctr"/>
                </a:tc>
              </a:tr>
              <a:tr h="190308">
                <a:tc>
                  <a:txBody>
                    <a:bodyPr/>
                    <a:lstStyle/>
                    <a:p>
                      <a:pPr>
                        <a:lnSpc>
                          <a:spcPct val="107000"/>
                        </a:lnSpc>
                        <a:spcAft>
                          <a:spcPts val="800"/>
                        </a:spcAft>
                      </a:pPr>
                      <a:r>
                        <a:rPr lang="es-EC" sz="1050">
                          <a:solidFill>
                            <a:schemeClr val="tx1"/>
                          </a:solidFill>
                          <a:effectLst/>
                        </a:rPr>
                        <a:t> </a:t>
                      </a:r>
                      <a:endParaRPr lang="es-EC" sz="105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3795" marR="13795" marT="4223" marB="0" anchor="b"/>
                </a:tc>
                <a:tc vMerge="1">
                  <a:txBody>
                    <a:bodyPr/>
                    <a:lstStyle/>
                    <a:p>
                      <a:endParaRPr lang="es-EC"/>
                    </a:p>
                  </a:txBody>
                  <a:tcPr/>
                </a:tc>
                <a:tc vMerge="1">
                  <a:txBody>
                    <a:bodyPr/>
                    <a:lstStyle/>
                    <a:p>
                      <a:endParaRPr lang="es-EC"/>
                    </a:p>
                  </a:txBody>
                  <a:tcPr/>
                </a:tc>
                <a:tc vMerge="1">
                  <a:txBody>
                    <a:bodyPr/>
                    <a:lstStyle/>
                    <a:p>
                      <a:endParaRPr lang="es-EC"/>
                    </a:p>
                  </a:txBody>
                  <a:tcPr/>
                </a:tc>
                <a:tc vMerge="1">
                  <a:txBody>
                    <a:bodyPr/>
                    <a:lstStyle/>
                    <a:p>
                      <a:endParaRPr lang="es-EC"/>
                    </a:p>
                  </a:txBody>
                  <a:tcPr/>
                </a:tc>
              </a:tr>
              <a:tr h="190308">
                <a:tc>
                  <a:txBody>
                    <a:bodyPr/>
                    <a:lstStyle/>
                    <a:p>
                      <a:pPr>
                        <a:lnSpc>
                          <a:spcPct val="107000"/>
                        </a:lnSpc>
                        <a:spcAft>
                          <a:spcPts val="800"/>
                        </a:spcAft>
                      </a:pPr>
                      <a:r>
                        <a:rPr lang="es-EC" sz="1050">
                          <a:solidFill>
                            <a:schemeClr val="tx1"/>
                          </a:solidFill>
                          <a:effectLst/>
                        </a:rPr>
                        <a:t> </a:t>
                      </a:r>
                      <a:endParaRPr lang="es-EC" sz="105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3795" marR="13795" marT="4223" marB="0" anchor="b"/>
                </a:tc>
                <a:tc>
                  <a:txBody>
                    <a:bodyPr/>
                    <a:lstStyle/>
                    <a:p>
                      <a:pPr>
                        <a:lnSpc>
                          <a:spcPct val="107000"/>
                        </a:lnSpc>
                        <a:spcAft>
                          <a:spcPts val="800"/>
                        </a:spcAft>
                      </a:pPr>
                      <a:r>
                        <a:rPr lang="es-EC" sz="1050">
                          <a:solidFill>
                            <a:schemeClr val="tx1"/>
                          </a:solidFill>
                          <a:effectLst/>
                        </a:rPr>
                        <a:t>Autor </a:t>
                      </a:r>
                      <a:endParaRPr lang="es-EC" sz="105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3795" marR="13795" marT="4223" marB="0" anchor="b"/>
                </a:tc>
                <a:tc>
                  <a:txBody>
                    <a:bodyPr/>
                    <a:lstStyle/>
                    <a:p>
                      <a:pPr>
                        <a:lnSpc>
                          <a:spcPct val="107000"/>
                        </a:lnSpc>
                        <a:spcAft>
                          <a:spcPts val="800"/>
                        </a:spcAft>
                      </a:pPr>
                      <a:r>
                        <a:rPr lang="es-EC" sz="1050" dirty="0">
                          <a:solidFill>
                            <a:schemeClr val="tx1"/>
                          </a:solidFill>
                          <a:effectLst/>
                        </a:rPr>
                        <a:t>Autor </a:t>
                      </a:r>
                      <a:endParaRPr lang="es-EC"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3795" marR="13795" marT="4223" marB="0" anchor="b"/>
                </a:tc>
                <a:tc>
                  <a:txBody>
                    <a:bodyPr/>
                    <a:lstStyle/>
                    <a:p>
                      <a:pPr>
                        <a:lnSpc>
                          <a:spcPct val="107000"/>
                        </a:lnSpc>
                        <a:spcAft>
                          <a:spcPts val="800"/>
                        </a:spcAft>
                      </a:pPr>
                      <a:r>
                        <a:rPr lang="es-EC" sz="1050">
                          <a:solidFill>
                            <a:schemeClr val="tx1"/>
                          </a:solidFill>
                          <a:effectLst/>
                        </a:rPr>
                        <a:t>Autor </a:t>
                      </a:r>
                      <a:endParaRPr lang="es-EC" sz="105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3795" marR="13795" marT="4223" marB="0" anchor="b"/>
                </a:tc>
                <a:tc>
                  <a:txBody>
                    <a:bodyPr/>
                    <a:lstStyle/>
                    <a:p>
                      <a:pPr>
                        <a:lnSpc>
                          <a:spcPct val="107000"/>
                        </a:lnSpc>
                        <a:spcAft>
                          <a:spcPts val="800"/>
                        </a:spcAft>
                      </a:pPr>
                      <a:r>
                        <a:rPr lang="es-EC" sz="1050" dirty="0">
                          <a:solidFill>
                            <a:schemeClr val="tx1"/>
                          </a:solidFill>
                          <a:effectLst/>
                        </a:rPr>
                        <a:t>Autor </a:t>
                      </a:r>
                      <a:endParaRPr lang="es-EC"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3795" marR="13795" marT="4223" marB="0" anchor="b"/>
                </a:tc>
              </a:tr>
              <a:tr h="190308">
                <a:tc>
                  <a:txBody>
                    <a:bodyPr/>
                    <a:lstStyle/>
                    <a:p>
                      <a:pPr>
                        <a:lnSpc>
                          <a:spcPct val="107000"/>
                        </a:lnSpc>
                        <a:spcAft>
                          <a:spcPts val="800"/>
                        </a:spcAft>
                      </a:pPr>
                      <a:r>
                        <a:rPr lang="es-EC" sz="1050">
                          <a:solidFill>
                            <a:schemeClr val="tx1"/>
                          </a:solidFill>
                          <a:effectLst/>
                        </a:rPr>
                        <a:t> </a:t>
                      </a:r>
                      <a:endParaRPr lang="es-EC" sz="105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3795" marR="13795" marT="4223" marB="0" anchor="b"/>
                </a:tc>
                <a:tc rowSpan="4">
                  <a:txBody>
                    <a:bodyPr/>
                    <a:lstStyle/>
                    <a:p>
                      <a:pPr>
                        <a:lnSpc>
                          <a:spcPct val="107000"/>
                        </a:lnSpc>
                        <a:spcAft>
                          <a:spcPts val="800"/>
                        </a:spcAft>
                      </a:pPr>
                      <a:r>
                        <a:rPr lang="es-EC" sz="1050">
                          <a:solidFill>
                            <a:schemeClr val="tx1"/>
                          </a:solidFill>
                          <a:effectLst/>
                        </a:rPr>
                        <a:t>Ozlem Yurtseven, 2011</a:t>
                      </a:r>
                      <a:endParaRPr lang="es-EC" sz="105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3795" marR="13795" marT="4223" marB="0" anchor="ctr"/>
                </a:tc>
                <a:tc rowSpan="4">
                  <a:txBody>
                    <a:bodyPr/>
                    <a:lstStyle/>
                    <a:p>
                      <a:pPr>
                        <a:lnSpc>
                          <a:spcPct val="107000"/>
                        </a:lnSpc>
                        <a:spcAft>
                          <a:spcPts val="800"/>
                        </a:spcAft>
                      </a:pPr>
                      <a:r>
                        <a:rPr lang="es-EC" sz="1050">
                          <a:solidFill>
                            <a:schemeClr val="tx1"/>
                          </a:solidFill>
                          <a:effectLst/>
                        </a:rPr>
                        <a:t>Elsevier Ltd.</a:t>
                      </a:r>
                      <a:endParaRPr lang="es-EC" sz="105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3795" marR="13795" marT="4223" marB="0" anchor="ctr"/>
                </a:tc>
                <a:tc rowSpan="4">
                  <a:txBody>
                    <a:bodyPr/>
                    <a:lstStyle/>
                    <a:p>
                      <a:pPr>
                        <a:lnSpc>
                          <a:spcPct val="107000"/>
                        </a:lnSpc>
                        <a:spcAft>
                          <a:spcPts val="800"/>
                        </a:spcAft>
                      </a:pPr>
                      <a:r>
                        <a:rPr lang="es-EC" sz="1050" dirty="0" err="1">
                          <a:solidFill>
                            <a:schemeClr val="tx1"/>
                          </a:solidFill>
                          <a:effectLst/>
                        </a:rPr>
                        <a:t>Zodwa</a:t>
                      </a:r>
                      <a:r>
                        <a:rPr lang="es-EC" sz="1050" dirty="0">
                          <a:solidFill>
                            <a:schemeClr val="tx1"/>
                          </a:solidFill>
                          <a:effectLst/>
                        </a:rPr>
                        <a:t> M. </a:t>
                      </a:r>
                      <a:r>
                        <a:rPr lang="es-EC" sz="1050" dirty="0" err="1">
                          <a:solidFill>
                            <a:schemeClr val="tx1"/>
                          </a:solidFill>
                          <a:effectLst/>
                        </a:rPr>
                        <a:t>Mayinsa</a:t>
                      </a:r>
                      <a:r>
                        <a:rPr lang="es-EC" sz="1050" dirty="0">
                          <a:solidFill>
                            <a:schemeClr val="tx1"/>
                          </a:solidFill>
                          <a:effectLst/>
                        </a:rPr>
                        <a:t> 2017</a:t>
                      </a:r>
                      <a:endParaRPr lang="es-EC"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3795" marR="13795" marT="4223" marB="0" anchor="ctr"/>
                </a:tc>
                <a:tc rowSpan="4">
                  <a:txBody>
                    <a:bodyPr/>
                    <a:lstStyle/>
                    <a:p>
                      <a:pPr>
                        <a:lnSpc>
                          <a:spcPct val="107000"/>
                        </a:lnSpc>
                        <a:spcAft>
                          <a:spcPts val="800"/>
                        </a:spcAft>
                      </a:pPr>
                      <a:r>
                        <a:rPr lang="es-EC" sz="1050" dirty="0">
                          <a:solidFill>
                            <a:schemeClr val="tx1"/>
                          </a:solidFill>
                          <a:effectLst/>
                        </a:rPr>
                        <a:t>“</a:t>
                      </a:r>
                      <a:r>
                        <a:rPr lang="es-EC" sz="1050" dirty="0" err="1">
                          <a:solidFill>
                            <a:schemeClr val="tx1"/>
                          </a:solidFill>
                          <a:effectLst/>
                        </a:rPr>
                        <a:t>Constantin</a:t>
                      </a:r>
                      <a:r>
                        <a:rPr lang="es-EC" sz="1050" dirty="0">
                          <a:solidFill>
                            <a:schemeClr val="tx1"/>
                          </a:solidFill>
                          <a:effectLst/>
                        </a:rPr>
                        <a:t> </a:t>
                      </a:r>
                      <a:r>
                        <a:rPr lang="es-EC" sz="1050" dirty="0" err="1">
                          <a:solidFill>
                            <a:schemeClr val="tx1"/>
                          </a:solidFill>
                          <a:effectLst/>
                        </a:rPr>
                        <a:t>Brancusi</a:t>
                      </a:r>
                      <a:r>
                        <a:rPr lang="es-EC" sz="1050" dirty="0">
                          <a:solidFill>
                            <a:schemeClr val="tx1"/>
                          </a:solidFill>
                          <a:effectLst/>
                        </a:rPr>
                        <a:t>” Universidad de </a:t>
                      </a:r>
                      <a:r>
                        <a:rPr lang="es-EC" sz="1050" dirty="0" err="1">
                          <a:solidFill>
                            <a:schemeClr val="tx1"/>
                          </a:solidFill>
                          <a:effectLst/>
                        </a:rPr>
                        <a:t>Târgu</a:t>
                      </a:r>
                      <a:r>
                        <a:rPr lang="es-EC" sz="1050" dirty="0">
                          <a:solidFill>
                            <a:schemeClr val="tx1"/>
                          </a:solidFill>
                          <a:effectLst/>
                        </a:rPr>
                        <a:t> </a:t>
                      </a:r>
                      <a:r>
                        <a:rPr lang="es-EC" sz="1050" dirty="0" err="1">
                          <a:solidFill>
                            <a:schemeClr val="tx1"/>
                          </a:solidFill>
                          <a:effectLst/>
                        </a:rPr>
                        <a:t>Jiu</a:t>
                      </a:r>
                      <a:r>
                        <a:rPr lang="es-EC" sz="1050" dirty="0">
                          <a:solidFill>
                            <a:schemeClr val="tx1"/>
                          </a:solidFill>
                          <a:effectLst/>
                        </a:rPr>
                        <a:t>, Serie </a:t>
                      </a:r>
                      <a:r>
                        <a:rPr lang="es-EC" sz="1050" dirty="0" err="1">
                          <a:solidFill>
                            <a:schemeClr val="tx1"/>
                          </a:solidFill>
                          <a:effectLst/>
                        </a:rPr>
                        <a:t>Economy</a:t>
                      </a:r>
                      <a:r>
                        <a:rPr lang="es-EC" sz="1050" dirty="0">
                          <a:solidFill>
                            <a:schemeClr val="tx1"/>
                          </a:solidFill>
                          <a:effectLst/>
                        </a:rPr>
                        <a:t>, Número 3/2017</a:t>
                      </a:r>
                      <a:endParaRPr lang="es-EC"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3795" marR="13795" marT="4223" marB="0" anchor="b"/>
                </a:tc>
              </a:tr>
              <a:tr h="190308">
                <a:tc>
                  <a:txBody>
                    <a:bodyPr/>
                    <a:lstStyle/>
                    <a:p>
                      <a:pPr>
                        <a:lnSpc>
                          <a:spcPct val="107000"/>
                        </a:lnSpc>
                        <a:spcAft>
                          <a:spcPts val="800"/>
                        </a:spcAft>
                      </a:pPr>
                      <a:r>
                        <a:rPr lang="es-EC" sz="1050">
                          <a:solidFill>
                            <a:schemeClr val="tx1"/>
                          </a:solidFill>
                          <a:effectLst/>
                        </a:rPr>
                        <a:t> </a:t>
                      </a:r>
                      <a:endParaRPr lang="es-EC" sz="105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3795" marR="13795" marT="4223" marB="0" anchor="b"/>
                </a:tc>
                <a:tc vMerge="1">
                  <a:txBody>
                    <a:bodyPr/>
                    <a:lstStyle/>
                    <a:p>
                      <a:endParaRPr lang="es-EC"/>
                    </a:p>
                  </a:txBody>
                  <a:tcPr/>
                </a:tc>
                <a:tc vMerge="1">
                  <a:txBody>
                    <a:bodyPr/>
                    <a:lstStyle/>
                    <a:p>
                      <a:endParaRPr lang="es-EC"/>
                    </a:p>
                  </a:txBody>
                  <a:tcPr/>
                </a:tc>
                <a:tc vMerge="1">
                  <a:txBody>
                    <a:bodyPr/>
                    <a:lstStyle/>
                    <a:p>
                      <a:endParaRPr lang="es-EC"/>
                    </a:p>
                  </a:txBody>
                  <a:tcPr/>
                </a:tc>
                <a:tc vMerge="1">
                  <a:txBody>
                    <a:bodyPr/>
                    <a:lstStyle/>
                    <a:p>
                      <a:endParaRPr lang="es-EC"/>
                    </a:p>
                  </a:txBody>
                  <a:tcPr/>
                </a:tc>
              </a:tr>
              <a:tr h="190308">
                <a:tc>
                  <a:txBody>
                    <a:bodyPr/>
                    <a:lstStyle/>
                    <a:p>
                      <a:pPr>
                        <a:lnSpc>
                          <a:spcPct val="107000"/>
                        </a:lnSpc>
                        <a:spcAft>
                          <a:spcPts val="800"/>
                        </a:spcAft>
                      </a:pPr>
                      <a:r>
                        <a:rPr lang="es-EC" sz="1050">
                          <a:solidFill>
                            <a:schemeClr val="tx1"/>
                          </a:solidFill>
                          <a:effectLst/>
                        </a:rPr>
                        <a:t> </a:t>
                      </a:r>
                      <a:endParaRPr lang="es-EC" sz="105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3795" marR="13795" marT="4223" marB="0" anchor="b"/>
                </a:tc>
                <a:tc vMerge="1">
                  <a:txBody>
                    <a:bodyPr/>
                    <a:lstStyle/>
                    <a:p>
                      <a:endParaRPr lang="es-EC"/>
                    </a:p>
                  </a:txBody>
                  <a:tcPr/>
                </a:tc>
                <a:tc vMerge="1">
                  <a:txBody>
                    <a:bodyPr/>
                    <a:lstStyle/>
                    <a:p>
                      <a:endParaRPr lang="es-EC"/>
                    </a:p>
                  </a:txBody>
                  <a:tcPr/>
                </a:tc>
                <a:tc vMerge="1">
                  <a:txBody>
                    <a:bodyPr/>
                    <a:lstStyle/>
                    <a:p>
                      <a:endParaRPr lang="es-EC"/>
                    </a:p>
                  </a:txBody>
                  <a:tcPr/>
                </a:tc>
                <a:tc vMerge="1">
                  <a:txBody>
                    <a:bodyPr/>
                    <a:lstStyle/>
                    <a:p>
                      <a:endParaRPr lang="es-EC"/>
                    </a:p>
                  </a:txBody>
                  <a:tcPr/>
                </a:tc>
              </a:tr>
              <a:tr h="190308">
                <a:tc>
                  <a:txBody>
                    <a:bodyPr/>
                    <a:lstStyle/>
                    <a:p>
                      <a:pPr>
                        <a:lnSpc>
                          <a:spcPct val="107000"/>
                        </a:lnSpc>
                        <a:spcAft>
                          <a:spcPts val="800"/>
                        </a:spcAft>
                      </a:pPr>
                      <a:r>
                        <a:rPr lang="es-EC" sz="1050" dirty="0">
                          <a:solidFill>
                            <a:schemeClr val="tx1"/>
                          </a:solidFill>
                          <a:effectLst/>
                        </a:rPr>
                        <a:t> </a:t>
                      </a:r>
                      <a:endParaRPr lang="es-EC"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3795" marR="13795" marT="4223" marB="0" anchor="b"/>
                </a:tc>
                <a:tc vMerge="1">
                  <a:txBody>
                    <a:bodyPr/>
                    <a:lstStyle/>
                    <a:p>
                      <a:endParaRPr lang="es-EC"/>
                    </a:p>
                  </a:txBody>
                  <a:tcPr/>
                </a:tc>
                <a:tc vMerge="1">
                  <a:txBody>
                    <a:bodyPr/>
                    <a:lstStyle/>
                    <a:p>
                      <a:endParaRPr lang="es-EC"/>
                    </a:p>
                  </a:txBody>
                  <a:tcPr/>
                </a:tc>
                <a:tc vMerge="1">
                  <a:txBody>
                    <a:bodyPr/>
                    <a:lstStyle/>
                    <a:p>
                      <a:endParaRPr lang="es-EC"/>
                    </a:p>
                  </a:txBody>
                  <a:tcPr/>
                </a:tc>
                <a:tc vMerge="1">
                  <a:txBody>
                    <a:bodyPr/>
                    <a:lstStyle/>
                    <a:p>
                      <a:endParaRPr lang="es-EC"/>
                    </a:p>
                  </a:txBody>
                  <a:tcPr/>
                </a:tc>
              </a:tr>
            </a:tbl>
          </a:graphicData>
        </a:graphic>
      </p:graphicFrame>
      <p:pic>
        <p:nvPicPr>
          <p:cNvPr id="5" name="Imagen 4" descr="Resultado de imagen para espe"/>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84310" y="49682"/>
            <a:ext cx="2218267" cy="636118"/>
          </a:xfrm>
          <a:prstGeom prst="rect">
            <a:avLst/>
          </a:prstGeom>
          <a:noFill/>
          <a:ln>
            <a:noFill/>
          </a:ln>
        </p:spPr>
      </p:pic>
    </p:spTree>
    <p:extLst>
      <p:ext uri="{BB962C8B-B14F-4D97-AF65-F5344CB8AC3E}">
        <p14:creationId xmlns:p14="http://schemas.microsoft.com/office/powerpoint/2010/main" val="93086084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13774" y="-440267"/>
            <a:ext cx="10364451" cy="1596177"/>
          </a:xfrm>
        </p:spPr>
        <p:txBody>
          <a:bodyPr/>
          <a:lstStyle/>
          <a:p>
            <a:r>
              <a:rPr lang="es-EC" dirty="0" smtClean="0"/>
              <a:t>Metodología </a:t>
            </a:r>
            <a:endParaRPr lang="es-EC" dirty="0"/>
          </a:p>
        </p:txBody>
      </p:sp>
      <p:pic>
        <p:nvPicPr>
          <p:cNvPr id="4" name="Imagen 3" descr="Resultado de imagen para espe"/>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84310" y="49682"/>
            <a:ext cx="2218267" cy="636118"/>
          </a:xfrm>
          <a:prstGeom prst="rect">
            <a:avLst/>
          </a:prstGeom>
          <a:noFill/>
          <a:ln>
            <a:noFill/>
          </a:ln>
        </p:spPr>
      </p:pic>
      <p:graphicFrame>
        <p:nvGraphicFramePr>
          <p:cNvPr id="5" name="Tabla 4"/>
          <p:cNvGraphicFramePr>
            <a:graphicFrameLocks noGrp="1"/>
          </p:cNvGraphicFramePr>
          <p:nvPr>
            <p:extLst>
              <p:ext uri="{D42A27DB-BD31-4B8C-83A1-F6EECF244321}">
                <p14:modId xmlns:p14="http://schemas.microsoft.com/office/powerpoint/2010/main" val="3111182431"/>
              </p:ext>
            </p:extLst>
          </p:nvPr>
        </p:nvGraphicFramePr>
        <p:xfrm>
          <a:off x="0" y="1032934"/>
          <a:ext cx="12192001" cy="6070450"/>
        </p:xfrm>
        <a:graphic>
          <a:graphicData uri="http://schemas.openxmlformats.org/drawingml/2006/table">
            <a:tbl>
              <a:tblPr firstRow="1" firstCol="1" bandRow="1">
                <a:tableStyleId>{21E4AEA4-8DFA-4A89-87EB-49C32662AFE0}</a:tableStyleId>
              </a:tblPr>
              <a:tblGrid>
                <a:gridCol w="3027134"/>
                <a:gridCol w="3005234"/>
                <a:gridCol w="3027134"/>
                <a:gridCol w="3027134"/>
                <a:gridCol w="105365"/>
              </a:tblGrid>
              <a:tr h="211657">
                <a:tc gridSpan="5">
                  <a:txBody>
                    <a:bodyPr/>
                    <a:lstStyle/>
                    <a:p>
                      <a:pPr algn="ctr">
                        <a:lnSpc>
                          <a:spcPct val="107000"/>
                        </a:lnSpc>
                        <a:spcAft>
                          <a:spcPts val="800"/>
                        </a:spcAft>
                      </a:pPr>
                      <a:r>
                        <a:rPr lang="es-EC" sz="1600" dirty="0">
                          <a:solidFill>
                            <a:schemeClr val="tx1"/>
                          </a:solidFill>
                          <a:effectLst/>
                        </a:rPr>
                        <a:t>MATRIZ DE OPERACIONALIZACIÓN DE VARIABLES</a:t>
                      </a:r>
                      <a:endParaRPr lang="es-EC"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554" marR="4554" marT="3253" marB="0" anchor="b"/>
                </a:tc>
                <a:tc hMerge="1">
                  <a:txBody>
                    <a:bodyPr/>
                    <a:lstStyle/>
                    <a:p>
                      <a:endParaRPr lang="es-EC"/>
                    </a:p>
                  </a:txBody>
                  <a:tcPr/>
                </a:tc>
                <a:tc hMerge="1">
                  <a:txBody>
                    <a:bodyPr/>
                    <a:lstStyle/>
                    <a:p>
                      <a:endParaRPr lang="es-EC"/>
                    </a:p>
                  </a:txBody>
                  <a:tcPr/>
                </a:tc>
                <a:tc hMerge="1">
                  <a:txBody>
                    <a:bodyPr/>
                    <a:lstStyle/>
                    <a:p>
                      <a:endParaRPr lang="es-EC"/>
                    </a:p>
                  </a:txBody>
                  <a:tcPr/>
                </a:tc>
                <a:tc hMerge="1">
                  <a:txBody>
                    <a:bodyPr/>
                    <a:lstStyle/>
                    <a:p>
                      <a:endParaRPr lang="es-EC"/>
                    </a:p>
                  </a:txBody>
                  <a:tcPr/>
                </a:tc>
              </a:tr>
              <a:tr h="417244">
                <a:tc>
                  <a:txBody>
                    <a:bodyPr/>
                    <a:lstStyle/>
                    <a:p>
                      <a:pPr>
                        <a:lnSpc>
                          <a:spcPct val="107000"/>
                        </a:lnSpc>
                        <a:spcAft>
                          <a:spcPts val="800"/>
                        </a:spcAft>
                      </a:pPr>
                      <a:r>
                        <a:rPr lang="es-EC" sz="1600">
                          <a:solidFill>
                            <a:schemeClr val="tx1"/>
                          </a:solidFill>
                          <a:effectLst/>
                        </a:rPr>
                        <a:t>OBJETIVOS </a:t>
                      </a:r>
                      <a:endParaRPr lang="es-EC"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554" marR="4554" marT="3253" marB="0" anchor="ctr"/>
                </a:tc>
                <a:tc>
                  <a:txBody>
                    <a:bodyPr/>
                    <a:lstStyle/>
                    <a:p>
                      <a:pPr>
                        <a:lnSpc>
                          <a:spcPct val="107000"/>
                        </a:lnSpc>
                        <a:spcAft>
                          <a:spcPts val="800"/>
                        </a:spcAft>
                      </a:pPr>
                      <a:r>
                        <a:rPr lang="es-EC" sz="1600" b="1" dirty="0">
                          <a:solidFill>
                            <a:schemeClr val="tx1"/>
                          </a:solidFill>
                          <a:effectLst/>
                        </a:rPr>
                        <a:t>HIPOTESIS</a:t>
                      </a:r>
                      <a:endParaRPr lang="es-EC"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554" marR="4554" marT="3253" marB="0" anchor="ctr"/>
                </a:tc>
                <a:tc>
                  <a:txBody>
                    <a:bodyPr/>
                    <a:lstStyle/>
                    <a:p>
                      <a:pPr>
                        <a:lnSpc>
                          <a:spcPct val="107000"/>
                        </a:lnSpc>
                        <a:spcAft>
                          <a:spcPts val="800"/>
                        </a:spcAft>
                      </a:pPr>
                      <a:r>
                        <a:rPr lang="es-EC" sz="1600" b="1" dirty="0">
                          <a:solidFill>
                            <a:schemeClr val="tx1"/>
                          </a:solidFill>
                          <a:effectLst/>
                        </a:rPr>
                        <a:t>VARIABLES</a:t>
                      </a:r>
                      <a:endParaRPr lang="es-EC"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554" marR="4554" marT="3253" marB="0" anchor="ctr"/>
                </a:tc>
                <a:tc>
                  <a:txBody>
                    <a:bodyPr/>
                    <a:lstStyle/>
                    <a:p>
                      <a:pPr>
                        <a:lnSpc>
                          <a:spcPct val="107000"/>
                        </a:lnSpc>
                        <a:spcAft>
                          <a:spcPts val="800"/>
                        </a:spcAft>
                      </a:pPr>
                      <a:r>
                        <a:rPr lang="es-EC" sz="1600" b="1" dirty="0">
                          <a:solidFill>
                            <a:schemeClr val="tx1"/>
                          </a:solidFill>
                          <a:effectLst/>
                        </a:rPr>
                        <a:t>TECNICA O INSTRUMENTO </a:t>
                      </a:r>
                      <a:endParaRPr lang="es-EC"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554" marR="4554" marT="3253" marB="0" anchor="ctr"/>
                </a:tc>
                <a:tc>
                  <a:txBody>
                    <a:bodyPr/>
                    <a:lstStyle/>
                    <a:p>
                      <a:pPr>
                        <a:lnSpc>
                          <a:spcPct val="107000"/>
                        </a:lnSpc>
                        <a:spcAft>
                          <a:spcPts val="800"/>
                        </a:spcAft>
                      </a:pPr>
                      <a:r>
                        <a:rPr lang="es-EC" sz="1600">
                          <a:solidFill>
                            <a:schemeClr val="tx1"/>
                          </a:solidFill>
                          <a:effectLst/>
                        </a:rPr>
                        <a:t> </a:t>
                      </a:r>
                      <a:endParaRPr lang="es-EC"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r>
              <a:tr h="427555">
                <a:tc rowSpan="5">
                  <a:txBody>
                    <a:bodyPr/>
                    <a:lstStyle/>
                    <a:p>
                      <a:pPr>
                        <a:lnSpc>
                          <a:spcPct val="107000"/>
                        </a:lnSpc>
                        <a:spcAft>
                          <a:spcPts val="800"/>
                        </a:spcAft>
                      </a:pPr>
                      <a:r>
                        <a:rPr lang="es-EC" sz="1600">
                          <a:solidFill>
                            <a:schemeClr val="tx1"/>
                          </a:solidFill>
                          <a:effectLst/>
                        </a:rPr>
                        <a:t>Realizar un análisis de las falencias de la gestión de recursos humanos de los hospitales públicos  de Quito. </a:t>
                      </a:r>
                      <a:endParaRPr lang="es-EC"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554" marR="4554" marT="3253" marB="0" anchor="ctr"/>
                </a:tc>
                <a:tc rowSpan="5">
                  <a:txBody>
                    <a:bodyPr/>
                    <a:lstStyle/>
                    <a:p>
                      <a:pPr>
                        <a:lnSpc>
                          <a:spcPct val="107000"/>
                        </a:lnSpc>
                        <a:spcAft>
                          <a:spcPts val="800"/>
                        </a:spcAft>
                      </a:pPr>
                      <a:r>
                        <a:rPr lang="es-EC" sz="1600" dirty="0">
                          <a:solidFill>
                            <a:schemeClr val="tx1"/>
                          </a:solidFill>
                          <a:effectLst/>
                        </a:rPr>
                        <a:t>Los hospitales públicos poseen múltiples falencias </a:t>
                      </a:r>
                      <a:endParaRPr lang="es-EC"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554" marR="4554" marT="3253" marB="0" anchor="ctr"/>
                </a:tc>
                <a:tc>
                  <a:txBody>
                    <a:bodyPr/>
                    <a:lstStyle/>
                    <a:p>
                      <a:pPr>
                        <a:lnSpc>
                          <a:spcPct val="107000"/>
                        </a:lnSpc>
                        <a:spcAft>
                          <a:spcPts val="800"/>
                        </a:spcAft>
                      </a:pPr>
                      <a:r>
                        <a:rPr lang="es-EC" sz="1600">
                          <a:solidFill>
                            <a:schemeClr val="tx1"/>
                          </a:solidFill>
                          <a:effectLst/>
                        </a:rPr>
                        <a:t>Empleo </a:t>
                      </a:r>
                      <a:endParaRPr lang="es-EC"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554" marR="4554" marT="3253" marB="0" anchor="ctr"/>
                </a:tc>
                <a:tc>
                  <a:txBody>
                    <a:bodyPr/>
                    <a:lstStyle/>
                    <a:p>
                      <a:pPr>
                        <a:lnSpc>
                          <a:spcPct val="107000"/>
                        </a:lnSpc>
                        <a:spcAft>
                          <a:spcPts val="800"/>
                        </a:spcAft>
                      </a:pPr>
                      <a:r>
                        <a:rPr lang="es-EC" sz="1600" dirty="0">
                          <a:solidFill>
                            <a:schemeClr val="tx1"/>
                          </a:solidFill>
                          <a:effectLst/>
                        </a:rPr>
                        <a:t> </a:t>
                      </a:r>
                      <a:endParaRPr lang="es-EC"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554" marR="4554" marT="3253" marB="0" anchor="ctr"/>
                </a:tc>
                <a:tc>
                  <a:txBody>
                    <a:bodyPr/>
                    <a:lstStyle/>
                    <a:p>
                      <a:pPr>
                        <a:lnSpc>
                          <a:spcPct val="107000"/>
                        </a:lnSpc>
                        <a:spcAft>
                          <a:spcPts val="800"/>
                        </a:spcAft>
                      </a:pPr>
                      <a:r>
                        <a:rPr lang="es-EC" sz="1600">
                          <a:solidFill>
                            <a:schemeClr val="tx1"/>
                          </a:solidFill>
                          <a:effectLst/>
                        </a:rPr>
                        <a:t> </a:t>
                      </a:r>
                      <a:endParaRPr lang="es-EC"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r>
              <a:tr h="211657">
                <a:tc vMerge="1">
                  <a:txBody>
                    <a:bodyPr/>
                    <a:lstStyle/>
                    <a:p>
                      <a:endParaRPr lang="es-EC"/>
                    </a:p>
                  </a:txBody>
                  <a:tcPr/>
                </a:tc>
                <a:tc vMerge="1">
                  <a:txBody>
                    <a:bodyPr/>
                    <a:lstStyle/>
                    <a:p>
                      <a:endParaRPr lang="es-EC"/>
                    </a:p>
                  </a:txBody>
                  <a:tcPr/>
                </a:tc>
                <a:tc>
                  <a:txBody>
                    <a:bodyPr/>
                    <a:lstStyle/>
                    <a:p>
                      <a:pPr>
                        <a:lnSpc>
                          <a:spcPct val="107000"/>
                        </a:lnSpc>
                        <a:spcAft>
                          <a:spcPts val="800"/>
                        </a:spcAft>
                      </a:pPr>
                      <a:r>
                        <a:rPr lang="es-EC" sz="1600">
                          <a:solidFill>
                            <a:schemeClr val="tx1"/>
                          </a:solidFill>
                          <a:effectLst/>
                        </a:rPr>
                        <a:t>Evaluación del desempeño </a:t>
                      </a:r>
                      <a:endParaRPr lang="es-EC"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554" marR="4554" marT="3253" marB="0" anchor="ctr"/>
                </a:tc>
                <a:tc>
                  <a:txBody>
                    <a:bodyPr/>
                    <a:lstStyle/>
                    <a:p>
                      <a:pPr>
                        <a:lnSpc>
                          <a:spcPct val="107000"/>
                        </a:lnSpc>
                        <a:spcAft>
                          <a:spcPts val="800"/>
                        </a:spcAft>
                      </a:pPr>
                      <a:r>
                        <a:rPr lang="es-EC" sz="1600">
                          <a:solidFill>
                            <a:schemeClr val="tx1"/>
                          </a:solidFill>
                          <a:effectLst/>
                        </a:rPr>
                        <a:t> </a:t>
                      </a:r>
                      <a:endParaRPr lang="es-EC"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554" marR="4554" marT="3253" marB="0" anchor="ctr"/>
                </a:tc>
                <a:tc>
                  <a:txBody>
                    <a:bodyPr/>
                    <a:lstStyle/>
                    <a:p>
                      <a:pPr>
                        <a:lnSpc>
                          <a:spcPct val="107000"/>
                        </a:lnSpc>
                        <a:spcAft>
                          <a:spcPts val="800"/>
                        </a:spcAft>
                      </a:pPr>
                      <a:r>
                        <a:rPr lang="es-EC" sz="1600">
                          <a:solidFill>
                            <a:schemeClr val="tx1"/>
                          </a:solidFill>
                          <a:effectLst/>
                        </a:rPr>
                        <a:t> </a:t>
                      </a:r>
                      <a:endParaRPr lang="es-EC"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r>
              <a:tr h="417244">
                <a:tc vMerge="1">
                  <a:txBody>
                    <a:bodyPr/>
                    <a:lstStyle/>
                    <a:p>
                      <a:endParaRPr lang="es-EC"/>
                    </a:p>
                  </a:txBody>
                  <a:tcPr/>
                </a:tc>
                <a:tc vMerge="1">
                  <a:txBody>
                    <a:bodyPr/>
                    <a:lstStyle/>
                    <a:p>
                      <a:endParaRPr lang="es-EC"/>
                    </a:p>
                  </a:txBody>
                  <a:tcPr/>
                </a:tc>
                <a:tc rowSpan="2">
                  <a:txBody>
                    <a:bodyPr/>
                    <a:lstStyle/>
                    <a:p>
                      <a:pPr>
                        <a:lnSpc>
                          <a:spcPct val="107000"/>
                        </a:lnSpc>
                        <a:spcAft>
                          <a:spcPts val="800"/>
                        </a:spcAft>
                      </a:pPr>
                      <a:r>
                        <a:rPr lang="es-EC" sz="1600" dirty="0">
                          <a:solidFill>
                            <a:schemeClr val="tx1"/>
                          </a:solidFill>
                          <a:effectLst/>
                        </a:rPr>
                        <a:t>Selección del personal </a:t>
                      </a:r>
                      <a:endParaRPr lang="es-EC"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554" marR="4554" marT="3253" marB="0" anchor="ctr"/>
                </a:tc>
                <a:tc rowSpan="3">
                  <a:txBody>
                    <a:bodyPr/>
                    <a:lstStyle/>
                    <a:p>
                      <a:pPr>
                        <a:lnSpc>
                          <a:spcPct val="107000"/>
                        </a:lnSpc>
                        <a:spcAft>
                          <a:spcPts val="800"/>
                        </a:spcAft>
                      </a:pPr>
                      <a:r>
                        <a:rPr lang="es-EC" sz="1600" dirty="0">
                          <a:solidFill>
                            <a:schemeClr val="tx1"/>
                          </a:solidFill>
                          <a:effectLst/>
                        </a:rPr>
                        <a:t>Encuesta</a:t>
                      </a:r>
                      <a:endParaRPr lang="es-EC"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554" marR="4554" marT="3253" marB="0" anchor="ctr"/>
                </a:tc>
                <a:tc>
                  <a:txBody>
                    <a:bodyPr/>
                    <a:lstStyle/>
                    <a:p>
                      <a:pPr>
                        <a:lnSpc>
                          <a:spcPct val="107000"/>
                        </a:lnSpc>
                        <a:spcAft>
                          <a:spcPts val="800"/>
                        </a:spcAft>
                      </a:pPr>
                      <a:r>
                        <a:rPr lang="es-EC" sz="1600">
                          <a:solidFill>
                            <a:schemeClr val="tx1"/>
                          </a:solidFill>
                          <a:effectLst/>
                        </a:rPr>
                        <a:t> </a:t>
                      </a:r>
                      <a:endParaRPr lang="es-EC"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r>
              <a:tr h="417244">
                <a:tc vMerge="1">
                  <a:txBody>
                    <a:bodyPr/>
                    <a:lstStyle/>
                    <a:p>
                      <a:endParaRPr lang="es-EC"/>
                    </a:p>
                  </a:txBody>
                  <a:tcPr/>
                </a:tc>
                <a:tc vMerge="1">
                  <a:txBody>
                    <a:bodyPr/>
                    <a:lstStyle/>
                    <a:p>
                      <a:endParaRPr lang="es-EC"/>
                    </a:p>
                  </a:txBody>
                  <a:tcPr/>
                </a:tc>
                <a:tc vMerge="1">
                  <a:txBody>
                    <a:bodyPr/>
                    <a:lstStyle/>
                    <a:p>
                      <a:endParaRPr lang="es-EC"/>
                    </a:p>
                  </a:txBody>
                  <a:tcPr/>
                </a:tc>
                <a:tc vMerge="1">
                  <a:txBody>
                    <a:bodyPr/>
                    <a:lstStyle/>
                    <a:p>
                      <a:endParaRPr lang="es-EC"/>
                    </a:p>
                  </a:txBody>
                  <a:tcPr/>
                </a:tc>
                <a:tc>
                  <a:txBody>
                    <a:bodyPr/>
                    <a:lstStyle/>
                    <a:p>
                      <a:pPr>
                        <a:lnSpc>
                          <a:spcPct val="107000"/>
                        </a:lnSpc>
                        <a:spcAft>
                          <a:spcPts val="800"/>
                        </a:spcAft>
                      </a:pPr>
                      <a:r>
                        <a:rPr lang="es-EC" sz="1600">
                          <a:solidFill>
                            <a:schemeClr val="tx1"/>
                          </a:solidFill>
                          <a:effectLst/>
                        </a:rPr>
                        <a:t> </a:t>
                      </a:r>
                      <a:endParaRPr lang="es-EC"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r>
              <a:tr h="417244">
                <a:tc vMerge="1">
                  <a:txBody>
                    <a:bodyPr/>
                    <a:lstStyle/>
                    <a:p>
                      <a:endParaRPr lang="es-EC"/>
                    </a:p>
                  </a:txBody>
                  <a:tcPr/>
                </a:tc>
                <a:tc vMerge="1">
                  <a:txBody>
                    <a:bodyPr/>
                    <a:lstStyle/>
                    <a:p>
                      <a:endParaRPr lang="es-EC"/>
                    </a:p>
                  </a:txBody>
                  <a:tcPr/>
                </a:tc>
                <a:tc>
                  <a:txBody>
                    <a:bodyPr/>
                    <a:lstStyle/>
                    <a:p>
                      <a:pPr>
                        <a:lnSpc>
                          <a:spcPct val="107000"/>
                        </a:lnSpc>
                        <a:spcAft>
                          <a:spcPts val="800"/>
                        </a:spcAft>
                      </a:pPr>
                      <a:r>
                        <a:rPr lang="es-EC" sz="1600">
                          <a:solidFill>
                            <a:schemeClr val="tx1"/>
                          </a:solidFill>
                          <a:effectLst/>
                        </a:rPr>
                        <a:t>Capacitación </a:t>
                      </a:r>
                      <a:endParaRPr lang="es-EC"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554" marR="4554" marT="3253" marB="0" anchor="ctr"/>
                </a:tc>
                <a:tc vMerge="1">
                  <a:txBody>
                    <a:bodyPr/>
                    <a:lstStyle/>
                    <a:p>
                      <a:endParaRPr lang="es-EC"/>
                    </a:p>
                  </a:txBody>
                  <a:tcPr/>
                </a:tc>
                <a:tc>
                  <a:txBody>
                    <a:bodyPr/>
                    <a:lstStyle/>
                    <a:p>
                      <a:pPr>
                        <a:lnSpc>
                          <a:spcPct val="107000"/>
                        </a:lnSpc>
                        <a:spcAft>
                          <a:spcPts val="800"/>
                        </a:spcAft>
                      </a:pPr>
                      <a:r>
                        <a:rPr lang="es-EC" sz="1600">
                          <a:solidFill>
                            <a:schemeClr val="tx1"/>
                          </a:solidFill>
                          <a:effectLst/>
                        </a:rPr>
                        <a:t> </a:t>
                      </a:r>
                      <a:endParaRPr lang="es-EC"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r>
              <a:tr h="1652000">
                <a:tc>
                  <a:txBody>
                    <a:bodyPr/>
                    <a:lstStyle/>
                    <a:p>
                      <a:pPr>
                        <a:lnSpc>
                          <a:spcPct val="107000"/>
                        </a:lnSpc>
                        <a:spcAft>
                          <a:spcPts val="800"/>
                        </a:spcAft>
                      </a:pPr>
                      <a:r>
                        <a:rPr lang="es-EC" sz="1600">
                          <a:solidFill>
                            <a:schemeClr val="tx1"/>
                          </a:solidFill>
                          <a:effectLst/>
                        </a:rPr>
                        <a:t> Determinar el sistema que se aplica actualmente a la gestión de recursos humanos para los hospitales públicos de segundo nivel del Distrito Metropolitano de Quito</a:t>
                      </a:r>
                      <a:endParaRPr lang="es-EC"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554" marR="4554" marT="3253" marB="0" anchor="ctr"/>
                </a:tc>
                <a:tc>
                  <a:txBody>
                    <a:bodyPr/>
                    <a:lstStyle/>
                    <a:p>
                      <a:pPr>
                        <a:lnSpc>
                          <a:spcPct val="107000"/>
                        </a:lnSpc>
                        <a:spcAft>
                          <a:spcPts val="800"/>
                        </a:spcAft>
                      </a:pPr>
                      <a:r>
                        <a:rPr lang="es-EC" sz="1600" dirty="0">
                          <a:solidFill>
                            <a:schemeClr val="tx1"/>
                          </a:solidFill>
                          <a:effectLst/>
                        </a:rPr>
                        <a:t>El sistema que utilizan los hospitales puede ser un poco lento </a:t>
                      </a:r>
                      <a:endParaRPr lang="es-EC"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554" marR="4554" marT="3253" marB="0" anchor="ctr"/>
                </a:tc>
                <a:tc>
                  <a:txBody>
                    <a:bodyPr/>
                    <a:lstStyle/>
                    <a:p>
                      <a:pPr>
                        <a:lnSpc>
                          <a:spcPct val="107000"/>
                        </a:lnSpc>
                        <a:spcAft>
                          <a:spcPts val="800"/>
                        </a:spcAft>
                      </a:pPr>
                      <a:r>
                        <a:rPr lang="es-EC" sz="1600">
                          <a:solidFill>
                            <a:schemeClr val="tx1"/>
                          </a:solidFill>
                          <a:effectLst/>
                        </a:rPr>
                        <a:t>Desarrollo</a:t>
                      </a:r>
                      <a:endParaRPr lang="es-EC"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554" marR="4554" marT="3253" marB="0" anchor="ctr"/>
                </a:tc>
                <a:tc>
                  <a:txBody>
                    <a:bodyPr/>
                    <a:lstStyle/>
                    <a:p>
                      <a:pPr>
                        <a:lnSpc>
                          <a:spcPct val="107000"/>
                        </a:lnSpc>
                        <a:spcAft>
                          <a:spcPts val="800"/>
                        </a:spcAft>
                      </a:pPr>
                      <a:r>
                        <a:rPr lang="es-EC" sz="1600" dirty="0">
                          <a:solidFill>
                            <a:schemeClr val="tx1"/>
                          </a:solidFill>
                          <a:effectLst/>
                        </a:rPr>
                        <a:t>Encuesta</a:t>
                      </a:r>
                      <a:endParaRPr lang="es-EC"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554" marR="4554" marT="3253" marB="0" anchor="ctr"/>
                </a:tc>
                <a:tc>
                  <a:txBody>
                    <a:bodyPr/>
                    <a:lstStyle/>
                    <a:p>
                      <a:pPr>
                        <a:lnSpc>
                          <a:spcPct val="107000"/>
                        </a:lnSpc>
                        <a:spcAft>
                          <a:spcPts val="800"/>
                        </a:spcAft>
                      </a:pPr>
                      <a:r>
                        <a:rPr lang="es-EC" sz="1600">
                          <a:solidFill>
                            <a:schemeClr val="tx1"/>
                          </a:solidFill>
                          <a:effectLst/>
                        </a:rPr>
                        <a:t> </a:t>
                      </a:r>
                      <a:endParaRPr lang="es-EC"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r>
              <a:tr h="211657">
                <a:tc rowSpan="5">
                  <a:txBody>
                    <a:bodyPr/>
                    <a:lstStyle/>
                    <a:p>
                      <a:pPr>
                        <a:lnSpc>
                          <a:spcPct val="107000"/>
                        </a:lnSpc>
                        <a:spcAft>
                          <a:spcPts val="800"/>
                        </a:spcAft>
                      </a:pPr>
                      <a:r>
                        <a:rPr lang="es-EC" sz="1600" dirty="0">
                          <a:solidFill>
                            <a:schemeClr val="tx1"/>
                          </a:solidFill>
                          <a:effectLst/>
                        </a:rPr>
                        <a:t>Diseñar una propuesta de gestión de recursos humanos, con el fin de optimizar los procesos aplicados en los hospitales públicos de tercer nivel del Distrito Metropolitano de Quito.    </a:t>
                      </a:r>
                      <a:endParaRPr lang="es-EC"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554" marR="4554" marT="3253" marB="0" anchor="ctr"/>
                </a:tc>
                <a:tc rowSpan="5">
                  <a:txBody>
                    <a:bodyPr/>
                    <a:lstStyle/>
                    <a:p>
                      <a:pPr>
                        <a:lnSpc>
                          <a:spcPct val="107000"/>
                        </a:lnSpc>
                        <a:spcAft>
                          <a:spcPts val="800"/>
                        </a:spcAft>
                      </a:pPr>
                      <a:r>
                        <a:rPr lang="es-EC" sz="1600">
                          <a:solidFill>
                            <a:schemeClr val="tx1"/>
                          </a:solidFill>
                          <a:effectLst/>
                        </a:rPr>
                        <a:t>El personal de los hospitales públicos se sentirán más productivos </a:t>
                      </a:r>
                      <a:endParaRPr lang="es-EC"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554" marR="4554" marT="3253" marB="0" anchor="ctr"/>
                </a:tc>
                <a:tc rowSpan="5">
                  <a:txBody>
                    <a:bodyPr/>
                    <a:lstStyle/>
                    <a:p>
                      <a:pPr>
                        <a:lnSpc>
                          <a:spcPct val="107000"/>
                        </a:lnSpc>
                        <a:spcAft>
                          <a:spcPts val="800"/>
                        </a:spcAft>
                      </a:pPr>
                      <a:r>
                        <a:rPr lang="es-EC" sz="1600">
                          <a:solidFill>
                            <a:schemeClr val="tx1"/>
                          </a:solidFill>
                          <a:effectLst/>
                        </a:rPr>
                        <a:t>Productividad </a:t>
                      </a:r>
                      <a:endParaRPr lang="es-EC"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554" marR="4554" marT="3253" marB="0" anchor="ctr"/>
                </a:tc>
                <a:tc>
                  <a:txBody>
                    <a:bodyPr/>
                    <a:lstStyle/>
                    <a:p>
                      <a:pPr>
                        <a:lnSpc>
                          <a:spcPct val="107000"/>
                        </a:lnSpc>
                        <a:spcAft>
                          <a:spcPts val="800"/>
                        </a:spcAft>
                      </a:pPr>
                      <a:r>
                        <a:rPr lang="es-EC" sz="1600">
                          <a:solidFill>
                            <a:schemeClr val="tx1"/>
                          </a:solidFill>
                          <a:effectLst/>
                        </a:rPr>
                        <a:t> </a:t>
                      </a:r>
                      <a:endParaRPr lang="es-EC"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554" marR="4554" marT="3253" marB="0" anchor="b"/>
                </a:tc>
                <a:tc>
                  <a:txBody>
                    <a:bodyPr/>
                    <a:lstStyle/>
                    <a:p>
                      <a:pPr>
                        <a:lnSpc>
                          <a:spcPct val="107000"/>
                        </a:lnSpc>
                        <a:spcAft>
                          <a:spcPts val="800"/>
                        </a:spcAft>
                      </a:pPr>
                      <a:r>
                        <a:rPr lang="es-EC" sz="1600">
                          <a:solidFill>
                            <a:schemeClr val="tx1"/>
                          </a:solidFill>
                          <a:effectLst/>
                        </a:rPr>
                        <a:t> </a:t>
                      </a:r>
                      <a:endParaRPr lang="es-EC"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r>
              <a:tr h="211657">
                <a:tc vMerge="1">
                  <a:txBody>
                    <a:bodyPr/>
                    <a:lstStyle/>
                    <a:p>
                      <a:endParaRPr lang="es-EC"/>
                    </a:p>
                  </a:txBody>
                  <a:tcPr/>
                </a:tc>
                <a:tc vMerge="1">
                  <a:txBody>
                    <a:bodyPr/>
                    <a:lstStyle/>
                    <a:p>
                      <a:endParaRPr lang="es-EC"/>
                    </a:p>
                  </a:txBody>
                  <a:tcPr/>
                </a:tc>
                <a:tc vMerge="1">
                  <a:txBody>
                    <a:bodyPr/>
                    <a:lstStyle/>
                    <a:p>
                      <a:endParaRPr lang="es-EC"/>
                    </a:p>
                  </a:txBody>
                  <a:tcPr/>
                </a:tc>
                <a:tc>
                  <a:txBody>
                    <a:bodyPr/>
                    <a:lstStyle/>
                    <a:p>
                      <a:pPr>
                        <a:lnSpc>
                          <a:spcPct val="107000"/>
                        </a:lnSpc>
                        <a:spcAft>
                          <a:spcPts val="800"/>
                        </a:spcAft>
                      </a:pPr>
                      <a:r>
                        <a:rPr lang="es-EC" sz="1600">
                          <a:solidFill>
                            <a:schemeClr val="tx1"/>
                          </a:solidFill>
                          <a:effectLst/>
                        </a:rPr>
                        <a:t>Encuesta</a:t>
                      </a:r>
                      <a:endParaRPr lang="es-EC"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554" marR="4554" marT="3253" marB="0" anchor="b"/>
                </a:tc>
                <a:tc>
                  <a:txBody>
                    <a:bodyPr/>
                    <a:lstStyle/>
                    <a:p>
                      <a:pPr>
                        <a:lnSpc>
                          <a:spcPct val="107000"/>
                        </a:lnSpc>
                        <a:spcAft>
                          <a:spcPts val="800"/>
                        </a:spcAft>
                      </a:pPr>
                      <a:r>
                        <a:rPr lang="es-EC" sz="1600">
                          <a:solidFill>
                            <a:schemeClr val="tx1"/>
                          </a:solidFill>
                          <a:effectLst/>
                        </a:rPr>
                        <a:t> </a:t>
                      </a:r>
                      <a:endParaRPr lang="es-EC"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r>
              <a:tr h="211657">
                <a:tc vMerge="1">
                  <a:txBody>
                    <a:bodyPr/>
                    <a:lstStyle/>
                    <a:p>
                      <a:endParaRPr lang="es-EC"/>
                    </a:p>
                  </a:txBody>
                  <a:tcPr/>
                </a:tc>
                <a:tc vMerge="1">
                  <a:txBody>
                    <a:bodyPr/>
                    <a:lstStyle/>
                    <a:p>
                      <a:endParaRPr lang="es-EC"/>
                    </a:p>
                  </a:txBody>
                  <a:tcPr/>
                </a:tc>
                <a:tc vMerge="1">
                  <a:txBody>
                    <a:bodyPr/>
                    <a:lstStyle/>
                    <a:p>
                      <a:endParaRPr lang="es-EC"/>
                    </a:p>
                  </a:txBody>
                  <a:tcPr/>
                </a:tc>
                <a:tc>
                  <a:txBody>
                    <a:bodyPr/>
                    <a:lstStyle/>
                    <a:p>
                      <a:pPr>
                        <a:lnSpc>
                          <a:spcPct val="107000"/>
                        </a:lnSpc>
                        <a:spcAft>
                          <a:spcPts val="800"/>
                        </a:spcAft>
                      </a:pPr>
                      <a:r>
                        <a:rPr lang="es-EC" sz="1600">
                          <a:solidFill>
                            <a:schemeClr val="tx1"/>
                          </a:solidFill>
                          <a:effectLst/>
                        </a:rPr>
                        <a:t> </a:t>
                      </a:r>
                      <a:endParaRPr lang="es-EC"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554" marR="4554" marT="3253" marB="0" anchor="b"/>
                </a:tc>
                <a:tc>
                  <a:txBody>
                    <a:bodyPr/>
                    <a:lstStyle/>
                    <a:p>
                      <a:pPr>
                        <a:lnSpc>
                          <a:spcPct val="107000"/>
                        </a:lnSpc>
                        <a:spcAft>
                          <a:spcPts val="800"/>
                        </a:spcAft>
                      </a:pPr>
                      <a:r>
                        <a:rPr lang="es-EC" sz="1600">
                          <a:solidFill>
                            <a:schemeClr val="tx1"/>
                          </a:solidFill>
                          <a:effectLst/>
                        </a:rPr>
                        <a:t> </a:t>
                      </a:r>
                      <a:endParaRPr lang="es-EC"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r>
              <a:tr h="211657">
                <a:tc vMerge="1">
                  <a:txBody>
                    <a:bodyPr/>
                    <a:lstStyle/>
                    <a:p>
                      <a:endParaRPr lang="es-EC"/>
                    </a:p>
                  </a:txBody>
                  <a:tcPr/>
                </a:tc>
                <a:tc vMerge="1">
                  <a:txBody>
                    <a:bodyPr/>
                    <a:lstStyle/>
                    <a:p>
                      <a:endParaRPr lang="es-EC"/>
                    </a:p>
                  </a:txBody>
                  <a:tcPr/>
                </a:tc>
                <a:tc vMerge="1">
                  <a:txBody>
                    <a:bodyPr/>
                    <a:lstStyle/>
                    <a:p>
                      <a:endParaRPr lang="es-EC"/>
                    </a:p>
                  </a:txBody>
                  <a:tcPr/>
                </a:tc>
                <a:tc>
                  <a:txBody>
                    <a:bodyPr/>
                    <a:lstStyle/>
                    <a:p>
                      <a:pPr>
                        <a:lnSpc>
                          <a:spcPct val="107000"/>
                        </a:lnSpc>
                        <a:spcAft>
                          <a:spcPts val="800"/>
                        </a:spcAft>
                      </a:pPr>
                      <a:r>
                        <a:rPr lang="es-EC" sz="1600">
                          <a:solidFill>
                            <a:schemeClr val="tx1"/>
                          </a:solidFill>
                          <a:effectLst/>
                        </a:rPr>
                        <a:t> </a:t>
                      </a:r>
                      <a:endParaRPr lang="es-EC"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554" marR="4554" marT="3253" marB="0" anchor="b"/>
                </a:tc>
                <a:tc>
                  <a:txBody>
                    <a:bodyPr/>
                    <a:lstStyle/>
                    <a:p>
                      <a:pPr>
                        <a:lnSpc>
                          <a:spcPct val="107000"/>
                        </a:lnSpc>
                        <a:spcAft>
                          <a:spcPts val="800"/>
                        </a:spcAft>
                      </a:pPr>
                      <a:r>
                        <a:rPr lang="es-EC" sz="1600">
                          <a:solidFill>
                            <a:schemeClr val="tx1"/>
                          </a:solidFill>
                          <a:effectLst/>
                        </a:rPr>
                        <a:t> </a:t>
                      </a:r>
                      <a:endParaRPr lang="es-EC"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r>
              <a:tr h="806595">
                <a:tc vMerge="1">
                  <a:txBody>
                    <a:bodyPr/>
                    <a:lstStyle/>
                    <a:p>
                      <a:endParaRPr lang="es-EC"/>
                    </a:p>
                  </a:txBody>
                  <a:tcPr/>
                </a:tc>
                <a:tc vMerge="1">
                  <a:txBody>
                    <a:bodyPr/>
                    <a:lstStyle/>
                    <a:p>
                      <a:endParaRPr lang="es-EC"/>
                    </a:p>
                  </a:txBody>
                  <a:tcPr/>
                </a:tc>
                <a:tc vMerge="1">
                  <a:txBody>
                    <a:bodyPr/>
                    <a:lstStyle/>
                    <a:p>
                      <a:endParaRPr lang="es-EC"/>
                    </a:p>
                  </a:txBody>
                  <a:tcPr/>
                </a:tc>
                <a:tc>
                  <a:txBody>
                    <a:bodyPr/>
                    <a:lstStyle/>
                    <a:p>
                      <a:pPr>
                        <a:lnSpc>
                          <a:spcPct val="107000"/>
                        </a:lnSpc>
                        <a:spcAft>
                          <a:spcPts val="800"/>
                        </a:spcAft>
                      </a:pPr>
                      <a:r>
                        <a:rPr lang="es-EC" sz="1600">
                          <a:solidFill>
                            <a:schemeClr val="tx1"/>
                          </a:solidFill>
                          <a:effectLst/>
                        </a:rPr>
                        <a:t> </a:t>
                      </a:r>
                      <a:endParaRPr lang="es-EC"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554" marR="4554" marT="3253" marB="0" anchor="b"/>
                </a:tc>
                <a:tc>
                  <a:txBody>
                    <a:bodyPr/>
                    <a:lstStyle/>
                    <a:p>
                      <a:pPr>
                        <a:lnSpc>
                          <a:spcPct val="107000"/>
                        </a:lnSpc>
                        <a:spcAft>
                          <a:spcPts val="800"/>
                        </a:spcAft>
                      </a:pPr>
                      <a:r>
                        <a:rPr lang="es-EC" sz="1600" dirty="0">
                          <a:solidFill>
                            <a:schemeClr val="tx1"/>
                          </a:solidFill>
                          <a:effectLst/>
                        </a:rPr>
                        <a:t> </a:t>
                      </a:r>
                      <a:endParaRPr lang="es-EC"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r>
            </a:tbl>
          </a:graphicData>
        </a:graphic>
      </p:graphicFrame>
    </p:spTree>
    <p:extLst>
      <p:ext uri="{BB962C8B-B14F-4D97-AF65-F5344CB8AC3E}">
        <p14:creationId xmlns:p14="http://schemas.microsoft.com/office/powerpoint/2010/main" val="137690744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84310" y="-190500"/>
            <a:ext cx="10018713" cy="1752599"/>
          </a:xfrm>
        </p:spPr>
        <p:txBody>
          <a:bodyPr/>
          <a:lstStyle/>
          <a:p>
            <a:r>
              <a:rPr lang="es-EC" dirty="0" smtClean="0"/>
              <a:t>Marco metodológico</a:t>
            </a:r>
            <a:endParaRPr lang="es-EC" dirty="0"/>
          </a:p>
        </p:txBody>
      </p:sp>
      <mc:AlternateContent xmlns:mc="http://schemas.openxmlformats.org/markup-compatibility/2006" xmlns:a14="http://schemas.microsoft.com/office/drawing/2010/main">
        <mc:Choice Requires="a14">
          <p:sp>
            <p:nvSpPr>
              <p:cNvPr id="3" name="Marcador de contenido 2"/>
              <p:cNvSpPr>
                <a:spLocks noGrp="1"/>
              </p:cNvSpPr>
              <p:nvPr>
                <p:ph idx="1"/>
              </p:nvPr>
            </p:nvSpPr>
            <p:spPr>
              <a:xfrm>
                <a:off x="1122265" y="1719850"/>
                <a:ext cx="10363826" cy="4304641"/>
              </a:xfrm>
            </p:spPr>
            <p:txBody>
              <a:bodyPr>
                <a:noAutofit/>
              </a:bodyPr>
              <a:lstStyle/>
              <a:p>
                <a:pPr algn="just"/>
                <a:r>
                  <a:rPr lang="es-EC" sz="1800" dirty="0" smtClean="0"/>
                  <a:t>Según nómina del Hospital Eugenio Espejo existen 1985 empleados la cual sería la población total a investigar. (HEE, 2018)</a:t>
                </a:r>
              </a:p>
              <a:p>
                <a:pPr algn="just"/>
                <a:r>
                  <a:rPr lang="es-EC" sz="1800" dirty="0"/>
                  <a:t>Para la investigación se utilizara una muestra de tamaño finita, para el cálculo de tamaño de muestra cuando el universo es finito, es decir contable y la variable de tipo categórica, primero debe conocer "N" o sea el número total de casos esperados </a:t>
                </a:r>
                <a:r>
                  <a:rPr lang="es-EC" sz="1800" dirty="0" err="1"/>
                  <a:t>ó</a:t>
                </a:r>
                <a:r>
                  <a:rPr lang="es-EC" sz="1800" dirty="0"/>
                  <a:t> que ha habido en años anteriores</a:t>
                </a:r>
                <a:endParaRPr lang="es-EC" sz="1800" dirty="0" smtClean="0"/>
              </a:p>
              <a:p>
                <a:pPr marL="0" indent="0">
                  <a:buNone/>
                </a:pPr>
                <a14:m>
                  <m:oMathPara xmlns:m="http://schemas.openxmlformats.org/officeDocument/2006/math">
                    <m:oMathParaPr>
                      <m:jc m:val="center"/>
                    </m:oMathParaPr>
                    <m:oMath xmlns:m="http://schemas.openxmlformats.org/officeDocument/2006/math">
                      <m:r>
                        <a:rPr lang="es-EC" sz="1800" i="1">
                          <a:latin typeface="Cambria Math" panose="02040503050406030204" pitchFamily="18" charset="0"/>
                        </a:rPr>
                        <m:t>𝑛</m:t>
                      </m:r>
                      <m:r>
                        <a:rPr lang="es-EC" sz="1800" i="1">
                          <a:latin typeface="Cambria Math" panose="02040503050406030204" pitchFamily="18" charset="0"/>
                        </a:rPr>
                        <m:t>=</m:t>
                      </m:r>
                      <m:f>
                        <m:fPr>
                          <m:ctrlPr>
                            <a:rPr lang="es-EC" sz="1800" i="1">
                              <a:latin typeface="Cambria Math" panose="02040503050406030204" pitchFamily="18" charset="0"/>
                            </a:rPr>
                          </m:ctrlPr>
                        </m:fPr>
                        <m:num>
                          <m:r>
                            <a:rPr lang="es-EC" sz="1800" i="1">
                              <a:latin typeface="Cambria Math" panose="02040503050406030204" pitchFamily="18" charset="0"/>
                            </a:rPr>
                            <m:t>1985∗</m:t>
                          </m:r>
                          <m:sSup>
                            <m:sSupPr>
                              <m:ctrlPr>
                                <a:rPr lang="es-EC" sz="1800" i="1">
                                  <a:latin typeface="Cambria Math" panose="02040503050406030204" pitchFamily="18" charset="0"/>
                                </a:rPr>
                              </m:ctrlPr>
                            </m:sSupPr>
                            <m:e>
                              <m:r>
                                <a:rPr lang="es-EC" sz="1800" i="1">
                                  <a:latin typeface="Cambria Math" panose="02040503050406030204" pitchFamily="18" charset="0"/>
                                </a:rPr>
                                <m:t>1.96</m:t>
                              </m:r>
                            </m:e>
                            <m:sup>
                              <m:r>
                                <a:rPr lang="es-EC" sz="1800" i="1">
                                  <a:latin typeface="Cambria Math" panose="02040503050406030204" pitchFamily="18" charset="0"/>
                                </a:rPr>
                                <m:t>2</m:t>
                              </m:r>
                            </m:sup>
                          </m:sSup>
                          <m:r>
                            <a:rPr lang="es-EC" sz="1800" i="1">
                              <a:latin typeface="Cambria Math" panose="02040503050406030204" pitchFamily="18" charset="0"/>
                            </a:rPr>
                            <m:t>∗0.50∗0.50</m:t>
                          </m:r>
                        </m:num>
                        <m:den>
                          <m:d>
                            <m:dPr>
                              <m:ctrlPr>
                                <a:rPr lang="es-EC" sz="1800" i="1">
                                  <a:latin typeface="Cambria Math" panose="02040503050406030204" pitchFamily="18" charset="0"/>
                                </a:rPr>
                              </m:ctrlPr>
                            </m:dPr>
                            <m:e>
                              <m:r>
                                <a:rPr lang="es-EC" sz="1800" i="1">
                                  <a:latin typeface="Cambria Math" panose="02040503050406030204" pitchFamily="18" charset="0"/>
                                </a:rPr>
                                <m:t>1989−1</m:t>
                              </m:r>
                            </m:e>
                          </m:d>
                          <m:r>
                            <a:rPr lang="es-EC" sz="1800" i="1">
                              <a:latin typeface="Cambria Math" panose="02040503050406030204" pitchFamily="18" charset="0"/>
                            </a:rPr>
                            <m:t>∗</m:t>
                          </m:r>
                          <m:sSup>
                            <m:sSupPr>
                              <m:ctrlPr>
                                <a:rPr lang="es-EC" sz="1800" i="1">
                                  <a:latin typeface="Cambria Math" panose="02040503050406030204" pitchFamily="18" charset="0"/>
                                </a:rPr>
                              </m:ctrlPr>
                            </m:sSupPr>
                            <m:e>
                              <m:r>
                                <a:rPr lang="es-EC" sz="1800" i="1">
                                  <a:latin typeface="Cambria Math" panose="02040503050406030204" pitchFamily="18" charset="0"/>
                                </a:rPr>
                                <m:t>0,05</m:t>
                              </m:r>
                            </m:e>
                            <m:sup>
                              <m:r>
                                <a:rPr lang="es-EC" sz="1800" i="1">
                                  <a:latin typeface="Cambria Math" panose="02040503050406030204" pitchFamily="18" charset="0"/>
                                </a:rPr>
                                <m:t>2</m:t>
                              </m:r>
                            </m:sup>
                          </m:sSup>
                          <m:r>
                            <a:rPr lang="es-EC" sz="1800" i="1">
                              <a:latin typeface="Cambria Math" panose="02040503050406030204" pitchFamily="18" charset="0"/>
                            </a:rPr>
                            <m:t>+</m:t>
                          </m:r>
                          <m:sSup>
                            <m:sSupPr>
                              <m:ctrlPr>
                                <a:rPr lang="es-EC" sz="1800" i="1">
                                  <a:latin typeface="Cambria Math" panose="02040503050406030204" pitchFamily="18" charset="0"/>
                                </a:rPr>
                              </m:ctrlPr>
                            </m:sSupPr>
                            <m:e>
                              <m:r>
                                <a:rPr lang="es-EC" sz="1800" i="1">
                                  <a:latin typeface="Cambria Math" panose="02040503050406030204" pitchFamily="18" charset="0"/>
                                </a:rPr>
                                <m:t>1.96</m:t>
                              </m:r>
                            </m:e>
                            <m:sup>
                              <m:r>
                                <a:rPr lang="es-EC" sz="1800" i="1">
                                  <a:latin typeface="Cambria Math" panose="02040503050406030204" pitchFamily="18" charset="0"/>
                                </a:rPr>
                                <m:t>2</m:t>
                              </m:r>
                            </m:sup>
                          </m:sSup>
                          <m:r>
                            <a:rPr lang="es-EC" sz="1800" i="1">
                              <a:latin typeface="Cambria Math" panose="02040503050406030204" pitchFamily="18" charset="0"/>
                            </a:rPr>
                            <m:t>∗0.50∗0.50</m:t>
                          </m:r>
                        </m:den>
                      </m:f>
                    </m:oMath>
                  </m:oMathPara>
                </a14:m>
                <a:endParaRPr lang="es-EC" sz="1800" dirty="0"/>
              </a:p>
              <a:p>
                <a:pPr marL="0" indent="0" algn="ctr">
                  <a:buNone/>
                </a:pPr>
                <a14:m>
                  <m:oMathPara xmlns:m="http://schemas.openxmlformats.org/officeDocument/2006/math">
                    <m:oMathParaPr>
                      <m:jc m:val="centerGroup"/>
                    </m:oMathParaPr>
                    <m:oMath xmlns:m="http://schemas.openxmlformats.org/officeDocument/2006/math">
                      <m:r>
                        <a:rPr lang="es-EC" sz="1800" i="1">
                          <a:latin typeface="Cambria Math" panose="02040503050406030204" pitchFamily="18" charset="0"/>
                        </a:rPr>
                        <m:t>𝑛</m:t>
                      </m:r>
                      <m:r>
                        <a:rPr lang="es-EC" sz="1800" i="1">
                          <a:latin typeface="Cambria Math" panose="02040503050406030204" pitchFamily="18" charset="0"/>
                        </a:rPr>
                        <m:t>=</m:t>
                      </m:r>
                      <m:f>
                        <m:fPr>
                          <m:ctrlPr>
                            <a:rPr lang="es-EC" sz="1800" i="1">
                              <a:latin typeface="Cambria Math" panose="02040503050406030204" pitchFamily="18" charset="0"/>
                            </a:rPr>
                          </m:ctrlPr>
                        </m:fPr>
                        <m:num>
                          <m:r>
                            <a:rPr lang="es-EC" sz="1800" i="1">
                              <a:latin typeface="Cambria Math" panose="02040503050406030204" pitchFamily="18" charset="0"/>
                            </a:rPr>
                            <m:t>1910.24</m:t>
                          </m:r>
                        </m:num>
                        <m:den>
                          <m:r>
                            <a:rPr lang="es-EC" sz="1800" i="1">
                              <a:latin typeface="Cambria Math" panose="02040503050406030204" pitchFamily="18" charset="0"/>
                            </a:rPr>
                            <m:t>5.93</m:t>
                          </m:r>
                        </m:den>
                      </m:f>
                      <m:r>
                        <a:rPr lang="es-EC" sz="1800" b="0" i="0" smtClean="0">
                          <a:latin typeface="Cambria Math" panose="02040503050406030204" pitchFamily="18" charset="0"/>
                        </a:rPr>
                        <m:t> </m:t>
                      </m:r>
                    </m:oMath>
                  </m:oMathPara>
                </a14:m>
                <a:endParaRPr lang="es-EC" sz="1800" b="0" i="0" dirty="0" smtClean="0">
                  <a:latin typeface="Cambria Math" panose="02040503050406030204" pitchFamily="18" charset="0"/>
                </a:endParaRPr>
              </a:p>
              <a:p>
                <a:pPr marL="0" indent="0" algn="ctr">
                  <a:buNone/>
                </a:pPr>
                <a14:m>
                  <m:oMath xmlns:m="http://schemas.openxmlformats.org/officeDocument/2006/math">
                    <m:r>
                      <a:rPr lang="es-EC" sz="1800" i="1">
                        <a:latin typeface="Cambria Math" panose="02040503050406030204" pitchFamily="18" charset="0"/>
                      </a:rPr>
                      <m:t>𝑛</m:t>
                    </m:r>
                    <m:r>
                      <a:rPr lang="es-EC" sz="1800" i="1">
                        <a:latin typeface="Cambria Math" panose="02040503050406030204" pitchFamily="18" charset="0"/>
                      </a:rPr>
                      <m:t>=</m:t>
                    </m:r>
                  </m:oMath>
                </a14:m>
                <a:r>
                  <a:rPr lang="es-EC" sz="1800" dirty="0"/>
                  <a:t>322.13</a:t>
                </a:r>
              </a:p>
              <a:p>
                <a:r>
                  <a:rPr lang="es-EC" sz="1800" dirty="0"/>
                  <a:t>Como resultado tenemos 322 encuestas a realizar para el personal del hospital</a:t>
                </a:r>
                <a:r>
                  <a:rPr lang="es-EC" sz="1800" dirty="0" smtClean="0"/>
                  <a:t>.      </a:t>
                </a:r>
                <a:r>
                  <a:rPr lang="es-EC" sz="1800" dirty="0" err="1" smtClean="0">
                    <a:hlinkClick r:id="rId2" action="ppaction://hlinkfile"/>
                  </a:rPr>
                  <a:t>Documents</a:t>
                </a:r>
                <a:r>
                  <a:rPr lang="es-EC" sz="1800" dirty="0" smtClean="0">
                    <a:hlinkClick r:id="rId2" action="ppaction://hlinkfile"/>
                  </a:rPr>
                  <a:t>\b2_distributivo_de_personal_marzo_2018_ok.pdf</a:t>
                </a:r>
                <a:endParaRPr lang="es-EC" sz="1800" dirty="0"/>
              </a:p>
            </p:txBody>
          </p:sp>
        </mc:Choice>
        <mc:Fallback xmlns="">
          <p:sp>
            <p:nvSpPr>
              <p:cNvPr id="3" name="Marcador de contenido 2"/>
              <p:cNvSpPr>
                <a:spLocks noGrp="1" noRot="1" noChangeAspect="1" noMove="1" noResize="1" noEditPoints="1" noAdjustHandles="1" noChangeArrowheads="1" noChangeShapeType="1" noTextEdit="1"/>
              </p:cNvSpPr>
              <p:nvPr>
                <p:ph idx="1"/>
              </p:nvPr>
            </p:nvSpPr>
            <p:spPr>
              <a:xfrm>
                <a:off x="1122265" y="1719850"/>
                <a:ext cx="10363826" cy="4304641"/>
              </a:xfrm>
              <a:blipFill rotWithShape="0">
                <a:blip r:embed="rId3"/>
                <a:stretch>
                  <a:fillRect l="-882" r="-529"/>
                </a:stretch>
              </a:blipFill>
            </p:spPr>
            <p:txBody>
              <a:bodyPr/>
              <a:lstStyle/>
              <a:p>
                <a:r>
                  <a:rPr lang="es-EC">
                    <a:noFill/>
                  </a:rPr>
                  <a:t> </a:t>
                </a:r>
              </a:p>
            </p:txBody>
          </p:sp>
        </mc:Fallback>
      </mc:AlternateContent>
      <p:pic>
        <p:nvPicPr>
          <p:cNvPr id="4" name="Imagen 3" descr="Resultado de imagen para espe"/>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484310" y="49682"/>
            <a:ext cx="2218267" cy="636118"/>
          </a:xfrm>
          <a:prstGeom prst="rect">
            <a:avLst/>
          </a:prstGeom>
          <a:noFill/>
          <a:ln>
            <a:noFill/>
          </a:ln>
        </p:spPr>
      </p:pic>
    </p:spTree>
    <p:extLst>
      <p:ext uri="{BB962C8B-B14F-4D97-AF65-F5344CB8AC3E}">
        <p14:creationId xmlns:p14="http://schemas.microsoft.com/office/powerpoint/2010/main" val="4580376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1484311" y="685800"/>
            <a:ext cx="10018713" cy="1024467"/>
          </a:xfrm>
        </p:spPr>
        <p:txBody>
          <a:bodyPr>
            <a:normAutofit fontScale="90000"/>
          </a:bodyPr>
          <a:lstStyle/>
          <a:p>
            <a:r>
              <a:rPr lang="es-EC" b="1" dirty="0"/>
              <a:t>Pregunta 3: ¿Qué tipo de contrato tiene usted</a:t>
            </a:r>
            <a:r>
              <a:rPr lang="es-EC" b="1" dirty="0" smtClean="0"/>
              <a:t>? </a:t>
            </a:r>
            <a:endParaRPr lang="es-EC" dirty="0"/>
          </a:p>
        </p:txBody>
      </p:sp>
      <p:graphicFrame>
        <p:nvGraphicFramePr>
          <p:cNvPr id="7" name="Marcador de contenido 6"/>
          <p:cNvGraphicFramePr>
            <a:graphicFrameLocks noGrp="1"/>
          </p:cNvGraphicFramePr>
          <p:nvPr>
            <p:ph sz="half" idx="1"/>
            <p:extLst>
              <p:ext uri="{D42A27DB-BD31-4B8C-83A1-F6EECF244321}">
                <p14:modId xmlns:p14="http://schemas.microsoft.com/office/powerpoint/2010/main" val="2812875706"/>
              </p:ext>
            </p:extLst>
          </p:nvPr>
        </p:nvGraphicFramePr>
        <p:xfrm>
          <a:off x="745066" y="2099731"/>
          <a:ext cx="5621868" cy="3349926"/>
        </p:xfrm>
        <a:graphic>
          <a:graphicData uri="http://schemas.openxmlformats.org/drawingml/2006/table">
            <a:tbl>
              <a:tblPr>
                <a:tableStyleId>{FABFCF23-3B69-468F-B69F-88F6DE6A72F2}</a:tableStyleId>
              </a:tblPr>
              <a:tblGrid>
                <a:gridCol w="1307411"/>
                <a:gridCol w="1307411"/>
                <a:gridCol w="653705"/>
                <a:gridCol w="784447"/>
                <a:gridCol w="784447"/>
                <a:gridCol w="784447"/>
              </a:tblGrid>
              <a:tr h="556394">
                <a:tc gridSpan="6">
                  <a:txBody>
                    <a:bodyPr/>
                    <a:lstStyle/>
                    <a:p>
                      <a:pPr marL="38100" marR="38100" algn="ctr">
                        <a:lnSpc>
                          <a:spcPct val="150000"/>
                        </a:lnSpc>
                        <a:spcAft>
                          <a:spcPts val="0"/>
                        </a:spcAft>
                      </a:pPr>
                      <a:r>
                        <a:rPr lang="es-EC" sz="1200" dirty="0">
                          <a:effectLst/>
                        </a:rPr>
                        <a:t>¿Qué tipo de contrato tiene usted?</a:t>
                      </a:r>
                      <a:endParaRPr lang="es-EC"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hMerge="1">
                  <a:txBody>
                    <a:bodyPr/>
                    <a:lstStyle/>
                    <a:p>
                      <a:endParaRPr lang="es-EC"/>
                    </a:p>
                  </a:txBody>
                  <a:tcPr/>
                </a:tc>
                <a:tc hMerge="1">
                  <a:txBody>
                    <a:bodyPr/>
                    <a:lstStyle/>
                    <a:p>
                      <a:endParaRPr lang="es-EC"/>
                    </a:p>
                  </a:txBody>
                  <a:tcPr/>
                </a:tc>
                <a:tc hMerge="1">
                  <a:txBody>
                    <a:bodyPr/>
                    <a:lstStyle/>
                    <a:p>
                      <a:endParaRPr lang="es-EC"/>
                    </a:p>
                  </a:txBody>
                  <a:tcPr/>
                </a:tc>
                <a:tc hMerge="1">
                  <a:txBody>
                    <a:bodyPr/>
                    <a:lstStyle/>
                    <a:p>
                      <a:endParaRPr lang="es-EC"/>
                    </a:p>
                  </a:txBody>
                  <a:tcPr/>
                </a:tc>
                <a:tc hMerge="1">
                  <a:txBody>
                    <a:bodyPr/>
                    <a:lstStyle/>
                    <a:p>
                      <a:endParaRPr lang="es-EC"/>
                    </a:p>
                  </a:txBody>
                  <a:tcPr/>
                </a:tc>
              </a:tr>
              <a:tr h="567956">
                <a:tc gridSpan="2">
                  <a:txBody>
                    <a:bodyPr/>
                    <a:lstStyle/>
                    <a:p>
                      <a:pPr algn="just">
                        <a:lnSpc>
                          <a:spcPct val="150000"/>
                        </a:lnSpc>
                        <a:spcAft>
                          <a:spcPts val="0"/>
                        </a:spcAft>
                      </a:pPr>
                      <a:r>
                        <a:rPr lang="es-EC" sz="1200" dirty="0">
                          <a:effectLst/>
                        </a:rPr>
                        <a:t> </a:t>
                      </a:r>
                      <a:endParaRPr lang="es-EC"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s-EC"/>
                    </a:p>
                  </a:txBody>
                  <a:tcPr/>
                </a:tc>
                <a:tc>
                  <a:txBody>
                    <a:bodyPr/>
                    <a:lstStyle/>
                    <a:p>
                      <a:pPr marL="38100" marR="38100" algn="just">
                        <a:lnSpc>
                          <a:spcPct val="150000"/>
                        </a:lnSpc>
                        <a:spcAft>
                          <a:spcPts val="0"/>
                        </a:spcAft>
                      </a:pPr>
                      <a:r>
                        <a:rPr lang="es-EC" sz="1200" dirty="0">
                          <a:effectLst/>
                        </a:rPr>
                        <a:t>Frecuencia</a:t>
                      </a:r>
                      <a:endParaRPr lang="es-EC"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a:txBody>
                    <a:bodyPr/>
                    <a:lstStyle/>
                    <a:p>
                      <a:pPr marL="38100" marR="38100" algn="just">
                        <a:lnSpc>
                          <a:spcPct val="150000"/>
                        </a:lnSpc>
                        <a:spcAft>
                          <a:spcPts val="0"/>
                        </a:spcAft>
                      </a:pPr>
                      <a:r>
                        <a:rPr lang="es-EC" sz="1200" dirty="0">
                          <a:effectLst/>
                        </a:rPr>
                        <a:t>Porcentaje</a:t>
                      </a:r>
                      <a:endParaRPr lang="es-EC"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a:txBody>
                    <a:bodyPr/>
                    <a:lstStyle/>
                    <a:p>
                      <a:pPr marL="38100" marR="38100" algn="just">
                        <a:lnSpc>
                          <a:spcPct val="150000"/>
                        </a:lnSpc>
                        <a:spcAft>
                          <a:spcPts val="0"/>
                        </a:spcAft>
                      </a:pPr>
                      <a:r>
                        <a:rPr lang="es-EC" sz="1200" dirty="0">
                          <a:effectLst/>
                        </a:rPr>
                        <a:t>Porcentaje válido</a:t>
                      </a:r>
                      <a:endParaRPr lang="es-EC"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a:txBody>
                    <a:bodyPr/>
                    <a:lstStyle/>
                    <a:p>
                      <a:pPr marL="38100" marR="38100" algn="just">
                        <a:lnSpc>
                          <a:spcPct val="150000"/>
                        </a:lnSpc>
                        <a:spcAft>
                          <a:spcPts val="0"/>
                        </a:spcAft>
                      </a:pPr>
                      <a:r>
                        <a:rPr lang="es-EC" sz="1200">
                          <a:effectLst/>
                        </a:rPr>
                        <a:t>Porcentaje acumulado</a:t>
                      </a:r>
                      <a:endParaRPr lang="es-EC"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r>
              <a:tr h="556394">
                <a:tc rowSpan="4">
                  <a:txBody>
                    <a:bodyPr/>
                    <a:lstStyle/>
                    <a:p>
                      <a:pPr marL="38100" marR="38100" algn="just">
                        <a:lnSpc>
                          <a:spcPct val="150000"/>
                        </a:lnSpc>
                        <a:spcAft>
                          <a:spcPts val="0"/>
                        </a:spcAft>
                      </a:pPr>
                      <a:r>
                        <a:rPr lang="es-EC" sz="1000" dirty="0">
                          <a:effectLst/>
                        </a:rPr>
                        <a:t>Válido</a:t>
                      </a:r>
                      <a:endParaRPr lang="es-EC"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0" marR="38100" algn="just">
                        <a:lnSpc>
                          <a:spcPct val="150000"/>
                        </a:lnSpc>
                        <a:spcAft>
                          <a:spcPts val="0"/>
                        </a:spcAft>
                      </a:pPr>
                      <a:r>
                        <a:rPr lang="es-EC" sz="1200" dirty="0">
                          <a:effectLst/>
                        </a:rPr>
                        <a:t>Ocasional</a:t>
                      </a:r>
                      <a:endParaRPr lang="es-EC"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0" marR="38100" algn="just">
                        <a:lnSpc>
                          <a:spcPct val="150000"/>
                        </a:lnSpc>
                        <a:spcAft>
                          <a:spcPts val="0"/>
                        </a:spcAft>
                      </a:pPr>
                      <a:r>
                        <a:rPr lang="es-EC" sz="1200" dirty="0">
                          <a:effectLst/>
                        </a:rPr>
                        <a:t>98</a:t>
                      </a:r>
                      <a:endParaRPr lang="es-EC"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0" marR="38100" algn="just">
                        <a:lnSpc>
                          <a:spcPct val="150000"/>
                        </a:lnSpc>
                        <a:spcAft>
                          <a:spcPts val="0"/>
                        </a:spcAft>
                      </a:pPr>
                      <a:r>
                        <a:rPr lang="es-EC" sz="1200" dirty="0">
                          <a:effectLst/>
                        </a:rPr>
                        <a:t>30,4</a:t>
                      </a:r>
                      <a:endParaRPr lang="es-EC"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0" marR="38100" algn="just">
                        <a:lnSpc>
                          <a:spcPct val="150000"/>
                        </a:lnSpc>
                        <a:spcAft>
                          <a:spcPts val="0"/>
                        </a:spcAft>
                      </a:pPr>
                      <a:r>
                        <a:rPr lang="es-EC" sz="1200" dirty="0">
                          <a:effectLst/>
                        </a:rPr>
                        <a:t>30,4</a:t>
                      </a:r>
                      <a:endParaRPr lang="es-EC"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0" marR="38100" algn="just">
                        <a:lnSpc>
                          <a:spcPct val="150000"/>
                        </a:lnSpc>
                        <a:spcAft>
                          <a:spcPts val="0"/>
                        </a:spcAft>
                      </a:pPr>
                      <a:r>
                        <a:rPr lang="es-EC" sz="1200" dirty="0">
                          <a:effectLst/>
                        </a:rPr>
                        <a:t>30,4</a:t>
                      </a:r>
                      <a:endParaRPr lang="es-EC"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r>
              <a:tr h="556394">
                <a:tc vMerge="1">
                  <a:txBody>
                    <a:bodyPr/>
                    <a:lstStyle/>
                    <a:p>
                      <a:endParaRPr lang="es-EC"/>
                    </a:p>
                  </a:txBody>
                  <a:tcPr/>
                </a:tc>
                <a:tc>
                  <a:txBody>
                    <a:bodyPr/>
                    <a:lstStyle/>
                    <a:p>
                      <a:pPr marL="38100" marR="38100" algn="just">
                        <a:lnSpc>
                          <a:spcPct val="150000"/>
                        </a:lnSpc>
                        <a:spcAft>
                          <a:spcPts val="0"/>
                        </a:spcAft>
                      </a:pPr>
                      <a:r>
                        <a:rPr lang="es-EC" sz="1200" dirty="0">
                          <a:effectLst/>
                        </a:rPr>
                        <a:t>Nombramiento</a:t>
                      </a:r>
                      <a:endParaRPr lang="es-EC"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0" marR="38100" algn="just">
                        <a:lnSpc>
                          <a:spcPct val="150000"/>
                        </a:lnSpc>
                        <a:spcAft>
                          <a:spcPts val="0"/>
                        </a:spcAft>
                      </a:pPr>
                      <a:r>
                        <a:rPr lang="es-EC" sz="1200" dirty="0">
                          <a:effectLst/>
                        </a:rPr>
                        <a:t>88</a:t>
                      </a:r>
                      <a:endParaRPr lang="es-EC"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0" marR="38100" algn="just">
                        <a:lnSpc>
                          <a:spcPct val="150000"/>
                        </a:lnSpc>
                        <a:spcAft>
                          <a:spcPts val="0"/>
                        </a:spcAft>
                      </a:pPr>
                      <a:r>
                        <a:rPr lang="es-EC" sz="1200" dirty="0">
                          <a:effectLst/>
                        </a:rPr>
                        <a:t>27,3</a:t>
                      </a:r>
                      <a:endParaRPr lang="es-EC"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0" marR="38100" algn="just">
                        <a:lnSpc>
                          <a:spcPct val="150000"/>
                        </a:lnSpc>
                        <a:spcAft>
                          <a:spcPts val="0"/>
                        </a:spcAft>
                      </a:pPr>
                      <a:r>
                        <a:rPr lang="es-EC" sz="1200" dirty="0">
                          <a:effectLst/>
                        </a:rPr>
                        <a:t>27,3</a:t>
                      </a:r>
                      <a:endParaRPr lang="es-EC"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0" marR="38100" algn="just">
                        <a:lnSpc>
                          <a:spcPct val="150000"/>
                        </a:lnSpc>
                        <a:spcAft>
                          <a:spcPts val="0"/>
                        </a:spcAft>
                      </a:pPr>
                      <a:r>
                        <a:rPr lang="es-EC" sz="1200" dirty="0">
                          <a:effectLst/>
                        </a:rPr>
                        <a:t>57,8</a:t>
                      </a:r>
                      <a:endParaRPr lang="es-EC"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r>
              <a:tr h="556394">
                <a:tc vMerge="1">
                  <a:txBody>
                    <a:bodyPr/>
                    <a:lstStyle/>
                    <a:p>
                      <a:endParaRPr lang="es-EC"/>
                    </a:p>
                  </a:txBody>
                  <a:tcPr/>
                </a:tc>
                <a:tc>
                  <a:txBody>
                    <a:bodyPr/>
                    <a:lstStyle/>
                    <a:p>
                      <a:pPr marL="38100" marR="38100" algn="just">
                        <a:lnSpc>
                          <a:spcPct val="150000"/>
                        </a:lnSpc>
                        <a:spcAft>
                          <a:spcPts val="0"/>
                        </a:spcAft>
                      </a:pPr>
                      <a:r>
                        <a:rPr lang="es-EC" sz="1200" dirty="0">
                          <a:effectLst/>
                        </a:rPr>
                        <a:t>Nombramiento Provisional</a:t>
                      </a:r>
                      <a:endParaRPr lang="es-EC"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0" marR="38100" algn="just">
                        <a:lnSpc>
                          <a:spcPct val="150000"/>
                        </a:lnSpc>
                        <a:spcAft>
                          <a:spcPts val="0"/>
                        </a:spcAft>
                      </a:pPr>
                      <a:r>
                        <a:rPr lang="es-EC" sz="1200" dirty="0">
                          <a:effectLst/>
                        </a:rPr>
                        <a:t>136</a:t>
                      </a:r>
                      <a:endParaRPr lang="es-EC"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0" marR="38100" algn="just">
                        <a:lnSpc>
                          <a:spcPct val="150000"/>
                        </a:lnSpc>
                        <a:spcAft>
                          <a:spcPts val="0"/>
                        </a:spcAft>
                      </a:pPr>
                      <a:r>
                        <a:rPr lang="es-EC" sz="1200" dirty="0">
                          <a:effectLst/>
                        </a:rPr>
                        <a:t>42,2</a:t>
                      </a:r>
                      <a:endParaRPr lang="es-EC"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0" marR="38100" algn="just">
                        <a:lnSpc>
                          <a:spcPct val="150000"/>
                        </a:lnSpc>
                        <a:spcAft>
                          <a:spcPts val="0"/>
                        </a:spcAft>
                      </a:pPr>
                      <a:r>
                        <a:rPr lang="es-EC" sz="1200" dirty="0">
                          <a:effectLst/>
                        </a:rPr>
                        <a:t>42,2</a:t>
                      </a:r>
                      <a:endParaRPr lang="es-EC"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0" marR="38100" algn="just">
                        <a:lnSpc>
                          <a:spcPct val="150000"/>
                        </a:lnSpc>
                        <a:spcAft>
                          <a:spcPts val="0"/>
                        </a:spcAft>
                      </a:pPr>
                      <a:r>
                        <a:rPr lang="es-EC" sz="1200" dirty="0">
                          <a:effectLst/>
                        </a:rPr>
                        <a:t>100,0</a:t>
                      </a:r>
                      <a:endParaRPr lang="es-EC"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r>
              <a:tr h="556394">
                <a:tc vMerge="1">
                  <a:txBody>
                    <a:bodyPr/>
                    <a:lstStyle/>
                    <a:p>
                      <a:endParaRPr lang="es-EC"/>
                    </a:p>
                  </a:txBody>
                  <a:tcPr/>
                </a:tc>
                <a:tc>
                  <a:txBody>
                    <a:bodyPr/>
                    <a:lstStyle/>
                    <a:p>
                      <a:pPr marL="38100" marR="38100" algn="just">
                        <a:lnSpc>
                          <a:spcPct val="150000"/>
                        </a:lnSpc>
                        <a:spcAft>
                          <a:spcPts val="0"/>
                        </a:spcAft>
                      </a:pPr>
                      <a:r>
                        <a:rPr lang="es-EC" sz="1200" dirty="0">
                          <a:effectLst/>
                        </a:rPr>
                        <a:t>Total</a:t>
                      </a:r>
                      <a:endParaRPr lang="es-EC"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0" marR="38100" algn="just">
                        <a:lnSpc>
                          <a:spcPct val="150000"/>
                        </a:lnSpc>
                        <a:spcAft>
                          <a:spcPts val="0"/>
                        </a:spcAft>
                      </a:pPr>
                      <a:r>
                        <a:rPr lang="es-EC" sz="1200" dirty="0">
                          <a:effectLst/>
                        </a:rPr>
                        <a:t>322</a:t>
                      </a:r>
                      <a:endParaRPr lang="es-EC"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0" marR="38100" algn="just">
                        <a:lnSpc>
                          <a:spcPct val="150000"/>
                        </a:lnSpc>
                        <a:spcAft>
                          <a:spcPts val="0"/>
                        </a:spcAft>
                      </a:pPr>
                      <a:r>
                        <a:rPr lang="es-EC" sz="1200" dirty="0">
                          <a:effectLst/>
                        </a:rPr>
                        <a:t>100,0</a:t>
                      </a:r>
                      <a:endParaRPr lang="es-EC"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0" marR="38100" algn="just">
                        <a:lnSpc>
                          <a:spcPct val="150000"/>
                        </a:lnSpc>
                        <a:spcAft>
                          <a:spcPts val="0"/>
                        </a:spcAft>
                      </a:pPr>
                      <a:r>
                        <a:rPr lang="es-EC" sz="1200" dirty="0">
                          <a:effectLst/>
                        </a:rPr>
                        <a:t>100,0</a:t>
                      </a:r>
                      <a:endParaRPr lang="es-EC"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just">
                        <a:lnSpc>
                          <a:spcPct val="150000"/>
                        </a:lnSpc>
                        <a:spcAft>
                          <a:spcPts val="0"/>
                        </a:spcAft>
                      </a:pPr>
                      <a:r>
                        <a:rPr lang="es-EC" sz="1200" dirty="0">
                          <a:effectLst/>
                        </a:rPr>
                        <a:t> </a:t>
                      </a:r>
                      <a:endParaRPr lang="es-EC"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r>
            </a:tbl>
          </a:graphicData>
        </a:graphic>
      </p:graphicFrame>
      <p:pic>
        <p:nvPicPr>
          <p:cNvPr id="8" name="Marcador de contenido 7"/>
          <p:cNvPicPr>
            <a:picLocks noGrp="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6607174" y="2099734"/>
            <a:ext cx="4895850" cy="3349924"/>
          </a:xfrm>
          <a:prstGeom prst="rect">
            <a:avLst/>
          </a:prstGeom>
          <a:noFill/>
          <a:ln>
            <a:noFill/>
          </a:ln>
        </p:spPr>
      </p:pic>
      <p:pic>
        <p:nvPicPr>
          <p:cNvPr id="5" name="Imagen 4" descr="Resultado de imagen para esp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84310" y="49682"/>
            <a:ext cx="2218267" cy="636118"/>
          </a:xfrm>
          <a:prstGeom prst="rect">
            <a:avLst/>
          </a:prstGeom>
          <a:noFill/>
          <a:ln>
            <a:noFill/>
          </a:ln>
        </p:spPr>
      </p:pic>
      <p:sp>
        <p:nvSpPr>
          <p:cNvPr id="6" name="Título 3"/>
          <p:cNvSpPr txBox="1">
            <a:spLocks/>
          </p:cNvSpPr>
          <p:nvPr/>
        </p:nvSpPr>
        <p:spPr>
          <a:xfrm>
            <a:off x="1060977" y="6016924"/>
            <a:ext cx="10018713" cy="741137"/>
          </a:xfrm>
          <a:prstGeom prst="rect">
            <a:avLst/>
          </a:prstGeom>
          <a:effectLst/>
        </p:spPr>
        <p:txBody>
          <a:bodyPr vert="horz" lIns="91440" tIns="45720" rIns="91440" bIns="45720" rtlCol="0" anchor="ctr">
            <a:normAutofit fontScale="62500" lnSpcReduction="20000"/>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EC" dirty="0" smtClean="0">
                <a:hlinkClick r:id="rId4" action="ppaction://hlinkfile"/>
              </a:rPr>
              <a:t>..\Desktop\temas de </a:t>
            </a:r>
            <a:r>
              <a:rPr lang="es-EC" dirty="0" err="1" smtClean="0">
                <a:hlinkClick r:id="rId4" action="ppaction://hlinkfile"/>
              </a:rPr>
              <a:t>evaluacion</a:t>
            </a:r>
            <a:r>
              <a:rPr lang="es-EC" dirty="0" smtClean="0">
                <a:hlinkClick r:id="rId4" action="ppaction://hlinkfile"/>
              </a:rPr>
              <a:t> de RH\</a:t>
            </a:r>
            <a:r>
              <a:rPr lang="es-EC" dirty="0" err="1" smtClean="0">
                <a:hlinkClick r:id="rId4" action="ppaction://hlinkfile"/>
              </a:rPr>
              <a:t>Encuenta</a:t>
            </a:r>
            <a:r>
              <a:rPr lang="es-EC" dirty="0" smtClean="0">
                <a:hlinkClick r:id="rId4" action="ppaction://hlinkfile"/>
              </a:rPr>
              <a:t> aplicada al personal del Hospital Eugenio Espejo.docx</a:t>
            </a:r>
            <a:endParaRPr lang="es-EC" dirty="0"/>
          </a:p>
        </p:txBody>
      </p:sp>
    </p:spTree>
    <p:extLst>
      <p:ext uri="{BB962C8B-B14F-4D97-AF65-F5344CB8AC3E}">
        <p14:creationId xmlns:p14="http://schemas.microsoft.com/office/powerpoint/2010/main" val="310626988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C" b="1" dirty="0"/>
              <a:t>Pregunta 9: ¿Se siente conforme con su remuneración</a:t>
            </a:r>
            <a:r>
              <a:rPr lang="es-EC" b="1" dirty="0" smtClean="0"/>
              <a:t>?</a:t>
            </a:r>
            <a:endParaRPr lang="es-EC" dirty="0"/>
          </a:p>
        </p:txBody>
      </p:sp>
      <p:graphicFrame>
        <p:nvGraphicFramePr>
          <p:cNvPr id="5" name="Marcador de contenido 4"/>
          <p:cNvGraphicFramePr>
            <a:graphicFrameLocks noGrp="1"/>
          </p:cNvGraphicFramePr>
          <p:nvPr>
            <p:ph sz="half" idx="1"/>
            <p:extLst>
              <p:ext uri="{D42A27DB-BD31-4B8C-83A1-F6EECF244321}">
                <p14:modId xmlns:p14="http://schemas.microsoft.com/office/powerpoint/2010/main" val="2162738057"/>
              </p:ext>
            </p:extLst>
          </p:nvPr>
        </p:nvGraphicFramePr>
        <p:xfrm>
          <a:off x="1122890" y="2532842"/>
          <a:ext cx="5159374" cy="3440433"/>
        </p:xfrm>
        <a:graphic>
          <a:graphicData uri="http://schemas.openxmlformats.org/drawingml/2006/table">
            <a:tbl>
              <a:tblPr>
                <a:tableStyleId>{FABFCF23-3B69-468F-B69F-88F6DE6A72F2}</a:tableStyleId>
              </a:tblPr>
              <a:tblGrid>
                <a:gridCol w="937593"/>
                <a:gridCol w="937593"/>
                <a:gridCol w="713500"/>
                <a:gridCol w="856896"/>
                <a:gridCol w="856896"/>
                <a:gridCol w="856896"/>
              </a:tblGrid>
              <a:tr h="390526">
                <a:tc gridSpan="6">
                  <a:txBody>
                    <a:bodyPr/>
                    <a:lstStyle/>
                    <a:p>
                      <a:pPr marL="38100" marR="38100" algn="ctr">
                        <a:lnSpc>
                          <a:spcPct val="150000"/>
                        </a:lnSpc>
                        <a:spcAft>
                          <a:spcPts val="0"/>
                        </a:spcAft>
                      </a:pPr>
                      <a:r>
                        <a:rPr lang="es-EC" sz="1200" dirty="0">
                          <a:effectLst/>
                        </a:rPr>
                        <a:t>¿Se siente conforme con su remuneración?</a:t>
                      </a:r>
                      <a:endParaRPr lang="es-EC"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hMerge="1">
                  <a:txBody>
                    <a:bodyPr/>
                    <a:lstStyle/>
                    <a:p>
                      <a:endParaRPr lang="es-EC"/>
                    </a:p>
                  </a:txBody>
                  <a:tcPr/>
                </a:tc>
                <a:tc hMerge="1">
                  <a:txBody>
                    <a:bodyPr/>
                    <a:lstStyle/>
                    <a:p>
                      <a:endParaRPr lang="es-EC"/>
                    </a:p>
                  </a:txBody>
                  <a:tcPr/>
                </a:tc>
                <a:tc hMerge="1">
                  <a:txBody>
                    <a:bodyPr/>
                    <a:lstStyle/>
                    <a:p>
                      <a:endParaRPr lang="es-EC"/>
                    </a:p>
                  </a:txBody>
                  <a:tcPr/>
                </a:tc>
                <a:tc hMerge="1">
                  <a:txBody>
                    <a:bodyPr/>
                    <a:lstStyle/>
                    <a:p>
                      <a:endParaRPr lang="es-EC"/>
                    </a:p>
                  </a:txBody>
                  <a:tcPr/>
                </a:tc>
                <a:tc hMerge="1">
                  <a:txBody>
                    <a:bodyPr/>
                    <a:lstStyle/>
                    <a:p>
                      <a:endParaRPr lang="es-EC"/>
                    </a:p>
                  </a:txBody>
                  <a:tcPr/>
                </a:tc>
              </a:tr>
              <a:tr h="781049">
                <a:tc gridSpan="2">
                  <a:txBody>
                    <a:bodyPr/>
                    <a:lstStyle/>
                    <a:p>
                      <a:pPr algn="just">
                        <a:lnSpc>
                          <a:spcPct val="150000"/>
                        </a:lnSpc>
                        <a:spcAft>
                          <a:spcPts val="0"/>
                        </a:spcAft>
                      </a:pPr>
                      <a:r>
                        <a:rPr lang="es-EC" sz="1200" dirty="0">
                          <a:effectLst/>
                        </a:rPr>
                        <a:t> </a:t>
                      </a:r>
                      <a:endParaRPr lang="es-EC"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s-EC"/>
                    </a:p>
                  </a:txBody>
                  <a:tcPr/>
                </a:tc>
                <a:tc>
                  <a:txBody>
                    <a:bodyPr/>
                    <a:lstStyle/>
                    <a:p>
                      <a:pPr marL="38100" marR="38100" algn="just">
                        <a:lnSpc>
                          <a:spcPct val="150000"/>
                        </a:lnSpc>
                        <a:spcAft>
                          <a:spcPts val="0"/>
                        </a:spcAft>
                      </a:pPr>
                      <a:r>
                        <a:rPr lang="es-EC" sz="1200">
                          <a:effectLst/>
                        </a:rPr>
                        <a:t>Frecuencia</a:t>
                      </a:r>
                      <a:endParaRPr lang="es-EC"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a:txBody>
                    <a:bodyPr/>
                    <a:lstStyle/>
                    <a:p>
                      <a:pPr marL="38100" marR="38100" algn="just">
                        <a:lnSpc>
                          <a:spcPct val="150000"/>
                        </a:lnSpc>
                        <a:spcAft>
                          <a:spcPts val="0"/>
                        </a:spcAft>
                      </a:pPr>
                      <a:r>
                        <a:rPr lang="es-EC" sz="1200">
                          <a:effectLst/>
                        </a:rPr>
                        <a:t>Porcentaje</a:t>
                      </a:r>
                      <a:endParaRPr lang="es-EC"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a:txBody>
                    <a:bodyPr/>
                    <a:lstStyle/>
                    <a:p>
                      <a:pPr marL="38100" marR="38100" algn="just">
                        <a:lnSpc>
                          <a:spcPct val="150000"/>
                        </a:lnSpc>
                        <a:spcAft>
                          <a:spcPts val="0"/>
                        </a:spcAft>
                      </a:pPr>
                      <a:r>
                        <a:rPr lang="es-EC" sz="1200" dirty="0">
                          <a:effectLst/>
                        </a:rPr>
                        <a:t>Porcentaje válido</a:t>
                      </a:r>
                      <a:endParaRPr lang="es-EC"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a:txBody>
                    <a:bodyPr/>
                    <a:lstStyle/>
                    <a:p>
                      <a:pPr marL="38100" marR="38100" algn="just">
                        <a:lnSpc>
                          <a:spcPct val="150000"/>
                        </a:lnSpc>
                        <a:spcAft>
                          <a:spcPts val="0"/>
                        </a:spcAft>
                      </a:pPr>
                      <a:r>
                        <a:rPr lang="es-EC" sz="1200">
                          <a:effectLst/>
                        </a:rPr>
                        <a:t>Porcentaje acumulado</a:t>
                      </a:r>
                      <a:endParaRPr lang="es-EC"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r>
              <a:tr h="390526">
                <a:tc rowSpan="5">
                  <a:txBody>
                    <a:bodyPr/>
                    <a:lstStyle/>
                    <a:p>
                      <a:pPr marL="38100" marR="38100" algn="just">
                        <a:lnSpc>
                          <a:spcPct val="150000"/>
                        </a:lnSpc>
                        <a:spcAft>
                          <a:spcPts val="0"/>
                        </a:spcAft>
                      </a:pPr>
                      <a:r>
                        <a:rPr lang="es-EC" sz="1200" dirty="0">
                          <a:effectLst/>
                        </a:rPr>
                        <a:t>Válido</a:t>
                      </a:r>
                      <a:endParaRPr lang="es-EC"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0" marR="38100" algn="just">
                        <a:lnSpc>
                          <a:spcPct val="150000"/>
                        </a:lnSpc>
                        <a:spcAft>
                          <a:spcPts val="0"/>
                        </a:spcAft>
                      </a:pPr>
                      <a:r>
                        <a:rPr lang="es-EC" sz="1200" dirty="0">
                          <a:effectLst/>
                        </a:rPr>
                        <a:t>Muy Conforme</a:t>
                      </a:r>
                      <a:endParaRPr lang="es-EC"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0" marR="38100" algn="just">
                        <a:lnSpc>
                          <a:spcPct val="150000"/>
                        </a:lnSpc>
                        <a:spcAft>
                          <a:spcPts val="0"/>
                        </a:spcAft>
                      </a:pPr>
                      <a:r>
                        <a:rPr lang="es-EC" sz="1200">
                          <a:effectLst/>
                        </a:rPr>
                        <a:t>4</a:t>
                      </a:r>
                      <a:endParaRPr lang="es-EC"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0" marR="38100" algn="just">
                        <a:lnSpc>
                          <a:spcPct val="150000"/>
                        </a:lnSpc>
                        <a:spcAft>
                          <a:spcPts val="0"/>
                        </a:spcAft>
                      </a:pPr>
                      <a:r>
                        <a:rPr lang="es-EC" sz="1200">
                          <a:effectLst/>
                        </a:rPr>
                        <a:t>1,2</a:t>
                      </a:r>
                      <a:endParaRPr lang="es-EC"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0" marR="38100" algn="just">
                        <a:lnSpc>
                          <a:spcPct val="150000"/>
                        </a:lnSpc>
                        <a:spcAft>
                          <a:spcPts val="0"/>
                        </a:spcAft>
                      </a:pPr>
                      <a:r>
                        <a:rPr lang="es-EC" sz="1200" dirty="0">
                          <a:effectLst/>
                        </a:rPr>
                        <a:t>1,2</a:t>
                      </a:r>
                      <a:endParaRPr lang="es-EC"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0" marR="38100" algn="just">
                        <a:lnSpc>
                          <a:spcPct val="150000"/>
                        </a:lnSpc>
                        <a:spcAft>
                          <a:spcPts val="0"/>
                        </a:spcAft>
                      </a:pPr>
                      <a:r>
                        <a:rPr lang="es-EC" sz="1200">
                          <a:effectLst/>
                        </a:rPr>
                        <a:t>1,2</a:t>
                      </a:r>
                      <a:endParaRPr lang="es-EC"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r>
              <a:tr h="390526">
                <a:tc vMerge="1">
                  <a:txBody>
                    <a:bodyPr/>
                    <a:lstStyle/>
                    <a:p>
                      <a:endParaRPr lang="es-EC"/>
                    </a:p>
                  </a:txBody>
                  <a:tcPr/>
                </a:tc>
                <a:tc>
                  <a:txBody>
                    <a:bodyPr/>
                    <a:lstStyle/>
                    <a:p>
                      <a:pPr marL="38100" marR="38100" algn="just">
                        <a:lnSpc>
                          <a:spcPct val="150000"/>
                        </a:lnSpc>
                        <a:spcAft>
                          <a:spcPts val="0"/>
                        </a:spcAft>
                      </a:pPr>
                      <a:r>
                        <a:rPr lang="es-EC" sz="1200" dirty="0">
                          <a:effectLst/>
                        </a:rPr>
                        <a:t>Conforme</a:t>
                      </a:r>
                      <a:endParaRPr lang="es-EC"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0" marR="38100" algn="just">
                        <a:lnSpc>
                          <a:spcPct val="150000"/>
                        </a:lnSpc>
                        <a:spcAft>
                          <a:spcPts val="0"/>
                        </a:spcAft>
                      </a:pPr>
                      <a:r>
                        <a:rPr lang="es-EC" sz="1200" dirty="0">
                          <a:effectLst/>
                        </a:rPr>
                        <a:t>125</a:t>
                      </a:r>
                      <a:endParaRPr lang="es-EC"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0" marR="38100" algn="just">
                        <a:lnSpc>
                          <a:spcPct val="150000"/>
                        </a:lnSpc>
                        <a:spcAft>
                          <a:spcPts val="0"/>
                        </a:spcAft>
                      </a:pPr>
                      <a:r>
                        <a:rPr lang="es-EC" sz="1200" dirty="0">
                          <a:effectLst/>
                        </a:rPr>
                        <a:t>38,8</a:t>
                      </a:r>
                      <a:endParaRPr lang="es-EC"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0" marR="38100" algn="just">
                        <a:lnSpc>
                          <a:spcPct val="150000"/>
                        </a:lnSpc>
                        <a:spcAft>
                          <a:spcPts val="0"/>
                        </a:spcAft>
                      </a:pPr>
                      <a:r>
                        <a:rPr lang="es-EC" sz="1200" dirty="0">
                          <a:effectLst/>
                        </a:rPr>
                        <a:t>38,8</a:t>
                      </a:r>
                      <a:endParaRPr lang="es-EC"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0" marR="38100" algn="just">
                        <a:lnSpc>
                          <a:spcPct val="150000"/>
                        </a:lnSpc>
                        <a:spcAft>
                          <a:spcPts val="0"/>
                        </a:spcAft>
                      </a:pPr>
                      <a:r>
                        <a:rPr lang="es-EC" sz="1200" dirty="0">
                          <a:effectLst/>
                        </a:rPr>
                        <a:t>40,1</a:t>
                      </a:r>
                      <a:endParaRPr lang="es-EC"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r>
              <a:tr h="390526">
                <a:tc vMerge="1">
                  <a:txBody>
                    <a:bodyPr/>
                    <a:lstStyle/>
                    <a:p>
                      <a:endParaRPr lang="es-EC"/>
                    </a:p>
                  </a:txBody>
                  <a:tcPr/>
                </a:tc>
                <a:tc>
                  <a:txBody>
                    <a:bodyPr/>
                    <a:lstStyle/>
                    <a:p>
                      <a:pPr marL="38100" marR="38100" algn="just">
                        <a:lnSpc>
                          <a:spcPct val="150000"/>
                        </a:lnSpc>
                        <a:spcAft>
                          <a:spcPts val="0"/>
                        </a:spcAft>
                      </a:pPr>
                      <a:r>
                        <a:rPr lang="es-EC" sz="1200" dirty="0">
                          <a:effectLst/>
                        </a:rPr>
                        <a:t>Poco Conforme</a:t>
                      </a:r>
                      <a:endParaRPr lang="es-EC"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0" marR="38100" algn="just">
                        <a:lnSpc>
                          <a:spcPct val="150000"/>
                        </a:lnSpc>
                        <a:spcAft>
                          <a:spcPts val="0"/>
                        </a:spcAft>
                      </a:pPr>
                      <a:r>
                        <a:rPr lang="es-EC" sz="1200">
                          <a:effectLst/>
                        </a:rPr>
                        <a:t>180</a:t>
                      </a:r>
                      <a:endParaRPr lang="es-EC"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0" marR="38100" algn="just">
                        <a:lnSpc>
                          <a:spcPct val="150000"/>
                        </a:lnSpc>
                        <a:spcAft>
                          <a:spcPts val="0"/>
                        </a:spcAft>
                      </a:pPr>
                      <a:r>
                        <a:rPr lang="es-EC" sz="1200" dirty="0">
                          <a:effectLst/>
                        </a:rPr>
                        <a:t>55,9</a:t>
                      </a:r>
                      <a:endParaRPr lang="es-EC"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0" marR="38100" algn="just">
                        <a:lnSpc>
                          <a:spcPct val="150000"/>
                        </a:lnSpc>
                        <a:spcAft>
                          <a:spcPts val="0"/>
                        </a:spcAft>
                      </a:pPr>
                      <a:r>
                        <a:rPr lang="es-EC" sz="1200" dirty="0">
                          <a:effectLst/>
                        </a:rPr>
                        <a:t>55,9</a:t>
                      </a:r>
                      <a:endParaRPr lang="es-EC"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0" marR="38100" algn="just">
                        <a:lnSpc>
                          <a:spcPct val="150000"/>
                        </a:lnSpc>
                        <a:spcAft>
                          <a:spcPts val="0"/>
                        </a:spcAft>
                      </a:pPr>
                      <a:r>
                        <a:rPr lang="es-EC" sz="1200" dirty="0">
                          <a:effectLst/>
                        </a:rPr>
                        <a:t>96,0</a:t>
                      </a:r>
                      <a:endParaRPr lang="es-EC"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r>
              <a:tr h="390526">
                <a:tc vMerge="1">
                  <a:txBody>
                    <a:bodyPr/>
                    <a:lstStyle/>
                    <a:p>
                      <a:endParaRPr lang="es-EC"/>
                    </a:p>
                  </a:txBody>
                  <a:tcPr/>
                </a:tc>
                <a:tc>
                  <a:txBody>
                    <a:bodyPr/>
                    <a:lstStyle/>
                    <a:p>
                      <a:pPr marL="38100" marR="38100" algn="just">
                        <a:lnSpc>
                          <a:spcPct val="150000"/>
                        </a:lnSpc>
                        <a:spcAft>
                          <a:spcPts val="0"/>
                        </a:spcAft>
                      </a:pPr>
                      <a:r>
                        <a:rPr lang="es-EC" sz="1200" dirty="0">
                          <a:effectLst/>
                        </a:rPr>
                        <a:t>Inconforme</a:t>
                      </a:r>
                      <a:endParaRPr lang="es-EC"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0" marR="38100" algn="just">
                        <a:lnSpc>
                          <a:spcPct val="150000"/>
                        </a:lnSpc>
                        <a:spcAft>
                          <a:spcPts val="0"/>
                        </a:spcAft>
                      </a:pPr>
                      <a:r>
                        <a:rPr lang="es-EC" sz="1200">
                          <a:effectLst/>
                        </a:rPr>
                        <a:t>13</a:t>
                      </a:r>
                      <a:endParaRPr lang="es-EC"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0" marR="38100" algn="just">
                        <a:lnSpc>
                          <a:spcPct val="150000"/>
                        </a:lnSpc>
                        <a:spcAft>
                          <a:spcPts val="0"/>
                        </a:spcAft>
                      </a:pPr>
                      <a:r>
                        <a:rPr lang="es-EC" sz="1200" dirty="0">
                          <a:effectLst/>
                        </a:rPr>
                        <a:t>4,0</a:t>
                      </a:r>
                      <a:endParaRPr lang="es-EC"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0" marR="38100" algn="just">
                        <a:lnSpc>
                          <a:spcPct val="150000"/>
                        </a:lnSpc>
                        <a:spcAft>
                          <a:spcPts val="0"/>
                        </a:spcAft>
                      </a:pPr>
                      <a:r>
                        <a:rPr lang="es-EC" sz="1200" dirty="0">
                          <a:effectLst/>
                        </a:rPr>
                        <a:t>4,0</a:t>
                      </a:r>
                      <a:endParaRPr lang="es-EC"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0" marR="38100" algn="just">
                        <a:lnSpc>
                          <a:spcPct val="150000"/>
                        </a:lnSpc>
                        <a:spcAft>
                          <a:spcPts val="0"/>
                        </a:spcAft>
                      </a:pPr>
                      <a:r>
                        <a:rPr lang="es-EC" sz="1200" dirty="0">
                          <a:effectLst/>
                        </a:rPr>
                        <a:t>100,0</a:t>
                      </a:r>
                      <a:endParaRPr lang="es-EC"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r>
              <a:tr h="390526">
                <a:tc vMerge="1">
                  <a:txBody>
                    <a:bodyPr/>
                    <a:lstStyle/>
                    <a:p>
                      <a:endParaRPr lang="es-EC"/>
                    </a:p>
                  </a:txBody>
                  <a:tcPr/>
                </a:tc>
                <a:tc>
                  <a:txBody>
                    <a:bodyPr/>
                    <a:lstStyle/>
                    <a:p>
                      <a:pPr marL="38100" marR="38100" algn="just">
                        <a:lnSpc>
                          <a:spcPct val="150000"/>
                        </a:lnSpc>
                        <a:spcAft>
                          <a:spcPts val="0"/>
                        </a:spcAft>
                      </a:pPr>
                      <a:r>
                        <a:rPr lang="es-EC" sz="1200" dirty="0">
                          <a:effectLst/>
                        </a:rPr>
                        <a:t>Total</a:t>
                      </a:r>
                      <a:endParaRPr lang="es-EC"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0" marR="38100" algn="just">
                        <a:lnSpc>
                          <a:spcPct val="150000"/>
                        </a:lnSpc>
                        <a:spcAft>
                          <a:spcPts val="0"/>
                        </a:spcAft>
                      </a:pPr>
                      <a:r>
                        <a:rPr lang="es-EC" sz="1200" dirty="0">
                          <a:effectLst/>
                        </a:rPr>
                        <a:t>322</a:t>
                      </a:r>
                      <a:endParaRPr lang="es-EC"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0" marR="38100" algn="just">
                        <a:lnSpc>
                          <a:spcPct val="150000"/>
                        </a:lnSpc>
                        <a:spcAft>
                          <a:spcPts val="0"/>
                        </a:spcAft>
                      </a:pPr>
                      <a:r>
                        <a:rPr lang="es-EC" sz="1200" dirty="0">
                          <a:effectLst/>
                        </a:rPr>
                        <a:t>100,0</a:t>
                      </a:r>
                      <a:endParaRPr lang="es-EC"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0" marR="38100" algn="just">
                        <a:lnSpc>
                          <a:spcPct val="150000"/>
                        </a:lnSpc>
                        <a:spcAft>
                          <a:spcPts val="0"/>
                        </a:spcAft>
                      </a:pPr>
                      <a:r>
                        <a:rPr lang="es-EC" sz="1200" dirty="0">
                          <a:effectLst/>
                        </a:rPr>
                        <a:t>100,0</a:t>
                      </a:r>
                      <a:endParaRPr lang="es-EC"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just">
                        <a:lnSpc>
                          <a:spcPct val="150000"/>
                        </a:lnSpc>
                        <a:spcAft>
                          <a:spcPts val="0"/>
                        </a:spcAft>
                      </a:pPr>
                      <a:r>
                        <a:rPr lang="es-EC" sz="1200" dirty="0">
                          <a:effectLst/>
                        </a:rPr>
                        <a:t> </a:t>
                      </a:r>
                      <a:endParaRPr lang="es-EC"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r>
            </a:tbl>
          </a:graphicData>
        </a:graphic>
      </p:graphicFrame>
      <p:pic>
        <p:nvPicPr>
          <p:cNvPr id="6" name="Marcador de contenido 5"/>
          <p:cNvPicPr>
            <a:picLocks noGrp="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6607174" y="2532842"/>
            <a:ext cx="4895850" cy="3440433"/>
          </a:xfrm>
          <a:prstGeom prst="rect">
            <a:avLst/>
          </a:prstGeom>
          <a:noFill/>
          <a:ln>
            <a:noFill/>
          </a:ln>
        </p:spPr>
      </p:pic>
      <p:pic>
        <p:nvPicPr>
          <p:cNvPr id="7" name="Imagen 6" descr="Resultado de imagen para esp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84310" y="49682"/>
            <a:ext cx="2218267" cy="636118"/>
          </a:xfrm>
          <a:prstGeom prst="rect">
            <a:avLst/>
          </a:prstGeom>
          <a:noFill/>
          <a:ln>
            <a:noFill/>
          </a:ln>
        </p:spPr>
      </p:pic>
      <p:sp>
        <p:nvSpPr>
          <p:cNvPr id="8" name="Título 3"/>
          <p:cNvSpPr txBox="1">
            <a:spLocks/>
          </p:cNvSpPr>
          <p:nvPr/>
        </p:nvSpPr>
        <p:spPr>
          <a:xfrm>
            <a:off x="1060977" y="6016924"/>
            <a:ext cx="10018713" cy="741137"/>
          </a:xfrm>
          <a:prstGeom prst="rect">
            <a:avLst/>
          </a:prstGeom>
          <a:effectLst/>
        </p:spPr>
        <p:txBody>
          <a:bodyPr vert="horz" lIns="91440" tIns="45720" rIns="91440" bIns="45720" rtlCol="0" anchor="ctr">
            <a:normAutofit fontScale="62500" lnSpcReduction="20000"/>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EC" dirty="0" smtClean="0">
                <a:hlinkClick r:id="rId4" action="ppaction://hlinkfile"/>
              </a:rPr>
              <a:t>..\Desktop\temas de </a:t>
            </a:r>
            <a:r>
              <a:rPr lang="es-EC" dirty="0" err="1" smtClean="0">
                <a:hlinkClick r:id="rId4" action="ppaction://hlinkfile"/>
              </a:rPr>
              <a:t>evaluacion</a:t>
            </a:r>
            <a:r>
              <a:rPr lang="es-EC" dirty="0" smtClean="0">
                <a:hlinkClick r:id="rId4" action="ppaction://hlinkfile"/>
              </a:rPr>
              <a:t> de RH\</a:t>
            </a:r>
            <a:r>
              <a:rPr lang="es-EC" dirty="0" err="1" smtClean="0">
                <a:hlinkClick r:id="rId4" action="ppaction://hlinkfile"/>
              </a:rPr>
              <a:t>Encuenta</a:t>
            </a:r>
            <a:r>
              <a:rPr lang="es-EC" dirty="0" smtClean="0">
                <a:hlinkClick r:id="rId4" action="ppaction://hlinkfile"/>
              </a:rPr>
              <a:t> aplicada al personal del Hospital Eugenio Espejo.docx</a:t>
            </a:r>
            <a:endParaRPr lang="es-EC" dirty="0"/>
          </a:p>
        </p:txBody>
      </p:sp>
    </p:spTree>
    <p:extLst>
      <p:ext uri="{BB962C8B-B14F-4D97-AF65-F5344CB8AC3E}">
        <p14:creationId xmlns:p14="http://schemas.microsoft.com/office/powerpoint/2010/main" val="306618706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C" b="1" dirty="0"/>
              <a:t>Pregunta 13: ¿Su carga laboral de acuerdo a su puesto y función es</a:t>
            </a:r>
            <a:r>
              <a:rPr lang="es-EC" b="1" dirty="0" smtClean="0"/>
              <a:t>?</a:t>
            </a:r>
            <a:endParaRPr lang="es-EC" dirty="0"/>
          </a:p>
        </p:txBody>
      </p:sp>
      <p:graphicFrame>
        <p:nvGraphicFramePr>
          <p:cNvPr id="5" name="Marcador de contenido 4"/>
          <p:cNvGraphicFramePr>
            <a:graphicFrameLocks noGrp="1"/>
          </p:cNvGraphicFramePr>
          <p:nvPr>
            <p:ph sz="half" idx="1"/>
            <p:extLst>
              <p:ext uri="{D42A27DB-BD31-4B8C-83A1-F6EECF244321}">
                <p14:modId xmlns:p14="http://schemas.microsoft.com/office/powerpoint/2010/main" val="1314398666"/>
              </p:ext>
            </p:extLst>
          </p:nvPr>
        </p:nvGraphicFramePr>
        <p:xfrm>
          <a:off x="1202267" y="2667003"/>
          <a:ext cx="5176307" cy="3124195"/>
        </p:xfrm>
        <a:graphic>
          <a:graphicData uri="http://schemas.openxmlformats.org/drawingml/2006/table">
            <a:tbl>
              <a:tblPr>
                <a:tableStyleId>{10A1B5D5-9B99-4C35-A422-299274C87663}</a:tableStyleId>
              </a:tblPr>
              <a:tblGrid>
                <a:gridCol w="733944"/>
                <a:gridCol w="793279"/>
                <a:gridCol w="793279"/>
                <a:gridCol w="951935"/>
                <a:gridCol w="951935"/>
                <a:gridCol w="951935"/>
              </a:tblGrid>
              <a:tr h="390524">
                <a:tc gridSpan="6">
                  <a:txBody>
                    <a:bodyPr/>
                    <a:lstStyle/>
                    <a:p>
                      <a:pPr marL="38100" marR="38100" algn="ctr">
                        <a:lnSpc>
                          <a:spcPct val="150000"/>
                        </a:lnSpc>
                        <a:spcAft>
                          <a:spcPts val="0"/>
                        </a:spcAft>
                      </a:pPr>
                      <a:r>
                        <a:rPr lang="es-EC" sz="1200" dirty="0">
                          <a:effectLst/>
                        </a:rPr>
                        <a:t>¿Su carga laboral de acuerdo a su puesto y función es?</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hMerge="1">
                  <a:txBody>
                    <a:bodyPr/>
                    <a:lstStyle/>
                    <a:p>
                      <a:endParaRPr lang="es-EC"/>
                    </a:p>
                  </a:txBody>
                  <a:tcPr/>
                </a:tc>
                <a:tc hMerge="1">
                  <a:txBody>
                    <a:bodyPr/>
                    <a:lstStyle/>
                    <a:p>
                      <a:endParaRPr lang="es-EC"/>
                    </a:p>
                  </a:txBody>
                  <a:tcPr/>
                </a:tc>
                <a:tc hMerge="1">
                  <a:txBody>
                    <a:bodyPr/>
                    <a:lstStyle/>
                    <a:p>
                      <a:endParaRPr lang="es-EC"/>
                    </a:p>
                  </a:txBody>
                  <a:tcPr/>
                </a:tc>
                <a:tc hMerge="1">
                  <a:txBody>
                    <a:bodyPr/>
                    <a:lstStyle/>
                    <a:p>
                      <a:endParaRPr lang="es-EC"/>
                    </a:p>
                  </a:txBody>
                  <a:tcPr/>
                </a:tc>
                <a:tc hMerge="1">
                  <a:txBody>
                    <a:bodyPr/>
                    <a:lstStyle/>
                    <a:p>
                      <a:endParaRPr lang="es-EC"/>
                    </a:p>
                  </a:txBody>
                  <a:tcPr/>
                </a:tc>
              </a:tr>
              <a:tr h="781051">
                <a:tc gridSpan="2">
                  <a:txBody>
                    <a:bodyPr/>
                    <a:lstStyle/>
                    <a:p>
                      <a:pPr algn="just">
                        <a:lnSpc>
                          <a:spcPct val="150000"/>
                        </a:lnSpc>
                        <a:spcAft>
                          <a:spcPts val="0"/>
                        </a:spcAft>
                      </a:pPr>
                      <a:r>
                        <a:rPr lang="es-EC" sz="1200">
                          <a:effectLst/>
                        </a:rPr>
                        <a:t> </a:t>
                      </a:r>
                      <a:endParaRPr lang="es-EC"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s-EC"/>
                    </a:p>
                  </a:txBody>
                  <a:tcPr/>
                </a:tc>
                <a:tc>
                  <a:txBody>
                    <a:bodyPr/>
                    <a:lstStyle/>
                    <a:p>
                      <a:pPr marL="38100" marR="38100" algn="just">
                        <a:lnSpc>
                          <a:spcPct val="150000"/>
                        </a:lnSpc>
                        <a:spcAft>
                          <a:spcPts val="0"/>
                        </a:spcAft>
                      </a:pPr>
                      <a:r>
                        <a:rPr lang="es-EC" sz="1200">
                          <a:effectLst/>
                        </a:rPr>
                        <a:t>Frecuencia</a:t>
                      </a:r>
                      <a:endParaRPr lang="es-EC"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a:txBody>
                    <a:bodyPr/>
                    <a:lstStyle/>
                    <a:p>
                      <a:pPr marL="38100" marR="38100" algn="just">
                        <a:lnSpc>
                          <a:spcPct val="150000"/>
                        </a:lnSpc>
                        <a:spcAft>
                          <a:spcPts val="0"/>
                        </a:spcAft>
                      </a:pPr>
                      <a:r>
                        <a:rPr lang="es-EC" sz="1200" dirty="0">
                          <a:effectLst/>
                        </a:rPr>
                        <a:t>Porcentaje</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a:txBody>
                    <a:bodyPr/>
                    <a:lstStyle/>
                    <a:p>
                      <a:pPr marL="38100" marR="38100" algn="just">
                        <a:lnSpc>
                          <a:spcPct val="150000"/>
                        </a:lnSpc>
                        <a:spcAft>
                          <a:spcPts val="0"/>
                        </a:spcAft>
                      </a:pPr>
                      <a:r>
                        <a:rPr lang="es-EC" sz="1200" dirty="0">
                          <a:effectLst/>
                        </a:rPr>
                        <a:t>Porcentaje válido</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a:txBody>
                    <a:bodyPr/>
                    <a:lstStyle/>
                    <a:p>
                      <a:pPr marL="38100" marR="38100" algn="just">
                        <a:lnSpc>
                          <a:spcPct val="150000"/>
                        </a:lnSpc>
                        <a:spcAft>
                          <a:spcPts val="0"/>
                        </a:spcAft>
                      </a:pPr>
                      <a:r>
                        <a:rPr lang="es-EC" sz="1200">
                          <a:effectLst/>
                        </a:rPr>
                        <a:t>Porcentaje acumulado</a:t>
                      </a:r>
                      <a:endParaRPr lang="es-EC"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r>
              <a:tr h="390524">
                <a:tc rowSpan="5">
                  <a:txBody>
                    <a:bodyPr/>
                    <a:lstStyle/>
                    <a:p>
                      <a:pPr marL="38100" marR="38100" algn="just">
                        <a:lnSpc>
                          <a:spcPct val="150000"/>
                        </a:lnSpc>
                        <a:spcAft>
                          <a:spcPts val="0"/>
                        </a:spcAft>
                      </a:pPr>
                      <a:r>
                        <a:rPr lang="es-EC" sz="1200" dirty="0">
                          <a:effectLst/>
                        </a:rPr>
                        <a:t>Válido</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0" marR="38100" algn="just">
                        <a:lnSpc>
                          <a:spcPct val="150000"/>
                        </a:lnSpc>
                        <a:spcAft>
                          <a:spcPts val="0"/>
                        </a:spcAft>
                      </a:pPr>
                      <a:r>
                        <a:rPr lang="es-EC" sz="1200">
                          <a:effectLst/>
                        </a:rPr>
                        <a:t>Excesiva</a:t>
                      </a:r>
                      <a:endParaRPr lang="es-EC"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0" marR="38100" algn="just">
                        <a:lnSpc>
                          <a:spcPct val="150000"/>
                        </a:lnSpc>
                        <a:spcAft>
                          <a:spcPts val="0"/>
                        </a:spcAft>
                      </a:pPr>
                      <a:r>
                        <a:rPr lang="es-EC" sz="1200">
                          <a:effectLst/>
                        </a:rPr>
                        <a:t>190</a:t>
                      </a:r>
                      <a:endParaRPr lang="es-EC"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0" marR="38100" algn="just">
                        <a:lnSpc>
                          <a:spcPct val="150000"/>
                        </a:lnSpc>
                        <a:spcAft>
                          <a:spcPts val="0"/>
                        </a:spcAft>
                      </a:pPr>
                      <a:r>
                        <a:rPr lang="es-EC" sz="1200" dirty="0">
                          <a:effectLst/>
                        </a:rPr>
                        <a:t>59,0</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0" marR="38100" algn="just">
                        <a:lnSpc>
                          <a:spcPct val="150000"/>
                        </a:lnSpc>
                        <a:spcAft>
                          <a:spcPts val="0"/>
                        </a:spcAft>
                      </a:pPr>
                      <a:r>
                        <a:rPr lang="es-EC" sz="1200" dirty="0">
                          <a:effectLst/>
                        </a:rPr>
                        <a:t>59,0</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0" marR="38100" algn="just">
                        <a:lnSpc>
                          <a:spcPct val="150000"/>
                        </a:lnSpc>
                        <a:spcAft>
                          <a:spcPts val="0"/>
                        </a:spcAft>
                      </a:pPr>
                      <a:r>
                        <a:rPr lang="es-EC" sz="1200">
                          <a:effectLst/>
                        </a:rPr>
                        <a:t>59,0</a:t>
                      </a:r>
                      <a:endParaRPr lang="es-EC"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r>
              <a:tr h="390524">
                <a:tc vMerge="1">
                  <a:txBody>
                    <a:bodyPr/>
                    <a:lstStyle/>
                    <a:p>
                      <a:endParaRPr lang="es-EC"/>
                    </a:p>
                  </a:txBody>
                  <a:tcPr/>
                </a:tc>
                <a:tc>
                  <a:txBody>
                    <a:bodyPr/>
                    <a:lstStyle/>
                    <a:p>
                      <a:pPr marL="38100" marR="38100" algn="just">
                        <a:lnSpc>
                          <a:spcPct val="150000"/>
                        </a:lnSpc>
                        <a:spcAft>
                          <a:spcPts val="0"/>
                        </a:spcAft>
                      </a:pPr>
                      <a:r>
                        <a:rPr lang="es-EC" sz="1200">
                          <a:effectLst/>
                        </a:rPr>
                        <a:t>Adecuada</a:t>
                      </a:r>
                      <a:endParaRPr lang="es-EC"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0" marR="38100" algn="just">
                        <a:lnSpc>
                          <a:spcPct val="150000"/>
                        </a:lnSpc>
                        <a:spcAft>
                          <a:spcPts val="0"/>
                        </a:spcAft>
                      </a:pPr>
                      <a:r>
                        <a:rPr lang="es-EC" sz="1200">
                          <a:effectLst/>
                        </a:rPr>
                        <a:t>118</a:t>
                      </a:r>
                      <a:endParaRPr lang="es-EC"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0" marR="38100" algn="just">
                        <a:lnSpc>
                          <a:spcPct val="150000"/>
                        </a:lnSpc>
                        <a:spcAft>
                          <a:spcPts val="0"/>
                        </a:spcAft>
                      </a:pPr>
                      <a:r>
                        <a:rPr lang="es-EC" sz="1200" dirty="0">
                          <a:effectLst/>
                        </a:rPr>
                        <a:t>36,6</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0" marR="38100" algn="just">
                        <a:lnSpc>
                          <a:spcPct val="150000"/>
                        </a:lnSpc>
                        <a:spcAft>
                          <a:spcPts val="0"/>
                        </a:spcAft>
                      </a:pPr>
                      <a:r>
                        <a:rPr lang="es-EC" sz="1200" dirty="0">
                          <a:effectLst/>
                        </a:rPr>
                        <a:t>36,6</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0" marR="38100" algn="just">
                        <a:lnSpc>
                          <a:spcPct val="150000"/>
                        </a:lnSpc>
                        <a:spcAft>
                          <a:spcPts val="0"/>
                        </a:spcAft>
                      </a:pPr>
                      <a:r>
                        <a:rPr lang="es-EC" sz="1200">
                          <a:effectLst/>
                        </a:rPr>
                        <a:t>95,7</a:t>
                      </a:r>
                      <a:endParaRPr lang="es-EC"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r>
              <a:tr h="390524">
                <a:tc vMerge="1">
                  <a:txBody>
                    <a:bodyPr/>
                    <a:lstStyle/>
                    <a:p>
                      <a:endParaRPr lang="es-EC"/>
                    </a:p>
                  </a:txBody>
                  <a:tcPr/>
                </a:tc>
                <a:tc>
                  <a:txBody>
                    <a:bodyPr/>
                    <a:lstStyle/>
                    <a:p>
                      <a:pPr marL="38100" marR="38100" algn="just">
                        <a:lnSpc>
                          <a:spcPct val="150000"/>
                        </a:lnSpc>
                        <a:spcAft>
                          <a:spcPts val="0"/>
                        </a:spcAft>
                      </a:pPr>
                      <a:r>
                        <a:rPr lang="es-EC" sz="1200">
                          <a:effectLst/>
                        </a:rPr>
                        <a:t>Regular</a:t>
                      </a:r>
                      <a:endParaRPr lang="es-EC"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0" marR="38100" algn="just">
                        <a:lnSpc>
                          <a:spcPct val="150000"/>
                        </a:lnSpc>
                        <a:spcAft>
                          <a:spcPts val="0"/>
                        </a:spcAft>
                      </a:pPr>
                      <a:r>
                        <a:rPr lang="es-EC" sz="1200">
                          <a:effectLst/>
                        </a:rPr>
                        <a:t>12</a:t>
                      </a:r>
                      <a:endParaRPr lang="es-EC"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0" marR="38100" algn="just">
                        <a:lnSpc>
                          <a:spcPct val="150000"/>
                        </a:lnSpc>
                        <a:spcAft>
                          <a:spcPts val="0"/>
                        </a:spcAft>
                      </a:pPr>
                      <a:r>
                        <a:rPr lang="es-EC" sz="1200" dirty="0">
                          <a:effectLst/>
                        </a:rPr>
                        <a:t>3,7</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0" marR="38100" algn="just">
                        <a:lnSpc>
                          <a:spcPct val="150000"/>
                        </a:lnSpc>
                        <a:spcAft>
                          <a:spcPts val="0"/>
                        </a:spcAft>
                      </a:pPr>
                      <a:r>
                        <a:rPr lang="es-EC" sz="1200" dirty="0">
                          <a:effectLst/>
                        </a:rPr>
                        <a:t>3,7</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0" marR="38100" algn="just">
                        <a:lnSpc>
                          <a:spcPct val="150000"/>
                        </a:lnSpc>
                        <a:spcAft>
                          <a:spcPts val="0"/>
                        </a:spcAft>
                      </a:pPr>
                      <a:r>
                        <a:rPr lang="es-EC" sz="1200">
                          <a:effectLst/>
                        </a:rPr>
                        <a:t>99,4</a:t>
                      </a:r>
                      <a:endParaRPr lang="es-EC"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r>
              <a:tr h="390524">
                <a:tc vMerge="1">
                  <a:txBody>
                    <a:bodyPr/>
                    <a:lstStyle/>
                    <a:p>
                      <a:endParaRPr lang="es-EC"/>
                    </a:p>
                  </a:txBody>
                  <a:tcPr/>
                </a:tc>
                <a:tc>
                  <a:txBody>
                    <a:bodyPr/>
                    <a:lstStyle/>
                    <a:p>
                      <a:pPr marL="38100" marR="38100" algn="just">
                        <a:lnSpc>
                          <a:spcPct val="150000"/>
                        </a:lnSpc>
                        <a:spcAft>
                          <a:spcPts val="0"/>
                        </a:spcAft>
                      </a:pPr>
                      <a:r>
                        <a:rPr lang="es-EC" sz="1200">
                          <a:effectLst/>
                        </a:rPr>
                        <a:t>Baja</a:t>
                      </a:r>
                      <a:endParaRPr lang="es-EC"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0" marR="38100" algn="just">
                        <a:lnSpc>
                          <a:spcPct val="150000"/>
                        </a:lnSpc>
                        <a:spcAft>
                          <a:spcPts val="0"/>
                        </a:spcAft>
                      </a:pPr>
                      <a:r>
                        <a:rPr lang="es-EC" sz="1200">
                          <a:effectLst/>
                        </a:rPr>
                        <a:t>2</a:t>
                      </a:r>
                      <a:endParaRPr lang="es-EC"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0" marR="38100" algn="just">
                        <a:lnSpc>
                          <a:spcPct val="150000"/>
                        </a:lnSpc>
                        <a:spcAft>
                          <a:spcPts val="0"/>
                        </a:spcAft>
                      </a:pPr>
                      <a:r>
                        <a:rPr lang="es-EC" sz="1200">
                          <a:effectLst/>
                        </a:rPr>
                        <a:t>,6</a:t>
                      </a:r>
                      <a:endParaRPr lang="es-EC"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0" marR="38100" algn="just">
                        <a:lnSpc>
                          <a:spcPct val="150000"/>
                        </a:lnSpc>
                        <a:spcAft>
                          <a:spcPts val="0"/>
                        </a:spcAft>
                      </a:pPr>
                      <a:r>
                        <a:rPr lang="es-EC" sz="1200" dirty="0">
                          <a:effectLst/>
                        </a:rPr>
                        <a:t>,6</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0" marR="38100" algn="just">
                        <a:lnSpc>
                          <a:spcPct val="150000"/>
                        </a:lnSpc>
                        <a:spcAft>
                          <a:spcPts val="0"/>
                        </a:spcAft>
                      </a:pPr>
                      <a:r>
                        <a:rPr lang="es-EC" sz="1200" dirty="0">
                          <a:effectLst/>
                        </a:rPr>
                        <a:t>100,0</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r>
              <a:tr h="390524">
                <a:tc vMerge="1">
                  <a:txBody>
                    <a:bodyPr/>
                    <a:lstStyle/>
                    <a:p>
                      <a:endParaRPr lang="es-EC"/>
                    </a:p>
                  </a:txBody>
                  <a:tcPr/>
                </a:tc>
                <a:tc>
                  <a:txBody>
                    <a:bodyPr/>
                    <a:lstStyle/>
                    <a:p>
                      <a:pPr marL="38100" marR="38100" algn="just">
                        <a:lnSpc>
                          <a:spcPct val="150000"/>
                        </a:lnSpc>
                        <a:spcAft>
                          <a:spcPts val="0"/>
                        </a:spcAft>
                      </a:pPr>
                      <a:r>
                        <a:rPr lang="es-EC" sz="1200">
                          <a:effectLst/>
                        </a:rPr>
                        <a:t>Total</a:t>
                      </a:r>
                      <a:endParaRPr lang="es-EC"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0" marR="38100" algn="just">
                        <a:lnSpc>
                          <a:spcPct val="150000"/>
                        </a:lnSpc>
                        <a:spcAft>
                          <a:spcPts val="0"/>
                        </a:spcAft>
                      </a:pPr>
                      <a:r>
                        <a:rPr lang="es-EC" sz="1200">
                          <a:effectLst/>
                        </a:rPr>
                        <a:t>322</a:t>
                      </a:r>
                      <a:endParaRPr lang="es-EC"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0" marR="38100" algn="just">
                        <a:lnSpc>
                          <a:spcPct val="150000"/>
                        </a:lnSpc>
                        <a:spcAft>
                          <a:spcPts val="0"/>
                        </a:spcAft>
                      </a:pPr>
                      <a:r>
                        <a:rPr lang="es-EC" sz="1200">
                          <a:effectLst/>
                        </a:rPr>
                        <a:t>100,0</a:t>
                      </a:r>
                      <a:endParaRPr lang="es-EC"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0" marR="38100" algn="just">
                        <a:lnSpc>
                          <a:spcPct val="150000"/>
                        </a:lnSpc>
                        <a:spcAft>
                          <a:spcPts val="0"/>
                        </a:spcAft>
                      </a:pPr>
                      <a:r>
                        <a:rPr lang="es-EC" sz="1200" dirty="0">
                          <a:effectLst/>
                        </a:rPr>
                        <a:t>100,0</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just">
                        <a:lnSpc>
                          <a:spcPct val="150000"/>
                        </a:lnSpc>
                        <a:spcAft>
                          <a:spcPts val="0"/>
                        </a:spcAft>
                      </a:pPr>
                      <a:r>
                        <a:rPr lang="es-EC" sz="1200" dirty="0">
                          <a:effectLst/>
                        </a:rPr>
                        <a:t> </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r>
            </a:tbl>
          </a:graphicData>
        </a:graphic>
      </p:graphicFrame>
      <p:pic>
        <p:nvPicPr>
          <p:cNvPr id="6" name="Marcador de contenido 5"/>
          <p:cNvPicPr>
            <a:picLocks noGrp="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6607175" y="2667003"/>
            <a:ext cx="4895850" cy="3124195"/>
          </a:xfrm>
          <a:prstGeom prst="rect">
            <a:avLst/>
          </a:prstGeom>
          <a:noFill/>
          <a:ln>
            <a:noFill/>
          </a:ln>
        </p:spPr>
      </p:pic>
      <p:pic>
        <p:nvPicPr>
          <p:cNvPr id="7" name="Imagen 6" descr="Resultado de imagen para esp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84310" y="49682"/>
            <a:ext cx="2218267" cy="636118"/>
          </a:xfrm>
          <a:prstGeom prst="rect">
            <a:avLst/>
          </a:prstGeom>
          <a:noFill/>
          <a:ln>
            <a:noFill/>
          </a:ln>
        </p:spPr>
      </p:pic>
      <p:sp>
        <p:nvSpPr>
          <p:cNvPr id="8" name="Título 3"/>
          <p:cNvSpPr txBox="1">
            <a:spLocks/>
          </p:cNvSpPr>
          <p:nvPr/>
        </p:nvSpPr>
        <p:spPr>
          <a:xfrm>
            <a:off x="1060977" y="6016924"/>
            <a:ext cx="10018713" cy="741137"/>
          </a:xfrm>
          <a:prstGeom prst="rect">
            <a:avLst/>
          </a:prstGeom>
          <a:effectLst/>
        </p:spPr>
        <p:txBody>
          <a:bodyPr vert="horz" lIns="91440" tIns="45720" rIns="91440" bIns="45720" rtlCol="0" anchor="ctr">
            <a:normAutofit fontScale="62500" lnSpcReduction="20000"/>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EC" dirty="0" smtClean="0">
                <a:hlinkClick r:id="rId4" action="ppaction://hlinkfile"/>
              </a:rPr>
              <a:t>..\Desktop\temas de </a:t>
            </a:r>
            <a:r>
              <a:rPr lang="es-EC" dirty="0" err="1" smtClean="0">
                <a:hlinkClick r:id="rId4" action="ppaction://hlinkfile"/>
              </a:rPr>
              <a:t>evaluacion</a:t>
            </a:r>
            <a:r>
              <a:rPr lang="es-EC" dirty="0" smtClean="0">
                <a:hlinkClick r:id="rId4" action="ppaction://hlinkfile"/>
              </a:rPr>
              <a:t> de RH\</a:t>
            </a:r>
            <a:r>
              <a:rPr lang="es-EC" dirty="0" err="1" smtClean="0">
                <a:hlinkClick r:id="rId4" action="ppaction://hlinkfile"/>
              </a:rPr>
              <a:t>Encuenta</a:t>
            </a:r>
            <a:r>
              <a:rPr lang="es-EC" dirty="0" smtClean="0">
                <a:hlinkClick r:id="rId4" action="ppaction://hlinkfile"/>
              </a:rPr>
              <a:t> aplicada al personal del Hospital Eugenio Espejo.docx</a:t>
            </a:r>
            <a:endParaRPr lang="es-EC" dirty="0"/>
          </a:p>
        </p:txBody>
      </p:sp>
    </p:spTree>
    <p:extLst>
      <p:ext uri="{BB962C8B-B14F-4D97-AF65-F5344CB8AC3E}">
        <p14:creationId xmlns:p14="http://schemas.microsoft.com/office/powerpoint/2010/main" val="71673553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84310" y="435645"/>
            <a:ext cx="10018713" cy="1752599"/>
          </a:xfrm>
        </p:spPr>
        <p:txBody>
          <a:bodyPr>
            <a:normAutofit/>
          </a:bodyPr>
          <a:lstStyle/>
          <a:p>
            <a:r>
              <a:rPr lang="es-EC" b="1" dirty="0"/>
              <a:t>Pregunta 14: ¿Cree usted que el sistema de evaluación aplicado en su institución es</a:t>
            </a:r>
            <a:r>
              <a:rPr lang="es-EC" b="1" dirty="0" smtClean="0"/>
              <a:t>?</a:t>
            </a:r>
            <a:endParaRPr lang="es-EC" dirty="0"/>
          </a:p>
        </p:txBody>
      </p:sp>
      <p:graphicFrame>
        <p:nvGraphicFramePr>
          <p:cNvPr id="5" name="Marcador de contenido 4"/>
          <p:cNvGraphicFramePr>
            <a:graphicFrameLocks noGrp="1"/>
          </p:cNvGraphicFramePr>
          <p:nvPr>
            <p:ph sz="half" idx="1"/>
            <p:extLst>
              <p:ext uri="{D42A27DB-BD31-4B8C-83A1-F6EECF244321}">
                <p14:modId xmlns:p14="http://schemas.microsoft.com/office/powerpoint/2010/main" val="1048697322"/>
              </p:ext>
            </p:extLst>
          </p:nvPr>
        </p:nvGraphicFramePr>
        <p:xfrm>
          <a:off x="792424" y="2229571"/>
          <a:ext cx="5701242" cy="3612304"/>
        </p:xfrm>
        <a:graphic>
          <a:graphicData uri="http://schemas.openxmlformats.org/drawingml/2006/table">
            <a:tbl>
              <a:tblPr>
                <a:tableStyleId>{10A1B5D5-9B99-4C35-A422-299274C87663}</a:tableStyleId>
              </a:tblPr>
              <a:tblGrid>
                <a:gridCol w="846668"/>
                <a:gridCol w="1049867"/>
                <a:gridCol w="1049894"/>
                <a:gridCol w="918271"/>
                <a:gridCol w="918271"/>
                <a:gridCol w="918271"/>
              </a:tblGrid>
              <a:tr h="315196">
                <a:tc gridSpan="6">
                  <a:txBody>
                    <a:bodyPr/>
                    <a:lstStyle/>
                    <a:p>
                      <a:pPr marL="38100" marR="38100" algn="ctr">
                        <a:lnSpc>
                          <a:spcPct val="150000"/>
                        </a:lnSpc>
                        <a:spcAft>
                          <a:spcPts val="0"/>
                        </a:spcAft>
                      </a:pPr>
                      <a:r>
                        <a:rPr lang="es-EC" sz="1200" dirty="0">
                          <a:effectLst/>
                        </a:rPr>
                        <a:t>¿Cree usted que el sistema de evaluación aplicado en su institución es?</a:t>
                      </a:r>
                      <a:endParaRPr lang="es-EC"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hMerge="1">
                  <a:txBody>
                    <a:bodyPr/>
                    <a:lstStyle/>
                    <a:p>
                      <a:endParaRPr lang="es-EC"/>
                    </a:p>
                  </a:txBody>
                  <a:tcPr/>
                </a:tc>
                <a:tc hMerge="1">
                  <a:txBody>
                    <a:bodyPr/>
                    <a:lstStyle/>
                    <a:p>
                      <a:endParaRPr lang="es-EC"/>
                    </a:p>
                  </a:txBody>
                  <a:tcPr/>
                </a:tc>
                <a:tc hMerge="1">
                  <a:txBody>
                    <a:bodyPr/>
                    <a:lstStyle/>
                    <a:p>
                      <a:endParaRPr lang="es-EC"/>
                    </a:p>
                  </a:txBody>
                  <a:tcPr/>
                </a:tc>
                <a:tc hMerge="1">
                  <a:txBody>
                    <a:bodyPr/>
                    <a:lstStyle/>
                    <a:p>
                      <a:endParaRPr lang="es-EC"/>
                    </a:p>
                  </a:txBody>
                  <a:tcPr/>
                </a:tc>
                <a:tc hMerge="1">
                  <a:txBody>
                    <a:bodyPr/>
                    <a:lstStyle/>
                    <a:p>
                      <a:endParaRPr lang="es-EC"/>
                    </a:p>
                  </a:txBody>
                  <a:tcPr/>
                </a:tc>
              </a:tr>
              <a:tr h="666679">
                <a:tc gridSpan="2">
                  <a:txBody>
                    <a:bodyPr/>
                    <a:lstStyle/>
                    <a:p>
                      <a:pPr algn="just">
                        <a:lnSpc>
                          <a:spcPct val="150000"/>
                        </a:lnSpc>
                        <a:spcAft>
                          <a:spcPts val="0"/>
                        </a:spcAft>
                      </a:pPr>
                      <a:r>
                        <a:rPr lang="es-EC" sz="1200" dirty="0">
                          <a:effectLst/>
                        </a:rPr>
                        <a:t> </a:t>
                      </a:r>
                      <a:endParaRPr lang="es-EC"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es-EC"/>
                    </a:p>
                  </a:txBody>
                  <a:tcPr/>
                </a:tc>
                <a:tc>
                  <a:txBody>
                    <a:bodyPr/>
                    <a:lstStyle/>
                    <a:p>
                      <a:pPr marL="38100" marR="38100" algn="just">
                        <a:lnSpc>
                          <a:spcPct val="150000"/>
                        </a:lnSpc>
                        <a:spcAft>
                          <a:spcPts val="0"/>
                        </a:spcAft>
                      </a:pPr>
                      <a:r>
                        <a:rPr lang="es-EC" sz="1200" dirty="0">
                          <a:effectLst/>
                        </a:rPr>
                        <a:t>Frecuencia</a:t>
                      </a:r>
                      <a:endParaRPr lang="es-EC"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a:txBody>
                    <a:bodyPr/>
                    <a:lstStyle/>
                    <a:p>
                      <a:pPr marL="38100" marR="38100" algn="just">
                        <a:lnSpc>
                          <a:spcPct val="150000"/>
                        </a:lnSpc>
                        <a:spcAft>
                          <a:spcPts val="0"/>
                        </a:spcAft>
                      </a:pPr>
                      <a:r>
                        <a:rPr lang="es-EC" sz="1200">
                          <a:effectLst/>
                        </a:rPr>
                        <a:t>Porcentaje</a:t>
                      </a:r>
                      <a:endParaRPr lang="es-EC"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a:txBody>
                    <a:bodyPr/>
                    <a:lstStyle/>
                    <a:p>
                      <a:pPr marL="38100" marR="38100" algn="just">
                        <a:lnSpc>
                          <a:spcPct val="150000"/>
                        </a:lnSpc>
                        <a:spcAft>
                          <a:spcPts val="0"/>
                        </a:spcAft>
                      </a:pPr>
                      <a:r>
                        <a:rPr lang="es-EC" sz="1200">
                          <a:effectLst/>
                        </a:rPr>
                        <a:t>Porcentaje válido</a:t>
                      </a:r>
                      <a:endParaRPr lang="es-EC"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a:txBody>
                    <a:bodyPr/>
                    <a:lstStyle/>
                    <a:p>
                      <a:pPr marL="38100" marR="38100" algn="just">
                        <a:lnSpc>
                          <a:spcPct val="150000"/>
                        </a:lnSpc>
                        <a:spcAft>
                          <a:spcPts val="0"/>
                        </a:spcAft>
                      </a:pPr>
                      <a:r>
                        <a:rPr lang="es-EC" sz="1200">
                          <a:effectLst/>
                        </a:rPr>
                        <a:t>Porcentaje acumulado</a:t>
                      </a:r>
                      <a:endParaRPr lang="es-EC"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r>
              <a:tr h="666679">
                <a:tc rowSpan="5">
                  <a:txBody>
                    <a:bodyPr/>
                    <a:lstStyle/>
                    <a:p>
                      <a:pPr marL="38100" marR="38100" algn="just">
                        <a:lnSpc>
                          <a:spcPct val="150000"/>
                        </a:lnSpc>
                        <a:spcAft>
                          <a:spcPts val="0"/>
                        </a:spcAft>
                      </a:pPr>
                      <a:r>
                        <a:rPr lang="es-EC" sz="1200">
                          <a:effectLst/>
                        </a:rPr>
                        <a:t>Válido</a:t>
                      </a:r>
                      <a:endParaRPr lang="es-EC"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0" marR="38100" algn="just">
                        <a:lnSpc>
                          <a:spcPct val="150000"/>
                        </a:lnSpc>
                        <a:spcAft>
                          <a:spcPts val="0"/>
                        </a:spcAft>
                      </a:pPr>
                      <a:r>
                        <a:rPr lang="es-EC" sz="1200" dirty="0">
                          <a:effectLst/>
                        </a:rPr>
                        <a:t>Total desacuerdo</a:t>
                      </a:r>
                      <a:endParaRPr lang="es-EC"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0" marR="38100" algn="just">
                        <a:lnSpc>
                          <a:spcPct val="150000"/>
                        </a:lnSpc>
                        <a:spcAft>
                          <a:spcPts val="0"/>
                        </a:spcAft>
                      </a:pPr>
                      <a:r>
                        <a:rPr lang="es-EC" sz="1200">
                          <a:effectLst/>
                        </a:rPr>
                        <a:t>21</a:t>
                      </a:r>
                      <a:endParaRPr lang="es-EC"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0" marR="38100" algn="just">
                        <a:lnSpc>
                          <a:spcPct val="150000"/>
                        </a:lnSpc>
                        <a:spcAft>
                          <a:spcPts val="0"/>
                        </a:spcAft>
                      </a:pPr>
                      <a:r>
                        <a:rPr lang="es-EC" sz="1200">
                          <a:effectLst/>
                        </a:rPr>
                        <a:t>6,5</a:t>
                      </a:r>
                      <a:endParaRPr lang="es-EC"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0" marR="38100" algn="just">
                        <a:lnSpc>
                          <a:spcPct val="150000"/>
                        </a:lnSpc>
                        <a:spcAft>
                          <a:spcPts val="0"/>
                        </a:spcAft>
                      </a:pPr>
                      <a:r>
                        <a:rPr lang="es-EC" sz="1200">
                          <a:effectLst/>
                        </a:rPr>
                        <a:t>6,5</a:t>
                      </a:r>
                      <a:endParaRPr lang="es-EC"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0" marR="38100" algn="just">
                        <a:lnSpc>
                          <a:spcPct val="150000"/>
                        </a:lnSpc>
                        <a:spcAft>
                          <a:spcPts val="0"/>
                        </a:spcAft>
                      </a:pPr>
                      <a:r>
                        <a:rPr lang="es-EC" sz="1200">
                          <a:effectLst/>
                        </a:rPr>
                        <a:t>6,5</a:t>
                      </a:r>
                      <a:endParaRPr lang="es-EC"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r>
              <a:tr h="315196">
                <a:tc vMerge="1">
                  <a:txBody>
                    <a:bodyPr/>
                    <a:lstStyle/>
                    <a:p>
                      <a:endParaRPr lang="es-EC"/>
                    </a:p>
                  </a:txBody>
                  <a:tcPr/>
                </a:tc>
                <a:tc>
                  <a:txBody>
                    <a:bodyPr/>
                    <a:lstStyle/>
                    <a:p>
                      <a:pPr marL="38100" marR="38100" algn="just">
                        <a:lnSpc>
                          <a:spcPct val="150000"/>
                        </a:lnSpc>
                        <a:spcAft>
                          <a:spcPts val="0"/>
                        </a:spcAft>
                      </a:pPr>
                      <a:r>
                        <a:rPr lang="es-EC" sz="1200">
                          <a:effectLst/>
                        </a:rPr>
                        <a:t>De acuerdo</a:t>
                      </a:r>
                      <a:endParaRPr lang="es-EC"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0" marR="38100" algn="just">
                        <a:lnSpc>
                          <a:spcPct val="150000"/>
                        </a:lnSpc>
                        <a:spcAft>
                          <a:spcPts val="0"/>
                        </a:spcAft>
                      </a:pPr>
                      <a:r>
                        <a:rPr lang="es-EC" sz="1200" dirty="0">
                          <a:effectLst/>
                        </a:rPr>
                        <a:t>178</a:t>
                      </a:r>
                      <a:endParaRPr lang="es-EC"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0" marR="38100" algn="just">
                        <a:lnSpc>
                          <a:spcPct val="150000"/>
                        </a:lnSpc>
                        <a:spcAft>
                          <a:spcPts val="0"/>
                        </a:spcAft>
                      </a:pPr>
                      <a:r>
                        <a:rPr lang="es-EC" sz="1200">
                          <a:effectLst/>
                        </a:rPr>
                        <a:t>55,3</a:t>
                      </a:r>
                      <a:endParaRPr lang="es-EC"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0" marR="38100" algn="just">
                        <a:lnSpc>
                          <a:spcPct val="150000"/>
                        </a:lnSpc>
                        <a:spcAft>
                          <a:spcPts val="0"/>
                        </a:spcAft>
                      </a:pPr>
                      <a:r>
                        <a:rPr lang="es-EC" sz="1200">
                          <a:effectLst/>
                        </a:rPr>
                        <a:t>55,3</a:t>
                      </a:r>
                      <a:endParaRPr lang="es-EC"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0" marR="38100" algn="just">
                        <a:lnSpc>
                          <a:spcPct val="150000"/>
                        </a:lnSpc>
                        <a:spcAft>
                          <a:spcPts val="0"/>
                        </a:spcAft>
                      </a:pPr>
                      <a:r>
                        <a:rPr lang="es-EC" sz="1200">
                          <a:effectLst/>
                        </a:rPr>
                        <a:t>61,8</a:t>
                      </a:r>
                      <a:endParaRPr lang="es-EC"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r>
              <a:tr h="666679">
                <a:tc vMerge="1">
                  <a:txBody>
                    <a:bodyPr/>
                    <a:lstStyle/>
                    <a:p>
                      <a:endParaRPr lang="es-EC"/>
                    </a:p>
                  </a:txBody>
                  <a:tcPr/>
                </a:tc>
                <a:tc>
                  <a:txBody>
                    <a:bodyPr/>
                    <a:lstStyle/>
                    <a:p>
                      <a:pPr marL="38100" marR="38100" algn="just">
                        <a:lnSpc>
                          <a:spcPct val="150000"/>
                        </a:lnSpc>
                        <a:spcAft>
                          <a:spcPts val="0"/>
                        </a:spcAft>
                      </a:pPr>
                      <a:r>
                        <a:rPr lang="es-EC" sz="1200">
                          <a:effectLst/>
                        </a:rPr>
                        <a:t>Poco de acuerdo</a:t>
                      </a:r>
                      <a:endParaRPr lang="es-EC"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0" marR="38100" algn="just">
                        <a:lnSpc>
                          <a:spcPct val="150000"/>
                        </a:lnSpc>
                        <a:spcAft>
                          <a:spcPts val="0"/>
                        </a:spcAft>
                      </a:pPr>
                      <a:r>
                        <a:rPr lang="es-EC" sz="1200">
                          <a:effectLst/>
                        </a:rPr>
                        <a:t>111</a:t>
                      </a:r>
                      <a:endParaRPr lang="es-EC"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0" marR="38100" algn="just">
                        <a:lnSpc>
                          <a:spcPct val="150000"/>
                        </a:lnSpc>
                        <a:spcAft>
                          <a:spcPts val="0"/>
                        </a:spcAft>
                      </a:pPr>
                      <a:r>
                        <a:rPr lang="es-EC" sz="1200">
                          <a:effectLst/>
                        </a:rPr>
                        <a:t>34,5</a:t>
                      </a:r>
                      <a:endParaRPr lang="es-EC"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0" marR="38100" algn="just">
                        <a:lnSpc>
                          <a:spcPct val="150000"/>
                        </a:lnSpc>
                        <a:spcAft>
                          <a:spcPts val="0"/>
                        </a:spcAft>
                      </a:pPr>
                      <a:r>
                        <a:rPr lang="es-EC" sz="1200" dirty="0">
                          <a:effectLst/>
                        </a:rPr>
                        <a:t>34,5</a:t>
                      </a:r>
                      <a:endParaRPr lang="es-EC"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0" marR="38100" algn="just">
                        <a:lnSpc>
                          <a:spcPct val="150000"/>
                        </a:lnSpc>
                        <a:spcAft>
                          <a:spcPts val="0"/>
                        </a:spcAft>
                      </a:pPr>
                      <a:r>
                        <a:rPr lang="es-EC" sz="1200">
                          <a:effectLst/>
                        </a:rPr>
                        <a:t>96,3</a:t>
                      </a:r>
                      <a:endParaRPr lang="es-EC"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r>
              <a:tr h="666679">
                <a:tc vMerge="1">
                  <a:txBody>
                    <a:bodyPr/>
                    <a:lstStyle/>
                    <a:p>
                      <a:endParaRPr lang="es-EC"/>
                    </a:p>
                  </a:txBody>
                  <a:tcPr/>
                </a:tc>
                <a:tc>
                  <a:txBody>
                    <a:bodyPr/>
                    <a:lstStyle/>
                    <a:p>
                      <a:pPr marL="38100" marR="38100" algn="just">
                        <a:lnSpc>
                          <a:spcPct val="150000"/>
                        </a:lnSpc>
                        <a:spcAft>
                          <a:spcPts val="0"/>
                        </a:spcAft>
                      </a:pPr>
                      <a:r>
                        <a:rPr lang="es-EC" sz="1200">
                          <a:effectLst/>
                        </a:rPr>
                        <a:t>Nada de acuerdo</a:t>
                      </a:r>
                      <a:endParaRPr lang="es-EC"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0" marR="38100" algn="just">
                        <a:lnSpc>
                          <a:spcPct val="150000"/>
                        </a:lnSpc>
                        <a:spcAft>
                          <a:spcPts val="0"/>
                        </a:spcAft>
                      </a:pPr>
                      <a:r>
                        <a:rPr lang="es-EC" sz="1200">
                          <a:effectLst/>
                        </a:rPr>
                        <a:t>12</a:t>
                      </a:r>
                      <a:endParaRPr lang="es-EC"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0" marR="38100" algn="just">
                        <a:lnSpc>
                          <a:spcPct val="150000"/>
                        </a:lnSpc>
                        <a:spcAft>
                          <a:spcPts val="0"/>
                        </a:spcAft>
                      </a:pPr>
                      <a:r>
                        <a:rPr lang="es-EC" sz="1200">
                          <a:effectLst/>
                        </a:rPr>
                        <a:t>3,7</a:t>
                      </a:r>
                      <a:endParaRPr lang="es-EC"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0" marR="38100" algn="just">
                        <a:lnSpc>
                          <a:spcPct val="150000"/>
                        </a:lnSpc>
                        <a:spcAft>
                          <a:spcPts val="0"/>
                        </a:spcAft>
                      </a:pPr>
                      <a:r>
                        <a:rPr lang="es-EC" sz="1200">
                          <a:effectLst/>
                        </a:rPr>
                        <a:t>3,7</a:t>
                      </a:r>
                      <a:endParaRPr lang="es-EC"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0" marR="38100" algn="just">
                        <a:lnSpc>
                          <a:spcPct val="150000"/>
                        </a:lnSpc>
                        <a:spcAft>
                          <a:spcPts val="0"/>
                        </a:spcAft>
                      </a:pPr>
                      <a:r>
                        <a:rPr lang="es-EC" sz="1200" dirty="0">
                          <a:effectLst/>
                        </a:rPr>
                        <a:t>100,0</a:t>
                      </a:r>
                      <a:endParaRPr lang="es-EC"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r>
              <a:tr h="315196">
                <a:tc vMerge="1">
                  <a:txBody>
                    <a:bodyPr/>
                    <a:lstStyle/>
                    <a:p>
                      <a:endParaRPr lang="es-EC"/>
                    </a:p>
                  </a:txBody>
                  <a:tcPr/>
                </a:tc>
                <a:tc>
                  <a:txBody>
                    <a:bodyPr/>
                    <a:lstStyle/>
                    <a:p>
                      <a:pPr marL="38100" marR="38100" algn="just">
                        <a:lnSpc>
                          <a:spcPct val="150000"/>
                        </a:lnSpc>
                        <a:spcAft>
                          <a:spcPts val="0"/>
                        </a:spcAft>
                      </a:pPr>
                      <a:r>
                        <a:rPr lang="es-EC" sz="1200">
                          <a:effectLst/>
                        </a:rPr>
                        <a:t>Total</a:t>
                      </a:r>
                      <a:endParaRPr lang="es-EC"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0" marR="38100" algn="just">
                        <a:lnSpc>
                          <a:spcPct val="150000"/>
                        </a:lnSpc>
                        <a:spcAft>
                          <a:spcPts val="0"/>
                        </a:spcAft>
                      </a:pPr>
                      <a:r>
                        <a:rPr lang="es-EC" sz="1200">
                          <a:effectLst/>
                        </a:rPr>
                        <a:t>322</a:t>
                      </a:r>
                      <a:endParaRPr lang="es-EC"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0" marR="38100" algn="just">
                        <a:lnSpc>
                          <a:spcPct val="150000"/>
                        </a:lnSpc>
                        <a:spcAft>
                          <a:spcPts val="0"/>
                        </a:spcAft>
                      </a:pPr>
                      <a:r>
                        <a:rPr lang="es-EC" sz="1200" dirty="0">
                          <a:effectLst/>
                        </a:rPr>
                        <a:t>100,0</a:t>
                      </a:r>
                      <a:endParaRPr lang="es-EC"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0" marR="38100" algn="just">
                        <a:lnSpc>
                          <a:spcPct val="150000"/>
                        </a:lnSpc>
                        <a:spcAft>
                          <a:spcPts val="0"/>
                        </a:spcAft>
                      </a:pPr>
                      <a:r>
                        <a:rPr lang="es-EC" sz="1200" dirty="0">
                          <a:effectLst/>
                        </a:rPr>
                        <a:t>100,0</a:t>
                      </a:r>
                      <a:endParaRPr lang="es-EC"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just">
                        <a:lnSpc>
                          <a:spcPct val="150000"/>
                        </a:lnSpc>
                        <a:spcAft>
                          <a:spcPts val="0"/>
                        </a:spcAft>
                      </a:pPr>
                      <a:r>
                        <a:rPr lang="es-EC" sz="1200" dirty="0">
                          <a:effectLst/>
                        </a:rPr>
                        <a:t> </a:t>
                      </a:r>
                      <a:endParaRPr lang="es-EC"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r>
            </a:tbl>
          </a:graphicData>
        </a:graphic>
      </p:graphicFrame>
      <p:pic>
        <p:nvPicPr>
          <p:cNvPr id="7" name="Marcador de contenido 6"/>
          <p:cNvPicPr>
            <a:picLocks noGrp="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6607173" y="2229571"/>
            <a:ext cx="4895850" cy="3612303"/>
          </a:xfrm>
          <a:prstGeom prst="rect">
            <a:avLst/>
          </a:prstGeom>
          <a:noFill/>
          <a:ln>
            <a:noFill/>
          </a:ln>
        </p:spPr>
      </p:pic>
      <p:pic>
        <p:nvPicPr>
          <p:cNvPr id="8" name="Imagen 7" descr="Resultado de imagen para esp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84310" y="49682"/>
            <a:ext cx="2218267" cy="636118"/>
          </a:xfrm>
          <a:prstGeom prst="rect">
            <a:avLst/>
          </a:prstGeom>
          <a:noFill/>
          <a:ln>
            <a:noFill/>
          </a:ln>
        </p:spPr>
      </p:pic>
      <p:sp>
        <p:nvSpPr>
          <p:cNvPr id="6" name="Título 3"/>
          <p:cNvSpPr txBox="1">
            <a:spLocks/>
          </p:cNvSpPr>
          <p:nvPr/>
        </p:nvSpPr>
        <p:spPr>
          <a:xfrm>
            <a:off x="1060977" y="6016924"/>
            <a:ext cx="10018713" cy="741137"/>
          </a:xfrm>
          <a:prstGeom prst="rect">
            <a:avLst/>
          </a:prstGeom>
          <a:effectLst/>
        </p:spPr>
        <p:txBody>
          <a:bodyPr vert="horz" lIns="91440" tIns="45720" rIns="91440" bIns="45720" rtlCol="0" anchor="ctr">
            <a:normAutofit fontScale="62500" lnSpcReduction="20000"/>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EC" dirty="0" smtClean="0">
                <a:hlinkClick r:id="rId4" action="ppaction://hlinkfile"/>
              </a:rPr>
              <a:t>..\Desktop\temas de </a:t>
            </a:r>
            <a:r>
              <a:rPr lang="es-EC" dirty="0" err="1" smtClean="0">
                <a:hlinkClick r:id="rId4" action="ppaction://hlinkfile"/>
              </a:rPr>
              <a:t>evaluacion</a:t>
            </a:r>
            <a:r>
              <a:rPr lang="es-EC" dirty="0" smtClean="0">
                <a:hlinkClick r:id="rId4" action="ppaction://hlinkfile"/>
              </a:rPr>
              <a:t> de RH\</a:t>
            </a:r>
            <a:r>
              <a:rPr lang="es-EC" dirty="0" err="1" smtClean="0">
                <a:hlinkClick r:id="rId4" action="ppaction://hlinkfile"/>
              </a:rPr>
              <a:t>Encuenta</a:t>
            </a:r>
            <a:r>
              <a:rPr lang="es-EC" dirty="0" smtClean="0">
                <a:hlinkClick r:id="rId4" action="ppaction://hlinkfile"/>
              </a:rPr>
              <a:t> aplicada al personal del Hospital Eugenio Espejo.docx</a:t>
            </a:r>
            <a:endParaRPr lang="es-EC" dirty="0"/>
          </a:p>
        </p:txBody>
      </p:sp>
    </p:spTree>
    <p:extLst>
      <p:ext uri="{BB962C8B-B14F-4D97-AF65-F5344CB8AC3E}">
        <p14:creationId xmlns:p14="http://schemas.microsoft.com/office/powerpoint/2010/main" val="2800982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C" dirty="0" smtClean="0"/>
              <a:t>Informe </a:t>
            </a:r>
            <a:endParaRPr lang="es-EC" dirty="0"/>
          </a:p>
        </p:txBody>
      </p:sp>
      <p:sp>
        <p:nvSpPr>
          <p:cNvPr id="3" name="Marcador de contenido 2"/>
          <p:cNvSpPr>
            <a:spLocks noGrp="1"/>
          </p:cNvSpPr>
          <p:nvPr>
            <p:ph idx="1"/>
          </p:nvPr>
        </p:nvSpPr>
        <p:spPr/>
        <p:txBody>
          <a:bodyPr>
            <a:normAutofit fontScale="92500" lnSpcReduction="10000"/>
          </a:bodyPr>
          <a:lstStyle/>
          <a:p>
            <a:pPr algn="just"/>
            <a:r>
              <a:rPr lang="es-EC" dirty="0"/>
              <a:t>De acuerdo a los datos obtenidos y sus resultados en el  sector público existen falencias como el trabajo excesivo aparte de las funciones ya </a:t>
            </a:r>
            <a:r>
              <a:rPr lang="es-EC" dirty="0" smtClean="0"/>
              <a:t>dadas, </a:t>
            </a:r>
            <a:r>
              <a:rPr lang="es-EC" dirty="0"/>
              <a:t>por </a:t>
            </a:r>
            <a:r>
              <a:rPr lang="es-EC" dirty="0" smtClean="0"/>
              <a:t>esa  razón el </a:t>
            </a:r>
            <a:r>
              <a:rPr lang="es-EC" dirty="0"/>
              <a:t>personal del hospital se encuentra con escaso incentivo a realizar su labor en las áreas del </a:t>
            </a:r>
            <a:r>
              <a:rPr lang="es-EC" dirty="0" smtClean="0"/>
              <a:t>hospital, con las remuneraciones, el tipo de contrato y parte de la evaluación del desempeño.  </a:t>
            </a:r>
          </a:p>
          <a:p>
            <a:pPr algn="just"/>
            <a:r>
              <a:rPr lang="es-EC" dirty="0"/>
              <a:t>Está totalmente justificado que el exceso de trabajo disminuye el desempeño y aumenta los costos a largo plazo. Por lo tanto un empleado  cansado rinde menos y no es raro que a medio o largo plazo que su salud decaiga. Por lo que, el empleador deberá asumir todo o una parte del costo de una posible ausencia remunerada.</a:t>
            </a:r>
            <a:endParaRPr lang="es-EC" dirty="0" smtClean="0"/>
          </a:p>
          <a:p>
            <a:pPr marL="0" indent="0">
              <a:buNone/>
            </a:pPr>
            <a:endParaRPr lang="es-EC" dirty="0"/>
          </a:p>
        </p:txBody>
      </p:sp>
      <p:pic>
        <p:nvPicPr>
          <p:cNvPr id="4" name="Imagen 3" descr="Resultado de imagen para espe"/>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84310" y="49682"/>
            <a:ext cx="2218267" cy="636118"/>
          </a:xfrm>
          <a:prstGeom prst="rect">
            <a:avLst/>
          </a:prstGeom>
          <a:noFill/>
          <a:ln>
            <a:noFill/>
          </a:ln>
        </p:spPr>
      </p:pic>
    </p:spTree>
    <p:extLst>
      <p:ext uri="{BB962C8B-B14F-4D97-AF65-F5344CB8AC3E}">
        <p14:creationId xmlns:p14="http://schemas.microsoft.com/office/powerpoint/2010/main" val="535811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C" b="1" dirty="0"/>
              <a:t>Contrastación de hipótesis </a:t>
            </a:r>
            <a:endParaRPr lang="es-EC" dirty="0"/>
          </a:p>
        </p:txBody>
      </p:sp>
      <p:sp>
        <p:nvSpPr>
          <p:cNvPr id="4" name="Doble onda 3"/>
          <p:cNvSpPr/>
          <p:nvPr/>
        </p:nvSpPr>
        <p:spPr>
          <a:xfrm>
            <a:off x="2590534" y="2438399"/>
            <a:ext cx="7264667" cy="3691468"/>
          </a:xfrm>
          <a:prstGeom prst="doubleWave">
            <a:avLst/>
          </a:prstGeom>
        </p:spPr>
        <p:style>
          <a:lnRef idx="1">
            <a:schemeClr val="accent5"/>
          </a:lnRef>
          <a:fillRef idx="2">
            <a:schemeClr val="accent5"/>
          </a:fillRef>
          <a:effectRef idx="1">
            <a:schemeClr val="accent5"/>
          </a:effectRef>
          <a:fontRef idx="minor">
            <a:schemeClr val="dk1"/>
          </a:fontRef>
        </p:style>
        <p:txBody>
          <a:bodyPr rtlCol="0" anchor="ctr"/>
          <a:lstStyle/>
          <a:p>
            <a:pPr algn="just"/>
            <a:r>
              <a:rPr lang="es-EC" dirty="0"/>
              <a:t>En este punto de la investigación se confirma la hipótesis el hospital requiere una mejora en la gestión de recursos humanos para que el desempeño de los colaboradores de la institución sea con eficiencia y eficacia. </a:t>
            </a:r>
            <a:endParaRPr lang="es-EC" sz="1400" dirty="0"/>
          </a:p>
        </p:txBody>
      </p:sp>
      <p:pic>
        <p:nvPicPr>
          <p:cNvPr id="5" name="Imagen 4" descr="Resultado de imagen para espe"/>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84310" y="49682"/>
            <a:ext cx="2218267" cy="636118"/>
          </a:xfrm>
          <a:prstGeom prst="rect">
            <a:avLst/>
          </a:prstGeom>
          <a:noFill/>
          <a:ln>
            <a:noFill/>
          </a:ln>
        </p:spPr>
      </p:pic>
    </p:spTree>
    <p:extLst>
      <p:ext uri="{BB962C8B-B14F-4D97-AF65-F5344CB8AC3E}">
        <p14:creationId xmlns:p14="http://schemas.microsoft.com/office/powerpoint/2010/main" val="594020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84310" y="0"/>
            <a:ext cx="10018713" cy="1752599"/>
          </a:xfrm>
        </p:spPr>
        <p:txBody>
          <a:bodyPr/>
          <a:lstStyle/>
          <a:p>
            <a:r>
              <a:rPr lang="es-EC" dirty="0" smtClean="0"/>
              <a:t>Propuesta</a:t>
            </a:r>
            <a:endParaRPr lang="es-EC"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1695194658"/>
              </p:ext>
            </p:extLst>
          </p:nvPr>
        </p:nvGraphicFramePr>
        <p:xfrm>
          <a:off x="1484313" y="2667000"/>
          <a:ext cx="10018712" cy="3124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72213183"/>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a 3"/>
          <p:cNvGraphicFramePr/>
          <p:nvPr>
            <p:extLst>
              <p:ext uri="{D42A27DB-BD31-4B8C-83A1-F6EECF244321}">
                <p14:modId xmlns:p14="http://schemas.microsoft.com/office/powerpoint/2010/main" val="130159094"/>
              </p:ext>
            </p:extLst>
          </p:nvPr>
        </p:nvGraphicFramePr>
        <p:xfrm>
          <a:off x="2032000" y="956733"/>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Imagen 5" descr="Resultado de imagen para espe"/>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484310" y="49682"/>
            <a:ext cx="2218267" cy="636118"/>
          </a:xfrm>
          <a:prstGeom prst="rect">
            <a:avLst/>
          </a:prstGeom>
          <a:noFill/>
          <a:ln>
            <a:noFill/>
          </a:ln>
        </p:spPr>
      </p:pic>
    </p:spTree>
    <p:extLst>
      <p:ext uri="{BB962C8B-B14F-4D97-AF65-F5344CB8AC3E}">
        <p14:creationId xmlns:p14="http://schemas.microsoft.com/office/powerpoint/2010/main" val="41277937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C" dirty="0" smtClean="0"/>
              <a:t>Propuesta</a:t>
            </a:r>
            <a:endParaRPr lang="es-EC"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1128326096"/>
              </p:ext>
            </p:extLst>
          </p:nvPr>
        </p:nvGraphicFramePr>
        <p:xfrm>
          <a:off x="1484313" y="2302933"/>
          <a:ext cx="10018712" cy="375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28492406"/>
      </p:ext>
    </p:extLst>
  </p:cSld>
  <p:clrMapOvr>
    <a:masterClrMapping/>
  </p:clrMapOvr>
  <p:transition spd="slow">
    <p:push dir="u"/>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C" dirty="0" smtClean="0"/>
              <a:t>Propuesta </a:t>
            </a:r>
            <a:endParaRPr lang="es-EC" dirty="0"/>
          </a:p>
        </p:txBody>
      </p:sp>
      <p:sp>
        <p:nvSpPr>
          <p:cNvPr id="4" name="Marcador de contenido 3"/>
          <p:cNvSpPr>
            <a:spLocks noGrp="1"/>
          </p:cNvSpPr>
          <p:nvPr>
            <p:ph sz="half" idx="1"/>
          </p:nvPr>
        </p:nvSpPr>
        <p:spPr>
          <a:xfrm>
            <a:off x="1484312" y="2175933"/>
            <a:ext cx="5085821" cy="4368258"/>
          </a:xfrm>
        </p:spPr>
        <p:txBody>
          <a:bodyPr>
            <a:normAutofit fontScale="92500" lnSpcReduction="20000"/>
          </a:bodyPr>
          <a:lstStyle/>
          <a:p>
            <a:pPr algn="just"/>
            <a:r>
              <a:rPr lang="es-EC" sz="2400" dirty="0"/>
              <a:t>“En los últimos meses, la confianza empresarial creció. De acuerdo al último Estudio de Opinión Empresarial del Banco Central del Ecuador (BCE), el Índice de Confianza Empresarial (ICE) aumentó 12,2 puntos comparado con el mes anterior”. </a:t>
            </a:r>
            <a:endParaRPr lang="es-EC" sz="2400" dirty="0" smtClean="0"/>
          </a:p>
          <a:p>
            <a:pPr algn="just"/>
            <a:r>
              <a:rPr lang="es-EC" sz="2400" dirty="0" smtClean="0"/>
              <a:t>Mediante </a:t>
            </a:r>
            <a:r>
              <a:rPr lang="es-EC" sz="2400" dirty="0"/>
              <a:t>esto y ligado a la LOSEP podríamos proponer que en vez de que se suba el sueldo un 0,25% se suba un 1,5% para ir poco a poco supliendo los sueldos del sector público, mejorando la tabla de remuneraciones para el sector publico.</a:t>
            </a:r>
          </a:p>
          <a:p>
            <a:pPr marL="0" indent="0">
              <a:buNone/>
            </a:pPr>
            <a:endParaRPr lang="es-EC" dirty="0"/>
          </a:p>
        </p:txBody>
      </p:sp>
      <p:pic>
        <p:nvPicPr>
          <p:cNvPr id="6" name="Marcador de contenido 5"/>
          <p:cNvPicPr>
            <a:picLocks noGrp="1" noChangeAspect="1"/>
          </p:cNvPicPr>
          <p:nvPr>
            <p:ph sz="half" idx="2"/>
          </p:nvPr>
        </p:nvPicPr>
        <p:blipFill>
          <a:blip r:embed="rId2"/>
          <a:stretch>
            <a:fillRect/>
          </a:stretch>
        </p:blipFill>
        <p:spPr>
          <a:xfrm>
            <a:off x="7692417" y="2175933"/>
            <a:ext cx="3810607" cy="4368258"/>
          </a:xfrm>
          <a:prstGeom prst="rect">
            <a:avLst/>
          </a:prstGeom>
        </p:spPr>
      </p:pic>
    </p:spTree>
    <p:extLst>
      <p:ext uri="{BB962C8B-B14F-4D97-AF65-F5344CB8AC3E}">
        <p14:creationId xmlns:p14="http://schemas.microsoft.com/office/powerpoint/2010/main" val="971237581"/>
      </p:ext>
    </p:extLst>
  </p:cSld>
  <p:clrMapOvr>
    <a:masterClrMapping/>
  </p:clrMapOvr>
  <p:transition spd="slow">
    <p:push dir="u"/>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p:cNvGraphicFramePr>
            <a:graphicFrameLocks noGrp="1"/>
          </p:cNvGraphicFramePr>
          <p:nvPr>
            <p:ph idx="1"/>
            <p:extLst>
              <p:ext uri="{D42A27DB-BD31-4B8C-83A1-F6EECF244321}">
                <p14:modId xmlns:p14="http://schemas.microsoft.com/office/powerpoint/2010/main" val="494889874"/>
              </p:ext>
            </p:extLst>
          </p:nvPr>
        </p:nvGraphicFramePr>
        <p:xfrm>
          <a:off x="1484313" y="711200"/>
          <a:ext cx="10018712" cy="57065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055395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p:cNvGraphicFramePr>
            <a:graphicFrameLocks noGrp="1"/>
          </p:cNvGraphicFramePr>
          <p:nvPr>
            <p:ph idx="1"/>
            <p:extLst>
              <p:ext uri="{D42A27DB-BD31-4B8C-83A1-F6EECF244321}">
                <p14:modId xmlns:p14="http://schemas.microsoft.com/office/powerpoint/2010/main" val="1180308277"/>
              </p:ext>
            </p:extLst>
          </p:nvPr>
        </p:nvGraphicFramePr>
        <p:xfrm>
          <a:off x="1484313" y="1270000"/>
          <a:ext cx="10018712" cy="4521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 name="Imagen 2" descr="Resultado de imagen para espe"/>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484310" y="49682"/>
            <a:ext cx="2218267" cy="636118"/>
          </a:xfrm>
          <a:prstGeom prst="rect">
            <a:avLst/>
          </a:prstGeom>
          <a:noFill/>
          <a:ln>
            <a:noFill/>
          </a:ln>
        </p:spPr>
      </p:pic>
    </p:spTree>
    <p:extLst>
      <p:ext uri="{BB962C8B-B14F-4D97-AF65-F5344CB8AC3E}">
        <p14:creationId xmlns:p14="http://schemas.microsoft.com/office/powerpoint/2010/main" val="22254057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C" dirty="0" smtClean="0"/>
              <a:t>Gracias por su atención </a:t>
            </a:r>
            <a:endParaRPr lang="es-EC" dirty="0"/>
          </a:p>
        </p:txBody>
      </p:sp>
      <p:pic>
        <p:nvPicPr>
          <p:cNvPr id="4098" name="Picture 2" descr="Resultado de imagen para gracias por su atencion para tesi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88908" y="2929467"/>
            <a:ext cx="3810000" cy="2857500"/>
          </a:xfrm>
          <a:prstGeom prst="rect">
            <a:avLst/>
          </a:prstGeom>
          <a:noFill/>
          <a:extLst>
            <a:ext uri="{909E8E84-426E-40DD-AFC4-6F175D3DCCD1}">
              <a14:hiddenFill xmlns:a14="http://schemas.microsoft.com/office/drawing/2010/main">
                <a:solidFill>
                  <a:srgbClr val="FFFFFF"/>
                </a:solidFill>
              </a14:hiddenFill>
            </a:ext>
          </a:extLst>
        </p:spPr>
      </p:pic>
      <p:pic>
        <p:nvPicPr>
          <p:cNvPr id="4" name="Imagen 3" descr="Resultado de imagen para esp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84310" y="49682"/>
            <a:ext cx="2218267" cy="636118"/>
          </a:xfrm>
          <a:prstGeom prst="rect">
            <a:avLst/>
          </a:prstGeom>
          <a:noFill/>
          <a:ln>
            <a:noFill/>
          </a:ln>
        </p:spPr>
      </p:pic>
    </p:spTree>
    <p:extLst>
      <p:ext uri="{BB962C8B-B14F-4D97-AF65-F5344CB8AC3E}">
        <p14:creationId xmlns:p14="http://schemas.microsoft.com/office/powerpoint/2010/main" val="450287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2 Rectángulo"/>
          <p:cNvSpPr>
            <a:spLocks noChangeArrowheads="1"/>
          </p:cNvSpPr>
          <p:nvPr/>
        </p:nvSpPr>
        <p:spPr bwMode="auto">
          <a:xfrm>
            <a:off x="2253191" y="1345513"/>
            <a:ext cx="1162050" cy="7401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EC" altLang="es-EC" sz="12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C" altLang="es-EC"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Efecto</a:t>
            </a:r>
            <a:endParaRPr kumimoji="0" lang="es-EC" altLang="es-EC" sz="1800" b="0" i="0" u="none" strike="noStrike" cap="none" normalizeH="0" baseline="0" dirty="0" smtClean="0">
              <a:ln>
                <a:noFill/>
              </a:ln>
              <a:solidFill>
                <a:schemeClr val="tx1"/>
              </a:solidFill>
              <a:effectLst/>
              <a:latin typeface="Arial" panose="020B0604020202020204" pitchFamily="34" charset="0"/>
            </a:endParaRPr>
          </a:p>
        </p:txBody>
      </p:sp>
      <p:sp>
        <p:nvSpPr>
          <p:cNvPr id="24" name="18 Rectángulo"/>
          <p:cNvSpPr>
            <a:spLocks noChangeArrowheads="1"/>
          </p:cNvSpPr>
          <p:nvPr/>
        </p:nvSpPr>
        <p:spPr bwMode="auto">
          <a:xfrm>
            <a:off x="3812116" y="897468"/>
            <a:ext cx="1455420" cy="1188190"/>
          </a:xfrm>
          <a:prstGeom prst="rect">
            <a:avLst/>
          </a:prstGeom>
          <a:solidFill>
            <a:srgbClr val="FFFFFF"/>
          </a:solidFill>
          <a:ln w="25400">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C" altLang="es-EC"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Desconocimiento de los procesos actuales </a:t>
            </a:r>
            <a:endParaRPr kumimoji="0" lang="es-EC" altLang="es-EC" sz="3200" b="0" i="0" u="none" strike="noStrike" cap="none" normalizeH="0" baseline="0" dirty="0" smtClean="0">
              <a:ln>
                <a:noFill/>
              </a:ln>
              <a:solidFill>
                <a:schemeClr val="tx1"/>
              </a:solidFill>
              <a:effectLst/>
              <a:latin typeface="Arial" panose="020B0604020202020204" pitchFamily="34" charset="0"/>
            </a:endParaRPr>
          </a:p>
        </p:txBody>
      </p:sp>
      <p:sp>
        <p:nvSpPr>
          <p:cNvPr id="25" name="4 Rectángulo"/>
          <p:cNvSpPr>
            <a:spLocks noChangeArrowheads="1"/>
          </p:cNvSpPr>
          <p:nvPr/>
        </p:nvSpPr>
        <p:spPr bwMode="auto">
          <a:xfrm>
            <a:off x="6166272" y="864815"/>
            <a:ext cx="1162050" cy="1220841"/>
          </a:xfrm>
          <a:prstGeom prst="rect">
            <a:avLst/>
          </a:prstGeom>
          <a:solidFill>
            <a:srgbClr val="FFFFFF"/>
          </a:solidFill>
          <a:ln w="25400">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C" altLang="es-EC"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Carece de planes de carrera</a:t>
            </a:r>
            <a:endParaRPr kumimoji="0" lang="es-EC" altLang="es-EC" sz="2000" b="0" i="0" u="none" strike="noStrike" cap="none" normalizeH="0" baseline="0" dirty="0" smtClean="0">
              <a:ln>
                <a:noFill/>
              </a:ln>
              <a:solidFill>
                <a:schemeClr val="tx1"/>
              </a:solidFill>
              <a:effectLst/>
              <a:latin typeface="Arial" panose="020B0604020202020204" pitchFamily="34" charset="0"/>
            </a:endParaRPr>
          </a:p>
        </p:txBody>
      </p:sp>
      <p:sp>
        <p:nvSpPr>
          <p:cNvPr id="26" name="5 Rectángulo"/>
          <p:cNvSpPr>
            <a:spLocks noChangeArrowheads="1"/>
          </p:cNvSpPr>
          <p:nvPr/>
        </p:nvSpPr>
        <p:spPr bwMode="auto">
          <a:xfrm>
            <a:off x="8258386" y="936838"/>
            <a:ext cx="1359747" cy="1196762"/>
          </a:xfrm>
          <a:prstGeom prst="rect">
            <a:avLst/>
          </a:prstGeom>
          <a:solidFill>
            <a:srgbClr val="FFFFFF"/>
          </a:solidFill>
          <a:ln w="25400">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C" altLang="es-EC"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Sobre carga de trabajo mental </a:t>
            </a:r>
            <a:endParaRPr kumimoji="0" lang="es-EC" altLang="es-EC" sz="2000" b="0" i="0" u="none" strike="noStrike" cap="none" normalizeH="0" baseline="0" dirty="0" smtClean="0">
              <a:ln>
                <a:noFill/>
              </a:ln>
              <a:solidFill>
                <a:schemeClr val="tx1"/>
              </a:solidFill>
              <a:effectLst/>
              <a:latin typeface="Arial" panose="020B0604020202020204" pitchFamily="34" charset="0"/>
            </a:endParaRPr>
          </a:p>
        </p:txBody>
      </p:sp>
      <p:sp>
        <p:nvSpPr>
          <p:cNvPr id="27" name="6 Rectángulo"/>
          <p:cNvSpPr>
            <a:spLocks noChangeArrowheads="1"/>
          </p:cNvSpPr>
          <p:nvPr/>
        </p:nvSpPr>
        <p:spPr bwMode="auto">
          <a:xfrm>
            <a:off x="2253191" y="2841281"/>
            <a:ext cx="116205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EC" altLang="es-EC" sz="12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C" altLang="es-EC"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Problema </a:t>
            </a:r>
            <a:endParaRPr kumimoji="0" lang="es-EC" altLang="es-EC" sz="2000" b="0" i="0" u="none" strike="noStrike" cap="none" normalizeH="0" baseline="0" dirty="0" smtClean="0">
              <a:ln>
                <a:noFill/>
              </a:ln>
              <a:solidFill>
                <a:schemeClr val="tx1"/>
              </a:solidFill>
              <a:effectLst/>
              <a:latin typeface="Arial" panose="020B0604020202020204" pitchFamily="34" charset="0"/>
            </a:endParaRPr>
          </a:p>
        </p:txBody>
      </p:sp>
      <p:sp>
        <p:nvSpPr>
          <p:cNvPr id="28" name="7 Rectángulo"/>
          <p:cNvSpPr>
            <a:spLocks noChangeArrowheads="1"/>
          </p:cNvSpPr>
          <p:nvPr/>
        </p:nvSpPr>
        <p:spPr bwMode="auto">
          <a:xfrm>
            <a:off x="3872440" y="2434949"/>
            <a:ext cx="5745693" cy="1121051"/>
          </a:xfrm>
          <a:prstGeom prst="rect">
            <a:avLst/>
          </a:prstGeom>
          <a:solidFill>
            <a:srgbClr val="FFFFFF"/>
          </a:solidFill>
          <a:ln w="25400">
            <a:solidFill>
              <a:srgbClr val="000000"/>
            </a:solidFill>
            <a:miter lim="800000"/>
            <a:headEnd/>
            <a:tailEnd/>
          </a:ln>
        </p:spPr>
        <p:txBody>
          <a:bodyPr vert="horz" wrap="square" lIns="91440" tIns="45720" rIns="91440" bIns="45720" numCol="1" anchor="ctr" anchorCtr="0" compatLnSpc="1">
            <a:prstTxWarp prst="textNoShape">
              <a:avLst/>
            </a:prstTxWarp>
          </a:bodyPr>
          <a:lstStyle/>
          <a:p>
            <a:pPr algn="ctr" eaLnBrk="0" fontAlgn="base" hangingPunct="0">
              <a:spcBef>
                <a:spcPct val="0"/>
              </a:spcBef>
              <a:spcAft>
                <a:spcPct val="0"/>
              </a:spcAft>
            </a:pPr>
            <a:r>
              <a:rPr lang="es-EC" sz="2000" dirty="0" smtClean="0"/>
              <a:t>El </a:t>
            </a:r>
            <a:r>
              <a:rPr lang="es-EC" sz="2000" dirty="0"/>
              <a:t>personal del hospital de tercer nivel  se encuentra menos rendimiento al momento de desempeñar sus labores cotidianos.</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EC" altLang="es-EC" sz="2000" b="0" i="0" u="none" strike="noStrike" cap="none" normalizeH="0" baseline="0" dirty="0" smtClean="0">
              <a:ln>
                <a:noFill/>
              </a:ln>
              <a:solidFill>
                <a:schemeClr val="tx1"/>
              </a:solidFill>
              <a:effectLst/>
              <a:latin typeface="Arial" panose="020B0604020202020204" pitchFamily="34" charset="0"/>
            </a:endParaRPr>
          </a:p>
        </p:txBody>
      </p:sp>
      <p:sp>
        <p:nvSpPr>
          <p:cNvPr id="29" name="8 Rectángulo"/>
          <p:cNvSpPr>
            <a:spLocks noChangeArrowheads="1"/>
          </p:cNvSpPr>
          <p:nvPr/>
        </p:nvSpPr>
        <p:spPr bwMode="auto">
          <a:xfrm>
            <a:off x="2370462" y="4208828"/>
            <a:ext cx="116205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EC" altLang="es-EC" sz="12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C" altLang="es-EC"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Causa </a:t>
            </a:r>
            <a:endParaRPr kumimoji="0" lang="es-EC" altLang="es-EC" sz="2000" b="0" i="0" u="none" strike="noStrike" cap="none" normalizeH="0" baseline="0" dirty="0" smtClean="0">
              <a:ln>
                <a:noFill/>
              </a:ln>
              <a:solidFill>
                <a:schemeClr val="tx1"/>
              </a:solidFill>
              <a:effectLst/>
              <a:latin typeface="Arial" panose="020B0604020202020204" pitchFamily="34" charset="0"/>
            </a:endParaRPr>
          </a:p>
        </p:txBody>
      </p:sp>
      <p:sp>
        <p:nvSpPr>
          <p:cNvPr id="30" name="9 Rectángulo"/>
          <p:cNvSpPr>
            <a:spLocks noChangeArrowheads="1"/>
          </p:cNvSpPr>
          <p:nvPr/>
        </p:nvSpPr>
        <p:spPr bwMode="auto">
          <a:xfrm>
            <a:off x="3761112" y="4130501"/>
            <a:ext cx="1735024" cy="1850788"/>
          </a:xfrm>
          <a:prstGeom prst="rect">
            <a:avLst/>
          </a:prstGeom>
          <a:solidFill>
            <a:srgbClr val="FFFFFF"/>
          </a:solidFill>
          <a:ln w="25400">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C" altLang="es-EC"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Insuficiencia en la comunicaci</a:t>
            </a:r>
            <a:r>
              <a:rPr kumimoji="0" lang="es-EC" altLang="es-EC" sz="20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ó</a:t>
            </a:r>
            <a:r>
              <a:rPr kumimoji="0" lang="es-EC" altLang="es-EC"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 interdepartamentales </a:t>
            </a:r>
            <a:endParaRPr kumimoji="0" lang="es-EC" altLang="es-EC" sz="2000" b="0" i="0" u="none" strike="noStrike" cap="none" normalizeH="0" baseline="0" dirty="0" smtClean="0">
              <a:ln>
                <a:noFill/>
              </a:ln>
              <a:solidFill>
                <a:schemeClr val="tx1"/>
              </a:solidFill>
              <a:effectLst/>
              <a:latin typeface="Arial" panose="020B0604020202020204" pitchFamily="34" charset="0"/>
            </a:endParaRPr>
          </a:p>
        </p:txBody>
      </p:sp>
      <p:sp>
        <p:nvSpPr>
          <p:cNvPr id="31" name="10 Rectángulo"/>
          <p:cNvSpPr>
            <a:spLocks noChangeArrowheads="1"/>
          </p:cNvSpPr>
          <p:nvPr/>
        </p:nvSpPr>
        <p:spPr bwMode="auto">
          <a:xfrm>
            <a:off x="6200986" y="4132859"/>
            <a:ext cx="1371600" cy="1294938"/>
          </a:xfrm>
          <a:prstGeom prst="rect">
            <a:avLst/>
          </a:prstGeom>
          <a:solidFill>
            <a:srgbClr val="FFFFFF"/>
          </a:solidFill>
          <a:ln w="25400">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C" altLang="es-EC"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Poca motivaci</a:t>
            </a:r>
            <a:r>
              <a:rPr kumimoji="0" lang="es-EC" altLang="es-EC" sz="20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ó</a:t>
            </a:r>
            <a:r>
              <a:rPr kumimoji="0" lang="es-EC" altLang="es-EC"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 del personal</a:t>
            </a:r>
            <a:endParaRPr kumimoji="0" lang="es-EC" altLang="es-EC" sz="3200" b="0" i="0" u="none" strike="noStrike" cap="none" normalizeH="0" baseline="0" dirty="0" smtClean="0">
              <a:ln>
                <a:noFill/>
              </a:ln>
              <a:solidFill>
                <a:schemeClr val="tx1"/>
              </a:solidFill>
              <a:effectLst/>
              <a:latin typeface="Arial" panose="020B0604020202020204" pitchFamily="34" charset="0"/>
            </a:endParaRPr>
          </a:p>
        </p:txBody>
      </p:sp>
      <p:sp>
        <p:nvSpPr>
          <p:cNvPr id="32" name="11 Rectángulo"/>
          <p:cNvSpPr>
            <a:spLocks noChangeArrowheads="1"/>
          </p:cNvSpPr>
          <p:nvPr/>
        </p:nvSpPr>
        <p:spPr bwMode="auto">
          <a:xfrm>
            <a:off x="8258386" y="4130501"/>
            <a:ext cx="1162050" cy="960076"/>
          </a:xfrm>
          <a:prstGeom prst="rect">
            <a:avLst/>
          </a:prstGeom>
          <a:solidFill>
            <a:srgbClr val="FFFFFF"/>
          </a:solidFill>
          <a:ln w="25400">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C" altLang="es-EC"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Sistema de trabajo </a:t>
            </a:r>
            <a:endParaRPr kumimoji="0" lang="es-EC" altLang="es-EC" sz="3200" b="0" i="0" u="none" strike="noStrike" cap="none" normalizeH="0" baseline="0" dirty="0" smtClean="0">
              <a:ln>
                <a:noFill/>
              </a:ln>
              <a:solidFill>
                <a:schemeClr val="tx1"/>
              </a:solidFill>
              <a:effectLst/>
              <a:latin typeface="Arial" panose="020B0604020202020204" pitchFamily="34" charset="0"/>
            </a:endParaRPr>
          </a:p>
        </p:txBody>
      </p:sp>
      <p:cxnSp>
        <p:nvCxnSpPr>
          <p:cNvPr id="33" name="12 Conector recto de flecha"/>
          <p:cNvCxnSpPr/>
          <p:nvPr/>
        </p:nvCxnSpPr>
        <p:spPr>
          <a:xfrm flipV="1">
            <a:off x="5267536" y="6297929"/>
            <a:ext cx="0" cy="2667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4" name="13 Conector recto de flecha"/>
          <p:cNvCxnSpPr/>
          <p:nvPr/>
        </p:nvCxnSpPr>
        <p:spPr>
          <a:xfrm>
            <a:off x="5267536" y="7437119"/>
            <a:ext cx="0" cy="2571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5" name="14 Conector recto de flecha"/>
          <p:cNvCxnSpPr/>
          <p:nvPr/>
        </p:nvCxnSpPr>
        <p:spPr>
          <a:xfrm flipV="1">
            <a:off x="6886786" y="6297929"/>
            <a:ext cx="0" cy="2667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6" name="15 Conector recto de flecha"/>
          <p:cNvCxnSpPr/>
          <p:nvPr/>
        </p:nvCxnSpPr>
        <p:spPr>
          <a:xfrm flipV="1">
            <a:off x="8258386" y="6297929"/>
            <a:ext cx="0" cy="2667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7" name="16 Conector recto de flecha"/>
          <p:cNvCxnSpPr/>
          <p:nvPr/>
        </p:nvCxnSpPr>
        <p:spPr>
          <a:xfrm>
            <a:off x="6886786" y="7437119"/>
            <a:ext cx="0" cy="2571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8" name="17 Conector recto de flecha"/>
          <p:cNvCxnSpPr/>
          <p:nvPr/>
        </p:nvCxnSpPr>
        <p:spPr>
          <a:xfrm>
            <a:off x="8277436" y="7437119"/>
            <a:ext cx="0" cy="2571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48" name="Imagen 47" descr="Resultado de imagen para espe"/>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84310" y="49682"/>
            <a:ext cx="2218267" cy="636118"/>
          </a:xfrm>
          <a:prstGeom prst="rect">
            <a:avLst/>
          </a:prstGeom>
          <a:noFill/>
          <a:ln>
            <a:noFill/>
          </a:ln>
        </p:spPr>
      </p:pic>
    </p:spTree>
    <p:extLst>
      <p:ext uri="{BB962C8B-B14F-4D97-AF65-F5344CB8AC3E}">
        <p14:creationId xmlns:p14="http://schemas.microsoft.com/office/powerpoint/2010/main" val="320800266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8"/>
                                        </p:tgtEl>
                                        <p:attrNameLst>
                                          <p:attrName>style.visibility</p:attrName>
                                        </p:attrNameLst>
                                      </p:cBhvr>
                                      <p:to>
                                        <p:strVal val="visible"/>
                                      </p:to>
                                    </p:set>
                                    <p:animEffect transition="in" filter="wipe(down)">
                                      <p:cBhvr>
                                        <p:cTn id="7" dur="5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p:cNvGraphicFramePr>
            <a:graphicFrameLocks noGrp="1"/>
          </p:cNvGraphicFramePr>
          <p:nvPr>
            <p:ph idx="1"/>
            <p:extLst>
              <p:ext uri="{D42A27DB-BD31-4B8C-83A1-F6EECF244321}">
                <p14:modId xmlns:p14="http://schemas.microsoft.com/office/powerpoint/2010/main" val="1192455554"/>
              </p:ext>
            </p:extLst>
          </p:nvPr>
        </p:nvGraphicFramePr>
        <p:xfrm>
          <a:off x="745067" y="982133"/>
          <a:ext cx="10955863" cy="53678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 name="Imagen 2" descr="Resultado de imagen para espe"/>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484310" y="49682"/>
            <a:ext cx="2218267" cy="636118"/>
          </a:xfrm>
          <a:prstGeom prst="rect">
            <a:avLst/>
          </a:prstGeom>
          <a:noFill/>
          <a:ln>
            <a:noFill/>
          </a:ln>
        </p:spPr>
      </p:pic>
    </p:spTree>
    <p:extLst>
      <p:ext uri="{BB962C8B-B14F-4D97-AF65-F5344CB8AC3E}">
        <p14:creationId xmlns:p14="http://schemas.microsoft.com/office/powerpoint/2010/main" val="151865343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84310" y="8467"/>
            <a:ext cx="10018713" cy="1752599"/>
          </a:xfrm>
        </p:spPr>
        <p:txBody>
          <a:bodyPr/>
          <a:lstStyle/>
          <a:p>
            <a:r>
              <a:rPr lang="es-EC" dirty="0" smtClean="0"/>
              <a:t>Hipótesis </a:t>
            </a:r>
            <a:endParaRPr lang="es-EC" dirty="0"/>
          </a:p>
        </p:txBody>
      </p:sp>
      <p:pic>
        <p:nvPicPr>
          <p:cNvPr id="4" name="Imagen 3" descr="Resultado de imagen para espe"/>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84310" y="49682"/>
            <a:ext cx="2218267" cy="636118"/>
          </a:xfrm>
          <a:prstGeom prst="rect">
            <a:avLst/>
          </a:prstGeom>
          <a:noFill/>
          <a:ln>
            <a:noFill/>
          </a:ln>
        </p:spPr>
      </p:pic>
      <p:sp>
        <p:nvSpPr>
          <p:cNvPr id="5" name="Explosión 2 4"/>
          <p:cNvSpPr/>
          <p:nvPr/>
        </p:nvSpPr>
        <p:spPr>
          <a:xfrm>
            <a:off x="1151467" y="1439333"/>
            <a:ext cx="9889065" cy="5418667"/>
          </a:xfrm>
          <a:prstGeom prst="irregularSeal2">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s-EC" sz="2000" dirty="0"/>
              <a:t>En los hospitales públicos de tercer nivel  del Distrito Metropolitano de Quito, requieren de un plan de mejora en la gestión de recursos humanos</a:t>
            </a:r>
            <a:r>
              <a:rPr lang="es-EC" sz="2000" dirty="0" smtClean="0"/>
              <a:t>.</a:t>
            </a:r>
            <a:endParaRPr lang="es-EC" sz="2000" dirty="0"/>
          </a:p>
        </p:txBody>
      </p:sp>
    </p:spTree>
    <p:extLst>
      <p:ext uri="{BB962C8B-B14F-4D97-AF65-F5344CB8AC3E}">
        <p14:creationId xmlns:p14="http://schemas.microsoft.com/office/powerpoint/2010/main" val="3699869236"/>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C" dirty="0" smtClean="0"/>
              <a:t>Hospitales de tercer nivel</a:t>
            </a:r>
            <a:endParaRPr lang="es-EC" dirty="0"/>
          </a:p>
        </p:txBody>
      </p:sp>
      <p:graphicFrame>
        <p:nvGraphicFramePr>
          <p:cNvPr id="5" name="Marcador de contenido 4"/>
          <p:cNvGraphicFramePr>
            <a:graphicFrameLocks noGrp="1"/>
          </p:cNvGraphicFramePr>
          <p:nvPr>
            <p:ph idx="1"/>
            <p:extLst>
              <p:ext uri="{D42A27DB-BD31-4B8C-83A1-F6EECF244321}">
                <p14:modId xmlns:p14="http://schemas.microsoft.com/office/powerpoint/2010/main" val="156328390"/>
              </p:ext>
            </p:extLst>
          </p:nvPr>
        </p:nvGraphicFramePr>
        <p:xfrm>
          <a:off x="1484310" y="2218267"/>
          <a:ext cx="10470623" cy="42502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Imagen 5" descr="Resultado de imagen para espe"/>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484310" y="49682"/>
            <a:ext cx="2218267" cy="636118"/>
          </a:xfrm>
          <a:prstGeom prst="rect">
            <a:avLst/>
          </a:prstGeom>
          <a:noFill/>
          <a:ln>
            <a:noFill/>
          </a:ln>
        </p:spPr>
      </p:pic>
    </p:spTree>
    <p:extLst>
      <p:ext uri="{BB962C8B-B14F-4D97-AF65-F5344CB8AC3E}">
        <p14:creationId xmlns:p14="http://schemas.microsoft.com/office/powerpoint/2010/main" val="176945911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p:cNvGraphicFramePr>
            <a:graphicFrameLocks noGrp="1"/>
          </p:cNvGraphicFramePr>
          <p:nvPr>
            <p:ph idx="1"/>
            <p:extLst>
              <p:ext uri="{D42A27DB-BD31-4B8C-83A1-F6EECF244321}">
                <p14:modId xmlns:p14="http://schemas.microsoft.com/office/powerpoint/2010/main" val="4255972213"/>
              </p:ext>
            </p:extLst>
          </p:nvPr>
        </p:nvGraphicFramePr>
        <p:xfrm>
          <a:off x="1484313" y="1320800"/>
          <a:ext cx="10018712" cy="4470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449669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p:cNvGraphicFramePr>
            <a:graphicFrameLocks noGrp="1"/>
          </p:cNvGraphicFramePr>
          <p:nvPr>
            <p:ph idx="1"/>
            <p:extLst>
              <p:ext uri="{D42A27DB-BD31-4B8C-83A1-F6EECF244321}">
                <p14:modId xmlns:p14="http://schemas.microsoft.com/office/powerpoint/2010/main" val="3618852627"/>
              </p:ext>
            </p:extLst>
          </p:nvPr>
        </p:nvGraphicFramePr>
        <p:xfrm>
          <a:off x="1484313" y="914400"/>
          <a:ext cx="10018712" cy="487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 name="Imagen 2" descr="Resultado de imagen para espe"/>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484310" y="49682"/>
            <a:ext cx="2218267" cy="636118"/>
          </a:xfrm>
          <a:prstGeom prst="rect">
            <a:avLst/>
          </a:prstGeom>
          <a:noFill/>
          <a:ln>
            <a:noFill/>
          </a:ln>
        </p:spPr>
      </p:pic>
    </p:spTree>
    <p:extLst>
      <p:ext uri="{BB962C8B-B14F-4D97-AF65-F5344CB8AC3E}">
        <p14:creationId xmlns:p14="http://schemas.microsoft.com/office/powerpoint/2010/main" val="24929966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Marcador de contenido 1"/>
          <p:cNvGraphicFramePr>
            <a:graphicFrameLocks noGrp="1"/>
          </p:cNvGraphicFramePr>
          <p:nvPr>
            <p:ph idx="1"/>
            <p:extLst>
              <p:ext uri="{D42A27DB-BD31-4B8C-83A1-F6EECF244321}">
                <p14:modId xmlns:p14="http://schemas.microsoft.com/office/powerpoint/2010/main" val="1534789480"/>
              </p:ext>
            </p:extLst>
          </p:nvPr>
        </p:nvGraphicFramePr>
        <p:xfrm>
          <a:off x="1100667" y="1032933"/>
          <a:ext cx="10402358" cy="47582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Imagen 3" descr="Resultado de imagen para espe"/>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484310" y="49682"/>
            <a:ext cx="2218267" cy="636118"/>
          </a:xfrm>
          <a:prstGeom prst="rect">
            <a:avLst/>
          </a:prstGeom>
          <a:noFill/>
          <a:ln>
            <a:noFill/>
          </a:ln>
        </p:spPr>
      </p:pic>
    </p:spTree>
    <p:extLst>
      <p:ext uri="{BB962C8B-B14F-4D97-AF65-F5344CB8AC3E}">
        <p14:creationId xmlns:p14="http://schemas.microsoft.com/office/powerpoint/2010/main" val="7943500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TM03457496[[fn=Parallax]]</Template>
  <TotalTime>34138</TotalTime>
  <Words>1665</Words>
  <Application>Microsoft Office PowerPoint</Application>
  <PresentationFormat>Panorámica</PresentationFormat>
  <Paragraphs>322</Paragraphs>
  <Slides>24</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24</vt:i4>
      </vt:variant>
    </vt:vector>
  </HeadingPairs>
  <TitlesOfParts>
    <vt:vector size="30" baseType="lpstr">
      <vt:lpstr>Arial</vt:lpstr>
      <vt:lpstr>Calibri</vt:lpstr>
      <vt:lpstr>Cambria Math</vt:lpstr>
      <vt:lpstr>Corbel</vt:lpstr>
      <vt:lpstr>Times New Roman</vt:lpstr>
      <vt:lpstr>Parallax</vt:lpstr>
      <vt:lpstr>Presentación de PowerPoint</vt:lpstr>
      <vt:lpstr>Presentación de PowerPoint</vt:lpstr>
      <vt:lpstr>Presentación de PowerPoint</vt:lpstr>
      <vt:lpstr>Presentación de PowerPoint</vt:lpstr>
      <vt:lpstr>Hipótesis </vt:lpstr>
      <vt:lpstr>Hospitales de tercer nivel</vt:lpstr>
      <vt:lpstr>Presentación de PowerPoint</vt:lpstr>
      <vt:lpstr>Presentación de PowerPoint</vt:lpstr>
      <vt:lpstr>Presentación de PowerPoint</vt:lpstr>
      <vt:lpstr>Marco referencial </vt:lpstr>
      <vt:lpstr>Metodología </vt:lpstr>
      <vt:lpstr>Marco metodológico</vt:lpstr>
      <vt:lpstr>Pregunta 3: ¿Qué tipo de contrato tiene usted? </vt:lpstr>
      <vt:lpstr>Pregunta 9: ¿Se siente conforme con su remuneración?</vt:lpstr>
      <vt:lpstr>Pregunta 13: ¿Su carga laboral de acuerdo a su puesto y función es?</vt:lpstr>
      <vt:lpstr>Pregunta 14: ¿Cree usted que el sistema de evaluación aplicado en su institución es?</vt:lpstr>
      <vt:lpstr>Informe </vt:lpstr>
      <vt:lpstr>Contrastación de hipótesis </vt:lpstr>
      <vt:lpstr>Propuesta</vt:lpstr>
      <vt:lpstr>Propuesta</vt:lpstr>
      <vt:lpstr>Propuesta </vt:lpstr>
      <vt:lpstr>Presentación de PowerPoint</vt:lpstr>
      <vt:lpstr>Presentación de PowerPoint</vt:lpstr>
      <vt:lpstr>Gracias por su atención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RITHA</dc:creator>
  <cp:lastModifiedBy>RITHA</cp:lastModifiedBy>
  <cp:revision>107</cp:revision>
  <cp:lastPrinted>2018-06-17T19:45:19Z</cp:lastPrinted>
  <dcterms:created xsi:type="dcterms:W3CDTF">2018-05-20T04:21:02Z</dcterms:created>
  <dcterms:modified xsi:type="dcterms:W3CDTF">2018-07-13T16:36:04Z</dcterms:modified>
</cp:coreProperties>
</file>