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omments/comment1.xml" ContentType="application/vnd.openxmlformats-officedocument.presentationml.comment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753" r:id="rId1"/>
  </p:sldMasterIdLst>
  <p:notesMasterIdLst>
    <p:notesMasterId r:id="rId40"/>
  </p:notesMasterIdLst>
  <p:sldIdLst>
    <p:sldId id="256" r:id="rId2"/>
    <p:sldId id="320" r:id="rId3"/>
    <p:sldId id="257" r:id="rId4"/>
    <p:sldId id="287" r:id="rId5"/>
    <p:sldId id="319" r:id="rId6"/>
    <p:sldId id="259" r:id="rId7"/>
    <p:sldId id="288" r:id="rId8"/>
    <p:sldId id="289" r:id="rId9"/>
    <p:sldId id="321" r:id="rId10"/>
    <p:sldId id="322" r:id="rId11"/>
    <p:sldId id="323" r:id="rId12"/>
    <p:sldId id="324" r:id="rId13"/>
    <p:sldId id="339" r:id="rId14"/>
    <p:sldId id="340" r:id="rId15"/>
    <p:sldId id="341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01" r:id="rId30"/>
    <p:sldId id="317" r:id="rId31"/>
    <p:sldId id="302" r:id="rId32"/>
    <p:sldId id="314" r:id="rId33"/>
    <p:sldId id="350" r:id="rId34"/>
    <p:sldId id="351" r:id="rId35"/>
    <p:sldId id="356" r:id="rId36"/>
    <p:sldId id="352" r:id="rId37"/>
    <p:sldId id="353" r:id="rId38"/>
    <p:sldId id="354" r:id="rId3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scar Lenin  Chicaiza Sanchez" initials="OLCS" lastIdx="1" clrIdx="0">
    <p:extLst>
      <p:ext uri="{19B8F6BF-5375-455C-9EA6-DF929625EA0E}">
        <p15:presenceInfo xmlns:p15="http://schemas.microsoft.com/office/powerpoint/2012/main" userId="S-1-5-21-191762527-126780642-1490391020-22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94" autoAdjust="0"/>
    <p:restoredTop sz="85051" autoAdjust="0"/>
  </p:normalViewPr>
  <p:slideViewPr>
    <p:cSldViewPr snapToGrid="0">
      <p:cViewPr varScale="1">
        <p:scale>
          <a:sx n="63" d="100"/>
          <a:sy n="63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Libro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Libro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3">
            <a:tint val="20000"/>
          </a:schemeClr>
        </a:solidFill>
        <a:ln w="12700" cap="rnd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1270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3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3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 w="12700" cap="rnd" cmpd="sng" algn="ctr">
              <a:solidFill>
                <a:schemeClr val="accent3">
                  <a:shade val="50000"/>
                </a:schemeClr>
              </a:solidFill>
              <a:prstDash val="solid"/>
              <a:round/>
            </a:ln>
            <a:effectLst/>
            <a:sp3d contourW="12700">
              <a:contourClr>
                <a:schemeClr val="accent3">
                  <a:shade val="50000"/>
                </a:schemeClr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 w="12700" cap="rnd" cmpd="sng" algn="ctr">
                <a:solidFill>
                  <a:schemeClr val="accent3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3">
                    <a:shade val="50000"/>
                  </a:schemeClr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 w="12700" cap="rnd" cmpd="sng" algn="ctr">
                <a:solidFill>
                  <a:schemeClr val="accent3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3">
                    <a:shade val="50000"/>
                  </a:schemeClr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12700" cap="rnd" cmpd="sng" algn="ctr">
                <a:solidFill>
                  <a:schemeClr val="accent3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3">
                    <a:shade val="50000"/>
                  </a:schemeClr>
                </a:contourClr>
              </a:sp3d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 w="12700" cap="rnd" cmpd="sng" algn="ctr">
                <a:solidFill>
                  <a:schemeClr val="accent3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3">
                    <a:shade val="5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9.8245614035087844E-3"/>
                  <c:y val="-2.99931833674164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C03-4E55-9022-F1E9E174F20D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730696908840406E-17"/>
                  <c:y val="-1.6359918200408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C03-4E55-9022-F1E9E174F20D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1.6359918200408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C03-4E55-9022-F1E9E174F20D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1.3633265167007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C03-4E55-9022-F1E9E174F20D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1.6359918200408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C03-4E55-9022-F1E9E174F20D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2105263157894736E-3"/>
                  <c:y val="-8.1799591002044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1.0292278763536162E-16"/>
                  <c:y val="-1.6359918200408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C03-4E55-9022-F1E9E174F20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'RESUMEN CALIDAD PERCIBIDA'!$C$3:$E$9</c:f>
              <c:multiLvlStrCache>
                <c:ptCount val="7"/>
                <c:lvl>
                  <c:pt idx="0">
                    <c:v>Casi nunca</c:v>
                  </c:pt>
                  <c:pt idx="1">
                    <c:v>Nunca</c:v>
                  </c:pt>
                  <c:pt idx="2">
                    <c:v>Nunca</c:v>
                  </c:pt>
                  <c:pt idx="3">
                    <c:v>Nunca</c:v>
                  </c:pt>
                  <c:pt idx="4">
                    <c:v>Nunca</c:v>
                  </c:pt>
                  <c:pt idx="5">
                    <c:v>Nunca</c:v>
                  </c:pt>
                  <c:pt idx="6">
                    <c:v>Casi nunca</c:v>
                  </c:pt>
                </c:lvl>
                <c:lvl>
                  <c:pt idx="0">
                    <c:v>Capacidad de proporcionar un servicio rápido</c:v>
                  </c:pt>
                  <c:pt idx="1">
                    <c:v>Cumple con el servicio</c:v>
                  </c:pt>
                  <c:pt idx="2">
                    <c:v>Compromiso de atencion de manera fiable</c:v>
                  </c:pt>
                  <c:pt idx="3">
                    <c:v>Entidad que brinde Seguridad </c:v>
                  </c:pt>
                  <c:pt idx="4">
                    <c:v>Competencia de empleados</c:v>
                  </c:pt>
                  <c:pt idx="5">
                    <c:v>Credibilidad de servicios </c:v>
                  </c:pt>
                  <c:pt idx="6">
                    <c:v>Capacidad para inspirarar confianza </c:v>
                  </c:pt>
                </c:lvl>
                <c:lvl>
                  <c:pt idx="0">
                    <c:v>Capacidad De Respuesta</c:v>
                  </c:pt>
                  <c:pt idx="3">
                    <c:v>Seguridad</c:v>
                  </c:pt>
                </c:lvl>
              </c:multiLvlStrCache>
            </c:multiLvlStrRef>
          </c:cat>
          <c:val>
            <c:numRef>
              <c:f>'RESUMEN CALIDAD PERCIBIDA'!$F$3:$F$9</c:f>
              <c:numCache>
                <c:formatCode>0.00%</c:formatCode>
                <c:ptCount val="7"/>
                <c:pt idx="0">
                  <c:v>0.13600000000000001</c:v>
                </c:pt>
                <c:pt idx="1">
                  <c:v>0.79400000000000004</c:v>
                </c:pt>
                <c:pt idx="2">
                  <c:v>0.82499999999999996</c:v>
                </c:pt>
                <c:pt idx="3">
                  <c:v>0.56399999999999995</c:v>
                </c:pt>
                <c:pt idx="4" formatCode="0%">
                  <c:v>0.76</c:v>
                </c:pt>
                <c:pt idx="5">
                  <c:v>0.83799999999999997</c:v>
                </c:pt>
                <c:pt idx="6">
                  <c:v>0.56899999999999995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4C03-4E55-9022-F1E9E174F20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4322032"/>
        <c:axId val="334322424"/>
        <c:axId val="0"/>
      </c:bar3DChart>
      <c:catAx>
        <c:axId val="334322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4322424"/>
        <c:crosses val="autoZero"/>
        <c:auto val="1"/>
        <c:lblAlgn val="ctr"/>
        <c:lblOffset val="100"/>
        <c:noMultiLvlLbl val="0"/>
      </c:catAx>
      <c:valAx>
        <c:axId val="33432242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34322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CONFIANZA!$C$19:$D$28</c:f>
              <c:multiLvlStrCache>
                <c:ptCount val="10"/>
                <c:lvl>
                  <c:pt idx="0">
                    <c:v>Casi nunca</c:v>
                  </c:pt>
                  <c:pt idx="1">
                    <c:v>Rara vez</c:v>
                  </c:pt>
                  <c:pt idx="2">
                    <c:v>Casi siempre</c:v>
                  </c:pt>
                  <c:pt idx="4">
                    <c:v>Nunca</c:v>
                  </c:pt>
                  <c:pt idx="5">
                    <c:v>Casi nunca</c:v>
                  </c:pt>
                  <c:pt idx="6">
                    <c:v>Rara vez</c:v>
                  </c:pt>
                  <c:pt idx="8">
                    <c:v>Nunca</c:v>
                  </c:pt>
                  <c:pt idx="9">
                    <c:v>Casi nunca</c:v>
                  </c:pt>
                </c:lvl>
                <c:lvl>
                  <c:pt idx="0">
                    <c:v>Interés de atención</c:v>
                  </c:pt>
                  <c:pt idx="4">
                    <c:v>Comunicación </c:v>
                  </c:pt>
                  <c:pt idx="8">
                    <c:v>Conocimiento del cliente y sus necesidades</c:v>
                  </c:pt>
                </c:lvl>
              </c:multiLvlStrCache>
            </c:multiLvlStrRef>
          </c:cat>
          <c:val>
            <c:numRef>
              <c:f>CONFIANZA!$E$19:$E$28</c:f>
              <c:numCache>
                <c:formatCode>0.00%</c:formatCode>
                <c:ptCount val="10"/>
                <c:pt idx="0" formatCode="0%">
                  <c:v>0.59</c:v>
                </c:pt>
                <c:pt idx="1">
                  <c:v>0.22700000000000001</c:v>
                </c:pt>
                <c:pt idx="2">
                  <c:v>0.183</c:v>
                </c:pt>
                <c:pt idx="4">
                  <c:v>0.79400000000000004</c:v>
                </c:pt>
                <c:pt idx="5">
                  <c:v>0.19800000000000001</c:v>
                </c:pt>
                <c:pt idx="6">
                  <c:v>8.0000000000000002E-3</c:v>
                </c:pt>
                <c:pt idx="8">
                  <c:v>0.83799999999999997</c:v>
                </c:pt>
                <c:pt idx="9">
                  <c:v>0.16200000000000001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0-8E96-44E6-8BC7-6E7C446503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334872160"/>
        <c:axId val="337101688"/>
        <c:axId val="0"/>
      </c:bar3DChart>
      <c:catAx>
        <c:axId val="334872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 b="0"/>
            </a:pPr>
            <a:endParaRPr lang="es-EC"/>
          </a:p>
        </c:txPr>
        <c:crossAx val="337101688"/>
        <c:crosses val="autoZero"/>
        <c:auto val="1"/>
        <c:lblAlgn val="ctr"/>
        <c:lblOffset val="100"/>
        <c:noMultiLvlLbl val="0"/>
      </c:catAx>
      <c:valAx>
        <c:axId val="3371016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48721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3">
            <a:tint val="20000"/>
          </a:schemeClr>
        </a:solidFill>
        <a:ln w="12700" cap="rnd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1270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3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3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 w="12700" cap="rnd" cmpd="sng" algn="ctr">
              <a:solidFill>
                <a:schemeClr val="accent3">
                  <a:shade val="50000"/>
                </a:schemeClr>
              </a:solidFill>
              <a:prstDash val="solid"/>
              <a:round/>
            </a:ln>
            <a:effectLst/>
            <a:sp3d contourW="12700">
              <a:contourClr>
                <a:schemeClr val="accent3">
                  <a:shade val="50000"/>
                </a:schemeClr>
              </a:contourClr>
            </a:sp3d>
          </c:spPr>
          <c:invertIfNegative val="0"/>
          <c:dLbls>
            <c:dLbl>
              <c:idx val="1"/>
              <c:layout>
                <c:manualLayout>
                  <c:x val="-0.43728669158637778"/>
                  <c:y val="-7.49491879914492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44115648531723067"/>
                  <c:y val="-1.4989837598289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'CALIDAD DEL SERVICIO'!$C$3:$D$7</c:f>
              <c:multiLvlStrCache>
                <c:ptCount val="5"/>
                <c:lvl>
                  <c:pt idx="0">
                    <c:v>Rara vez</c:v>
                  </c:pt>
                  <c:pt idx="1">
                    <c:v>Casi siempre</c:v>
                  </c:pt>
                  <c:pt idx="3">
                    <c:v>Rara vez</c:v>
                  </c:pt>
                  <c:pt idx="4">
                    <c:v>Casi siempre</c:v>
                  </c:pt>
                </c:lvl>
                <c:lvl>
                  <c:pt idx="0">
                    <c:v>Instalaciones Fisicas</c:v>
                  </c:pt>
                  <c:pt idx="3">
                    <c:v>Equipamiento favorable</c:v>
                  </c:pt>
                </c:lvl>
              </c:multiLvlStrCache>
            </c:multiLvlStrRef>
          </c:cat>
          <c:val>
            <c:numRef>
              <c:f>'CALIDAD DEL SERVICIO'!$E$3:$E$7</c:f>
              <c:numCache>
                <c:formatCode>0.00%</c:formatCode>
                <c:ptCount val="5"/>
                <c:pt idx="0">
                  <c:v>0.14899999999999999</c:v>
                </c:pt>
                <c:pt idx="1">
                  <c:v>0.85099999999999998</c:v>
                </c:pt>
                <c:pt idx="3">
                  <c:v>0.14899999999999999</c:v>
                </c:pt>
                <c:pt idx="4">
                  <c:v>0.85099999999999998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25-4B0C-A68F-1E3B7E3029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7104824"/>
        <c:axId val="337107568"/>
        <c:axId val="0"/>
      </c:bar3DChart>
      <c:catAx>
        <c:axId val="3371048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7107568"/>
        <c:crosses val="autoZero"/>
        <c:auto val="1"/>
        <c:lblAlgn val="ctr"/>
        <c:lblOffset val="100"/>
        <c:noMultiLvlLbl val="0"/>
      </c:catAx>
      <c:valAx>
        <c:axId val="33710756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337104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rnd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1">
            <a:tint val="20000"/>
          </a:schemeClr>
        </a:solidFill>
        <a:ln w="12700" cap="rnd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1270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1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1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 cap="rnd" cmpd="sng" algn="ctr">
              <a:solidFill>
                <a:schemeClr val="accent1">
                  <a:shade val="50000"/>
                </a:schemeClr>
              </a:solidFill>
              <a:prstDash val="solid"/>
              <a:round/>
            </a:ln>
            <a:effectLst/>
            <a:sp3d contourW="12700">
              <a:contourClr>
                <a:schemeClr val="accent1">
                  <a:shade val="50000"/>
                </a:schemeClr>
              </a:contourClr>
            </a:sp3d>
          </c:spPr>
          <c:invertIfNegative val="0"/>
          <c:dLbls>
            <c:dLbl>
              <c:idx val="4"/>
              <c:layout>
                <c:manualLayout>
                  <c:x val="0"/>
                  <c:y val="3.4482758620689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02C-4105-82E0-F13C6E37D297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'CALIDAD DEL SERVICIO'!$C$10:$D$16</c:f>
              <c:multiLvlStrCache>
                <c:ptCount val="7"/>
                <c:lvl>
                  <c:pt idx="0">
                    <c:v>Nunca</c:v>
                  </c:pt>
                  <c:pt idx="1">
                    <c:v>Casi nunca</c:v>
                  </c:pt>
                  <c:pt idx="2">
                    <c:v>Rara vez</c:v>
                  </c:pt>
                  <c:pt idx="4">
                    <c:v>Rara vez</c:v>
                  </c:pt>
                  <c:pt idx="5">
                    <c:v>Casi nunca</c:v>
                  </c:pt>
                  <c:pt idx="6">
                    <c:v>Nunca</c:v>
                  </c:pt>
                </c:lvl>
                <c:lvl>
                  <c:pt idx="0">
                    <c:v> Usabilidad del servicio</c:v>
                  </c:pt>
                  <c:pt idx="4">
                    <c:v>Orientacion al usuario</c:v>
                  </c:pt>
                </c:lvl>
              </c:multiLvlStrCache>
            </c:multiLvlStrRef>
          </c:cat>
          <c:val>
            <c:numRef>
              <c:f>'CALIDAD DEL SERVICIO'!$E$10:$E$16</c:f>
              <c:numCache>
                <c:formatCode>0.00%</c:formatCode>
                <c:ptCount val="7"/>
                <c:pt idx="0">
                  <c:v>0.78900000000000003</c:v>
                </c:pt>
                <c:pt idx="1">
                  <c:v>0.159</c:v>
                </c:pt>
                <c:pt idx="2">
                  <c:v>5.1999999999999998E-2</c:v>
                </c:pt>
                <c:pt idx="4">
                  <c:v>0.79400000000000004</c:v>
                </c:pt>
                <c:pt idx="5">
                  <c:v>9.7000000000000003E-2</c:v>
                </c:pt>
                <c:pt idx="6" formatCode="0%">
                  <c:v>0.11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2C-4105-82E0-F13C6E37D29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7102080"/>
        <c:axId val="337105216"/>
        <c:axId val="0"/>
      </c:bar3DChart>
      <c:catAx>
        <c:axId val="3371020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7105216"/>
        <c:crosses val="autoZero"/>
        <c:auto val="1"/>
        <c:lblAlgn val="ctr"/>
        <c:lblOffset val="100"/>
        <c:noMultiLvlLbl val="0"/>
      </c:catAx>
      <c:valAx>
        <c:axId val="33710521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337102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rnd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1.9361318576409502E-2"/>
                  <c:y val="0.14526600420695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DA4-4A5F-8FD3-C0F7985016A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7890066847271152E-2"/>
                  <c:y val="0.153239541404843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DA4-4A5F-8FD3-C0F7985016A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001514517920006E-2"/>
                  <c:y val="0.15600463232485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DA4-4A5F-8FD3-C0F7985016A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6793943055253142E-3"/>
                  <c:y val="0.161359454730159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DA4-4A5F-8FD3-C0F7985016AE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9167928764933378E-2"/>
                  <c:y val="0.27252169786299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DA4-4A5F-8FD3-C0F7985016AE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1.7890066847270965E-2"/>
                  <c:y val="0.29108790407734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DA4-4A5F-8FD3-C0F7985016A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'RESUMEN CONFIANZA'!$B$3:$D$8</c:f>
              <c:multiLvlStrCache>
                <c:ptCount val="6"/>
                <c:lvl>
                  <c:pt idx="0">
                    <c:v>Nunca</c:v>
                  </c:pt>
                  <c:pt idx="1">
                    <c:v>Nunca</c:v>
                  </c:pt>
                  <c:pt idx="2">
                    <c:v>Nunca</c:v>
                  </c:pt>
                  <c:pt idx="3">
                    <c:v>Casi nunca</c:v>
                  </c:pt>
                  <c:pt idx="4">
                    <c:v>Nunca</c:v>
                  </c:pt>
                  <c:pt idx="5">
                    <c:v>Conocimiento del cliente y sus necesidades</c:v>
                  </c:pt>
                </c:lvl>
                <c:lvl>
                  <c:pt idx="0">
                    <c:v>Informacion obtenida de manera fiable</c:v>
                  </c:pt>
                  <c:pt idx="1">
                    <c:v>Precisión  de información </c:v>
                  </c:pt>
                  <c:pt idx="2">
                    <c:v>Asesoramiento fiable </c:v>
                  </c:pt>
                  <c:pt idx="3">
                    <c:v>Interés de atención</c:v>
                  </c:pt>
                  <c:pt idx="4">
                    <c:v>Comunicación </c:v>
                  </c:pt>
                  <c:pt idx="5">
                    <c:v>Conocimiento del cliente y sus necesidades</c:v>
                  </c:pt>
                </c:lvl>
                <c:lvl>
                  <c:pt idx="0">
                    <c:v>Fiabilidad</c:v>
                  </c:pt>
                  <c:pt idx="3">
                    <c:v>Empatia</c:v>
                  </c:pt>
                </c:lvl>
              </c:multiLvlStrCache>
            </c:multiLvlStrRef>
          </c:cat>
          <c:val>
            <c:numRef>
              <c:f>'RESUMEN CONFIANZA'!$E$3:$E$8</c:f>
              <c:numCache>
                <c:formatCode>0.00%</c:formatCode>
                <c:ptCount val="6"/>
                <c:pt idx="0">
                  <c:v>0.52500000000000002</c:v>
                </c:pt>
                <c:pt idx="1">
                  <c:v>0.58199999999999996</c:v>
                </c:pt>
                <c:pt idx="2">
                  <c:v>0.57199999999999995</c:v>
                </c:pt>
                <c:pt idx="3" formatCode="0%">
                  <c:v>0.59</c:v>
                </c:pt>
                <c:pt idx="4">
                  <c:v>0.79400000000000004</c:v>
                </c:pt>
                <c:pt idx="5">
                  <c:v>0.83799999999999997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DA4-4A5F-8FD3-C0F7985016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4322816"/>
        <c:axId val="334323600"/>
        <c:axId val="0"/>
      </c:bar3DChart>
      <c:catAx>
        <c:axId val="334322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EC"/>
          </a:p>
        </c:txPr>
        <c:crossAx val="334323600"/>
        <c:crosses val="autoZero"/>
        <c:auto val="1"/>
        <c:lblAlgn val="ctr"/>
        <c:lblOffset val="100"/>
        <c:noMultiLvlLbl val="0"/>
      </c:catAx>
      <c:valAx>
        <c:axId val="33432360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34322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1">
            <a:tint val="20000"/>
          </a:schemeClr>
        </a:solidFill>
        <a:ln w="12700" cap="rnd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1270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1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1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 cap="rnd" cmpd="sng" algn="ctr">
              <a:solidFill>
                <a:schemeClr val="accent1">
                  <a:shade val="50000"/>
                </a:schemeClr>
              </a:solidFill>
              <a:prstDash val="solid"/>
              <a:round/>
            </a:ln>
            <a:effectLst/>
            <a:sp3d contourW="12700">
              <a:contourClr>
                <a:schemeClr val="accent1">
                  <a:shade val="50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700" cap="rnd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1">
                    <a:shade val="50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2700" cap="rnd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</a:ln>
              <a:effectLst/>
              <a:sp3d contourW="12700">
                <a:contourClr>
                  <a:schemeClr val="accent1">
                    <a:shade val="5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1.3671574677921756E-2"/>
                  <c:y val="0.33586987206604313"/>
                </c:manualLayout>
              </c:layout>
              <c:tx>
                <c:rich>
                  <a:bodyPr/>
                  <a:lstStyle/>
                  <a:p>
                    <a:fld id="{D3981F42-C737-4F37-B091-D4BF8943D5BE}" type="VALUE">
                      <a:rPr lang="en-US" sz="1400" b="1"/>
                      <a:pPr/>
                      <a:t>[VALOR]</a:t>
                    </a:fld>
                    <a:endParaRPr lang="es-EC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457-4CBB-B1AA-00D178EEFFEE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260114559224593E-2"/>
                  <c:y val="0.33662500540440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457-4CBB-B1AA-00D178EEFFEE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620675872032929E-2"/>
                  <c:y val="9.3877083027789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457-4CBB-B1AA-00D178EEFFEE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212034517549653E-2"/>
                  <c:y val="0.114906370248043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457-4CBB-B1AA-00D178EEFFE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'RESUMEN CALIDAD DE SERVICIO'!$B$3:$D$6</c:f>
              <c:multiLvlStrCache>
                <c:ptCount val="4"/>
                <c:lvl>
                  <c:pt idx="0">
                    <c:v>Casi siempre</c:v>
                  </c:pt>
                  <c:pt idx="1">
                    <c:v>Casi siempre</c:v>
                  </c:pt>
                  <c:pt idx="2">
                    <c:v>Nunca</c:v>
                  </c:pt>
                  <c:pt idx="3">
                    <c:v>Rara vez</c:v>
                  </c:pt>
                </c:lvl>
                <c:lvl>
                  <c:pt idx="0">
                    <c:v>Instalaciones Fisicas</c:v>
                  </c:pt>
                  <c:pt idx="1">
                    <c:v>Equipamiento favorable</c:v>
                  </c:pt>
                  <c:pt idx="2">
                    <c:v>Usabilidad del servicio</c:v>
                  </c:pt>
                  <c:pt idx="3">
                    <c:v>Orientacion al usuario</c:v>
                  </c:pt>
                </c:lvl>
                <c:lvl>
                  <c:pt idx="0">
                    <c:v>Elementos Tangibles</c:v>
                  </c:pt>
                  <c:pt idx="2">
                    <c:v>Servicio</c:v>
                  </c:pt>
                </c:lvl>
              </c:multiLvlStrCache>
            </c:multiLvlStrRef>
          </c:cat>
          <c:val>
            <c:numRef>
              <c:f>'RESUMEN CALIDAD DE SERVICIO'!$E$3:$E$6</c:f>
              <c:numCache>
                <c:formatCode>0.00%</c:formatCode>
                <c:ptCount val="4"/>
                <c:pt idx="0">
                  <c:v>0.85099999999999998</c:v>
                </c:pt>
                <c:pt idx="1">
                  <c:v>0.85099999999999998</c:v>
                </c:pt>
                <c:pt idx="2">
                  <c:v>0.78900000000000003</c:v>
                </c:pt>
                <c:pt idx="3">
                  <c:v>0.79400000000000004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457-4CBB-B1AA-00D178EEFF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4321248"/>
        <c:axId val="334324384"/>
        <c:axId val="0"/>
      </c:bar3DChart>
      <c:catAx>
        <c:axId val="3343212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4324384"/>
        <c:crosses val="autoZero"/>
        <c:auto val="1"/>
        <c:lblAlgn val="ctr"/>
        <c:lblOffset val="100"/>
        <c:noMultiLvlLbl val="0"/>
      </c:catAx>
      <c:valAx>
        <c:axId val="334324384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34321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rnd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pattFill prst="ltDnDiag">
              <a:fgClr>
                <a:schemeClr val="accent6"/>
              </a:fgClr>
              <a:bgClr>
                <a:schemeClr val="accent6">
                  <a:lumMod val="20000"/>
                  <a:lumOff val="80000"/>
                </a:schemeClr>
              </a:bgClr>
            </a:pattFill>
            <a:ln>
              <a:solidFill>
                <a:schemeClr val="accent6"/>
              </a:solidFill>
            </a:ln>
            <a:effectLst/>
            <a:sp3d>
              <a:contourClr>
                <a:schemeClr val="accent6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SOCIODEMOGRÁFICA!$C$3:$D$16</c:f>
              <c:multiLvlStrCache>
                <c:ptCount val="14"/>
                <c:lvl>
                  <c:pt idx="0">
                    <c:v>Masculino</c:v>
                  </c:pt>
                  <c:pt idx="1">
                    <c:v>Femenino</c:v>
                  </c:pt>
                  <c:pt idx="2">
                    <c:v>GLTBI</c:v>
                  </c:pt>
                  <c:pt idx="4">
                    <c:v>25-34 años</c:v>
                  </c:pt>
                  <c:pt idx="5">
                    <c:v>35-44 años</c:v>
                  </c:pt>
                  <c:pt idx="6">
                    <c:v>45-55 años</c:v>
                  </c:pt>
                  <c:pt idx="7">
                    <c:v>55 a más</c:v>
                  </c:pt>
                  <c:pt idx="9">
                    <c:v>Primaria</c:v>
                  </c:pt>
                  <c:pt idx="10">
                    <c:v>Secundaria</c:v>
                  </c:pt>
                  <c:pt idx="11">
                    <c:v>Superior</c:v>
                  </c:pt>
                  <c:pt idx="12">
                    <c:v>Magister</c:v>
                  </c:pt>
                  <c:pt idx="13">
                    <c:v>PHD</c:v>
                  </c:pt>
                </c:lvl>
                <c:lvl>
                  <c:pt idx="0">
                    <c:v>Sexo</c:v>
                  </c:pt>
                  <c:pt idx="4">
                    <c:v>Edad</c:v>
                  </c:pt>
                  <c:pt idx="9">
                    <c:v>Instrucción</c:v>
                  </c:pt>
                </c:lvl>
              </c:multiLvlStrCache>
            </c:multiLvlStrRef>
          </c:cat>
          <c:val>
            <c:numRef>
              <c:f>SOCIODEMOGRÁFICA!$E$3:$E$16</c:f>
              <c:numCache>
                <c:formatCode>0.0%</c:formatCode>
                <c:ptCount val="14"/>
                <c:pt idx="0">
                  <c:v>0.38400000000000001</c:v>
                </c:pt>
                <c:pt idx="1">
                  <c:v>0.52200000000000002</c:v>
                </c:pt>
                <c:pt idx="2" formatCode="0.00%">
                  <c:v>9.4E-2</c:v>
                </c:pt>
                <c:pt idx="4" formatCode="0.00%">
                  <c:v>0.26400000000000001</c:v>
                </c:pt>
                <c:pt idx="5" formatCode="0.00%">
                  <c:v>6.8000000000000005E-2</c:v>
                </c:pt>
                <c:pt idx="6" formatCode="0%">
                  <c:v>0.48</c:v>
                </c:pt>
                <c:pt idx="7" formatCode="0.00%">
                  <c:v>0.188</c:v>
                </c:pt>
                <c:pt idx="9" formatCode="0.00%">
                  <c:v>0.123</c:v>
                </c:pt>
                <c:pt idx="10" formatCode="0.00%">
                  <c:v>0.39400000000000002</c:v>
                </c:pt>
                <c:pt idx="11" formatCode="0.00%">
                  <c:v>0.316</c:v>
                </c:pt>
                <c:pt idx="12" formatCode="0.00%">
                  <c:v>9.9000000000000005E-2</c:v>
                </c:pt>
                <c:pt idx="13" formatCode="0.00%">
                  <c:v>6.8000000000000005E-2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5B-4ADC-8D20-436D58ADC9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0"/>
        <c:shape val="cylinder"/>
        <c:axId val="334325560"/>
        <c:axId val="334325952"/>
        <c:axId val="0"/>
      </c:bar3DChart>
      <c:catAx>
        <c:axId val="334325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4325952"/>
        <c:crosses val="autoZero"/>
        <c:auto val="0"/>
        <c:lblAlgn val="ctr"/>
        <c:lblOffset val="100"/>
        <c:noMultiLvlLbl val="0"/>
      </c:catAx>
      <c:valAx>
        <c:axId val="334325952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4325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3">
            <a:tint val="20000"/>
          </a:schemeClr>
        </a:solidFill>
        <a:ln w="12700" cap="rnd" cmpd="sng" algn="ctr">
          <a:solidFill>
            <a:schemeClr val="dk1">
              <a:tint val="75000"/>
            </a:schemeClr>
          </a:solidFill>
          <a:prstDash val="solid"/>
          <a:round/>
        </a:ln>
        <a:effectLst/>
        <a:sp3d contourW="12700">
          <a:contourClr>
            <a:schemeClr val="dk1">
              <a:tint val="75000"/>
            </a:schemeClr>
          </a:contourClr>
        </a:sp3d>
      </c:spPr>
    </c:floor>
    <c:sideWall>
      <c:thickness val="0"/>
      <c:spPr>
        <a:solidFill>
          <a:schemeClr val="accent3">
            <a:tint val="2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3">
            <a:tint val="2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  <a:ln w="12700" cap="rnd" cmpd="sng" algn="ctr">
              <a:solidFill>
                <a:schemeClr val="accent3">
                  <a:shade val="50000"/>
                </a:schemeClr>
              </a:solidFill>
              <a:prstDash val="solid"/>
              <a:round/>
            </a:ln>
            <a:effectLst/>
            <a:sp3d contourW="12700">
              <a:contourClr>
                <a:schemeClr val="accent3">
                  <a:shade val="50000"/>
                </a:schemeClr>
              </a:contourClr>
            </a:sp3d>
          </c:spPr>
          <c:invertIfNegative val="0"/>
          <c:dLbls>
            <c:dLbl>
              <c:idx val="3"/>
              <c:layout>
                <c:manualLayout>
                  <c:x val="9.8009265348344664E-3"/>
                  <c:y val="6.9083275809266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SOCIODEMOGRÁFICA!$C$18:$D$32</c:f>
              <c:multiLvlStrCache>
                <c:ptCount val="15"/>
                <c:lvl>
                  <c:pt idx="0">
                    <c:v>Soltero</c:v>
                  </c:pt>
                  <c:pt idx="1">
                    <c:v>Casado</c:v>
                  </c:pt>
                  <c:pt idx="2">
                    <c:v>Viudo</c:v>
                  </c:pt>
                  <c:pt idx="3">
                    <c:v>Divorciado</c:v>
                  </c:pt>
                  <c:pt idx="4">
                    <c:v>Unión de Hecho</c:v>
                  </c:pt>
                  <c:pt idx="6">
                    <c:v>$375 - $575</c:v>
                  </c:pt>
                  <c:pt idx="7">
                    <c:v>$576 - $775</c:v>
                  </c:pt>
                  <c:pt idx="8">
                    <c:v>$776 - $975</c:v>
                  </c:pt>
                  <c:pt idx="9">
                    <c:v>$976 en adelante</c:v>
                  </c:pt>
                  <c:pt idx="11">
                    <c:v>Empleado Privado</c:v>
                  </c:pt>
                  <c:pt idx="12">
                    <c:v>Empleado Público</c:v>
                  </c:pt>
                  <c:pt idx="13">
                    <c:v>Independiente</c:v>
                  </c:pt>
                  <c:pt idx="14">
                    <c:v>Jubilado</c:v>
                  </c:pt>
                </c:lvl>
                <c:lvl>
                  <c:pt idx="0">
                    <c:v>Estado civil</c:v>
                  </c:pt>
                  <c:pt idx="6">
                    <c:v>Nivel de ingresos</c:v>
                  </c:pt>
                  <c:pt idx="11">
                    <c:v>Ocupación laboral</c:v>
                  </c:pt>
                </c:lvl>
              </c:multiLvlStrCache>
            </c:multiLvlStrRef>
          </c:cat>
          <c:val>
            <c:numRef>
              <c:f>SOCIODEMOGRÁFICA!$E$18:$E$32</c:f>
              <c:numCache>
                <c:formatCode>0.00%</c:formatCode>
                <c:ptCount val="15"/>
                <c:pt idx="0" formatCode="0%">
                  <c:v>0.12</c:v>
                </c:pt>
                <c:pt idx="1">
                  <c:v>0.16400000000000001</c:v>
                </c:pt>
                <c:pt idx="2">
                  <c:v>7.2999999999999995E-2</c:v>
                </c:pt>
                <c:pt idx="3">
                  <c:v>0.56100000000000005</c:v>
                </c:pt>
                <c:pt idx="4">
                  <c:v>8.1000000000000003E-2</c:v>
                </c:pt>
                <c:pt idx="6">
                  <c:v>0.436</c:v>
                </c:pt>
                <c:pt idx="7">
                  <c:v>0.16400000000000001</c:v>
                </c:pt>
                <c:pt idx="8">
                  <c:v>0.26600000000000001</c:v>
                </c:pt>
                <c:pt idx="9">
                  <c:v>0.13300000000000001</c:v>
                </c:pt>
                <c:pt idx="11">
                  <c:v>0.42799999999999999</c:v>
                </c:pt>
                <c:pt idx="12">
                  <c:v>0.107</c:v>
                </c:pt>
                <c:pt idx="13">
                  <c:v>0.19800000000000001</c:v>
                </c:pt>
                <c:pt idx="14">
                  <c:v>0.26600000000000001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45-4329-BB45-96EB0E97F5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5569088"/>
        <c:axId val="335569872"/>
        <c:axId val="0"/>
      </c:bar3DChart>
      <c:catAx>
        <c:axId val="335569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rnd" cmpd="sng" algn="ctr">
            <a:solidFill>
              <a:schemeClr val="dk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5569872"/>
        <c:crosses val="autoZero"/>
        <c:auto val="1"/>
        <c:lblAlgn val="ctr"/>
        <c:lblOffset val="100"/>
        <c:noMultiLvlLbl val="0"/>
      </c:catAx>
      <c:valAx>
        <c:axId val="33556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335569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2700" cap="rnd" cmpd="sng" algn="ctr">
      <a:solidFill>
        <a:schemeClr val="dk1">
          <a:tint val="75000"/>
        </a:schemeClr>
      </a:solidFill>
      <a:prstDash val="solid"/>
      <a:round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175230494193324E-2"/>
          <c:y val="2.274028922793285E-2"/>
          <c:w val="0.92918672565630467"/>
          <c:h val="0.7086741328018463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12C-4415-A07C-E4900C6C4D9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12C-4415-A07C-E4900C6C4D9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12C-4415-A07C-E4900C6C4D9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12C-4415-A07C-E4900C6C4D9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12C-4415-A07C-E4900C6C4D9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B12C-4415-A07C-E4900C6C4D9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B12C-4415-A07C-E4900C6C4D9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B12C-4415-A07C-E4900C6C4D9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B12C-4415-A07C-E4900C6C4D9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B12C-4415-A07C-E4900C6C4D9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B12C-4415-A07C-E4900C6C4D9F}"/>
              </c:ext>
            </c:extLst>
          </c:dPt>
          <c:dLbls>
            <c:dLbl>
              <c:idx val="0"/>
              <c:layout>
                <c:manualLayout>
                  <c:x val="7.6134327579158778E-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A34FA65-8E8C-4373-A6F9-9FA33B3E036B}" type="CATEGORYNAME">
                      <a:rPr lang="es-EC" sz="180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[NOMBRE DE CATEGORÍA]</a:t>
                    </a:fld>
                    <a:r>
                      <a:rPr lang="es-EC" sz="1800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; </a:t>
                    </a:r>
                    <a:fld id="{C3F5011F-18D7-40C3-95E5-21A9B38AF847}" type="VALUE">
                      <a:rPr lang="es-EC" sz="1800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s-EC" sz="1800" baseline="0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6360203431419416"/>
                      <c:h val="0.159415635723674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5322953321471051E-2"/>
                  <c:y val="-4.03004411058808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 err="1"/>
                      <a:t>Casi</a:t>
                    </a:r>
                    <a:r>
                      <a:rPr lang="en-US" sz="1800" baseline="0" dirty="0"/>
                      <a:t> </a:t>
                    </a:r>
                    <a:r>
                      <a:rPr lang="en-US" sz="1800" baseline="0" dirty="0" err="1"/>
                      <a:t>nunca</a:t>
                    </a:r>
                    <a:r>
                      <a:rPr lang="en-US" sz="1800" baseline="0" dirty="0"/>
                      <a:t>; </a:t>
                    </a:r>
                    <a:fld id="{0D056369-29B2-4F76-BE12-52BFF18E341A}" type="VALUE">
                      <a:rPr lang="en-US" sz="1800" baseline="0"/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2055327103190128"/>
                      <c:h val="0.1552377065879018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9.8449664883894117E-2"/>
                  <c:y val="3.761373798044122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 err="1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Rara</a:t>
                    </a:r>
                    <a:r>
                      <a:rPr lang="en-US" sz="1800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 </a:t>
                    </a:r>
                    <a:r>
                      <a:rPr lang="en-US" sz="1800" baseline="0" dirty="0" err="1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vez</a:t>
                    </a:r>
                    <a:r>
                      <a:rPr lang="en-US" sz="1800" baseline="0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; </a:t>
                    </a:r>
                    <a:fld id="{3799714A-79F7-4EF4-89BB-1C5E7A485D0D}" type="VALUE">
                      <a:rPr lang="en-US" sz="1800" baseline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800" baseline="0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2038924010891983"/>
                      <c:h val="0.1606111128387810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503911367487571E-2"/>
                  <c:y val="5.91074687596718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DB20BD-36C4-46E0-84F3-915BF4360BED}" type="CATEGORYNAME">
                      <a:rPr lang="es-EC" sz="1800" b="1">
                        <a:solidFill>
                          <a:schemeClr val="tx1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[NOMBRE DE CATEGORÍA]</a:t>
                    </a:fld>
                    <a:r>
                      <a:rPr lang="es-EC" sz="1800" b="1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B73D4DBA-FF3F-4DD9-963C-B912BFFF92FC}" type="VALUE">
                      <a:rPr lang="es-EC" sz="1800" b="1" baseline="0">
                        <a:solidFill>
                          <a:schemeClr val="tx1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s-EC" sz="18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588369721772753"/>
                      <c:h val="0.1659443243184923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0"/>
                  <c:y val="6.98542812614303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 err="1">
                        <a:solidFill>
                          <a:schemeClr val="tx1"/>
                        </a:solidFill>
                      </a:rPr>
                      <a:t>Casi</a:t>
                    </a: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800" baseline="0" dirty="0" err="1">
                        <a:solidFill>
                          <a:schemeClr val="tx1"/>
                        </a:solidFill>
                      </a:rPr>
                      <a:t>nunca</a:t>
                    </a: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AF4916A0-B37E-42AB-BFA6-ED87045BE716}" type="VALUE">
                      <a:rPr lang="en-US" sz="1800" baseline="0" dirty="0">
                        <a:solidFill>
                          <a:schemeClr val="tx1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2873776292622072"/>
                      <c:h val="0.1179194001755453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 err="1">
                        <a:solidFill>
                          <a:schemeClr val="tx1"/>
                        </a:solidFill>
                      </a:rPr>
                      <a:t>Rara</a:t>
                    </a: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1800" baseline="0" dirty="0" err="1">
                        <a:solidFill>
                          <a:schemeClr val="tx1"/>
                        </a:solidFill>
                      </a:rPr>
                      <a:t>vez</a:t>
                    </a:r>
                    <a:r>
                      <a:rPr lang="en-US" sz="1800" baseline="0" dirty="0">
                        <a:solidFill>
                          <a:schemeClr val="tx1"/>
                        </a:solidFill>
                      </a:rPr>
                      <a:t>; </a:t>
                    </a:r>
                    <a:fld id="{146E9722-585B-4195-A05D-814A7D90AA70}" type="VALUE">
                      <a:rPr lang="en-US" sz="1800" baseline="0">
                        <a:solidFill>
                          <a:schemeClr val="tx1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B12C-4415-A07C-E4900C6C4D9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4129181328588463E-2"/>
                  <c:y val="0.1585154844009381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F0018ED-6DE3-4D3F-B5B1-F0D449B43834}" type="CATEGORYNAME">
                      <a:rPr lang="es-EC" sz="1800">
                        <a:solidFill>
                          <a:srgbClr val="0070C0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[NOMBRE DE CATEGORÍA]</a:t>
                    </a:fld>
                    <a:r>
                      <a:rPr lang="es-EC" sz="1800" baseline="0" dirty="0">
                        <a:solidFill>
                          <a:srgbClr val="0070C0"/>
                        </a:solidFill>
                      </a:rPr>
                      <a:t>; </a:t>
                    </a:r>
                    <a:fld id="{6404EE29-3A3C-4398-82A7-824733BE38B5}" type="VALUE">
                      <a:rPr lang="es-EC" sz="1800" baseline="0">
                        <a:solidFill>
                          <a:srgbClr val="0070C0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s-EC" sz="1800" baseline="0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7934073419083505"/>
                      <c:h val="0.145982120096475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18902320980712672"/>
                  <c:y val="7.79142848620356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 err="1">
                        <a:solidFill>
                          <a:srgbClr val="0070C0"/>
                        </a:solidFill>
                      </a:rPr>
                      <a:t>Casi</a:t>
                    </a:r>
                    <a:r>
                      <a:rPr lang="en-US" sz="1800" baseline="0" dirty="0">
                        <a:solidFill>
                          <a:srgbClr val="0070C0"/>
                        </a:solidFill>
                      </a:rPr>
                      <a:t> </a:t>
                    </a:r>
                    <a:r>
                      <a:rPr lang="en-US" sz="1800" baseline="0" dirty="0" err="1">
                        <a:solidFill>
                          <a:srgbClr val="0070C0"/>
                        </a:solidFill>
                      </a:rPr>
                      <a:t>nunca</a:t>
                    </a:r>
                    <a:r>
                      <a:rPr lang="en-US" sz="1800" baseline="0" dirty="0">
                        <a:solidFill>
                          <a:srgbClr val="0070C0"/>
                        </a:solidFill>
                      </a:rPr>
                      <a:t> ; </a:t>
                    </a:r>
                    <a:fld id="{5AD6B2A6-ED46-43F3-9E98-F0474226DE32}" type="VALUE">
                      <a:rPr lang="en-US" sz="1800" baseline="0" smtClean="0">
                        <a:solidFill>
                          <a:srgbClr val="0070C0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r>
                      <a:rPr lang="en-US" sz="1800" baseline="0" dirty="0">
                        <a:solidFill>
                          <a:srgbClr val="0070C0"/>
                        </a:solidFill>
                      </a:rPr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B12C-4415-A07C-E4900C6C4D9F}"/>
                </c:ext>
                <c:ext xmlns:c15="http://schemas.microsoft.com/office/drawing/2012/chart" uri="{CE6537A1-D6FC-4f65-9D91-7224C49458BB}">
                  <c15:layout>
                    <c:manualLayout>
                      <c:w val="0.2543149073307972"/>
                      <c:h val="0.1955382534694962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0.19558646222921852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aseline="0" dirty="0">
                        <a:solidFill>
                          <a:srgbClr val="0070C0"/>
                        </a:solidFill>
                      </a:rPr>
                      <a:t>Rara Vez </a:t>
                    </a:r>
                    <a:fld id="{6EFF4DB4-848E-4097-AC54-5E0054A134B3}" type="VALUE">
                      <a:rPr lang="en-US" sz="1800" baseline="0">
                        <a:solidFill>
                          <a:srgbClr val="0070C0"/>
                        </a:solidFill>
                      </a:rPr>
                      <a:pPr>
                        <a:defRPr sz="1800" b="1" i="0" u="none" strike="noStrike" kern="1200" spc="0" baseline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[VALOR]</a:t>
                    </a:fld>
                    <a:endParaRPr lang="en-US" sz="1800" baseline="0" dirty="0">
                      <a:solidFill>
                        <a:srgbClr val="0070C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B12C-4415-A07C-E4900C6C4D9F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s-EC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multiLvlStrRef>
              <c:f>'CALIDAD PERCIBIDA'!$D$5:$E$15</c:f>
              <c:multiLvlStrCache>
                <c:ptCount val="11"/>
                <c:lvl>
                  <c:pt idx="0">
                    <c:v>Nunca</c:v>
                  </c:pt>
                  <c:pt idx="1">
                    <c:v>Casi nunca</c:v>
                  </c:pt>
                  <c:pt idx="2">
                    <c:v>Rara vez</c:v>
                  </c:pt>
                  <c:pt idx="4">
                    <c:v>Nunca</c:v>
                  </c:pt>
                  <c:pt idx="5">
                    <c:v>Casi nunca</c:v>
                  </c:pt>
                  <c:pt idx="6">
                    <c:v>Rara vez</c:v>
                  </c:pt>
                  <c:pt idx="8">
                    <c:v>Nunca</c:v>
                  </c:pt>
                  <c:pt idx="9">
                    <c:v>Casi nunca</c:v>
                  </c:pt>
                  <c:pt idx="10">
                    <c:v>Rara vez</c:v>
                  </c:pt>
                </c:lvl>
                <c:lvl>
                  <c:pt idx="0">
                    <c:v>Capacidad de proporcionar un servicio</c:v>
                  </c:pt>
                  <c:pt idx="4">
                    <c:v>Cumple con el servicio</c:v>
                  </c:pt>
                  <c:pt idx="8">
                    <c:v>Compromiso de atención de manera fiable</c:v>
                  </c:pt>
                </c:lvl>
              </c:multiLvlStrCache>
            </c:multiLvlStrRef>
          </c:cat>
          <c:val>
            <c:numRef>
              <c:f>'CALIDAD PERCIBIDA'!$F$5:$F$15</c:f>
              <c:numCache>
                <c:formatCode>0.00%</c:formatCode>
                <c:ptCount val="11"/>
                <c:pt idx="0" formatCode="0%">
                  <c:v>0.76</c:v>
                </c:pt>
                <c:pt idx="1">
                  <c:v>0.13600000000000001</c:v>
                </c:pt>
                <c:pt idx="2">
                  <c:v>0.104</c:v>
                </c:pt>
                <c:pt idx="4">
                  <c:v>0.79400000000000004</c:v>
                </c:pt>
                <c:pt idx="5">
                  <c:v>9.7000000000000003E-2</c:v>
                </c:pt>
                <c:pt idx="6" formatCode="0%">
                  <c:v>0.11</c:v>
                </c:pt>
                <c:pt idx="8">
                  <c:v>0.82499999999999996</c:v>
                </c:pt>
                <c:pt idx="9">
                  <c:v>9.4E-2</c:v>
                </c:pt>
                <c:pt idx="10">
                  <c:v>8.1000000000000003E-2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B12C-4415-A07C-E4900C6C4D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>
      <a:outerShdw blurRad="50800" dist="50800" dir="5400000" algn="ctr" rotWithShape="0">
        <a:schemeClr val="accent2">
          <a:lumMod val="75000"/>
        </a:schemeClr>
      </a:outerShdw>
    </a:effectLst>
  </c:spPr>
  <c:txPr>
    <a:bodyPr/>
    <a:lstStyle/>
    <a:p>
      <a:pPr>
        <a:defRPr/>
      </a:pPr>
      <a:endParaRPr lang="es-EC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spPr>
            <a:ln w="34925" cap="rnd">
              <a:solidFill>
                <a:schemeClr val="accent5"/>
              </a:solidFill>
              <a:round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 w="9525">
                <a:solidFill>
                  <a:schemeClr val="accent5"/>
                </a:solidFill>
                <a:round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marker>
          <c:dLbls>
            <c:dLbl>
              <c:idx val="0"/>
              <c:layout>
                <c:manualLayout>
                  <c:x val="3.3951239203522644E-2"/>
                  <c:y val="3.4245440810858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0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A6C8D0E-BA02-4D12-97B9-06314E15790F}" type="VALUE">
                      <a:rPr lang="en-US" sz="1600" b="1"/>
                      <a:pPr>
                        <a:defRPr sz="1600"/>
                      </a:pPr>
                      <a:t>[VALOR]</a:t>
                    </a:fld>
                    <a:endParaRPr lang="es-EC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7.8512240658146049E-2"/>
                  <c:y val="-1.9568823320490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6035160250851543E-2"/>
                      <c:h val="6.3354065500087445E-2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6.3658573506604949E-2"/>
                  <c:y val="4.8922058301225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'CALIDAD PERCIBIDA'!$D$18:$E$24</c:f>
              <c:multiLvlStrCache>
                <c:ptCount val="7"/>
                <c:lvl>
                  <c:pt idx="0">
                    <c:v>Nunca</c:v>
                  </c:pt>
                  <c:pt idx="1">
                    <c:v>Casi nunca</c:v>
                  </c:pt>
                  <c:pt idx="2">
                    <c:v>Rara vez</c:v>
                  </c:pt>
                  <c:pt idx="4">
                    <c:v>Nunca</c:v>
                  </c:pt>
                  <c:pt idx="5">
                    <c:v>Casi nunca</c:v>
                  </c:pt>
                  <c:pt idx="6">
                    <c:v>Rara vez</c:v>
                  </c:pt>
                </c:lvl>
                <c:lvl>
                  <c:pt idx="0">
                    <c:v>Entidad que brinde seguridad</c:v>
                  </c:pt>
                  <c:pt idx="4">
                    <c:v>Competencia de empleados</c:v>
                  </c:pt>
                </c:lvl>
              </c:multiLvlStrCache>
            </c:multiLvlStrRef>
          </c:cat>
          <c:val>
            <c:numRef>
              <c:f>'CALIDAD PERCIBIDA'!$F$18:$F$24</c:f>
              <c:numCache>
                <c:formatCode>0.00%</c:formatCode>
                <c:ptCount val="7"/>
                <c:pt idx="0">
                  <c:v>0.56399999999999995</c:v>
                </c:pt>
                <c:pt idx="1">
                  <c:v>0.23200000000000001</c:v>
                </c:pt>
                <c:pt idx="2">
                  <c:v>0.20399999999999999</c:v>
                </c:pt>
                <c:pt idx="4" formatCode="0%">
                  <c:v>0.76</c:v>
                </c:pt>
                <c:pt idx="5">
                  <c:v>0.17199999999999999</c:v>
                </c:pt>
                <c:pt idx="6">
                  <c:v>6.8000000000000005E-2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FAC-4706-B930-65E63503AC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334878040"/>
        <c:axId val="334875688"/>
      </c:radarChart>
      <c:catAx>
        <c:axId val="334878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4875688"/>
        <c:crosses val="autoZero"/>
        <c:auto val="1"/>
        <c:lblAlgn val="ctr"/>
        <c:lblOffset val="100"/>
        <c:noMultiLvlLbl val="0"/>
      </c:catAx>
      <c:valAx>
        <c:axId val="33487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C"/>
          </a:p>
        </c:txPr>
        <c:crossAx val="334878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EC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'CALIDAD PERCIBIDA'!$D$26:$E$32</c:f>
              <c:multiLvlStrCache>
                <c:ptCount val="7"/>
                <c:lvl>
                  <c:pt idx="0">
                    <c:v>Rara vez</c:v>
                  </c:pt>
                  <c:pt idx="1">
                    <c:v>Casi siempre</c:v>
                  </c:pt>
                  <c:pt idx="2">
                    <c:v>Nunca</c:v>
                  </c:pt>
                  <c:pt idx="4">
                    <c:v>Nunca</c:v>
                  </c:pt>
                  <c:pt idx="5">
                    <c:v>Casi nunca</c:v>
                  </c:pt>
                  <c:pt idx="6">
                    <c:v>Rara vez</c:v>
                  </c:pt>
                </c:lvl>
                <c:lvl>
                  <c:pt idx="0">
                    <c:v>Credibilidad de servicios</c:v>
                  </c:pt>
                  <c:pt idx="4">
                    <c:v>Capacidad para inspirar confianza</c:v>
                  </c:pt>
                </c:lvl>
              </c:multiLvlStrCache>
            </c:multiLvlStrRef>
          </c:cat>
          <c:val>
            <c:numRef>
              <c:f>'CALIDAD PERCIBIDA'!$F$26:$F$32</c:f>
              <c:numCache>
                <c:formatCode>0.00%</c:formatCode>
                <c:ptCount val="7"/>
                <c:pt idx="0">
                  <c:v>5.7000000000000002E-2</c:v>
                </c:pt>
                <c:pt idx="1">
                  <c:v>0.104</c:v>
                </c:pt>
                <c:pt idx="2">
                  <c:v>0.83799999999999997</c:v>
                </c:pt>
                <c:pt idx="4">
                  <c:v>0.19800000000000001</c:v>
                </c:pt>
                <c:pt idx="5">
                  <c:v>0.56899999999999995</c:v>
                </c:pt>
                <c:pt idx="6">
                  <c:v>0.23200000000000001</c:v>
                </c:pt>
              </c:numCache>
            </c:numRef>
          </c:val>
          <c:shape val="coneToMax"/>
          <c:extLst xmlns:c16r2="http://schemas.microsoft.com/office/drawing/2015/06/chart">
            <c:ext xmlns:c16="http://schemas.microsoft.com/office/drawing/2014/chart" uri="{C3380CC4-5D6E-409C-BE32-E72D297353CC}">
              <c16:uniqueId val="{00000000-D733-445F-8034-340E38E3D8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4874904"/>
        <c:axId val="334874120"/>
        <c:axId val="0"/>
      </c:bar3DChart>
      <c:catAx>
        <c:axId val="334874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s-EC"/>
          </a:p>
        </c:txPr>
        <c:crossAx val="334874120"/>
        <c:crosses val="autoZero"/>
        <c:auto val="1"/>
        <c:lblAlgn val="ctr"/>
        <c:lblOffset val="100"/>
        <c:noMultiLvlLbl val="0"/>
      </c:catAx>
      <c:valAx>
        <c:axId val="334874120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34874904"/>
        <c:crosses val="autoZero"/>
        <c:crossBetween val="between"/>
      </c:valAx>
    </c:plotArea>
    <c:plotVisOnly val="1"/>
    <c:dispBlanksAs val="gap"/>
    <c:showDLblsOverMax val="0"/>
  </c:chart>
  <c:spPr>
    <a:pattFill prst="dotDmnd">
      <a:fgClr>
        <a:schemeClr val="accent1"/>
      </a:fgClr>
      <a:bgClr>
        <a:schemeClr val="bg1"/>
      </a:bgClr>
    </a:patt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effectLst>
          <a:outerShdw blurRad="50800" dist="50800" dir="5400000" algn="ctr" rotWithShape="0">
            <a:schemeClr val="bg1"/>
          </a:outerShdw>
        </a:effectLst>
      </c:spPr>
    </c:sideWall>
    <c:backWall>
      <c:thickness val="0"/>
      <c:spPr>
        <a:effectLst>
          <a:outerShdw blurRad="50800" dist="50800" dir="5400000" algn="ctr" rotWithShape="0">
            <a:schemeClr val="bg1"/>
          </a:outerShdw>
        </a:effectLst>
      </c:spPr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multiLvlStrRef>
              <c:f>CONFIANZA!$C$3:$D$13</c:f>
              <c:multiLvlStrCache>
                <c:ptCount val="11"/>
                <c:lvl>
                  <c:pt idx="0">
                    <c:v>Nunca</c:v>
                  </c:pt>
                  <c:pt idx="1">
                    <c:v>Casi nunca</c:v>
                  </c:pt>
                  <c:pt idx="2">
                    <c:v>Rara vez</c:v>
                  </c:pt>
                  <c:pt idx="4">
                    <c:v>Nunca</c:v>
                  </c:pt>
                  <c:pt idx="5">
                    <c:v>Casi nunca</c:v>
                  </c:pt>
                  <c:pt idx="6">
                    <c:v>Rara vez</c:v>
                  </c:pt>
                  <c:pt idx="8">
                    <c:v>Nunca</c:v>
                  </c:pt>
                  <c:pt idx="9">
                    <c:v>Casi nunca</c:v>
                  </c:pt>
                  <c:pt idx="10">
                    <c:v>Rara vez</c:v>
                  </c:pt>
                </c:lvl>
                <c:lvl>
                  <c:pt idx="0">
                    <c:v>Informacion obtenida de manera fiable</c:v>
                  </c:pt>
                  <c:pt idx="4">
                    <c:v>Precisión  de información </c:v>
                  </c:pt>
                  <c:pt idx="8">
                    <c:v> Asesoramiento fiable </c:v>
                  </c:pt>
                </c:lvl>
              </c:multiLvlStrCache>
            </c:multiLvlStrRef>
          </c:cat>
          <c:val>
            <c:numRef>
              <c:f>CONFIANZA!$E$3:$E$13</c:f>
              <c:numCache>
                <c:formatCode>0.00%</c:formatCode>
                <c:ptCount val="11"/>
                <c:pt idx="0">
                  <c:v>0.52500000000000002</c:v>
                </c:pt>
                <c:pt idx="1">
                  <c:v>0.26900000000000002</c:v>
                </c:pt>
                <c:pt idx="2">
                  <c:v>0.20599999999999999</c:v>
                </c:pt>
                <c:pt idx="4">
                  <c:v>0.58199999999999996</c:v>
                </c:pt>
                <c:pt idx="5">
                  <c:v>0.214</c:v>
                </c:pt>
                <c:pt idx="6">
                  <c:v>0.20399999999999999</c:v>
                </c:pt>
                <c:pt idx="8">
                  <c:v>0.57199999999999995</c:v>
                </c:pt>
                <c:pt idx="9">
                  <c:v>0.27200000000000002</c:v>
                </c:pt>
                <c:pt idx="10">
                  <c:v>0.157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60-402E-9E69-18FA78FCFF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34876472"/>
        <c:axId val="334872552"/>
        <c:axId val="0"/>
      </c:bar3DChart>
      <c:catAx>
        <c:axId val="334876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s-EC"/>
          </a:p>
        </c:txPr>
        <c:crossAx val="334872552"/>
        <c:crosses val="autoZero"/>
        <c:auto val="1"/>
        <c:lblAlgn val="ctr"/>
        <c:lblOffset val="100"/>
        <c:noMultiLvlLbl val="0"/>
      </c:catAx>
      <c:valAx>
        <c:axId val="334872552"/>
        <c:scaling>
          <c:orientation val="minMax"/>
        </c:scaling>
        <c:delete val="0"/>
        <c:axPos val="l"/>
        <c:majorGridlines>
          <c:spPr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c:spPr>
        </c:majorGridlines>
        <c:numFmt formatCode="0.00%" sourceLinked="1"/>
        <c:majorTickMark val="out"/>
        <c:minorTickMark val="none"/>
        <c:tickLblPos val="nextTo"/>
        <c:crossAx val="334876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40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37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39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1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/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38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39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 mods="ignoreCSTransforms">
      <cs:styleClr val="0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 mods="ignoreCSTransforms">
      <cs:styleClr val="0">
        <a:shade val="25000"/>
      </cs:styleClr>
    </cs:lnRef>
    <cs:fillRef idx="1" mods="ignoreCSTransforms">
      <cs:styleClr val="0">
        <a:shade val="25000"/>
      </cs:styl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 mods="ignoreCSTransforms">
      <cs:styleClr val="0">
        <a:tint val="20000"/>
      </cs:styl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 mods="ignoreCSTransforms">
      <cs:styleClr val="0">
        <a:shade val="25000"/>
      </cs:styleClr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 mods="ignoreCSTransforms">
      <cs:styleClr val="0">
        <a:tint val="20000"/>
      </cs:styleClr>
    </cs:fillRef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29T18:06:02.503" idx="1">
    <p:pos x="10" y="10"/>
    <p:text>cambio de color del rojo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appscvs.supercias.gob.ec/portalInformacion/pi_seguros/ie_boletin_fin_seg.zul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390CE2-14E3-44BF-A419-842656310AF7}" type="doc">
      <dgm:prSet loTypeId="urn:microsoft.com/office/officeart/2005/8/layout/bProcess4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431EA451-1740-4553-BC73-957BB65F138A}">
      <dgm:prSet phldrT="[Texto]"/>
      <dgm:spPr/>
      <dgm:t>
        <a:bodyPr/>
        <a:lstStyle/>
        <a:p>
          <a:r>
            <a:rPr lang="es-US" dirty="0"/>
            <a:t>Empresas privadas de Seguros</a:t>
          </a:r>
          <a:endParaRPr lang="es-EC" dirty="0"/>
        </a:p>
      </dgm:t>
    </dgm:pt>
    <dgm:pt modelId="{13045EA7-08E8-46F4-B536-91C1313A7579}" type="parTrans" cxnId="{2585D54D-CC6D-43B9-A44C-1D7F2C3E5943}">
      <dgm:prSet/>
      <dgm:spPr/>
      <dgm:t>
        <a:bodyPr/>
        <a:lstStyle/>
        <a:p>
          <a:endParaRPr lang="es-EC"/>
        </a:p>
      </dgm:t>
    </dgm:pt>
    <dgm:pt modelId="{9F690A28-11DF-4F14-83DE-82624279A6AE}" type="sibTrans" cxnId="{2585D54D-CC6D-43B9-A44C-1D7F2C3E5943}">
      <dgm:prSet/>
      <dgm:spPr/>
      <dgm:t>
        <a:bodyPr/>
        <a:lstStyle/>
        <a:p>
          <a:endParaRPr lang="es-EC"/>
        </a:p>
      </dgm:t>
    </dgm:pt>
    <dgm:pt modelId="{700CF6A3-8776-48F6-AEA6-14950B565CBC}">
      <dgm:prSet phldrT="[Texto]"/>
      <dgm:spPr/>
      <dgm:t>
        <a:bodyPr/>
        <a:lstStyle/>
        <a:p>
          <a:r>
            <a:rPr lang="es-EC" b="0" i="0" dirty="0"/>
            <a:t>Actividad económica, producir el servicio de seguridad</a:t>
          </a:r>
          <a:endParaRPr lang="es-EC" dirty="0"/>
        </a:p>
      </dgm:t>
    </dgm:pt>
    <dgm:pt modelId="{1D32B9A4-F7D0-4A25-821B-70630613225A}" type="parTrans" cxnId="{95D9AA45-DB92-4BE4-A0BA-0CF364D059C9}">
      <dgm:prSet/>
      <dgm:spPr/>
      <dgm:t>
        <a:bodyPr/>
        <a:lstStyle/>
        <a:p>
          <a:endParaRPr lang="es-EC"/>
        </a:p>
      </dgm:t>
    </dgm:pt>
    <dgm:pt modelId="{548FF95D-EB68-461E-8BB7-82032B6B1AD7}" type="sibTrans" cxnId="{95D9AA45-DB92-4BE4-A0BA-0CF364D059C9}">
      <dgm:prSet/>
      <dgm:spPr/>
      <dgm:t>
        <a:bodyPr/>
        <a:lstStyle/>
        <a:p>
          <a:endParaRPr lang="es-EC"/>
        </a:p>
      </dgm:t>
    </dgm:pt>
    <dgm:pt modelId="{29C86C46-888E-43FD-A50D-D9C5568A581E}">
      <dgm:prSet phldrT="[Texto]"/>
      <dgm:spPr/>
      <dgm:t>
        <a:bodyPr/>
        <a:lstStyle/>
        <a:p>
          <a:r>
            <a:rPr lang="es-US" dirty="0"/>
            <a:t>Aumenta </a:t>
          </a:r>
          <a:r>
            <a:rPr lang="es-US" dirty="0" smtClean="0"/>
            <a:t>el patrimonio </a:t>
          </a:r>
          <a:r>
            <a:rPr lang="es-US" dirty="0"/>
            <a:t>que haga frente a los riesgos</a:t>
          </a:r>
          <a:endParaRPr lang="es-EC" dirty="0"/>
        </a:p>
      </dgm:t>
    </dgm:pt>
    <dgm:pt modelId="{8ED31D00-B923-4F51-A312-F986BBD2F176}" type="parTrans" cxnId="{88B4F66A-67A5-429A-9D6D-37637C9983F3}">
      <dgm:prSet/>
      <dgm:spPr/>
      <dgm:t>
        <a:bodyPr/>
        <a:lstStyle/>
        <a:p>
          <a:endParaRPr lang="es-EC"/>
        </a:p>
      </dgm:t>
    </dgm:pt>
    <dgm:pt modelId="{D1785D11-2B24-4BF9-B2D3-7E7A858A5D54}" type="sibTrans" cxnId="{88B4F66A-67A5-429A-9D6D-37637C9983F3}">
      <dgm:prSet/>
      <dgm:spPr/>
      <dgm:t>
        <a:bodyPr/>
        <a:lstStyle/>
        <a:p>
          <a:endParaRPr lang="es-EC"/>
        </a:p>
      </dgm:t>
    </dgm:pt>
    <dgm:pt modelId="{76EBAF7A-6878-47E8-9D7E-23800414791E}">
      <dgm:prSet phldrT="[Texto]"/>
      <dgm:spPr/>
      <dgm:t>
        <a:bodyPr/>
        <a:lstStyle/>
        <a:p>
          <a:r>
            <a:rPr lang="es-US" dirty="0"/>
            <a:t>Recepta aportaciones de los sujetos asegurables</a:t>
          </a:r>
          <a:endParaRPr lang="es-EC" dirty="0"/>
        </a:p>
      </dgm:t>
    </dgm:pt>
    <dgm:pt modelId="{1C1E1D92-D772-40F0-BF50-8A3A1247293B}" type="parTrans" cxnId="{92ED8C97-9F94-4792-A2F4-4F78F2B4A650}">
      <dgm:prSet/>
      <dgm:spPr/>
      <dgm:t>
        <a:bodyPr/>
        <a:lstStyle/>
        <a:p>
          <a:endParaRPr lang="es-EC"/>
        </a:p>
      </dgm:t>
    </dgm:pt>
    <dgm:pt modelId="{FAEC10E5-31DE-41F0-9485-FDFE2EF41A75}" type="sibTrans" cxnId="{92ED8C97-9F94-4792-A2F4-4F78F2B4A650}">
      <dgm:prSet/>
      <dgm:spPr/>
      <dgm:t>
        <a:bodyPr/>
        <a:lstStyle/>
        <a:p>
          <a:endParaRPr lang="es-EC"/>
        </a:p>
      </dgm:t>
    </dgm:pt>
    <dgm:pt modelId="{06457D82-7264-4B39-9131-19C7A73684F2}">
      <dgm:prSet phldrT="[Texto]"/>
      <dgm:spPr/>
      <dgm:t>
        <a:bodyPr/>
        <a:lstStyle/>
        <a:p>
          <a:r>
            <a:rPr lang="es-US" dirty="0"/>
            <a:t>A diversos </a:t>
          </a:r>
          <a:r>
            <a:rPr lang="es-US" dirty="0" smtClean="0"/>
            <a:t>sectores económicos </a:t>
          </a:r>
          <a:r>
            <a:rPr lang="es-US" dirty="0"/>
            <a:t>de producción </a:t>
          </a:r>
          <a:r>
            <a:rPr lang="es-US" dirty="0" smtClean="0"/>
            <a:t>y de </a:t>
          </a:r>
          <a:r>
            <a:rPr lang="es-US" dirty="0"/>
            <a:t>consumo</a:t>
          </a:r>
          <a:endParaRPr lang="es-EC" dirty="0"/>
        </a:p>
      </dgm:t>
    </dgm:pt>
    <dgm:pt modelId="{3AE35A28-50F1-4E9D-BEFF-2769DF37BB06}" type="parTrans" cxnId="{FED22E1C-B497-45FB-88EC-7CFD4AF0711C}">
      <dgm:prSet/>
      <dgm:spPr/>
      <dgm:t>
        <a:bodyPr/>
        <a:lstStyle/>
        <a:p>
          <a:endParaRPr lang="es-EC"/>
        </a:p>
      </dgm:t>
    </dgm:pt>
    <dgm:pt modelId="{5906396A-80AF-4707-BD1C-93010B3612DC}" type="sibTrans" cxnId="{FED22E1C-B497-45FB-88EC-7CFD4AF0711C}">
      <dgm:prSet/>
      <dgm:spPr/>
      <dgm:t>
        <a:bodyPr/>
        <a:lstStyle/>
        <a:p>
          <a:endParaRPr lang="es-EC"/>
        </a:p>
      </dgm:t>
    </dgm:pt>
    <dgm:pt modelId="{ED8483DF-FE9B-4C93-9C8A-3E098B5EFE60}">
      <dgm:prSet phldrT="[Texto]"/>
      <dgm:spPr/>
      <dgm:t>
        <a:bodyPr/>
        <a:lstStyle/>
        <a:p>
          <a:r>
            <a:rPr lang="es-US" dirty="0"/>
            <a:t>Intermediario Financiero</a:t>
          </a:r>
          <a:endParaRPr lang="es-EC" dirty="0"/>
        </a:p>
      </dgm:t>
    </dgm:pt>
    <dgm:pt modelId="{CD8048AA-AF54-4279-814C-DAA309830A0A}" type="parTrans" cxnId="{0EBC49A1-5888-4AF8-8309-B549EC21BFA3}">
      <dgm:prSet/>
      <dgm:spPr/>
      <dgm:t>
        <a:bodyPr/>
        <a:lstStyle/>
        <a:p>
          <a:endParaRPr lang="es-EC"/>
        </a:p>
      </dgm:t>
    </dgm:pt>
    <dgm:pt modelId="{45DA2CD7-E478-4651-89DD-F88A2F3BB90D}" type="sibTrans" cxnId="{0EBC49A1-5888-4AF8-8309-B549EC21BFA3}">
      <dgm:prSet/>
      <dgm:spPr/>
      <dgm:t>
        <a:bodyPr/>
        <a:lstStyle/>
        <a:p>
          <a:endParaRPr lang="es-EC"/>
        </a:p>
      </dgm:t>
    </dgm:pt>
    <dgm:pt modelId="{8B697276-6EC1-44B7-9334-289E9641ED69}">
      <dgm:prSet phldrT="[Texto]"/>
      <dgm:spPr/>
      <dgm:t>
        <a:bodyPr/>
        <a:lstStyle/>
        <a:p>
          <a:r>
            <a:rPr lang="es-US" dirty="0"/>
            <a:t>Mediante el cobro de la prima  </a:t>
          </a:r>
          <a:r>
            <a:rPr lang="es-US" dirty="0" smtClean="0"/>
            <a:t>genera </a:t>
          </a:r>
          <a:r>
            <a:rPr lang="es-US" dirty="0"/>
            <a:t>reservas técnicas</a:t>
          </a:r>
          <a:endParaRPr lang="es-EC" dirty="0"/>
        </a:p>
      </dgm:t>
    </dgm:pt>
    <dgm:pt modelId="{55CE5D7B-0BE2-4391-B380-5F432C9DABEC}" type="parTrans" cxnId="{8BDAE778-588F-41B5-9210-EF2DD7D17A75}">
      <dgm:prSet/>
      <dgm:spPr/>
      <dgm:t>
        <a:bodyPr/>
        <a:lstStyle/>
        <a:p>
          <a:endParaRPr lang="es-EC"/>
        </a:p>
      </dgm:t>
    </dgm:pt>
    <dgm:pt modelId="{91FE1095-1479-4BA9-949C-E1B7FA56BE94}" type="sibTrans" cxnId="{8BDAE778-588F-41B5-9210-EF2DD7D17A75}">
      <dgm:prSet/>
      <dgm:spPr/>
      <dgm:t>
        <a:bodyPr/>
        <a:lstStyle/>
        <a:p>
          <a:endParaRPr lang="es-EC"/>
        </a:p>
      </dgm:t>
    </dgm:pt>
    <dgm:pt modelId="{E680614E-4E66-47CE-8D52-BD2DA65103F3}">
      <dgm:prSet phldrT="[Texto]"/>
      <dgm:spPr/>
      <dgm:t>
        <a:bodyPr/>
        <a:lstStyle/>
        <a:p>
          <a:r>
            <a:rPr lang="es-US" dirty="0"/>
            <a:t>Siniestro o posible ocurrencia</a:t>
          </a:r>
          <a:endParaRPr lang="es-EC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7316C0C9-A537-403D-9978-86D578CCE78D}" type="parTrans" cxnId="{B9040262-FC20-40CC-B33A-EF0FF0433E57}">
      <dgm:prSet/>
      <dgm:spPr/>
      <dgm:t>
        <a:bodyPr/>
        <a:lstStyle/>
        <a:p>
          <a:endParaRPr lang="es-EC"/>
        </a:p>
      </dgm:t>
    </dgm:pt>
    <dgm:pt modelId="{73510D03-31F0-45EE-8860-CC553C3C46E3}" type="sibTrans" cxnId="{B9040262-FC20-40CC-B33A-EF0FF0433E57}">
      <dgm:prSet/>
      <dgm:spPr/>
      <dgm:t>
        <a:bodyPr/>
        <a:lstStyle/>
        <a:p>
          <a:endParaRPr lang="es-EC"/>
        </a:p>
      </dgm:t>
    </dgm:pt>
    <dgm:pt modelId="{CB395BD1-96B0-48A7-9B23-4C9CE0D4FFEB}">
      <dgm:prSet phldrT="[Texto]"/>
      <dgm:spPr/>
      <dgm:t>
        <a:bodyPr/>
        <a:lstStyle/>
        <a:p>
          <a:r>
            <a:rPr lang="es-US" dirty="0"/>
            <a:t>Cubre determinados riesgos asegurables</a:t>
          </a:r>
          <a:endParaRPr lang="es-EC" dirty="0"/>
        </a:p>
      </dgm:t>
    </dgm:pt>
    <dgm:pt modelId="{F836C21E-249E-4720-97FF-EC7B54EA75A9}" type="sibTrans" cxnId="{E539375F-D245-49E8-9783-3FA1C22739B0}">
      <dgm:prSet/>
      <dgm:spPr/>
      <dgm:t>
        <a:bodyPr/>
        <a:lstStyle/>
        <a:p>
          <a:endParaRPr lang="es-EC"/>
        </a:p>
      </dgm:t>
    </dgm:pt>
    <dgm:pt modelId="{B8B52732-5829-4299-BCDB-8F89FA1B9497}" type="parTrans" cxnId="{E539375F-D245-49E8-9783-3FA1C22739B0}">
      <dgm:prSet/>
      <dgm:spPr/>
      <dgm:t>
        <a:bodyPr/>
        <a:lstStyle/>
        <a:p>
          <a:endParaRPr lang="es-EC"/>
        </a:p>
      </dgm:t>
    </dgm:pt>
    <dgm:pt modelId="{33E4CE33-4639-4128-A709-DC07C3122B05}" type="pres">
      <dgm:prSet presAssocID="{9B390CE2-14E3-44BF-A419-842656310AF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ES"/>
        </a:p>
      </dgm:t>
    </dgm:pt>
    <dgm:pt modelId="{FF8A78C7-82BE-4C6B-853C-57AE0E9D1AF9}" type="pres">
      <dgm:prSet presAssocID="{431EA451-1740-4553-BC73-957BB65F138A}" presName="compNode" presStyleCnt="0"/>
      <dgm:spPr/>
    </dgm:pt>
    <dgm:pt modelId="{39234E17-BA1F-445E-AE61-DDC581F1E43D}" type="pres">
      <dgm:prSet presAssocID="{431EA451-1740-4553-BC73-957BB65F138A}" presName="dummyConnPt" presStyleCnt="0"/>
      <dgm:spPr/>
    </dgm:pt>
    <dgm:pt modelId="{ECCA2043-A6C2-46DC-AA02-6E0EBC3D31E3}" type="pres">
      <dgm:prSet presAssocID="{431EA451-1740-4553-BC73-957BB65F138A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0BB5A0-F4AC-4BCF-A11C-56FCD13FB664}" type="pres">
      <dgm:prSet presAssocID="{9F690A28-11DF-4F14-83DE-82624279A6AE}" presName="sibTrans" presStyleLbl="bgSibTrans2D1" presStyleIdx="0" presStyleCnt="8"/>
      <dgm:spPr/>
      <dgm:t>
        <a:bodyPr/>
        <a:lstStyle/>
        <a:p>
          <a:endParaRPr lang="es-ES"/>
        </a:p>
      </dgm:t>
    </dgm:pt>
    <dgm:pt modelId="{71348001-BF03-4335-8D02-7A6286229B6A}" type="pres">
      <dgm:prSet presAssocID="{700CF6A3-8776-48F6-AEA6-14950B565CBC}" presName="compNode" presStyleCnt="0"/>
      <dgm:spPr/>
    </dgm:pt>
    <dgm:pt modelId="{05BDCD80-B1A1-43D3-9D9E-1FE2B556C222}" type="pres">
      <dgm:prSet presAssocID="{700CF6A3-8776-48F6-AEA6-14950B565CBC}" presName="dummyConnPt" presStyleCnt="0"/>
      <dgm:spPr/>
    </dgm:pt>
    <dgm:pt modelId="{3C1E74E6-5CCA-426C-9E5E-427532A1F7FA}" type="pres">
      <dgm:prSet presAssocID="{700CF6A3-8776-48F6-AEA6-14950B565CB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FD8D2-0573-42AF-9D51-E0006236C0ED}" type="pres">
      <dgm:prSet presAssocID="{548FF95D-EB68-461E-8BB7-82032B6B1AD7}" presName="sibTrans" presStyleLbl="bgSibTrans2D1" presStyleIdx="1" presStyleCnt="8"/>
      <dgm:spPr/>
      <dgm:t>
        <a:bodyPr/>
        <a:lstStyle/>
        <a:p>
          <a:endParaRPr lang="es-ES"/>
        </a:p>
      </dgm:t>
    </dgm:pt>
    <dgm:pt modelId="{8E368E36-C602-42DA-A8BB-B82C8500E0CD}" type="pres">
      <dgm:prSet presAssocID="{CB395BD1-96B0-48A7-9B23-4C9CE0D4FFEB}" presName="compNode" presStyleCnt="0"/>
      <dgm:spPr/>
    </dgm:pt>
    <dgm:pt modelId="{236B13BF-7D3E-4EE0-84D4-F50075B9C47E}" type="pres">
      <dgm:prSet presAssocID="{CB395BD1-96B0-48A7-9B23-4C9CE0D4FFEB}" presName="dummyConnPt" presStyleCnt="0"/>
      <dgm:spPr/>
    </dgm:pt>
    <dgm:pt modelId="{9FE1A6DE-B3F4-47DC-A3F4-C1BBBE3F1101}" type="pres">
      <dgm:prSet presAssocID="{CB395BD1-96B0-48A7-9B23-4C9CE0D4FFE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A27BAB-6C85-48B2-972B-B75373B63A72}" type="pres">
      <dgm:prSet presAssocID="{F836C21E-249E-4720-97FF-EC7B54EA75A9}" presName="sibTrans" presStyleLbl="bgSibTrans2D1" presStyleIdx="2" presStyleCnt="8"/>
      <dgm:spPr/>
      <dgm:t>
        <a:bodyPr/>
        <a:lstStyle/>
        <a:p>
          <a:endParaRPr lang="es-ES"/>
        </a:p>
      </dgm:t>
    </dgm:pt>
    <dgm:pt modelId="{37E5D267-ADEF-4C7C-940C-3E19C0E17FEE}" type="pres">
      <dgm:prSet presAssocID="{29C86C46-888E-43FD-A50D-D9C5568A581E}" presName="compNode" presStyleCnt="0"/>
      <dgm:spPr/>
    </dgm:pt>
    <dgm:pt modelId="{C2B5A20B-7F43-43A1-8D0B-12EBB836A758}" type="pres">
      <dgm:prSet presAssocID="{29C86C46-888E-43FD-A50D-D9C5568A581E}" presName="dummyConnPt" presStyleCnt="0"/>
      <dgm:spPr/>
    </dgm:pt>
    <dgm:pt modelId="{AA8B859E-F8D7-42B4-A2F6-BE74C1FC0064}" type="pres">
      <dgm:prSet presAssocID="{29C86C46-888E-43FD-A50D-D9C5568A581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64461CC-2BA7-46CB-8D8B-7DB65D6C7934}" type="pres">
      <dgm:prSet presAssocID="{D1785D11-2B24-4BF9-B2D3-7E7A858A5D54}" presName="sibTrans" presStyleLbl="bgSibTrans2D1" presStyleIdx="3" presStyleCnt="8"/>
      <dgm:spPr/>
      <dgm:t>
        <a:bodyPr/>
        <a:lstStyle/>
        <a:p>
          <a:endParaRPr lang="es-ES"/>
        </a:p>
      </dgm:t>
    </dgm:pt>
    <dgm:pt modelId="{7C52C880-8AF2-4892-8C6A-211A144F00F7}" type="pres">
      <dgm:prSet presAssocID="{76EBAF7A-6878-47E8-9D7E-23800414791E}" presName="compNode" presStyleCnt="0"/>
      <dgm:spPr/>
    </dgm:pt>
    <dgm:pt modelId="{E8185C5D-9E20-44B6-B167-F6F95507E6AA}" type="pres">
      <dgm:prSet presAssocID="{76EBAF7A-6878-47E8-9D7E-23800414791E}" presName="dummyConnPt" presStyleCnt="0"/>
      <dgm:spPr/>
    </dgm:pt>
    <dgm:pt modelId="{2F257AC1-65F8-4CF2-8808-27FE56409FEC}" type="pres">
      <dgm:prSet presAssocID="{76EBAF7A-6878-47E8-9D7E-23800414791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F5226A-E878-4130-A1D0-AF4911EFAD8B}" type="pres">
      <dgm:prSet presAssocID="{FAEC10E5-31DE-41F0-9485-FDFE2EF41A75}" presName="sibTrans" presStyleLbl="bgSibTrans2D1" presStyleIdx="4" presStyleCnt="8"/>
      <dgm:spPr/>
      <dgm:t>
        <a:bodyPr/>
        <a:lstStyle/>
        <a:p>
          <a:endParaRPr lang="es-ES"/>
        </a:p>
      </dgm:t>
    </dgm:pt>
    <dgm:pt modelId="{ED4B7A59-751F-4AC5-851F-A911E2E40126}" type="pres">
      <dgm:prSet presAssocID="{06457D82-7264-4B39-9131-19C7A73684F2}" presName="compNode" presStyleCnt="0"/>
      <dgm:spPr/>
    </dgm:pt>
    <dgm:pt modelId="{2DB15166-B659-430D-BB7C-BE19ED75CA59}" type="pres">
      <dgm:prSet presAssocID="{06457D82-7264-4B39-9131-19C7A73684F2}" presName="dummyConnPt" presStyleCnt="0"/>
      <dgm:spPr/>
    </dgm:pt>
    <dgm:pt modelId="{9E06FCEB-BBFF-4789-842D-2CBC412A9F7E}" type="pres">
      <dgm:prSet presAssocID="{06457D82-7264-4B39-9131-19C7A73684F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BF962E3-15E1-4F36-AD5B-7006540917E2}" type="pres">
      <dgm:prSet presAssocID="{5906396A-80AF-4707-BD1C-93010B3612DC}" presName="sibTrans" presStyleLbl="bgSibTrans2D1" presStyleIdx="5" presStyleCnt="8"/>
      <dgm:spPr/>
      <dgm:t>
        <a:bodyPr/>
        <a:lstStyle/>
        <a:p>
          <a:endParaRPr lang="es-ES"/>
        </a:p>
      </dgm:t>
    </dgm:pt>
    <dgm:pt modelId="{38BCEDEA-851C-494B-BB8D-A1D2E3E6138A}" type="pres">
      <dgm:prSet presAssocID="{ED8483DF-FE9B-4C93-9C8A-3E098B5EFE60}" presName="compNode" presStyleCnt="0"/>
      <dgm:spPr/>
    </dgm:pt>
    <dgm:pt modelId="{28A36797-636E-4F69-B2CA-EF4A52B39D7D}" type="pres">
      <dgm:prSet presAssocID="{ED8483DF-FE9B-4C93-9C8A-3E098B5EFE60}" presName="dummyConnPt" presStyleCnt="0"/>
      <dgm:spPr/>
    </dgm:pt>
    <dgm:pt modelId="{016F09DE-43EA-4F21-8152-45DB666677D6}" type="pres">
      <dgm:prSet presAssocID="{ED8483DF-FE9B-4C93-9C8A-3E098B5EFE6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CE8BF1-A54F-425D-A684-C09689A2E39E}" type="pres">
      <dgm:prSet presAssocID="{45DA2CD7-E478-4651-89DD-F88A2F3BB90D}" presName="sibTrans" presStyleLbl="bgSibTrans2D1" presStyleIdx="6" presStyleCnt="8"/>
      <dgm:spPr/>
      <dgm:t>
        <a:bodyPr/>
        <a:lstStyle/>
        <a:p>
          <a:endParaRPr lang="es-ES"/>
        </a:p>
      </dgm:t>
    </dgm:pt>
    <dgm:pt modelId="{ECC8F1ED-09E2-4C16-87D2-7E8083CC7382}" type="pres">
      <dgm:prSet presAssocID="{8B697276-6EC1-44B7-9334-289E9641ED69}" presName="compNode" presStyleCnt="0"/>
      <dgm:spPr/>
    </dgm:pt>
    <dgm:pt modelId="{E2F077A6-B9C9-402D-B392-53047CDB57E7}" type="pres">
      <dgm:prSet presAssocID="{8B697276-6EC1-44B7-9334-289E9641ED69}" presName="dummyConnPt" presStyleCnt="0"/>
      <dgm:spPr/>
    </dgm:pt>
    <dgm:pt modelId="{522CCBCA-5C26-4F75-A63E-CCE6DC03E11F}" type="pres">
      <dgm:prSet presAssocID="{8B697276-6EC1-44B7-9334-289E9641ED69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77D11F-37B1-41F5-96EF-C9283102FE5C}" type="pres">
      <dgm:prSet presAssocID="{91FE1095-1479-4BA9-949C-E1B7FA56BE94}" presName="sibTrans" presStyleLbl="bgSibTrans2D1" presStyleIdx="7" presStyleCnt="8"/>
      <dgm:spPr/>
      <dgm:t>
        <a:bodyPr/>
        <a:lstStyle/>
        <a:p>
          <a:endParaRPr lang="es-ES"/>
        </a:p>
      </dgm:t>
    </dgm:pt>
    <dgm:pt modelId="{8CECE3E7-0E5A-4A6E-9FCA-6D9851034752}" type="pres">
      <dgm:prSet presAssocID="{E680614E-4E66-47CE-8D52-BD2DA65103F3}" presName="compNode" presStyleCnt="0"/>
      <dgm:spPr/>
    </dgm:pt>
    <dgm:pt modelId="{B294F5BF-4A98-44DB-A770-3AB2F62E7A62}" type="pres">
      <dgm:prSet presAssocID="{E680614E-4E66-47CE-8D52-BD2DA65103F3}" presName="dummyConnPt" presStyleCnt="0"/>
      <dgm:spPr/>
    </dgm:pt>
    <dgm:pt modelId="{26530152-3675-4619-8CD3-44E64227B26B}" type="pres">
      <dgm:prSet presAssocID="{E680614E-4E66-47CE-8D52-BD2DA65103F3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ED60A4-0904-454F-B587-F882C5D2B6AA}" type="presOf" srcId="{548FF95D-EB68-461E-8BB7-82032B6B1AD7}" destId="{99AFD8D2-0573-42AF-9D51-E0006236C0ED}" srcOrd="0" destOrd="0" presId="urn:microsoft.com/office/officeart/2005/8/layout/bProcess4"/>
    <dgm:cxn modelId="{242313C2-EAFA-4604-A1F0-7F3E3E26603E}" type="presOf" srcId="{29C86C46-888E-43FD-A50D-D9C5568A581E}" destId="{AA8B859E-F8D7-42B4-A2F6-BE74C1FC0064}" srcOrd="0" destOrd="0" presId="urn:microsoft.com/office/officeart/2005/8/layout/bProcess4"/>
    <dgm:cxn modelId="{F4EFC589-0E53-4A4C-AFDB-2CAA227F355F}" type="presOf" srcId="{E680614E-4E66-47CE-8D52-BD2DA65103F3}" destId="{26530152-3675-4619-8CD3-44E64227B26B}" srcOrd="0" destOrd="0" presId="urn:microsoft.com/office/officeart/2005/8/layout/bProcess4"/>
    <dgm:cxn modelId="{95D9AA45-DB92-4BE4-A0BA-0CF364D059C9}" srcId="{9B390CE2-14E3-44BF-A419-842656310AF7}" destId="{700CF6A3-8776-48F6-AEA6-14950B565CBC}" srcOrd="1" destOrd="0" parTransId="{1D32B9A4-F7D0-4A25-821B-70630613225A}" sibTransId="{548FF95D-EB68-461E-8BB7-82032B6B1AD7}"/>
    <dgm:cxn modelId="{2585D54D-CC6D-43B9-A44C-1D7F2C3E5943}" srcId="{9B390CE2-14E3-44BF-A419-842656310AF7}" destId="{431EA451-1740-4553-BC73-957BB65F138A}" srcOrd="0" destOrd="0" parTransId="{13045EA7-08E8-46F4-B536-91C1313A7579}" sibTransId="{9F690A28-11DF-4F14-83DE-82624279A6AE}"/>
    <dgm:cxn modelId="{CE9BC9F9-BA53-4295-B215-22AD9209BF23}" type="presOf" srcId="{91FE1095-1479-4BA9-949C-E1B7FA56BE94}" destId="{0177D11F-37B1-41F5-96EF-C9283102FE5C}" srcOrd="0" destOrd="0" presId="urn:microsoft.com/office/officeart/2005/8/layout/bProcess4"/>
    <dgm:cxn modelId="{0EBC49A1-5888-4AF8-8309-B549EC21BFA3}" srcId="{9B390CE2-14E3-44BF-A419-842656310AF7}" destId="{ED8483DF-FE9B-4C93-9C8A-3E098B5EFE60}" srcOrd="6" destOrd="0" parTransId="{CD8048AA-AF54-4279-814C-DAA309830A0A}" sibTransId="{45DA2CD7-E478-4651-89DD-F88A2F3BB90D}"/>
    <dgm:cxn modelId="{39DF44C0-C93B-4FD7-B590-DEDA01827982}" type="presOf" srcId="{CB395BD1-96B0-48A7-9B23-4C9CE0D4FFEB}" destId="{9FE1A6DE-B3F4-47DC-A3F4-C1BBBE3F1101}" srcOrd="0" destOrd="0" presId="urn:microsoft.com/office/officeart/2005/8/layout/bProcess4"/>
    <dgm:cxn modelId="{E539375F-D245-49E8-9783-3FA1C22739B0}" srcId="{9B390CE2-14E3-44BF-A419-842656310AF7}" destId="{CB395BD1-96B0-48A7-9B23-4C9CE0D4FFEB}" srcOrd="2" destOrd="0" parTransId="{B8B52732-5829-4299-BCDB-8F89FA1B9497}" sibTransId="{F836C21E-249E-4720-97FF-EC7B54EA75A9}"/>
    <dgm:cxn modelId="{375A4565-9936-424D-8CAF-7182AFDCBA21}" type="presOf" srcId="{FAEC10E5-31DE-41F0-9485-FDFE2EF41A75}" destId="{67F5226A-E878-4130-A1D0-AF4911EFAD8B}" srcOrd="0" destOrd="0" presId="urn:microsoft.com/office/officeart/2005/8/layout/bProcess4"/>
    <dgm:cxn modelId="{8B87C7A4-2424-4CCE-9D1D-BEF311CC5314}" type="presOf" srcId="{700CF6A3-8776-48F6-AEA6-14950B565CBC}" destId="{3C1E74E6-5CCA-426C-9E5E-427532A1F7FA}" srcOrd="0" destOrd="0" presId="urn:microsoft.com/office/officeart/2005/8/layout/bProcess4"/>
    <dgm:cxn modelId="{F7B90999-3548-4899-9F51-CAAE9AC9D461}" type="presOf" srcId="{431EA451-1740-4553-BC73-957BB65F138A}" destId="{ECCA2043-A6C2-46DC-AA02-6E0EBC3D31E3}" srcOrd="0" destOrd="0" presId="urn:microsoft.com/office/officeart/2005/8/layout/bProcess4"/>
    <dgm:cxn modelId="{4D089FA1-95D8-4BF8-95B6-5EAA999086BE}" type="presOf" srcId="{F836C21E-249E-4720-97FF-EC7B54EA75A9}" destId="{3DA27BAB-6C85-48B2-972B-B75373B63A72}" srcOrd="0" destOrd="0" presId="urn:microsoft.com/office/officeart/2005/8/layout/bProcess4"/>
    <dgm:cxn modelId="{F66D654C-173E-4680-B853-A8E1990B7607}" type="presOf" srcId="{9B390CE2-14E3-44BF-A419-842656310AF7}" destId="{33E4CE33-4639-4128-A709-DC07C3122B05}" srcOrd="0" destOrd="0" presId="urn:microsoft.com/office/officeart/2005/8/layout/bProcess4"/>
    <dgm:cxn modelId="{D7F075AA-687D-4D09-A220-6263D7DAC6FE}" type="presOf" srcId="{06457D82-7264-4B39-9131-19C7A73684F2}" destId="{9E06FCEB-BBFF-4789-842D-2CBC412A9F7E}" srcOrd="0" destOrd="0" presId="urn:microsoft.com/office/officeart/2005/8/layout/bProcess4"/>
    <dgm:cxn modelId="{92ED8C97-9F94-4792-A2F4-4F78F2B4A650}" srcId="{9B390CE2-14E3-44BF-A419-842656310AF7}" destId="{76EBAF7A-6878-47E8-9D7E-23800414791E}" srcOrd="4" destOrd="0" parTransId="{1C1E1D92-D772-40F0-BF50-8A3A1247293B}" sibTransId="{FAEC10E5-31DE-41F0-9485-FDFE2EF41A75}"/>
    <dgm:cxn modelId="{9ABAE8C1-B5EB-4865-A094-F225AA19DA25}" type="presOf" srcId="{8B697276-6EC1-44B7-9334-289E9641ED69}" destId="{522CCBCA-5C26-4F75-A63E-CCE6DC03E11F}" srcOrd="0" destOrd="0" presId="urn:microsoft.com/office/officeart/2005/8/layout/bProcess4"/>
    <dgm:cxn modelId="{7E1E43D5-CCBD-46D9-8BB9-8E230C52874E}" type="presOf" srcId="{45DA2CD7-E478-4651-89DD-F88A2F3BB90D}" destId="{B9CE8BF1-A54F-425D-A684-C09689A2E39E}" srcOrd="0" destOrd="0" presId="urn:microsoft.com/office/officeart/2005/8/layout/bProcess4"/>
    <dgm:cxn modelId="{B9040262-FC20-40CC-B33A-EF0FF0433E57}" srcId="{9B390CE2-14E3-44BF-A419-842656310AF7}" destId="{E680614E-4E66-47CE-8D52-BD2DA65103F3}" srcOrd="8" destOrd="0" parTransId="{7316C0C9-A537-403D-9978-86D578CCE78D}" sibTransId="{73510D03-31F0-45EE-8860-CC553C3C46E3}"/>
    <dgm:cxn modelId="{1BA3D3AB-C3BA-4150-8B01-EA4A91DD7639}" type="presOf" srcId="{76EBAF7A-6878-47E8-9D7E-23800414791E}" destId="{2F257AC1-65F8-4CF2-8808-27FE56409FEC}" srcOrd="0" destOrd="0" presId="urn:microsoft.com/office/officeart/2005/8/layout/bProcess4"/>
    <dgm:cxn modelId="{B856828A-B7A3-403A-81C4-5A19FF51483E}" type="presOf" srcId="{D1785D11-2B24-4BF9-B2D3-7E7A858A5D54}" destId="{D64461CC-2BA7-46CB-8D8B-7DB65D6C7934}" srcOrd="0" destOrd="0" presId="urn:microsoft.com/office/officeart/2005/8/layout/bProcess4"/>
    <dgm:cxn modelId="{DA2C2D0B-D53F-4C2B-99D3-CF565177FF0A}" type="presOf" srcId="{5906396A-80AF-4707-BD1C-93010B3612DC}" destId="{EBF962E3-15E1-4F36-AD5B-7006540917E2}" srcOrd="0" destOrd="0" presId="urn:microsoft.com/office/officeart/2005/8/layout/bProcess4"/>
    <dgm:cxn modelId="{FED22E1C-B497-45FB-88EC-7CFD4AF0711C}" srcId="{9B390CE2-14E3-44BF-A419-842656310AF7}" destId="{06457D82-7264-4B39-9131-19C7A73684F2}" srcOrd="5" destOrd="0" parTransId="{3AE35A28-50F1-4E9D-BEFF-2769DF37BB06}" sibTransId="{5906396A-80AF-4707-BD1C-93010B3612DC}"/>
    <dgm:cxn modelId="{EEAC18D1-0349-40DE-83DC-8B89D872CFDE}" type="presOf" srcId="{9F690A28-11DF-4F14-83DE-82624279A6AE}" destId="{9C0BB5A0-F4AC-4BCF-A11C-56FCD13FB664}" srcOrd="0" destOrd="0" presId="urn:microsoft.com/office/officeart/2005/8/layout/bProcess4"/>
    <dgm:cxn modelId="{8BDAE778-588F-41B5-9210-EF2DD7D17A75}" srcId="{9B390CE2-14E3-44BF-A419-842656310AF7}" destId="{8B697276-6EC1-44B7-9334-289E9641ED69}" srcOrd="7" destOrd="0" parTransId="{55CE5D7B-0BE2-4391-B380-5F432C9DABEC}" sibTransId="{91FE1095-1479-4BA9-949C-E1B7FA56BE94}"/>
    <dgm:cxn modelId="{88B4F66A-67A5-429A-9D6D-37637C9983F3}" srcId="{9B390CE2-14E3-44BF-A419-842656310AF7}" destId="{29C86C46-888E-43FD-A50D-D9C5568A581E}" srcOrd="3" destOrd="0" parTransId="{8ED31D00-B923-4F51-A312-F986BBD2F176}" sibTransId="{D1785D11-2B24-4BF9-B2D3-7E7A858A5D54}"/>
    <dgm:cxn modelId="{16959BB4-64ED-4E66-B164-7BF0685556F3}" type="presOf" srcId="{ED8483DF-FE9B-4C93-9C8A-3E098B5EFE60}" destId="{016F09DE-43EA-4F21-8152-45DB666677D6}" srcOrd="0" destOrd="0" presId="urn:microsoft.com/office/officeart/2005/8/layout/bProcess4"/>
    <dgm:cxn modelId="{9EAEA288-5596-459D-B2AA-68F1B07AAF09}" type="presParOf" srcId="{33E4CE33-4639-4128-A709-DC07C3122B05}" destId="{FF8A78C7-82BE-4C6B-853C-57AE0E9D1AF9}" srcOrd="0" destOrd="0" presId="urn:microsoft.com/office/officeart/2005/8/layout/bProcess4"/>
    <dgm:cxn modelId="{65EE6CCA-4380-4D10-99DB-7F2B1C0648AA}" type="presParOf" srcId="{FF8A78C7-82BE-4C6B-853C-57AE0E9D1AF9}" destId="{39234E17-BA1F-445E-AE61-DDC581F1E43D}" srcOrd="0" destOrd="0" presId="urn:microsoft.com/office/officeart/2005/8/layout/bProcess4"/>
    <dgm:cxn modelId="{E5CFD09D-A4B3-4AC5-85AE-A55EAD1D4BE3}" type="presParOf" srcId="{FF8A78C7-82BE-4C6B-853C-57AE0E9D1AF9}" destId="{ECCA2043-A6C2-46DC-AA02-6E0EBC3D31E3}" srcOrd="1" destOrd="0" presId="urn:microsoft.com/office/officeart/2005/8/layout/bProcess4"/>
    <dgm:cxn modelId="{37423107-631C-48F0-A83E-CD06E331B97A}" type="presParOf" srcId="{33E4CE33-4639-4128-A709-DC07C3122B05}" destId="{9C0BB5A0-F4AC-4BCF-A11C-56FCD13FB664}" srcOrd="1" destOrd="0" presId="urn:microsoft.com/office/officeart/2005/8/layout/bProcess4"/>
    <dgm:cxn modelId="{CE35DD25-9825-4E25-950E-DCE1E01380F1}" type="presParOf" srcId="{33E4CE33-4639-4128-A709-DC07C3122B05}" destId="{71348001-BF03-4335-8D02-7A6286229B6A}" srcOrd="2" destOrd="0" presId="urn:microsoft.com/office/officeart/2005/8/layout/bProcess4"/>
    <dgm:cxn modelId="{826E4D8E-4DA2-4AF5-9DE5-D11EBE24CEEC}" type="presParOf" srcId="{71348001-BF03-4335-8D02-7A6286229B6A}" destId="{05BDCD80-B1A1-43D3-9D9E-1FE2B556C222}" srcOrd="0" destOrd="0" presId="urn:microsoft.com/office/officeart/2005/8/layout/bProcess4"/>
    <dgm:cxn modelId="{13D09D10-BB6D-46D5-8C49-8338C0A2BCE6}" type="presParOf" srcId="{71348001-BF03-4335-8D02-7A6286229B6A}" destId="{3C1E74E6-5CCA-426C-9E5E-427532A1F7FA}" srcOrd="1" destOrd="0" presId="urn:microsoft.com/office/officeart/2005/8/layout/bProcess4"/>
    <dgm:cxn modelId="{E282DFFB-256A-44FE-BDBF-65B1F0904FAB}" type="presParOf" srcId="{33E4CE33-4639-4128-A709-DC07C3122B05}" destId="{99AFD8D2-0573-42AF-9D51-E0006236C0ED}" srcOrd="3" destOrd="0" presId="urn:microsoft.com/office/officeart/2005/8/layout/bProcess4"/>
    <dgm:cxn modelId="{CFC857BC-B4A5-4049-9DE6-988760A5F67E}" type="presParOf" srcId="{33E4CE33-4639-4128-A709-DC07C3122B05}" destId="{8E368E36-C602-42DA-A8BB-B82C8500E0CD}" srcOrd="4" destOrd="0" presId="urn:microsoft.com/office/officeart/2005/8/layout/bProcess4"/>
    <dgm:cxn modelId="{781CEDE5-511D-4B18-86F9-5ADE5AC8E134}" type="presParOf" srcId="{8E368E36-C602-42DA-A8BB-B82C8500E0CD}" destId="{236B13BF-7D3E-4EE0-84D4-F50075B9C47E}" srcOrd="0" destOrd="0" presId="urn:microsoft.com/office/officeart/2005/8/layout/bProcess4"/>
    <dgm:cxn modelId="{5CAA4CCE-E7DC-42D7-8361-DD1104F7191D}" type="presParOf" srcId="{8E368E36-C602-42DA-A8BB-B82C8500E0CD}" destId="{9FE1A6DE-B3F4-47DC-A3F4-C1BBBE3F1101}" srcOrd="1" destOrd="0" presId="urn:microsoft.com/office/officeart/2005/8/layout/bProcess4"/>
    <dgm:cxn modelId="{11D889BB-F6C2-420E-9F89-3E445DDA038B}" type="presParOf" srcId="{33E4CE33-4639-4128-A709-DC07C3122B05}" destId="{3DA27BAB-6C85-48B2-972B-B75373B63A72}" srcOrd="5" destOrd="0" presId="urn:microsoft.com/office/officeart/2005/8/layout/bProcess4"/>
    <dgm:cxn modelId="{2F4CEEDB-65F7-4369-82EE-710A957798DE}" type="presParOf" srcId="{33E4CE33-4639-4128-A709-DC07C3122B05}" destId="{37E5D267-ADEF-4C7C-940C-3E19C0E17FEE}" srcOrd="6" destOrd="0" presId="urn:microsoft.com/office/officeart/2005/8/layout/bProcess4"/>
    <dgm:cxn modelId="{3EA6B245-9961-46C1-9D32-52D1574036B2}" type="presParOf" srcId="{37E5D267-ADEF-4C7C-940C-3E19C0E17FEE}" destId="{C2B5A20B-7F43-43A1-8D0B-12EBB836A758}" srcOrd="0" destOrd="0" presId="urn:microsoft.com/office/officeart/2005/8/layout/bProcess4"/>
    <dgm:cxn modelId="{9D4E6482-3E1F-4C2A-822E-9DDBF02B7BC4}" type="presParOf" srcId="{37E5D267-ADEF-4C7C-940C-3E19C0E17FEE}" destId="{AA8B859E-F8D7-42B4-A2F6-BE74C1FC0064}" srcOrd="1" destOrd="0" presId="urn:microsoft.com/office/officeart/2005/8/layout/bProcess4"/>
    <dgm:cxn modelId="{9B7CECC5-E63F-40D8-ADF3-6E0FB5904F4A}" type="presParOf" srcId="{33E4CE33-4639-4128-A709-DC07C3122B05}" destId="{D64461CC-2BA7-46CB-8D8B-7DB65D6C7934}" srcOrd="7" destOrd="0" presId="urn:microsoft.com/office/officeart/2005/8/layout/bProcess4"/>
    <dgm:cxn modelId="{1C756266-864F-4C37-940F-7F9951CA090B}" type="presParOf" srcId="{33E4CE33-4639-4128-A709-DC07C3122B05}" destId="{7C52C880-8AF2-4892-8C6A-211A144F00F7}" srcOrd="8" destOrd="0" presId="urn:microsoft.com/office/officeart/2005/8/layout/bProcess4"/>
    <dgm:cxn modelId="{C58122ED-253C-4DA3-91A9-66E820A840A4}" type="presParOf" srcId="{7C52C880-8AF2-4892-8C6A-211A144F00F7}" destId="{E8185C5D-9E20-44B6-B167-F6F95507E6AA}" srcOrd="0" destOrd="0" presId="urn:microsoft.com/office/officeart/2005/8/layout/bProcess4"/>
    <dgm:cxn modelId="{0BAA9308-36B8-4AC4-97A5-0C6919125612}" type="presParOf" srcId="{7C52C880-8AF2-4892-8C6A-211A144F00F7}" destId="{2F257AC1-65F8-4CF2-8808-27FE56409FEC}" srcOrd="1" destOrd="0" presId="urn:microsoft.com/office/officeart/2005/8/layout/bProcess4"/>
    <dgm:cxn modelId="{873C913E-9903-468C-95E8-2F9F60AE46A9}" type="presParOf" srcId="{33E4CE33-4639-4128-A709-DC07C3122B05}" destId="{67F5226A-E878-4130-A1D0-AF4911EFAD8B}" srcOrd="9" destOrd="0" presId="urn:microsoft.com/office/officeart/2005/8/layout/bProcess4"/>
    <dgm:cxn modelId="{3C110463-6AC8-42D5-A0DE-C94544FD6E6B}" type="presParOf" srcId="{33E4CE33-4639-4128-A709-DC07C3122B05}" destId="{ED4B7A59-751F-4AC5-851F-A911E2E40126}" srcOrd="10" destOrd="0" presId="urn:microsoft.com/office/officeart/2005/8/layout/bProcess4"/>
    <dgm:cxn modelId="{369B0C93-0741-401D-B603-60B28B37283C}" type="presParOf" srcId="{ED4B7A59-751F-4AC5-851F-A911E2E40126}" destId="{2DB15166-B659-430D-BB7C-BE19ED75CA59}" srcOrd="0" destOrd="0" presId="urn:microsoft.com/office/officeart/2005/8/layout/bProcess4"/>
    <dgm:cxn modelId="{F5CD6C19-5F3E-4FFB-97BE-1C5756C1E027}" type="presParOf" srcId="{ED4B7A59-751F-4AC5-851F-A911E2E40126}" destId="{9E06FCEB-BBFF-4789-842D-2CBC412A9F7E}" srcOrd="1" destOrd="0" presId="urn:microsoft.com/office/officeart/2005/8/layout/bProcess4"/>
    <dgm:cxn modelId="{27F59553-7138-4FDA-BC97-7C92D3B59838}" type="presParOf" srcId="{33E4CE33-4639-4128-A709-DC07C3122B05}" destId="{EBF962E3-15E1-4F36-AD5B-7006540917E2}" srcOrd="11" destOrd="0" presId="urn:microsoft.com/office/officeart/2005/8/layout/bProcess4"/>
    <dgm:cxn modelId="{1797EAC2-5469-4977-92E3-CBDD969B4670}" type="presParOf" srcId="{33E4CE33-4639-4128-A709-DC07C3122B05}" destId="{38BCEDEA-851C-494B-BB8D-A1D2E3E6138A}" srcOrd="12" destOrd="0" presId="urn:microsoft.com/office/officeart/2005/8/layout/bProcess4"/>
    <dgm:cxn modelId="{ACC8905C-5B2F-4E45-8ABD-7995105CC70A}" type="presParOf" srcId="{38BCEDEA-851C-494B-BB8D-A1D2E3E6138A}" destId="{28A36797-636E-4F69-B2CA-EF4A52B39D7D}" srcOrd="0" destOrd="0" presId="urn:microsoft.com/office/officeart/2005/8/layout/bProcess4"/>
    <dgm:cxn modelId="{7360632E-D1E0-460A-B76B-43E1B580EE3C}" type="presParOf" srcId="{38BCEDEA-851C-494B-BB8D-A1D2E3E6138A}" destId="{016F09DE-43EA-4F21-8152-45DB666677D6}" srcOrd="1" destOrd="0" presId="urn:microsoft.com/office/officeart/2005/8/layout/bProcess4"/>
    <dgm:cxn modelId="{A58B4071-9A2E-4999-AFCC-05AA110039B3}" type="presParOf" srcId="{33E4CE33-4639-4128-A709-DC07C3122B05}" destId="{B9CE8BF1-A54F-425D-A684-C09689A2E39E}" srcOrd="13" destOrd="0" presId="urn:microsoft.com/office/officeart/2005/8/layout/bProcess4"/>
    <dgm:cxn modelId="{C08E9C56-5200-48A5-9013-42933DC38DD0}" type="presParOf" srcId="{33E4CE33-4639-4128-A709-DC07C3122B05}" destId="{ECC8F1ED-09E2-4C16-87D2-7E8083CC7382}" srcOrd="14" destOrd="0" presId="urn:microsoft.com/office/officeart/2005/8/layout/bProcess4"/>
    <dgm:cxn modelId="{6E0D1E91-92F5-4F4C-8053-50993456A80D}" type="presParOf" srcId="{ECC8F1ED-09E2-4C16-87D2-7E8083CC7382}" destId="{E2F077A6-B9C9-402D-B392-53047CDB57E7}" srcOrd="0" destOrd="0" presId="urn:microsoft.com/office/officeart/2005/8/layout/bProcess4"/>
    <dgm:cxn modelId="{75304964-2537-4023-B0AF-F46D9D2CB81E}" type="presParOf" srcId="{ECC8F1ED-09E2-4C16-87D2-7E8083CC7382}" destId="{522CCBCA-5C26-4F75-A63E-CCE6DC03E11F}" srcOrd="1" destOrd="0" presId="urn:microsoft.com/office/officeart/2005/8/layout/bProcess4"/>
    <dgm:cxn modelId="{1D00AE29-F8F8-4DC0-B7A7-F0CC2E60221A}" type="presParOf" srcId="{33E4CE33-4639-4128-A709-DC07C3122B05}" destId="{0177D11F-37B1-41F5-96EF-C9283102FE5C}" srcOrd="15" destOrd="0" presId="urn:microsoft.com/office/officeart/2005/8/layout/bProcess4"/>
    <dgm:cxn modelId="{DFDFFAD5-E783-4C64-9C0A-48C59C3E0CDD}" type="presParOf" srcId="{33E4CE33-4639-4128-A709-DC07C3122B05}" destId="{8CECE3E7-0E5A-4A6E-9FCA-6D9851034752}" srcOrd="16" destOrd="0" presId="urn:microsoft.com/office/officeart/2005/8/layout/bProcess4"/>
    <dgm:cxn modelId="{97628C6D-6878-4B42-8FEF-4C05B6E15B2C}" type="presParOf" srcId="{8CECE3E7-0E5A-4A6E-9FCA-6D9851034752}" destId="{B294F5BF-4A98-44DB-A770-3AB2F62E7A62}" srcOrd="0" destOrd="0" presId="urn:microsoft.com/office/officeart/2005/8/layout/bProcess4"/>
    <dgm:cxn modelId="{86EA0935-B0CD-4142-879E-F4EC82C497ED}" type="presParOf" srcId="{8CECE3E7-0E5A-4A6E-9FCA-6D9851034752}" destId="{26530152-3675-4619-8CD3-44E64227B26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63D8838-00B6-42A2-80A2-AD7F6EDFC673}" type="doc">
      <dgm:prSet loTypeId="urn:microsoft.com/office/officeart/2005/8/layout/hProcess7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07092123-B782-4900-BD09-07646BCA1B57}">
      <dgm:prSet phldrT="[Texto]"/>
      <dgm:spPr/>
      <dgm:t>
        <a:bodyPr/>
        <a:lstStyle/>
        <a:p>
          <a:pPr algn="ctr"/>
          <a:r>
            <a:rPr lang="es-US" b="1" dirty="0">
              <a:solidFill>
                <a:schemeClr val="tx1"/>
              </a:solidFill>
            </a:rPr>
            <a:t>META</a:t>
          </a:r>
          <a:endParaRPr lang="es-EC" b="1" dirty="0">
            <a:solidFill>
              <a:schemeClr val="tx1"/>
            </a:solidFill>
          </a:endParaRPr>
        </a:p>
      </dgm:t>
    </dgm:pt>
    <dgm:pt modelId="{567A6740-7418-4654-BE92-696837AC8D0F}" type="parTrans" cxnId="{BD322C50-1E5F-40C2-9544-AECC0B09955E}">
      <dgm:prSet/>
      <dgm:spPr/>
      <dgm:t>
        <a:bodyPr/>
        <a:lstStyle/>
        <a:p>
          <a:endParaRPr lang="es-EC"/>
        </a:p>
      </dgm:t>
    </dgm:pt>
    <dgm:pt modelId="{2AEEEEEB-69FB-4D74-88A9-AFA702F76C36}" type="sibTrans" cxnId="{BD322C50-1E5F-40C2-9544-AECC0B09955E}">
      <dgm:prSet/>
      <dgm:spPr/>
      <dgm:t>
        <a:bodyPr/>
        <a:lstStyle/>
        <a:p>
          <a:endParaRPr lang="es-EC"/>
        </a:p>
      </dgm:t>
    </dgm:pt>
    <dgm:pt modelId="{FAE6EE16-5F15-4E49-9DB0-97FCD1F5AC46}">
      <dgm:prSet phldrT="[Texto]" custT="1"/>
      <dgm:spPr/>
      <dgm:t>
        <a:bodyPr/>
        <a:lstStyle/>
        <a:p>
          <a:r>
            <a:rPr lang="es-EC" sz="2000" dirty="0" smtClean="0"/>
            <a:t>Contar con personal </a:t>
          </a:r>
          <a:r>
            <a:rPr lang="es-EC" sz="2000" dirty="0"/>
            <a:t>altamente </a:t>
          </a:r>
          <a:r>
            <a:rPr lang="es-EC" sz="2000" dirty="0" smtClean="0"/>
            <a:t>capacitado, multidisciplinario </a:t>
          </a:r>
          <a:r>
            <a:rPr lang="es-EC" sz="2000" dirty="0"/>
            <a:t>que sea eficiente ante las necesidades que posea la empresa, para lograr un mayor crecimiento.</a:t>
          </a:r>
        </a:p>
      </dgm:t>
    </dgm:pt>
    <dgm:pt modelId="{9FFC7B2A-A160-49BC-A87F-299B0968BEB1}" type="parTrans" cxnId="{F52F0171-8919-4905-B7EA-CB91A50116CE}">
      <dgm:prSet/>
      <dgm:spPr/>
      <dgm:t>
        <a:bodyPr/>
        <a:lstStyle/>
        <a:p>
          <a:endParaRPr lang="es-EC"/>
        </a:p>
      </dgm:t>
    </dgm:pt>
    <dgm:pt modelId="{88AB28CB-3B72-4C37-95AA-806C95BD6462}" type="sibTrans" cxnId="{F52F0171-8919-4905-B7EA-CB91A50116CE}">
      <dgm:prSet/>
      <dgm:spPr/>
      <dgm:t>
        <a:bodyPr/>
        <a:lstStyle/>
        <a:p>
          <a:endParaRPr lang="es-EC"/>
        </a:p>
      </dgm:t>
    </dgm:pt>
    <dgm:pt modelId="{069620F8-E390-4294-BAF6-07CE7EDEEEB0}">
      <dgm:prSet phldrT="[Texto]"/>
      <dgm:spPr/>
      <dgm:t>
        <a:bodyPr/>
        <a:lstStyle/>
        <a:p>
          <a:r>
            <a:rPr lang="es-US" dirty="0"/>
            <a:t>ESTRATEGIA</a:t>
          </a:r>
          <a:endParaRPr lang="es-EC" dirty="0"/>
        </a:p>
      </dgm:t>
    </dgm:pt>
    <dgm:pt modelId="{51D26C30-8510-4F6F-B3FC-93ED5E7B4368}" type="parTrans" cxnId="{BB579C97-364E-4DDA-B21D-0BBA1FB2FCB4}">
      <dgm:prSet/>
      <dgm:spPr/>
      <dgm:t>
        <a:bodyPr/>
        <a:lstStyle/>
        <a:p>
          <a:endParaRPr lang="es-EC"/>
        </a:p>
      </dgm:t>
    </dgm:pt>
    <dgm:pt modelId="{E57CC3CD-EB13-4035-90BC-C2D51A4D309E}" type="sibTrans" cxnId="{BB579C97-364E-4DDA-B21D-0BBA1FB2FCB4}">
      <dgm:prSet/>
      <dgm:spPr/>
      <dgm:t>
        <a:bodyPr/>
        <a:lstStyle/>
        <a:p>
          <a:endParaRPr lang="es-EC"/>
        </a:p>
      </dgm:t>
    </dgm:pt>
    <dgm:pt modelId="{E80ACDDA-59CA-49FE-82D8-DE113DF2AF7E}">
      <dgm:prSet phldrT="[Texto]" custT="1"/>
      <dgm:spPr/>
      <dgm:t>
        <a:bodyPr/>
        <a:lstStyle/>
        <a:p>
          <a:r>
            <a:rPr lang="es-EC" sz="2000" dirty="0"/>
            <a:t>Capacitar periódicamente al personal sobre técnicas de ventas, atención al cliente</a:t>
          </a:r>
          <a:r>
            <a:rPr lang="es-EC" sz="2000" b="1" dirty="0"/>
            <a:t> </a:t>
          </a:r>
          <a:r>
            <a:rPr lang="es-EC" sz="2000" dirty="0"/>
            <a:t>y mercadeo.</a:t>
          </a:r>
        </a:p>
      </dgm:t>
    </dgm:pt>
    <dgm:pt modelId="{9769F362-1547-43D9-B788-42A21588C05A}" type="parTrans" cxnId="{982EB4F5-2C2B-491A-82AF-2600F7EA1246}">
      <dgm:prSet/>
      <dgm:spPr/>
      <dgm:t>
        <a:bodyPr/>
        <a:lstStyle/>
        <a:p>
          <a:endParaRPr lang="es-EC"/>
        </a:p>
      </dgm:t>
    </dgm:pt>
    <dgm:pt modelId="{376E21E4-92F8-4207-8931-9E4972138E44}" type="sibTrans" cxnId="{982EB4F5-2C2B-491A-82AF-2600F7EA1246}">
      <dgm:prSet/>
      <dgm:spPr/>
      <dgm:t>
        <a:bodyPr/>
        <a:lstStyle/>
        <a:p>
          <a:endParaRPr lang="es-EC"/>
        </a:p>
      </dgm:t>
    </dgm:pt>
    <dgm:pt modelId="{E8DD80D9-8943-424D-9F0F-57A169A2E504}">
      <dgm:prSet phldrT="[Texto]"/>
      <dgm:spPr/>
      <dgm:t>
        <a:bodyPr/>
        <a:lstStyle/>
        <a:p>
          <a:r>
            <a:rPr lang="es-US" dirty="0"/>
            <a:t>POLÍTICAS</a:t>
          </a:r>
          <a:endParaRPr lang="es-EC" dirty="0"/>
        </a:p>
      </dgm:t>
    </dgm:pt>
    <dgm:pt modelId="{FB0EC3F9-2B98-4663-A078-DCE3810E223D}" type="parTrans" cxnId="{4D9A1E01-A8FB-46D5-8A95-A192FC556BAE}">
      <dgm:prSet/>
      <dgm:spPr/>
      <dgm:t>
        <a:bodyPr/>
        <a:lstStyle/>
        <a:p>
          <a:endParaRPr lang="es-EC"/>
        </a:p>
      </dgm:t>
    </dgm:pt>
    <dgm:pt modelId="{70AB3AFC-2326-4BF3-970E-29A7E491CAAE}" type="sibTrans" cxnId="{4D9A1E01-A8FB-46D5-8A95-A192FC556BAE}">
      <dgm:prSet/>
      <dgm:spPr/>
      <dgm:t>
        <a:bodyPr/>
        <a:lstStyle/>
        <a:p>
          <a:endParaRPr lang="es-EC"/>
        </a:p>
      </dgm:t>
    </dgm:pt>
    <dgm:pt modelId="{6BF65D35-54D9-460C-ACCC-3FD428BF32B2}">
      <dgm:prSet phldrT="[Texto]"/>
      <dgm:spPr/>
      <dgm:t>
        <a:bodyPr/>
        <a:lstStyle/>
        <a:p>
          <a:r>
            <a:rPr lang="es-EC" dirty="0" smtClean="0"/>
            <a:t>Planes de ascensos</a:t>
          </a:r>
          <a:endParaRPr lang="es-EC" dirty="0"/>
        </a:p>
      </dgm:t>
    </dgm:pt>
    <dgm:pt modelId="{7E48C43F-80FD-40CA-B79F-559807E920F0}" type="parTrans" cxnId="{962179EF-DF76-4326-AA1A-014D5E8462A4}">
      <dgm:prSet/>
      <dgm:spPr/>
      <dgm:t>
        <a:bodyPr/>
        <a:lstStyle/>
        <a:p>
          <a:endParaRPr lang="es-EC"/>
        </a:p>
      </dgm:t>
    </dgm:pt>
    <dgm:pt modelId="{6C4F3A53-7671-4274-8BB2-3F596F1B6519}" type="sibTrans" cxnId="{962179EF-DF76-4326-AA1A-014D5E8462A4}">
      <dgm:prSet/>
      <dgm:spPr/>
      <dgm:t>
        <a:bodyPr/>
        <a:lstStyle/>
        <a:p>
          <a:endParaRPr lang="es-EC"/>
        </a:p>
      </dgm:t>
    </dgm:pt>
    <dgm:pt modelId="{87AA9D21-85DC-4ED8-AC17-BDF06293591B}">
      <dgm:prSet/>
      <dgm:spPr/>
      <dgm:t>
        <a:bodyPr/>
        <a:lstStyle/>
        <a:p>
          <a:r>
            <a:rPr lang="es-EC" dirty="0"/>
            <a:t>Evaluar periódicamente al personal para evaluar la efectividad de la capacitación.</a:t>
          </a:r>
        </a:p>
      </dgm:t>
    </dgm:pt>
    <dgm:pt modelId="{47063528-86B5-43D3-BC4F-5CF273D952B5}" type="parTrans" cxnId="{ED636C8C-5599-4EAC-9491-F8C35C955453}">
      <dgm:prSet/>
      <dgm:spPr/>
      <dgm:t>
        <a:bodyPr/>
        <a:lstStyle/>
        <a:p>
          <a:endParaRPr lang="es-EC"/>
        </a:p>
      </dgm:t>
    </dgm:pt>
    <dgm:pt modelId="{49DFA401-5F2D-400D-A9BC-3C4A2193728F}" type="sibTrans" cxnId="{ED636C8C-5599-4EAC-9491-F8C35C955453}">
      <dgm:prSet/>
      <dgm:spPr/>
      <dgm:t>
        <a:bodyPr/>
        <a:lstStyle/>
        <a:p>
          <a:endParaRPr lang="es-EC"/>
        </a:p>
      </dgm:t>
    </dgm:pt>
    <dgm:pt modelId="{06E3B6A4-EB13-4692-8D7E-D73BBDB57626}">
      <dgm:prSet/>
      <dgm:spPr/>
      <dgm:t>
        <a:bodyPr/>
        <a:lstStyle/>
        <a:p>
          <a:r>
            <a:rPr lang="es-EC" dirty="0"/>
            <a:t>Medir el aumento del porcentaje de ventas por segmentos.</a:t>
          </a:r>
        </a:p>
        <a:p>
          <a:r>
            <a:rPr lang="es-US" dirty="0"/>
            <a:t>Realizar encuestas a clientes </a:t>
          </a:r>
          <a:r>
            <a:rPr lang="es-US" dirty="0" smtClean="0"/>
            <a:t>respecto </a:t>
          </a:r>
          <a:r>
            <a:rPr lang="es-US" dirty="0"/>
            <a:t>al servicio en el momento de afiliarse.</a:t>
          </a:r>
          <a:endParaRPr lang="es-EC" dirty="0"/>
        </a:p>
      </dgm:t>
    </dgm:pt>
    <dgm:pt modelId="{B45DD43D-BD5E-4CEF-9CE7-7EF306A9ED67}" type="parTrans" cxnId="{5A30A017-A894-44A9-8827-3B928C23E5DB}">
      <dgm:prSet/>
      <dgm:spPr/>
      <dgm:t>
        <a:bodyPr/>
        <a:lstStyle/>
        <a:p>
          <a:endParaRPr lang="es-EC"/>
        </a:p>
      </dgm:t>
    </dgm:pt>
    <dgm:pt modelId="{A5FDDD09-9E7B-4D1B-BB68-A97FE6A0AE1D}" type="sibTrans" cxnId="{5A30A017-A894-44A9-8827-3B928C23E5DB}">
      <dgm:prSet/>
      <dgm:spPr/>
      <dgm:t>
        <a:bodyPr/>
        <a:lstStyle/>
        <a:p>
          <a:endParaRPr lang="es-EC"/>
        </a:p>
      </dgm:t>
    </dgm:pt>
    <dgm:pt modelId="{1E499B16-1867-4596-B74E-08E0BA852674}" type="pres">
      <dgm:prSet presAssocID="{563D8838-00B6-42A2-80A2-AD7F6EDFC6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BAB78C1-9813-4D51-975F-152E11EA0D57}" type="pres">
      <dgm:prSet presAssocID="{07092123-B782-4900-BD09-07646BCA1B57}" presName="compositeNode" presStyleCnt="0">
        <dgm:presLayoutVars>
          <dgm:bulletEnabled val="1"/>
        </dgm:presLayoutVars>
      </dgm:prSet>
      <dgm:spPr/>
    </dgm:pt>
    <dgm:pt modelId="{DB17BEE4-8387-4803-A5E7-C0229ED1799E}" type="pres">
      <dgm:prSet presAssocID="{07092123-B782-4900-BD09-07646BCA1B57}" presName="bgRect" presStyleLbl="node1" presStyleIdx="0" presStyleCnt="3"/>
      <dgm:spPr/>
      <dgm:t>
        <a:bodyPr/>
        <a:lstStyle/>
        <a:p>
          <a:endParaRPr lang="es-ES"/>
        </a:p>
      </dgm:t>
    </dgm:pt>
    <dgm:pt modelId="{D69FE2C2-034A-42A3-914B-CBF5B2290EC1}" type="pres">
      <dgm:prSet presAssocID="{07092123-B782-4900-BD09-07646BCA1B57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B238F05-2475-433B-902A-531B45159D5A}" type="pres">
      <dgm:prSet presAssocID="{07092123-B782-4900-BD09-07646BCA1B57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973DBB-3D04-4BA0-BC8D-1A1285A90281}" type="pres">
      <dgm:prSet presAssocID="{2AEEEEEB-69FB-4D74-88A9-AFA702F76C36}" presName="hSp" presStyleCnt="0"/>
      <dgm:spPr/>
    </dgm:pt>
    <dgm:pt modelId="{139E277C-48ED-4F18-A57E-457A61CA28CB}" type="pres">
      <dgm:prSet presAssocID="{2AEEEEEB-69FB-4D74-88A9-AFA702F76C36}" presName="vProcSp" presStyleCnt="0"/>
      <dgm:spPr/>
    </dgm:pt>
    <dgm:pt modelId="{97AED897-9854-4E3A-BCDA-5E8C194A1787}" type="pres">
      <dgm:prSet presAssocID="{2AEEEEEB-69FB-4D74-88A9-AFA702F76C36}" presName="vSp1" presStyleCnt="0"/>
      <dgm:spPr/>
    </dgm:pt>
    <dgm:pt modelId="{8B0E8BBC-4AE2-4F10-A57A-5FE90C4E0051}" type="pres">
      <dgm:prSet presAssocID="{2AEEEEEB-69FB-4D74-88A9-AFA702F76C36}" presName="simulatedConn" presStyleLbl="solidFgAcc1" presStyleIdx="0" presStyleCnt="2"/>
      <dgm:spPr/>
    </dgm:pt>
    <dgm:pt modelId="{A22095E6-6513-4BAA-9058-D4B4DDC92E5B}" type="pres">
      <dgm:prSet presAssocID="{2AEEEEEB-69FB-4D74-88A9-AFA702F76C36}" presName="vSp2" presStyleCnt="0"/>
      <dgm:spPr/>
    </dgm:pt>
    <dgm:pt modelId="{E9244766-B2E1-4C00-9DC4-BC2997F5D06C}" type="pres">
      <dgm:prSet presAssocID="{2AEEEEEB-69FB-4D74-88A9-AFA702F76C36}" presName="sibTrans" presStyleCnt="0"/>
      <dgm:spPr/>
    </dgm:pt>
    <dgm:pt modelId="{DEC28A67-40AA-4A0E-8D59-A3487408FE49}" type="pres">
      <dgm:prSet presAssocID="{069620F8-E390-4294-BAF6-07CE7EDEEEB0}" presName="compositeNode" presStyleCnt="0">
        <dgm:presLayoutVars>
          <dgm:bulletEnabled val="1"/>
        </dgm:presLayoutVars>
      </dgm:prSet>
      <dgm:spPr/>
    </dgm:pt>
    <dgm:pt modelId="{86C3B466-B5DE-4B92-BB15-B41D99A92C25}" type="pres">
      <dgm:prSet presAssocID="{069620F8-E390-4294-BAF6-07CE7EDEEEB0}" presName="bgRect" presStyleLbl="node1" presStyleIdx="1" presStyleCnt="3" custLinFactNeighborY="461"/>
      <dgm:spPr/>
      <dgm:t>
        <a:bodyPr/>
        <a:lstStyle/>
        <a:p>
          <a:endParaRPr lang="es-ES"/>
        </a:p>
      </dgm:t>
    </dgm:pt>
    <dgm:pt modelId="{C69F87A2-7AB6-47D0-A517-38002197E536}" type="pres">
      <dgm:prSet presAssocID="{069620F8-E390-4294-BAF6-07CE7EDEEEB0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FE4968-21D2-496F-A601-DF5853B32169}" type="pres">
      <dgm:prSet presAssocID="{069620F8-E390-4294-BAF6-07CE7EDEEEB0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B0D4A5-ADEA-4F61-9A4F-996821BA8154}" type="pres">
      <dgm:prSet presAssocID="{E57CC3CD-EB13-4035-90BC-C2D51A4D309E}" presName="hSp" presStyleCnt="0"/>
      <dgm:spPr/>
    </dgm:pt>
    <dgm:pt modelId="{898B216B-AA24-418E-ABD3-3772820CCCFD}" type="pres">
      <dgm:prSet presAssocID="{E57CC3CD-EB13-4035-90BC-C2D51A4D309E}" presName="vProcSp" presStyleCnt="0"/>
      <dgm:spPr/>
    </dgm:pt>
    <dgm:pt modelId="{43539B96-E894-49B2-9732-CB5BC28AFDDC}" type="pres">
      <dgm:prSet presAssocID="{E57CC3CD-EB13-4035-90BC-C2D51A4D309E}" presName="vSp1" presStyleCnt="0"/>
      <dgm:spPr/>
    </dgm:pt>
    <dgm:pt modelId="{3D2F48EA-2EAF-4608-91F4-D63539ABF404}" type="pres">
      <dgm:prSet presAssocID="{E57CC3CD-EB13-4035-90BC-C2D51A4D309E}" presName="simulatedConn" presStyleLbl="solidFgAcc1" presStyleIdx="1" presStyleCnt="2"/>
      <dgm:spPr/>
    </dgm:pt>
    <dgm:pt modelId="{8731D939-EAF7-48B4-8105-163C3F29FA35}" type="pres">
      <dgm:prSet presAssocID="{E57CC3CD-EB13-4035-90BC-C2D51A4D309E}" presName="vSp2" presStyleCnt="0"/>
      <dgm:spPr/>
    </dgm:pt>
    <dgm:pt modelId="{9E086C74-B2C1-4844-916E-FF322007052B}" type="pres">
      <dgm:prSet presAssocID="{E57CC3CD-EB13-4035-90BC-C2D51A4D309E}" presName="sibTrans" presStyleCnt="0"/>
      <dgm:spPr/>
    </dgm:pt>
    <dgm:pt modelId="{CBA00E6D-041B-4AC0-9C3E-11B2DDE05341}" type="pres">
      <dgm:prSet presAssocID="{E8DD80D9-8943-424D-9F0F-57A169A2E504}" presName="compositeNode" presStyleCnt="0">
        <dgm:presLayoutVars>
          <dgm:bulletEnabled val="1"/>
        </dgm:presLayoutVars>
      </dgm:prSet>
      <dgm:spPr/>
    </dgm:pt>
    <dgm:pt modelId="{3D4FACB2-F5F5-4773-8504-5859A5076C62}" type="pres">
      <dgm:prSet presAssocID="{E8DD80D9-8943-424D-9F0F-57A169A2E504}" presName="bgRect" presStyleLbl="node1" presStyleIdx="2" presStyleCnt="3"/>
      <dgm:spPr/>
      <dgm:t>
        <a:bodyPr/>
        <a:lstStyle/>
        <a:p>
          <a:endParaRPr lang="es-ES"/>
        </a:p>
      </dgm:t>
    </dgm:pt>
    <dgm:pt modelId="{E3B9E152-55C8-4B97-8963-D94B7ADECDE8}" type="pres">
      <dgm:prSet presAssocID="{E8DD80D9-8943-424D-9F0F-57A169A2E504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4F3084-3955-4DD2-8537-EC513E75CCDB}" type="pres">
      <dgm:prSet presAssocID="{E8DD80D9-8943-424D-9F0F-57A169A2E504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B579C97-364E-4DDA-B21D-0BBA1FB2FCB4}" srcId="{563D8838-00B6-42A2-80A2-AD7F6EDFC673}" destId="{069620F8-E390-4294-BAF6-07CE7EDEEEB0}" srcOrd="1" destOrd="0" parTransId="{51D26C30-8510-4F6F-B3FC-93ED5E7B4368}" sibTransId="{E57CC3CD-EB13-4035-90BC-C2D51A4D309E}"/>
    <dgm:cxn modelId="{0EAF80C0-97C5-4B24-BDEE-07EB9AEB2D68}" type="presOf" srcId="{E8DD80D9-8943-424D-9F0F-57A169A2E504}" destId="{3D4FACB2-F5F5-4773-8504-5859A5076C62}" srcOrd="0" destOrd="0" presId="urn:microsoft.com/office/officeart/2005/8/layout/hProcess7"/>
    <dgm:cxn modelId="{8ACFBD0F-A958-49E3-A3A1-A3C9BA489E21}" type="presOf" srcId="{6BF65D35-54D9-460C-ACCC-3FD428BF32B2}" destId="{C84F3084-3955-4DD2-8537-EC513E75CCDB}" srcOrd="0" destOrd="0" presId="urn:microsoft.com/office/officeart/2005/8/layout/hProcess7"/>
    <dgm:cxn modelId="{ED636C8C-5599-4EAC-9491-F8C35C955453}" srcId="{E8DD80D9-8943-424D-9F0F-57A169A2E504}" destId="{87AA9D21-85DC-4ED8-AC17-BDF06293591B}" srcOrd="1" destOrd="0" parTransId="{47063528-86B5-43D3-BC4F-5CF273D952B5}" sibTransId="{49DFA401-5F2D-400D-A9BC-3C4A2193728F}"/>
    <dgm:cxn modelId="{BD322C50-1E5F-40C2-9544-AECC0B09955E}" srcId="{563D8838-00B6-42A2-80A2-AD7F6EDFC673}" destId="{07092123-B782-4900-BD09-07646BCA1B57}" srcOrd="0" destOrd="0" parTransId="{567A6740-7418-4654-BE92-696837AC8D0F}" sibTransId="{2AEEEEEB-69FB-4D74-88A9-AFA702F76C36}"/>
    <dgm:cxn modelId="{211D5B49-1060-48D1-9D87-D8B72BEA6A77}" type="presOf" srcId="{07092123-B782-4900-BD09-07646BCA1B57}" destId="{DB17BEE4-8387-4803-A5E7-C0229ED1799E}" srcOrd="0" destOrd="0" presId="urn:microsoft.com/office/officeart/2005/8/layout/hProcess7"/>
    <dgm:cxn modelId="{F52F0171-8919-4905-B7EA-CB91A50116CE}" srcId="{07092123-B782-4900-BD09-07646BCA1B57}" destId="{FAE6EE16-5F15-4E49-9DB0-97FCD1F5AC46}" srcOrd="0" destOrd="0" parTransId="{9FFC7B2A-A160-49BC-A87F-299B0968BEB1}" sibTransId="{88AB28CB-3B72-4C37-95AA-806C95BD6462}"/>
    <dgm:cxn modelId="{4515D201-537F-47B7-A700-AA723D61C067}" type="presOf" srcId="{E8DD80D9-8943-424D-9F0F-57A169A2E504}" destId="{E3B9E152-55C8-4B97-8963-D94B7ADECDE8}" srcOrd="1" destOrd="0" presId="urn:microsoft.com/office/officeart/2005/8/layout/hProcess7"/>
    <dgm:cxn modelId="{9B25BB01-3DED-478D-9DCF-A15301E55BFD}" type="presOf" srcId="{07092123-B782-4900-BD09-07646BCA1B57}" destId="{D69FE2C2-034A-42A3-914B-CBF5B2290EC1}" srcOrd="1" destOrd="0" presId="urn:microsoft.com/office/officeart/2005/8/layout/hProcess7"/>
    <dgm:cxn modelId="{C3E3B39A-7D33-4511-BF32-BDACD29F4885}" type="presOf" srcId="{87AA9D21-85DC-4ED8-AC17-BDF06293591B}" destId="{C84F3084-3955-4DD2-8537-EC513E75CCDB}" srcOrd="0" destOrd="1" presId="urn:microsoft.com/office/officeart/2005/8/layout/hProcess7"/>
    <dgm:cxn modelId="{834CD293-965B-4D90-AF99-F24843CC55BE}" type="presOf" srcId="{FAE6EE16-5F15-4E49-9DB0-97FCD1F5AC46}" destId="{AB238F05-2475-433B-902A-531B45159D5A}" srcOrd="0" destOrd="0" presId="urn:microsoft.com/office/officeart/2005/8/layout/hProcess7"/>
    <dgm:cxn modelId="{B6A71DE3-6BD3-492D-9C8C-F4125E417D91}" type="presOf" srcId="{069620F8-E390-4294-BAF6-07CE7EDEEEB0}" destId="{C69F87A2-7AB6-47D0-A517-38002197E536}" srcOrd="1" destOrd="0" presId="urn:microsoft.com/office/officeart/2005/8/layout/hProcess7"/>
    <dgm:cxn modelId="{962179EF-DF76-4326-AA1A-014D5E8462A4}" srcId="{E8DD80D9-8943-424D-9F0F-57A169A2E504}" destId="{6BF65D35-54D9-460C-ACCC-3FD428BF32B2}" srcOrd="0" destOrd="0" parTransId="{7E48C43F-80FD-40CA-B79F-559807E920F0}" sibTransId="{6C4F3A53-7671-4274-8BB2-3F596F1B6519}"/>
    <dgm:cxn modelId="{982EB4F5-2C2B-491A-82AF-2600F7EA1246}" srcId="{069620F8-E390-4294-BAF6-07CE7EDEEEB0}" destId="{E80ACDDA-59CA-49FE-82D8-DE113DF2AF7E}" srcOrd="0" destOrd="0" parTransId="{9769F362-1547-43D9-B788-42A21588C05A}" sibTransId="{376E21E4-92F8-4207-8931-9E4972138E44}"/>
    <dgm:cxn modelId="{4D9A1E01-A8FB-46D5-8A95-A192FC556BAE}" srcId="{563D8838-00B6-42A2-80A2-AD7F6EDFC673}" destId="{E8DD80D9-8943-424D-9F0F-57A169A2E504}" srcOrd="2" destOrd="0" parTransId="{FB0EC3F9-2B98-4663-A078-DCE3810E223D}" sibTransId="{70AB3AFC-2326-4BF3-970E-29A7E491CAAE}"/>
    <dgm:cxn modelId="{5A30A017-A894-44A9-8827-3B928C23E5DB}" srcId="{E8DD80D9-8943-424D-9F0F-57A169A2E504}" destId="{06E3B6A4-EB13-4692-8D7E-D73BBDB57626}" srcOrd="2" destOrd="0" parTransId="{B45DD43D-BD5E-4CEF-9CE7-7EF306A9ED67}" sibTransId="{A5FDDD09-9E7B-4D1B-BB68-A97FE6A0AE1D}"/>
    <dgm:cxn modelId="{3E390D41-4BC1-4672-B473-9F5C6F57A8BE}" type="presOf" srcId="{069620F8-E390-4294-BAF6-07CE7EDEEEB0}" destId="{86C3B466-B5DE-4B92-BB15-B41D99A92C25}" srcOrd="0" destOrd="0" presId="urn:microsoft.com/office/officeart/2005/8/layout/hProcess7"/>
    <dgm:cxn modelId="{A025CA5A-A3A1-45D8-8273-26B2EFF6FADA}" type="presOf" srcId="{563D8838-00B6-42A2-80A2-AD7F6EDFC673}" destId="{1E499B16-1867-4596-B74E-08E0BA852674}" srcOrd="0" destOrd="0" presId="urn:microsoft.com/office/officeart/2005/8/layout/hProcess7"/>
    <dgm:cxn modelId="{89D22150-15C3-4176-BD4B-5199B0372778}" type="presOf" srcId="{06E3B6A4-EB13-4692-8D7E-D73BBDB57626}" destId="{C84F3084-3955-4DD2-8537-EC513E75CCDB}" srcOrd="0" destOrd="2" presId="urn:microsoft.com/office/officeart/2005/8/layout/hProcess7"/>
    <dgm:cxn modelId="{34FC9719-ED65-495F-A712-7711490B12A5}" type="presOf" srcId="{E80ACDDA-59CA-49FE-82D8-DE113DF2AF7E}" destId="{61FE4968-21D2-496F-A601-DF5853B32169}" srcOrd="0" destOrd="0" presId="urn:microsoft.com/office/officeart/2005/8/layout/hProcess7"/>
    <dgm:cxn modelId="{038C1253-7B37-460D-93BC-783995743E9B}" type="presParOf" srcId="{1E499B16-1867-4596-B74E-08E0BA852674}" destId="{2BAB78C1-9813-4D51-975F-152E11EA0D57}" srcOrd="0" destOrd="0" presId="urn:microsoft.com/office/officeart/2005/8/layout/hProcess7"/>
    <dgm:cxn modelId="{E16C7E55-3EB2-4C61-8FA4-6C39A2C35F8A}" type="presParOf" srcId="{2BAB78C1-9813-4D51-975F-152E11EA0D57}" destId="{DB17BEE4-8387-4803-A5E7-C0229ED1799E}" srcOrd="0" destOrd="0" presId="urn:microsoft.com/office/officeart/2005/8/layout/hProcess7"/>
    <dgm:cxn modelId="{3D19AAD1-7C38-4CEB-B09D-2C8EFCF7D0FE}" type="presParOf" srcId="{2BAB78C1-9813-4D51-975F-152E11EA0D57}" destId="{D69FE2C2-034A-42A3-914B-CBF5B2290EC1}" srcOrd="1" destOrd="0" presId="urn:microsoft.com/office/officeart/2005/8/layout/hProcess7"/>
    <dgm:cxn modelId="{CDD22C6A-A9F9-4D64-8B66-CACC1E1C89D2}" type="presParOf" srcId="{2BAB78C1-9813-4D51-975F-152E11EA0D57}" destId="{AB238F05-2475-433B-902A-531B45159D5A}" srcOrd="2" destOrd="0" presId="urn:microsoft.com/office/officeart/2005/8/layout/hProcess7"/>
    <dgm:cxn modelId="{EB682747-61C3-46B2-B7C2-38838E667BA9}" type="presParOf" srcId="{1E499B16-1867-4596-B74E-08E0BA852674}" destId="{3E973DBB-3D04-4BA0-BC8D-1A1285A90281}" srcOrd="1" destOrd="0" presId="urn:microsoft.com/office/officeart/2005/8/layout/hProcess7"/>
    <dgm:cxn modelId="{E130D728-9DCC-43B9-ADFB-EAF730234D81}" type="presParOf" srcId="{1E499B16-1867-4596-B74E-08E0BA852674}" destId="{139E277C-48ED-4F18-A57E-457A61CA28CB}" srcOrd="2" destOrd="0" presId="urn:microsoft.com/office/officeart/2005/8/layout/hProcess7"/>
    <dgm:cxn modelId="{56540EB4-356F-4B64-8A21-D9FD337BB93A}" type="presParOf" srcId="{139E277C-48ED-4F18-A57E-457A61CA28CB}" destId="{97AED897-9854-4E3A-BCDA-5E8C194A1787}" srcOrd="0" destOrd="0" presId="urn:microsoft.com/office/officeart/2005/8/layout/hProcess7"/>
    <dgm:cxn modelId="{2FAD32F9-6E0A-438F-88A9-9998CD2E86A7}" type="presParOf" srcId="{139E277C-48ED-4F18-A57E-457A61CA28CB}" destId="{8B0E8BBC-4AE2-4F10-A57A-5FE90C4E0051}" srcOrd="1" destOrd="0" presId="urn:microsoft.com/office/officeart/2005/8/layout/hProcess7"/>
    <dgm:cxn modelId="{B5B8DD67-0D6B-4C07-90F5-25F0AD33712C}" type="presParOf" srcId="{139E277C-48ED-4F18-A57E-457A61CA28CB}" destId="{A22095E6-6513-4BAA-9058-D4B4DDC92E5B}" srcOrd="2" destOrd="0" presId="urn:microsoft.com/office/officeart/2005/8/layout/hProcess7"/>
    <dgm:cxn modelId="{BFD1B8A6-1F49-4E1B-B724-579D0E959790}" type="presParOf" srcId="{1E499B16-1867-4596-B74E-08E0BA852674}" destId="{E9244766-B2E1-4C00-9DC4-BC2997F5D06C}" srcOrd="3" destOrd="0" presId="urn:microsoft.com/office/officeart/2005/8/layout/hProcess7"/>
    <dgm:cxn modelId="{2F996FEC-8837-4344-8EB8-808DD51DEA11}" type="presParOf" srcId="{1E499B16-1867-4596-B74E-08E0BA852674}" destId="{DEC28A67-40AA-4A0E-8D59-A3487408FE49}" srcOrd="4" destOrd="0" presId="urn:microsoft.com/office/officeart/2005/8/layout/hProcess7"/>
    <dgm:cxn modelId="{02E0694C-A839-42DD-88CA-DBE9D252717B}" type="presParOf" srcId="{DEC28A67-40AA-4A0E-8D59-A3487408FE49}" destId="{86C3B466-B5DE-4B92-BB15-B41D99A92C25}" srcOrd="0" destOrd="0" presId="urn:microsoft.com/office/officeart/2005/8/layout/hProcess7"/>
    <dgm:cxn modelId="{871671D6-6E0A-47E9-B333-1C27D1E6984A}" type="presParOf" srcId="{DEC28A67-40AA-4A0E-8D59-A3487408FE49}" destId="{C69F87A2-7AB6-47D0-A517-38002197E536}" srcOrd="1" destOrd="0" presId="urn:microsoft.com/office/officeart/2005/8/layout/hProcess7"/>
    <dgm:cxn modelId="{DC8DF012-948E-493A-96DC-467927FFAE3B}" type="presParOf" srcId="{DEC28A67-40AA-4A0E-8D59-A3487408FE49}" destId="{61FE4968-21D2-496F-A601-DF5853B32169}" srcOrd="2" destOrd="0" presId="urn:microsoft.com/office/officeart/2005/8/layout/hProcess7"/>
    <dgm:cxn modelId="{DA2729B6-3B6C-49DF-942C-31BABB98D3A1}" type="presParOf" srcId="{1E499B16-1867-4596-B74E-08E0BA852674}" destId="{4CB0D4A5-ADEA-4F61-9A4F-996821BA8154}" srcOrd="5" destOrd="0" presId="urn:microsoft.com/office/officeart/2005/8/layout/hProcess7"/>
    <dgm:cxn modelId="{ED50D7CB-6C27-4790-A49A-537DDD299575}" type="presParOf" srcId="{1E499B16-1867-4596-B74E-08E0BA852674}" destId="{898B216B-AA24-418E-ABD3-3772820CCCFD}" srcOrd="6" destOrd="0" presId="urn:microsoft.com/office/officeart/2005/8/layout/hProcess7"/>
    <dgm:cxn modelId="{ADB7B053-438A-4610-A1ED-B66980B4D106}" type="presParOf" srcId="{898B216B-AA24-418E-ABD3-3772820CCCFD}" destId="{43539B96-E894-49B2-9732-CB5BC28AFDDC}" srcOrd="0" destOrd="0" presId="urn:microsoft.com/office/officeart/2005/8/layout/hProcess7"/>
    <dgm:cxn modelId="{A0C39F8F-E83A-4CF4-A1B3-C967796F9308}" type="presParOf" srcId="{898B216B-AA24-418E-ABD3-3772820CCCFD}" destId="{3D2F48EA-2EAF-4608-91F4-D63539ABF404}" srcOrd="1" destOrd="0" presId="urn:microsoft.com/office/officeart/2005/8/layout/hProcess7"/>
    <dgm:cxn modelId="{713B3C8E-50E6-414F-A876-B57308173688}" type="presParOf" srcId="{898B216B-AA24-418E-ABD3-3772820CCCFD}" destId="{8731D939-EAF7-48B4-8105-163C3F29FA35}" srcOrd="2" destOrd="0" presId="urn:microsoft.com/office/officeart/2005/8/layout/hProcess7"/>
    <dgm:cxn modelId="{0E438F58-584D-4DCE-A6B4-226117078C34}" type="presParOf" srcId="{1E499B16-1867-4596-B74E-08E0BA852674}" destId="{9E086C74-B2C1-4844-916E-FF322007052B}" srcOrd="7" destOrd="0" presId="urn:microsoft.com/office/officeart/2005/8/layout/hProcess7"/>
    <dgm:cxn modelId="{2C1D3392-F29D-4317-91DD-0925739B2BF5}" type="presParOf" srcId="{1E499B16-1867-4596-B74E-08E0BA852674}" destId="{CBA00E6D-041B-4AC0-9C3E-11B2DDE05341}" srcOrd="8" destOrd="0" presId="urn:microsoft.com/office/officeart/2005/8/layout/hProcess7"/>
    <dgm:cxn modelId="{6E0C6A5C-6982-4EAA-B7BC-600260BB53FA}" type="presParOf" srcId="{CBA00E6D-041B-4AC0-9C3E-11B2DDE05341}" destId="{3D4FACB2-F5F5-4773-8504-5859A5076C62}" srcOrd="0" destOrd="0" presId="urn:microsoft.com/office/officeart/2005/8/layout/hProcess7"/>
    <dgm:cxn modelId="{5F9BD275-B36A-470E-BB06-4706F374E58E}" type="presParOf" srcId="{CBA00E6D-041B-4AC0-9C3E-11B2DDE05341}" destId="{E3B9E152-55C8-4B97-8963-D94B7ADECDE8}" srcOrd="1" destOrd="0" presId="urn:microsoft.com/office/officeart/2005/8/layout/hProcess7"/>
    <dgm:cxn modelId="{B17B23E9-6BC5-4269-B735-01F4257009F3}" type="presParOf" srcId="{CBA00E6D-041B-4AC0-9C3E-11B2DDE05341}" destId="{C84F3084-3955-4DD2-8537-EC513E75CCDB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EAB0A0B-FF17-4B5B-BDAE-CEFE8A8B5548}" type="doc">
      <dgm:prSet loTypeId="urn:microsoft.com/office/officeart/2005/8/layout/process1" loCatId="process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s-EC"/>
        </a:p>
      </dgm:t>
    </dgm:pt>
    <dgm:pt modelId="{6262ED06-015E-436E-BCC6-C68B71747A25}">
      <dgm:prSet phldrT="[Texto]" custT="1"/>
      <dgm:spPr/>
      <dgm:t>
        <a:bodyPr/>
        <a:lstStyle/>
        <a:p>
          <a:pPr algn="l"/>
          <a:r>
            <a:rPr lang="es-EC" sz="2400" dirty="0" smtClean="0">
              <a:solidFill>
                <a:schemeClr val="tx1"/>
              </a:solidFill>
            </a:rPr>
            <a:t>-Realizar </a:t>
          </a:r>
          <a:r>
            <a:rPr lang="es-EC" sz="2400" dirty="0">
              <a:solidFill>
                <a:schemeClr val="tx1"/>
              </a:solidFill>
            </a:rPr>
            <a:t>encuestas para evaluar el nivel de conocimiento de la capacitación.</a:t>
          </a:r>
        </a:p>
        <a:p>
          <a:pPr algn="l"/>
          <a:r>
            <a:rPr lang="es-EC" sz="2400" dirty="0" smtClean="0">
              <a:solidFill>
                <a:schemeClr val="tx1"/>
              </a:solidFill>
            </a:rPr>
            <a:t>-Observar </a:t>
          </a:r>
          <a:r>
            <a:rPr lang="es-EC" sz="2400" dirty="0">
              <a:solidFill>
                <a:schemeClr val="tx1"/>
              </a:solidFill>
            </a:rPr>
            <a:t>el proceso de atención al cliente para determinar si se están aplicando los métodos recomendados</a:t>
          </a:r>
          <a:r>
            <a:rPr lang="es-EC" sz="2000" dirty="0" smtClean="0">
              <a:solidFill>
                <a:schemeClr val="tx1"/>
              </a:solidFill>
            </a:rPr>
            <a:t>.</a:t>
          </a:r>
        </a:p>
        <a:p>
          <a:pPr algn="l"/>
          <a:r>
            <a:rPr lang="es-EC" sz="2400" dirty="0" smtClean="0">
              <a:solidFill>
                <a:schemeClr val="tx1"/>
              </a:solidFill>
            </a:rPr>
            <a:t>-Medir el impacto de las promociones</a:t>
          </a:r>
        </a:p>
        <a:p>
          <a:pPr algn="ctr"/>
          <a:endParaRPr lang="es-EC" sz="2000" dirty="0">
            <a:solidFill>
              <a:schemeClr val="tx1"/>
            </a:solidFill>
          </a:endParaRPr>
        </a:p>
      </dgm:t>
    </dgm:pt>
    <dgm:pt modelId="{45D13E28-FD50-4CBB-B066-73927FD8A6A8}" type="parTrans" cxnId="{2C629982-08E0-48B1-B996-FFC99A1C3F8D}">
      <dgm:prSet/>
      <dgm:spPr/>
      <dgm:t>
        <a:bodyPr/>
        <a:lstStyle/>
        <a:p>
          <a:endParaRPr lang="es-EC"/>
        </a:p>
      </dgm:t>
    </dgm:pt>
    <dgm:pt modelId="{4235D442-3764-47EC-9B94-E4E2B53D6E47}" type="sibTrans" cxnId="{2C629982-08E0-48B1-B996-FFC99A1C3F8D}">
      <dgm:prSet/>
      <dgm:spPr/>
      <dgm:t>
        <a:bodyPr/>
        <a:lstStyle/>
        <a:p>
          <a:endParaRPr lang="es-EC"/>
        </a:p>
      </dgm:t>
    </dgm:pt>
    <dgm:pt modelId="{6A5240C0-A440-425A-93B1-2D79E2B0CAE6}">
      <dgm:prSet phldrT="[Texto]"/>
      <dgm:spPr/>
      <dgm:t>
        <a:bodyPr/>
        <a:lstStyle/>
        <a:p>
          <a:pPr algn="l"/>
          <a:r>
            <a:rPr lang="es-EC" dirty="0" smtClean="0">
              <a:solidFill>
                <a:schemeClr val="tx1"/>
              </a:solidFill>
            </a:rPr>
            <a:t>-Adquirir </a:t>
          </a:r>
          <a:r>
            <a:rPr lang="es-EC" dirty="0">
              <a:solidFill>
                <a:schemeClr val="tx1"/>
              </a:solidFill>
            </a:rPr>
            <a:t>nuevas habilidades, competencias y aumentar la eficiencia técnica del personal</a:t>
          </a:r>
        </a:p>
        <a:p>
          <a:pPr algn="l"/>
          <a:r>
            <a:rPr lang="es-EC" dirty="0" smtClean="0">
              <a:solidFill>
                <a:schemeClr val="tx1"/>
              </a:solidFill>
            </a:rPr>
            <a:t>-Servicio </a:t>
          </a:r>
          <a:r>
            <a:rPr lang="es-EC" dirty="0">
              <a:solidFill>
                <a:schemeClr val="tx1"/>
              </a:solidFill>
            </a:rPr>
            <a:t>mejorado y especializado acoplado a la filosofía </a:t>
          </a:r>
          <a:r>
            <a:rPr lang="es-EC" dirty="0" smtClean="0">
              <a:solidFill>
                <a:schemeClr val="tx1"/>
              </a:solidFill>
            </a:rPr>
            <a:t>empresarial de seguros.</a:t>
          </a:r>
        </a:p>
        <a:p>
          <a:pPr algn="l"/>
          <a:r>
            <a:rPr lang="es-EC" dirty="0" smtClean="0">
              <a:solidFill>
                <a:schemeClr val="tx1"/>
              </a:solidFill>
            </a:rPr>
            <a:t>-Fidelidad del cliente</a:t>
          </a:r>
        </a:p>
        <a:p>
          <a:pPr algn="ctr"/>
          <a:endParaRPr lang="es-EC" dirty="0">
            <a:solidFill>
              <a:schemeClr val="tx1"/>
            </a:solidFill>
          </a:endParaRPr>
        </a:p>
      </dgm:t>
    </dgm:pt>
    <dgm:pt modelId="{3C393558-6B05-4CA9-9B8F-5789BEF4C45B}" type="parTrans" cxnId="{036C2A3E-41D4-445C-90C1-9404AFC995CD}">
      <dgm:prSet/>
      <dgm:spPr/>
      <dgm:t>
        <a:bodyPr/>
        <a:lstStyle/>
        <a:p>
          <a:endParaRPr lang="es-EC"/>
        </a:p>
      </dgm:t>
    </dgm:pt>
    <dgm:pt modelId="{5A196276-FBC1-42D7-9EB0-6C8418101CF1}" type="sibTrans" cxnId="{036C2A3E-41D4-445C-90C1-9404AFC995CD}">
      <dgm:prSet/>
      <dgm:spPr/>
      <dgm:t>
        <a:bodyPr/>
        <a:lstStyle/>
        <a:p>
          <a:endParaRPr lang="es-EC"/>
        </a:p>
      </dgm:t>
    </dgm:pt>
    <dgm:pt modelId="{B6508D24-E34C-4AEB-9E93-C8F06457FBDF}" type="pres">
      <dgm:prSet presAssocID="{9EAB0A0B-FF17-4B5B-BDAE-CEFE8A8B554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54AD2254-75B9-44E8-AB2A-449B4CD8A2ED}" type="pres">
      <dgm:prSet presAssocID="{6262ED06-015E-436E-BCC6-C68B71747A2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78C2B7B-6BF1-43E8-8D3F-DD69CE2291C2}" type="pres">
      <dgm:prSet presAssocID="{4235D442-3764-47EC-9B94-E4E2B53D6E47}" presName="sibTrans" presStyleLbl="sibTrans2D1" presStyleIdx="0" presStyleCnt="1"/>
      <dgm:spPr/>
      <dgm:t>
        <a:bodyPr/>
        <a:lstStyle/>
        <a:p>
          <a:endParaRPr lang="es-EC"/>
        </a:p>
      </dgm:t>
    </dgm:pt>
    <dgm:pt modelId="{7AB0AA46-A8B1-4D4B-98C9-773A388B332B}" type="pres">
      <dgm:prSet presAssocID="{4235D442-3764-47EC-9B94-E4E2B53D6E47}" presName="connectorText" presStyleLbl="sibTrans2D1" presStyleIdx="0" presStyleCnt="1"/>
      <dgm:spPr/>
      <dgm:t>
        <a:bodyPr/>
        <a:lstStyle/>
        <a:p>
          <a:endParaRPr lang="es-EC"/>
        </a:p>
      </dgm:t>
    </dgm:pt>
    <dgm:pt modelId="{07733ADA-4998-4B6B-889A-0DA6304AF2F0}" type="pres">
      <dgm:prSet presAssocID="{6A5240C0-A440-425A-93B1-2D79E2B0CAE6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36C2A3E-41D4-445C-90C1-9404AFC995CD}" srcId="{9EAB0A0B-FF17-4B5B-BDAE-CEFE8A8B5548}" destId="{6A5240C0-A440-425A-93B1-2D79E2B0CAE6}" srcOrd="1" destOrd="0" parTransId="{3C393558-6B05-4CA9-9B8F-5789BEF4C45B}" sibTransId="{5A196276-FBC1-42D7-9EB0-6C8418101CF1}"/>
    <dgm:cxn modelId="{70E50610-ADCE-4A58-AC01-7E5B13CD5E68}" type="presOf" srcId="{6A5240C0-A440-425A-93B1-2D79E2B0CAE6}" destId="{07733ADA-4998-4B6B-889A-0DA6304AF2F0}" srcOrd="0" destOrd="0" presId="urn:microsoft.com/office/officeart/2005/8/layout/process1"/>
    <dgm:cxn modelId="{9240C01E-A431-4B7D-94D6-CA50B0CAE03E}" type="presOf" srcId="{6262ED06-015E-436E-BCC6-C68B71747A25}" destId="{54AD2254-75B9-44E8-AB2A-449B4CD8A2ED}" srcOrd="0" destOrd="0" presId="urn:microsoft.com/office/officeart/2005/8/layout/process1"/>
    <dgm:cxn modelId="{2C629982-08E0-48B1-B996-FFC99A1C3F8D}" srcId="{9EAB0A0B-FF17-4B5B-BDAE-CEFE8A8B5548}" destId="{6262ED06-015E-436E-BCC6-C68B71747A25}" srcOrd="0" destOrd="0" parTransId="{45D13E28-FD50-4CBB-B066-73927FD8A6A8}" sibTransId="{4235D442-3764-47EC-9B94-E4E2B53D6E47}"/>
    <dgm:cxn modelId="{F49CE710-585E-49F2-9D29-897EDBAEB5B8}" type="presOf" srcId="{9EAB0A0B-FF17-4B5B-BDAE-CEFE8A8B5548}" destId="{B6508D24-E34C-4AEB-9E93-C8F06457FBDF}" srcOrd="0" destOrd="0" presId="urn:microsoft.com/office/officeart/2005/8/layout/process1"/>
    <dgm:cxn modelId="{5326BE42-47CA-4DA3-B9DA-08D06C94D64F}" type="presOf" srcId="{4235D442-3764-47EC-9B94-E4E2B53D6E47}" destId="{7AB0AA46-A8B1-4D4B-98C9-773A388B332B}" srcOrd="1" destOrd="0" presId="urn:microsoft.com/office/officeart/2005/8/layout/process1"/>
    <dgm:cxn modelId="{2D14A526-DA15-4C65-AC02-57A5BCFDC4F3}" type="presOf" srcId="{4235D442-3764-47EC-9B94-E4E2B53D6E47}" destId="{C78C2B7B-6BF1-43E8-8D3F-DD69CE2291C2}" srcOrd="0" destOrd="0" presId="urn:microsoft.com/office/officeart/2005/8/layout/process1"/>
    <dgm:cxn modelId="{01BA007A-2502-4B1C-9471-20F4D8426803}" type="presParOf" srcId="{B6508D24-E34C-4AEB-9E93-C8F06457FBDF}" destId="{54AD2254-75B9-44E8-AB2A-449B4CD8A2ED}" srcOrd="0" destOrd="0" presId="urn:microsoft.com/office/officeart/2005/8/layout/process1"/>
    <dgm:cxn modelId="{F57CEC4F-14C8-40A4-9B9E-DF60C153D154}" type="presParOf" srcId="{B6508D24-E34C-4AEB-9E93-C8F06457FBDF}" destId="{C78C2B7B-6BF1-43E8-8D3F-DD69CE2291C2}" srcOrd="1" destOrd="0" presId="urn:microsoft.com/office/officeart/2005/8/layout/process1"/>
    <dgm:cxn modelId="{09F03412-3D3F-4524-AE34-7DDA3054CD53}" type="presParOf" srcId="{C78C2B7B-6BF1-43E8-8D3F-DD69CE2291C2}" destId="{7AB0AA46-A8B1-4D4B-98C9-773A388B332B}" srcOrd="0" destOrd="0" presId="urn:microsoft.com/office/officeart/2005/8/layout/process1"/>
    <dgm:cxn modelId="{81C54CDF-F2A1-4474-9063-6E6CB2D92970}" type="presParOf" srcId="{B6508D24-E34C-4AEB-9E93-C8F06457FBDF}" destId="{07733ADA-4998-4B6B-889A-0DA6304AF2F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807148-7069-4327-A008-A64B33357F9E}" type="doc">
      <dgm:prSet loTypeId="urn:microsoft.com/office/officeart/2005/8/layout/hProcess10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A1C300F9-6CC1-44A0-ADB5-C3FFB5C21CA5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Perdida de clientes</a:t>
          </a:r>
          <a:endParaRPr lang="es-MX" dirty="0">
            <a:solidFill>
              <a:schemeClr val="tx1"/>
            </a:solidFill>
          </a:endParaRPr>
        </a:p>
      </dgm:t>
    </dgm:pt>
    <dgm:pt modelId="{968398D8-A656-40F3-89F0-255AB440B8C4}" type="parTrans" cxnId="{92277827-AFDB-4E2E-87A4-2CC63175A7F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BBDE37D-102E-4369-88D9-CDC8CEC20E2A}" type="sibTrans" cxnId="{92277827-AFDB-4E2E-87A4-2CC63175A7F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A4CCB58-8F20-4785-937D-FF6A58A96CB1}">
      <dgm:prSet phldrT="[Texto]"/>
      <dgm:spPr/>
      <dgm:t>
        <a:bodyPr/>
        <a:lstStyle/>
        <a:p>
          <a:r>
            <a:rPr lang="es-EC" dirty="0">
              <a:solidFill>
                <a:schemeClr val="tx1"/>
              </a:solidFill>
            </a:rPr>
            <a:t>Descenso de Utilidades </a:t>
          </a:r>
          <a:endParaRPr lang="es-MX" dirty="0">
            <a:solidFill>
              <a:schemeClr val="tx1"/>
            </a:solidFill>
          </a:endParaRPr>
        </a:p>
      </dgm:t>
    </dgm:pt>
    <dgm:pt modelId="{A5504F7C-BB81-4FBE-BCB9-6D2EEF821ACE}" type="parTrans" cxnId="{6DDEDC34-6680-462C-952C-C09676E8088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8CC2C1A-5F8A-4E4D-B4D8-A48A639CF222}" type="sibTrans" cxnId="{6DDEDC34-6680-462C-952C-C09676E80882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AD6C2AE-9641-42FB-A3C5-7E7E0719B1B5}">
      <dgm:prSet phldrT="[Texto]"/>
      <dgm:spPr/>
      <dgm:t>
        <a:bodyPr/>
        <a:lstStyle/>
        <a:p>
          <a:r>
            <a:rPr lang="es-EC" dirty="0" smtClean="0">
              <a:solidFill>
                <a:schemeClr val="tx1"/>
              </a:solidFill>
            </a:rPr>
            <a:t>Incumplimiento de servicios</a:t>
          </a:r>
          <a:endParaRPr lang="es-MX" dirty="0">
            <a:solidFill>
              <a:schemeClr val="tx1"/>
            </a:solidFill>
          </a:endParaRPr>
        </a:p>
      </dgm:t>
    </dgm:pt>
    <dgm:pt modelId="{4A2BA2DD-8630-422E-9ECB-CF7FFEB83CC6}" type="sibTrans" cxnId="{B83E2B58-C15C-47BC-84DA-AA37EB86320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978165E-AC27-4048-AFC3-EC6B4E80E6C5}" type="parTrans" cxnId="{B83E2B58-C15C-47BC-84DA-AA37EB86320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02A75CD-C8C8-47C4-A506-06E117DEDBF9}" type="pres">
      <dgm:prSet presAssocID="{3B807148-7069-4327-A008-A64B33357F9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D44E9B1-D3B2-49BD-BF46-E9A6A0386852}" type="pres">
      <dgm:prSet presAssocID="{A1C300F9-6CC1-44A0-ADB5-C3FFB5C21CA5}" presName="composite" presStyleCnt="0"/>
      <dgm:spPr/>
    </dgm:pt>
    <dgm:pt modelId="{F4DEA9FB-77E5-4EFB-B7FD-A2A69231D633}" type="pres">
      <dgm:prSet presAssocID="{A1C300F9-6CC1-44A0-ADB5-C3FFB5C21CA5}" presName="imagSh" presStyleLbl="bgImgPlace1" presStyleIdx="0" presStyleCnt="3" custScaleX="102176" custScaleY="99235" custLinFactNeighborX="10997" custLinFactNeighborY="-174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0" r="-40000"/>
          </a:stretch>
        </a:blipFill>
      </dgm:spPr>
    </dgm:pt>
    <dgm:pt modelId="{2C54FF26-7742-4E90-98C9-7BAA4DBF35AC}" type="pres">
      <dgm:prSet presAssocID="{A1C300F9-6CC1-44A0-ADB5-C3FFB5C21CA5}" presName="txNode" presStyleLbl="node1" presStyleIdx="0" presStyleCnt="3" custLinFactNeighborY="160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220526-A330-4E3A-A86A-5C7FCCD04DBD}" type="pres">
      <dgm:prSet presAssocID="{FBBDE37D-102E-4369-88D9-CDC8CEC20E2A}" presName="sibTrans" presStyleLbl="sibTrans2D1" presStyleIdx="0" presStyleCnt="2" custScaleX="127320" custLinFactY="5933" custLinFactNeighborX="20868" custLinFactNeighborY="100000"/>
      <dgm:spPr/>
      <dgm:t>
        <a:bodyPr/>
        <a:lstStyle/>
        <a:p>
          <a:endParaRPr lang="es-ES"/>
        </a:p>
      </dgm:t>
    </dgm:pt>
    <dgm:pt modelId="{19446E8E-9998-400F-9A8A-8104FF2DAF95}" type="pres">
      <dgm:prSet presAssocID="{FBBDE37D-102E-4369-88D9-CDC8CEC20E2A}" presName="connTx" presStyleLbl="sibTrans2D1" presStyleIdx="0" presStyleCnt="2"/>
      <dgm:spPr/>
      <dgm:t>
        <a:bodyPr/>
        <a:lstStyle/>
        <a:p>
          <a:endParaRPr lang="es-ES"/>
        </a:p>
      </dgm:t>
    </dgm:pt>
    <dgm:pt modelId="{C1227255-30CD-42B9-83C2-DF02358C003B}" type="pres">
      <dgm:prSet presAssocID="{7A4CCB58-8F20-4785-937D-FF6A58A96CB1}" presName="composite" presStyleCnt="0"/>
      <dgm:spPr/>
    </dgm:pt>
    <dgm:pt modelId="{15F9227B-84B8-4F8F-BF1B-5ABA6F2C06B2}" type="pres">
      <dgm:prSet presAssocID="{7A4CCB58-8F20-4785-937D-FF6A58A96CB1}" presName="imagSh" presStyleLbl="bgImgPlace1" presStyleIdx="1" presStyleCnt="3" custLinFactNeighborY="-1313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0A669D3E-15D6-4D74-B94D-58E46E18C547}" type="pres">
      <dgm:prSet presAssocID="{7A4CCB58-8F20-4785-937D-FF6A58A96CB1}" presName="txNode" presStyleLbl="node1" presStyleIdx="1" presStyleCnt="3" custLinFactNeighborY="160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99B193C-84C9-487A-B3CE-E242DFCABCA5}" type="pres">
      <dgm:prSet presAssocID="{F8CC2C1A-5F8A-4E4D-B4D8-A48A639CF222}" presName="sibTrans" presStyleLbl="sibTrans2D1" presStyleIdx="1" presStyleCnt="2" custLinFactY="5933" custLinFactNeighborX="20868" custLinFactNeighborY="100000"/>
      <dgm:spPr/>
      <dgm:t>
        <a:bodyPr/>
        <a:lstStyle/>
        <a:p>
          <a:endParaRPr lang="es-ES"/>
        </a:p>
      </dgm:t>
    </dgm:pt>
    <dgm:pt modelId="{3B772835-CDA5-4381-9C37-8F132449AD2C}" type="pres">
      <dgm:prSet presAssocID="{F8CC2C1A-5F8A-4E4D-B4D8-A48A639CF222}" presName="connTx" presStyleLbl="sibTrans2D1" presStyleIdx="1" presStyleCnt="2"/>
      <dgm:spPr/>
      <dgm:t>
        <a:bodyPr/>
        <a:lstStyle/>
        <a:p>
          <a:endParaRPr lang="es-ES"/>
        </a:p>
      </dgm:t>
    </dgm:pt>
    <dgm:pt modelId="{9232693F-AB17-47CD-AEFE-85B49DCD8498}" type="pres">
      <dgm:prSet presAssocID="{9AD6C2AE-9641-42FB-A3C5-7E7E0719B1B5}" presName="composite" presStyleCnt="0"/>
      <dgm:spPr/>
    </dgm:pt>
    <dgm:pt modelId="{DD95304E-1439-42E9-A933-23249F650126}" type="pres">
      <dgm:prSet presAssocID="{9AD6C2AE-9641-42FB-A3C5-7E7E0719B1B5}" presName="imagSh" presStyleLbl="bgImgPlace1" presStyleIdx="2" presStyleCnt="3" custScaleX="96771" custScaleY="90688" custLinFactNeighborY="-752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56BAD215-F61D-4053-9B62-BFB8A44500AF}" type="pres">
      <dgm:prSet presAssocID="{9AD6C2AE-9641-42FB-A3C5-7E7E0719B1B5}" presName="txNode" presStyleLbl="node1" presStyleIdx="2" presStyleCnt="3" custLinFactNeighborY="160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4165B4-48F9-414E-8625-3ECCCF74B89A}" type="presOf" srcId="{3B807148-7069-4327-A008-A64B33357F9E}" destId="{D02A75CD-C8C8-47C4-A506-06E117DEDBF9}" srcOrd="0" destOrd="0" presId="urn:microsoft.com/office/officeart/2005/8/layout/hProcess10"/>
    <dgm:cxn modelId="{B83E2B58-C15C-47BC-84DA-AA37EB863208}" srcId="{3B807148-7069-4327-A008-A64B33357F9E}" destId="{9AD6C2AE-9641-42FB-A3C5-7E7E0719B1B5}" srcOrd="2" destOrd="0" parTransId="{D978165E-AC27-4048-AFC3-EC6B4E80E6C5}" sibTransId="{4A2BA2DD-8630-422E-9ECB-CF7FFEB83CC6}"/>
    <dgm:cxn modelId="{EB452B89-5EB5-47D9-83BD-FED87ED42229}" type="presOf" srcId="{9AD6C2AE-9641-42FB-A3C5-7E7E0719B1B5}" destId="{56BAD215-F61D-4053-9B62-BFB8A44500AF}" srcOrd="0" destOrd="0" presId="urn:microsoft.com/office/officeart/2005/8/layout/hProcess10"/>
    <dgm:cxn modelId="{608B71C0-9B42-47B9-9B04-3B332A888B9D}" type="presOf" srcId="{7A4CCB58-8F20-4785-937D-FF6A58A96CB1}" destId="{0A669D3E-15D6-4D74-B94D-58E46E18C547}" srcOrd="0" destOrd="0" presId="urn:microsoft.com/office/officeart/2005/8/layout/hProcess10"/>
    <dgm:cxn modelId="{155F3C49-24E9-4C92-A370-5C42FE088B89}" type="presOf" srcId="{F8CC2C1A-5F8A-4E4D-B4D8-A48A639CF222}" destId="{3B772835-CDA5-4381-9C37-8F132449AD2C}" srcOrd="1" destOrd="0" presId="urn:microsoft.com/office/officeart/2005/8/layout/hProcess10"/>
    <dgm:cxn modelId="{F7CE1349-25F6-431E-8F8C-6FDE493E644F}" type="presOf" srcId="{F8CC2C1A-5F8A-4E4D-B4D8-A48A639CF222}" destId="{099B193C-84C9-487A-B3CE-E242DFCABCA5}" srcOrd="0" destOrd="0" presId="urn:microsoft.com/office/officeart/2005/8/layout/hProcess10"/>
    <dgm:cxn modelId="{6DDEDC34-6680-462C-952C-C09676E80882}" srcId="{3B807148-7069-4327-A008-A64B33357F9E}" destId="{7A4CCB58-8F20-4785-937D-FF6A58A96CB1}" srcOrd="1" destOrd="0" parTransId="{A5504F7C-BB81-4FBE-BCB9-6D2EEF821ACE}" sibTransId="{F8CC2C1A-5F8A-4E4D-B4D8-A48A639CF222}"/>
    <dgm:cxn modelId="{5559CD22-5C34-4981-BEE1-FBA31EEDE018}" type="presOf" srcId="{A1C300F9-6CC1-44A0-ADB5-C3FFB5C21CA5}" destId="{2C54FF26-7742-4E90-98C9-7BAA4DBF35AC}" srcOrd="0" destOrd="0" presId="urn:microsoft.com/office/officeart/2005/8/layout/hProcess10"/>
    <dgm:cxn modelId="{CAC3AE8E-603A-40FC-AF5C-DA09D60AA1AC}" type="presOf" srcId="{FBBDE37D-102E-4369-88D9-CDC8CEC20E2A}" destId="{52220526-A330-4E3A-A86A-5C7FCCD04DBD}" srcOrd="0" destOrd="0" presId="urn:microsoft.com/office/officeart/2005/8/layout/hProcess10"/>
    <dgm:cxn modelId="{92277827-AFDB-4E2E-87A4-2CC63175A7FB}" srcId="{3B807148-7069-4327-A008-A64B33357F9E}" destId="{A1C300F9-6CC1-44A0-ADB5-C3FFB5C21CA5}" srcOrd="0" destOrd="0" parTransId="{968398D8-A656-40F3-89F0-255AB440B8C4}" sibTransId="{FBBDE37D-102E-4369-88D9-CDC8CEC20E2A}"/>
    <dgm:cxn modelId="{C5A4727E-9839-456B-B14D-97EA381CCA05}" type="presOf" srcId="{FBBDE37D-102E-4369-88D9-CDC8CEC20E2A}" destId="{19446E8E-9998-400F-9A8A-8104FF2DAF95}" srcOrd="1" destOrd="0" presId="urn:microsoft.com/office/officeart/2005/8/layout/hProcess10"/>
    <dgm:cxn modelId="{3EEFC203-434F-4A23-AC56-BCF72EE69574}" type="presParOf" srcId="{D02A75CD-C8C8-47C4-A506-06E117DEDBF9}" destId="{DD44E9B1-D3B2-49BD-BF46-E9A6A0386852}" srcOrd="0" destOrd="0" presId="urn:microsoft.com/office/officeart/2005/8/layout/hProcess10"/>
    <dgm:cxn modelId="{BA850EA9-1C60-4F43-826F-954F4F6F60A6}" type="presParOf" srcId="{DD44E9B1-D3B2-49BD-BF46-E9A6A0386852}" destId="{F4DEA9FB-77E5-4EFB-B7FD-A2A69231D633}" srcOrd="0" destOrd="0" presId="urn:microsoft.com/office/officeart/2005/8/layout/hProcess10"/>
    <dgm:cxn modelId="{154357BB-70A0-444A-8484-635AE20548EE}" type="presParOf" srcId="{DD44E9B1-D3B2-49BD-BF46-E9A6A0386852}" destId="{2C54FF26-7742-4E90-98C9-7BAA4DBF35AC}" srcOrd="1" destOrd="0" presId="urn:microsoft.com/office/officeart/2005/8/layout/hProcess10"/>
    <dgm:cxn modelId="{CBC47F1D-BAC3-4B25-AAE5-E5C691B581CC}" type="presParOf" srcId="{D02A75CD-C8C8-47C4-A506-06E117DEDBF9}" destId="{52220526-A330-4E3A-A86A-5C7FCCD04DBD}" srcOrd="1" destOrd="0" presId="urn:microsoft.com/office/officeart/2005/8/layout/hProcess10"/>
    <dgm:cxn modelId="{1123C46B-AC57-4F6E-91A1-796812FFB5C1}" type="presParOf" srcId="{52220526-A330-4E3A-A86A-5C7FCCD04DBD}" destId="{19446E8E-9998-400F-9A8A-8104FF2DAF95}" srcOrd="0" destOrd="0" presId="urn:microsoft.com/office/officeart/2005/8/layout/hProcess10"/>
    <dgm:cxn modelId="{3A126925-2A21-4D01-8F52-20E6AB9383ED}" type="presParOf" srcId="{D02A75CD-C8C8-47C4-A506-06E117DEDBF9}" destId="{C1227255-30CD-42B9-83C2-DF02358C003B}" srcOrd="2" destOrd="0" presId="urn:microsoft.com/office/officeart/2005/8/layout/hProcess10"/>
    <dgm:cxn modelId="{BA1BAE21-A65B-4B53-8042-2AA4CC61B930}" type="presParOf" srcId="{C1227255-30CD-42B9-83C2-DF02358C003B}" destId="{15F9227B-84B8-4F8F-BF1B-5ABA6F2C06B2}" srcOrd="0" destOrd="0" presId="urn:microsoft.com/office/officeart/2005/8/layout/hProcess10"/>
    <dgm:cxn modelId="{87F01339-1219-431E-9A77-59F86295D83F}" type="presParOf" srcId="{C1227255-30CD-42B9-83C2-DF02358C003B}" destId="{0A669D3E-15D6-4D74-B94D-58E46E18C547}" srcOrd="1" destOrd="0" presId="urn:microsoft.com/office/officeart/2005/8/layout/hProcess10"/>
    <dgm:cxn modelId="{3EFC85A0-7987-438E-9D88-A5818F3192B7}" type="presParOf" srcId="{D02A75CD-C8C8-47C4-A506-06E117DEDBF9}" destId="{099B193C-84C9-487A-B3CE-E242DFCABCA5}" srcOrd="3" destOrd="0" presId="urn:microsoft.com/office/officeart/2005/8/layout/hProcess10"/>
    <dgm:cxn modelId="{8DAB088A-C7E2-4A49-A214-DCDCADA7E7D0}" type="presParOf" srcId="{099B193C-84C9-487A-B3CE-E242DFCABCA5}" destId="{3B772835-CDA5-4381-9C37-8F132449AD2C}" srcOrd="0" destOrd="0" presId="urn:microsoft.com/office/officeart/2005/8/layout/hProcess10"/>
    <dgm:cxn modelId="{AD9BA8B8-84C0-4D9E-9701-458FEFB59E91}" type="presParOf" srcId="{D02A75CD-C8C8-47C4-A506-06E117DEDBF9}" destId="{9232693F-AB17-47CD-AEFE-85B49DCD8498}" srcOrd="4" destOrd="0" presId="urn:microsoft.com/office/officeart/2005/8/layout/hProcess10"/>
    <dgm:cxn modelId="{43D145A1-77D6-4EEE-8705-4F8562D0CFCE}" type="presParOf" srcId="{9232693F-AB17-47CD-AEFE-85B49DCD8498}" destId="{DD95304E-1439-42E9-A933-23249F650126}" srcOrd="0" destOrd="0" presId="urn:microsoft.com/office/officeart/2005/8/layout/hProcess10"/>
    <dgm:cxn modelId="{0F1F0E48-C1EB-4530-BB8E-ADDA0154FC5D}" type="presParOf" srcId="{9232693F-AB17-47CD-AEFE-85B49DCD8498}" destId="{56BAD215-F61D-4053-9B62-BFB8A44500A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5BF2FE-262E-42F4-A442-8DE2724D5CCA}" type="doc">
      <dgm:prSet loTypeId="urn:microsoft.com/office/officeart/2008/layout/RadialCluster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8FC20E1E-5FA7-4092-94A1-97AA11AC5614}">
      <dgm:prSet phldrT="[Texto]"/>
      <dgm:spPr/>
      <dgm:t>
        <a:bodyPr/>
        <a:lstStyle/>
        <a:p>
          <a:r>
            <a:rPr lang="es-US" dirty="0"/>
            <a:t>Satisfacción</a:t>
          </a:r>
          <a:endParaRPr lang="es-EC" dirty="0"/>
        </a:p>
      </dgm:t>
    </dgm:pt>
    <dgm:pt modelId="{8C34AFEA-8567-4708-98B1-79B27895A8DC}" type="parTrans" cxnId="{AFC453DB-A8FF-41ED-BB0E-507A4C1BDF29}">
      <dgm:prSet/>
      <dgm:spPr/>
      <dgm:t>
        <a:bodyPr/>
        <a:lstStyle/>
        <a:p>
          <a:endParaRPr lang="es-EC"/>
        </a:p>
      </dgm:t>
    </dgm:pt>
    <dgm:pt modelId="{1C3C2FFC-9E53-4FD7-BFAE-DAB1518684EC}" type="sibTrans" cxnId="{AFC453DB-A8FF-41ED-BB0E-507A4C1BDF29}">
      <dgm:prSet/>
      <dgm:spPr/>
      <dgm:t>
        <a:bodyPr/>
        <a:lstStyle/>
        <a:p>
          <a:endParaRPr lang="es-EC"/>
        </a:p>
      </dgm:t>
    </dgm:pt>
    <dgm:pt modelId="{62EBF639-322F-4883-97F6-8B9FE006D42C}">
      <dgm:prSet phldrT="[Texto]"/>
      <dgm:spPr/>
      <dgm:t>
        <a:bodyPr/>
        <a:lstStyle/>
        <a:p>
          <a:r>
            <a:rPr lang="es-US" dirty="0"/>
            <a:t>Calidad Percibida</a:t>
          </a:r>
          <a:endParaRPr lang="es-EC" dirty="0"/>
        </a:p>
      </dgm:t>
    </dgm:pt>
    <dgm:pt modelId="{00093F09-7BFB-47A7-88CE-0A23DDD1DEBB}" type="parTrans" cxnId="{2174E530-1886-431A-961D-6356CAAA1C89}">
      <dgm:prSet/>
      <dgm:spPr/>
      <dgm:t>
        <a:bodyPr/>
        <a:lstStyle/>
        <a:p>
          <a:endParaRPr lang="es-EC"/>
        </a:p>
      </dgm:t>
    </dgm:pt>
    <dgm:pt modelId="{631C9BA9-B7A8-4811-9BEC-DE6DE61AF447}" type="sibTrans" cxnId="{2174E530-1886-431A-961D-6356CAAA1C89}">
      <dgm:prSet/>
      <dgm:spPr/>
      <dgm:t>
        <a:bodyPr/>
        <a:lstStyle/>
        <a:p>
          <a:endParaRPr lang="es-EC"/>
        </a:p>
      </dgm:t>
    </dgm:pt>
    <dgm:pt modelId="{7CE50DAD-438A-4FEF-9A6C-FF81B82C568F}">
      <dgm:prSet phldrT="[Texto]"/>
      <dgm:spPr/>
      <dgm:t>
        <a:bodyPr/>
        <a:lstStyle/>
        <a:p>
          <a:r>
            <a:rPr lang="es-US" dirty="0"/>
            <a:t>Nivel de confianza</a:t>
          </a:r>
          <a:endParaRPr lang="es-EC" dirty="0"/>
        </a:p>
      </dgm:t>
    </dgm:pt>
    <dgm:pt modelId="{138861F6-D4F9-4C25-9BA9-6F3EA648DD38}" type="parTrans" cxnId="{3C68CB17-A703-425E-A1C1-9647E448D7EA}">
      <dgm:prSet/>
      <dgm:spPr/>
      <dgm:t>
        <a:bodyPr/>
        <a:lstStyle/>
        <a:p>
          <a:endParaRPr lang="es-EC"/>
        </a:p>
      </dgm:t>
    </dgm:pt>
    <dgm:pt modelId="{AB6C550B-B3E9-41CF-B9DB-ABDD81100772}" type="sibTrans" cxnId="{3C68CB17-A703-425E-A1C1-9647E448D7EA}">
      <dgm:prSet/>
      <dgm:spPr/>
      <dgm:t>
        <a:bodyPr/>
        <a:lstStyle/>
        <a:p>
          <a:endParaRPr lang="es-EC"/>
        </a:p>
      </dgm:t>
    </dgm:pt>
    <dgm:pt modelId="{5E0F4CD8-F4D5-4178-BEB6-71703A53433E}">
      <dgm:prSet phldrT="[Texto]"/>
      <dgm:spPr/>
      <dgm:t>
        <a:bodyPr/>
        <a:lstStyle/>
        <a:p>
          <a:r>
            <a:rPr lang="es-US" dirty="0"/>
            <a:t>Calidad del servicio</a:t>
          </a:r>
          <a:endParaRPr lang="es-EC" dirty="0"/>
        </a:p>
      </dgm:t>
    </dgm:pt>
    <dgm:pt modelId="{EDBE70DC-18C6-42A6-9593-8E26592282A5}" type="parTrans" cxnId="{F767260D-691E-4118-BA49-76B7E401BEA8}">
      <dgm:prSet/>
      <dgm:spPr/>
      <dgm:t>
        <a:bodyPr/>
        <a:lstStyle/>
        <a:p>
          <a:endParaRPr lang="es-EC"/>
        </a:p>
      </dgm:t>
    </dgm:pt>
    <dgm:pt modelId="{BB88AC9A-1798-413D-BB5C-0928DFADA1FD}" type="sibTrans" cxnId="{F767260D-691E-4118-BA49-76B7E401BEA8}">
      <dgm:prSet/>
      <dgm:spPr/>
      <dgm:t>
        <a:bodyPr/>
        <a:lstStyle/>
        <a:p>
          <a:endParaRPr lang="es-EC"/>
        </a:p>
      </dgm:t>
    </dgm:pt>
    <dgm:pt modelId="{251D3EF5-A059-4D3A-9587-EFF2DE92C9BA}" type="pres">
      <dgm:prSet presAssocID="{A15BF2FE-262E-42F4-A442-8DE2724D5CC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EF228F5E-0999-465B-9FD5-8D79370EAEA1}" type="pres">
      <dgm:prSet presAssocID="{8FC20E1E-5FA7-4092-94A1-97AA11AC5614}" presName="singleCycle" presStyleCnt="0"/>
      <dgm:spPr/>
    </dgm:pt>
    <dgm:pt modelId="{AFE6B1D1-89DF-44E9-9298-CFADE288978F}" type="pres">
      <dgm:prSet presAssocID="{8FC20E1E-5FA7-4092-94A1-97AA11AC5614}" presName="singleCenter" presStyleLbl="node1" presStyleIdx="0" presStyleCnt="4" custScaleX="126980" custScaleY="118512">
        <dgm:presLayoutVars>
          <dgm:chMax val="7"/>
          <dgm:chPref val="7"/>
        </dgm:presLayoutVars>
      </dgm:prSet>
      <dgm:spPr/>
      <dgm:t>
        <a:bodyPr/>
        <a:lstStyle/>
        <a:p>
          <a:endParaRPr lang="es-ES"/>
        </a:p>
      </dgm:t>
    </dgm:pt>
    <dgm:pt modelId="{34A03C5B-A871-4E57-8A93-CAC10EAD29E2}" type="pres">
      <dgm:prSet presAssocID="{00093F09-7BFB-47A7-88CE-0A23DDD1DEBB}" presName="Name56" presStyleLbl="parChTrans1D2" presStyleIdx="0" presStyleCnt="3"/>
      <dgm:spPr/>
      <dgm:t>
        <a:bodyPr/>
        <a:lstStyle/>
        <a:p>
          <a:endParaRPr lang="es-ES"/>
        </a:p>
      </dgm:t>
    </dgm:pt>
    <dgm:pt modelId="{024EE957-CC3F-4A71-BA20-181654109AB3}" type="pres">
      <dgm:prSet presAssocID="{62EBF639-322F-4883-97F6-8B9FE006D42C}" presName="text0" presStyleLbl="node1" presStyleIdx="1" presStyleCnt="4" custScaleX="123653" custScaleY="1114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13931E-D691-4873-8002-D6051752684D}" type="pres">
      <dgm:prSet presAssocID="{138861F6-D4F9-4C25-9BA9-6F3EA648DD38}" presName="Name56" presStyleLbl="parChTrans1D2" presStyleIdx="1" presStyleCnt="3"/>
      <dgm:spPr/>
      <dgm:t>
        <a:bodyPr/>
        <a:lstStyle/>
        <a:p>
          <a:endParaRPr lang="es-ES"/>
        </a:p>
      </dgm:t>
    </dgm:pt>
    <dgm:pt modelId="{D6D83431-CF5E-4728-AD64-7E7A69BDFF0B}" type="pres">
      <dgm:prSet presAssocID="{7CE50DAD-438A-4FEF-9A6C-FF81B82C568F}" presName="text0" presStyleLbl="node1" presStyleIdx="2" presStyleCnt="4" custScaleX="119514" custScaleY="1192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B21C24-D098-432E-BC59-3B6C474D4833}" type="pres">
      <dgm:prSet presAssocID="{EDBE70DC-18C6-42A6-9593-8E26592282A5}" presName="Name56" presStyleLbl="parChTrans1D2" presStyleIdx="2" presStyleCnt="3"/>
      <dgm:spPr/>
      <dgm:t>
        <a:bodyPr/>
        <a:lstStyle/>
        <a:p>
          <a:endParaRPr lang="es-ES"/>
        </a:p>
      </dgm:t>
    </dgm:pt>
    <dgm:pt modelId="{096F2665-F20C-4412-B263-7E2BAC23C681}" type="pres">
      <dgm:prSet presAssocID="{5E0F4CD8-F4D5-4178-BEB6-71703A53433E}" presName="text0" presStyleLbl="node1" presStyleIdx="3" presStyleCnt="4" custScaleX="127254" custScaleY="1076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767260D-691E-4118-BA49-76B7E401BEA8}" srcId="{8FC20E1E-5FA7-4092-94A1-97AA11AC5614}" destId="{5E0F4CD8-F4D5-4178-BEB6-71703A53433E}" srcOrd="2" destOrd="0" parTransId="{EDBE70DC-18C6-42A6-9593-8E26592282A5}" sibTransId="{BB88AC9A-1798-413D-BB5C-0928DFADA1FD}"/>
    <dgm:cxn modelId="{9363B1C6-7064-4D37-A686-9C582B4BC1B7}" type="presOf" srcId="{8FC20E1E-5FA7-4092-94A1-97AA11AC5614}" destId="{AFE6B1D1-89DF-44E9-9298-CFADE288978F}" srcOrd="0" destOrd="0" presId="urn:microsoft.com/office/officeart/2008/layout/RadialCluster"/>
    <dgm:cxn modelId="{E1C1E7D4-F097-456A-9977-303D7871009D}" type="presOf" srcId="{62EBF639-322F-4883-97F6-8B9FE006D42C}" destId="{024EE957-CC3F-4A71-BA20-181654109AB3}" srcOrd="0" destOrd="0" presId="urn:microsoft.com/office/officeart/2008/layout/RadialCluster"/>
    <dgm:cxn modelId="{AC966A64-3EF0-4946-9C7F-75C3AD38DF11}" type="presOf" srcId="{EDBE70DC-18C6-42A6-9593-8E26592282A5}" destId="{B0B21C24-D098-432E-BC59-3B6C474D4833}" srcOrd="0" destOrd="0" presId="urn:microsoft.com/office/officeart/2008/layout/RadialCluster"/>
    <dgm:cxn modelId="{64327BB7-659D-4FCD-B1ED-260C904354AC}" type="presOf" srcId="{A15BF2FE-262E-42F4-A442-8DE2724D5CCA}" destId="{251D3EF5-A059-4D3A-9587-EFF2DE92C9BA}" srcOrd="0" destOrd="0" presId="urn:microsoft.com/office/officeart/2008/layout/RadialCluster"/>
    <dgm:cxn modelId="{09B49B67-FEB7-4F2F-BB74-FF4C7B89CD61}" type="presOf" srcId="{5E0F4CD8-F4D5-4178-BEB6-71703A53433E}" destId="{096F2665-F20C-4412-B263-7E2BAC23C681}" srcOrd="0" destOrd="0" presId="urn:microsoft.com/office/officeart/2008/layout/RadialCluster"/>
    <dgm:cxn modelId="{F4E6C297-5B54-4038-A1FB-601F6A021A3B}" type="presOf" srcId="{138861F6-D4F9-4C25-9BA9-6F3EA648DD38}" destId="{3213931E-D691-4873-8002-D6051752684D}" srcOrd="0" destOrd="0" presId="urn:microsoft.com/office/officeart/2008/layout/RadialCluster"/>
    <dgm:cxn modelId="{1E71634C-9F9D-478F-9C1B-06F8D46E2E8A}" type="presOf" srcId="{00093F09-7BFB-47A7-88CE-0A23DDD1DEBB}" destId="{34A03C5B-A871-4E57-8A93-CAC10EAD29E2}" srcOrd="0" destOrd="0" presId="urn:microsoft.com/office/officeart/2008/layout/RadialCluster"/>
    <dgm:cxn modelId="{3C68CB17-A703-425E-A1C1-9647E448D7EA}" srcId="{8FC20E1E-5FA7-4092-94A1-97AA11AC5614}" destId="{7CE50DAD-438A-4FEF-9A6C-FF81B82C568F}" srcOrd="1" destOrd="0" parTransId="{138861F6-D4F9-4C25-9BA9-6F3EA648DD38}" sibTransId="{AB6C550B-B3E9-41CF-B9DB-ABDD81100772}"/>
    <dgm:cxn modelId="{AFC453DB-A8FF-41ED-BB0E-507A4C1BDF29}" srcId="{A15BF2FE-262E-42F4-A442-8DE2724D5CCA}" destId="{8FC20E1E-5FA7-4092-94A1-97AA11AC5614}" srcOrd="0" destOrd="0" parTransId="{8C34AFEA-8567-4708-98B1-79B27895A8DC}" sibTransId="{1C3C2FFC-9E53-4FD7-BFAE-DAB1518684EC}"/>
    <dgm:cxn modelId="{00EBD07A-A356-4B48-A9A7-C26A17427324}" type="presOf" srcId="{7CE50DAD-438A-4FEF-9A6C-FF81B82C568F}" destId="{D6D83431-CF5E-4728-AD64-7E7A69BDFF0B}" srcOrd="0" destOrd="0" presId="urn:microsoft.com/office/officeart/2008/layout/RadialCluster"/>
    <dgm:cxn modelId="{2174E530-1886-431A-961D-6356CAAA1C89}" srcId="{8FC20E1E-5FA7-4092-94A1-97AA11AC5614}" destId="{62EBF639-322F-4883-97F6-8B9FE006D42C}" srcOrd="0" destOrd="0" parTransId="{00093F09-7BFB-47A7-88CE-0A23DDD1DEBB}" sibTransId="{631C9BA9-B7A8-4811-9BEC-DE6DE61AF447}"/>
    <dgm:cxn modelId="{757A2C06-CD69-4493-B191-155A2F28CF1E}" type="presParOf" srcId="{251D3EF5-A059-4D3A-9587-EFF2DE92C9BA}" destId="{EF228F5E-0999-465B-9FD5-8D79370EAEA1}" srcOrd="0" destOrd="0" presId="urn:microsoft.com/office/officeart/2008/layout/RadialCluster"/>
    <dgm:cxn modelId="{6ED10026-4D5E-4555-B033-BD695CA1F65D}" type="presParOf" srcId="{EF228F5E-0999-465B-9FD5-8D79370EAEA1}" destId="{AFE6B1D1-89DF-44E9-9298-CFADE288978F}" srcOrd="0" destOrd="0" presId="urn:microsoft.com/office/officeart/2008/layout/RadialCluster"/>
    <dgm:cxn modelId="{7D22175C-3CC2-4FEB-8ECC-7D8971A67675}" type="presParOf" srcId="{EF228F5E-0999-465B-9FD5-8D79370EAEA1}" destId="{34A03C5B-A871-4E57-8A93-CAC10EAD29E2}" srcOrd="1" destOrd="0" presId="urn:microsoft.com/office/officeart/2008/layout/RadialCluster"/>
    <dgm:cxn modelId="{8A01C0E9-43F4-4736-8036-5C85BF5D6EA9}" type="presParOf" srcId="{EF228F5E-0999-465B-9FD5-8D79370EAEA1}" destId="{024EE957-CC3F-4A71-BA20-181654109AB3}" srcOrd="2" destOrd="0" presId="urn:microsoft.com/office/officeart/2008/layout/RadialCluster"/>
    <dgm:cxn modelId="{3D90F15E-37D7-4763-BC75-2725AA30B5D1}" type="presParOf" srcId="{EF228F5E-0999-465B-9FD5-8D79370EAEA1}" destId="{3213931E-D691-4873-8002-D6051752684D}" srcOrd="3" destOrd="0" presId="urn:microsoft.com/office/officeart/2008/layout/RadialCluster"/>
    <dgm:cxn modelId="{A1F9E9A7-EC32-42E9-8FD0-B53756F6EAD8}" type="presParOf" srcId="{EF228F5E-0999-465B-9FD5-8D79370EAEA1}" destId="{D6D83431-CF5E-4728-AD64-7E7A69BDFF0B}" srcOrd="4" destOrd="0" presId="urn:microsoft.com/office/officeart/2008/layout/RadialCluster"/>
    <dgm:cxn modelId="{587C7EDD-B702-4208-9978-214DA1E0B850}" type="presParOf" srcId="{EF228F5E-0999-465B-9FD5-8D79370EAEA1}" destId="{B0B21C24-D098-432E-BC59-3B6C474D4833}" srcOrd="5" destOrd="0" presId="urn:microsoft.com/office/officeart/2008/layout/RadialCluster"/>
    <dgm:cxn modelId="{554FAD3F-89CC-49EE-8EA6-F64C3CF6E620}" type="presParOf" srcId="{EF228F5E-0999-465B-9FD5-8D79370EAEA1}" destId="{096F2665-F20C-4412-B263-7E2BAC23C681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C78EE3-6ED7-4858-9841-969679C9ED78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559FD9EC-7727-4069-849F-D906BFEFF977}">
      <dgm:prSet phldrT="[Texto]" custT="1"/>
      <dgm:spPr/>
      <dgm:t>
        <a:bodyPr/>
        <a:lstStyle/>
        <a:p>
          <a:pPr algn="just"/>
          <a:r>
            <a:rPr lang="es-EC" sz="4800" i="1" dirty="0">
              <a:solidFill>
                <a:schemeClr val="tx1"/>
              </a:solidFill>
            </a:rPr>
            <a:t>D</a:t>
          </a:r>
          <a:r>
            <a:rPr lang="es-EC" sz="3000" dirty="0">
              <a:solidFill>
                <a:schemeClr val="tx1"/>
              </a:solidFill>
            </a:rPr>
            <a:t>eterminar la calidad percibida por parte de los usuarios con los servicios ofertados</a:t>
          </a:r>
          <a:endParaRPr lang="es-ES" sz="3000" dirty="0">
            <a:solidFill>
              <a:schemeClr val="tx1"/>
            </a:solidFill>
          </a:endParaRPr>
        </a:p>
      </dgm:t>
    </dgm:pt>
    <dgm:pt modelId="{7BFF77FB-2EEA-4773-87ED-5A12CA411C89}" type="parTrans" cxnId="{C6B5D226-8720-4900-85E1-99EA25F26DD0}">
      <dgm:prSet/>
      <dgm:spPr/>
      <dgm:t>
        <a:bodyPr/>
        <a:lstStyle/>
        <a:p>
          <a:endParaRPr lang="es-ES"/>
        </a:p>
      </dgm:t>
    </dgm:pt>
    <dgm:pt modelId="{D05A4B38-59C3-489F-A213-2DCAAE3162D1}" type="sibTrans" cxnId="{C6B5D226-8720-4900-85E1-99EA25F26DD0}">
      <dgm:prSet/>
      <dgm:spPr/>
      <dgm:t>
        <a:bodyPr/>
        <a:lstStyle/>
        <a:p>
          <a:endParaRPr lang="es-ES"/>
        </a:p>
      </dgm:t>
    </dgm:pt>
    <dgm:pt modelId="{88FDD02B-6668-466F-983B-C69CA10A3B83}">
      <dgm:prSet phldrT="[Texto]" custT="1"/>
      <dgm:spPr/>
      <dgm:t>
        <a:bodyPr/>
        <a:lstStyle/>
        <a:p>
          <a:pPr algn="just"/>
          <a:r>
            <a:rPr lang="es-US" sz="4000" b="1" i="1" dirty="0">
              <a:solidFill>
                <a:schemeClr val="tx1"/>
              </a:solidFill>
            </a:rPr>
            <a:t>E</a:t>
          </a:r>
          <a:r>
            <a:rPr lang="es-US" sz="3000" b="0" dirty="0">
              <a:solidFill>
                <a:schemeClr val="tx1"/>
              </a:solidFill>
            </a:rPr>
            <a:t>stablecer el nivel de confianza de los usuarios ante los servicios prestados </a:t>
          </a:r>
          <a:endParaRPr lang="es-ES" sz="3000" b="0" dirty="0">
            <a:solidFill>
              <a:schemeClr val="tx1"/>
            </a:solidFill>
          </a:endParaRPr>
        </a:p>
      </dgm:t>
    </dgm:pt>
    <dgm:pt modelId="{978D4BDA-DABE-4787-9E0F-3694F377868C}" type="parTrans" cxnId="{A6C8527C-0272-4067-B62C-1255AC89A6B7}">
      <dgm:prSet/>
      <dgm:spPr/>
      <dgm:t>
        <a:bodyPr/>
        <a:lstStyle/>
        <a:p>
          <a:endParaRPr lang="es-EC"/>
        </a:p>
      </dgm:t>
    </dgm:pt>
    <dgm:pt modelId="{5D938E2A-20D3-4B29-B3CF-C5BEE4CF2835}" type="sibTrans" cxnId="{A6C8527C-0272-4067-B62C-1255AC89A6B7}">
      <dgm:prSet/>
      <dgm:spPr/>
      <dgm:t>
        <a:bodyPr/>
        <a:lstStyle/>
        <a:p>
          <a:endParaRPr lang="es-EC"/>
        </a:p>
      </dgm:t>
    </dgm:pt>
    <dgm:pt modelId="{51E24D6D-0DFC-4916-BE95-91A3F325CA78}">
      <dgm:prSet phldrT="[Texto]" custT="1"/>
      <dgm:spPr/>
      <dgm:t>
        <a:bodyPr/>
        <a:lstStyle/>
        <a:p>
          <a:pPr algn="just"/>
          <a:r>
            <a:rPr lang="es-EC" sz="3800" i="1" dirty="0">
              <a:solidFill>
                <a:schemeClr val="tx1"/>
              </a:solidFill>
            </a:rPr>
            <a:t>I</a:t>
          </a:r>
          <a:r>
            <a:rPr lang="es-EC" sz="3000" dirty="0">
              <a:solidFill>
                <a:schemeClr val="tx1"/>
              </a:solidFill>
            </a:rPr>
            <a:t>dentificar la calidad del servicio prestado por parte del personal de atención al cliente</a:t>
          </a:r>
          <a:endParaRPr lang="es-ES" sz="3000" b="1" dirty="0">
            <a:solidFill>
              <a:schemeClr val="tx1"/>
            </a:solidFill>
          </a:endParaRPr>
        </a:p>
      </dgm:t>
    </dgm:pt>
    <dgm:pt modelId="{75FF7322-93E4-4E89-ADB5-AB8A6154D738}" type="parTrans" cxnId="{91BFC1CE-2941-408C-889F-3CC93196E45D}">
      <dgm:prSet/>
      <dgm:spPr/>
      <dgm:t>
        <a:bodyPr/>
        <a:lstStyle/>
        <a:p>
          <a:endParaRPr lang="es-EC"/>
        </a:p>
      </dgm:t>
    </dgm:pt>
    <dgm:pt modelId="{6CEFA95B-FF72-427A-86D6-71996C750A1F}" type="sibTrans" cxnId="{91BFC1CE-2941-408C-889F-3CC93196E45D}">
      <dgm:prSet/>
      <dgm:spPr/>
      <dgm:t>
        <a:bodyPr/>
        <a:lstStyle/>
        <a:p>
          <a:endParaRPr lang="es-EC"/>
        </a:p>
      </dgm:t>
    </dgm:pt>
    <dgm:pt modelId="{F2F59DF0-375E-481D-9703-208E1B75E39C}">
      <dgm:prSet phldrT="[Texto]" custT="1"/>
      <dgm:spPr/>
      <dgm:t>
        <a:bodyPr/>
        <a:lstStyle/>
        <a:p>
          <a:pPr algn="just"/>
          <a:r>
            <a:rPr lang="es-EC" sz="3800" i="1" dirty="0">
              <a:solidFill>
                <a:schemeClr val="tx1"/>
              </a:solidFill>
            </a:rPr>
            <a:t>E</a:t>
          </a:r>
          <a:r>
            <a:rPr lang="es-EC" sz="3000" dirty="0">
              <a:solidFill>
                <a:schemeClr val="tx1"/>
              </a:solidFill>
            </a:rPr>
            <a:t>laborar  una propuesta para una mejora de atención al cliente e incrementar el nivel de satisfacción</a:t>
          </a:r>
          <a:endParaRPr lang="es-ES" sz="3000" b="1" dirty="0">
            <a:solidFill>
              <a:schemeClr val="tx1"/>
            </a:solidFill>
          </a:endParaRPr>
        </a:p>
      </dgm:t>
    </dgm:pt>
    <dgm:pt modelId="{1E89A0E8-4023-4B8D-AF01-816A01C7F837}" type="parTrans" cxnId="{2B9FA2BB-6552-4625-92AE-973DA670C664}">
      <dgm:prSet/>
      <dgm:spPr/>
      <dgm:t>
        <a:bodyPr/>
        <a:lstStyle/>
        <a:p>
          <a:endParaRPr lang="es-EC"/>
        </a:p>
      </dgm:t>
    </dgm:pt>
    <dgm:pt modelId="{EC112F27-AD18-4154-BC7D-E144B6A1D300}" type="sibTrans" cxnId="{2B9FA2BB-6552-4625-92AE-973DA670C664}">
      <dgm:prSet/>
      <dgm:spPr/>
      <dgm:t>
        <a:bodyPr/>
        <a:lstStyle/>
        <a:p>
          <a:endParaRPr lang="es-EC"/>
        </a:p>
      </dgm:t>
    </dgm:pt>
    <dgm:pt modelId="{56C254BC-9000-4F60-936C-6DB25DCF2A94}" type="pres">
      <dgm:prSet presAssocID="{FEC78EE3-6ED7-4858-9841-969679C9ED7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27A99CF-DB45-4B96-8D28-01806347DA13}" type="pres">
      <dgm:prSet presAssocID="{559FD9EC-7727-4069-849F-D906BFEFF977}" presName="parentText" presStyleLbl="node1" presStyleIdx="0" presStyleCnt="4" custScaleY="140069" custLinFactY="-16573" custLinFactNeighborX="-333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DDAAA6-BDEB-44B4-BE73-5E0414A2A640}" type="pres">
      <dgm:prSet presAssocID="{D05A4B38-59C3-489F-A213-2DCAAE3162D1}" presName="spacer" presStyleCnt="0"/>
      <dgm:spPr/>
    </dgm:pt>
    <dgm:pt modelId="{615628A2-BD2C-40E7-8C7E-3ABA640C75E1}" type="pres">
      <dgm:prSet presAssocID="{88FDD02B-6668-466F-983B-C69CA10A3B8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275141-2183-469D-90DA-99C9D9153F09}" type="pres">
      <dgm:prSet presAssocID="{5D938E2A-20D3-4B29-B3CF-C5BEE4CF2835}" presName="spacer" presStyleCnt="0"/>
      <dgm:spPr/>
    </dgm:pt>
    <dgm:pt modelId="{94B41CC8-87D8-4778-B25A-126A561B5ECF}" type="pres">
      <dgm:prSet presAssocID="{51E24D6D-0DFC-4916-BE95-91A3F325CA78}" presName="parentText" presStyleLbl="node1" presStyleIdx="2" presStyleCnt="4" custScaleY="110748" custLinFactY="241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320C47-B8E8-4B98-A2A8-6E1394503FBB}" type="pres">
      <dgm:prSet presAssocID="{6CEFA95B-FF72-427A-86D6-71996C750A1F}" presName="spacer" presStyleCnt="0"/>
      <dgm:spPr/>
    </dgm:pt>
    <dgm:pt modelId="{346B3A9E-FFDD-42A0-B4F5-42E2AFACB6E4}" type="pres">
      <dgm:prSet presAssocID="{F2F59DF0-375E-481D-9703-208E1B75E39C}" presName="parentText" presStyleLbl="node1" presStyleIdx="3" presStyleCnt="4" custScaleY="141121" custLinFactY="4596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6B5D226-8720-4900-85E1-99EA25F26DD0}" srcId="{FEC78EE3-6ED7-4858-9841-969679C9ED78}" destId="{559FD9EC-7727-4069-849F-D906BFEFF977}" srcOrd="0" destOrd="0" parTransId="{7BFF77FB-2EEA-4773-87ED-5A12CA411C89}" sibTransId="{D05A4B38-59C3-489F-A213-2DCAAE3162D1}"/>
    <dgm:cxn modelId="{92568191-0341-4F77-BA32-8FC84B5A5416}" type="presOf" srcId="{559FD9EC-7727-4069-849F-D906BFEFF977}" destId="{927A99CF-DB45-4B96-8D28-01806347DA13}" srcOrd="0" destOrd="0" presId="urn:microsoft.com/office/officeart/2005/8/layout/vList2"/>
    <dgm:cxn modelId="{30007A02-FC2A-4E67-8278-EF427BC9D826}" type="presOf" srcId="{FEC78EE3-6ED7-4858-9841-969679C9ED78}" destId="{56C254BC-9000-4F60-936C-6DB25DCF2A94}" srcOrd="0" destOrd="0" presId="urn:microsoft.com/office/officeart/2005/8/layout/vList2"/>
    <dgm:cxn modelId="{2A3349A9-5794-4C55-B483-A13DE84F4B4F}" type="presOf" srcId="{88FDD02B-6668-466F-983B-C69CA10A3B83}" destId="{615628A2-BD2C-40E7-8C7E-3ABA640C75E1}" srcOrd="0" destOrd="0" presId="urn:microsoft.com/office/officeart/2005/8/layout/vList2"/>
    <dgm:cxn modelId="{2B9FA2BB-6552-4625-92AE-973DA670C664}" srcId="{FEC78EE3-6ED7-4858-9841-969679C9ED78}" destId="{F2F59DF0-375E-481D-9703-208E1B75E39C}" srcOrd="3" destOrd="0" parTransId="{1E89A0E8-4023-4B8D-AF01-816A01C7F837}" sibTransId="{EC112F27-AD18-4154-BC7D-E144B6A1D300}"/>
    <dgm:cxn modelId="{91BFC1CE-2941-408C-889F-3CC93196E45D}" srcId="{FEC78EE3-6ED7-4858-9841-969679C9ED78}" destId="{51E24D6D-0DFC-4916-BE95-91A3F325CA78}" srcOrd="2" destOrd="0" parTransId="{75FF7322-93E4-4E89-ADB5-AB8A6154D738}" sibTransId="{6CEFA95B-FF72-427A-86D6-71996C750A1F}"/>
    <dgm:cxn modelId="{A6C8527C-0272-4067-B62C-1255AC89A6B7}" srcId="{FEC78EE3-6ED7-4858-9841-969679C9ED78}" destId="{88FDD02B-6668-466F-983B-C69CA10A3B83}" srcOrd="1" destOrd="0" parTransId="{978D4BDA-DABE-4787-9E0F-3694F377868C}" sibTransId="{5D938E2A-20D3-4B29-B3CF-C5BEE4CF2835}"/>
    <dgm:cxn modelId="{3BD84C5F-F756-478D-AA7D-3C0511E520AC}" type="presOf" srcId="{F2F59DF0-375E-481D-9703-208E1B75E39C}" destId="{346B3A9E-FFDD-42A0-B4F5-42E2AFACB6E4}" srcOrd="0" destOrd="0" presId="urn:microsoft.com/office/officeart/2005/8/layout/vList2"/>
    <dgm:cxn modelId="{47F44065-48DE-425C-B7D1-3B987E33C84A}" type="presOf" srcId="{51E24D6D-0DFC-4916-BE95-91A3F325CA78}" destId="{94B41CC8-87D8-4778-B25A-126A561B5ECF}" srcOrd="0" destOrd="0" presId="urn:microsoft.com/office/officeart/2005/8/layout/vList2"/>
    <dgm:cxn modelId="{27CF3964-1EEF-448D-88A3-1D01B000175A}" type="presParOf" srcId="{56C254BC-9000-4F60-936C-6DB25DCF2A94}" destId="{927A99CF-DB45-4B96-8D28-01806347DA13}" srcOrd="0" destOrd="0" presId="urn:microsoft.com/office/officeart/2005/8/layout/vList2"/>
    <dgm:cxn modelId="{80311612-5160-41BA-A826-77E4E9C7D96D}" type="presParOf" srcId="{56C254BC-9000-4F60-936C-6DB25DCF2A94}" destId="{92DDAAA6-BDEB-44B4-BE73-5E0414A2A640}" srcOrd="1" destOrd="0" presId="urn:microsoft.com/office/officeart/2005/8/layout/vList2"/>
    <dgm:cxn modelId="{50E8404D-4D26-4012-9752-288901135EEF}" type="presParOf" srcId="{56C254BC-9000-4F60-936C-6DB25DCF2A94}" destId="{615628A2-BD2C-40E7-8C7E-3ABA640C75E1}" srcOrd="2" destOrd="0" presId="urn:microsoft.com/office/officeart/2005/8/layout/vList2"/>
    <dgm:cxn modelId="{080B8671-0353-404A-BC47-3EBA3D77D384}" type="presParOf" srcId="{56C254BC-9000-4F60-936C-6DB25DCF2A94}" destId="{46275141-2183-469D-90DA-99C9D9153F09}" srcOrd="3" destOrd="0" presId="urn:microsoft.com/office/officeart/2005/8/layout/vList2"/>
    <dgm:cxn modelId="{84361A38-33F4-413A-8666-16027CD1F6A0}" type="presParOf" srcId="{56C254BC-9000-4F60-936C-6DB25DCF2A94}" destId="{94B41CC8-87D8-4778-B25A-126A561B5ECF}" srcOrd="4" destOrd="0" presId="urn:microsoft.com/office/officeart/2005/8/layout/vList2"/>
    <dgm:cxn modelId="{CFD4B460-50CB-466A-80FB-8F1CAB6AEFED}" type="presParOf" srcId="{56C254BC-9000-4F60-936C-6DB25DCF2A94}" destId="{5D320C47-B8E8-4B98-A2A8-6E1394503FBB}" srcOrd="5" destOrd="0" presId="urn:microsoft.com/office/officeart/2005/8/layout/vList2"/>
    <dgm:cxn modelId="{50B1942C-97D6-4F89-818A-BE4BF7627660}" type="presParOf" srcId="{56C254BC-9000-4F60-936C-6DB25DCF2A94}" destId="{346B3A9E-FFDD-42A0-B4F5-42E2AFACB6E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9CCE9C-A7DF-4063-9003-19D4992332AD}" type="doc">
      <dgm:prSet loTypeId="urn:microsoft.com/office/officeart/2005/8/layout/equati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C"/>
        </a:p>
      </dgm:t>
    </dgm:pt>
    <dgm:pt modelId="{AA428C84-49A3-4DEC-903F-C52252A3F914}">
      <dgm:prSet phldrT="[Texto]" custT="1"/>
      <dgm:spPr/>
      <dgm:t>
        <a:bodyPr/>
        <a:lstStyle/>
        <a:p>
          <a:r>
            <a:rPr lang="es-EC" sz="2000" smtClean="0">
              <a:solidFill>
                <a:schemeClr val="tx1"/>
              </a:solidFill>
            </a:rPr>
            <a:t>Personas naturales </a:t>
          </a:r>
          <a:endParaRPr lang="es-EC" sz="2000" dirty="0">
            <a:solidFill>
              <a:schemeClr val="tx1"/>
            </a:solidFill>
          </a:endParaRPr>
        </a:p>
      </dgm:t>
    </dgm:pt>
    <dgm:pt modelId="{AAD654C8-F921-4BE7-BC87-74FC4319825E}" type="parTrans" cxnId="{42521B4F-23F6-4F70-A776-D778E5CADAF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7C9FC7DB-8499-4B8E-A285-35B24C9562BB}" type="sibTrans" cxnId="{42521B4F-23F6-4F70-A776-D778E5CADAF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49A9D86A-CBEC-4439-B42C-02EF27AA9DEB}">
      <dgm:prSet phldrT="[Texto]" custT="1"/>
      <dgm:spPr/>
      <dgm:t>
        <a:bodyPr/>
        <a:lstStyle/>
        <a:p>
          <a:r>
            <a:rPr lang="es-US" sz="2000" dirty="0" smtClean="0">
              <a:solidFill>
                <a:schemeClr val="tx1"/>
              </a:solidFill>
            </a:rPr>
            <a:t>Mercado asegurador privado </a:t>
          </a:r>
          <a:endParaRPr lang="es-EC" sz="2000" dirty="0">
            <a:solidFill>
              <a:schemeClr val="tx1"/>
            </a:solidFill>
          </a:endParaRPr>
        </a:p>
      </dgm:t>
    </dgm:pt>
    <dgm:pt modelId="{96F14BAD-7575-4190-926F-C2E00B6E0FE4}" type="parTrans" cxnId="{BAA2C20A-CBDD-49EA-8D52-42F92F6D493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1DA603F-12D6-41C8-BB1A-0D14060C0AE3}" type="sibTrans" cxnId="{BAA2C20A-CBDD-49EA-8D52-42F92F6D493A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B009716-E65D-492C-A7AD-E16A4FE98823}">
      <dgm:prSet phldrT="[Texto]" custT="1"/>
      <dgm:spPr/>
      <dgm:t>
        <a:bodyPr/>
        <a:lstStyle/>
        <a:p>
          <a:r>
            <a:rPr lang="es-US" sz="2000" dirty="0" smtClean="0">
              <a:solidFill>
                <a:schemeClr val="tx1"/>
              </a:solidFill>
            </a:rPr>
            <a:t>Ciudad de Quito</a:t>
          </a:r>
          <a:endParaRPr lang="es-EC" sz="2000" dirty="0">
            <a:solidFill>
              <a:schemeClr val="tx1"/>
            </a:solidFill>
          </a:endParaRPr>
        </a:p>
      </dgm:t>
    </dgm:pt>
    <dgm:pt modelId="{12031056-70E1-4EA0-84F5-96B107397D53}" type="parTrans" cxnId="{12CF2454-9A75-40AB-B987-9756A8DA7C1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F1DC3415-B325-4F44-AF6E-4FE932892975}" type="sibTrans" cxnId="{12CF2454-9A75-40AB-B987-9756A8DA7C1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2F36311E-4699-4ECC-9F58-E92688B303AB}">
      <dgm:prSet phldrT="[Texto]" custT="1"/>
      <dgm:spPr/>
      <dgm:t>
        <a:bodyPr/>
        <a:lstStyle/>
        <a:p>
          <a:r>
            <a:rPr lang="es-ES" sz="3200" b="1" smtClean="0">
              <a:solidFill>
                <a:schemeClr val="tx1"/>
              </a:solidFill>
            </a:rPr>
            <a:t>Población Objeto de Estudio</a:t>
          </a:r>
          <a:endParaRPr lang="es-EC" sz="3200" dirty="0">
            <a:solidFill>
              <a:schemeClr val="tx1"/>
            </a:solidFill>
          </a:endParaRPr>
        </a:p>
      </dgm:t>
    </dgm:pt>
    <dgm:pt modelId="{278EA43B-6EC4-46A4-A8B7-0073698D1427}" type="parTrans" cxnId="{03B91C34-A1B4-4E0D-B7AB-633DDCE3233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B4D15444-87BC-483F-82D4-9D0F99052E19}" type="sibTrans" cxnId="{03B91C34-A1B4-4E0D-B7AB-633DDCE32333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62AE573-5EF1-4DD8-9ED8-2F15714B80A0}" type="pres">
      <dgm:prSet presAssocID="{DF9CCE9C-A7DF-4063-9003-19D4992332A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2C05B9D4-66B9-4572-8414-A55DBDB1A735}" type="pres">
      <dgm:prSet presAssocID="{DF9CCE9C-A7DF-4063-9003-19D4992332AD}" presName="vNodes" presStyleCnt="0"/>
      <dgm:spPr/>
      <dgm:t>
        <a:bodyPr/>
        <a:lstStyle/>
        <a:p>
          <a:endParaRPr lang="es-EC"/>
        </a:p>
      </dgm:t>
    </dgm:pt>
    <dgm:pt modelId="{E42B921B-401F-40CA-B2BB-C6CCDC98ABAC}" type="pres">
      <dgm:prSet presAssocID="{AA428C84-49A3-4DEC-903F-C52252A3F914}" presName="node" presStyleLbl="node1" presStyleIdx="0" presStyleCnt="4" custScaleX="123977" custScaleY="114881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6FF29771-F47E-4B7A-9EEE-CB1A05DD2B70}" type="pres">
      <dgm:prSet presAssocID="{7C9FC7DB-8499-4B8E-A285-35B24C9562BB}" presName="spacerT" presStyleCnt="0"/>
      <dgm:spPr/>
      <dgm:t>
        <a:bodyPr/>
        <a:lstStyle/>
        <a:p>
          <a:endParaRPr lang="es-EC"/>
        </a:p>
      </dgm:t>
    </dgm:pt>
    <dgm:pt modelId="{4F041001-2623-4DF4-BBE1-5C872DFF50F7}" type="pres">
      <dgm:prSet presAssocID="{7C9FC7DB-8499-4B8E-A285-35B24C9562BB}" presName="sibTrans" presStyleLbl="sibTrans2D1" presStyleIdx="0" presStyleCnt="3"/>
      <dgm:spPr/>
      <dgm:t>
        <a:bodyPr/>
        <a:lstStyle/>
        <a:p>
          <a:endParaRPr lang="es-EC"/>
        </a:p>
      </dgm:t>
    </dgm:pt>
    <dgm:pt modelId="{10A3D8BB-7D16-4714-99AE-C2AFA41B94AD}" type="pres">
      <dgm:prSet presAssocID="{7C9FC7DB-8499-4B8E-A285-35B24C9562BB}" presName="spacerB" presStyleCnt="0"/>
      <dgm:spPr/>
      <dgm:t>
        <a:bodyPr/>
        <a:lstStyle/>
        <a:p>
          <a:endParaRPr lang="es-EC"/>
        </a:p>
      </dgm:t>
    </dgm:pt>
    <dgm:pt modelId="{716CAB15-43F1-47E8-8A1F-CEA60B95E2D4}" type="pres">
      <dgm:prSet presAssocID="{49A9D86A-CBEC-4439-B42C-02EF27AA9DEB}" presName="node" presStyleLbl="node1" presStyleIdx="1" presStyleCnt="4" custScaleX="145506" custScaleY="12835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F35C782-DA8D-4396-8C6F-50FEA65FA84D}" type="pres">
      <dgm:prSet presAssocID="{B1DA603F-12D6-41C8-BB1A-0D14060C0AE3}" presName="spacerT" presStyleCnt="0"/>
      <dgm:spPr/>
      <dgm:t>
        <a:bodyPr/>
        <a:lstStyle/>
        <a:p>
          <a:endParaRPr lang="es-EC"/>
        </a:p>
      </dgm:t>
    </dgm:pt>
    <dgm:pt modelId="{43A0B302-CEFD-4034-8195-4CB44EC5B5D3}" type="pres">
      <dgm:prSet presAssocID="{B1DA603F-12D6-41C8-BB1A-0D14060C0AE3}" presName="sibTrans" presStyleLbl="sibTrans2D1" presStyleIdx="1" presStyleCnt="3"/>
      <dgm:spPr/>
      <dgm:t>
        <a:bodyPr/>
        <a:lstStyle/>
        <a:p>
          <a:endParaRPr lang="es-EC"/>
        </a:p>
      </dgm:t>
    </dgm:pt>
    <dgm:pt modelId="{66DCB0E4-44B7-4966-B427-C7A80903ED07}" type="pres">
      <dgm:prSet presAssocID="{B1DA603F-12D6-41C8-BB1A-0D14060C0AE3}" presName="spacerB" presStyleCnt="0"/>
      <dgm:spPr/>
      <dgm:t>
        <a:bodyPr/>
        <a:lstStyle/>
        <a:p>
          <a:endParaRPr lang="es-EC"/>
        </a:p>
      </dgm:t>
    </dgm:pt>
    <dgm:pt modelId="{F40EBE96-285E-42C5-9C08-36EBF6371369}" type="pres">
      <dgm:prSet presAssocID="{5B009716-E65D-492C-A7AD-E16A4FE9882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E1C3B0E-70F8-43B8-ABE6-7C4BC7868270}" type="pres">
      <dgm:prSet presAssocID="{DF9CCE9C-A7DF-4063-9003-19D4992332AD}" presName="sibTransLast" presStyleLbl="sibTrans2D1" presStyleIdx="2" presStyleCnt="3"/>
      <dgm:spPr/>
      <dgm:t>
        <a:bodyPr/>
        <a:lstStyle/>
        <a:p>
          <a:endParaRPr lang="es-EC"/>
        </a:p>
      </dgm:t>
    </dgm:pt>
    <dgm:pt modelId="{C8A82838-FD52-4BA4-9392-B4E7E438CC39}" type="pres">
      <dgm:prSet presAssocID="{DF9CCE9C-A7DF-4063-9003-19D4992332AD}" presName="connectorText" presStyleLbl="sibTrans2D1" presStyleIdx="2" presStyleCnt="3"/>
      <dgm:spPr/>
      <dgm:t>
        <a:bodyPr/>
        <a:lstStyle/>
        <a:p>
          <a:endParaRPr lang="es-EC"/>
        </a:p>
      </dgm:t>
    </dgm:pt>
    <dgm:pt modelId="{B178DBEC-5C73-43BB-9354-89149C454141}" type="pres">
      <dgm:prSet presAssocID="{DF9CCE9C-A7DF-4063-9003-19D4992332AD}" presName="lastNode" presStyleLbl="node1" presStyleIdx="3" presStyleCnt="4" custScaleX="11143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482D1E2-50CB-4C21-BFC6-43FE59FCC722}" type="presOf" srcId="{AA428C84-49A3-4DEC-903F-C52252A3F914}" destId="{E42B921B-401F-40CA-B2BB-C6CCDC98ABAC}" srcOrd="0" destOrd="0" presId="urn:microsoft.com/office/officeart/2005/8/layout/equation2"/>
    <dgm:cxn modelId="{F94E8AC4-E99F-4D74-AA3D-67B4BC8901D0}" type="presOf" srcId="{DF9CCE9C-A7DF-4063-9003-19D4992332AD}" destId="{C62AE573-5EF1-4DD8-9ED8-2F15714B80A0}" srcOrd="0" destOrd="0" presId="urn:microsoft.com/office/officeart/2005/8/layout/equation2"/>
    <dgm:cxn modelId="{AA7F124E-282E-46AE-9512-5DC2575BBD24}" type="presOf" srcId="{B1DA603F-12D6-41C8-BB1A-0D14060C0AE3}" destId="{43A0B302-CEFD-4034-8195-4CB44EC5B5D3}" srcOrd="0" destOrd="0" presId="urn:microsoft.com/office/officeart/2005/8/layout/equation2"/>
    <dgm:cxn modelId="{708A349A-99D4-491A-B2ED-02818287AF26}" type="presOf" srcId="{49A9D86A-CBEC-4439-B42C-02EF27AA9DEB}" destId="{716CAB15-43F1-47E8-8A1F-CEA60B95E2D4}" srcOrd="0" destOrd="0" presId="urn:microsoft.com/office/officeart/2005/8/layout/equation2"/>
    <dgm:cxn modelId="{12CF2454-9A75-40AB-B987-9756A8DA7C12}" srcId="{DF9CCE9C-A7DF-4063-9003-19D4992332AD}" destId="{5B009716-E65D-492C-A7AD-E16A4FE98823}" srcOrd="2" destOrd="0" parTransId="{12031056-70E1-4EA0-84F5-96B107397D53}" sibTransId="{F1DC3415-B325-4F44-AF6E-4FE932892975}"/>
    <dgm:cxn modelId="{03B91C34-A1B4-4E0D-B7AB-633DDCE32333}" srcId="{DF9CCE9C-A7DF-4063-9003-19D4992332AD}" destId="{2F36311E-4699-4ECC-9F58-E92688B303AB}" srcOrd="3" destOrd="0" parTransId="{278EA43B-6EC4-46A4-A8B7-0073698D1427}" sibTransId="{B4D15444-87BC-483F-82D4-9D0F99052E19}"/>
    <dgm:cxn modelId="{AB649A8C-E1DF-421C-B010-0593D6CD982F}" type="presOf" srcId="{7C9FC7DB-8499-4B8E-A285-35B24C9562BB}" destId="{4F041001-2623-4DF4-BBE1-5C872DFF50F7}" srcOrd="0" destOrd="0" presId="urn:microsoft.com/office/officeart/2005/8/layout/equation2"/>
    <dgm:cxn modelId="{BAA2C20A-CBDD-49EA-8D52-42F92F6D493A}" srcId="{DF9CCE9C-A7DF-4063-9003-19D4992332AD}" destId="{49A9D86A-CBEC-4439-B42C-02EF27AA9DEB}" srcOrd="1" destOrd="0" parTransId="{96F14BAD-7575-4190-926F-C2E00B6E0FE4}" sibTransId="{B1DA603F-12D6-41C8-BB1A-0D14060C0AE3}"/>
    <dgm:cxn modelId="{45D46EFF-F113-4623-9986-CAF3F4E542C6}" type="presOf" srcId="{F1DC3415-B325-4F44-AF6E-4FE932892975}" destId="{9E1C3B0E-70F8-43B8-ABE6-7C4BC7868270}" srcOrd="0" destOrd="0" presId="urn:microsoft.com/office/officeart/2005/8/layout/equation2"/>
    <dgm:cxn modelId="{F7421498-3ED2-4127-B1C3-B0D6546BC8BB}" type="presOf" srcId="{2F36311E-4699-4ECC-9F58-E92688B303AB}" destId="{B178DBEC-5C73-43BB-9354-89149C454141}" srcOrd="0" destOrd="0" presId="urn:microsoft.com/office/officeart/2005/8/layout/equation2"/>
    <dgm:cxn modelId="{6630515D-1046-421C-97A2-EC135E1E0FF2}" type="presOf" srcId="{F1DC3415-B325-4F44-AF6E-4FE932892975}" destId="{C8A82838-FD52-4BA4-9392-B4E7E438CC39}" srcOrd="1" destOrd="0" presId="urn:microsoft.com/office/officeart/2005/8/layout/equation2"/>
    <dgm:cxn modelId="{CA1A7062-6D91-42AD-8DF6-94C8388D6094}" type="presOf" srcId="{5B009716-E65D-492C-A7AD-E16A4FE98823}" destId="{F40EBE96-285E-42C5-9C08-36EBF6371369}" srcOrd="0" destOrd="0" presId="urn:microsoft.com/office/officeart/2005/8/layout/equation2"/>
    <dgm:cxn modelId="{42521B4F-23F6-4F70-A776-D778E5CADAF3}" srcId="{DF9CCE9C-A7DF-4063-9003-19D4992332AD}" destId="{AA428C84-49A3-4DEC-903F-C52252A3F914}" srcOrd="0" destOrd="0" parTransId="{AAD654C8-F921-4BE7-BC87-74FC4319825E}" sibTransId="{7C9FC7DB-8499-4B8E-A285-35B24C9562BB}"/>
    <dgm:cxn modelId="{3852A597-BAD7-4BA0-8E2A-CAA1C839AE5A}" type="presParOf" srcId="{C62AE573-5EF1-4DD8-9ED8-2F15714B80A0}" destId="{2C05B9D4-66B9-4572-8414-A55DBDB1A735}" srcOrd="0" destOrd="0" presId="urn:microsoft.com/office/officeart/2005/8/layout/equation2"/>
    <dgm:cxn modelId="{733E574C-E51F-4863-BE32-9EDC3BBA04CF}" type="presParOf" srcId="{2C05B9D4-66B9-4572-8414-A55DBDB1A735}" destId="{E42B921B-401F-40CA-B2BB-C6CCDC98ABAC}" srcOrd="0" destOrd="0" presId="urn:microsoft.com/office/officeart/2005/8/layout/equation2"/>
    <dgm:cxn modelId="{8BDCB4B7-E1C8-47C7-8A11-DCBCDBE1F27E}" type="presParOf" srcId="{2C05B9D4-66B9-4572-8414-A55DBDB1A735}" destId="{6FF29771-F47E-4B7A-9EEE-CB1A05DD2B70}" srcOrd="1" destOrd="0" presId="urn:microsoft.com/office/officeart/2005/8/layout/equation2"/>
    <dgm:cxn modelId="{5D1ADCBD-B1B8-44E7-9303-6075DA19BA84}" type="presParOf" srcId="{2C05B9D4-66B9-4572-8414-A55DBDB1A735}" destId="{4F041001-2623-4DF4-BBE1-5C872DFF50F7}" srcOrd="2" destOrd="0" presId="urn:microsoft.com/office/officeart/2005/8/layout/equation2"/>
    <dgm:cxn modelId="{81756B59-6CD0-4972-95FE-97EC13BC8011}" type="presParOf" srcId="{2C05B9D4-66B9-4572-8414-A55DBDB1A735}" destId="{10A3D8BB-7D16-4714-99AE-C2AFA41B94AD}" srcOrd="3" destOrd="0" presId="urn:microsoft.com/office/officeart/2005/8/layout/equation2"/>
    <dgm:cxn modelId="{EE6E8EF2-4DD3-473F-8CBF-94E50B8093AE}" type="presParOf" srcId="{2C05B9D4-66B9-4572-8414-A55DBDB1A735}" destId="{716CAB15-43F1-47E8-8A1F-CEA60B95E2D4}" srcOrd="4" destOrd="0" presId="urn:microsoft.com/office/officeart/2005/8/layout/equation2"/>
    <dgm:cxn modelId="{7FFDB3B2-53F5-47DD-B55D-7570D7BE8B48}" type="presParOf" srcId="{2C05B9D4-66B9-4572-8414-A55DBDB1A735}" destId="{7F35C782-DA8D-4396-8C6F-50FEA65FA84D}" srcOrd="5" destOrd="0" presId="urn:microsoft.com/office/officeart/2005/8/layout/equation2"/>
    <dgm:cxn modelId="{93358875-DBB4-455B-A9BD-DC7E0619D07A}" type="presParOf" srcId="{2C05B9D4-66B9-4572-8414-A55DBDB1A735}" destId="{43A0B302-CEFD-4034-8195-4CB44EC5B5D3}" srcOrd="6" destOrd="0" presId="urn:microsoft.com/office/officeart/2005/8/layout/equation2"/>
    <dgm:cxn modelId="{85BE38DC-D90A-49E8-AC2E-0BC96486836A}" type="presParOf" srcId="{2C05B9D4-66B9-4572-8414-A55DBDB1A735}" destId="{66DCB0E4-44B7-4966-B427-C7A80903ED07}" srcOrd="7" destOrd="0" presId="urn:microsoft.com/office/officeart/2005/8/layout/equation2"/>
    <dgm:cxn modelId="{4F2B736B-03C0-4186-AAFF-E630D3059AAF}" type="presParOf" srcId="{2C05B9D4-66B9-4572-8414-A55DBDB1A735}" destId="{F40EBE96-285E-42C5-9C08-36EBF6371369}" srcOrd="8" destOrd="0" presId="urn:microsoft.com/office/officeart/2005/8/layout/equation2"/>
    <dgm:cxn modelId="{C99089FE-8B4C-49E9-97CB-A5161A4694B5}" type="presParOf" srcId="{C62AE573-5EF1-4DD8-9ED8-2F15714B80A0}" destId="{9E1C3B0E-70F8-43B8-ABE6-7C4BC7868270}" srcOrd="1" destOrd="0" presId="urn:microsoft.com/office/officeart/2005/8/layout/equation2"/>
    <dgm:cxn modelId="{A5C4EE85-7145-4C35-B8E5-FAC508251877}" type="presParOf" srcId="{9E1C3B0E-70F8-43B8-ABE6-7C4BC7868270}" destId="{C8A82838-FD52-4BA4-9392-B4E7E438CC39}" srcOrd="0" destOrd="0" presId="urn:microsoft.com/office/officeart/2005/8/layout/equation2"/>
    <dgm:cxn modelId="{12817C90-84A1-417F-998B-54421947132B}" type="presParOf" srcId="{C62AE573-5EF1-4DD8-9ED8-2F15714B80A0}" destId="{B178DBEC-5C73-43BB-9354-89149C45414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0254B6C-4B2C-4C0B-B2A7-30DD9C5980A9}" type="doc">
      <dgm:prSet loTypeId="urn:microsoft.com/office/officeart/2005/8/layout/cycle7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2A3C1D25-98C4-40B7-A18D-F5093C57463F}">
      <dgm:prSet phldrT="[Texto]"/>
      <dgm:spPr/>
      <dgm:t>
        <a:bodyPr/>
        <a:lstStyle/>
        <a:p>
          <a:r>
            <a:rPr lang="es-US" b="1" dirty="0"/>
            <a:t>Informe Ejecutivo</a:t>
          </a:r>
          <a:endParaRPr lang="es-EC" b="1" dirty="0"/>
        </a:p>
      </dgm:t>
    </dgm:pt>
    <dgm:pt modelId="{6630803B-B1EB-45F6-897C-EB5A31D3ACE1}" type="parTrans" cxnId="{2B8058CB-8832-48DD-96E2-A62C078E77C9}">
      <dgm:prSet/>
      <dgm:spPr/>
      <dgm:t>
        <a:bodyPr/>
        <a:lstStyle/>
        <a:p>
          <a:endParaRPr lang="es-EC"/>
        </a:p>
      </dgm:t>
    </dgm:pt>
    <dgm:pt modelId="{7552918B-F666-4066-B31D-E361D1A93814}" type="sibTrans" cxnId="{2B8058CB-8832-48DD-96E2-A62C078E77C9}">
      <dgm:prSet/>
      <dgm:spPr/>
      <dgm:t>
        <a:bodyPr/>
        <a:lstStyle/>
        <a:p>
          <a:endParaRPr lang="es-EC"/>
        </a:p>
      </dgm:t>
    </dgm:pt>
    <dgm:pt modelId="{67FE99D0-1637-48D6-AFC6-10B34760A94C}">
      <dgm:prSet phldrT="[Texto]"/>
      <dgm:spPr/>
      <dgm:t>
        <a:bodyPr/>
        <a:lstStyle/>
        <a:p>
          <a:r>
            <a:rPr lang="es-US" b="1" dirty="0"/>
            <a:t>Informe Univariado</a:t>
          </a:r>
          <a:endParaRPr lang="es-EC" b="1" dirty="0"/>
        </a:p>
      </dgm:t>
    </dgm:pt>
    <dgm:pt modelId="{07367025-59F7-413E-A7B1-44B186C6DA52}" type="parTrans" cxnId="{13E832E4-AC8B-4412-9B90-0BDF1ADD8B9A}">
      <dgm:prSet/>
      <dgm:spPr/>
      <dgm:t>
        <a:bodyPr/>
        <a:lstStyle/>
        <a:p>
          <a:endParaRPr lang="es-EC"/>
        </a:p>
      </dgm:t>
    </dgm:pt>
    <dgm:pt modelId="{5D0ED364-0F5E-43FC-A446-CAD07C726BC7}" type="sibTrans" cxnId="{13E832E4-AC8B-4412-9B90-0BDF1ADD8B9A}">
      <dgm:prSet/>
      <dgm:spPr/>
      <dgm:t>
        <a:bodyPr/>
        <a:lstStyle/>
        <a:p>
          <a:endParaRPr lang="es-EC"/>
        </a:p>
      </dgm:t>
    </dgm:pt>
    <dgm:pt modelId="{D23B785D-56F6-4402-A8F7-30AC0F79BE1F}">
      <dgm:prSet phldrT="[Texto]"/>
      <dgm:spPr/>
      <dgm:t>
        <a:bodyPr/>
        <a:lstStyle/>
        <a:p>
          <a:r>
            <a:rPr lang="es-US" b="1"/>
            <a:t>Informe por Variables</a:t>
          </a:r>
          <a:endParaRPr lang="es-EC" b="1" dirty="0"/>
        </a:p>
      </dgm:t>
    </dgm:pt>
    <dgm:pt modelId="{D3D18DE3-8E59-4C46-A65F-DC09F3D925D5}" type="parTrans" cxnId="{C5958A75-67C8-4D7E-BD80-6F9CE0D05A46}">
      <dgm:prSet/>
      <dgm:spPr/>
      <dgm:t>
        <a:bodyPr/>
        <a:lstStyle/>
        <a:p>
          <a:endParaRPr lang="es-EC"/>
        </a:p>
      </dgm:t>
    </dgm:pt>
    <dgm:pt modelId="{E82C7AAA-E872-46B6-A551-956169C3A8D9}" type="sibTrans" cxnId="{C5958A75-67C8-4D7E-BD80-6F9CE0D05A46}">
      <dgm:prSet/>
      <dgm:spPr/>
      <dgm:t>
        <a:bodyPr/>
        <a:lstStyle/>
        <a:p>
          <a:endParaRPr lang="es-EC"/>
        </a:p>
      </dgm:t>
    </dgm:pt>
    <dgm:pt modelId="{2E44650B-8D9F-41C3-BBA0-67AC8126256C}" type="pres">
      <dgm:prSet presAssocID="{70254B6C-4B2C-4C0B-B2A7-30DD9C5980A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DD7D5FA-D9DA-4BEF-B8EE-CF08EBC639B1}" type="pres">
      <dgm:prSet presAssocID="{2A3C1D25-98C4-40B7-A18D-F5093C57463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90CA591-766B-403D-B7B4-4D5FD4FBC66B}" type="pres">
      <dgm:prSet presAssocID="{7552918B-F666-4066-B31D-E361D1A93814}" presName="sibTrans" presStyleLbl="sibTrans2D1" presStyleIdx="0" presStyleCnt="3"/>
      <dgm:spPr/>
      <dgm:t>
        <a:bodyPr/>
        <a:lstStyle/>
        <a:p>
          <a:endParaRPr lang="es-ES"/>
        </a:p>
      </dgm:t>
    </dgm:pt>
    <dgm:pt modelId="{B9177260-3A8A-434A-B598-E09968386733}" type="pres">
      <dgm:prSet presAssocID="{7552918B-F666-4066-B31D-E361D1A93814}" presName="connectorText" presStyleLbl="sibTrans2D1" presStyleIdx="0" presStyleCnt="3"/>
      <dgm:spPr/>
      <dgm:t>
        <a:bodyPr/>
        <a:lstStyle/>
        <a:p>
          <a:endParaRPr lang="es-ES"/>
        </a:p>
      </dgm:t>
    </dgm:pt>
    <dgm:pt modelId="{42CE419B-AC99-4C6B-9702-166BA4EFA194}" type="pres">
      <dgm:prSet presAssocID="{67FE99D0-1637-48D6-AFC6-10B34760A94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4579B51-E0FC-435F-A7C8-5E13BB155430}" type="pres">
      <dgm:prSet presAssocID="{5D0ED364-0F5E-43FC-A446-CAD07C726BC7}" presName="sibTrans" presStyleLbl="sibTrans2D1" presStyleIdx="1" presStyleCnt="3"/>
      <dgm:spPr/>
      <dgm:t>
        <a:bodyPr/>
        <a:lstStyle/>
        <a:p>
          <a:endParaRPr lang="es-ES"/>
        </a:p>
      </dgm:t>
    </dgm:pt>
    <dgm:pt modelId="{17F9DE40-6AF1-43FE-A53F-5CAD7E52B8C2}" type="pres">
      <dgm:prSet presAssocID="{5D0ED364-0F5E-43FC-A446-CAD07C726BC7}" presName="connectorText" presStyleLbl="sibTrans2D1" presStyleIdx="1" presStyleCnt="3"/>
      <dgm:spPr/>
      <dgm:t>
        <a:bodyPr/>
        <a:lstStyle/>
        <a:p>
          <a:endParaRPr lang="es-ES"/>
        </a:p>
      </dgm:t>
    </dgm:pt>
    <dgm:pt modelId="{CCD294FE-BBD2-48F2-8F86-1E64AFD0188E}" type="pres">
      <dgm:prSet presAssocID="{D23B785D-56F6-4402-A8F7-30AC0F79BE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D86508-7A55-42A7-A7C4-793973A920AC}" type="pres">
      <dgm:prSet presAssocID="{E82C7AAA-E872-46B6-A551-956169C3A8D9}" presName="sibTrans" presStyleLbl="sibTrans2D1" presStyleIdx="2" presStyleCnt="3"/>
      <dgm:spPr/>
      <dgm:t>
        <a:bodyPr/>
        <a:lstStyle/>
        <a:p>
          <a:endParaRPr lang="es-ES"/>
        </a:p>
      </dgm:t>
    </dgm:pt>
    <dgm:pt modelId="{19F858DF-738A-466A-BC3A-FEC0E9602A78}" type="pres">
      <dgm:prSet presAssocID="{E82C7AAA-E872-46B6-A551-956169C3A8D9}" presName="connectorText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C9FA66A7-DEC9-4421-BF85-061A0457BC72}" type="presOf" srcId="{67FE99D0-1637-48D6-AFC6-10B34760A94C}" destId="{42CE419B-AC99-4C6B-9702-166BA4EFA194}" srcOrd="0" destOrd="0" presId="urn:microsoft.com/office/officeart/2005/8/layout/cycle7"/>
    <dgm:cxn modelId="{13E832E4-AC8B-4412-9B90-0BDF1ADD8B9A}" srcId="{70254B6C-4B2C-4C0B-B2A7-30DD9C5980A9}" destId="{67FE99D0-1637-48D6-AFC6-10B34760A94C}" srcOrd="1" destOrd="0" parTransId="{07367025-59F7-413E-A7B1-44B186C6DA52}" sibTransId="{5D0ED364-0F5E-43FC-A446-CAD07C726BC7}"/>
    <dgm:cxn modelId="{64738DED-BB63-48A9-8B30-866F3455688D}" type="presOf" srcId="{5D0ED364-0F5E-43FC-A446-CAD07C726BC7}" destId="{C4579B51-E0FC-435F-A7C8-5E13BB155430}" srcOrd="0" destOrd="0" presId="urn:microsoft.com/office/officeart/2005/8/layout/cycle7"/>
    <dgm:cxn modelId="{3F4D0807-2F88-44B8-9C83-B027B514E1D1}" type="presOf" srcId="{70254B6C-4B2C-4C0B-B2A7-30DD9C5980A9}" destId="{2E44650B-8D9F-41C3-BBA0-67AC8126256C}" srcOrd="0" destOrd="0" presId="urn:microsoft.com/office/officeart/2005/8/layout/cycle7"/>
    <dgm:cxn modelId="{65C467F2-89E6-4E61-8503-345FC9038204}" type="presOf" srcId="{2A3C1D25-98C4-40B7-A18D-F5093C57463F}" destId="{1DD7D5FA-D9DA-4BEF-B8EE-CF08EBC639B1}" srcOrd="0" destOrd="0" presId="urn:microsoft.com/office/officeart/2005/8/layout/cycle7"/>
    <dgm:cxn modelId="{C5958A75-67C8-4D7E-BD80-6F9CE0D05A46}" srcId="{70254B6C-4B2C-4C0B-B2A7-30DD9C5980A9}" destId="{D23B785D-56F6-4402-A8F7-30AC0F79BE1F}" srcOrd="2" destOrd="0" parTransId="{D3D18DE3-8E59-4C46-A65F-DC09F3D925D5}" sibTransId="{E82C7AAA-E872-46B6-A551-956169C3A8D9}"/>
    <dgm:cxn modelId="{FD24E527-CD4E-4D40-99AD-273B040C878F}" type="presOf" srcId="{E82C7AAA-E872-46B6-A551-956169C3A8D9}" destId="{3CD86508-7A55-42A7-A7C4-793973A920AC}" srcOrd="0" destOrd="0" presId="urn:microsoft.com/office/officeart/2005/8/layout/cycle7"/>
    <dgm:cxn modelId="{2B8058CB-8832-48DD-96E2-A62C078E77C9}" srcId="{70254B6C-4B2C-4C0B-B2A7-30DD9C5980A9}" destId="{2A3C1D25-98C4-40B7-A18D-F5093C57463F}" srcOrd="0" destOrd="0" parTransId="{6630803B-B1EB-45F6-897C-EB5A31D3ACE1}" sibTransId="{7552918B-F666-4066-B31D-E361D1A93814}"/>
    <dgm:cxn modelId="{EDD9EE44-DBE2-4D24-AAC9-4CD870AD67E5}" type="presOf" srcId="{E82C7AAA-E872-46B6-A551-956169C3A8D9}" destId="{19F858DF-738A-466A-BC3A-FEC0E9602A78}" srcOrd="1" destOrd="0" presId="urn:microsoft.com/office/officeart/2005/8/layout/cycle7"/>
    <dgm:cxn modelId="{790B2424-AAB2-41D2-A307-F71A75C155E8}" type="presOf" srcId="{7552918B-F666-4066-B31D-E361D1A93814}" destId="{890CA591-766B-403D-B7B4-4D5FD4FBC66B}" srcOrd="0" destOrd="0" presId="urn:microsoft.com/office/officeart/2005/8/layout/cycle7"/>
    <dgm:cxn modelId="{C6D3E4EE-C3D2-48C5-978B-822CF44B13FF}" type="presOf" srcId="{5D0ED364-0F5E-43FC-A446-CAD07C726BC7}" destId="{17F9DE40-6AF1-43FE-A53F-5CAD7E52B8C2}" srcOrd="1" destOrd="0" presId="urn:microsoft.com/office/officeart/2005/8/layout/cycle7"/>
    <dgm:cxn modelId="{4CB2B44B-9EB8-47E7-9FDC-A8484C18D872}" type="presOf" srcId="{7552918B-F666-4066-B31D-E361D1A93814}" destId="{B9177260-3A8A-434A-B598-E09968386733}" srcOrd="1" destOrd="0" presId="urn:microsoft.com/office/officeart/2005/8/layout/cycle7"/>
    <dgm:cxn modelId="{CA3D3EF1-0B56-48DE-84A9-91DDA945D612}" type="presOf" srcId="{D23B785D-56F6-4402-A8F7-30AC0F79BE1F}" destId="{CCD294FE-BBD2-48F2-8F86-1E64AFD0188E}" srcOrd="0" destOrd="0" presId="urn:microsoft.com/office/officeart/2005/8/layout/cycle7"/>
    <dgm:cxn modelId="{3644860A-C45E-4340-9B38-753B33E35F74}" type="presParOf" srcId="{2E44650B-8D9F-41C3-BBA0-67AC8126256C}" destId="{1DD7D5FA-D9DA-4BEF-B8EE-CF08EBC639B1}" srcOrd="0" destOrd="0" presId="urn:microsoft.com/office/officeart/2005/8/layout/cycle7"/>
    <dgm:cxn modelId="{0F65B5A5-F75B-49A4-9799-A772C18211E2}" type="presParOf" srcId="{2E44650B-8D9F-41C3-BBA0-67AC8126256C}" destId="{890CA591-766B-403D-B7B4-4D5FD4FBC66B}" srcOrd="1" destOrd="0" presId="urn:microsoft.com/office/officeart/2005/8/layout/cycle7"/>
    <dgm:cxn modelId="{64C447CF-3AA4-4B71-AFA9-435D3A6ADA92}" type="presParOf" srcId="{890CA591-766B-403D-B7B4-4D5FD4FBC66B}" destId="{B9177260-3A8A-434A-B598-E09968386733}" srcOrd="0" destOrd="0" presId="urn:microsoft.com/office/officeart/2005/8/layout/cycle7"/>
    <dgm:cxn modelId="{8F06424C-79BC-4EE3-979C-1B6507E10CCC}" type="presParOf" srcId="{2E44650B-8D9F-41C3-BBA0-67AC8126256C}" destId="{42CE419B-AC99-4C6B-9702-166BA4EFA194}" srcOrd="2" destOrd="0" presId="urn:microsoft.com/office/officeart/2005/8/layout/cycle7"/>
    <dgm:cxn modelId="{C6A12D21-8D4E-4F2E-8EE2-ECFBDCA5C6C7}" type="presParOf" srcId="{2E44650B-8D9F-41C3-BBA0-67AC8126256C}" destId="{C4579B51-E0FC-435F-A7C8-5E13BB155430}" srcOrd="3" destOrd="0" presId="urn:microsoft.com/office/officeart/2005/8/layout/cycle7"/>
    <dgm:cxn modelId="{755E61F6-5D11-4175-8A23-5FF0C0072EF2}" type="presParOf" srcId="{C4579B51-E0FC-435F-A7C8-5E13BB155430}" destId="{17F9DE40-6AF1-43FE-A53F-5CAD7E52B8C2}" srcOrd="0" destOrd="0" presId="urn:microsoft.com/office/officeart/2005/8/layout/cycle7"/>
    <dgm:cxn modelId="{6B546CF4-C546-46A6-AB7C-802BB6786863}" type="presParOf" srcId="{2E44650B-8D9F-41C3-BBA0-67AC8126256C}" destId="{CCD294FE-BBD2-48F2-8F86-1E64AFD0188E}" srcOrd="4" destOrd="0" presId="urn:microsoft.com/office/officeart/2005/8/layout/cycle7"/>
    <dgm:cxn modelId="{4DC32325-9EDD-4D72-9A5C-DB06725B1F04}" type="presParOf" srcId="{2E44650B-8D9F-41C3-BBA0-67AC8126256C}" destId="{3CD86508-7A55-42A7-A7C4-793973A920AC}" srcOrd="5" destOrd="0" presId="urn:microsoft.com/office/officeart/2005/8/layout/cycle7"/>
    <dgm:cxn modelId="{D91CBE9D-1BB2-4BA2-B64F-F5BFF9B6C7DD}" type="presParOf" srcId="{3CD86508-7A55-42A7-A7C4-793973A920AC}" destId="{19F858DF-738A-466A-BC3A-FEC0E9602A78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704973-E095-4A3D-8294-9379C8925E3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FBE7BF6-D20B-4F03-BF8C-CDB6C2AE0AA6}">
      <dgm:prSet phldrT="[Texto]"/>
      <dgm:spPr/>
      <dgm:t>
        <a:bodyPr/>
        <a:lstStyle/>
        <a:p>
          <a:r>
            <a:rPr lang="es-US" dirty="0">
              <a:solidFill>
                <a:schemeClr val="tx1"/>
              </a:solidFill>
            </a:rPr>
            <a:t>Género </a:t>
          </a:r>
          <a:endParaRPr lang="es-EC" dirty="0">
            <a:solidFill>
              <a:schemeClr val="tx1"/>
            </a:solidFill>
          </a:endParaRPr>
        </a:p>
      </dgm:t>
    </dgm:pt>
    <dgm:pt modelId="{FAC7BAE5-3E6D-4601-A1BF-439AA3E0940B}" type="parTrans" cxnId="{61E8A5D2-6151-4B14-A769-EFE2D824D6F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BC266A8-84BE-4CAE-8673-601469BC1145}" type="sibTrans" cxnId="{61E8A5D2-6151-4B14-A769-EFE2D824D6F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934F4DF-ADF2-4CCF-9DE6-9449BDB402CB}">
      <dgm:prSet phldrT="[Texto]"/>
      <dgm:spPr/>
      <dgm:t>
        <a:bodyPr/>
        <a:lstStyle/>
        <a:p>
          <a:r>
            <a:rPr lang="es-US" dirty="0">
              <a:solidFill>
                <a:schemeClr val="tx1"/>
              </a:solidFill>
            </a:rPr>
            <a:t>Edad</a:t>
          </a:r>
          <a:endParaRPr lang="es-EC" dirty="0">
            <a:solidFill>
              <a:schemeClr val="tx1"/>
            </a:solidFill>
          </a:endParaRPr>
        </a:p>
      </dgm:t>
    </dgm:pt>
    <dgm:pt modelId="{423EEFFA-3E50-451B-9B88-6840E0A2B97E}" type="parTrans" cxnId="{C08EDD08-24AA-4F33-A3AD-FDE7E8E7BE9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0054B21-7A30-4144-ADCC-7E2A634B86BC}" type="sibTrans" cxnId="{C08EDD08-24AA-4F33-A3AD-FDE7E8E7BE9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1E2CBA4-3BC2-4FB4-8547-A95482F315C3}">
      <dgm:prSet phldrT="[Texto]"/>
      <dgm:spPr/>
      <dgm:t>
        <a:bodyPr/>
        <a:lstStyle/>
        <a:p>
          <a:r>
            <a:rPr lang="es-US" dirty="0">
              <a:solidFill>
                <a:schemeClr val="tx1"/>
              </a:solidFill>
            </a:rPr>
            <a:t>Instrucción</a:t>
          </a:r>
          <a:endParaRPr lang="es-EC" dirty="0">
            <a:solidFill>
              <a:schemeClr val="tx1"/>
            </a:solidFill>
          </a:endParaRPr>
        </a:p>
      </dgm:t>
    </dgm:pt>
    <dgm:pt modelId="{1165A6C9-A2ED-42A5-B09C-3B89056B840A}" type="parTrans" cxnId="{863F3CC7-06AD-49E3-90AA-28BD3D2CD92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16CD8E4-B814-4882-8C33-D7B3BD6B2547}" type="sibTrans" cxnId="{863F3CC7-06AD-49E3-90AA-28BD3D2CD92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0A25713-158D-47E6-A30F-099964F3982A}" type="pres">
      <dgm:prSet presAssocID="{F6704973-E095-4A3D-8294-9379C8925E31}" presName="Name0" presStyleCnt="0">
        <dgm:presLayoutVars>
          <dgm:dir/>
          <dgm:animLvl val="lvl"/>
          <dgm:resizeHandles val="exact"/>
        </dgm:presLayoutVars>
      </dgm:prSet>
      <dgm:spPr/>
    </dgm:pt>
    <dgm:pt modelId="{4504F5B9-8B95-48ED-9C70-C9588C7650D3}" type="pres">
      <dgm:prSet presAssocID="{EFBE7BF6-D20B-4F03-BF8C-CDB6C2AE0AA6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ACAC18-6178-4183-AD59-EED997D49825}" type="pres">
      <dgm:prSet presAssocID="{CBC266A8-84BE-4CAE-8673-601469BC1145}" presName="parTxOnlySpace" presStyleCnt="0"/>
      <dgm:spPr/>
    </dgm:pt>
    <dgm:pt modelId="{75535310-3012-4B11-ADCD-816BE0F4639A}" type="pres">
      <dgm:prSet presAssocID="{A934F4DF-ADF2-4CCF-9DE6-9449BDB402C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3F43F6-24CC-42BA-9613-C0F0FD09177B}" type="pres">
      <dgm:prSet presAssocID="{50054B21-7A30-4144-ADCC-7E2A634B86BC}" presName="parTxOnlySpace" presStyleCnt="0"/>
      <dgm:spPr/>
    </dgm:pt>
    <dgm:pt modelId="{09350DE1-5FD1-46BA-BD88-116CA80B8D93}" type="pres">
      <dgm:prSet presAssocID="{E1E2CBA4-3BC2-4FB4-8547-A95482F315C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08EDD08-24AA-4F33-A3AD-FDE7E8E7BE92}" srcId="{F6704973-E095-4A3D-8294-9379C8925E31}" destId="{A934F4DF-ADF2-4CCF-9DE6-9449BDB402CB}" srcOrd="1" destOrd="0" parTransId="{423EEFFA-3E50-451B-9B88-6840E0A2B97E}" sibTransId="{50054B21-7A30-4144-ADCC-7E2A634B86BC}"/>
    <dgm:cxn modelId="{D3ECFD88-2231-45EF-8FBB-ABE590934A21}" type="presOf" srcId="{EFBE7BF6-D20B-4F03-BF8C-CDB6C2AE0AA6}" destId="{4504F5B9-8B95-48ED-9C70-C9588C7650D3}" srcOrd="0" destOrd="0" presId="urn:microsoft.com/office/officeart/2005/8/layout/chevron1"/>
    <dgm:cxn modelId="{863F3CC7-06AD-49E3-90AA-28BD3D2CD928}" srcId="{F6704973-E095-4A3D-8294-9379C8925E31}" destId="{E1E2CBA4-3BC2-4FB4-8547-A95482F315C3}" srcOrd="2" destOrd="0" parTransId="{1165A6C9-A2ED-42A5-B09C-3B89056B840A}" sibTransId="{C16CD8E4-B814-4882-8C33-D7B3BD6B2547}"/>
    <dgm:cxn modelId="{818247A2-C5F5-4D94-927A-AA28DDACB555}" type="presOf" srcId="{F6704973-E095-4A3D-8294-9379C8925E31}" destId="{90A25713-158D-47E6-A30F-099964F3982A}" srcOrd="0" destOrd="0" presId="urn:microsoft.com/office/officeart/2005/8/layout/chevron1"/>
    <dgm:cxn modelId="{7389E8AD-1FB3-4B0E-85D1-54140C1A9E84}" type="presOf" srcId="{A934F4DF-ADF2-4CCF-9DE6-9449BDB402CB}" destId="{75535310-3012-4B11-ADCD-816BE0F4639A}" srcOrd="0" destOrd="0" presId="urn:microsoft.com/office/officeart/2005/8/layout/chevron1"/>
    <dgm:cxn modelId="{61E8A5D2-6151-4B14-A769-EFE2D824D6FE}" srcId="{F6704973-E095-4A3D-8294-9379C8925E31}" destId="{EFBE7BF6-D20B-4F03-BF8C-CDB6C2AE0AA6}" srcOrd="0" destOrd="0" parTransId="{FAC7BAE5-3E6D-4601-A1BF-439AA3E0940B}" sibTransId="{CBC266A8-84BE-4CAE-8673-601469BC1145}"/>
    <dgm:cxn modelId="{3F79CFDE-75D6-4773-84E0-E06F58645743}" type="presOf" srcId="{E1E2CBA4-3BC2-4FB4-8547-A95482F315C3}" destId="{09350DE1-5FD1-46BA-BD88-116CA80B8D93}" srcOrd="0" destOrd="0" presId="urn:microsoft.com/office/officeart/2005/8/layout/chevron1"/>
    <dgm:cxn modelId="{E996D0D8-AD6A-4D3F-8E5E-D6A532108C31}" type="presParOf" srcId="{90A25713-158D-47E6-A30F-099964F3982A}" destId="{4504F5B9-8B95-48ED-9C70-C9588C7650D3}" srcOrd="0" destOrd="0" presId="urn:microsoft.com/office/officeart/2005/8/layout/chevron1"/>
    <dgm:cxn modelId="{B9C3C393-08BE-44CE-A9D8-BEE78C6940D5}" type="presParOf" srcId="{90A25713-158D-47E6-A30F-099964F3982A}" destId="{9CACAC18-6178-4183-AD59-EED997D49825}" srcOrd="1" destOrd="0" presId="urn:microsoft.com/office/officeart/2005/8/layout/chevron1"/>
    <dgm:cxn modelId="{59303AE0-22BE-4E85-AEE6-337F093F323F}" type="presParOf" srcId="{90A25713-158D-47E6-A30F-099964F3982A}" destId="{75535310-3012-4B11-ADCD-816BE0F4639A}" srcOrd="2" destOrd="0" presId="urn:microsoft.com/office/officeart/2005/8/layout/chevron1"/>
    <dgm:cxn modelId="{AFFCBE92-3169-4770-8949-405802F384C8}" type="presParOf" srcId="{90A25713-158D-47E6-A30F-099964F3982A}" destId="{A23F43F6-24CC-42BA-9613-C0F0FD09177B}" srcOrd="3" destOrd="0" presId="urn:microsoft.com/office/officeart/2005/8/layout/chevron1"/>
    <dgm:cxn modelId="{7B6995B5-C619-4ED9-A10B-902ACBDED2CA}" type="presParOf" srcId="{90A25713-158D-47E6-A30F-099964F3982A}" destId="{09350DE1-5FD1-46BA-BD88-116CA80B8D9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704973-E095-4A3D-8294-9379C8925E31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FBE7BF6-D20B-4F03-BF8C-CDB6C2AE0AA6}">
      <dgm:prSet phldrT="[Texto]" custT="1"/>
      <dgm:spPr/>
      <dgm:t>
        <a:bodyPr/>
        <a:lstStyle/>
        <a:p>
          <a:r>
            <a:rPr lang="es-US" sz="2400" dirty="0">
              <a:solidFill>
                <a:schemeClr val="tx1"/>
              </a:solidFill>
            </a:rPr>
            <a:t>Estado Civil</a:t>
          </a:r>
          <a:endParaRPr lang="es-EC" sz="2400" dirty="0">
            <a:solidFill>
              <a:schemeClr val="tx1"/>
            </a:solidFill>
          </a:endParaRPr>
        </a:p>
      </dgm:t>
    </dgm:pt>
    <dgm:pt modelId="{FAC7BAE5-3E6D-4601-A1BF-439AA3E0940B}" type="parTrans" cxnId="{61E8A5D2-6151-4B14-A769-EFE2D824D6F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BC266A8-84BE-4CAE-8673-601469BC1145}" type="sibTrans" cxnId="{61E8A5D2-6151-4B14-A769-EFE2D824D6FE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A934F4DF-ADF2-4CCF-9DE6-9449BDB402CB}">
      <dgm:prSet phldrT="[Texto]" custT="1"/>
      <dgm:spPr/>
      <dgm:t>
        <a:bodyPr/>
        <a:lstStyle/>
        <a:p>
          <a:r>
            <a:rPr lang="es-US" sz="2400" dirty="0">
              <a:solidFill>
                <a:schemeClr val="tx1"/>
              </a:solidFill>
            </a:rPr>
            <a:t>Nivel de Ingreso</a:t>
          </a:r>
          <a:endParaRPr lang="es-EC" sz="2400" dirty="0">
            <a:solidFill>
              <a:schemeClr val="tx1"/>
            </a:solidFill>
          </a:endParaRPr>
        </a:p>
      </dgm:t>
    </dgm:pt>
    <dgm:pt modelId="{423EEFFA-3E50-451B-9B88-6840E0A2B97E}" type="parTrans" cxnId="{C08EDD08-24AA-4F33-A3AD-FDE7E8E7BE9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50054B21-7A30-4144-ADCC-7E2A634B86BC}" type="sibTrans" cxnId="{C08EDD08-24AA-4F33-A3AD-FDE7E8E7BE92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E1E2CBA4-3BC2-4FB4-8547-A95482F315C3}">
      <dgm:prSet phldrT="[Texto]" custT="1"/>
      <dgm:spPr/>
      <dgm:t>
        <a:bodyPr/>
        <a:lstStyle/>
        <a:p>
          <a:r>
            <a:rPr lang="es-US" sz="2400" dirty="0">
              <a:solidFill>
                <a:schemeClr val="tx1"/>
              </a:solidFill>
            </a:rPr>
            <a:t>Ocupación Laboral</a:t>
          </a:r>
          <a:endParaRPr lang="es-EC" sz="2400" dirty="0">
            <a:solidFill>
              <a:schemeClr val="tx1"/>
            </a:solidFill>
          </a:endParaRPr>
        </a:p>
      </dgm:t>
    </dgm:pt>
    <dgm:pt modelId="{1165A6C9-A2ED-42A5-B09C-3B89056B840A}" type="parTrans" cxnId="{863F3CC7-06AD-49E3-90AA-28BD3D2CD92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C16CD8E4-B814-4882-8C33-D7B3BD6B2547}" type="sibTrans" cxnId="{863F3CC7-06AD-49E3-90AA-28BD3D2CD928}">
      <dgm:prSet/>
      <dgm:spPr/>
      <dgm:t>
        <a:bodyPr/>
        <a:lstStyle/>
        <a:p>
          <a:endParaRPr lang="es-EC">
            <a:solidFill>
              <a:schemeClr val="tx1"/>
            </a:solidFill>
          </a:endParaRPr>
        </a:p>
      </dgm:t>
    </dgm:pt>
    <dgm:pt modelId="{90A25713-158D-47E6-A30F-099964F3982A}" type="pres">
      <dgm:prSet presAssocID="{F6704973-E095-4A3D-8294-9379C8925E31}" presName="Name0" presStyleCnt="0">
        <dgm:presLayoutVars>
          <dgm:dir/>
          <dgm:animLvl val="lvl"/>
          <dgm:resizeHandles val="exact"/>
        </dgm:presLayoutVars>
      </dgm:prSet>
      <dgm:spPr/>
    </dgm:pt>
    <dgm:pt modelId="{4504F5B9-8B95-48ED-9C70-C9588C7650D3}" type="pres">
      <dgm:prSet presAssocID="{EFBE7BF6-D20B-4F03-BF8C-CDB6C2AE0AA6}" presName="parTxOnly" presStyleLbl="node1" presStyleIdx="0" presStyleCnt="3" custLinFactNeighborY="121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ACAC18-6178-4183-AD59-EED997D49825}" type="pres">
      <dgm:prSet presAssocID="{CBC266A8-84BE-4CAE-8673-601469BC1145}" presName="parTxOnlySpace" presStyleCnt="0"/>
      <dgm:spPr/>
    </dgm:pt>
    <dgm:pt modelId="{75535310-3012-4B11-ADCD-816BE0F4639A}" type="pres">
      <dgm:prSet presAssocID="{A934F4DF-ADF2-4CCF-9DE6-9449BDB402CB}" presName="parTxOnly" presStyleLbl="node1" presStyleIdx="1" presStyleCnt="3" custScaleX="89130" custLinFactNeighborX="3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3F43F6-24CC-42BA-9613-C0F0FD09177B}" type="pres">
      <dgm:prSet presAssocID="{50054B21-7A30-4144-ADCC-7E2A634B86BC}" presName="parTxOnlySpace" presStyleCnt="0"/>
      <dgm:spPr/>
    </dgm:pt>
    <dgm:pt modelId="{09350DE1-5FD1-46BA-BD88-116CA80B8D93}" type="pres">
      <dgm:prSet presAssocID="{E1E2CBA4-3BC2-4FB4-8547-A95482F315C3}" presName="parTxOnly" presStyleLbl="node1" presStyleIdx="2" presStyleCnt="3" custScaleX="82467" custLinFactNeighborX="1" custLinFactNeighborY="72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4D2E12-CA93-428B-9686-2C3346C57184}" type="presOf" srcId="{E1E2CBA4-3BC2-4FB4-8547-A95482F315C3}" destId="{09350DE1-5FD1-46BA-BD88-116CA80B8D93}" srcOrd="0" destOrd="0" presId="urn:microsoft.com/office/officeart/2005/8/layout/chevron1"/>
    <dgm:cxn modelId="{042E4DF1-C760-4A95-B4A4-5A05D605FFF9}" type="presOf" srcId="{EFBE7BF6-D20B-4F03-BF8C-CDB6C2AE0AA6}" destId="{4504F5B9-8B95-48ED-9C70-C9588C7650D3}" srcOrd="0" destOrd="0" presId="urn:microsoft.com/office/officeart/2005/8/layout/chevron1"/>
    <dgm:cxn modelId="{E59CA218-DD90-4F6D-B77A-B907881C4FE8}" type="presOf" srcId="{F6704973-E095-4A3D-8294-9379C8925E31}" destId="{90A25713-158D-47E6-A30F-099964F3982A}" srcOrd="0" destOrd="0" presId="urn:microsoft.com/office/officeart/2005/8/layout/chevron1"/>
    <dgm:cxn modelId="{C08EDD08-24AA-4F33-A3AD-FDE7E8E7BE92}" srcId="{F6704973-E095-4A3D-8294-9379C8925E31}" destId="{A934F4DF-ADF2-4CCF-9DE6-9449BDB402CB}" srcOrd="1" destOrd="0" parTransId="{423EEFFA-3E50-451B-9B88-6840E0A2B97E}" sibTransId="{50054B21-7A30-4144-ADCC-7E2A634B86BC}"/>
    <dgm:cxn modelId="{30C8ED54-A749-4351-B59C-4943DE99899F}" type="presOf" srcId="{A934F4DF-ADF2-4CCF-9DE6-9449BDB402CB}" destId="{75535310-3012-4B11-ADCD-816BE0F4639A}" srcOrd="0" destOrd="0" presId="urn:microsoft.com/office/officeart/2005/8/layout/chevron1"/>
    <dgm:cxn modelId="{61E8A5D2-6151-4B14-A769-EFE2D824D6FE}" srcId="{F6704973-E095-4A3D-8294-9379C8925E31}" destId="{EFBE7BF6-D20B-4F03-BF8C-CDB6C2AE0AA6}" srcOrd="0" destOrd="0" parTransId="{FAC7BAE5-3E6D-4601-A1BF-439AA3E0940B}" sibTransId="{CBC266A8-84BE-4CAE-8673-601469BC1145}"/>
    <dgm:cxn modelId="{863F3CC7-06AD-49E3-90AA-28BD3D2CD928}" srcId="{F6704973-E095-4A3D-8294-9379C8925E31}" destId="{E1E2CBA4-3BC2-4FB4-8547-A95482F315C3}" srcOrd="2" destOrd="0" parTransId="{1165A6C9-A2ED-42A5-B09C-3B89056B840A}" sibTransId="{C16CD8E4-B814-4882-8C33-D7B3BD6B2547}"/>
    <dgm:cxn modelId="{A7A9ADE6-FCB2-4965-9200-FDA910640F08}" type="presParOf" srcId="{90A25713-158D-47E6-A30F-099964F3982A}" destId="{4504F5B9-8B95-48ED-9C70-C9588C7650D3}" srcOrd="0" destOrd="0" presId="urn:microsoft.com/office/officeart/2005/8/layout/chevron1"/>
    <dgm:cxn modelId="{72906E8E-7593-41C9-8C5A-D6DAA7EC1F54}" type="presParOf" srcId="{90A25713-158D-47E6-A30F-099964F3982A}" destId="{9CACAC18-6178-4183-AD59-EED997D49825}" srcOrd="1" destOrd="0" presId="urn:microsoft.com/office/officeart/2005/8/layout/chevron1"/>
    <dgm:cxn modelId="{76843FA9-411D-4316-8480-697B76CE3B29}" type="presParOf" srcId="{90A25713-158D-47E6-A30F-099964F3982A}" destId="{75535310-3012-4B11-ADCD-816BE0F4639A}" srcOrd="2" destOrd="0" presId="urn:microsoft.com/office/officeart/2005/8/layout/chevron1"/>
    <dgm:cxn modelId="{06A814C0-0E47-4808-ADE8-B8BF69194A6D}" type="presParOf" srcId="{90A25713-158D-47E6-A30F-099964F3982A}" destId="{A23F43F6-24CC-42BA-9613-C0F0FD09177B}" srcOrd="3" destOrd="0" presId="urn:microsoft.com/office/officeart/2005/8/layout/chevron1"/>
    <dgm:cxn modelId="{FA44B82C-03B4-4662-ABA4-EDBA4CF4D304}" type="presParOf" srcId="{90A25713-158D-47E6-A30F-099964F3982A}" destId="{09350DE1-5FD1-46BA-BD88-116CA80B8D9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B93C79-63FC-4F7C-8A62-D195081A032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83C7AEF-2FC9-49F2-97A3-A4BB2BC21555}">
      <dgm:prSet phldrT="[Texto]" custT="1"/>
      <dgm:spPr/>
      <dgm:t>
        <a:bodyPr/>
        <a:lstStyle/>
        <a:p>
          <a:r>
            <a:rPr lang="es-EC" sz="2200" b="1" i="1" dirty="0"/>
            <a:t>Fortalecer las capacidades de comunicación e información del cliente interno</a:t>
          </a:r>
        </a:p>
      </dgm:t>
    </dgm:pt>
    <dgm:pt modelId="{0C844A93-E136-45A2-B327-F00B6F5865AC}" type="parTrans" cxnId="{F5D9DFD3-30C6-4114-8356-C99A527C8019}">
      <dgm:prSet/>
      <dgm:spPr/>
      <dgm:t>
        <a:bodyPr/>
        <a:lstStyle/>
        <a:p>
          <a:endParaRPr lang="es-EC"/>
        </a:p>
      </dgm:t>
    </dgm:pt>
    <dgm:pt modelId="{0686FA7F-86C5-4201-834C-6DF8E7187315}" type="sibTrans" cxnId="{F5D9DFD3-30C6-4114-8356-C99A527C8019}">
      <dgm:prSet/>
      <dgm:spPr/>
      <dgm:t>
        <a:bodyPr/>
        <a:lstStyle/>
        <a:p>
          <a:endParaRPr lang="es-EC"/>
        </a:p>
      </dgm:t>
    </dgm:pt>
    <dgm:pt modelId="{E57F9BDC-82E7-4C14-BAD2-3E0ABFE008C9}">
      <dgm:prSet phldrT="[Texto]"/>
      <dgm:spPr/>
      <dgm:t>
        <a:bodyPr/>
        <a:lstStyle/>
        <a:p>
          <a:r>
            <a:rPr lang="es-EC" dirty="0"/>
            <a:t>Realizar taller de técnicas de ventas y políticas en torno al negocio</a:t>
          </a:r>
        </a:p>
      </dgm:t>
    </dgm:pt>
    <dgm:pt modelId="{CE4CE62F-0F3A-4AA2-8274-074B1FB42204}" type="parTrans" cxnId="{9B242230-F2A8-4A03-B049-85B3A6DF90D7}">
      <dgm:prSet/>
      <dgm:spPr/>
      <dgm:t>
        <a:bodyPr/>
        <a:lstStyle/>
        <a:p>
          <a:endParaRPr lang="es-EC"/>
        </a:p>
      </dgm:t>
    </dgm:pt>
    <dgm:pt modelId="{73DE53A4-B99F-4C7B-95A7-63B7EAFD1CFC}" type="sibTrans" cxnId="{9B242230-F2A8-4A03-B049-85B3A6DF90D7}">
      <dgm:prSet/>
      <dgm:spPr/>
      <dgm:t>
        <a:bodyPr/>
        <a:lstStyle/>
        <a:p>
          <a:endParaRPr lang="es-EC"/>
        </a:p>
      </dgm:t>
    </dgm:pt>
    <dgm:pt modelId="{6A392EF6-A38D-4BA9-846B-DBECF16DFB04}">
      <dgm:prSet phldrT="[Texto]"/>
      <dgm:spPr/>
      <dgm:t>
        <a:bodyPr/>
        <a:lstStyle/>
        <a:p>
          <a:r>
            <a:rPr lang="es-EC" dirty="0"/>
            <a:t>Implementar programas de capacitación sistemáticos con la finalidad de desarrollar las técnicas de ventas y atención al cliente</a:t>
          </a:r>
        </a:p>
      </dgm:t>
    </dgm:pt>
    <dgm:pt modelId="{6E7DF576-DE20-489F-AD67-9B49306B534E}" type="parTrans" cxnId="{833801B0-1812-4E9F-BF07-AC904163DCC0}">
      <dgm:prSet/>
      <dgm:spPr/>
      <dgm:t>
        <a:bodyPr/>
        <a:lstStyle/>
        <a:p>
          <a:endParaRPr lang="es-EC"/>
        </a:p>
      </dgm:t>
    </dgm:pt>
    <dgm:pt modelId="{A2021DFA-FC32-4C64-B991-E812CFBFD89E}" type="sibTrans" cxnId="{833801B0-1812-4E9F-BF07-AC904163DCC0}">
      <dgm:prSet/>
      <dgm:spPr/>
      <dgm:t>
        <a:bodyPr/>
        <a:lstStyle/>
        <a:p>
          <a:endParaRPr lang="es-EC"/>
        </a:p>
      </dgm:t>
    </dgm:pt>
    <dgm:pt modelId="{CC1A1779-A7BE-4891-AA48-0B6FBB79120D}">
      <dgm:prSet phldrT="[Texto]"/>
      <dgm:spPr/>
      <dgm:t>
        <a:bodyPr/>
        <a:lstStyle/>
        <a:p>
          <a:r>
            <a:rPr lang="es-EC" dirty="0" smtClean="0"/>
            <a:t>Mejorar el clima laboral</a:t>
          </a:r>
          <a:endParaRPr lang="es-EC" dirty="0"/>
        </a:p>
      </dgm:t>
    </dgm:pt>
    <dgm:pt modelId="{28375DDD-B17C-428A-8C4B-FB80F50EEE88}" type="parTrans" cxnId="{147B8672-E2D5-43CE-A839-9A29817A47AD}">
      <dgm:prSet/>
      <dgm:spPr/>
      <dgm:t>
        <a:bodyPr/>
        <a:lstStyle/>
        <a:p>
          <a:endParaRPr lang="es-EC"/>
        </a:p>
      </dgm:t>
    </dgm:pt>
    <dgm:pt modelId="{3F838FE7-4BB2-453C-A61B-423C54912EED}" type="sibTrans" cxnId="{147B8672-E2D5-43CE-A839-9A29817A47AD}">
      <dgm:prSet/>
      <dgm:spPr/>
      <dgm:t>
        <a:bodyPr/>
        <a:lstStyle/>
        <a:p>
          <a:endParaRPr lang="es-EC"/>
        </a:p>
      </dgm:t>
    </dgm:pt>
    <dgm:pt modelId="{2DEFB102-02CB-4BDD-9CAC-91770AB8E6D6}" type="pres">
      <dgm:prSet presAssocID="{3AB93C79-63FC-4F7C-8A62-D195081A032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401A6769-DAAF-4216-AB82-E9251A7D87B4}" type="pres">
      <dgm:prSet presAssocID="{383C7AEF-2FC9-49F2-97A3-A4BB2BC21555}" presName="root" presStyleCnt="0"/>
      <dgm:spPr/>
    </dgm:pt>
    <dgm:pt modelId="{9A8E404E-0A34-40EE-9342-3413CEB0135F}" type="pres">
      <dgm:prSet presAssocID="{383C7AEF-2FC9-49F2-97A3-A4BB2BC21555}" presName="rootComposite" presStyleCnt="0"/>
      <dgm:spPr/>
    </dgm:pt>
    <dgm:pt modelId="{C895B0CE-2B3C-4974-912A-08E14F089CA4}" type="pres">
      <dgm:prSet presAssocID="{383C7AEF-2FC9-49F2-97A3-A4BB2BC21555}" presName="rootText" presStyleLbl="node1" presStyleIdx="0" presStyleCnt="1" custScaleX="146172"/>
      <dgm:spPr/>
      <dgm:t>
        <a:bodyPr/>
        <a:lstStyle/>
        <a:p>
          <a:endParaRPr lang="es-ES"/>
        </a:p>
      </dgm:t>
    </dgm:pt>
    <dgm:pt modelId="{95E4D158-2C52-4FC3-B0D3-BF67FBFD2DBB}" type="pres">
      <dgm:prSet presAssocID="{383C7AEF-2FC9-49F2-97A3-A4BB2BC21555}" presName="rootConnector" presStyleLbl="node1" presStyleIdx="0" presStyleCnt="1"/>
      <dgm:spPr/>
      <dgm:t>
        <a:bodyPr/>
        <a:lstStyle/>
        <a:p>
          <a:endParaRPr lang="es-ES"/>
        </a:p>
      </dgm:t>
    </dgm:pt>
    <dgm:pt modelId="{98A26903-B1EC-4E57-88A2-F977D966B9BD}" type="pres">
      <dgm:prSet presAssocID="{383C7AEF-2FC9-49F2-97A3-A4BB2BC21555}" presName="childShape" presStyleCnt="0"/>
      <dgm:spPr/>
    </dgm:pt>
    <dgm:pt modelId="{ED5EA382-B4BA-4DD2-9DB8-3F85F0B546CA}" type="pres">
      <dgm:prSet presAssocID="{CE4CE62F-0F3A-4AA2-8274-074B1FB42204}" presName="Name13" presStyleLbl="parChTrans1D2" presStyleIdx="0" presStyleCnt="3"/>
      <dgm:spPr/>
      <dgm:t>
        <a:bodyPr/>
        <a:lstStyle/>
        <a:p>
          <a:endParaRPr lang="es-ES"/>
        </a:p>
      </dgm:t>
    </dgm:pt>
    <dgm:pt modelId="{5ADFA50E-4F28-46E5-9EAA-6533405A5982}" type="pres">
      <dgm:prSet presAssocID="{E57F9BDC-82E7-4C14-BAD2-3E0ABFE008C9}" presName="childText" presStyleLbl="bgAcc1" presStyleIdx="0" presStyleCnt="3" custScaleX="2147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41EB6-201B-471E-A3C4-864100876E31}" type="pres">
      <dgm:prSet presAssocID="{6E7DF576-DE20-489F-AD67-9B49306B534E}" presName="Name13" presStyleLbl="parChTrans1D2" presStyleIdx="1" presStyleCnt="3"/>
      <dgm:spPr/>
      <dgm:t>
        <a:bodyPr/>
        <a:lstStyle/>
        <a:p>
          <a:endParaRPr lang="es-ES"/>
        </a:p>
      </dgm:t>
    </dgm:pt>
    <dgm:pt modelId="{56B246F9-04F7-4A14-BABB-5AFBF2A802CB}" type="pres">
      <dgm:prSet presAssocID="{6A392EF6-A38D-4BA9-846B-DBECF16DFB04}" presName="childText" presStyleLbl="bgAcc1" presStyleIdx="1" presStyleCnt="3" custScaleX="21258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276EA8B-D0EB-4D98-A582-C32CAF35E8DA}" type="pres">
      <dgm:prSet presAssocID="{28375DDD-B17C-428A-8C4B-FB80F50EEE88}" presName="Name13" presStyleLbl="parChTrans1D2" presStyleIdx="2" presStyleCnt="3"/>
      <dgm:spPr/>
      <dgm:t>
        <a:bodyPr/>
        <a:lstStyle/>
        <a:p>
          <a:endParaRPr lang="es-ES"/>
        </a:p>
      </dgm:t>
    </dgm:pt>
    <dgm:pt modelId="{E615060E-FDB4-4E7E-A6FE-F9C960DF7EB0}" type="pres">
      <dgm:prSet presAssocID="{CC1A1779-A7BE-4891-AA48-0B6FBB79120D}" presName="childText" presStyleLbl="bgAcc1" presStyleIdx="2" presStyleCnt="3" custScaleX="2162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B242230-F2A8-4A03-B049-85B3A6DF90D7}" srcId="{383C7AEF-2FC9-49F2-97A3-A4BB2BC21555}" destId="{E57F9BDC-82E7-4C14-BAD2-3E0ABFE008C9}" srcOrd="0" destOrd="0" parTransId="{CE4CE62F-0F3A-4AA2-8274-074B1FB42204}" sibTransId="{73DE53A4-B99F-4C7B-95A7-63B7EAFD1CFC}"/>
    <dgm:cxn modelId="{147B8672-E2D5-43CE-A839-9A29817A47AD}" srcId="{383C7AEF-2FC9-49F2-97A3-A4BB2BC21555}" destId="{CC1A1779-A7BE-4891-AA48-0B6FBB79120D}" srcOrd="2" destOrd="0" parTransId="{28375DDD-B17C-428A-8C4B-FB80F50EEE88}" sibTransId="{3F838FE7-4BB2-453C-A61B-423C54912EED}"/>
    <dgm:cxn modelId="{F5D9DFD3-30C6-4114-8356-C99A527C8019}" srcId="{3AB93C79-63FC-4F7C-8A62-D195081A0329}" destId="{383C7AEF-2FC9-49F2-97A3-A4BB2BC21555}" srcOrd="0" destOrd="0" parTransId="{0C844A93-E136-45A2-B327-F00B6F5865AC}" sibTransId="{0686FA7F-86C5-4201-834C-6DF8E7187315}"/>
    <dgm:cxn modelId="{5ED79BD7-DBD8-42BB-9296-08543FFDA933}" type="presOf" srcId="{383C7AEF-2FC9-49F2-97A3-A4BB2BC21555}" destId="{95E4D158-2C52-4FC3-B0D3-BF67FBFD2DBB}" srcOrd="1" destOrd="0" presId="urn:microsoft.com/office/officeart/2005/8/layout/hierarchy3"/>
    <dgm:cxn modelId="{B818E021-3AFC-4A75-B22F-1BAA035A1B09}" type="presOf" srcId="{6E7DF576-DE20-489F-AD67-9B49306B534E}" destId="{F0341EB6-201B-471E-A3C4-864100876E31}" srcOrd="0" destOrd="0" presId="urn:microsoft.com/office/officeart/2005/8/layout/hierarchy3"/>
    <dgm:cxn modelId="{792743EA-0A1F-4CF3-96B4-716CCE2BAB6C}" type="presOf" srcId="{E57F9BDC-82E7-4C14-BAD2-3E0ABFE008C9}" destId="{5ADFA50E-4F28-46E5-9EAA-6533405A5982}" srcOrd="0" destOrd="0" presId="urn:microsoft.com/office/officeart/2005/8/layout/hierarchy3"/>
    <dgm:cxn modelId="{21F2EEBC-269D-49D8-8557-4FD92F895B84}" type="presOf" srcId="{CE4CE62F-0F3A-4AA2-8274-074B1FB42204}" destId="{ED5EA382-B4BA-4DD2-9DB8-3F85F0B546CA}" srcOrd="0" destOrd="0" presId="urn:microsoft.com/office/officeart/2005/8/layout/hierarchy3"/>
    <dgm:cxn modelId="{A9E97D62-501F-4AB3-8EAC-3F8BB312F79C}" type="presOf" srcId="{28375DDD-B17C-428A-8C4B-FB80F50EEE88}" destId="{3276EA8B-D0EB-4D98-A582-C32CAF35E8DA}" srcOrd="0" destOrd="0" presId="urn:microsoft.com/office/officeart/2005/8/layout/hierarchy3"/>
    <dgm:cxn modelId="{80EA6009-73D3-4DF2-B42F-EE9397467A2C}" type="presOf" srcId="{CC1A1779-A7BE-4891-AA48-0B6FBB79120D}" destId="{E615060E-FDB4-4E7E-A6FE-F9C960DF7EB0}" srcOrd="0" destOrd="0" presId="urn:microsoft.com/office/officeart/2005/8/layout/hierarchy3"/>
    <dgm:cxn modelId="{D52694F5-CAA2-4DAD-BD67-3EDB068E73CA}" type="presOf" srcId="{3AB93C79-63FC-4F7C-8A62-D195081A0329}" destId="{2DEFB102-02CB-4BDD-9CAC-91770AB8E6D6}" srcOrd="0" destOrd="0" presId="urn:microsoft.com/office/officeart/2005/8/layout/hierarchy3"/>
    <dgm:cxn modelId="{833801B0-1812-4E9F-BF07-AC904163DCC0}" srcId="{383C7AEF-2FC9-49F2-97A3-A4BB2BC21555}" destId="{6A392EF6-A38D-4BA9-846B-DBECF16DFB04}" srcOrd="1" destOrd="0" parTransId="{6E7DF576-DE20-489F-AD67-9B49306B534E}" sibTransId="{A2021DFA-FC32-4C64-B991-E812CFBFD89E}"/>
    <dgm:cxn modelId="{5E7DC278-8D49-4604-8B2A-E06F842B2533}" type="presOf" srcId="{6A392EF6-A38D-4BA9-846B-DBECF16DFB04}" destId="{56B246F9-04F7-4A14-BABB-5AFBF2A802CB}" srcOrd="0" destOrd="0" presId="urn:microsoft.com/office/officeart/2005/8/layout/hierarchy3"/>
    <dgm:cxn modelId="{3CF4D187-2A38-4E84-87B7-21136C702F54}" type="presOf" srcId="{383C7AEF-2FC9-49F2-97A3-A4BB2BC21555}" destId="{C895B0CE-2B3C-4974-912A-08E14F089CA4}" srcOrd="0" destOrd="0" presId="urn:microsoft.com/office/officeart/2005/8/layout/hierarchy3"/>
    <dgm:cxn modelId="{4B083744-44EF-45DB-83EF-EB11C42D3B95}" type="presParOf" srcId="{2DEFB102-02CB-4BDD-9CAC-91770AB8E6D6}" destId="{401A6769-DAAF-4216-AB82-E9251A7D87B4}" srcOrd="0" destOrd="0" presId="urn:microsoft.com/office/officeart/2005/8/layout/hierarchy3"/>
    <dgm:cxn modelId="{358C72A2-0493-417A-BF70-C94F6483C803}" type="presParOf" srcId="{401A6769-DAAF-4216-AB82-E9251A7D87B4}" destId="{9A8E404E-0A34-40EE-9342-3413CEB0135F}" srcOrd="0" destOrd="0" presId="urn:microsoft.com/office/officeart/2005/8/layout/hierarchy3"/>
    <dgm:cxn modelId="{4A224F10-89DA-43E3-A673-37DF4C3B7808}" type="presParOf" srcId="{9A8E404E-0A34-40EE-9342-3413CEB0135F}" destId="{C895B0CE-2B3C-4974-912A-08E14F089CA4}" srcOrd="0" destOrd="0" presId="urn:microsoft.com/office/officeart/2005/8/layout/hierarchy3"/>
    <dgm:cxn modelId="{32287D73-E3FB-4300-8F56-371BB9646AE0}" type="presParOf" srcId="{9A8E404E-0A34-40EE-9342-3413CEB0135F}" destId="{95E4D158-2C52-4FC3-B0D3-BF67FBFD2DBB}" srcOrd="1" destOrd="0" presId="urn:microsoft.com/office/officeart/2005/8/layout/hierarchy3"/>
    <dgm:cxn modelId="{ADF897A9-38C7-4FB4-AE03-4902EBEE4F12}" type="presParOf" srcId="{401A6769-DAAF-4216-AB82-E9251A7D87B4}" destId="{98A26903-B1EC-4E57-88A2-F977D966B9BD}" srcOrd="1" destOrd="0" presId="urn:microsoft.com/office/officeart/2005/8/layout/hierarchy3"/>
    <dgm:cxn modelId="{4973E0B8-5CAF-44E6-8EE2-6B75B819532D}" type="presParOf" srcId="{98A26903-B1EC-4E57-88A2-F977D966B9BD}" destId="{ED5EA382-B4BA-4DD2-9DB8-3F85F0B546CA}" srcOrd="0" destOrd="0" presId="urn:microsoft.com/office/officeart/2005/8/layout/hierarchy3"/>
    <dgm:cxn modelId="{F8F16FC8-BD30-4295-B6AD-96028E292CBB}" type="presParOf" srcId="{98A26903-B1EC-4E57-88A2-F977D966B9BD}" destId="{5ADFA50E-4F28-46E5-9EAA-6533405A5982}" srcOrd="1" destOrd="0" presId="urn:microsoft.com/office/officeart/2005/8/layout/hierarchy3"/>
    <dgm:cxn modelId="{CE1368FE-766D-4B4A-8652-47C8134F2D9F}" type="presParOf" srcId="{98A26903-B1EC-4E57-88A2-F977D966B9BD}" destId="{F0341EB6-201B-471E-A3C4-864100876E31}" srcOrd="2" destOrd="0" presId="urn:microsoft.com/office/officeart/2005/8/layout/hierarchy3"/>
    <dgm:cxn modelId="{69E16A9D-A935-4E3B-8555-085BE04B7B5C}" type="presParOf" srcId="{98A26903-B1EC-4E57-88A2-F977D966B9BD}" destId="{56B246F9-04F7-4A14-BABB-5AFBF2A802CB}" srcOrd="3" destOrd="0" presId="urn:microsoft.com/office/officeart/2005/8/layout/hierarchy3"/>
    <dgm:cxn modelId="{3B3E8642-866D-4204-AE5D-09722C989CFF}" type="presParOf" srcId="{98A26903-B1EC-4E57-88A2-F977D966B9BD}" destId="{3276EA8B-D0EB-4D98-A582-C32CAF35E8DA}" srcOrd="4" destOrd="0" presId="urn:microsoft.com/office/officeart/2005/8/layout/hierarchy3"/>
    <dgm:cxn modelId="{3E4FB097-0BE2-449F-8CDC-1685D082F455}" type="presParOf" srcId="{98A26903-B1EC-4E57-88A2-F977D966B9BD}" destId="{E615060E-FDB4-4E7E-A6FE-F9C960DF7EB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5B0CE-2B3C-4974-912A-08E14F089CA4}">
      <dsp:nvSpPr>
        <dsp:cNvPr id="0" name=""/>
        <dsp:cNvSpPr/>
      </dsp:nvSpPr>
      <dsp:spPr>
        <a:xfrm>
          <a:off x="2400732" y="2794"/>
          <a:ext cx="4012312" cy="1372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b="1" i="1" kern="1200" dirty="0"/>
            <a:t>Fortalecer las capacidades de comunicación e información del cliente interno</a:t>
          </a:r>
        </a:p>
      </dsp:txBody>
      <dsp:txXfrm>
        <a:off x="2440930" y="42992"/>
        <a:ext cx="3931916" cy="1292066"/>
      </dsp:txXfrm>
    </dsp:sp>
    <dsp:sp modelId="{ED5EA382-B4BA-4DD2-9DB8-3F85F0B546CA}">
      <dsp:nvSpPr>
        <dsp:cNvPr id="0" name=""/>
        <dsp:cNvSpPr/>
      </dsp:nvSpPr>
      <dsp:spPr>
        <a:xfrm>
          <a:off x="2801963" y="1375256"/>
          <a:ext cx="401231" cy="10293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9347"/>
              </a:lnTo>
              <a:lnTo>
                <a:pt x="401231" y="102934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DFA50E-4F28-46E5-9EAA-6533405A5982}">
      <dsp:nvSpPr>
        <dsp:cNvPr id="0" name=""/>
        <dsp:cNvSpPr/>
      </dsp:nvSpPr>
      <dsp:spPr>
        <a:xfrm>
          <a:off x="3203194" y="1718372"/>
          <a:ext cx="4715013" cy="1372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Realizar taller de técnicas de ventas y políticas en torno al negocio</a:t>
          </a:r>
        </a:p>
      </dsp:txBody>
      <dsp:txXfrm>
        <a:off x="3243392" y="1758570"/>
        <a:ext cx="4634617" cy="1292066"/>
      </dsp:txXfrm>
    </dsp:sp>
    <dsp:sp modelId="{F0341EB6-201B-471E-A3C4-864100876E31}">
      <dsp:nvSpPr>
        <dsp:cNvPr id="0" name=""/>
        <dsp:cNvSpPr/>
      </dsp:nvSpPr>
      <dsp:spPr>
        <a:xfrm>
          <a:off x="2801963" y="1375256"/>
          <a:ext cx="401231" cy="27449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4925"/>
              </a:lnTo>
              <a:lnTo>
                <a:pt x="401231" y="274492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246F9-04F7-4A14-BABB-5AFBF2A802CB}">
      <dsp:nvSpPr>
        <dsp:cNvPr id="0" name=""/>
        <dsp:cNvSpPr/>
      </dsp:nvSpPr>
      <dsp:spPr>
        <a:xfrm>
          <a:off x="3203194" y="3433950"/>
          <a:ext cx="4668217" cy="1372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/>
            <a:t>Implementar programas de capacitación sistemáticos con la finalidad de desarrollar las técnicas de ventas y atención al cliente</a:t>
          </a:r>
        </a:p>
      </dsp:txBody>
      <dsp:txXfrm>
        <a:off x="3243392" y="3474148"/>
        <a:ext cx="4587821" cy="1292066"/>
      </dsp:txXfrm>
    </dsp:sp>
    <dsp:sp modelId="{3276EA8B-D0EB-4D98-A582-C32CAF35E8DA}">
      <dsp:nvSpPr>
        <dsp:cNvPr id="0" name=""/>
        <dsp:cNvSpPr/>
      </dsp:nvSpPr>
      <dsp:spPr>
        <a:xfrm>
          <a:off x="2801963" y="1375256"/>
          <a:ext cx="401231" cy="4460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60503"/>
              </a:lnTo>
              <a:lnTo>
                <a:pt x="401231" y="446050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5060E-FDB4-4E7E-A6FE-F9C960DF7EB0}">
      <dsp:nvSpPr>
        <dsp:cNvPr id="0" name=""/>
        <dsp:cNvSpPr/>
      </dsp:nvSpPr>
      <dsp:spPr>
        <a:xfrm>
          <a:off x="3203194" y="5149529"/>
          <a:ext cx="4748940" cy="1372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Mejorar el clima laboral</a:t>
          </a:r>
          <a:endParaRPr lang="es-EC" sz="2200" kern="1200" dirty="0"/>
        </a:p>
      </dsp:txBody>
      <dsp:txXfrm>
        <a:off x="3243392" y="5189727"/>
        <a:ext cx="4668544" cy="1292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DD824-7922-46D4-9B91-8B8847AE9D85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C0DA-E1EC-494B-A85B-156B259CD86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94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5953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Sacar</a:t>
            </a:r>
            <a:r>
              <a:rPr lang="es-ES" baseline="0" dirty="0" smtClean="0"/>
              <a:t> porcentaje de las personas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292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Circunferencia</a:t>
            </a:r>
            <a:r>
              <a:rPr lang="es-ES" baseline="0" dirty="0" smtClean="0"/>
              <a:t> mas grande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0790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Quitar color rojo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093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smtClean="0"/>
              <a:t>Quitar color rojo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8631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30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793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32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49244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Estabilidad</a:t>
            </a:r>
          </a:p>
          <a:p>
            <a:r>
              <a:rPr lang="es-ES" dirty="0" smtClean="0"/>
              <a:t>Ascensos</a:t>
            </a:r>
          </a:p>
          <a:p>
            <a:endParaRPr lang="es-ES" dirty="0" smtClean="0"/>
          </a:p>
          <a:p>
            <a:r>
              <a:rPr lang="es-ES" dirty="0" smtClean="0"/>
              <a:t>OTRA:</a:t>
            </a:r>
          </a:p>
          <a:p>
            <a:r>
              <a:rPr lang="es-ES" dirty="0" smtClean="0"/>
              <a:t>PROMOCIONES : Descuento</a:t>
            </a:r>
            <a:r>
              <a:rPr lang="es-ES" baseline="0" dirty="0" smtClean="0"/>
              <a:t> por fidelidad</a:t>
            </a:r>
          </a:p>
          <a:p>
            <a:r>
              <a:rPr lang="es-ES" baseline="0" dirty="0" smtClean="0"/>
              <a:t>Descuento por puntualidad en los pagos</a:t>
            </a:r>
            <a:endParaRPr lang="es-ES" dirty="0" smtClean="0"/>
          </a:p>
          <a:p>
            <a:endParaRPr lang="es-E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34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2149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8752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165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095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5635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2231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2850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368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Cambiar de color rojo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C0DA-E1EC-494B-A85B-156B259CD862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349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747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54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3372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676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01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9830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7948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92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575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83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32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065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530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167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12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608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49D8-929F-4970-9CC0-BEAE91400B1A}" type="datetimeFigureOut">
              <a:rPr lang="es-MX" smtClean="0"/>
              <a:t>16/12/2017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C2EB9B-4890-4B0C-BFEC-B2C3202C7E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05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Relationship Id="rId9" Type="http://schemas.openxmlformats.org/officeDocument/2006/relationships/comments" Target="../comments/commen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Dell\Desktop\RESP%202017\TEMA%20TESIS\YURA\APOYO%20DIAPOSITIVA%201.docx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://appscvs.supercias.gob.ec/portalInformacion/pi_seguros/ie_boletin_fin_seg.zul" TargetMode="External"/><Relationship Id="rId4" Type="http://schemas.openxmlformats.org/officeDocument/2006/relationships/diagramLayout" Target="../diagrams/layout1.xml"/><Relationship Id="rId9" Type="http://schemas.openxmlformats.org/officeDocument/2006/relationships/hyperlink" Target="UTILIDADES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8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7.jp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8.jp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1.jp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12.jpg"/><Relationship Id="rId9" Type="http://schemas.microsoft.com/office/2007/relationships/diagramDrawing" Target="../diagrams/drawing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49173" y="3262583"/>
            <a:ext cx="9495693" cy="1487295"/>
          </a:xfrm>
        </p:spPr>
        <p:txBody>
          <a:bodyPr>
            <a:normAutofit fontScale="90000"/>
          </a:bodyPr>
          <a:lstStyle/>
          <a:p>
            <a:pPr algn="ctr"/>
            <a:r>
              <a:rPr lang="es-EC" sz="3000" b="1" dirty="0">
                <a:solidFill>
                  <a:schemeClr val="tx1"/>
                </a:solidFill>
              </a:rPr>
              <a:t/>
            </a:r>
            <a:br>
              <a:rPr lang="es-EC" sz="3000" b="1" dirty="0">
                <a:solidFill>
                  <a:schemeClr val="tx1"/>
                </a:solidFill>
              </a:rPr>
            </a:br>
            <a:r>
              <a:rPr lang="es-EC" sz="3000" b="1" dirty="0">
                <a:solidFill>
                  <a:schemeClr val="tx1"/>
                </a:solidFill>
              </a:rPr>
              <a:t>DEPARTAMENTO DE CIENCIAS ECONÓMICAS, ADMINISTRATIVAS Y DEL COMERCIO</a:t>
            </a:r>
            <a:br>
              <a:rPr lang="es-EC" sz="3000" b="1" dirty="0">
                <a:solidFill>
                  <a:schemeClr val="tx1"/>
                </a:solidFill>
              </a:rPr>
            </a:br>
            <a:r>
              <a:rPr lang="es-ES_tradnl" sz="3000" b="1" dirty="0">
                <a:solidFill>
                  <a:schemeClr val="tx1"/>
                </a:solidFill>
              </a:rPr>
              <a:t/>
            </a:r>
            <a:br>
              <a:rPr lang="es-ES_tradnl" sz="3000" b="1" dirty="0">
                <a:solidFill>
                  <a:schemeClr val="tx1"/>
                </a:solidFill>
              </a:rPr>
            </a:br>
            <a:r>
              <a:rPr lang="es-ES_tradnl" sz="3000" b="1" dirty="0">
                <a:solidFill>
                  <a:schemeClr val="tx1"/>
                </a:solidFill>
              </a:rPr>
              <a:t>TEMA: </a:t>
            </a:r>
            <a:r>
              <a:rPr lang="es-EC" sz="3000" b="1" dirty="0">
                <a:solidFill>
                  <a:schemeClr val="tx1"/>
                </a:solidFill>
              </a:rPr>
              <a:t>NIVEL DE SATISFACCIÓN DE </a:t>
            </a:r>
            <a:r>
              <a:rPr lang="es-EC" sz="3000" b="1" dirty="0" smtClean="0">
                <a:solidFill>
                  <a:schemeClr val="tx1"/>
                </a:solidFill>
              </a:rPr>
              <a:t>LOS USUARIOS </a:t>
            </a:r>
            <a:r>
              <a:rPr lang="es-EC" sz="3000" b="1" dirty="0">
                <a:solidFill>
                  <a:schemeClr val="tx1"/>
                </a:solidFill>
              </a:rPr>
              <a:t>DE LAS PRINCIPALES ASEGURADORAS PRIVADAS EN LA CIUDAD DE QUITO</a:t>
            </a:r>
            <a:r>
              <a:rPr lang="es-EC" sz="3000" b="1" dirty="0" smtClean="0">
                <a:solidFill>
                  <a:schemeClr val="tx1"/>
                </a:solidFill>
              </a:rPr>
              <a:t>.</a:t>
            </a:r>
            <a:br>
              <a:rPr lang="es-EC" sz="3000" b="1" dirty="0" smtClean="0">
                <a:solidFill>
                  <a:schemeClr val="tx1"/>
                </a:solidFill>
              </a:rPr>
            </a:br>
            <a:endParaRPr lang="es-MX" sz="30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8167" y="477724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s-MX" sz="2400" b="1" dirty="0">
                <a:solidFill>
                  <a:schemeClr val="tx1"/>
                </a:solidFill>
              </a:rPr>
              <a:t>Autor: </a:t>
            </a:r>
            <a:r>
              <a:rPr lang="es-MX" sz="2400" dirty="0" smtClean="0">
                <a:solidFill>
                  <a:schemeClr val="tx1"/>
                </a:solidFill>
              </a:rPr>
              <a:t>Altamirano </a:t>
            </a:r>
            <a:r>
              <a:rPr lang="es-MX" sz="2400" dirty="0">
                <a:solidFill>
                  <a:schemeClr val="tx1"/>
                </a:solidFill>
              </a:rPr>
              <a:t>Calvache Adriana Cristina</a:t>
            </a:r>
          </a:p>
          <a:p>
            <a:pPr algn="ctr"/>
            <a:r>
              <a:rPr lang="es-MX" sz="2400" b="1" dirty="0">
                <a:solidFill>
                  <a:schemeClr val="tx1"/>
                </a:solidFill>
              </a:rPr>
              <a:t>Tutor</a:t>
            </a:r>
            <a:r>
              <a:rPr lang="es-MX" sz="2400" dirty="0">
                <a:solidFill>
                  <a:schemeClr val="tx1"/>
                </a:solidFill>
              </a:rPr>
              <a:t>: Eco. </a:t>
            </a:r>
            <a:r>
              <a:rPr lang="es-MX" sz="2400" dirty="0" smtClean="0">
                <a:solidFill>
                  <a:schemeClr val="tx1"/>
                </a:solidFill>
              </a:rPr>
              <a:t>Armijos </a:t>
            </a:r>
            <a:r>
              <a:rPr lang="es-MX" sz="2400" dirty="0">
                <a:solidFill>
                  <a:schemeClr val="tx1"/>
                </a:solidFill>
              </a:rPr>
              <a:t>Lorenzo</a:t>
            </a: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21135" y="591090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dirty="0">
                <a:solidFill>
                  <a:schemeClr val="tx1"/>
                </a:solidFill>
              </a:rPr>
              <a:t>SANGOLQUÍ</a:t>
            </a:r>
          </a:p>
          <a:p>
            <a:pPr algn="ctr"/>
            <a:r>
              <a:rPr lang="es-MX" dirty="0">
                <a:solidFill>
                  <a:schemeClr val="tx1"/>
                </a:solidFill>
              </a:rPr>
              <a:t>2017</a:t>
            </a:r>
          </a:p>
        </p:txBody>
      </p:sp>
      <p:pic>
        <p:nvPicPr>
          <p:cNvPr id="1026" name="Picture 2" descr="Resultado de imagen para ESP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348" y="105481"/>
            <a:ext cx="5507344" cy="128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82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Muestra</a:t>
            </a:r>
            <a:endParaRPr lang="es-EC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603512"/>
            <a:ext cx="8678789" cy="435996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030310" y="5594145"/>
            <a:ext cx="764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dirty="0"/>
              <a:t>Muestreo estratificado de población infinita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18189547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663" y="3780427"/>
            <a:ext cx="3043909" cy="2924279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89459" y="2137893"/>
            <a:ext cx="8596668" cy="2471313"/>
          </a:xfrm>
        </p:spPr>
        <p:txBody>
          <a:bodyPr>
            <a:normAutofit/>
          </a:bodyPr>
          <a:lstStyle/>
          <a:p>
            <a:pPr algn="ctr"/>
            <a:r>
              <a:rPr lang="es-US" sz="6000" dirty="0">
                <a:solidFill>
                  <a:srgbClr val="0070C0"/>
                </a:solidFill>
              </a:rPr>
              <a:t>Resultados y Análisis de la Investigación</a:t>
            </a:r>
            <a:endParaRPr lang="es-EC" sz="6000" dirty="0">
              <a:solidFill>
                <a:srgbClr val="0070C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171" y="42394"/>
            <a:ext cx="5939307" cy="217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149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1167149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921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85614"/>
            <a:ext cx="8596668" cy="1320800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Informe Ejecutivo</a:t>
            </a:r>
            <a:endParaRPr lang="es-EC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979869"/>
              </p:ext>
            </p:extLst>
          </p:nvPr>
        </p:nvGraphicFramePr>
        <p:xfrm>
          <a:off x="677862" y="1983502"/>
          <a:ext cx="10201948" cy="4680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677334" y="1343376"/>
            <a:ext cx="8596668" cy="640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>
                <a:solidFill>
                  <a:srgbClr val="0070C0"/>
                </a:solidFill>
              </a:rPr>
              <a:t>Categoría 1: Calidad Percibida</a:t>
            </a:r>
            <a:endParaRPr lang="es-EC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481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85614"/>
            <a:ext cx="8596668" cy="1320800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Informe Ejecutivo</a:t>
            </a:r>
            <a:endParaRPr lang="es-EC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973678"/>
              </p:ext>
            </p:extLst>
          </p:nvPr>
        </p:nvGraphicFramePr>
        <p:xfrm>
          <a:off x="677863" y="1806414"/>
          <a:ext cx="9938476" cy="4795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677334" y="1343376"/>
            <a:ext cx="8596668" cy="640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>
                <a:solidFill>
                  <a:srgbClr val="0070C0"/>
                </a:solidFill>
              </a:rPr>
              <a:t>Categoría 2: Confianza</a:t>
            </a:r>
            <a:endParaRPr lang="es-EC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99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85614"/>
            <a:ext cx="8596668" cy="1320800"/>
          </a:xfrm>
        </p:spPr>
        <p:txBody>
          <a:bodyPr/>
          <a:lstStyle/>
          <a:p>
            <a:r>
              <a:rPr lang="es-ES" b="1" dirty="0">
                <a:solidFill>
                  <a:schemeClr val="tx1"/>
                </a:solidFill>
              </a:rPr>
              <a:t>Informe Ejecutivo</a:t>
            </a:r>
            <a:endParaRPr lang="es-EC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1983477"/>
              </p:ext>
            </p:extLst>
          </p:nvPr>
        </p:nvGraphicFramePr>
        <p:xfrm>
          <a:off x="677862" y="1806414"/>
          <a:ext cx="10294937" cy="4718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677334" y="1343376"/>
            <a:ext cx="8596668" cy="640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>
                <a:solidFill>
                  <a:srgbClr val="0070C0"/>
                </a:solidFill>
              </a:rPr>
              <a:t>Categoría 1: Calidad </a:t>
            </a:r>
            <a:r>
              <a:rPr lang="es-US" sz="2800" b="1" dirty="0" smtClean="0">
                <a:solidFill>
                  <a:srgbClr val="0070C0"/>
                </a:solidFill>
              </a:rPr>
              <a:t>del Servicio</a:t>
            </a:r>
            <a:endParaRPr lang="es-EC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341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245" y="94934"/>
            <a:ext cx="7766936" cy="917211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tx1"/>
                </a:solidFill>
              </a:rPr>
              <a:t>Informe por Variables</a:t>
            </a:r>
            <a:endParaRPr lang="es-EC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0245" y="1397788"/>
            <a:ext cx="2395231" cy="640126"/>
          </a:xfrm>
        </p:spPr>
        <p:txBody>
          <a:bodyPr>
            <a:noAutofit/>
          </a:bodyPr>
          <a:lstStyle/>
          <a:p>
            <a:r>
              <a:rPr lang="es-US" sz="2800" b="1" dirty="0">
                <a:solidFill>
                  <a:schemeClr val="tx1"/>
                </a:solidFill>
              </a:rPr>
              <a:t>Demográfica</a:t>
            </a:r>
            <a:endParaRPr lang="es-EC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20595942"/>
              </p:ext>
            </p:extLst>
          </p:nvPr>
        </p:nvGraphicFramePr>
        <p:xfrm>
          <a:off x="991913" y="1132114"/>
          <a:ext cx="10735630" cy="5320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04630430"/>
              </p:ext>
            </p:extLst>
          </p:nvPr>
        </p:nvGraphicFramePr>
        <p:xfrm>
          <a:off x="1611824" y="5935851"/>
          <a:ext cx="9624447" cy="78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0034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269246"/>
              </p:ext>
            </p:extLst>
          </p:nvPr>
        </p:nvGraphicFramePr>
        <p:xfrm>
          <a:off x="646866" y="286216"/>
          <a:ext cx="9070571" cy="5515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945480120"/>
              </p:ext>
            </p:extLst>
          </p:nvPr>
        </p:nvGraphicFramePr>
        <p:xfrm>
          <a:off x="914400" y="5346916"/>
          <a:ext cx="8803037" cy="728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8256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3736"/>
          </a:xfrm>
        </p:spPr>
        <p:txBody>
          <a:bodyPr>
            <a:normAutofit/>
          </a:bodyPr>
          <a:lstStyle/>
          <a:p>
            <a:r>
              <a:rPr lang="es-US" b="1" dirty="0"/>
              <a:t>Conclusiones</a:t>
            </a:r>
            <a:endParaRPr lang="es-EC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97803"/>
            <a:ext cx="10171480" cy="4525505"/>
          </a:xfrm>
        </p:spPr>
        <p:txBody>
          <a:bodyPr>
            <a:noAutofit/>
          </a:bodyPr>
          <a:lstStyle/>
          <a:p>
            <a:pPr algn="just"/>
            <a:r>
              <a:rPr lang="es-US" sz="2200" dirty="0"/>
              <a:t>La mayoría de personas naturales afiliadas a seguros privados son mujeres de una edad promedia de 45 a 55 años con un nivel de instrucción entre secundaria y superior.</a:t>
            </a:r>
          </a:p>
          <a:p>
            <a:pPr algn="just"/>
            <a:r>
              <a:rPr lang="es-US" sz="2200" dirty="0"/>
              <a:t>Los usuarios con mayor tendencia </a:t>
            </a:r>
            <a:r>
              <a:rPr lang="es-US" sz="2200" dirty="0" smtClean="0"/>
              <a:t>a </a:t>
            </a:r>
            <a:r>
              <a:rPr lang="es-US" sz="2200" dirty="0"/>
              <a:t>adquirir seguros privados se encuentran divorciados, por lo que buscan proteger sus intereses y están bordeando un nivel de ingresos de entre el SBU hasta $575, considerado como un ingreso bajo por el alto costo de vida en </a:t>
            </a:r>
            <a:r>
              <a:rPr lang="es-US" sz="2200" dirty="0" smtClean="0"/>
              <a:t>el Ecuador</a:t>
            </a:r>
            <a:r>
              <a:rPr lang="es-US" sz="2200" dirty="0"/>
              <a:t>, teniendo así que pasar por algunas limitaciones.</a:t>
            </a:r>
          </a:p>
          <a:p>
            <a:pPr algn="just"/>
            <a:r>
              <a:rPr lang="es-US" sz="2200" dirty="0"/>
              <a:t>La mayor parte de asegurados se </a:t>
            </a:r>
            <a:r>
              <a:rPr lang="es-US" sz="2200" dirty="0" smtClean="0"/>
              <a:t>desempeña </a:t>
            </a:r>
            <a:r>
              <a:rPr lang="es-US" sz="2200" dirty="0"/>
              <a:t>en el sector privado yendo a la par  de la actual estructura económica del país, se puede determinar que este sector muchas veces por política empresarial debe </a:t>
            </a:r>
            <a:r>
              <a:rPr lang="es-US" sz="2200" dirty="0" smtClean="0"/>
              <a:t>entregar </a:t>
            </a:r>
            <a:r>
              <a:rPr lang="es-US" sz="2200" dirty="0"/>
              <a:t>a sus empleados seguridad </a:t>
            </a:r>
            <a:r>
              <a:rPr lang="es-US" sz="2200" dirty="0" smtClean="0"/>
              <a:t>adicionales </a:t>
            </a:r>
            <a:r>
              <a:rPr lang="es-US" sz="2200" b="1" dirty="0" smtClean="0"/>
              <a:t>(seguro  privado) </a:t>
            </a:r>
            <a:r>
              <a:rPr lang="es-US" sz="2200" dirty="0"/>
              <a:t>a la seguridad social.</a:t>
            </a:r>
            <a:endParaRPr lang="es-EC" sz="2200" dirty="0"/>
          </a:p>
        </p:txBody>
      </p:sp>
    </p:spTree>
    <p:extLst>
      <p:ext uri="{BB962C8B-B14F-4D97-AF65-F5344CB8AC3E}">
        <p14:creationId xmlns:p14="http://schemas.microsoft.com/office/powerpoint/2010/main" val="1047836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90434" y="698077"/>
            <a:ext cx="5114420" cy="7742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Capacidad de Respuesta</a:t>
            </a:r>
            <a:endParaRPr lang="es-EC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7993976"/>
              </p:ext>
            </p:extLst>
          </p:nvPr>
        </p:nvGraphicFramePr>
        <p:xfrm>
          <a:off x="677863" y="1472338"/>
          <a:ext cx="9675005" cy="472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720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1266" y="328780"/>
            <a:ext cx="8596668" cy="580373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tx1"/>
                </a:solidFill>
              </a:rPr>
              <a:t>REFERENCIAS DEL SECTOR DE </a:t>
            </a:r>
            <a:r>
              <a:rPr lang="es-ES" b="1" dirty="0">
                <a:solidFill>
                  <a:schemeClr val="tx1"/>
                </a:solidFill>
              </a:rPr>
              <a:t>SEGUROS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033782"/>
              </p:ext>
            </p:extLst>
          </p:nvPr>
        </p:nvGraphicFramePr>
        <p:xfrm>
          <a:off x="423220" y="1246806"/>
          <a:ext cx="9357388" cy="5107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lecha derecha 2">
            <a:hlinkClick r:id="rId8" action="ppaction://hlinkfile"/>
          </p:cNvPr>
          <p:cNvSpPr/>
          <p:nvPr/>
        </p:nvSpPr>
        <p:spPr>
          <a:xfrm>
            <a:off x="10134600" y="6079312"/>
            <a:ext cx="472440" cy="42672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Recortar y redondear rectángulo de esquina sencilla 3">
            <a:hlinkClick r:id="rId9" action="ppaction://hlinkfile"/>
          </p:cNvPr>
          <p:cNvSpPr/>
          <p:nvPr/>
        </p:nvSpPr>
        <p:spPr>
          <a:xfrm>
            <a:off x="11689080" y="6232870"/>
            <a:ext cx="320040" cy="243261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7" name="Conector recto de flecha 6">
            <a:hlinkClick r:id="rId10"/>
          </p:cNvPr>
          <p:cNvCxnSpPr/>
          <p:nvPr/>
        </p:nvCxnSpPr>
        <p:spPr>
          <a:xfrm>
            <a:off x="10820400" y="633926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48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90434" y="698077"/>
            <a:ext cx="2882664" cy="634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Seguridad</a:t>
            </a:r>
            <a:endParaRPr lang="es-EC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551212"/>
              </p:ext>
            </p:extLst>
          </p:nvPr>
        </p:nvGraphicFramePr>
        <p:xfrm>
          <a:off x="790434" y="1332854"/>
          <a:ext cx="8977581" cy="519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39160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298776"/>
              </p:ext>
            </p:extLst>
          </p:nvPr>
        </p:nvGraphicFramePr>
        <p:xfrm>
          <a:off x="790433" y="1193369"/>
          <a:ext cx="10011886" cy="5331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ubtítulo 2"/>
          <p:cNvSpPr txBox="1">
            <a:spLocks/>
          </p:cNvSpPr>
          <p:nvPr/>
        </p:nvSpPr>
        <p:spPr>
          <a:xfrm>
            <a:off x="790434" y="698077"/>
            <a:ext cx="2882664" cy="634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Seguridad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1603487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739"/>
          </a:xfrm>
        </p:spPr>
        <p:txBody>
          <a:bodyPr/>
          <a:lstStyle/>
          <a:p>
            <a:r>
              <a:rPr lang="es-US" b="1" dirty="0">
                <a:solidFill>
                  <a:schemeClr val="tx1"/>
                </a:solidFill>
              </a:rPr>
              <a:t>ANALISIS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658319"/>
            <a:ext cx="9226083" cy="5036949"/>
          </a:xfrm>
        </p:spPr>
        <p:txBody>
          <a:bodyPr>
            <a:normAutofit/>
          </a:bodyPr>
          <a:lstStyle/>
          <a:p>
            <a:pPr algn="just"/>
            <a:r>
              <a:rPr lang="es-US" sz="2200" dirty="0"/>
              <a:t>Se determina que en mayor grado la capacidad de respuesta de las empresas aseguradoras de hoy en día, no han logrado </a:t>
            </a:r>
            <a:r>
              <a:rPr lang="es-US" sz="2200" dirty="0" smtClean="0"/>
              <a:t>desarrollar </a:t>
            </a:r>
            <a:r>
              <a:rPr lang="es-US" sz="2200" dirty="0"/>
              <a:t>una capacidad efectiva de otorgar un servicio y comunicación favorable al consumidor.  Lo que se evidencia la carencia de cumplir las necesidades y expectativas planteadas hacia el usuario.</a:t>
            </a:r>
          </a:p>
          <a:p>
            <a:pPr algn="just"/>
            <a:r>
              <a:rPr lang="es-US" sz="2200" dirty="0"/>
              <a:t>La seguridad de un cliente de seguros privados ha ido decayendo llevándose la percepción de que no recibirán todos los elementos mencionados en una póliza, precisamente por que las clausulas </a:t>
            </a:r>
            <a:r>
              <a:rPr lang="es-US" sz="2200" dirty="0" smtClean="0"/>
              <a:t>son muy técnicas.</a:t>
            </a:r>
            <a:endParaRPr lang="es-US" sz="2200" dirty="0"/>
          </a:p>
          <a:p>
            <a:pPr algn="just"/>
            <a:r>
              <a:rPr lang="es-US" sz="2200" dirty="0"/>
              <a:t>Reluciendo que los usuarios contratan seguros en los casos donde se ven obligados por la ley, para poder desempeñar sus actividades económicas y financieras</a:t>
            </a:r>
            <a:r>
              <a:rPr lang="es-US" dirty="0"/>
              <a:t>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628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90434" y="698077"/>
            <a:ext cx="2882664" cy="634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Fiabilidad</a:t>
            </a:r>
            <a:endParaRPr lang="es-EC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210605"/>
              </p:ext>
            </p:extLst>
          </p:nvPr>
        </p:nvGraphicFramePr>
        <p:xfrm>
          <a:off x="677863" y="1333500"/>
          <a:ext cx="9411534" cy="525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280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90434" y="698077"/>
            <a:ext cx="2882664" cy="634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Empatía</a:t>
            </a:r>
            <a:endParaRPr lang="es-EC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73534"/>
              </p:ext>
            </p:extLst>
          </p:nvPr>
        </p:nvGraphicFramePr>
        <p:xfrm>
          <a:off x="677862" y="1518833"/>
          <a:ext cx="10046965" cy="4928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789447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739"/>
          </a:xfrm>
        </p:spPr>
        <p:txBody>
          <a:bodyPr/>
          <a:lstStyle/>
          <a:p>
            <a:r>
              <a:rPr lang="es-US" b="1" dirty="0">
                <a:solidFill>
                  <a:schemeClr val="tx1"/>
                </a:solidFill>
              </a:rPr>
              <a:t>ANALISIS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658319"/>
            <a:ext cx="9226083" cy="5036949"/>
          </a:xfrm>
        </p:spPr>
        <p:txBody>
          <a:bodyPr>
            <a:normAutofit/>
          </a:bodyPr>
          <a:lstStyle/>
          <a:p>
            <a:pPr algn="just"/>
            <a:r>
              <a:rPr lang="es-EC" sz="2200" dirty="0"/>
              <a:t>La empatía se observa como el conjunto de sentimientos, pensamientos, ideas y emociones que vinculan a una o más personas, creándose un eje conector que permite una mejor comunicación e intercambio en post de alcanzar objetivos comunes</a:t>
            </a:r>
          </a:p>
          <a:p>
            <a:pPr algn="just"/>
            <a:r>
              <a:rPr lang="es-US" sz="2200" dirty="0"/>
              <a:t>A pesar de la existencia de organismos de control que regulan las aseguradoras y entidades financieras que resguardan las garantías para los usuarios, </a:t>
            </a:r>
            <a:r>
              <a:rPr lang="es-US" sz="2200" dirty="0" smtClean="0"/>
              <a:t>los usuarios </a:t>
            </a:r>
            <a:r>
              <a:rPr lang="es-US" sz="2200" dirty="0"/>
              <a:t>consideran que las aseguradoras tienen un insuficiente nivel informativo, poniendo en primer plano al incompleto asesoramiento óptimo desde la primera </a:t>
            </a:r>
            <a:r>
              <a:rPr lang="es-US" sz="2200" dirty="0" smtClean="0"/>
              <a:t>vez.</a:t>
            </a:r>
            <a:endParaRPr lang="es-US" sz="2200" dirty="0"/>
          </a:p>
          <a:p>
            <a:pPr algn="just"/>
            <a:r>
              <a:rPr lang="es-US" sz="2200" dirty="0"/>
              <a:t>Los asegurados manifestaron que al tener un siniestro que requiera usar del servicio, han evidenciado en mayor proporción que </a:t>
            </a:r>
            <a:r>
              <a:rPr lang="es-US" sz="2200" dirty="0" smtClean="0"/>
              <a:t>la respuesta al riesgo es baja.</a:t>
            </a:r>
            <a:endParaRPr lang="es-US" sz="2200" dirty="0"/>
          </a:p>
        </p:txBody>
      </p:sp>
    </p:spTree>
    <p:extLst>
      <p:ext uri="{BB962C8B-B14F-4D97-AF65-F5344CB8AC3E}">
        <p14:creationId xmlns:p14="http://schemas.microsoft.com/office/powerpoint/2010/main" val="428119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549765"/>
              </p:ext>
            </p:extLst>
          </p:nvPr>
        </p:nvGraphicFramePr>
        <p:xfrm>
          <a:off x="677863" y="1332854"/>
          <a:ext cx="9845486" cy="5083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ubtítulo 2"/>
          <p:cNvSpPr txBox="1">
            <a:spLocks/>
          </p:cNvSpPr>
          <p:nvPr/>
        </p:nvSpPr>
        <p:spPr>
          <a:xfrm>
            <a:off x="790434" y="698077"/>
            <a:ext cx="4293010" cy="634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Elementos Tangibles</a:t>
            </a:r>
            <a:endParaRPr lang="es-EC" sz="2800" b="1" dirty="0"/>
          </a:p>
        </p:txBody>
      </p:sp>
    </p:spTree>
    <p:extLst>
      <p:ext uri="{BB962C8B-B14F-4D97-AF65-F5344CB8AC3E}">
        <p14:creationId xmlns:p14="http://schemas.microsoft.com/office/powerpoint/2010/main" val="244745409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 txBox="1">
            <a:spLocks/>
          </p:cNvSpPr>
          <p:nvPr/>
        </p:nvSpPr>
        <p:spPr>
          <a:xfrm>
            <a:off x="790434" y="698077"/>
            <a:ext cx="2882664" cy="634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US" sz="2800" b="1" dirty="0"/>
              <a:t>Servicio</a:t>
            </a:r>
            <a:endParaRPr lang="es-EC" sz="2800" b="1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536107"/>
              </p:ext>
            </p:extLst>
          </p:nvPr>
        </p:nvGraphicFramePr>
        <p:xfrm>
          <a:off x="677862" y="1332854"/>
          <a:ext cx="9504523" cy="512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8451157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2739"/>
          </a:xfrm>
        </p:spPr>
        <p:txBody>
          <a:bodyPr/>
          <a:lstStyle/>
          <a:p>
            <a:r>
              <a:rPr lang="es-US" b="1" dirty="0">
                <a:solidFill>
                  <a:schemeClr val="tx1"/>
                </a:solidFill>
              </a:rPr>
              <a:t>ANALISIS</a:t>
            </a:r>
            <a:endParaRPr lang="es-EC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658319"/>
            <a:ext cx="9226083" cy="5036949"/>
          </a:xfrm>
        </p:spPr>
        <p:txBody>
          <a:bodyPr>
            <a:normAutofit/>
          </a:bodyPr>
          <a:lstStyle/>
          <a:p>
            <a:pPr algn="just"/>
            <a:r>
              <a:rPr lang="es-US" sz="2200" dirty="0"/>
              <a:t>El sistema de </a:t>
            </a:r>
            <a:r>
              <a:rPr lang="es-US" sz="2200" dirty="0" smtClean="0"/>
              <a:t>seguros cuenta </a:t>
            </a:r>
            <a:r>
              <a:rPr lang="es-US" sz="2200" dirty="0"/>
              <a:t>con una infraestructura y equipamiento superior a la que se observa en la seguridad pública. Debido a que sus reservas técnicas se lo permiten.</a:t>
            </a:r>
          </a:p>
          <a:p>
            <a:pPr algn="just"/>
            <a:r>
              <a:rPr lang="es-US" sz="2200" dirty="0"/>
              <a:t>Las aseguradoras tienen en su metodología brindar un servicio adecuando que permita lograr una satisfacción plena del cliente, acción que recae sobre los colaboradores.</a:t>
            </a:r>
          </a:p>
          <a:p>
            <a:pPr algn="just"/>
            <a:r>
              <a:rPr lang="es-US" sz="2200" dirty="0"/>
              <a:t>Los usuarios sienten la </a:t>
            </a:r>
            <a:r>
              <a:rPr lang="es-US" sz="2200" dirty="0" smtClean="0"/>
              <a:t>falta de  </a:t>
            </a:r>
            <a:r>
              <a:rPr lang="es-US" sz="2200" dirty="0"/>
              <a:t>preocupación de los </a:t>
            </a:r>
            <a:r>
              <a:rPr lang="es-US" sz="2200" dirty="0" smtClean="0"/>
              <a:t>asesores </a:t>
            </a:r>
            <a:r>
              <a:rPr lang="es-US" sz="2200" dirty="0"/>
              <a:t>al orientarlos en el momento que se presente un siniestro, o inclusive en la accesibilidad al servicio.</a:t>
            </a:r>
          </a:p>
          <a:p>
            <a:pPr algn="just"/>
            <a:r>
              <a:rPr lang="es-US" sz="2200" dirty="0"/>
              <a:t>El servicio poco </a:t>
            </a:r>
            <a:r>
              <a:rPr lang="es-US" sz="2200" dirty="0" smtClean="0"/>
              <a:t>eficiente ofrecido por las aseguradoras se ve reflejado </a:t>
            </a:r>
            <a:r>
              <a:rPr lang="es-US" sz="2200" dirty="0"/>
              <a:t>en </a:t>
            </a:r>
            <a:r>
              <a:rPr lang="es-US" sz="2200" dirty="0" smtClean="0"/>
              <a:t>anulaciones </a:t>
            </a:r>
            <a:r>
              <a:rPr lang="es-US" sz="2200" dirty="0"/>
              <a:t>de las pólizas de seguros y afectaciones a la empresa.</a:t>
            </a:r>
          </a:p>
          <a:p>
            <a:pPr marL="0" indent="0" algn="just">
              <a:buNone/>
            </a:pPr>
            <a:endParaRPr lang="es-US" sz="2200" dirty="0"/>
          </a:p>
        </p:txBody>
      </p:sp>
    </p:spTree>
    <p:extLst>
      <p:ext uri="{BB962C8B-B14F-4D97-AF65-F5344CB8AC3E}">
        <p14:creationId xmlns:p14="http://schemas.microsoft.com/office/powerpoint/2010/main" val="96283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conclusiones y recomenda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74" y="10743"/>
            <a:ext cx="9129933" cy="684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319" y="2579077"/>
            <a:ext cx="10562752" cy="1320800"/>
          </a:xfrm>
        </p:spPr>
        <p:txBody>
          <a:bodyPr>
            <a:noAutofit/>
          </a:bodyPr>
          <a:lstStyle/>
          <a:p>
            <a:pPr algn="ctr"/>
            <a:r>
              <a:rPr lang="es-MX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271656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chemeClr val="tx1"/>
                </a:solidFill>
              </a:rPr>
              <a:t>Planteamiento del Problema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68061977"/>
              </p:ext>
            </p:extLst>
          </p:nvPr>
        </p:nvGraphicFramePr>
        <p:xfrm>
          <a:off x="677334" y="1270001"/>
          <a:ext cx="10787834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754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558018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tx1"/>
                </a:solidFill>
              </a:rPr>
              <a:t>CONCLUSION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58018"/>
            <a:ext cx="10027403" cy="611463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EC" sz="2000" dirty="0" smtClean="0"/>
              <a:t>La calidad </a:t>
            </a:r>
            <a:r>
              <a:rPr lang="es-EC" sz="2000" dirty="0"/>
              <a:t>percibida por los clientes </a:t>
            </a:r>
            <a:r>
              <a:rPr lang="es-EC" sz="2000" dirty="0" smtClean="0"/>
              <a:t>es </a:t>
            </a:r>
            <a:r>
              <a:rPr lang="es-EC" sz="2000" dirty="0"/>
              <a:t>baja como resultado de las pocas destrezas y habilidades </a:t>
            </a:r>
            <a:r>
              <a:rPr lang="es-EC" sz="2000" dirty="0" smtClean="0"/>
              <a:t>de los asesores en la </a:t>
            </a:r>
            <a:r>
              <a:rPr lang="es-EC" sz="2000" dirty="0"/>
              <a:t>venta y utilización de las pólizas de seguros</a:t>
            </a:r>
            <a:r>
              <a:rPr lang="es-EC" sz="2000" dirty="0" smtClean="0"/>
              <a:t>.</a:t>
            </a:r>
          </a:p>
          <a:p>
            <a:pPr marL="0" lvl="0" indent="0" algn="just">
              <a:buNone/>
            </a:pPr>
            <a:endParaRPr lang="es-EC" sz="2000" dirty="0"/>
          </a:p>
          <a:p>
            <a:pPr marL="0" indent="0" algn="just">
              <a:buNone/>
            </a:pPr>
            <a:r>
              <a:rPr lang="es-EC" sz="2000" dirty="0" smtClean="0"/>
              <a:t>La confianza </a:t>
            </a:r>
            <a:r>
              <a:rPr lang="es-EC" sz="2000" dirty="0"/>
              <a:t>de los clientes en las aseguradoras es limitada </a:t>
            </a:r>
            <a:r>
              <a:rPr lang="es-EC" sz="2000" dirty="0" smtClean="0"/>
              <a:t>razón por </a:t>
            </a:r>
            <a:r>
              <a:rPr lang="es-EC" sz="2000" dirty="0"/>
              <a:t>la cual </a:t>
            </a:r>
            <a:r>
              <a:rPr lang="es-EC" sz="2000" dirty="0" smtClean="0"/>
              <a:t>adquieren </a:t>
            </a:r>
            <a:r>
              <a:rPr lang="es-EC" sz="2000" dirty="0"/>
              <a:t>un seguro </a:t>
            </a:r>
            <a:r>
              <a:rPr lang="es-EC" sz="2000" dirty="0" smtClean="0"/>
              <a:t>para </a:t>
            </a:r>
            <a:r>
              <a:rPr lang="es-EC" sz="2000" dirty="0"/>
              <a:t>actividades económicas y financieras que por ley demanden la existencia de seguros</a:t>
            </a:r>
            <a:r>
              <a:rPr lang="es-EC" sz="2000" dirty="0" smtClean="0"/>
              <a:t>.</a:t>
            </a:r>
          </a:p>
          <a:p>
            <a:pPr marL="0" indent="0" algn="just">
              <a:buNone/>
            </a:pPr>
            <a:endParaRPr lang="es-EC" sz="2000" dirty="0"/>
          </a:p>
          <a:p>
            <a:pPr marL="0" indent="0" algn="just">
              <a:buNone/>
            </a:pPr>
            <a:r>
              <a:rPr lang="es-EC" sz="2000" dirty="0"/>
              <a:t>La calidad del servicio es </a:t>
            </a:r>
            <a:r>
              <a:rPr lang="es-EC" sz="2000" dirty="0" smtClean="0"/>
              <a:t>baja, los asesores no </a:t>
            </a:r>
            <a:r>
              <a:rPr lang="es-EC" sz="2000" dirty="0"/>
              <a:t>interactúan de forma óptima con el cliente realizando contratos de forma apresurada sin </a:t>
            </a:r>
            <a:r>
              <a:rPr lang="es-EC" sz="2000" dirty="0" smtClean="0"/>
              <a:t>dar a conocer </a:t>
            </a:r>
            <a:r>
              <a:rPr lang="es-EC" sz="2000" dirty="0"/>
              <a:t>al </a:t>
            </a:r>
            <a:r>
              <a:rPr lang="es-EC" sz="2000" dirty="0" smtClean="0"/>
              <a:t>cliente a fondo las </a:t>
            </a:r>
            <a:r>
              <a:rPr lang="es-EC" sz="2000" dirty="0"/>
              <a:t>ventajas, así como la adquisición de servicios complementarios para ampliar la cartera de clientes</a:t>
            </a:r>
            <a:r>
              <a:rPr lang="es-EC" sz="2000" dirty="0" smtClean="0"/>
              <a:t>.</a:t>
            </a:r>
          </a:p>
          <a:p>
            <a:pPr marL="0" indent="0" algn="just">
              <a:buNone/>
            </a:pPr>
            <a:endParaRPr lang="es-EC" sz="2000" dirty="0"/>
          </a:p>
          <a:p>
            <a:pPr marL="0" indent="0" algn="just">
              <a:buNone/>
            </a:pPr>
            <a:r>
              <a:rPr lang="es-EC" sz="2000" dirty="0" smtClean="0"/>
              <a:t>No </a:t>
            </a:r>
            <a:r>
              <a:rPr lang="es-EC" sz="2000" dirty="0"/>
              <a:t>existen </a:t>
            </a:r>
            <a:r>
              <a:rPr lang="es-EC" sz="2000" dirty="0" smtClean="0"/>
              <a:t>estudios especializados para medir el impacto de la satisfacción de los clientes de las aseguradoras, </a:t>
            </a:r>
            <a:r>
              <a:rPr lang="es-EC" sz="2000" dirty="0"/>
              <a:t>situación que se traduce en falta </a:t>
            </a:r>
            <a:r>
              <a:rPr lang="es-EC" sz="2000" dirty="0" smtClean="0"/>
              <a:t>de: </a:t>
            </a:r>
            <a:r>
              <a:rPr lang="es-EC" sz="2000" dirty="0"/>
              <a:t>competitividad, buen servicio y desempeño laboral de los </a:t>
            </a:r>
            <a:r>
              <a:rPr lang="es-EC" sz="2000" dirty="0" smtClean="0"/>
              <a:t>colaboradores</a:t>
            </a:r>
            <a:endParaRPr lang="es-EC" sz="2000" dirty="0"/>
          </a:p>
          <a:p>
            <a:pPr marL="0" lvl="0" indent="0" algn="just">
              <a:buNone/>
            </a:pPr>
            <a:endParaRPr lang="es-EC" sz="2000" dirty="0" smtClean="0"/>
          </a:p>
          <a:p>
            <a:pPr marL="0" lvl="0" indent="0" algn="just">
              <a:buNone/>
            </a:pP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567251113"/>
      </p:ext>
    </p:extLst>
  </p:cSld>
  <p:clrMapOvr>
    <a:masterClrMapping/>
  </p:clrMapOvr>
  <p:transition spd="slow">
    <p:comb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conclusiones y recomendac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74" y="10743"/>
            <a:ext cx="9129933" cy="684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8183" y="2565009"/>
            <a:ext cx="11026985" cy="1320800"/>
          </a:xfrm>
        </p:spPr>
        <p:txBody>
          <a:bodyPr>
            <a:noAutofit/>
          </a:bodyPr>
          <a:lstStyle/>
          <a:p>
            <a:pPr algn="ctr"/>
            <a:r>
              <a:rPr lang="es-MX" sz="9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228541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15138"/>
            <a:ext cx="8596668" cy="558018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tx1"/>
                </a:solidFill>
              </a:rPr>
              <a:t>RECOMENDACIÓN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497" y="778476"/>
            <a:ext cx="11553568" cy="5742245"/>
          </a:xfrm>
        </p:spPr>
        <p:txBody>
          <a:bodyPr>
            <a:normAutofit/>
          </a:bodyPr>
          <a:lstStyle/>
          <a:p>
            <a:pPr algn="just"/>
            <a:r>
              <a:rPr lang="es-EC" sz="2000" dirty="0"/>
              <a:t>Desarrollar políticas de constante monitoreo y control de las actividades y trámites desarrollados a las empresas aseguradoras con la finalidad de mejorar la calidad del servicio, incrementar la cantidad de ventas y lograr un mayor nivel de satisfacción de los clientes</a:t>
            </a:r>
            <a:r>
              <a:rPr lang="es-EC" sz="2000" dirty="0" smtClean="0"/>
              <a:t>.</a:t>
            </a:r>
          </a:p>
          <a:p>
            <a:pPr algn="just"/>
            <a:r>
              <a:rPr lang="es-EC" sz="2000" dirty="0"/>
              <a:t>Ampliar los programas y políticas informativas a los clientes de las aseguradoras, haciendo uso del mismo modo de las nuevas tecnologías de la comunicación con la finalidad de garantizar una mayor difusión de las ventajas y beneficios derivada de la adquisición de seguros en actividades económicas y </a:t>
            </a:r>
            <a:r>
              <a:rPr lang="es-EC" sz="2000" dirty="0" smtClean="0"/>
              <a:t>financieras.</a:t>
            </a:r>
          </a:p>
          <a:p>
            <a:pPr algn="just"/>
            <a:r>
              <a:rPr lang="es-EC" sz="2000" dirty="0"/>
              <a:t>Incrementar el </a:t>
            </a:r>
            <a:r>
              <a:rPr lang="es-EC" sz="2000" dirty="0" smtClean="0"/>
              <a:t>tiempo de atención al cliente, a fin de crear </a:t>
            </a:r>
            <a:r>
              <a:rPr lang="es-EC" sz="2000" dirty="0"/>
              <a:t>una imagen de confianza y seguridad respaldada por un servicio detallado en el cual se logren </a:t>
            </a:r>
            <a:r>
              <a:rPr lang="es-EC" sz="2000" dirty="0" smtClean="0"/>
              <a:t>solventar </a:t>
            </a:r>
            <a:r>
              <a:rPr lang="es-EC" sz="2000" dirty="0"/>
              <a:t>las dudas e inquietudes de </a:t>
            </a:r>
            <a:r>
              <a:rPr lang="es-EC" sz="2000" dirty="0" smtClean="0"/>
              <a:t>los clientes </a:t>
            </a:r>
            <a:r>
              <a:rPr lang="es-EC" sz="2000" dirty="0"/>
              <a:t>que deseen adquirir seguros</a:t>
            </a:r>
            <a:r>
              <a:rPr lang="es-MX" sz="2000" dirty="0" smtClean="0"/>
              <a:t>.</a:t>
            </a:r>
          </a:p>
          <a:p>
            <a:pPr algn="just"/>
            <a:r>
              <a:rPr lang="es-EC" sz="2000" dirty="0" smtClean="0"/>
              <a:t>Contratar estudios especializados a fin de medir el impacto de la calidad de los servicios ofertados </a:t>
            </a:r>
            <a:r>
              <a:rPr lang="es-EC" sz="2000" dirty="0"/>
              <a:t>con el fin de desarrollar y fortalecer destrezas y habilidades en cuanto a la competitividad, servicio al cliente y desempeño general de forma tal que se logren incrementar los niveles de satisfacción de los </a:t>
            </a:r>
            <a:r>
              <a:rPr lang="es-EC" sz="2000" dirty="0" smtClean="0"/>
              <a:t>clientes.</a:t>
            </a:r>
            <a:endParaRPr lang="es-MX" sz="2000" dirty="0"/>
          </a:p>
          <a:p>
            <a:pPr algn="just"/>
            <a:endParaRPr lang="es-MX" sz="2000" dirty="0"/>
          </a:p>
          <a:p>
            <a:endParaRPr lang="es-MX" sz="2000" dirty="0"/>
          </a:p>
          <a:p>
            <a:pPr algn="just"/>
            <a:endParaRPr lang="es-MX" sz="2000" dirty="0"/>
          </a:p>
          <a:p>
            <a:pPr algn="just"/>
            <a:endParaRPr lang="es-EC" sz="2000" dirty="0"/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721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idx="1"/>
          </p:nvPr>
        </p:nvSpPr>
        <p:spPr>
          <a:xfrm>
            <a:off x="506852" y="796738"/>
            <a:ext cx="9939005" cy="3880773"/>
          </a:xfrm>
        </p:spPr>
        <p:txBody>
          <a:bodyPr>
            <a:noAutofit/>
          </a:bodyPr>
          <a:lstStyle/>
          <a:p>
            <a:pPr algn="ctr"/>
            <a:r>
              <a:rPr lang="es-MX" sz="9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PROPUESTA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144" y="2557221"/>
            <a:ext cx="3228420" cy="377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667078"/>
              </p:ext>
            </p:extLst>
          </p:nvPr>
        </p:nvGraphicFramePr>
        <p:xfrm>
          <a:off x="495946" y="201478"/>
          <a:ext cx="10352868" cy="6524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798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</p:nvPr>
        </p:nvGraphicFramePr>
        <p:xfrm>
          <a:off x="-1" y="0"/>
          <a:ext cx="12192000" cy="7004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6123"/>
                <a:gridCol w="1936123"/>
                <a:gridCol w="1936123"/>
                <a:gridCol w="1702421"/>
                <a:gridCol w="1597257"/>
                <a:gridCol w="1597257"/>
                <a:gridCol w="1486696"/>
              </a:tblGrid>
              <a:tr h="48367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Objetivo Principal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Estrategias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Actividades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Tiempo de aplicación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Costo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Resultado esperado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Índice </a:t>
                      </a:r>
                      <a:endParaRPr lang="es-EC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  <a:tr h="776061">
                <a:tc rowSpan="6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Fortalecer las capacidades de comunicación e información del cliente interno</a:t>
                      </a:r>
                      <a:endParaRPr lang="es-EC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Realizar taller de técnicas de ventas y políticas en torno al negocio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Desarrollo un plan de ventas acorde a las necesidades de la institución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 horas trimestrales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$ 2500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Incremento el volumen de ventas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% de ventas de segmento/ % de ventas final de producción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  <a:tr h="141088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Implementar programas de capacitación sistemáticos con la finalidad de desarrollar las técnicas de ventas y atención al cliente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Taller de satisfacción del cliente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 horas trimestrales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$ 1200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Incremento de la satisfacción del cliente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Número de clientes programados para la compra/ Total de clientes que han realizado la compra de esos productos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  <a:tr h="137009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Taller de estrategias para el conocimiento de las necesidades del cliente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8 horas trimestrales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$ 1500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Incremento de la demanda del servicio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Total de clientes que han realizado la compra de los productos / Número de clientes programados para compra 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  <a:tr h="97407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Diseñar instrumentos que fomenten la comunicación interna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Diseño de un video institucional proyectado a los empleados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Anual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$ 600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Mejora del desempeño de los trabajadores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Encuestas diarias a clientes en después de recibir atención del ejecutivo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  <a:tr h="894025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Crear carteleras informativas sobre las actividades desarrolladas en la institución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Semestral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$ 1500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Ampliar la cartera de clientes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Aplicación de tablas diferenciadas  de incremento por mes</a:t>
                      </a:r>
                      <a:endParaRPr lang="es-EC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  <a:tr h="102324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Difundir información de pólizas y demás servicios a través de medios impresos como trípticos, etc.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Trimestral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$ 800</a:t>
                      </a:r>
                      <a:endParaRPr lang="es-EC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Incremento de clientes</a:t>
                      </a:r>
                      <a:endParaRPr lang="es-EC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Encuesta a clientes interno del conocimiento de condiciones de cada seguro</a:t>
                      </a:r>
                      <a:endParaRPr lang="es-EC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116" marR="2911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12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346856"/>
              </p:ext>
            </p:extLst>
          </p:nvPr>
        </p:nvGraphicFramePr>
        <p:xfrm>
          <a:off x="600370" y="1943612"/>
          <a:ext cx="10899372" cy="461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n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173" y="86237"/>
            <a:ext cx="5315919" cy="1857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67898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512442" cy="1320800"/>
          </a:xfrm>
        </p:spPr>
        <p:txBody>
          <a:bodyPr>
            <a:normAutofit/>
          </a:bodyPr>
          <a:lstStyle/>
          <a:p>
            <a:r>
              <a:rPr lang="es-US" b="1" dirty="0">
                <a:solidFill>
                  <a:schemeClr val="tx1"/>
                </a:solidFill>
              </a:rPr>
              <a:t>CONTROL						RESULTADOS ESPERADOS</a:t>
            </a:r>
            <a:r>
              <a:rPr lang="es-US" dirty="0"/>
              <a:t>		</a:t>
            </a:r>
            <a:endParaRPr lang="es-EC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142574"/>
              </p:ext>
            </p:extLst>
          </p:nvPr>
        </p:nvGraphicFramePr>
        <p:xfrm>
          <a:off x="677862" y="1394847"/>
          <a:ext cx="9706001" cy="517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9215952"/>
      </p:ext>
    </p:extLst>
  </p:cSld>
  <p:clrMapOvr>
    <a:masterClrMapping/>
  </p:clrMapOvr>
  <p:transition spd="med">
    <p:pull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15" y="712922"/>
            <a:ext cx="9045546" cy="508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9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7896" y="373711"/>
            <a:ext cx="10515600" cy="640715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s-ES" sz="3600" b="1" dirty="0"/>
              <a:t>Matriz de Marco Teórico</a:t>
            </a:r>
            <a:br>
              <a:rPr lang="es-ES" sz="3600" b="1" dirty="0"/>
            </a:br>
            <a:r>
              <a:rPr lang="es-ES" sz="1600" dirty="0"/>
              <a:t/>
            </a:r>
            <a:br>
              <a:rPr lang="es-ES" sz="1600" dirty="0"/>
            </a:br>
            <a:endParaRPr lang="es-E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" y="883920"/>
            <a:ext cx="11369040" cy="597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8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60" y="4857145"/>
            <a:ext cx="2457450" cy="1857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93" y="24892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952" y="3807216"/>
            <a:ext cx="255270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0862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s-ES" sz="3600" b="1" dirty="0"/>
              <a:t>Matriz de Variables</a:t>
            </a:r>
            <a:br>
              <a:rPr lang="es-ES" sz="3600" b="1" dirty="0"/>
            </a:br>
            <a:r>
              <a:rPr lang="es-ES" sz="1600" dirty="0"/>
              <a:t/>
            </a:r>
            <a:br>
              <a:rPr lang="es-ES" sz="1600" dirty="0"/>
            </a:br>
            <a:endParaRPr lang="es-ES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589319"/>
              </p:ext>
            </p:extLst>
          </p:nvPr>
        </p:nvGraphicFramePr>
        <p:xfrm>
          <a:off x="677863" y="1120775"/>
          <a:ext cx="9045686" cy="5151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48903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0760" y="193407"/>
            <a:ext cx="10515600" cy="640715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s-ES" sz="3600" b="1" dirty="0"/>
              <a:t>Matriz de Variables</a:t>
            </a:r>
            <a:br>
              <a:rPr lang="es-ES" sz="3600" b="1" dirty="0"/>
            </a:br>
            <a:r>
              <a:rPr lang="es-ES" sz="1600" dirty="0"/>
              <a:t/>
            </a:r>
            <a:br>
              <a:rPr lang="es-ES" sz="1600" dirty="0"/>
            </a:b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60" y="624840"/>
            <a:ext cx="10994480" cy="623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99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3834" y="457200"/>
            <a:ext cx="8596668" cy="1320800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s-ES" sz="4400" b="1" dirty="0">
                <a:solidFill>
                  <a:schemeClr val="tx1"/>
                </a:solidFill>
              </a:rPr>
              <a:t>OBJETIVO GENERAL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28" y="1268998"/>
            <a:ext cx="9693109" cy="4881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Marco 3"/>
          <p:cNvSpPr/>
          <p:nvPr/>
        </p:nvSpPr>
        <p:spPr>
          <a:xfrm>
            <a:off x="1015428" y="1620322"/>
            <a:ext cx="9604960" cy="2668343"/>
          </a:xfrm>
          <a:prstGeom prst="frame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just"/>
            <a:r>
              <a:rPr lang="es-EC" sz="2800" dirty="0">
                <a:solidFill>
                  <a:schemeClr val="tx1"/>
                </a:solidFill>
              </a:rPr>
              <a:t>Determinar el nivel de satisfacción de  los usuarios de las principales compañías de seguros en la ciudad de Quito, con la finalidad de identificar los principales factores de éxito y proponer una estrategia de mejora en la gestión de servicios de empresas aseguradoras</a:t>
            </a:r>
            <a:endParaRPr lang="es-E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07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85767"/>
            <a:ext cx="8596668" cy="1320800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chemeClr val="tx1"/>
                </a:solidFill>
              </a:rPr>
              <a:t>OBJETIVOS ESPECÍFICOS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3238" y="4286139"/>
            <a:ext cx="2583958" cy="21532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661" y="1046167"/>
            <a:ext cx="2989112" cy="2949238"/>
          </a:xfrm>
          <a:prstGeom prst="rect">
            <a:avLst/>
          </a:prstGeom>
        </p:spPr>
      </p:pic>
      <p:graphicFrame>
        <p:nvGraphicFramePr>
          <p:cNvPr id="7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173295"/>
              </p:ext>
            </p:extLst>
          </p:nvPr>
        </p:nvGraphicFramePr>
        <p:xfrm>
          <a:off x="182880" y="1371600"/>
          <a:ext cx="8437781" cy="5273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10092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45217" y="331529"/>
            <a:ext cx="5226366" cy="3082231"/>
          </a:xfrm>
        </p:spPr>
        <p:txBody>
          <a:bodyPr>
            <a:noAutofit/>
          </a:bodyPr>
          <a:lstStyle/>
          <a:p>
            <a:pPr algn="just"/>
            <a:r>
              <a:rPr lang="es-EC" sz="2800" dirty="0"/>
              <a:t>Observación al servicio relacionado de la atención al cliente y a su vez la percepción del cliente del servicio, de esta manera medir el nivel de satisfacción.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76087429"/>
              </p:ext>
            </p:extLst>
          </p:nvPr>
        </p:nvGraphicFramePr>
        <p:xfrm>
          <a:off x="576159" y="185980"/>
          <a:ext cx="5700655" cy="65726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contenido 2"/>
          <p:cNvSpPr txBox="1">
            <a:spLocks/>
          </p:cNvSpPr>
          <p:nvPr/>
        </p:nvSpPr>
        <p:spPr>
          <a:xfrm>
            <a:off x="6162260" y="4181061"/>
            <a:ext cx="5009323" cy="23323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C" sz="3200" b="1" dirty="0"/>
              <a:t>UNIVERSO</a:t>
            </a:r>
          </a:p>
          <a:p>
            <a:pPr marL="0" indent="0" algn="just">
              <a:buNone/>
            </a:pPr>
            <a:r>
              <a:rPr lang="es-US" sz="2800" dirty="0"/>
              <a:t>Empresas de Seguros privados con los 3 ramos más representativos: Vehículos, Salud, Hogar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57991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2637</TotalTime>
  <Words>1683</Words>
  <Application>Microsoft Office PowerPoint</Application>
  <PresentationFormat>Panorámica</PresentationFormat>
  <Paragraphs>202</Paragraphs>
  <Slides>38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5" baseType="lpstr">
      <vt:lpstr>Arial</vt:lpstr>
      <vt:lpstr>Calibri</vt:lpstr>
      <vt:lpstr>Times New Roman</vt:lpstr>
      <vt:lpstr>Trebuchet MS</vt:lpstr>
      <vt:lpstr>Wingdings</vt:lpstr>
      <vt:lpstr>Wingdings 3</vt:lpstr>
      <vt:lpstr>Faceta</vt:lpstr>
      <vt:lpstr> DEPARTAMENTO DE CIENCIAS ECONÓMICAS, ADMINISTRATIVAS Y DEL COMERCIO  TEMA: NIVEL DE SATISFACCIÓN DE LOS USUARIOS DE LAS PRINCIPALES ASEGURADORAS PRIVADAS EN LA CIUDAD DE QUITO. </vt:lpstr>
      <vt:lpstr>REFERENCIAS DEL SECTOR DE SEGUROS</vt:lpstr>
      <vt:lpstr>Planteamiento del Problema </vt:lpstr>
      <vt:lpstr>Matriz de Marco Teórico  </vt:lpstr>
      <vt:lpstr>Matriz de Variables  </vt:lpstr>
      <vt:lpstr>Matriz de Variables  </vt:lpstr>
      <vt:lpstr>OBJETIVO GENERAL </vt:lpstr>
      <vt:lpstr>OBJETIVOS ESPECÍFICOS</vt:lpstr>
      <vt:lpstr>Presentación de PowerPoint</vt:lpstr>
      <vt:lpstr>Muestra</vt:lpstr>
      <vt:lpstr>Resultados y Análisis de la Investigación</vt:lpstr>
      <vt:lpstr>Presentación de PowerPoint</vt:lpstr>
      <vt:lpstr>Informe Ejecutivo</vt:lpstr>
      <vt:lpstr>Informe Ejecutivo</vt:lpstr>
      <vt:lpstr>Informe Ejecutivo</vt:lpstr>
      <vt:lpstr>Informe por Variables</vt:lpstr>
      <vt:lpstr>Presentación de PowerPoint</vt:lpstr>
      <vt:lpstr>Conclusiones</vt:lpstr>
      <vt:lpstr>Presentación de PowerPoint</vt:lpstr>
      <vt:lpstr>Presentación de PowerPoint</vt:lpstr>
      <vt:lpstr>Presentación de PowerPoint</vt:lpstr>
      <vt:lpstr>ANALISIS</vt:lpstr>
      <vt:lpstr>Presentación de PowerPoint</vt:lpstr>
      <vt:lpstr>Presentación de PowerPoint</vt:lpstr>
      <vt:lpstr>ANALISIS</vt:lpstr>
      <vt:lpstr>Presentación de PowerPoint</vt:lpstr>
      <vt:lpstr>Presentación de PowerPoint</vt:lpstr>
      <vt:lpstr>ANALISIS</vt:lpstr>
      <vt:lpstr>CONCLUSIONES</vt:lpstr>
      <vt:lpstr>CONCLUSION 1</vt:lpstr>
      <vt:lpstr>RECOMENDACIONES</vt:lpstr>
      <vt:lpstr>RECOMENDACIÓN 1</vt:lpstr>
      <vt:lpstr>Presentación de PowerPoint</vt:lpstr>
      <vt:lpstr>Presentación de PowerPoint</vt:lpstr>
      <vt:lpstr>Presentación de PowerPoint</vt:lpstr>
      <vt:lpstr>Presentación de PowerPoint</vt:lpstr>
      <vt:lpstr>CONTROL      RESULTADOS ESPERADOS  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CARRERA DE INGENIERÍA EN COMERCIO EXTERIOR Y NEGOCIACIÓN INTERNACIONAL  TEMA: CACAO ORGÁNICO Y SU APORTE A LA MATRIZ PRODUCTIVA - CASO CHCHUKULULU</dc:title>
  <dc:creator>Juliana Jara</dc:creator>
  <cp:lastModifiedBy>Dell</cp:lastModifiedBy>
  <cp:revision>199</cp:revision>
  <dcterms:created xsi:type="dcterms:W3CDTF">2017-01-04T23:09:28Z</dcterms:created>
  <dcterms:modified xsi:type="dcterms:W3CDTF">2017-12-17T01:57:59Z</dcterms:modified>
</cp:coreProperties>
</file>