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5">
  <p:sldMasterIdLst>
    <p:sldMasterId id="2147483659" r:id="rId1"/>
  </p:sldMasterIdLst>
  <p:notesMasterIdLst>
    <p:notesMasterId r:id="rId37"/>
  </p:notesMasterIdLst>
  <p:sldIdLst>
    <p:sldId id="256" r:id="rId2"/>
    <p:sldId id="259" r:id="rId3"/>
    <p:sldId id="258" r:id="rId4"/>
    <p:sldId id="257" r:id="rId5"/>
    <p:sldId id="260" r:id="rId6"/>
    <p:sldId id="273" r:id="rId7"/>
    <p:sldId id="290" r:id="rId8"/>
    <p:sldId id="284" r:id="rId9"/>
    <p:sldId id="265" r:id="rId10"/>
    <p:sldId id="291" r:id="rId11"/>
    <p:sldId id="295" r:id="rId12"/>
    <p:sldId id="296" r:id="rId13"/>
    <p:sldId id="267" r:id="rId14"/>
    <p:sldId id="297" r:id="rId15"/>
    <p:sldId id="285" r:id="rId16"/>
    <p:sldId id="286" r:id="rId17"/>
    <p:sldId id="298" r:id="rId18"/>
    <p:sldId id="309" r:id="rId19"/>
    <p:sldId id="299" r:id="rId20"/>
    <p:sldId id="300" r:id="rId21"/>
    <p:sldId id="301" r:id="rId22"/>
    <p:sldId id="302" r:id="rId23"/>
    <p:sldId id="287" r:id="rId24"/>
    <p:sldId id="292" r:id="rId25"/>
    <p:sldId id="303" r:id="rId26"/>
    <p:sldId id="304" r:id="rId27"/>
    <p:sldId id="288" r:id="rId28"/>
    <p:sldId id="294" r:id="rId29"/>
    <p:sldId id="305" r:id="rId30"/>
    <p:sldId id="306" r:id="rId31"/>
    <p:sldId id="307" r:id="rId32"/>
    <p:sldId id="308" r:id="rId33"/>
    <p:sldId id="289" r:id="rId34"/>
    <p:sldId id="293" r:id="rId35"/>
    <p:sldId id="27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Dosis" panose="020B0604020202020204" charset="0"/>
      <p:regular r:id="rId42"/>
      <p:bold r:id="rId43"/>
    </p:embeddedFont>
    <p:embeddedFont>
      <p:font typeface="Cambria Math" panose="02040503050406030204" pitchFamily="18" charset="0"/>
      <p:regular r:id="rId44"/>
    </p:embeddedFont>
    <p:embeddedFont>
      <p:font typeface="Roboto"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CBB537-76DA-4C58-B7C8-3FF200204BAE}">
  <a:tblStyle styleId="{A1CBB537-76DA-4C58-B7C8-3FF200204BA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7" autoAdjust="0"/>
  </p:normalViewPr>
  <p:slideViewPr>
    <p:cSldViewPr>
      <p:cViewPr varScale="1">
        <p:scale>
          <a:sx n="65" d="100"/>
          <a:sy n="65" d="100"/>
        </p:scale>
        <p:origin x="78"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B7FE0-BBA9-42E5-A207-A3646EF56CFA}" type="doc">
      <dgm:prSet loTypeId="urn:microsoft.com/office/officeart/2005/8/layout/vList5" loCatId="list" qsTypeId="urn:microsoft.com/office/officeart/2005/8/quickstyle/simple3" qsCatId="simple" csTypeId="urn:microsoft.com/office/officeart/2005/8/colors/accent0_1" csCatId="mainScheme" phldr="1"/>
      <dgm:spPr/>
      <dgm:t>
        <a:bodyPr/>
        <a:lstStyle/>
        <a:p>
          <a:endParaRPr lang="es-ES"/>
        </a:p>
      </dgm:t>
    </dgm:pt>
    <dgm:pt modelId="{3356F769-7B83-40A5-9752-A90174F8AB29}">
      <dgm:prSet phldrT="[Texto]" custT="1"/>
      <dgm:spPr>
        <a:xfrm>
          <a:off x="0" y="306"/>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Problema</a:t>
          </a:r>
          <a:endParaRPr lang="es-ES" sz="1100">
            <a:latin typeface="Times New Roman" panose="02020603050405020304" pitchFamily="18" charset="0"/>
            <a:ea typeface="+mn-ea"/>
            <a:cs typeface="Times New Roman" panose="02020603050405020304" pitchFamily="18" charset="0"/>
          </a:endParaRPr>
        </a:p>
      </dgm:t>
    </dgm:pt>
    <dgm:pt modelId="{800DD5AE-9405-4DDF-9A22-AB8A77CFF4EC}" type="parTrans" cxnId="{5D908F4C-F169-425F-B715-65FFEEF19A64}">
      <dgm:prSet/>
      <dgm:spPr/>
      <dgm:t>
        <a:bodyPr/>
        <a:lstStyle/>
        <a:p>
          <a:endParaRPr lang="es-ES" sz="1100">
            <a:latin typeface="Times New Roman" panose="02020603050405020304" pitchFamily="18" charset="0"/>
            <a:cs typeface="Times New Roman" panose="02020603050405020304" pitchFamily="18" charset="0"/>
          </a:endParaRPr>
        </a:p>
      </dgm:t>
    </dgm:pt>
    <dgm:pt modelId="{66EDAD8C-5217-446A-83C1-0E27E46BAC1E}" type="sibTrans" cxnId="{5D908F4C-F169-425F-B715-65FFEEF19A64}">
      <dgm:prSet/>
      <dgm:spPr/>
      <dgm:t>
        <a:bodyPr/>
        <a:lstStyle/>
        <a:p>
          <a:endParaRPr lang="es-ES" sz="1100">
            <a:latin typeface="Times New Roman" panose="02020603050405020304" pitchFamily="18" charset="0"/>
            <a:cs typeface="Times New Roman" panose="02020603050405020304" pitchFamily="18" charset="0"/>
          </a:endParaRPr>
        </a:p>
      </dgm:t>
    </dgm:pt>
    <dgm:pt modelId="{E33A0226-DEB1-4C0B-B5C1-1B17D4B9C613}">
      <dgm:prSet custT="1"/>
      <dgm:spPr>
        <a:xfrm rot="5400000">
          <a:off x="3471756" y="-1480505"/>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Incremento de vendedores ambulantes en el DMQ</a:t>
          </a:r>
          <a:r>
            <a:rPr lang="es-EC" sz="1100" b="1" smtClean="0">
              <a:latin typeface="Times New Roman" panose="02020603050405020304" pitchFamily="18" charset="0"/>
              <a:ea typeface="+mn-ea"/>
              <a:cs typeface="Times New Roman" panose="02020603050405020304" pitchFamily="18" charset="0"/>
            </a:rPr>
            <a:t>	</a:t>
          </a:r>
          <a:endParaRPr lang="es-ES" sz="1100">
            <a:latin typeface="Times New Roman" panose="02020603050405020304" pitchFamily="18" charset="0"/>
            <a:ea typeface="+mn-ea"/>
            <a:cs typeface="Times New Roman" panose="02020603050405020304" pitchFamily="18" charset="0"/>
          </a:endParaRPr>
        </a:p>
      </dgm:t>
    </dgm:pt>
    <dgm:pt modelId="{1CD5527E-988C-462B-8DB6-FC3BDA0256C4}" type="parTrans" cxnId="{C98AB9CB-250E-46AE-99CA-8653671A0B0D}">
      <dgm:prSet/>
      <dgm:spPr/>
      <dgm:t>
        <a:bodyPr/>
        <a:lstStyle/>
        <a:p>
          <a:endParaRPr lang="es-ES" sz="1100">
            <a:latin typeface="Times New Roman" panose="02020603050405020304" pitchFamily="18" charset="0"/>
            <a:cs typeface="Times New Roman" panose="02020603050405020304" pitchFamily="18" charset="0"/>
          </a:endParaRPr>
        </a:p>
      </dgm:t>
    </dgm:pt>
    <dgm:pt modelId="{F279DE6D-250A-4115-89A8-43B7B74A52D4}" type="sibTrans" cxnId="{C98AB9CB-250E-46AE-99CA-8653671A0B0D}">
      <dgm:prSet/>
      <dgm:spPr/>
      <dgm:t>
        <a:bodyPr/>
        <a:lstStyle/>
        <a:p>
          <a:endParaRPr lang="es-ES" sz="1100">
            <a:latin typeface="Times New Roman" panose="02020603050405020304" pitchFamily="18" charset="0"/>
            <a:cs typeface="Times New Roman" panose="02020603050405020304" pitchFamily="18" charset="0"/>
          </a:endParaRPr>
        </a:p>
      </dgm:t>
    </dgm:pt>
    <dgm:pt modelId="{E47F7A52-D3D2-4241-BED4-414882970093}">
      <dgm:prSet custT="1"/>
      <dgm:spPr>
        <a:xfrm>
          <a:off x="0" y="515451"/>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Población (N)</a:t>
          </a:r>
          <a:endParaRPr lang="es-ES" sz="1100">
            <a:latin typeface="Times New Roman" panose="02020603050405020304" pitchFamily="18" charset="0"/>
            <a:ea typeface="+mn-ea"/>
            <a:cs typeface="Times New Roman" panose="02020603050405020304" pitchFamily="18" charset="0"/>
          </a:endParaRPr>
        </a:p>
      </dgm:t>
    </dgm:pt>
    <dgm:pt modelId="{F2F9D6AB-A91F-42D1-A259-B2CCEE95C766}" type="parTrans" cxnId="{1F6FB6AB-449C-4F37-8BC0-82BE10C2B3D9}">
      <dgm:prSet/>
      <dgm:spPr/>
      <dgm:t>
        <a:bodyPr/>
        <a:lstStyle/>
        <a:p>
          <a:endParaRPr lang="es-ES" sz="1100">
            <a:latin typeface="Times New Roman" panose="02020603050405020304" pitchFamily="18" charset="0"/>
            <a:cs typeface="Times New Roman" panose="02020603050405020304" pitchFamily="18" charset="0"/>
          </a:endParaRPr>
        </a:p>
      </dgm:t>
    </dgm:pt>
    <dgm:pt modelId="{4A59BB5A-0CC5-468B-A2E9-2C74A4533156}" type="sibTrans" cxnId="{1F6FB6AB-449C-4F37-8BC0-82BE10C2B3D9}">
      <dgm:prSet/>
      <dgm:spPr/>
      <dgm:t>
        <a:bodyPr/>
        <a:lstStyle/>
        <a:p>
          <a:endParaRPr lang="es-ES" sz="1100">
            <a:latin typeface="Times New Roman" panose="02020603050405020304" pitchFamily="18" charset="0"/>
            <a:cs typeface="Times New Roman" panose="02020603050405020304" pitchFamily="18" charset="0"/>
          </a:endParaRPr>
        </a:p>
      </dgm:t>
    </dgm:pt>
    <dgm:pt modelId="{CF5E8E09-4E0A-48A2-AA5C-1E6F9C62FA95}">
      <dgm:prSet custT="1"/>
      <dgm:spPr>
        <a:xfrm rot="5400000">
          <a:off x="3471756" y="-965359"/>
          <a:ext cx="392491" cy="3452237"/>
        </a:xfrm>
      </dgm:spPr>
      <dgm:t>
        <a:bodyPr/>
        <a:lstStyle/>
        <a:p>
          <a:r>
            <a:rPr lang="es-EC" sz="1100" dirty="0" smtClean="0">
              <a:latin typeface="Times New Roman" panose="02020603050405020304" pitchFamily="18" charset="0"/>
              <a:ea typeface="+mn-ea"/>
              <a:cs typeface="Times New Roman" panose="02020603050405020304" pitchFamily="18" charset="0"/>
            </a:rPr>
            <a:t>Sectores de venta informal en zonas comerciales del DMQ</a:t>
          </a:r>
          <a:endParaRPr lang="es-ES" sz="1100" dirty="0">
            <a:latin typeface="Times New Roman" panose="02020603050405020304" pitchFamily="18" charset="0"/>
            <a:ea typeface="+mn-ea"/>
            <a:cs typeface="Times New Roman" panose="02020603050405020304" pitchFamily="18" charset="0"/>
          </a:endParaRPr>
        </a:p>
      </dgm:t>
    </dgm:pt>
    <dgm:pt modelId="{C9B8FE16-3F46-4BFF-BA3A-28FC1D0B6121}" type="parTrans" cxnId="{7BFBFDF2-164F-42AF-88AB-273B23A453AC}">
      <dgm:prSet/>
      <dgm:spPr/>
      <dgm:t>
        <a:bodyPr/>
        <a:lstStyle/>
        <a:p>
          <a:endParaRPr lang="es-ES" sz="1100">
            <a:latin typeface="Times New Roman" panose="02020603050405020304" pitchFamily="18" charset="0"/>
            <a:cs typeface="Times New Roman" panose="02020603050405020304" pitchFamily="18" charset="0"/>
          </a:endParaRPr>
        </a:p>
      </dgm:t>
    </dgm:pt>
    <dgm:pt modelId="{7037AD01-31C5-4D55-94F0-E155976BECF7}" type="sibTrans" cxnId="{7BFBFDF2-164F-42AF-88AB-273B23A453AC}">
      <dgm:prSet/>
      <dgm:spPr/>
      <dgm:t>
        <a:bodyPr/>
        <a:lstStyle/>
        <a:p>
          <a:endParaRPr lang="es-ES" sz="1100">
            <a:latin typeface="Times New Roman" panose="02020603050405020304" pitchFamily="18" charset="0"/>
            <a:cs typeface="Times New Roman" panose="02020603050405020304" pitchFamily="18" charset="0"/>
          </a:endParaRPr>
        </a:p>
      </dgm:t>
    </dgm:pt>
    <dgm:pt modelId="{5DA4348B-B2E5-48DE-A07B-7384B92878BB}">
      <dgm:prSet custT="1"/>
      <dgm:spPr>
        <a:xfrm>
          <a:off x="0" y="1030596"/>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Muestra (n)</a:t>
          </a:r>
          <a:endParaRPr lang="es-ES" sz="1100">
            <a:latin typeface="Times New Roman" panose="02020603050405020304" pitchFamily="18" charset="0"/>
            <a:ea typeface="+mn-ea"/>
            <a:cs typeface="Times New Roman" panose="02020603050405020304" pitchFamily="18" charset="0"/>
          </a:endParaRPr>
        </a:p>
      </dgm:t>
    </dgm:pt>
    <dgm:pt modelId="{AAC634E9-8DEA-4338-94B2-7539E1CB8DFB}" type="parTrans" cxnId="{617CA387-9EF8-4869-BD5D-0000D847371E}">
      <dgm:prSet/>
      <dgm:spPr/>
      <dgm:t>
        <a:bodyPr/>
        <a:lstStyle/>
        <a:p>
          <a:endParaRPr lang="es-ES" sz="1100">
            <a:latin typeface="Times New Roman" panose="02020603050405020304" pitchFamily="18" charset="0"/>
            <a:cs typeface="Times New Roman" panose="02020603050405020304" pitchFamily="18" charset="0"/>
          </a:endParaRPr>
        </a:p>
      </dgm:t>
    </dgm:pt>
    <dgm:pt modelId="{49EEEDB6-2008-44AC-8AA1-EEEC8104425C}" type="sibTrans" cxnId="{617CA387-9EF8-4869-BD5D-0000D847371E}">
      <dgm:prSet/>
      <dgm:spPr/>
      <dgm:t>
        <a:bodyPr/>
        <a:lstStyle/>
        <a:p>
          <a:endParaRPr lang="es-ES" sz="1100">
            <a:latin typeface="Times New Roman" panose="02020603050405020304" pitchFamily="18" charset="0"/>
            <a:cs typeface="Times New Roman" panose="02020603050405020304" pitchFamily="18" charset="0"/>
          </a:endParaRPr>
        </a:p>
      </dgm:t>
    </dgm:pt>
    <dgm:pt modelId="{572A81E3-F0BA-4D1E-8B39-6ADFF6FE5672}">
      <dgm:prSet custT="1"/>
      <dgm:spPr>
        <a:xfrm rot="5400000">
          <a:off x="3471756" y="-450214"/>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Vendedores ambulantes en sectores con mayor afluencia del DMQ</a:t>
          </a:r>
          <a:endParaRPr lang="es-ES" sz="1100">
            <a:latin typeface="Times New Roman" panose="02020603050405020304" pitchFamily="18" charset="0"/>
            <a:ea typeface="+mn-ea"/>
            <a:cs typeface="Times New Roman" panose="02020603050405020304" pitchFamily="18" charset="0"/>
          </a:endParaRPr>
        </a:p>
      </dgm:t>
    </dgm:pt>
    <dgm:pt modelId="{241B760C-A3F2-4E70-9C13-21D03ABCE303}" type="parTrans" cxnId="{3B268847-775A-4903-AC95-23BFD9D32E67}">
      <dgm:prSet/>
      <dgm:spPr/>
      <dgm:t>
        <a:bodyPr/>
        <a:lstStyle/>
        <a:p>
          <a:endParaRPr lang="es-ES" sz="1100">
            <a:latin typeface="Times New Roman" panose="02020603050405020304" pitchFamily="18" charset="0"/>
            <a:cs typeface="Times New Roman" panose="02020603050405020304" pitchFamily="18" charset="0"/>
          </a:endParaRPr>
        </a:p>
      </dgm:t>
    </dgm:pt>
    <dgm:pt modelId="{810A90B4-58DA-4A5F-BF68-B08D2EE5415D}" type="sibTrans" cxnId="{3B268847-775A-4903-AC95-23BFD9D32E67}">
      <dgm:prSet/>
      <dgm:spPr/>
      <dgm:t>
        <a:bodyPr/>
        <a:lstStyle/>
        <a:p>
          <a:endParaRPr lang="es-ES" sz="1100">
            <a:latin typeface="Times New Roman" panose="02020603050405020304" pitchFamily="18" charset="0"/>
            <a:cs typeface="Times New Roman" panose="02020603050405020304" pitchFamily="18" charset="0"/>
          </a:endParaRPr>
        </a:p>
      </dgm:t>
    </dgm:pt>
    <dgm:pt modelId="{F85B8A57-D34F-481B-AD14-427CE198A4B1}">
      <dgm:prSet custT="1"/>
      <dgm:spPr>
        <a:xfrm>
          <a:off x="0" y="1545742"/>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Marco Muestral (mm)</a:t>
          </a:r>
          <a:endParaRPr lang="es-ES" sz="1100">
            <a:latin typeface="Times New Roman" panose="02020603050405020304" pitchFamily="18" charset="0"/>
            <a:ea typeface="+mn-ea"/>
            <a:cs typeface="Times New Roman" panose="02020603050405020304" pitchFamily="18" charset="0"/>
          </a:endParaRPr>
        </a:p>
      </dgm:t>
    </dgm:pt>
    <dgm:pt modelId="{9EA7B969-1121-4CDC-8F7C-EA9A2B3D35F9}" type="parTrans" cxnId="{7D7CC84B-1412-4EE7-BC76-EEC2C9AA6E65}">
      <dgm:prSet/>
      <dgm:spPr/>
      <dgm:t>
        <a:bodyPr/>
        <a:lstStyle/>
        <a:p>
          <a:endParaRPr lang="es-ES" sz="1100">
            <a:latin typeface="Times New Roman" panose="02020603050405020304" pitchFamily="18" charset="0"/>
            <a:cs typeface="Times New Roman" panose="02020603050405020304" pitchFamily="18" charset="0"/>
          </a:endParaRPr>
        </a:p>
      </dgm:t>
    </dgm:pt>
    <dgm:pt modelId="{2859CEB5-94CC-4382-842F-BFCC4676A0F8}" type="sibTrans" cxnId="{7D7CC84B-1412-4EE7-BC76-EEC2C9AA6E65}">
      <dgm:prSet/>
      <dgm:spPr/>
      <dgm:t>
        <a:bodyPr/>
        <a:lstStyle/>
        <a:p>
          <a:endParaRPr lang="es-ES" sz="1100">
            <a:latin typeface="Times New Roman" panose="02020603050405020304" pitchFamily="18" charset="0"/>
            <a:cs typeface="Times New Roman" panose="02020603050405020304" pitchFamily="18" charset="0"/>
          </a:endParaRPr>
        </a:p>
      </dgm:t>
    </dgm:pt>
    <dgm:pt modelId="{F5BC709F-3EFD-4A2B-A877-E4C6EA2E997B}">
      <dgm:prSet custT="1"/>
      <dgm:spPr>
        <a:xfrm rot="5400000">
          <a:off x="3471756" y="64930"/>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Listado de vendedores en sectores con mayor afluencia del DMQ</a:t>
          </a:r>
          <a:endParaRPr lang="es-ES" sz="1100">
            <a:latin typeface="Times New Roman" panose="02020603050405020304" pitchFamily="18" charset="0"/>
            <a:ea typeface="+mn-ea"/>
            <a:cs typeface="Times New Roman" panose="02020603050405020304" pitchFamily="18" charset="0"/>
          </a:endParaRPr>
        </a:p>
      </dgm:t>
    </dgm:pt>
    <dgm:pt modelId="{C6DBD542-AAFE-4DCC-BC36-A5679BD077C2}" type="parTrans" cxnId="{B59533B5-C771-4812-B354-80EDDEB5A088}">
      <dgm:prSet/>
      <dgm:spPr/>
      <dgm:t>
        <a:bodyPr/>
        <a:lstStyle/>
        <a:p>
          <a:endParaRPr lang="es-ES" sz="1100">
            <a:latin typeface="Times New Roman" panose="02020603050405020304" pitchFamily="18" charset="0"/>
            <a:cs typeface="Times New Roman" panose="02020603050405020304" pitchFamily="18" charset="0"/>
          </a:endParaRPr>
        </a:p>
      </dgm:t>
    </dgm:pt>
    <dgm:pt modelId="{0EF99879-C8AB-47E1-ABFC-253291C58135}" type="sibTrans" cxnId="{B59533B5-C771-4812-B354-80EDDEB5A088}">
      <dgm:prSet/>
      <dgm:spPr/>
      <dgm:t>
        <a:bodyPr/>
        <a:lstStyle/>
        <a:p>
          <a:endParaRPr lang="es-ES" sz="1100">
            <a:latin typeface="Times New Roman" panose="02020603050405020304" pitchFamily="18" charset="0"/>
            <a:cs typeface="Times New Roman" panose="02020603050405020304" pitchFamily="18" charset="0"/>
          </a:endParaRPr>
        </a:p>
      </dgm:t>
    </dgm:pt>
    <dgm:pt modelId="{555FE5BE-E4B4-410B-B7CF-EE6363CCD311}">
      <dgm:prSet custT="1"/>
      <dgm:spPr>
        <a:xfrm>
          <a:off x="0" y="2060887"/>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Unidad Muestral (um)</a:t>
          </a:r>
          <a:endParaRPr lang="es-ES" sz="1100">
            <a:latin typeface="Times New Roman" panose="02020603050405020304" pitchFamily="18" charset="0"/>
            <a:ea typeface="+mn-ea"/>
            <a:cs typeface="Times New Roman" panose="02020603050405020304" pitchFamily="18" charset="0"/>
          </a:endParaRPr>
        </a:p>
      </dgm:t>
    </dgm:pt>
    <dgm:pt modelId="{A9B73C3F-B6DF-4D18-A916-64BBB6059E0A}" type="parTrans" cxnId="{377793D4-DB7B-4B1B-97F3-762104771B6E}">
      <dgm:prSet/>
      <dgm:spPr/>
      <dgm:t>
        <a:bodyPr/>
        <a:lstStyle/>
        <a:p>
          <a:endParaRPr lang="es-ES" sz="1100">
            <a:latin typeface="Times New Roman" panose="02020603050405020304" pitchFamily="18" charset="0"/>
            <a:cs typeface="Times New Roman" panose="02020603050405020304" pitchFamily="18" charset="0"/>
          </a:endParaRPr>
        </a:p>
      </dgm:t>
    </dgm:pt>
    <dgm:pt modelId="{59B32CE9-FE60-4D88-90CA-CEF16C681352}" type="sibTrans" cxnId="{377793D4-DB7B-4B1B-97F3-762104771B6E}">
      <dgm:prSet/>
      <dgm:spPr/>
      <dgm:t>
        <a:bodyPr/>
        <a:lstStyle/>
        <a:p>
          <a:endParaRPr lang="es-ES" sz="1100">
            <a:latin typeface="Times New Roman" panose="02020603050405020304" pitchFamily="18" charset="0"/>
            <a:cs typeface="Times New Roman" panose="02020603050405020304" pitchFamily="18" charset="0"/>
          </a:endParaRPr>
        </a:p>
      </dgm:t>
    </dgm:pt>
    <dgm:pt modelId="{1280D518-4022-4DC5-9301-4C18BD2675AD}">
      <dgm:prSet custT="1"/>
      <dgm:spPr>
        <a:xfrm rot="5400000">
          <a:off x="3471756" y="580076"/>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Vendededores ambulantes en zonas comerciales del Norte, Centro y Sur de Quito</a:t>
          </a:r>
          <a:endParaRPr lang="es-ES" sz="1100">
            <a:latin typeface="Times New Roman" panose="02020603050405020304" pitchFamily="18" charset="0"/>
            <a:ea typeface="+mn-ea"/>
            <a:cs typeface="Times New Roman" panose="02020603050405020304" pitchFamily="18" charset="0"/>
          </a:endParaRPr>
        </a:p>
      </dgm:t>
    </dgm:pt>
    <dgm:pt modelId="{97BCF2AA-D0F2-4DB5-910D-7CE5371C1295}" type="parTrans" cxnId="{EA742FBF-A08A-4E23-9A5F-FCA29E53F849}">
      <dgm:prSet/>
      <dgm:spPr/>
      <dgm:t>
        <a:bodyPr/>
        <a:lstStyle/>
        <a:p>
          <a:endParaRPr lang="es-ES" sz="1100">
            <a:latin typeface="Times New Roman" panose="02020603050405020304" pitchFamily="18" charset="0"/>
            <a:cs typeface="Times New Roman" panose="02020603050405020304" pitchFamily="18" charset="0"/>
          </a:endParaRPr>
        </a:p>
      </dgm:t>
    </dgm:pt>
    <dgm:pt modelId="{62E60919-D358-4A18-A9A6-7E2D86D300F4}" type="sibTrans" cxnId="{EA742FBF-A08A-4E23-9A5F-FCA29E53F849}">
      <dgm:prSet/>
      <dgm:spPr/>
      <dgm:t>
        <a:bodyPr/>
        <a:lstStyle/>
        <a:p>
          <a:endParaRPr lang="es-ES" sz="1100">
            <a:latin typeface="Times New Roman" panose="02020603050405020304" pitchFamily="18" charset="0"/>
            <a:cs typeface="Times New Roman" panose="02020603050405020304" pitchFamily="18" charset="0"/>
          </a:endParaRPr>
        </a:p>
      </dgm:t>
    </dgm:pt>
    <dgm:pt modelId="{D5022468-693B-4D10-A0E1-9182BA642517}">
      <dgm:prSet custT="1"/>
      <dgm:spPr>
        <a:xfrm>
          <a:off x="0" y="2576032"/>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Unidad de análisis (ua)</a:t>
          </a:r>
          <a:endParaRPr lang="es-ES" sz="1100">
            <a:latin typeface="Times New Roman" panose="02020603050405020304" pitchFamily="18" charset="0"/>
            <a:ea typeface="+mn-ea"/>
            <a:cs typeface="Times New Roman" panose="02020603050405020304" pitchFamily="18" charset="0"/>
          </a:endParaRPr>
        </a:p>
      </dgm:t>
    </dgm:pt>
    <dgm:pt modelId="{73F63417-2D0D-4232-8C9F-257FCEA74E15}" type="parTrans" cxnId="{F426D5CA-F7FB-4DE8-94AE-4BDD730CD7FA}">
      <dgm:prSet/>
      <dgm:spPr/>
      <dgm:t>
        <a:bodyPr/>
        <a:lstStyle/>
        <a:p>
          <a:endParaRPr lang="es-ES" sz="1100">
            <a:latin typeface="Times New Roman" panose="02020603050405020304" pitchFamily="18" charset="0"/>
            <a:cs typeface="Times New Roman" panose="02020603050405020304" pitchFamily="18" charset="0"/>
          </a:endParaRPr>
        </a:p>
      </dgm:t>
    </dgm:pt>
    <dgm:pt modelId="{35DF8AF8-4EC3-4F9B-B351-EDE3EEA7D649}" type="sibTrans" cxnId="{F426D5CA-F7FB-4DE8-94AE-4BDD730CD7FA}">
      <dgm:prSet/>
      <dgm:spPr/>
      <dgm:t>
        <a:bodyPr/>
        <a:lstStyle/>
        <a:p>
          <a:endParaRPr lang="es-ES" sz="1100">
            <a:latin typeface="Times New Roman" panose="02020603050405020304" pitchFamily="18" charset="0"/>
            <a:cs typeface="Times New Roman" panose="02020603050405020304" pitchFamily="18" charset="0"/>
          </a:endParaRPr>
        </a:p>
      </dgm:t>
    </dgm:pt>
    <dgm:pt modelId="{220CA6AB-8903-4F4F-91EB-B3D98A743299}">
      <dgm:prSet custT="1"/>
      <dgm:spPr>
        <a:xfrm rot="5400000">
          <a:off x="3471756" y="1095221"/>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Encuesta / Observación</a:t>
          </a:r>
          <a:endParaRPr lang="es-ES" sz="1100">
            <a:latin typeface="Times New Roman" panose="02020603050405020304" pitchFamily="18" charset="0"/>
            <a:ea typeface="+mn-ea"/>
            <a:cs typeface="Times New Roman" panose="02020603050405020304" pitchFamily="18" charset="0"/>
          </a:endParaRPr>
        </a:p>
      </dgm:t>
    </dgm:pt>
    <dgm:pt modelId="{DF84D3A0-8000-46C9-AF13-8E03691E65A8}" type="parTrans" cxnId="{4A483155-DA58-49FE-A1E2-6FB9C3DFA9C9}">
      <dgm:prSet/>
      <dgm:spPr/>
      <dgm:t>
        <a:bodyPr/>
        <a:lstStyle/>
        <a:p>
          <a:endParaRPr lang="es-ES" sz="1100">
            <a:latin typeface="Times New Roman" panose="02020603050405020304" pitchFamily="18" charset="0"/>
            <a:cs typeface="Times New Roman" panose="02020603050405020304" pitchFamily="18" charset="0"/>
          </a:endParaRPr>
        </a:p>
      </dgm:t>
    </dgm:pt>
    <dgm:pt modelId="{7A4A528E-488A-4039-BE8C-E85C5EB11F29}" type="sibTrans" cxnId="{4A483155-DA58-49FE-A1E2-6FB9C3DFA9C9}">
      <dgm:prSet/>
      <dgm:spPr/>
      <dgm:t>
        <a:bodyPr/>
        <a:lstStyle/>
        <a:p>
          <a:endParaRPr lang="es-ES" sz="1100">
            <a:latin typeface="Times New Roman" panose="02020603050405020304" pitchFamily="18" charset="0"/>
            <a:cs typeface="Times New Roman" panose="02020603050405020304" pitchFamily="18" charset="0"/>
          </a:endParaRPr>
        </a:p>
      </dgm:t>
    </dgm:pt>
    <dgm:pt modelId="{3AE96DA0-4B6E-44D5-A7F2-B6C5300CEEC1}">
      <dgm:prSet custT="1"/>
      <dgm:spPr>
        <a:xfrm>
          <a:off x="0" y="3091178"/>
          <a:ext cx="1941883" cy="490614"/>
        </a:xfrm>
        <a:scene3d>
          <a:camera prst="orthographicFront"/>
          <a:lightRig rig="flat" dir="t"/>
        </a:scene3d>
        <a:sp3d prstMaterial="dkEdge">
          <a:bevelT w="8200" h="38100"/>
        </a:sp3d>
      </dgm:spPr>
      <dgm:t>
        <a:bodyPr/>
        <a:lstStyle/>
        <a:p>
          <a:r>
            <a:rPr lang="es-EC" sz="1100" b="1" smtClean="0">
              <a:latin typeface="Times New Roman" panose="02020603050405020304" pitchFamily="18" charset="0"/>
              <a:ea typeface="+mn-ea"/>
              <a:cs typeface="Times New Roman" panose="02020603050405020304" pitchFamily="18" charset="0"/>
            </a:rPr>
            <a:t>Unidad de Observación (uo)</a:t>
          </a:r>
          <a:endParaRPr lang="es-ES" sz="1100">
            <a:latin typeface="Times New Roman" panose="02020603050405020304" pitchFamily="18" charset="0"/>
            <a:ea typeface="+mn-ea"/>
            <a:cs typeface="Times New Roman" panose="02020603050405020304" pitchFamily="18" charset="0"/>
          </a:endParaRPr>
        </a:p>
      </dgm:t>
    </dgm:pt>
    <dgm:pt modelId="{6D29AD08-F832-4F4C-BCF9-6E8B7CD50D92}" type="parTrans" cxnId="{217EE71F-989E-4697-81F8-5C08FF4D0513}">
      <dgm:prSet/>
      <dgm:spPr/>
      <dgm:t>
        <a:bodyPr/>
        <a:lstStyle/>
        <a:p>
          <a:endParaRPr lang="es-ES" sz="1100">
            <a:latin typeface="Times New Roman" panose="02020603050405020304" pitchFamily="18" charset="0"/>
            <a:cs typeface="Times New Roman" panose="02020603050405020304" pitchFamily="18" charset="0"/>
          </a:endParaRPr>
        </a:p>
      </dgm:t>
    </dgm:pt>
    <dgm:pt modelId="{476E4A15-B37F-4247-9EF3-C1025DE6CFEB}" type="sibTrans" cxnId="{217EE71F-989E-4697-81F8-5C08FF4D0513}">
      <dgm:prSet/>
      <dgm:spPr/>
      <dgm:t>
        <a:bodyPr/>
        <a:lstStyle/>
        <a:p>
          <a:endParaRPr lang="es-ES" sz="1100">
            <a:latin typeface="Times New Roman" panose="02020603050405020304" pitchFamily="18" charset="0"/>
            <a:cs typeface="Times New Roman" panose="02020603050405020304" pitchFamily="18" charset="0"/>
          </a:endParaRPr>
        </a:p>
      </dgm:t>
    </dgm:pt>
    <dgm:pt modelId="{D1BB3EE0-7281-4EE1-9551-729EB71EE307}">
      <dgm:prSet custT="1"/>
      <dgm:spPr>
        <a:xfrm rot="5400000">
          <a:off x="3471756" y="1610366"/>
          <a:ext cx="392491" cy="3452237"/>
        </a:xfrm>
      </dgm:spPr>
      <dgm:t>
        <a:bodyPr/>
        <a:lstStyle/>
        <a:p>
          <a:r>
            <a:rPr lang="es-EC" sz="1100" smtClean="0">
              <a:latin typeface="Times New Roman" panose="02020603050405020304" pitchFamily="18" charset="0"/>
              <a:ea typeface="+mn-ea"/>
              <a:cs typeface="Times New Roman" panose="02020603050405020304" pitchFamily="18" charset="0"/>
            </a:rPr>
            <a:t>Vendedores ambulantes de Contocollao, Ofelia, La Mariscal, Iñaquito</a:t>
          </a:r>
          <a:endParaRPr lang="es-ES" sz="1100">
            <a:latin typeface="Times New Roman" panose="02020603050405020304" pitchFamily="18" charset="0"/>
            <a:ea typeface="+mn-ea"/>
            <a:cs typeface="Times New Roman" panose="02020603050405020304" pitchFamily="18" charset="0"/>
          </a:endParaRPr>
        </a:p>
      </dgm:t>
    </dgm:pt>
    <dgm:pt modelId="{8F35B637-6719-45A6-B893-5FBB451109E5}" type="parTrans" cxnId="{89F9D98E-0FE3-4F90-81B3-35243DCB8F37}">
      <dgm:prSet/>
      <dgm:spPr/>
      <dgm:t>
        <a:bodyPr/>
        <a:lstStyle/>
        <a:p>
          <a:endParaRPr lang="es-ES" sz="1100">
            <a:latin typeface="Times New Roman" panose="02020603050405020304" pitchFamily="18" charset="0"/>
            <a:cs typeface="Times New Roman" panose="02020603050405020304" pitchFamily="18" charset="0"/>
          </a:endParaRPr>
        </a:p>
      </dgm:t>
    </dgm:pt>
    <dgm:pt modelId="{116E8E1E-B947-4DBC-8B14-9EDCF9AE7AA2}" type="sibTrans" cxnId="{89F9D98E-0FE3-4F90-81B3-35243DCB8F37}">
      <dgm:prSet/>
      <dgm:spPr/>
      <dgm:t>
        <a:bodyPr/>
        <a:lstStyle/>
        <a:p>
          <a:endParaRPr lang="es-ES" sz="1100">
            <a:latin typeface="Times New Roman" panose="02020603050405020304" pitchFamily="18" charset="0"/>
            <a:cs typeface="Times New Roman" panose="02020603050405020304" pitchFamily="18" charset="0"/>
          </a:endParaRPr>
        </a:p>
      </dgm:t>
    </dgm:pt>
    <dgm:pt modelId="{E8A999F8-6BE3-4919-8A70-32AB3AC31E2A}" type="pres">
      <dgm:prSet presAssocID="{BD8B7FE0-BBA9-42E5-A207-A3646EF56CFA}" presName="Name0" presStyleCnt="0">
        <dgm:presLayoutVars>
          <dgm:dir/>
          <dgm:animLvl val="lvl"/>
          <dgm:resizeHandles val="exact"/>
        </dgm:presLayoutVars>
      </dgm:prSet>
      <dgm:spPr/>
      <dgm:t>
        <a:bodyPr/>
        <a:lstStyle/>
        <a:p>
          <a:endParaRPr lang="es-ES"/>
        </a:p>
      </dgm:t>
    </dgm:pt>
    <dgm:pt modelId="{A75C8A49-1376-4279-92CF-5198E3244CFF}" type="pres">
      <dgm:prSet presAssocID="{3356F769-7B83-40A5-9752-A90174F8AB29}" presName="linNode" presStyleCnt="0"/>
      <dgm:spPr/>
      <dgm:t>
        <a:bodyPr/>
        <a:lstStyle/>
        <a:p>
          <a:endParaRPr lang="es-EC"/>
        </a:p>
      </dgm:t>
    </dgm:pt>
    <dgm:pt modelId="{376DFA28-2976-4AF8-BC87-E6DAA6A2F551}" type="pres">
      <dgm:prSet presAssocID="{3356F769-7B83-40A5-9752-A90174F8AB29}" presName="parentText" presStyleLbl="node1" presStyleIdx="0" presStyleCnt="7">
        <dgm:presLayoutVars>
          <dgm:chMax val="1"/>
          <dgm:bulletEnabled val="1"/>
        </dgm:presLayoutVars>
      </dgm:prSet>
      <dgm:spPr>
        <a:prstGeom prst="roundRect">
          <a:avLst/>
        </a:prstGeom>
      </dgm:spPr>
      <dgm:t>
        <a:bodyPr/>
        <a:lstStyle/>
        <a:p>
          <a:endParaRPr lang="es-ES"/>
        </a:p>
      </dgm:t>
    </dgm:pt>
    <dgm:pt modelId="{71795852-0CD5-415E-A317-11A36141B894}" type="pres">
      <dgm:prSet presAssocID="{3356F769-7B83-40A5-9752-A90174F8AB29}" presName="descendantText" presStyleLbl="alignAccFollowNode1" presStyleIdx="0" presStyleCnt="7">
        <dgm:presLayoutVars>
          <dgm:bulletEnabled val="1"/>
        </dgm:presLayoutVars>
      </dgm:prSet>
      <dgm:spPr>
        <a:prstGeom prst="round2SameRect">
          <a:avLst/>
        </a:prstGeom>
      </dgm:spPr>
      <dgm:t>
        <a:bodyPr/>
        <a:lstStyle/>
        <a:p>
          <a:endParaRPr lang="es-ES"/>
        </a:p>
      </dgm:t>
    </dgm:pt>
    <dgm:pt modelId="{4A078C90-6932-4B95-B594-C9044B14FE0B}" type="pres">
      <dgm:prSet presAssocID="{66EDAD8C-5217-446A-83C1-0E27E46BAC1E}" presName="sp" presStyleCnt="0"/>
      <dgm:spPr/>
      <dgm:t>
        <a:bodyPr/>
        <a:lstStyle/>
        <a:p>
          <a:endParaRPr lang="es-EC"/>
        </a:p>
      </dgm:t>
    </dgm:pt>
    <dgm:pt modelId="{6E167066-8B49-43FD-A6B3-070F9B0FD2FE}" type="pres">
      <dgm:prSet presAssocID="{E47F7A52-D3D2-4241-BED4-414882970093}" presName="linNode" presStyleCnt="0"/>
      <dgm:spPr/>
      <dgm:t>
        <a:bodyPr/>
        <a:lstStyle/>
        <a:p>
          <a:endParaRPr lang="es-EC"/>
        </a:p>
      </dgm:t>
    </dgm:pt>
    <dgm:pt modelId="{B2DB59E6-0B22-4892-B776-1C5DBAD73B45}" type="pres">
      <dgm:prSet presAssocID="{E47F7A52-D3D2-4241-BED4-414882970093}" presName="parentText" presStyleLbl="node1" presStyleIdx="1" presStyleCnt="7">
        <dgm:presLayoutVars>
          <dgm:chMax val="1"/>
          <dgm:bulletEnabled val="1"/>
        </dgm:presLayoutVars>
      </dgm:prSet>
      <dgm:spPr>
        <a:prstGeom prst="roundRect">
          <a:avLst/>
        </a:prstGeom>
      </dgm:spPr>
      <dgm:t>
        <a:bodyPr/>
        <a:lstStyle/>
        <a:p>
          <a:endParaRPr lang="es-ES"/>
        </a:p>
      </dgm:t>
    </dgm:pt>
    <dgm:pt modelId="{4E8DDD7A-7D31-40C0-8544-75CEC92E5470}" type="pres">
      <dgm:prSet presAssocID="{E47F7A52-D3D2-4241-BED4-414882970093}" presName="descendantText" presStyleLbl="alignAccFollowNode1" presStyleIdx="1" presStyleCnt="7">
        <dgm:presLayoutVars>
          <dgm:bulletEnabled val="1"/>
        </dgm:presLayoutVars>
      </dgm:prSet>
      <dgm:spPr>
        <a:prstGeom prst="round2SameRect">
          <a:avLst/>
        </a:prstGeom>
      </dgm:spPr>
      <dgm:t>
        <a:bodyPr/>
        <a:lstStyle/>
        <a:p>
          <a:endParaRPr lang="es-ES"/>
        </a:p>
      </dgm:t>
    </dgm:pt>
    <dgm:pt modelId="{78A577BA-EF87-43BB-A620-ABC54F246573}" type="pres">
      <dgm:prSet presAssocID="{4A59BB5A-0CC5-468B-A2E9-2C74A4533156}" presName="sp" presStyleCnt="0"/>
      <dgm:spPr/>
      <dgm:t>
        <a:bodyPr/>
        <a:lstStyle/>
        <a:p>
          <a:endParaRPr lang="es-EC"/>
        </a:p>
      </dgm:t>
    </dgm:pt>
    <dgm:pt modelId="{24B8B9CD-858C-4D15-B593-05CA078B19C0}" type="pres">
      <dgm:prSet presAssocID="{5DA4348B-B2E5-48DE-A07B-7384B92878BB}" presName="linNode" presStyleCnt="0"/>
      <dgm:spPr/>
      <dgm:t>
        <a:bodyPr/>
        <a:lstStyle/>
        <a:p>
          <a:endParaRPr lang="es-EC"/>
        </a:p>
      </dgm:t>
    </dgm:pt>
    <dgm:pt modelId="{04DC9077-CFB1-4BA3-B383-2E6124380461}" type="pres">
      <dgm:prSet presAssocID="{5DA4348B-B2E5-48DE-A07B-7384B92878BB}" presName="parentText" presStyleLbl="node1" presStyleIdx="2" presStyleCnt="7">
        <dgm:presLayoutVars>
          <dgm:chMax val="1"/>
          <dgm:bulletEnabled val="1"/>
        </dgm:presLayoutVars>
      </dgm:prSet>
      <dgm:spPr>
        <a:prstGeom prst="roundRect">
          <a:avLst/>
        </a:prstGeom>
      </dgm:spPr>
      <dgm:t>
        <a:bodyPr/>
        <a:lstStyle/>
        <a:p>
          <a:endParaRPr lang="es-ES"/>
        </a:p>
      </dgm:t>
    </dgm:pt>
    <dgm:pt modelId="{A1C2334A-B6C5-451F-9B2B-893C491A57B9}" type="pres">
      <dgm:prSet presAssocID="{5DA4348B-B2E5-48DE-A07B-7384B92878BB}" presName="descendantText" presStyleLbl="alignAccFollowNode1" presStyleIdx="2" presStyleCnt="7">
        <dgm:presLayoutVars>
          <dgm:bulletEnabled val="1"/>
        </dgm:presLayoutVars>
      </dgm:prSet>
      <dgm:spPr>
        <a:prstGeom prst="round2SameRect">
          <a:avLst/>
        </a:prstGeom>
      </dgm:spPr>
      <dgm:t>
        <a:bodyPr/>
        <a:lstStyle/>
        <a:p>
          <a:endParaRPr lang="es-ES"/>
        </a:p>
      </dgm:t>
    </dgm:pt>
    <dgm:pt modelId="{B7DB7D73-1FA1-465D-8F95-23D07F02CA20}" type="pres">
      <dgm:prSet presAssocID="{49EEEDB6-2008-44AC-8AA1-EEEC8104425C}" presName="sp" presStyleCnt="0"/>
      <dgm:spPr/>
      <dgm:t>
        <a:bodyPr/>
        <a:lstStyle/>
        <a:p>
          <a:endParaRPr lang="es-EC"/>
        </a:p>
      </dgm:t>
    </dgm:pt>
    <dgm:pt modelId="{9AEEBA4D-5469-4E29-ADC9-A648D8B88C74}" type="pres">
      <dgm:prSet presAssocID="{F85B8A57-D34F-481B-AD14-427CE198A4B1}" presName="linNode" presStyleCnt="0"/>
      <dgm:spPr/>
      <dgm:t>
        <a:bodyPr/>
        <a:lstStyle/>
        <a:p>
          <a:endParaRPr lang="es-EC"/>
        </a:p>
      </dgm:t>
    </dgm:pt>
    <dgm:pt modelId="{041E925C-9ECE-4531-9D0F-189B514C5551}" type="pres">
      <dgm:prSet presAssocID="{F85B8A57-D34F-481B-AD14-427CE198A4B1}" presName="parentText" presStyleLbl="node1" presStyleIdx="3" presStyleCnt="7">
        <dgm:presLayoutVars>
          <dgm:chMax val="1"/>
          <dgm:bulletEnabled val="1"/>
        </dgm:presLayoutVars>
      </dgm:prSet>
      <dgm:spPr>
        <a:prstGeom prst="roundRect">
          <a:avLst/>
        </a:prstGeom>
      </dgm:spPr>
      <dgm:t>
        <a:bodyPr/>
        <a:lstStyle/>
        <a:p>
          <a:endParaRPr lang="es-ES"/>
        </a:p>
      </dgm:t>
    </dgm:pt>
    <dgm:pt modelId="{E23F5E3A-565C-49EB-951D-92BD2BA42504}" type="pres">
      <dgm:prSet presAssocID="{F85B8A57-D34F-481B-AD14-427CE198A4B1}" presName="descendantText" presStyleLbl="alignAccFollowNode1" presStyleIdx="3" presStyleCnt="7">
        <dgm:presLayoutVars>
          <dgm:bulletEnabled val="1"/>
        </dgm:presLayoutVars>
      </dgm:prSet>
      <dgm:spPr>
        <a:prstGeom prst="round2SameRect">
          <a:avLst/>
        </a:prstGeom>
      </dgm:spPr>
      <dgm:t>
        <a:bodyPr/>
        <a:lstStyle/>
        <a:p>
          <a:endParaRPr lang="es-ES"/>
        </a:p>
      </dgm:t>
    </dgm:pt>
    <dgm:pt modelId="{1F186BF4-0A98-40B9-818A-C0EB45BA2A91}" type="pres">
      <dgm:prSet presAssocID="{2859CEB5-94CC-4382-842F-BFCC4676A0F8}" presName="sp" presStyleCnt="0"/>
      <dgm:spPr/>
      <dgm:t>
        <a:bodyPr/>
        <a:lstStyle/>
        <a:p>
          <a:endParaRPr lang="es-EC"/>
        </a:p>
      </dgm:t>
    </dgm:pt>
    <dgm:pt modelId="{118B062D-E29F-4CC3-B8ED-0305C97DCDF2}" type="pres">
      <dgm:prSet presAssocID="{555FE5BE-E4B4-410B-B7CF-EE6363CCD311}" presName="linNode" presStyleCnt="0"/>
      <dgm:spPr/>
      <dgm:t>
        <a:bodyPr/>
        <a:lstStyle/>
        <a:p>
          <a:endParaRPr lang="es-EC"/>
        </a:p>
      </dgm:t>
    </dgm:pt>
    <dgm:pt modelId="{6A24ADF9-B1F2-48E4-9A0B-BC0A05364A31}" type="pres">
      <dgm:prSet presAssocID="{555FE5BE-E4B4-410B-B7CF-EE6363CCD311}" presName="parentText" presStyleLbl="node1" presStyleIdx="4" presStyleCnt="7">
        <dgm:presLayoutVars>
          <dgm:chMax val="1"/>
          <dgm:bulletEnabled val="1"/>
        </dgm:presLayoutVars>
      </dgm:prSet>
      <dgm:spPr>
        <a:prstGeom prst="roundRect">
          <a:avLst/>
        </a:prstGeom>
      </dgm:spPr>
      <dgm:t>
        <a:bodyPr/>
        <a:lstStyle/>
        <a:p>
          <a:endParaRPr lang="es-ES"/>
        </a:p>
      </dgm:t>
    </dgm:pt>
    <dgm:pt modelId="{757193F6-CEDE-47DE-AFB7-3D8B144A5D1C}" type="pres">
      <dgm:prSet presAssocID="{555FE5BE-E4B4-410B-B7CF-EE6363CCD311}" presName="descendantText" presStyleLbl="alignAccFollowNode1" presStyleIdx="4" presStyleCnt="7">
        <dgm:presLayoutVars>
          <dgm:bulletEnabled val="1"/>
        </dgm:presLayoutVars>
      </dgm:prSet>
      <dgm:spPr>
        <a:prstGeom prst="round2SameRect">
          <a:avLst/>
        </a:prstGeom>
      </dgm:spPr>
      <dgm:t>
        <a:bodyPr/>
        <a:lstStyle/>
        <a:p>
          <a:endParaRPr lang="es-ES"/>
        </a:p>
      </dgm:t>
    </dgm:pt>
    <dgm:pt modelId="{BEE57DE1-8E11-44B4-82C5-92EA98986EAB}" type="pres">
      <dgm:prSet presAssocID="{59B32CE9-FE60-4D88-90CA-CEF16C681352}" presName="sp" presStyleCnt="0"/>
      <dgm:spPr/>
      <dgm:t>
        <a:bodyPr/>
        <a:lstStyle/>
        <a:p>
          <a:endParaRPr lang="es-EC"/>
        </a:p>
      </dgm:t>
    </dgm:pt>
    <dgm:pt modelId="{B4DFEFC2-DC0A-4340-BE69-7A05CFFA5837}" type="pres">
      <dgm:prSet presAssocID="{D5022468-693B-4D10-A0E1-9182BA642517}" presName="linNode" presStyleCnt="0"/>
      <dgm:spPr/>
      <dgm:t>
        <a:bodyPr/>
        <a:lstStyle/>
        <a:p>
          <a:endParaRPr lang="es-EC"/>
        </a:p>
      </dgm:t>
    </dgm:pt>
    <dgm:pt modelId="{00F19324-BE11-4CD4-A96A-E94C932E9003}" type="pres">
      <dgm:prSet presAssocID="{D5022468-693B-4D10-A0E1-9182BA642517}" presName="parentText" presStyleLbl="node1" presStyleIdx="5" presStyleCnt="7">
        <dgm:presLayoutVars>
          <dgm:chMax val="1"/>
          <dgm:bulletEnabled val="1"/>
        </dgm:presLayoutVars>
      </dgm:prSet>
      <dgm:spPr>
        <a:prstGeom prst="roundRect">
          <a:avLst/>
        </a:prstGeom>
      </dgm:spPr>
      <dgm:t>
        <a:bodyPr/>
        <a:lstStyle/>
        <a:p>
          <a:endParaRPr lang="es-ES"/>
        </a:p>
      </dgm:t>
    </dgm:pt>
    <dgm:pt modelId="{00224130-8336-4D69-901E-DF3F30F002D9}" type="pres">
      <dgm:prSet presAssocID="{D5022468-693B-4D10-A0E1-9182BA642517}" presName="descendantText" presStyleLbl="alignAccFollowNode1" presStyleIdx="5" presStyleCnt="7">
        <dgm:presLayoutVars>
          <dgm:bulletEnabled val="1"/>
        </dgm:presLayoutVars>
      </dgm:prSet>
      <dgm:spPr>
        <a:prstGeom prst="round2SameRect">
          <a:avLst/>
        </a:prstGeom>
      </dgm:spPr>
      <dgm:t>
        <a:bodyPr/>
        <a:lstStyle/>
        <a:p>
          <a:endParaRPr lang="es-ES"/>
        </a:p>
      </dgm:t>
    </dgm:pt>
    <dgm:pt modelId="{AFE8A6E9-42BD-4A0E-9515-0F6D0368FF33}" type="pres">
      <dgm:prSet presAssocID="{35DF8AF8-4EC3-4F9B-B351-EDE3EEA7D649}" presName="sp" presStyleCnt="0"/>
      <dgm:spPr/>
      <dgm:t>
        <a:bodyPr/>
        <a:lstStyle/>
        <a:p>
          <a:endParaRPr lang="es-EC"/>
        </a:p>
      </dgm:t>
    </dgm:pt>
    <dgm:pt modelId="{4EC463BA-E857-499D-B804-89FD5185E022}" type="pres">
      <dgm:prSet presAssocID="{3AE96DA0-4B6E-44D5-A7F2-B6C5300CEEC1}" presName="linNode" presStyleCnt="0"/>
      <dgm:spPr/>
      <dgm:t>
        <a:bodyPr/>
        <a:lstStyle/>
        <a:p>
          <a:endParaRPr lang="es-EC"/>
        </a:p>
      </dgm:t>
    </dgm:pt>
    <dgm:pt modelId="{632DC739-57AE-4D93-8DED-E8A0BEA37830}" type="pres">
      <dgm:prSet presAssocID="{3AE96DA0-4B6E-44D5-A7F2-B6C5300CEEC1}" presName="parentText" presStyleLbl="node1" presStyleIdx="6" presStyleCnt="7">
        <dgm:presLayoutVars>
          <dgm:chMax val="1"/>
          <dgm:bulletEnabled val="1"/>
        </dgm:presLayoutVars>
      </dgm:prSet>
      <dgm:spPr>
        <a:prstGeom prst="roundRect">
          <a:avLst/>
        </a:prstGeom>
      </dgm:spPr>
      <dgm:t>
        <a:bodyPr/>
        <a:lstStyle/>
        <a:p>
          <a:endParaRPr lang="es-ES"/>
        </a:p>
      </dgm:t>
    </dgm:pt>
    <dgm:pt modelId="{57F18376-425C-4EB6-AD11-267657803C67}" type="pres">
      <dgm:prSet presAssocID="{3AE96DA0-4B6E-44D5-A7F2-B6C5300CEEC1}" presName="descendantText" presStyleLbl="alignAccFollowNode1" presStyleIdx="6" presStyleCnt="7">
        <dgm:presLayoutVars>
          <dgm:bulletEnabled val="1"/>
        </dgm:presLayoutVars>
      </dgm:prSet>
      <dgm:spPr>
        <a:prstGeom prst="round2SameRect">
          <a:avLst/>
        </a:prstGeom>
      </dgm:spPr>
      <dgm:t>
        <a:bodyPr/>
        <a:lstStyle/>
        <a:p>
          <a:endParaRPr lang="es-ES"/>
        </a:p>
      </dgm:t>
    </dgm:pt>
  </dgm:ptLst>
  <dgm:cxnLst>
    <dgm:cxn modelId="{3B6AF500-2246-4457-84A8-367D371E054A}" type="presOf" srcId="{572A81E3-F0BA-4D1E-8B39-6ADFF6FE5672}" destId="{A1C2334A-B6C5-451F-9B2B-893C491A57B9}" srcOrd="0" destOrd="0" presId="urn:microsoft.com/office/officeart/2005/8/layout/vList5"/>
    <dgm:cxn modelId="{3FB2793A-8D1A-49DF-A1C9-CE265FA2B730}" type="presOf" srcId="{E33A0226-DEB1-4C0B-B5C1-1B17D4B9C613}" destId="{71795852-0CD5-415E-A317-11A36141B894}" srcOrd="0" destOrd="0" presId="urn:microsoft.com/office/officeart/2005/8/layout/vList5"/>
    <dgm:cxn modelId="{617CA387-9EF8-4869-BD5D-0000D847371E}" srcId="{BD8B7FE0-BBA9-42E5-A207-A3646EF56CFA}" destId="{5DA4348B-B2E5-48DE-A07B-7384B92878BB}" srcOrd="2" destOrd="0" parTransId="{AAC634E9-8DEA-4338-94B2-7539E1CB8DFB}" sibTransId="{49EEEDB6-2008-44AC-8AA1-EEEC8104425C}"/>
    <dgm:cxn modelId="{FA892916-E491-4AFE-A441-1E09857FBCE9}" type="presOf" srcId="{E47F7A52-D3D2-4241-BED4-414882970093}" destId="{B2DB59E6-0B22-4892-B776-1C5DBAD73B45}" srcOrd="0" destOrd="0" presId="urn:microsoft.com/office/officeart/2005/8/layout/vList5"/>
    <dgm:cxn modelId="{7FB2F75D-48EC-4437-AFFF-16469FE0FC7D}" type="presOf" srcId="{D1BB3EE0-7281-4EE1-9551-729EB71EE307}" destId="{57F18376-425C-4EB6-AD11-267657803C67}" srcOrd="0" destOrd="0" presId="urn:microsoft.com/office/officeart/2005/8/layout/vList5"/>
    <dgm:cxn modelId="{3B268847-775A-4903-AC95-23BFD9D32E67}" srcId="{5DA4348B-B2E5-48DE-A07B-7384B92878BB}" destId="{572A81E3-F0BA-4D1E-8B39-6ADFF6FE5672}" srcOrd="0" destOrd="0" parTransId="{241B760C-A3F2-4E70-9C13-21D03ABCE303}" sibTransId="{810A90B4-58DA-4A5F-BF68-B08D2EE5415D}"/>
    <dgm:cxn modelId="{9C211574-1F29-43B0-AC0F-F3E8CFDDF493}" type="presOf" srcId="{CF5E8E09-4E0A-48A2-AA5C-1E6F9C62FA95}" destId="{4E8DDD7A-7D31-40C0-8544-75CEC92E5470}" srcOrd="0" destOrd="0" presId="urn:microsoft.com/office/officeart/2005/8/layout/vList5"/>
    <dgm:cxn modelId="{EA742FBF-A08A-4E23-9A5F-FCA29E53F849}" srcId="{555FE5BE-E4B4-410B-B7CF-EE6363CCD311}" destId="{1280D518-4022-4DC5-9301-4C18BD2675AD}" srcOrd="0" destOrd="0" parTransId="{97BCF2AA-D0F2-4DB5-910D-7CE5371C1295}" sibTransId="{62E60919-D358-4A18-A9A6-7E2D86D300F4}"/>
    <dgm:cxn modelId="{BDBCC2F5-4235-4C26-AF67-D4D9B1ABED28}" type="presOf" srcId="{555FE5BE-E4B4-410B-B7CF-EE6363CCD311}" destId="{6A24ADF9-B1F2-48E4-9A0B-BC0A05364A31}" srcOrd="0" destOrd="0" presId="urn:microsoft.com/office/officeart/2005/8/layout/vList5"/>
    <dgm:cxn modelId="{343C0AE6-A66D-4D5B-8888-15B49DD0D843}" type="presOf" srcId="{220CA6AB-8903-4F4F-91EB-B3D98A743299}" destId="{00224130-8336-4D69-901E-DF3F30F002D9}" srcOrd="0" destOrd="0" presId="urn:microsoft.com/office/officeart/2005/8/layout/vList5"/>
    <dgm:cxn modelId="{C7689436-187E-4100-9CC1-5047C3203065}" type="presOf" srcId="{D5022468-693B-4D10-A0E1-9182BA642517}" destId="{00F19324-BE11-4CD4-A96A-E94C932E9003}" srcOrd="0" destOrd="0" presId="urn:microsoft.com/office/officeart/2005/8/layout/vList5"/>
    <dgm:cxn modelId="{4A483155-DA58-49FE-A1E2-6FB9C3DFA9C9}" srcId="{D5022468-693B-4D10-A0E1-9182BA642517}" destId="{220CA6AB-8903-4F4F-91EB-B3D98A743299}" srcOrd="0" destOrd="0" parTransId="{DF84D3A0-8000-46C9-AF13-8E03691E65A8}" sibTransId="{7A4A528E-488A-4039-BE8C-E85C5EB11F29}"/>
    <dgm:cxn modelId="{43ECFFE5-E998-475E-8132-3F1450C3C11E}" type="presOf" srcId="{1280D518-4022-4DC5-9301-4C18BD2675AD}" destId="{757193F6-CEDE-47DE-AFB7-3D8B144A5D1C}" srcOrd="0" destOrd="0" presId="urn:microsoft.com/office/officeart/2005/8/layout/vList5"/>
    <dgm:cxn modelId="{2663DDA4-9902-471F-9D0A-B71FCE2FEE1E}" type="presOf" srcId="{5DA4348B-B2E5-48DE-A07B-7384B92878BB}" destId="{04DC9077-CFB1-4BA3-B383-2E6124380461}" srcOrd="0" destOrd="0" presId="urn:microsoft.com/office/officeart/2005/8/layout/vList5"/>
    <dgm:cxn modelId="{7D7CC84B-1412-4EE7-BC76-EEC2C9AA6E65}" srcId="{BD8B7FE0-BBA9-42E5-A207-A3646EF56CFA}" destId="{F85B8A57-D34F-481B-AD14-427CE198A4B1}" srcOrd="3" destOrd="0" parTransId="{9EA7B969-1121-4CDC-8F7C-EA9A2B3D35F9}" sibTransId="{2859CEB5-94CC-4382-842F-BFCC4676A0F8}"/>
    <dgm:cxn modelId="{F7A4EDA5-F610-46BC-BEDA-F3910AC37B68}" type="presOf" srcId="{F85B8A57-D34F-481B-AD14-427CE198A4B1}" destId="{041E925C-9ECE-4531-9D0F-189B514C5551}" srcOrd="0" destOrd="0" presId="urn:microsoft.com/office/officeart/2005/8/layout/vList5"/>
    <dgm:cxn modelId="{B59533B5-C771-4812-B354-80EDDEB5A088}" srcId="{F85B8A57-D34F-481B-AD14-427CE198A4B1}" destId="{F5BC709F-3EFD-4A2B-A877-E4C6EA2E997B}" srcOrd="0" destOrd="0" parTransId="{C6DBD542-AAFE-4DCC-BC36-A5679BD077C2}" sibTransId="{0EF99879-C8AB-47E1-ABFC-253291C58135}"/>
    <dgm:cxn modelId="{217EE71F-989E-4697-81F8-5C08FF4D0513}" srcId="{BD8B7FE0-BBA9-42E5-A207-A3646EF56CFA}" destId="{3AE96DA0-4B6E-44D5-A7F2-B6C5300CEEC1}" srcOrd="6" destOrd="0" parTransId="{6D29AD08-F832-4F4C-BCF9-6E8B7CD50D92}" sibTransId="{476E4A15-B37F-4247-9EF3-C1025DE6CFEB}"/>
    <dgm:cxn modelId="{B5D141FD-34C2-4304-8CC9-72D965A7ADB3}" type="presOf" srcId="{3356F769-7B83-40A5-9752-A90174F8AB29}" destId="{376DFA28-2976-4AF8-BC87-E6DAA6A2F551}" srcOrd="0" destOrd="0" presId="urn:microsoft.com/office/officeart/2005/8/layout/vList5"/>
    <dgm:cxn modelId="{1F6FB6AB-449C-4F37-8BC0-82BE10C2B3D9}" srcId="{BD8B7FE0-BBA9-42E5-A207-A3646EF56CFA}" destId="{E47F7A52-D3D2-4241-BED4-414882970093}" srcOrd="1" destOrd="0" parTransId="{F2F9D6AB-A91F-42D1-A259-B2CCEE95C766}" sibTransId="{4A59BB5A-0CC5-468B-A2E9-2C74A4533156}"/>
    <dgm:cxn modelId="{22E8474F-0142-4D2C-8AD8-8DDE9CD43EAB}" type="presOf" srcId="{BD8B7FE0-BBA9-42E5-A207-A3646EF56CFA}" destId="{E8A999F8-6BE3-4919-8A70-32AB3AC31E2A}" srcOrd="0" destOrd="0" presId="urn:microsoft.com/office/officeart/2005/8/layout/vList5"/>
    <dgm:cxn modelId="{7BFBFDF2-164F-42AF-88AB-273B23A453AC}" srcId="{E47F7A52-D3D2-4241-BED4-414882970093}" destId="{CF5E8E09-4E0A-48A2-AA5C-1E6F9C62FA95}" srcOrd="0" destOrd="0" parTransId="{C9B8FE16-3F46-4BFF-BA3A-28FC1D0B6121}" sibTransId="{7037AD01-31C5-4D55-94F0-E155976BECF7}"/>
    <dgm:cxn modelId="{5D908F4C-F169-425F-B715-65FFEEF19A64}" srcId="{BD8B7FE0-BBA9-42E5-A207-A3646EF56CFA}" destId="{3356F769-7B83-40A5-9752-A90174F8AB29}" srcOrd="0" destOrd="0" parTransId="{800DD5AE-9405-4DDF-9A22-AB8A77CFF4EC}" sibTransId="{66EDAD8C-5217-446A-83C1-0E27E46BAC1E}"/>
    <dgm:cxn modelId="{4A31498E-A436-4E3B-9BB2-9DAA94DD5D52}" type="presOf" srcId="{3AE96DA0-4B6E-44D5-A7F2-B6C5300CEEC1}" destId="{632DC739-57AE-4D93-8DED-E8A0BEA37830}" srcOrd="0" destOrd="0" presId="urn:microsoft.com/office/officeart/2005/8/layout/vList5"/>
    <dgm:cxn modelId="{F426D5CA-F7FB-4DE8-94AE-4BDD730CD7FA}" srcId="{BD8B7FE0-BBA9-42E5-A207-A3646EF56CFA}" destId="{D5022468-693B-4D10-A0E1-9182BA642517}" srcOrd="5" destOrd="0" parTransId="{73F63417-2D0D-4232-8C9F-257FCEA74E15}" sibTransId="{35DF8AF8-4EC3-4F9B-B351-EDE3EEA7D649}"/>
    <dgm:cxn modelId="{C6B68A3C-A58B-4763-BC5B-8A42619DF751}" type="presOf" srcId="{F5BC709F-3EFD-4A2B-A877-E4C6EA2E997B}" destId="{E23F5E3A-565C-49EB-951D-92BD2BA42504}" srcOrd="0" destOrd="0" presId="urn:microsoft.com/office/officeart/2005/8/layout/vList5"/>
    <dgm:cxn modelId="{89F9D98E-0FE3-4F90-81B3-35243DCB8F37}" srcId="{3AE96DA0-4B6E-44D5-A7F2-B6C5300CEEC1}" destId="{D1BB3EE0-7281-4EE1-9551-729EB71EE307}" srcOrd="0" destOrd="0" parTransId="{8F35B637-6719-45A6-B893-5FBB451109E5}" sibTransId="{116E8E1E-B947-4DBC-8B14-9EDCF9AE7AA2}"/>
    <dgm:cxn modelId="{C98AB9CB-250E-46AE-99CA-8653671A0B0D}" srcId="{3356F769-7B83-40A5-9752-A90174F8AB29}" destId="{E33A0226-DEB1-4C0B-B5C1-1B17D4B9C613}" srcOrd="0" destOrd="0" parTransId="{1CD5527E-988C-462B-8DB6-FC3BDA0256C4}" sibTransId="{F279DE6D-250A-4115-89A8-43B7B74A52D4}"/>
    <dgm:cxn modelId="{377793D4-DB7B-4B1B-97F3-762104771B6E}" srcId="{BD8B7FE0-BBA9-42E5-A207-A3646EF56CFA}" destId="{555FE5BE-E4B4-410B-B7CF-EE6363CCD311}" srcOrd="4" destOrd="0" parTransId="{A9B73C3F-B6DF-4D18-A916-64BBB6059E0A}" sibTransId="{59B32CE9-FE60-4D88-90CA-CEF16C681352}"/>
    <dgm:cxn modelId="{7739AF20-F172-45AE-A92D-92F9A039E48D}" type="presParOf" srcId="{E8A999F8-6BE3-4919-8A70-32AB3AC31E2A}" destId="{A75C8A49-1376-4279-92CF-5198E3244CFF}" srcOrd="0" destOrd="0" presId="urn:microsoft.com/office/officeart/2005/8/layout/vList5"/>
    <dgm:cxn modelId="{F67BD709-B8A0-45B6-8B89-25E4136D09CC}" type="presParOf" srcId="{A75C8A49-1376-4279-92CF-5198E3244CFF}" destId="{376DFA28-2976-4AF8-BC87-E6DAA6A2F551}" srcOrd="0" destOrd="0" presId="urn:microsoft.com/office/officeart/2005/8/layout/vList5"/>
    <dgm:cxn modelId="{E1EE32A2-A8A9-4A7E-95E1-10E5A3B3FB40}" type="presParOf" srcId="{A75C8A49-1376-4279-92CF-5198E3244CFF}" destId="{71795852-0CD5-415E-A317-11A36141B894}" srcOrd="1" destOrd="0" presId="urn:microsoft.com/office/officeart/2005/8/layout/vList5"/>
    <dgm:cxn modelId="{1D31A3FF-7379-45DE-9303-5C5D0DD2C942}" type="presParOf" srcId="{E8A999F8-6BE3-4919-8A70-32AB3AC31E2A}" destId="{4A078C90-6932-4B95-B594-C9044B14FE0B}" srcOrd="1" destOrd="0" presId="urn:microsoft.com/office/officeart/2005/8/layout/vList5"/>
    <dgm:cxn modelId="{631413E1-DB56-4DEC-8AD2-F28F514CFE89}" type="presParOf" srcId="{E8A999F8-6BE3-4919-8A70-32AB3AC31E2A}" destId="{6E167066-8B49-43FD-A6B3-070F9B0FD2FE}" srcOrd="2" destOrd="0" presId="urn:microsoft.com/office/officeart/2005/8/layout/vList5"/>
    <dgm:cxn modelId="{B1344602-2BA0-4B21-B1E6-522F61C3E095}" type="presParOf" srcId="{6E167066-8B49-43FD-A6B3-070F9B0FD2FE}" destId="{B2DB59E6-0B22-4892-B776-1C5DBAD73B45}" srcOrd="0" destOrd="0" presId="urn:microsoft.com/office/officeart/2005/8/layout/vList5"/>
    <dgm:cxn modelId="{F48A2825-FC54-446C-AA07-677046E1477B}" type="presParOf" srcId="{6E167066-8B49-43FD-A6B3-070F9B0FD2FE}" destId="{4E8DDD7A-7D31-40C0-8544-75CEC92E5470}" srcOrd="1" destOrd="0" presId="urn:microsoft.com/office/officeart/2005/8/layout/vList5"/>
    <dgm:cxn modelId="{B0879347-2EF8-4600-AD87-4B990EA350FC}" type="presParOf" srcId="{E8A999F8-6BE3-4919-8A70-32AB3AC31E2A}" destId="{78A577BA-EF87-43BB-A620-ABC54F246573}" srcOrd="3" destOrd="0" presId="urn:microsoft.com/office/officeart/2005/8/layout/vList5"/>
    <dgm:cxn modelId="{99E27C76-B7D8-4576-81D6-3D881D36DB03}" type="presParOf" srcId="{E8A999F8-6BE3-4919-8A70-32AB3AC31E2A}" destId="{24B8B9CD-858C-4D15-B593-05CA078B19C0}" srcOrd="4" destOrd="0" presId="urn:microsoft.com/office/officeart/2005/8/layout/vList5"/>
    <dgm:cxn modelId="{59E05FDE-633F-4E78-B267-D178C875E258}" type="presParOf" srcId="{24B8B9CD-858C-4D15-B593-05CA078B19C0}" destId="{04DC9077-CFB1-4BA3-B383-2E6124380461}" srcOrd="0" destOrd="0" presId="urn:microsoft.com/office/officeart/2005/8/layout/vList5"/>
    <dgm:cxn modelId="{067BE41F-A026-4525-AA75-E6750C5F804B}" type="presParOf" srcId="{24B8B9CD-858C-4D15-B593-05CA078B19C0}" destId="{A1C2334A-B6C5-451F-9B2B-893C491A57B9}" srcOrd="1" destOrd="0" presId="urn:microsoft.com/office/officeart/2005/8/layout/vList5"/>
    <dgm:cxn modelId="{89ED301F-5E52-44A0-956A-41D93BF1DEF9}" type="presParOf" srcId="{E8A999F8-6BE3-4919-8A70-32AB3AC31E2A}" destId="{B7DB7D73-1FA1-465D-8F95-23D07F02CA20}" srcOrd="5" destOrd="0" presId="urn:microsoft.com/office/officeart/2005/8/layout/vList5"/>
    <dgm:cxn modelId="{2AF4F245-1882-4EEE-A4B5-580DE8946413}" type="presParOf" srcId="{E8A999F8-6BE3-4919-8A70-32AB3AC31E2A}" destId="{9AEEBA4D-5469-4E29-ADC9-A648D8B88C74}" srcOrd="6" destOrd="0" presId="urn:microsoft.com/office/officeart/2005/8/layout/vList5"/>
    <dgm:cxn modelId="{FE8385DD-DCCC-49E3-9250-14EC09256913}" type="presParOf" srcId="{9AEEBA4D-5469-4E29-ADC9-A648D8B88C74}" destId="{041E925C-9ECE-4531-9D0F-189B514C5551}" srcOrd="0" destOrd="0" presId="urn:microsoft.com/office/officeart/2005/8/layout/vList5"/>
    <dgm:cxn modelId="{19A2666C-2156-4145-B27B-32FAF322DEAF}" type="presParOf" srcId="{9AEEBA4D-5469-4E29-ADC9-A648D8B88C74}" destId="{E23F5E3A-565C-49EB-951D-92BD2BA42504}" srcOrd="1" destOrd="0" presId="urn:microsoft.com/office/officeart/2005/8/layout/vList5"/>
    <dgm:cxn modelId="{53318880-A3D8-4DEE-853F-2502B6FD765C}" type="presParOf" srcId="{E8A999F8-6BE3-4919-8A70-32AB3AC31E2A}" destId="{1F186BF4-0A98-40B9-818A-C0EB45BA2A91}" srcOrd="7" destOrd="0" presId="urn:microsoft.com/office/officeart/2005/8/layout/vList5"/>
    <dgm:cxn modelId="{31380B4E-78F6-4973-B9DD-7FEE4046C847}" type="presParOf" srcId="{E8A999F8-6BE3-4919-8A70-32AB3AC31E2A}" destId="{118B062D-E29F-4CC3-B8ED-0305C97DCDF2}" srcOrd="8" destOrd="0" presId="urn:microsoft.com/office/officeart/2005/8/layout/vList5"/>
    <dgm:cxn modelId="{04C2AC4D-C578-4B47-A349-2B7D8DAED871}" type="presParOf" srcId="{118B062D-E29F-4CC3-B8ED-0305C97DCDF2}" destId="{6A24ADF9-B1F2-48E4-9A0B-BC0A05364A31}" srcOrd="0" destOrd="0" presId="urn:microsoft.com/office/officeart/2005/8/layout/vList5"/>
    <dgm:cxn modelId="{7C3B18E6-F1E9-4ECB-905F-34DFBEF9FA4C}" type="presParOf" srcId="{118B062D-E29F-4CC3-B8ED-0305C97DCDF2}" destId="{757193F6-CEDE-47DE-AFB7-3D8B144A5D1C}" srcOrd="1" destOrd="0" presId="urn:microsoft.com/office/officeart/2005/8/layout/vList5"/>
    <dgm:cxn modelId="{E36FDF09-CE0D-4B21-B911-94558C11F5B4}" type="presParOf" srcId="{E8A999F8-6BE3-4919-8A70-32AB3AC31E2A}" destId="{BEE57DE1-8E11-44B4-82C5-92EA98986EAB}" srcOrd="9" destOrd="0" presId="urn:microsoft.com/office/officeart/2005/8/layout/vList5"/>
    <dgm:cxn modelId="{0FB1A588-27AA-4A7F-ADC8-09C9ADD06401}" type="presParOf" srcId="{E8A999F8-6BE3-4919-8A70-32AB3AC31E2A}" destId="{B4DFEFC2-DC0A-4340-BE69-7A05CFFA5837}" srcOrd="10" destOrd="0" presId="urn:microsoft.com/office/officeart/2005/8/layout/vList5"/>
    <dgm:cxn modelId="{D92344FF-6FA4-4BED-B5A8-634BD0142F80}" type="presParOf" srcId="{B4DFEFC2-DC0A-4340-BE69-7A05CFFA5837}" destId="{00F19324-BE11-4CD4-A96A-E94C932E9003}" srcOrd="0" destOrd="0" presId="urn:microsoft.com/office/officeart/2005/8/layout/vList5"/>
    <dgm:cxn modelId="{58D70DAF-BC66-4526-ADE5-B9831C9A84CF}" type="presParOf" srcId="{B4DFEFC2-DC0A-4340-BE69-7A05CFFA5837}" destId="{00224130-8336-4D69-901E-DF3F30F002D9}" srcOrd="1" destOrd="0" presId="urn:microsoft.com/office/officeart/2005/8/layout/vList5"/>
    <dgm:cxn modelId="{4EFCE5D8-36D9-4A80-B90D-1571E058F368}" type="presParOf" srcId="{E8A999F8-6BE3-4919-8A70-32AB3AC31E2A}" destId="{AFE8A6E9-42BD-4A0E-9515-0F6D0368FF33}" srcOrd="11" destOrd="0" presId="urn:microsoft.com/office/officeart/2005/8/layout/vList5"/>
    <dgm:cxn modelId="{7665CA0E-83FF-41AC-9E95-7D4A3F45469D}" type="presParOf" srcId="{E8A999F8-6BE3-4919-8A70-32AB3AC31E2A}" destId="{4EC463BA-E857-499D-B804-89FD5185E022}" srcOrd="12" destOrd="0" presId="urn:microsoft.com/office/officeart/2005/8/layout/vList5"/>
    <dgm:cxn modelId="{40FB920F-A72A-4ACB-AFA1-4705C3EBD806}" type="presParOf" srcId="{4EC463BA-E857-499D-B804-89FD5185E022}" destId="{632DC739-57AE-4D93-8DED-E8A0BEA37830}" srcOrd="0" destOrd="0" presId="urn:microsoft.com/office/officeart/2005/8/layout/vList5"/>
    <dgm:cxn modelId="{8C39EB90-9863-4EA6-8E57-95C3A975739A}" type="presParOf" srcId="{4EC463BA-E857-499D-B804-89FD5185E022}" destId="{57F18376-425C-4EB6-AD11-267657803C6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E8814-3202-4C5D-A50D-9851D5D033A1}"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C"/>
        </a:p>
      </dgm:t>
    </dgm:pt>
    <dgm:pt modelId="{8E2DF405-AEAA-4B0A-87CF-8453DB7F4F7D}">
      <dgm:prSet phldrT="[Texto]" custT="1"/>
      <dgm:spPr/>
      <dgm:t>
        <a:bodyPr/>
        <a:lstStyle/>
        <a:p>
          <a:r>
            <a:rPr lang="es-EC" sz="1400" b="0" baseline="30000">
              <a:latin typeface="Times New Roman" panose="02020603050405020304" pitchFamily="18" charset="0"/>
              <a:cs typeface="Times New Roman" panose="02020603050405020304" pitchFamily="18" charset="0"/>
            </a:rPr>
            <a:t>Proceso para realizar el trabajo de campo</a:t>
          </a:r>
        </a:p>
      </dgm:t>
    </dgm:pt>
    <dgm:pt modelId="{435846F8-10A9-466F-B607-61A824E55DED}" type="parTrans" cxnId="{8D22625E-70C7-49C3-9320-FB96A9DD1EF7}">
      <dgm:prSet/>
      <dgm:spPr/>
      <dgm:t>
        <a:bodyPr/>
        <a:lstStyle/>
        <a:p>
          <a:endParaRPr lang="es-EC" sz="900" b="0">
            <a:latin typeface="Times New Roman" panose="02020603050405020304" pitchFamily="18" charset="0"/>
            <a:cs typeface="Times New Roman" panose="02020603050405020304" pitchFamily="18" charset="0"/>
          </a:endParaRPr>
        </a:p>
      </dgm:t>
    </dgm:pt>
    <dgm:pt modelId="{D5ABDBA2-EDF6-4D04-9336-77E861B87627}" type="sibTrans" cxnId="{8D22625E-70C7-49C3-9320-FB96A9DD1EF7}">
      <dgm:prSet/>
      <dgm:spPr/>
      <dgm:t>
        <a:bodyPr/>
        <a:lstStyle/>
        <a:p>
          <a:endParaRPr lang="es-EC" sz="900" b="0">
            <a:latin typeface="Times New Roman" panose="02020603050405020304" pitchFamily="18" charset="0"/>
            <a:cs typeface="Times New Roman" panose="02020603050405020304" pitchFamily="18" charset="0"/>
          </a:endParaRPr>
        </a:p>
      </dgm:t>
    </dgm:pt>
    <dgm:pt modelId="{3B31EC9D-4096-4576-B897-284AAD622ACD}" type="asst">
      <dgm:prSet phldrT="[Texto]" custT="1"/>
      <dgm:spPr/>
      <dgm:t>
        <a:bodyPr/>
        <a:lstStyle/>
        <a:p>
          <a:r>
            <a:rPr lang="es-EC" sz="1000" b="0">
              <a:latin typeface="Times New Roman" panose="02020603050405020304" pitchFamily="18" charset="0"/>
              <a:cs typeface="Times New Roman" panose="02020603050405020304" pitchFamily="18" charset="0"/>
            </a:rPr>
            <a:t>Trabajo de campo</a:t>
          </a:r>
        </a:p>
      </dgm:t>
    </dgm:pt>
    <dgm:pt modelId="{5AECD105-FA7D-4739-8771-494271ED1CE5}" type="parTrans" cxnId="{6507C031-FF05-44ED-ACC2-84FCC29E1866}">
      <dgm:prSet/>
      <dgm:spPr/>
      <dgm:t>
        <a:bodyPr/>
        <a:lstStyle/>
        <a:p>
          <a:endParaRPr lang="es-EC" sz="900" b="0">
            <a:latin typeface="Times New Roman" panose="02020603050405020304" pitchFamily="18" charset="0"/>
            <a:cs typeface="Times New Roman" panose="02020603050405020304" pitchFamily="18" charset="0"/>
          </a:endParaRPr>
        </a:p>
      </dgm:t>
    </dgm:pt>
    <dgm:pt modelId="{011B66E8-35A2-458F-A56E-991B0BA557B6}" type="sibTrans" cxnId="{6507C031-FF05-44ED-ACC2-84FCC29E1866}">
      <dgm:prSet/>
      <dgm:spPr/>
      <dgm:t>
        <a:bodyPr/>
        <a:lstStyle/>
        <a:p>
          <a:endParaRPr lang="es-EC" sz="900" b="0">
            <a:latin typeface="Times New Roman" panose="02020603050405020304" pitchFamily="18" charset="0"/>
            <a:cs typeface="Times New Roman" panose="02020603050405020304" pitchFamily="18" charset="0"/>
          </a:endParaRPr>
        </a:p>
      </dgm:t>
    </dgm:pt>
    <dgm:pt modelId="{F5DB1336-F861-4F45-80CD-219F44DD122B}">
      <dgm:prSet phldrT="[Texto]" custT="1"/>
      <dgm:spPr/>
      <dgm:t>
        <a:bodyPr/>
        <a:lstStyle/>
        <a:p>
          <a:r>
            <a:rPr lang="es-EC" sz="900" b="0">
              <a:latin typeface="Times New Roman" panose="02020603050405020304" pitchFamily="18" charset="0"/>
              <a:cs typeface="Times New Roman" panose="02020603050405020304" pitchFamily="18" charset="0"/>
            </a:rPr>
            <a:t>Selección de encuestadores</a:t>
          </a:r>
        </a:p>
      </dgm:t>
    </dgm:pt>
    <dgm:pt modelId="{CE8CB2E9-0802-463C-A910-97D3C393415D}" type="parTrans" cxnId="{64F600E0-66F3-45F6-B152-5A2CA9343C27}">
      <dgm:prSet/>
      <dgm:spPr/>
      <dgm:t>
        <a:bodyPr/>
        <a:lstStyle/>
        <a:p>
          <a:endParaRPr lang="es-EC" sz="900" b="0">
            <a:latin typeface="Times New Roman" panose="02020603050405020304" pitchFamily="18" charset="0"/>
            <a:cs typeface="Times New Roman" panose="02020603050405020304" pitchFamily="18" charset="0"/>
          </a:endParaRPr>
        </a:p>
      </dgm:t>
    </dgm:pt>
    <dgm:pt modelId="{169A6135-5276-4CA7-845C-991A072DF41D}" type="sibTrans" cxnId="{64F600E0-66F3-45F6-B152-5A2CA9343C27}">
      <dgm:prSet/>
      <dgm:spPr/>
      <dgm:t>
        <a:bodyPr/>
        <a:lstStyle/>
        <a:p>
          <a:endParaRPr lang="es-EC" sz="900" b="0">
            <a:latin typeface="Times New Roman" panose="02020603050405020304" pitchFamily="18" charset="0"/>
            <a:cs typeface="Times New Roman" panose="02020603050405020304" pitchFamily="18" charset="0"/>
          </a:endParaRPr>
        </a:p>
      </dgm:t>
    </dgm:pt>
    <dgm:pt modelId="{D1DD1F1B-81A3-4720-8401-9CED95F43A92}">
      <dgm:prSet phldrT="[Texto]" custT="1"/>
      <dgm:spPr/>
      <dgm:t>
        <a:bodyPr/>
        <a:lstStyle/>
        <a:p>
          <a:r>
            <a:rPr lang="es-EC" sz="900" b="0">
              <a:latin typeface="Times New Roman" panose="02020603050405020304" pitchFamily="18" charset="0"/>
              <a:cs typeface="Times New Roman" panose="02020603050405020304" pitchFamily="18" charset="0"/>
            </a:rPr>
            <a:t>Capacitación</a:t>
          </a:r>
        </a:p>
      </dgm:t>
    </dgm:pt>
    <dgm:pt modelId="{B138C7C6-E24D-43DF-A8E5-D83FCDF1710A}" type="parTrans" cxnId="{41243866-C6A9-4ECB-94D6-FA6D08CCFBD8}">
      <dgm:prSet/>
      <dgm:spPr/>
      <dgm:t>
        <a:bodyPr/>
        <a:lstStyle/>
        <a:p>
          <a:endParaRPr lang="es-EC" sz="900" b="0">
            <a:latin typeface="Times New Roman" panose="02020603050405020304" pitchFamily="18" charset="0"/>
            <a:cs typeface="Times New Roman" panose="02020603050405020304" pitchFamily="18" charset="0"/>
          </a:endParaRPr>
        </a:p>
      </dgm:t>
    </dgm:pt>
    <dgm:pt modelId="{18578FD0-BBAF-4E83-8F71-5DFBD617E09E}" type="sibTrans" cxnId="{41243866-C6A9-4ECB-94D6-FA6D08CCFBD8}">
      <dgm:prSet/>
      <dgm:spPr/>
      <dgm:t>
        <a:bodyPr/>
        <a:lstStyle/>
        <a:p>
          <a:endParaRPr lang="es-EC" sz="900" b="0">
            <a:latin typeface="Times New Roman" panose="02020603050405020304" pitchFamily="18" charset="0"/>
            <a:cs typeface="Times New Roman" panose="02020603050405020304" pitchFamily="18" charset="0"/>
          </a:endParaRPr>
        </a:p>
      </dgm:t>
    </dgm:pt>
    <dgm:pt modelId="{322692CF-8171-4ED0-AB43-A45F6A40230E}">
      <dgm:prSet phldrT="[Texto]" custT="1"/>
      <dgm:spPr/>
      <dgm:t>
        <a:bodyPr/>
        <a:lstStyle/>
        <a:p>
          <a:r>
            <a:rPr lang="es-EC" sz="900" b="0">
              <a:latin typeface="Times New Roman" panose="02020603050405020304" pitchFamily="18" charset="0"/>
              <a:cs typeface="Times New Roman" panose="02020603050405020304" pitchFamily="18" charset="0"/>
            </a:rPr>
            <a:t>Supervisión</a:t>
          </a:r>
        </a:p>
      </dgm:t>
    </dgm:pt>
    <dgm:pt modelId="{231C5920-5794-4CCB-B2AB-C34C0D12E68B}" type="parTrans" cxnId="{4F5152B3-B177-4487-8703-055CD065E6F9}">
      <dgm:prSet/>
      <dgm:spPr/>
      <dgm:t>
        <a:bodyPr/>
        <a:lstStyle/>
        <a:p>
          <a:endParaRPr lang="es-EC" sz="900" b="0">
            <a:latin typeface="Times New Roman" panose="02020603050405020304" pitchFamily="18" charset="0"/>
            <a:cs typeface="Times New Roman" panose="02020603050405020304" pitchFamily="18" charset="0"/>
          </a:endParaRPr>
        </a:p>
      </dgm:t>
    </dgm:pt>
    <dgm:pt modelId="{67F17FB3-FF47-4F5E-BCFC-798957317787}" type="sibTrans" cxnId="{4F5152B3-B177-4487-8703-055CD065E6F9}">
      <dgm:prSet/>
      <dgm:spPr/>
      <dgm:t>
        <a:bodyPr/>
        <a:lstStyle/>
        <a:p>
          <a:endParaRPr lang="es-EC" sz="900" b="0">
            <a:latin typeface="Times New Roman" panose="02020603050405020304" pitchFamily="18" charset="0"/>
            <a:cs typeface="Times New Roman" panose="02020603050405020304" pitchFamily="18" charset="0"/>
          </a:endParaRPr>
        </a:p>
      </dgm:t>
    </dgm:pt>
    <dgm:pt modelId="{696440AF-7B27-4384-A25F-101EDC6A0DDC}">
      <dgm:prSet phldrT="[Texto]" custT="1"/>
      <dgm:spPr/>
      <dgm:t>
        <a:bodyPr/>
        <a:lstStyle/>
        <a:p>
          <a:r>
            <a:rPr lang="es-EC" sz="900" b="0">
              <a:latin typeface="Times New Roman" panose="02020603050405020304" pitchFamily="18" charset="0"/>
              <a:cs typeface="Times New Roman" panose="02020603050405020304" pitchFamily="18" charset="0"/>
            </a:rPr>
            <a:t>Logística</a:t>
          </a:r>
        </a:p>
      </dgm:t>
    </dgm:pt>
    <dgm:pt modelId="{38AE9FDF-804A-4FC1-8BCC-79E707D21E39}" type="parTrans" cxnId="{5575A564-A6AD-4590-9176-C6DFA909F16D}">
      <dgm:prSet/>
      <dgm:spPr/>
      <dgm:t>
        <a:bodyPr/>
        <a:lstStyle/>
        <a:p>
          <a:endParaRPr lang="es-EC" sz="900" b="0">
            <a:latin typeface="Times New Roman" panose="02020603050405020304" pitchFamily="18" charset="0"/>
            <a:cs typeface="Times New Roman" panose="02020603050405020304" pitchFamily="18" charset="0"/>
          </a:endParaRPr>
        </a:p>
      </dgm:t>
    </dgm:pt>
    <dgm:pt modelId="{BC08E2C0-A523-43A8-87B5-00A70ACB62FA}" type="sibTrans" cxnId="{5575A564-A6AD-4590-9176-C6DFA909F16D}">
      <dgm:prSet/>
      <dgm:spPr/>
      <dgm:t>
        <a:bodyPr/>
        <a:lstStyle/>
        <a:p>
          <a:endParaRPr lang="es-EC" sz="900" b="0">
            <a:latin typeface="Times New Roman" panose="02020603050405020304" pitchFamily="18" charset="0"/>
            <a:cs typeface="Times New Roman" panose="02020603050405020304" pitchFamily="18" charset="0"/>
          </a:endParaRPr>
        </a:p>
      </dgm:t>
    </dgm:pt>
    <dgm:pt modelId="{6369D16F-2794-4AD0-834F-C73972FA2288}">
      <dgm:prSet phldrT="[Texto]" custT="1">
        <dgm:style>
          <a:lnRef idx="2">
            <a:schemeClr val="dk1"/>
          </a:lnRef>
          <a:fillRef idx="1">
            <a:schemeClr val="lt1"/>
          </a:fillRef>
          <a:effectRef idx="0">
            <a:schemeClr val="dk1"/>
          </a:effectRef>
          <a:fontRef idx="minor">
            <a:schemeClr val="dk1"/>
          </a:fontRef>
        </dgm:style>
      </dgm:prSet>
      <dgm:spPr/>
      <dgm:t>
        <a:bodyPr/>
        <a:lstStyle/>
        <a:p>
          <a:r>
            <a:rPr lang="es-EC" sz="900" b="0" dirty="0">
              <a:latin typeface="Times New Roman" panose="02020603050405020304" pitchFamily="18" charset="0"/>
              <a:cs typeface="Times New Roman" panose="02020603050405020304" pitchFamily="18" charset="0"/>
            </a:rPr>
            <a:t>Tecnología</a:t>
          </a:r>
        </a:p>
      </dgm:t>
    </dgm:pt>
    <dgm:pt modelId="{7E9C9BC1-9E1D-4426-9F5A-B2330C75C886}" type="parTrans" cxnId="{21EFA62E-A813-4CCD-9E38-2A8DCC15DECB}">
      <dgm:prSet/>
      <dgm:spPr/>
      <dgm:t>
        <a:bodyPr/>
        <a:lstStyle/>
        <a:p>
          <a:endParaRPr lang="es-EC" sz="900" b="0">
            <a:latin typeface="Times New Roman" panose="02020603050405020304" pitchFamily="18" charset="0"/>
            <a:cs typeface="Times New Roman" panose="02020603050405020304" pitchFamily="18" charset="0"/>
          </a:endParaRPr>
        </a:p>
      </dgm:t>
    </dgm:pt>
    <dgm:pt modelId="{6EF53A7C-85C0-41EE-9C54-80C175F5460A}" type="sibTrans" cxnId="{21EFA62E-A813-4CCD-9E38-2A8DCC15DECB}">
      <dgm:prSet/>
      <dgm:spPr/>
      <dgm:t>
        <a:bodyPr/>
        <a:lstStyle/>
        <a:p>
          <a:endParaRPr lang="es-EC" sz="900" b="0">
            <a:latin typeface="Times New Roman" panose="02020603050405020304" pitchFamily="18" charset="0"/>
            <a:cs typeface="Times New Roman" panose="02020603050405020304" pitchFamily="18" charset="0"/>
          </a:endParaRPr>
        </a:p>
      </dgm:t>
    </dgm:pt>
    <dgm:pt modelId="{145B9B9A-DC8D-48FC-870D-989A0A251A7B}">
      <dgm:prSet phldrT="[Texto]" custT="1"/>
      <dgm:spPr/>
      <dgm:t>
        <a:bodyPr/>
        <a:lstStyle/>
        <a:p>
          <a:r>
            <a:rPr lang="es-EC" sz="900" b="0">
              <a:latin typeface="Times New Roman" panose="02020603050405020304" pitchFamily="18" charset="0"/>
              <a:cs typeface="Times New Roman" panose="02020603050405020304" pitchFamily="18" charset="0"/>
            </a:rPr>
            <a:t>Sesgos</a:t>
          </a:r>
        </a:p>
      </dgm:t>
    </dgm:pt>
    <dgm:pt modelId="{D75C9BB6-409E-4E56-B83E-369B5DAEDBF9}" type="parTrans" cxnId="{85BF25A2-5600-4D79-937E-84D9D0A7B966}">
      <dgm:prSet/>
      <dgm:spPr/>
      <dgm:t>
        <a:bodyPr/>
        <a:lstStyle/>
        <a:p>
          <a:endParaRPr lang="es-EC" sz="900" b="0">
            <a:latin typeface="Times New Roman" panose="02020603050405020304" pitchFamily="18" charset="0"/>
            <a:cs typeface="Times New Roman" panose="02020603050405020304" pitchFamily="18" charset="0"/>
          </a:endParaRPr>
        </a:p>
      </dgm:t>
    </dgm:pt>
    <dgm:pt modelId="{9275F2F1-ACB8-44EA-A6E7-1F77386F9698}" type="sibTrans" cxnId="{85BF25A2-5600-4D79-937E-84D9D0A7B966}">
      <dgm:prSet/>
      <dgm:spPr/>
      <dgm:t>
        <a:bodyPr/>
        <a:lstStyle/>
        <a:p>
          <a:endParaRPr lang="es-EC" sz="900" b="0">
            <a:latin typeface="Times New Roman" panose="02020603050405020304" pitchFamily="18" charset="0"/>
            <a:cs typeface="Times New Roman" panose="02020603050405020304" pitchFamily="18" charset="0"/>
          </a:endParaRPr>
        </a:p>
      </dgm:t>
    </dgm:pt>
    <dgm:pt modelId="{9D85AC32-7906-424F-80B4-E1545E3A6C7E}">
      <dgm:prSet phldrT="[Texto]" custT="1"/>
      <dgm:spPr/>
      <dgm:t>
        <a:bodyPr/>
        <a:lstStyle/>
        <a:p>
          <a:r>
            <a:rPr lang="es-EC" sz="900" b="0">
              <a:latin typeface="Times New Roman" panose="02020603050405020304" pitchFamily="18" charset="0"/>
              <a:cs typeface="Times New Roman" panose="02020603050405020304" pitchFamily="18" charset="0"/>
            </a:rPr>
            <a:t>Reglamentos</a:t>
          </a:r>
        </a:p>
      </dgm:t>
    </dgm:pt>
    <dgm:pt modelId="{82C298BC-74F3-49A6-90DA-E9E4A4C7C028}" type="parTrans" cxnId="{54045266-5780-4C88-B386-64AE17F08FDA}">
      <dgm:prSet/>
      <dgm:spPr/>
      <dgm:t>
        <a:bodyPr/>
        <a:lstStyle/>
        <a:p>
          <a:endParaRPr lang="es-EC" sz="900" b="0">
            <a:latin typeface="Times New Roman" panose="02020603050405020304" pitchFamily="18" charset="0"/>
            <a:cs typeface="Times New Roman" panose="02020603050405020304" pitchFamily="18" charset="0"/>
          </a:endParaRPr>
        </a:p>
      </dgm:t>
    </dgm:pt>
    <dgm:pt modelId="{0A110551-6F5D-4C5B-97D9-036114B74900}" type="sibTrans" cxnId="{54045266-5780-4C88-B386-64AE17F08FDA}">
      <dgm:prSet/>
      <dgm:spPr/>
      <dgm:t>
        <a:bodyPr/>
        <a:lstStyle/>
        <a:p>
          <a:endParaRPr lang="es-EC" sz="900" b="0">
            <a:latin typeface="Times New Roman" panose="02020603050405020304" pitchFamily="18" charset="0"/>
            <a:cs typeface="Times New Roman" panose="02020603050405020304" pitchFamily="18" charset="0"/>
          </a:endParaRPr>
        </a:p>
      </dgm:t>
    </dgm:pt>
    <dgm:pt modelId="{9AACFDBE-3233-44CC-96B8-8A90CB8317B8}" type="pres">
      <dgm:prSet presAssocID="{1FFE8814-3202-4C5D-A50D-9851D5D033A1}" presName="hierChild1" presStyleCnt="0">
        <dgm:presLayoutVars>
          <dgm:orgChart val="1"/>
          <dgm:chPref val="1"/>
          <dgm:dir/>
          <dgm:animOne val="branch"/>
          <dgm:animLvl val="lvl"/>
          <dgm:resizeHandles/>
        </dgm:presLayoutVars>
      </dgm:prSet>
      <dgm:spPr/>
      <dgm:t>
        <a:bodyPr/>
        <a:lstStyle/>
        <a:p>
          <a:endParaRPr lang="es-ES"/>
        </a:p>
      </dgm:t>
    </dgm:pt>
    <dgm:pt modelId="{C9EA6258-D863-40CC-BE3A-EEE45CE866CC}" type="pres">
      <dgm:prSet presAssocID="{8E2DF405-AEAA-4B0A-87CF-8453DB7F4F7D}" presName="hierRoot1" presStyleCnt="0">
        <dgm:presLayoutVars>
          <dgm:hierBranch val="init"/>
        </dgm:presLayoutVars>
      </dgm:prSet>
      <dgm:spPr/>
      <dgm:t>
        <a:bodyPr/>
        <a:lstStyle/>
        <a:p>
          <a:endParaRPr lang="es-ES"/>
        </a:p>
      </dgm:t>
    </dgm:pt>
    <dgm:pt modelId="{60D4F6A2-87A0-4B38-84ED-5FDBBB949875}" type="pres">
      <dgm:prSet presAssocID="{8E2DF405-AEAA-4B0A-87CF-8453DB7F4F7D}" presName="rootComposite1" presStyleCnt="0"/>
      <dgm:spPr/>
      <dgm:t>
        <a:bodyPr/>
        <a:lstStyle/>
        <a:p>
          <a:endParaRPr lang="es-ES"/>
        </a:p>
      </dgm:t>
    </dgm:pt>
    <dgm:pt modelId="{24CDFBD9-B3EF-4F29-8B0B-F4E9FD1AD2CA}" type="pres">
      <dgm:prSet presAssocID="{8E2DF405-AEAA-4B0A-87CF-8453DB7F4F7D}" presName="rootText1" presStyleLbl="node0" presStyleIdx="0" presStyleCnt="1" custScaleY="153893">
        <dgm:presLayoutVars>
          <dgm:chPref val="3"/>
        </dgm:presLayoutVars>
      </dgm:prSet>
      <dgm:spPr/>
      <dgm:t>
        <a:bodyPr/>
        <a:lstStyle/>
        <a:p>
          <a:endParaRPr lang="es-EC"/>
        </a:p>
      </dgm:t>
    </dgm:pt>
    <dgm:pt modelId="{59843AED-4B45-49C0-8408-1CCD2FC85EF6}" type="pres">
      <dgm:prSet presAssocID="{8E2DF405-AEAA-4B0A-87CF-8453DB7F4F7D}" presName="rootConnector1" presStyleLbl="node1" presStyleIdx="0" presStyleCnt="0"/>
      <dgm:spPr/>
      <dgm:t>
        <a:bodyPr/>
        <a:lstStyle/>
        <a:p>
          <a:endParaRPr lang="es-ES"/>
        </a:p>
      </dgm:t>
    </dgm:pt>
    <dgm:pt modelId="{72278689-A049-4832-946E-77D3A07BD7DD}" type="pres">
      <dgm:prSet presAssocID="{8E2DF405-AEAA-4B0A-87CF-8453DB7F4F7D}" presName="hierChild2" presStyleCnt="0"/>
      <dgm:spPr/>
      <dgm:t>
        <a:bodyPr/>
        <a:lstStyle/>
        <a:p>
          <a:endParaRPr lang="es-ES"/>
        </a:p>
      </dgm:t>
    </dgm:pt>
    <dgm:pt modelId="{5CD643AB-B92A-4FF2-BD7B-74C9A95C1CCE}" type="pres">
      <dgm:prSet presAssocID="{CE8CB2E9-0802-463C-A910-97D3C393415D}" presName="Name64" presStyleLbl="parChTrans1D2" presStyleIdx="0" presStyleCnt="8"/>
      <dgm:spPr/>
      <dgm:t>
        <a:bodyPr/>
        <a:lstStyle/>
        <a:p>
          <a:endParaRPr lang="es-ES"/>
        </a:p>
      </dgm:t>
    </dgm:pt>
    <dgm:pt modelId="{E89A1E74-7E19-47EF-9F1F-77B95D7E4E2C}" type="pres">
      <dgm:prSet presAssocID="{F5DB1336-F861-4F45-80CD-219F44DD122B}" presName="hierRoot2" presStyleCnt="0">
        <dgm:presLayoutVars>
          <dgm:hierBranch val="init"/>
        </dgm:presLayoutVars>
      </dgm:prSet>
      <dgm:spPr/>
      <dgm:t>
        <a:bodyPr/>
        <a:lstStyle/>
        <a:p>
          <a:endParaRPr lang="es-ES"/>
        </a:p>
      </dgm:t>
    </dgm:pt>
    <dgm:pt modelId="{AAF35B20-8FA9-4B94-8D1B-A4ECF86A40FD}" type="pres">
      <dgm:prSet presAssocID="{F5DB1336-F861-4F45-80CD-219F44DD122B}" presName="rootComposite" presStyleCnt="0"/>
      <dgm:spPr/>
      <dgm:t>
        <a:bodyPr/>
        <a:lstStyle/>
        <a:p>
          <a:endParaRPr lang="es-ES"/>
        </a:p>
      </dgm:t>
    </dgm:pt>
    <dgm:pt modelId="{3DAA0264-FD61-42E8-BCF7-7105EB722CF9}" type="pres">
      <dgm:prSet presAssocID="{F5DB1336-F861-4F45-80CD-219F44DD122B}" presName="rootText" presStyleLbl="node2" presStyleIdx="0" presStyleCnt="7">
        <dgm:presLayoutVars>
          <dgm:chPref val="3"/>
        </dgm:presLayoutVars>
      </dgm:prSet>
      <dgm:spPr/>
      <dgm:t>
        <a:bodyPr/>
        <a:lstStyle/>
        <a:p>
          <a:endParaRPr lang="es-EC"/>
        </a:p>
      </dgm:t>
    </dgm:pt>
    <dgm:pt modelId="{1F9DFE15-5B3F-4FE6-84E4-1A87B0DC78DF}" type="pres">
      <dgm:prSet presAssocID="{F5DB1336-F861-4F45-80CD-219F44DD122B}" presName="rootConnector" presStyleLbl="node2" presStyleIdx="0" presStyleCnt="7"/>
      <dgm:spPr/>
      <dgm:t>
        <a:bodyPr/>
        <a:lstStyle/>
        <a:p>
          <a:endParaRPr lang="es-ES"/>
        </a:p>
      </dgm:t>
    </dgm:pt>
    <dgm:pt modelId="{A166B126-F52E-4949-995E-1C0DCE0F3F54}" type="pres">
      <dgm:prSet presAssocID="{F5DB1336-F861-4F45-80CD-219F44DD122B}" presName="hierChild4" presStyleCnt="0"/>
      <dgm:spPr/>
      <dgm:t>
        <a:bodyPr/>
        <a:lstStyle/>
        <a:p>
          <a:endParaRPr lang="es-ES"/>
        </a:p>
      </dgm:t>
    </dgm:pt>
    <dgm:pt modelId="{BC8E99D9-E82D-4057-A303-6D9BF7A42F1A}" type="pres">
      <dgm:prSet presAssocID="{F5DB1336-F861-4F45-80CD-219F44DD122B}" presName="hierChild5" presStyleCnt="0"/>
      <dgm:spPr/>
      <dgm:t>
        <a:bodyPr/>
        <a:lstStyle/>
        <a:p>
          <a:endParaRPr lang="es-ES"/>
        </a:p>
      </dgm:t>
    </dgm:pt>
    <dgm:pt modelId="{17F08DAB-22F2-4539-A237-F61AC82FDB3F}" type="pres">
      <dgm:prSet presAssocID="{B138C7C6-E24D-43DF-A8E5-D83FCDF1710A}" presName="Name64" presStyleLbl="parChTrans1D2" presStyleIdx="1" presStyleCnt="8"/>
      <dgm:spPr/>
      <dgm:t>
        <a:bodyPr/>
        <a:lstStyle/>
        <a:p>
          <a:endParaRPr lang="es-ES"/>
        </a:p>
      </dgm:t>
    </dgm:pt>
    <dgm:pt modelId="{F359E18B-DCA8-411F-B4AC-04C146BFB752}" type="pres">
      <dgm:prSet presAssocID="{D1DD1F1B-81A3-4720-8401-9CED95F43A92}" presName="hierRoot2" presStyleCnt="0">
        <dgm:presLayoutVars>
          <dgm:hierBranch val="init"/>
        </dgm:presLayoutVars>
      </dgm:prSet>
      <dgm:spPr/>
      <dgm:t>
        <a:bodyPr/>
        <a:lstStyle/>
        <a:p>
          <a:endParaRPr lang="es-ES"/>
        </a:p>
      </dgm:t>
    </dgm:pt>
    <dgm:pt modelId="{48C7CA1B-AA41-4C87-ADA8-C0F1D7EB72F5}" type="pres">
      <dgm:prSet presAssocID="{D1DD1F1B-81A3-4720-8401-9CED95F43A92}" presName="rootComposite" presStyleCnt="0"/>
      <dgm:spPr/>
      <dgm:t>
        <a:bodyPr/>
        <a:lstStyle/>
        <a:p>
          <a:endParaRPr lang="es-ES"/>
        </a:p>
      </dgm:t>
    </dgm:pt>
    <dgm:pt modelId="{B72375E0-9ED0-4F16-896B-BDA03975AD08}" type="pres">
      <dgm:prSet presAssocID="{D1DD1F1B-81A3-4720-8401-9CED95F43A92}" presName="rootText" presStyleLbl="node2" presStyleIdx="1" presStyleCnt="7">
        <dgm:presLayoutVars>
          <dgm:chPref val="3"/>
        </dgm:presLayoutVars>
      </dgm:prSet>
      <dgm:spPr/>
      <dgm:t>
        <a:bodyPr/>
        <a:lstStyle/>
        <a:p>
          <a:endParaRPr lang="es-ES"/>
        </a:p>
      </dgm:t>
    </dgm:pt>
    <dgm:pt modelId="{E2ACC248-D276-4BD8-8575-75BBB21AC667}" type="pres">
      <dgm:prSet presAssocID="{D1DD1F1B-81A3-4720-8401-9CED95F43A92}" presName="rootConnector" presStyleLbl="node2" presStyleIdx="1" presStyleCnt="7"/>
      <dgm:spPr/>
      <dgm:t>
        <a:bodyPr/>
        <a:lstStyle/>
        <a:p>
          <a:endParaRPr lang="es-ES"/>
        </a:p>
      </dgm:t>
    </dgm:pt>
    <dgm:pt modelId="{3290055A-5B70-43CC-AA97-0878C6076D31}" type="pres">
      <dgm:prSet presAssocID="{D1DD1F1B-81A3-4720-8401-9CED95F43A92}" presName="hierChild4" presStyleCnt="0"/>
      <dgm:spPr/>
      <dgm:t>
        <a:bodyPr/>
        <a:lstStyle/>
        <a:p>
          <a:endParaRPr lang="es-ES"/>
        </a:p>
      </dgm:t>
    </dgm:pt>
    <dgm:pt modelId="{45D52D9E-8821-4ADF-80B7-FF3588E2A875}" type="pres">
      <dgm:prSet presAssocID="{D1DD1F1B-81A3-4720-8401-9CED95F43A92}" presName="hierChild5" presStyleCnt="0"/>
      <dgm:spPr/>
      <dgm:t>
        <a:bodyPr/>
        <a:lstStyle/>
        <a:p>
          <a:endParaRPr lang="es-ES"/>
        </a:p>
      </dgm:t>
    </dgm:pt>
    <dgm:pt modelId="{EB84A5F8-FF16-4EAB-9451-60974917E9CB}" type="pres">
      <dgm:prSet presAssocID="{231C5920-5794-4CCB-B2AB-C34C0D12E68B}" presName="Name64" presStyleLbl="parChTrans1D2" presStyleIdx="2" presStyleCnt="8"/>
      <dgm:spPr/>
      <dgm:t>
        <a:bodyPr/>
        <a:lstStyle/>
        <a:p>
          <a:endParaRPr lang="es-ES"/>
        </a:p>
      </dgm:t>
    </dgm:pt>
    <dgm:pt modelId="{1C16FA8F-32B3-4055-9654-48774C09DCB3}" type="pres">
      <dgm:prSet presAssocID="{322692CF-8171-4ED0-AB43-A45F6A40230E}" presName="hierRoot2" presStyleCnt="0">
        <dgm:presLayoutVars>
          <dgm:hierBranch val="init"/>
        </dgm:presLayoutVars>
      </dgm:prSet>
      <dgm:spPr/>
      <dgm:t>
        <a:bodyPr/>
        <a:lstStyle/>
        <a:p>
          <a:endParaRPr lang="es-ES"/>
        </a:p>
      </dgm:t>
    </dgm:pt>
    <dgm:pt modelId="{361C570F-6E89-43A0-85C7-B87952C5D7F7}" type="pres">
      <dgm:prSet presAssocID="{322692CF-8171-4ED0-AB43-A45F6A40230E}" presName="rootComposite" presStyleCnt="0"/>
      <dgm:spPr/>
      <dgm:t>
        <a:bodyPr/>
        <a:lstStyle/>
        <a:p>
          <a:endParaRPr lang="es-ES"/>
        </a:p>
      </dgm:t>
    </dgm:pt>
    <dgm:pt modelId="{7DC9A24C-0114-4598-8E1F-931A3FC696FD}" type="pres">
      <dgm:prSet presAssocID="{322692CF-8171-4ED0-AB43-A45F6A40230E}" presName="rootText" presStyleLbl="node2" presStyleIdx="2" presStyleCnt="7">
        <dgm:presLayoutVars>
          <dgm:chPref val="3"/>
        </dgm:presLayoutVars>
      </dgm:prSet>
      <dgm:spPr/>
      <dgm:t>
        <a:bodyPr/>
        <a:lstStyle/>
        <a:p>
          <a:endParaRPr lang="es-ES"/>
        </a:p>
      </dgm:t>
    </dgm:pt>
    <dgm:pt modelId="{47498088-EE1D-4185-BBAD-213331AF1481}" type="pres">
      <dgm:prSet presAssocID="{322692CF-8171-4ED0-AB43-A45F6A40230E}" presName="rootConnector" presStyleLbl="node2" presStyleIdx="2" presStyleCnt="7"/>
      <dgm:spPr/>
      <dgm:t>
        <a:bodyPr/>
        <a:lstStyle/>
        <a:p>
          <a:endParaRPr lang="es-ES"/>
        </a:p>
      </dgm:t>
    </dgm:pt>
    <dgm:pt modelId="{2592FCC3-E988-4F5E-85F2-D464D754E405}" type="pres">
      <dgm:prSet presAssocID="{322692CF-8171-4ED0-AB43-A45F6A40230E}" presName="hierChild4" presStyleCnt="0"/>
      <dgm:spPr/>
      <dgm:t>
        <a:bodyPr/>
        <a:lstStyle/>
        <a:p>
          <a:endParaRPr lang="es-ES"/>
        </a:p>
      </dgm:t>
    </dgm:pt>
    <dgm:pt modelId="{82C0624E-DFB9-4BEB-835E-68620B759E50}" type="pres">
      <dgm:prSet presAssocID="{322692CF-8171-4ED0-AB43-A45F6A40230E}" presName="hierChild5" presStyleCnt="0"/>
      <dgm:spPr/>
      <dgm:t>
        <a:bodyPr/>
        <a:lstStyle/>
        <a:p>
          <a:endParaRPr lang="es-ES"/>
        </a:p>
      </dgm:t>
    </dgm:pt>
    <dgm:pt modelId="{E61FFBF0-985C-42BD-985A-E7350BF7F421}" type="pres">
      <dgm:prSet presAssocID="{38AE9FDF-804A-4FC1-8BCC-79E707D21E39}" presName="Name64" presStyleLbl="parChTrans1D2" presStyleIdx="3" presStyleCnt="8"/>
      <dgm:spPr/>
      <dgm:t>
        <a:bodyPr/>
        <a:lstStyle/>
        <a:p>
          <a:endParaRPr lang="es-ES"/>
        </a:p>
      </dgm:t>
    </dgm:pt>
    <dgm:pt modelId="{415253D6-4176-4E9F-A4F7-1545D7C8D60E}" type="pres">
      <dgm:prSet presAssocID="{696440AF-7B27-4384-A25F-101EDC6A0DDC}" presName="hierRoot2" presStyleCnt="0">
        <dgm:presLayoutVars>
          <dgm:hierBranch val="init"/>
        </dgm:presLayoutVars>
      </dgm:prSet>
      <dgm:spPr/>
      <dgm:t>
        <a:bodyPr/>
        <a:lstStyle/>
        <a:p>
          <a:endParaRPr lang="es-ES"/>
        </a:p>
      </dgm:t>
    </dgm:pt>
    <dgm:pt modelId="{93493474-6A75-43FF-A8FC-570024F951AC}" type="pres">
      <dgm:prSet presAssocID="{696440AF-7B27-4384-A25F-101EDC6A0DDC}" presName="rootComposite" presStyleCnt="0"/>
      <dgm:spPr/>
      <dgm:t>
        <a:bodyPr/>
        <a:lstStyle/>
        <a:p>
          <a:endParaRPr lang="es-ES"/>
        </a:p>
      </dgm:t>
    </dgm:pt>
    <dgm:pt modelId="{02D10A70-372E-42EB-AAE0-CDA6885FF04A}" type="pres">
      <dgm:prSet presAssocID="{696440AF-7B27-4384-A25F-101EDC6A0DDC}" presName="rootText" presStyleLbl="node2" presStyleIdx="3" presStyleCnt="7">
        <dgm:presLayoutVars>
          <dgm:chPref val="3"/>
        </dgm:presLayoutVars>
      </dgm:prSet>
      <dgm:spPr/>
      <dgm:t>
        <a:bodyPr/>
        <a:lstStyle/>
        <a:p>
          <a:endParaRPr lang="es-ES"/>
        </a:p>
      </dgm:t>
    </dgm:pt>
    <dgm:pt modelId="{FE981068-0986-4E2B-B843-F3AF64AE7D8D}" type="pres">
      <dgm:prSet presAssocID="{696440AF-7B27-4384-A25F-101EDC6A0DDC}" presName="rootConnector" presStyleLbl="node2" presStyleIdx="3" presStyleCnt="7"/>
      <dgm:spPr/>
      <dgm:t>
        <a:bodyPr/>
        <a:lstStyle/>
        <a:p>
          <a:endParaRPr lang="es-ES"/>
        </a:p>
      </dgm:t>
    </dgm:pt>
    <dgm:pt modelId="{485231D4-8A2C-4F3C-BCAA-8012392DD298}" type="pres">
      <dgm:prSet presAssocID="{696440AF-7B27-4384-A25F-101EDC6A0DDC}" presName="hierChild4" presStyleCnt="0"/>
      <dgm:spPr/>
      <dgm:t>
        <a:bodyPr/>
        <a:lstStyle/>
        <a:p>
          <a:endParaRPr lang="es-ES"/>
        </a:p>
      </dgm:t>
    </dgm:pt>
    <dgm:pt modelId="{11C0FAAA-0A18-4853-8C13-78C0EBE7143E}" type="pres">
      <dgm:prSet presAssocID="{696440AF-7B27-4384-A25F-101EDC6A0DDC}" presName="hierChild5" presStyleCnt="0"/>
      <dgm:spPr/>
      <dgm:t>
        <a:bodyPr/>
        <a:lstStyle/>
        <a:p>
          <a:endParaRPr lang="es-ES"/>
        </a:p>
      </dgm:t>
    </dgm:pt>
    <dgm:pt modelId="{EA67116F-F4EA-48BF-9D23-4BF8E7C171D2}" type="pres">
      <dgm:prSet presAssocID="{7E9C9BC1-9E1D-4426-9F5A-B2330C75C886}" presName="Name64" presStyleLbl="parChTrans1D2" presStyleIdx="4" presStyleCnt="8"/>
      <dgm:spPr/>
      <dgm:t>
        <a:bodyPr/>
        <a:lstStyle/>
        <a:p>
          <a:endParaRPr lang="es-ES"/>
        </a:p>
      </dgm:t>
    </dgm:pt>
    <dgm:pt modelId="{DD219346-A017-41E1-BAB4-EFBE5E2E6411}" type="pres">
      <dgm:prSet presAssocID="{6369D16F-2794-4AD0-834F-C73972FA2288}" presName="hierRoot2" presStyleCnt="0">
        <dgm:presLayoutVars>
          <dgm:hierBranch val="init"/>
        </dgm:presLayoutVars>
      </dgm:prSet>
      <dgm:spPr/>
      <dgm:t>
        <a:bodyPr/>
        <a:lstStyle/>
        <a:p>
          <a:endParaRPr lang="es-ES"/>
        </a:p>
      </dgm:t>
    </dgm:pt>
    <dgm:pt modelId="{CE0EA2F8-A01B-4D8D-B637-0BB69D744213}" type="pres">
      <dgm:prSet presAssocID="{6369D16F-2794-4AD0-834F-C73972FA2288}" presName="rootComposite" presStyleCnt="0"/>
      <dgm:spPr/>
      <dgm:t>
        <a:bodyPr/>
        <a:lstStyle/>
        <a:p>
          <a:endParaRPr lang="es-ES"/>
        </a:p>
      </dgm:t>
    </dgm:pt>
    <dgm:pt modelId="{CAFD552C-DFCA-4F9E-8313-ECD169B8E5B7}" type="pres">
      <dgm:prSet presAssocID="{6369D16F-2794-4AD0-834F-C73972FA2288}" presName="rootText" presStyleLbl="node2" presStyleIdx="4" presStyleCnt="7">
        <dgm:presLayoutVars>
          <dgm:chPref val="3"/>
        </dgm:presLayoutVars>
      </dgm:prSet>
      <dgm:spPr/>
      <dgm:t>
        <a:bodyPr/>
        <a:lstStyle/>
        <a:p>
          <a:endParaRPr lang="es-ES"/>
        </a:p>
      </dgm:t>
    </dgm:pt>
    <dgm:pt modelId="{ADA3E0B9-F728-4CB7-A720-9ED6D23BBB7A}" type="pres">
      <dgm:prSet presAssocID="{6369D16F-2794-4AD0-834F-C73972FA2288}" presName="rootConnector" presStyleLbl="node2" presStyleIdx="4" presStyleCnt="7"/>
      <dgm:spPr/>
      <dgm:t>
        <a:bodyPr/>
        <a:lstStyle/>
        <a:p>
          <a:endParaRPr lang="es-ES"/>
        </a:p>
      </dgm:t>
    </dgm:pt>
    <dgm:pt modelId="{8628FE7F-5ACA-46CC-ABD1-F4136F3AEB8D}" type="pres">
      <dgm:prSet presAssocID="{6369D16F-2794-4AD0-834F-C73972FA2288}" presName="hierChild4" presStyleCnt="0"/>
      <dgm:spPr/>
      <dgm:t>
        <a:bodyPr/>
        <a:lstStyle/>
        <a:p>
          <a:endParaRPr lang="es-ES"/>
        </a:p>
      </dgm:t>
    </dgm:pt>
    <dgm:pt modelId="{4231DA5C-8BB6-4075-8B35-D63591C81772}" type="pres">
      <dgm:prSet presAssocID="{6369D16F-2794-4AD0-834F-C73972FA2288}" presName="hierChild5" presStyleCnt="0"/>
      <dgm:spPr/>
      <dgm:t>
        <a:bodyPr/>
        <a:lstStyle/>
        <a:p>
          <a:endParaRPr lang="es-ES"/>
        </a:p>
      </dgm:t>
    </dgm:pt>
    <dgm:pt modelId="{45A7BA53-0961-4DFF-9039-80B9BA6371FE}" type="pres">
      <dgm:prSet presAssocID="{D75C9BB6-409E-4E56-B83E-369B5DAEDBF9}" presName="Name64" presStyleLbl="parChTrans1D2" presStyleIdx="5" presStyleCnt="8"/>
      <dgm:spPr/>
      <dgm:t>
        <a:bodyPr/>
        <a:lstStyle/>
        <a:p>
          <a:endParaRPr lang="es-ES"/>
        </a:p>
      </dgm:t>
    </dgm:pt>
    <dgm:pt modelId="{3B8B674F-69E8-4CCD-945B-85F1BDC9C968}" type="pres">
      <dgm:prSet presAssocID="{145B9B9A-DC8D-48FC-870D-989A0A251A7B}" presName="hierRoot2" presStyleCnt="0">
        <dgm:presLayoutVars>
          <dgm:hierBranch val="init"/>
        </dgm:presLayoutVars>
      </dgm:prSet>
      <dgm:spPr/>
      <dgm:t>
        <a:bodyPr/>
        <a:lstStyle/>
        <a:p>
          <a:endParaRPr lang="es-ES"/>
        </a:p>
      </dgm:t>
    </dgm:pt>
    <dgm:pt modelId="{8CF339BA-976C-493B-B94E-85D1680C1B0E}" type="pres">
      <dgm:prSet presAssocID="{145B9B9A-DC8D-48FC-870D-989A0A251A7B}" presName="rootComposite" presStyleCnt="0"/>
      <dgm:spPr/>
      <dgm:t>
        <a:bodyPr/>
        <a:lstStyle/>
        <a:p>
          <a:endParaRPr lang="es-ES"/>
        </a:p>
      </dgm:t>
    </dgm:pt>
    <dgm:pt modelId="{7F7F81DF-87E4-4E4C-BF1E-960FA38106FD}" type="pres">
      <dgm:prSet presAssocID="{145B9B9A-DC8D-48FC-870D-989A0A251A7B}" presName="rootText" presStyleLbl="node2" presStyleIdx="5" presStyleCnt="7">
        <dgm:presLayoutVars>
          <dgm:chPref val="3"/>
        </dgm:presLayoutVars>
      </dgm:prSet>
      <dgm:spPr/>
      <dgm:t>
        <a:bodyPr/>
        <a:lstStyle/>
        <a:p>
          <a:endParaRPr lang="es-ES"/>
        </a:p>
      </dgm:t>
    </dgm:pt>
    <dgm:pt modelId="{0EEAF2D2-21D9-4B32-9CB6-29363ACAA284}" type="pres">
      <dgm:prSet presAssocID="{145B9B9A-DC8D-48FC-870D-989A0A251A7B}" presName="rootConnector" presStyleLbl="node2" presStyleIdx="5" presStyleCnt="7"/>
      <dgm:spPr/>
      <dgm:t>
        <a:bodyPr/>
        <a:lstStyle/>
        <a:p>
          <a:endParaRPr lang="es-ES"/>
        </a:p>
      </dgm:t>
    </dgm:pt>
    <dgm:pt modelId="{9532729A-9182-4F31-A264-8004F799AEC2}" type="pres">
      <dgm:prSet presAssocID="{145B9B9A-DC8D-48FC-870D-989A0A251A7B}" presName="hierChild4" presStyleCnt="0"/>
      <dgm:spPr/>
      <dgm:t>
        <a:bodyPr/>
        <a:lstStyle/>
        <a:p>
          <a:endParaRPr lang="es-ES"/>
        </a:p>
      </dgm:t>
    </dgm:pt>
    <dgm:pt modelId="{F8A9C022-15A2-4AC4-8A9B-AF26562C29C7}" type="pres">
      <dgm:prSet presAssocID="{145B9B9A-DC8D-48FC-870D-989A0A251A7B}" presName="hierChild5" presStyleCnt="0"/>
      <dgm:spPr/>
      <dgm:t>
        <a:bodyPr/>
        <a:lstStyle/>
        <a:p>
          <a:endParaRPr lang="es-ES"/>
        </a:p>
      </dgm:t>
    </dgm:pt>
    <dgm:pt modelId="{62F554FB-D837-4795-BDA4-4032E3B1661A}" type="pres">
      <dgm:prSet presAssocID="{82C298BC-74F3-49A6-90DA-E9E4A4C7C028}" presName="Name64" presStyleLbl="parChTrans1D2" presStyleIdx="6" presStyleCnt="8"/>
      <dgm:spPr/>
      <dgm:t>
        <a:bodyPr/>
        <a:lstStyle/>
        <a:p>
          <a:endParaRPr lang="es-ES"/>
        </a:p>
      </dgm:t>
    </dgm:pt>
    <dgm:pt modelId="{3C301CCE-9AE4-4E22-B5DA-4CC87C09EFFA}" type="pres">
      <dgm:prSet presAssocID="{9D85AC32-7906-424F-80B4-E1545E3A6C7E}" presName="hierRoot2" presStyleCnt="0">
        <dgm:presLayoutVars>
          <dgm:hierBranch val="init"/>
        </dgm:presLayoutVars>
      </dgm:prSet>
      <dgm:spPr/>
      <dgm:t>
        <a:bodyPr/>
        <a:lstStyle/>
        <a:p>
          <a:endParaRPr lang="es-ES"/>
        </a:p>
      </dgm:t>
    </dgm:pt>
    <dgm:pt modelId="{9E75D193-B0C2-4D72-AD64-C0CCC1C81DA6}" type="pres">
      <dgm:prSet presAssocID="{9D85AC32-7906-424F-80B4-E1545E3A6C7E}" presName="rootComposite" presStyleCnt="0"/>
      <dgm:spPr/>
      <dgm:t>
        <a:bodyPr/>
        <a:lstStyle/>
        <a:p>
          <a:endParaRPr lang="es-ES"/>
        </a:p>
      </dgm:t>
    </dgm:pt>
    <dgm:pt modelId="{1B060F35-74D3-4621-AFD6-1671B0A90CE8}" type="pres">
      <dgm:prSet presAssocID="{9D85AC32-7906-424F-80B4-E1545E3A6C7E}" presName="rootText" presStyleLbl="node2" presStyleIdx="6" presStyleCnt="7">
        <dgm:presLayoutVars>
          <dgm:chPref val="3"/>
        </dgm:presLayoutVars>
      </dgm:prSet>
      <dgm:spPr/>
      <dgm:t>
        <a:bodyPr/>
        <a:lstStyle/>
        <a:p>
          <a:endParaRPr lang="es-ES"/>
        </a:p>
      </dgm:t>
    </dgm:pt>
    <dgm:pt modelId="{F5B861D2-7CB5-49B2-A666-45660ADBA947}" type="pres">
      <dgm:prSet presAssocID="{9D85AC32-7906-424F-80B4-E1545E3A6C7E}" presName="rootConnector" presStyleLbl="node2" presStyleIdx="6" presStyleCnt="7"/>
      <dgm:spPr/>
      <dgm:t>
        <a:bodyPr/>
        <a:lstStyle/>
        <a:p>
          <a:endParaRPr lang="es-ES"/>
        </a:p>
      </dgm:t>
    </dgm:pt>
    <dgm:pt modelId="{29B116BE-5984-4528-9782-4FF61F467F91}" type="pres">
      <dgm:prSet presAssocID="{9D85AC32-7906-424F-80B4-E1545E3A6C7E}" presName="hierChild4" presStyleCnt="0"/>
      <dgm:spPr/>
      <dgm:t>
        <a:bodyPr/>
        <a:lstStyle/>
        <a:p>
          <a:endParaRPr lang="es-ES"/>
        </a:p>
      </dgm:t>
    </dgm:pt>
    <dgm:pt modelId="{7E4C0498-B60E-41A5-BCAB-86FBFDEDA41A}" type="pres">
      <dgm:prSet presAssocID="{9D85AC32-7906-424F-80B4-E1545E3A6C7E}" presName="hierChild5" presStyleCnt="0"/>
      <dgm:spPr/>
      <dgm:t>
        <a:bodyPr/>
        <a:lstStyle/>
        <a:p>
          <a:endParaRPr lang="es-ES"/>
        </a:p>
      </dgm:t>
    </dgm:pt>
    <dgm:pt modelId="{6C5DEADB-FFBB-4FC7-BCC7-A2F9CADF2334}" type="pres">
      <dgm:prSet presAssocID="{8E2DF405-AEAA-4B0A-87CF-8453DB7F4F7D}" presName="hierChild3" presStyleCnt="0"/>
      <dgm:spPr/>
      <dgm:t>
        <a:bodyPr/>
        <a:lstStyle/>
        <a:p>
          <a:endParaRPr lang="es-ES"/>
        </a:p>
      </dgm:t>
    </dgm:pt>
    <dgm:pt modelId="{282AD531-A573-492C-B60B-D8C3B8CE97C5}" type="pres">
      <dgm:prSet presAssocID="{5AECD105-FA7D-4739-8771-494271ED1CE5}" presName="Name115" presStyleLbl="parChTrans1D2" presStyleIdx="7" presStyleCnt="8"/>
      <dgm:spPr/>
      <dgm:t>
        <a:bodyPr/>
        <a:lstStyle/>
        <a:p>
          <a:endParaRPr lang="es-ES"/>
        </a:p>
      </dgm:t>
    </dgm:pt>
    <dgm:pt modelId="{1D494597-705B-4622-BCB9-A1A1CEB9F311}" type="pres">
      <dgm:prSet presAssocID="{3B31EC9D-4096-4576-B897-284AAD622ACD}" presName="hierRoot3" presStyleCnt="0">
        <dgm:presLayoutVars>
          <dgm:hierBranch val="init"/>
        </dgm:presLayoutVars>
      </dgm:prSet>
      <dgm:spPr/>
      <dgm:t>
        <a:bodyPr/>
        <a:lstStyle/>
        <a:p>
          <a:endParaRPr lang="es-ES"/>
        </a:p>
      </dgm:t>
    </dgm:pt>
    <dgm:pt modelId="{21D4DC48-5213-482B-A500-EB8CC91DEC3D}" type="pres">
      <dgm:prSet presAssocID="{3B31EC9D-4096-4576-B897-284AAD622ACD}" presName="rootComposite3" presStyleCnt="0"/>
      <dgm:spPr/>
      <dgm:t>
        <a:bodyPr/>
        <a:lstStyle/>
        <a:p>
          <a:endParaRPr lang="es-ES"/>
        </a:p>
      </dgm:t>
    </dgm:pt>
    <dgm:pt modelId="{76488AF6-B58A-495F-9B6B-65D6E7E46B00}" type="pres">
      <dgm:prSet presAssocID="{3B31EC9D-4096-4576-B897-284AAD622ACD}" presName="rootText3" presStyleLbl="asst1" presStyleIdx="0" presStyleCnt="1" custScaleY="134808">
        <dgm:presLayoutVars>
          <dgm:chPref val="3"/>
        </dgm:presLayoutVars>
      </dgm:prSet>
      <dgm:spPr/>
      <dgm:t>
        <a:bodyPr/>
        <a:lstStyle/>
        <a:p>
          <a:endParaRPr lang="es-ES"/>
        </a:p>
      </dgm:t>
    </dgm:pt>
    <dgm:pt modelId="{9457258A-064D-4676-9C10-9A470F1A2E78}" type="pres">
      <dgm:prSet presAssocID="{3B31EC9D-4096-4576-B897-284AAD622ACD}" presName="rootConnector3" presStyleLbl="asst1" presStyleIdx="0" presStyleCnt="1"/>
      <dgm:spPr/>
      <dgm:t>
        <a:bodyPr/>
        <a:lstStyle/>
        <a:p>
          <a:endParaRPr lang="es-ES"/>
        </a:p>
      </dgm:t>
    </dgm:pt>
    <dgm:pt modelId="{9C9A4D2C-D324-4DF6-841E-BDC0BD5330C0}" type="pres">
      <dgm:prSet presAssocID="{3B31EC9D-4096-4576-B897-284AAD622ACD}" presName="hierChild6" presStyleCnt="0"/>
      <dgm:spPr/>
      <dgm:t>
        <a:bodyPr/>
        <a:lstStyle/>
        <a:p>
          <a:endParaRPr lang="es-ES"/>
        </a:p>
      </dgm:t>
    </dgm:pt>
    <dgm:pt modelId="{995EFD48-FD91-40AD-98AD-896E6C973B4D}" type="pres">
      <dgm:prSet presAssocID="{3B31EC9D-4096-4576-B897-284AAD622ACD}" presName="hierChild7" presStyleCnt="0"/>
      <dgm:spPr/>
      <dgm:t>
        <a:bodyPr/>
        <a:lstStyle/>
        <a:p>
          <a:endParaRPr lang="es-ES"/>
        </a:p>
      </dgm:t>
    </dgm:pt>
  </dgm:ptLst>
  <dgm:cxnLst>
    <dgm:cxn modelId="{A6570B3B-BC48-4C1E-8C9E-E22CA42DFF69}" type="presOf" srcId="{322692CF-8171-4ED0-AB43-A45F6A40230E}" destId="{47498088-EE1D-4185-BBAD-213331AF1481}" srcOrd="1" destOrd="0" presId="urn:microsoft.com/office/officeart/2009/3/layout/HorizontalOrganizationChart"/>
    <dgm:cxn modelId="{33C24DA5-829E-4BF5-9593-858B1293CE46}" type="presOf" srcId="{696440AF-7B27-4384-A25F-101EDC6A0DDC}" destId="{02D10A70-372E-42EB-AAE0-CDA6885FF04A}" srcOrd="0" destOrd="0" presId="urn:microsoft.com/office/officeart/2009/3/layout/HorizontalOrganizationChart"/>
    <dgm:cxn modelId="{4F5152B3-B177-4487-8703-055CD065E6F9}" srcId="{8E2DF405-AEAA-4B0A-87CF-8453DB7F4F7D}" destId="{322692CF-8171-4ED0-AB43-A45F6A40230E}" srcOrd="3" destOrd="0" parTransId="{231C5920-5794-4CCB-B2AB-C34C0D12E68B}" sibTransId="{67F17FB3-FF47-4F5E-BCFC-798957317787}"/>
    <dgm:cxn modelId="{3A9AA01C-1B53-49C9-BD50-D9276EB97F9D}" type="presOf" srcId="{3B31EC9D-4096-4576-B897-284AAD622ACD}" destId="{76488AF6-B58A-495F-9B6B-65D6E7E46B00}" srcOrd="0" destOrd="0" presId="urn:microsoft.com/office/officeart/2009/3/layout/HorizontalOrganizationChart"/>
    <dgm:cxn modelId="{5575A564-A6AD-4590-9176-C6DFA909F16D}" srcId="{8E2DF405-AEAA-4B0A-87CF-8453DB7F4F7D}" destId="{696440AF-7B27-4384-A25F-101EDC6A0DDC}" srcOrd="4" destOrd="0" parTransId="{38AE9FDF-804A-4FC1-8BCC-79E707D21E39}" sibTransId="{BC08E2C0-A523-43A8-87B5-00A70ACB62FA}"/>
    <dgm:cxn modelId="{895E6517-1766-4214-B7AB-8C3B4B81F8DD}" type="presOf" srcId="{322692CF-8171-4ED0-AB43-A45F6A40230E}" destId="{7DC9A24C-0114-4598-8E1F-931A3FC696FD}" srcOrd="0" destOrd="0" presId="urn:microsoft.com/office/officeart/2009/3/layout/HorizontalOrganizationChart"/>
    <dgm:cxn modelId="{6EB31947-D919-49EF-A033-AE474F2AD2E9}" type="presOf" srcId="{D75C9BB6-409E-4E56-B83E-369B5DAEDBF9}" destId="{45A7BA53-0961-4DFF-9039-80B9BA6371FE}" srcOrd="0" destOrd="0" presId="urn:microsoft.com/office/officeart/2009/3/layout/HorizontalOrganizationChart"/>
    <dgm:cxn modelId="{8C60494B-AB92-4B46-8408-738D80042F7B}" type="presOf" srcId="{145B9B9A-DC8D-48FC-870D-989A0A251A7B}" destId="{7F7F81DF-87E4-4E4C-BF1E-960FA38106FD}" srcOrd="0" destOrd="0" presId="urn:microsoft.com/office/officeart/2009/3/layout/HorizontalOrganizationChart"/>
    <dgm:cxn modelId="{B1E3B945-100F-4775-9BE3-493B4A84EE63}" type="presOf" srcId="{CE8CB2E9-0802-463C-A910-97D3C393415D}" destId="{5CD643AB-B92A-4FF2-BD7B-74C9A95C1CCE}" srcOrd="0" destOrd="0" presId="urn:microsoft.com/office/officeart/2009/3/layout/HorizontalOrganizationChart"/>
    <dgm:cxn modelId="{85BF25A2-5600-4D79-937E-84D9D0A7B966}" srcId="{8E2DF405-AEAA-4B0A-87CF-8453DB7F4F7D}" destId="{145B9B9A-DC8D-48FC-870D-989A0A251A7B}" srcOrd="6" destOrd="0" parTransId="{D75C9BB6-409E-4E56-B83E-369B5DAEDBF9}" sibTransId="{9275F2F1-ACB8-44EA-A6E7-1F77386F9698}"/>
    <dgm:cxn modelId="{8D22625E-70C7-49C3-9320-FB96A9DD1EF7}" srcId="{1FFE8814-3202-4C5D-A50D-9851D5D033A1}" destId="{8E2DF405-AEAA-4B0A-87CF-8453DB7F4F7D}" srcOrd="0" destOrd="0" parTransId="{435846F8-10A9-466F-B607-61A824E55DED}" sibTransId="{D5ABDBA2-EDF6-4D04-9336-77E861B87627}"/>
    <dgm:cxn modelId="{BA0F9322-3E6B-4D28-8E9D-F6806F929754}" type="presOf" srcId="{9D85AC32-7906-424F-80B4-E1545E3A6C7E}" destId="{1B060F35-74D3-4621-AFD6-1671B0A90CE8}" srcOrd="0" destOrd="0" presId="urn:microsoft.com/office/officeart/2009/3/layout/HorizontalOrganizationChart"/>
    <dgm:cxn modelId="{9FCD3566-0FDA-48E8-A01B-C8DAD6DE518C}" type="presOf" srcId="{F5DB1336-F861-4F45-80CD-219F44DD122B}" destId="{3DAA0264-FD61-42E8-BCF7-7105EB722CF9}" srcOrd="0" destOrd="0" presId="urn:microsoft.com/office/officeart/2009/3/layout/HorizontalOrganizationChart"/>
    <dgm:cxn modelId="{6507C031-FF05-44ED-ACC2-84FCC29E1866}" srcId="{8E2DF405-AEAA-4B0A-87CF-8453DB7F4F7D}" destId="{3B31EC9D-4096-4576-B897-284AAD622ACD}" srcOrd="0" destOrd="0" parTransId="{5AECD105-FA7D-4739-8771-494271ED1CE5}" sibTransId="{011B66E8-35A2-458F-A56E-991B0BA557B6}"/>
    <dgm:cxn modelId="{6D12E240-02AD-4F76-986E-9D92555CF0EE}" type="presOf" srcId="{6369D16F-2794-4AD0-834F-C73972FA2288}" destId="{CAFD552C-DFCA-4F9E-8313-ECD169B8E5B7}" srcOrd="0" destOrd="0" presId="urn:microsoft.com/office/officeart/2009/3/layout/HorizontalOrganizationChart"/>
    <dgm:cxn modelId="{03E05FBB-8CF3-4062-9C82-01E8F4942AF3}" type="presOf" srcId="{5AECD105-FA7D-4739-8771-494271ED1CE5}" destId="{282AD531-A573-492C-B60B-D8C3B8CE97C5}" srcOrd="0" destOrd="0" presId="urn:microsoft.com/office/officeart/2009/3/layout/HorizontalOrganizationChart"/>
    <dgm:cxn modelId="{8087F365-DB03-4EAA-B374-8EA633031C62}" type="presOf" srcId="{B138C7C6-E24D-43DF-A8E5-D83FCDF1710A}" destId="{17F08DAB-22F2-4539-A237-F61AC82FDB3F}" srcOrd="0" destOrd="0" presId="urn:microsoft.com/office/officeart/2009/3/layout/HorizontalOrganizationChart"/>
    <dgm:cxn modelId="{41243866-C6A9-4ECB-94D6-FA6D08CCFBD8}" srcId="{8E2DF405-AEAA-4B0A-87CF-8453DB7F4F7D}" destId="{D1DD1F1B-81A3-4720-8401-9CED95F43A92}" srcOrd="2" destOrd="0" parTransId="{B138C7C6-E24D-43DF-A8E5-D83FCDF1710A}" sibTransId="{18578FD0-BBAF-4E83-8F71-5DFBD617E09E}"/>
    <dgm:cxn modelId="{4CF6A903-1871-4E71-B318-77CBF4F0E8C3}" type="presOf" srcId="{145B9B9A-DC8D-48FC-870D-989A0A251A7B}" destId="{0EEAF2D2-21D9-4B32-9CB6-29363ACAA284}" srcOrd="1" destOrd="0" presId="urn:microsoft.com/office/officeart/2009/3/layout/HorizontalOrganizationChart"/>
    <dgm:cxn modelId="{CCAA6497-FE04-418F-82A5-0E02250F68BC}" type="presOf" srcId="{F5DB1336-F861-4F45-80CD-219F44DD122B}" destId="{1F9DFE15-5B3F-4FE6-84E4-1A87B0DC78DF}" srcOrd="1" destOrd="0" presId="urn:microsoft.com/office/officeart/2009/3/layout/HorizontalOrganizationChart"/>
    <dgm:cxn modelId="{9D923F47-A18A-47C9-A5F8-760C52CCD12B}" type="presOf" srcId="{9D85AC32-7906-424F-80B4-E1545E3A6C7E}" destId="{F5B861D2-7CB5-49B2-A666-45660ADBA947}" srcOrd="1" destOrd="0" presId="urn:microsoft.com/office/officeart/2009/3/layout/HorizontalOrganizationChart"/>
    <dgm:cxn modelId="{54045266-5780-4C88-B386-64AE17F08FDA}" srcId="{8E2DF405-AEAA-4B0A-87CF-8453DB7F4F7D}" destId="{9D85AC32-7906-424F-80B4-E1545E3A6C7E}" srcOrd="7" destOrd="0" parTransId="{82C298BC-74F3-49A6-90DA-E9E4A4C7C028}" sibTransId="{0A110551-6F5D-4C5B-97D9-036114B74900}"/>
    <dgm:cxn modelId="{4F754D5F-EF3D-4B99-97E7-065BF3D88BB5}" type="presOf" srcId="{3B31EC9D-4096-4576-B897-284AAD622ACD}" destId="{9457258A-064D-4676-9C10-9A470F1A2E78}" srcOrd="1" destOrd="0" presId="urn:microsoft.com/office/officeart/2009/3/layout/HorizontalOrganizationChart"/>
    <dgm:cxn modelId="{F1E77053-1206-4541-8011-05ABDD16BAEE}" type="presOf" srcId="{8E2DF405-AEAA-4B0A-87CF-8453DB7F4F7D}" destId="{59843AED-4B45-49C0-8408-1CCD2FC85EF6}" srcOrd="1" destOrd="0" presId="urn:microsoft.com/office/officeart/2009/3/layout/HorizontalOrganizationChart"/>
    <dgm:cxn modelId="{9B9F75FF-6003-423A-A277-1E24C6CF86F5}" type="presOf" srcId="{38AE9FDF-804A-4FC1-8BCC-79E707D21E39}" destId="{E61FFBF0-985C-42BD-985A-E7350BF7F421}" srcOrd="0" destOrd="0" presId="urn:microsoft.com/office/officeart/2009/3/layout/HorizontalOrganizationChart"/>
    <dgm:cxn modelId="{897536A7-77F5-41C6-91B2-114791E6E9B5}" type="presOf" srcId="{D1DD1F1B-81A3-4720-8401-9CED95F43A92}" destId="{E2ACC248-D276-4BD8-8575-75BBB21AC667}" srcOrd="1" destOrd="0" presId="urn:microsoft.com/office/officeart/2009/3/layout/HorizontalOrganizationChart"/>
    <dgm:cxn modelId="{4EF30E37-4090-4498-A00C-F6001B3C6B46}" type="presOf" srcId="{696440AF-7B27-4384-A25F-101EDC6A0DDC}" destId="{FE981068-0986-4E2B-B843-F3AF64AE7D8D}" srcOrd="1" destOrd="0" presId="urn:microsoft.com/office/officeart/2009/3/layout/HorizontalOrganizationChart"/>
    <dgm:cxn modelId="{21EFA62E-A813-4CCD-9E38-2A8DCC15DECB}" srcId="{8E2DF405-AEAA-4B0A-87CF-8453DB7F4F7D}" destId="{6369D16F-2794-4AD0-834F-C73972FA2288}" srcOrd="5" destOrd="0" parTransId="{7E9C9BC1-9E1D-4426-9F5A-B2330C75C886}" sibTransId="{6EF53A7C-85C0-41EE-9C54-80C175F5460A}"/>
    <dgm:cxn modelId="{8EBE5698-97BC-4882-8EEF-4BB55FFB420E}" type="presOf" srcId="{6369D16F-2794-4AD0-834F-C73972FA2288}" destId="{ADA3E0B9-F728-4CB7-A720-9ED6D23BBB7A}" srcOrd="1" destOrd="0" presId="urn:microsoft.com/office/officeart/2009/3/layout/HorizontalOrganizationChart"/>
    <dgm:cxn modelId="{64F600E0-66F3-45F6-B152-5A2CA9343C27}" srcId="{8E2DF405-AEAA-4B0A-87CF-8453DB7F4F7D}" destId="{F5DB1336-F861-4F45-80CD-219F44DD122B}" srcOrd="1" destOrd="0" parTransId="{CE8CB2E9-0802-463C-A910-97D3C393415D}" sibTransId="{169A6135-5276-4CA7-845C-991A072DF41D}"/>
    <dgm:cxn modelId="{A4992F05-7A3C-4261-9D4E-059DE4EF3F45}" type="presOf" srcId="{231C5920-5794-4CCB-B2AB-C34C0D12E68B}" destId="{EB84A5F8-FF16-4EAB-9451-60974917E9CB}" srcOrd="0" destOrd="0" presId="urn:microsoft.com/office/officeart/2009/3/layout/HorizontalOrganizationChart"/>
    <dgm:cxn modelId="{7832D3EA-71D7-405E-8A32-03436273C444}" type="presOf" srcId="{7E9C9BC1-9E1D-4426-9F5A-B2330C75C886}" destId="{EA67116F-F4EA-48BF-9D23-4BF8E7C171D2}" srcOrd="0" destOrd="0" presId="urn:microsoft.com/office/officeart/2009/3/layout/HorizontalOrganizationChart"/>
    <dgm:cxn modelId="{2A46C5E6-A8BA-497D-99A0-6F8F5D35EC67}" type="presOf" srcId="{82C298BC-74F3-49A6-90DA-E9E4A4C7C028}" destId="{62F554FB-D837-4795-BDA4-4032E3B1661A}" srcOrd="0" destOrd="0" presId="urn:microsoft.com/office/officeart/2009/3/layout/HorizontalOrganizationChart"/>
    <dgm:cxn modelId="{A321CD25-40B9-48AD-8DCD-F82410529D08}" type="presOf" srcId="{8E2DF405-AEAA-4B0A-87CF-8453DB7F4F7D}" destId="{24CDFBD9-B3EF-4F29-8B0B-F4E9FD1AD2CA}" srcOrd="0" destOrd="0" presId="urn:microsoft.com/office/officeart/2009/3/layout/HorizontalOrganizationChart"/>
    <dgm:cxn modelId="{CF753012-9F5A-4F93-A85C-B991727FA725}" type="presOf" srcId="{D1DD1F1B-81A3-4720-8401-9CED95F43A92}" destId="{B72375E0-9ED0-4F16-896B-BDA03975AD08}" srcOrd="0" destOrd="0" presId="urn:microsoft.com/office/officeart/2009/3/layout/HorizontalOrganizationChart"/>
    <dgm:cxn modelId="{D18B734A-5280-4E26-A2CB-AA51A543FCB9}" type="presOf" srcId="{1FFE8814-3202-4C5D-A50D-9851D5D033A1}" destId="{9AACFDBE-3233-44CC-96B8-8A90CB8317B8}" srcOrd="0" destOrd="0" presId="urn:microsoft.com/office/officeart/2009/3/layout/HorizontalOrganizationChart"/>
    <dgm:cxn modelId="{5436D66C-8C3D-47B9-94A5-7D21389623F1}" type="presParOf" srcId="{9AACFDBE-3233-44CC-96B8-8A90CB8317B8}" destId="{C9EA6258-D863-40CC-BE3A-EEE45CE866CC}" srcOrd="0" destOrd="0" presId="urn:microsoft.com/office/officeart/2009/3/layout/HorizontalOrganizationChart"/>
    <dgm:cxn modelId="{4D26F69D-69CF-42A0-B05F-878B253DB2EF}" type="presParOf" srcId="{C9EA6258-D863-40CC-BE3A-EEE45CE866CC}" destId="{60D4F6A2-87A0-4B38-84ED-5FDBBB949875}" srcOrd="0" destOrd="0" presId="urn:microsoft.com/office/officeart/2009/3/layout/HorizontalOrganizationChart"/>
    <dgm:cxn modelId="{8D6A2CD3-EA5C-4FC6-819B-35F0EABC8E9B}" type="presParOf" srcId="{60D4F6A2-87A0-4B38-84ED-5FDBBB949875}" destId="{24CDFBD9-B3EF-4F29-8B0B-F4E9FD1AD2CA}" srcOrd="0" destOrd="0" presId="urn:microsoft.com/office/officeart/2009/3/layout/HorizontalOrganizationChart"/>
    <dgm:cxn modelId="{B77E29C9-7C23-49D3-8839-03B2EABB6C7C}" type="presParOf" srcId="{60D4F6A2-87A0-4B38-84ED-5FDBBB949875}" destId="{59843AED-4B45-49C0-8408-1CCD2FC85EF6}" srcOrd="1" destOrd="0" presId="urn:microsoft.com/office/officeart/2009/3/layout/HorizontalOrganizationChart"/>
    <dgm:cxn modelId="{1349F750-1263-406E-BA42-58E156D3BF98}" type="presParOf" srcId="{C9EA6258-D863-40CC-BE3A-EEE45CE866CC}" destId="{72278689-A049-4832-946E-77D3A07BD7DD}" srcOrd="1" destOrd="0" presId="urn:microsoft.com/office/officeart/2009/3/layout/HorizontalOrganizationChart"/>
    <dgm:cxn modelId="{072E2BB0-937A-4F5B-A42B-5F3DD833EC89}" type="presParOf" srcId="{72278689-A049-4832-946E-77D3A07BD7DD}" destId="{5CD643AB-B92A-4FF2-BD7B-74C9A95C1CCE}" srcOrd="0" destOrd="0" presId="urn:microsoft.com/office/officeart/2009/3/layout/HorizontalOrganizationChart"/>
    <dgm:cxn modelId="{28AB4E15-D9EB-48DA-A355-F4B725DB943E}" type="presParOf" srcId="{72278689-A049-4832-946E-77D3A07BD7DD}" destId="{E89A1E74-7E19-47EF-9F1F-77B95D7E4E2C}" srcOrd="1" destOrd="0" presId="urn:microsoft.com/office/officeart/2009/3/layout/HorizontalOrganizationChart"/>
    <dgm:cxn modelId="{E7BAC7A4-B58A-4B28-A6C8-097AC874F03E}" type="presParOf" srcId="{E89A1E74-7E19-47EF-9F1F-77B95D7E4E2C}" destId="{AAF35B20-8FA9-4B94-8D1B-A4ECF86A40FD}" srcOrd="0" destOrd="0" presId="urn:microsoft.com/office/officeart/2009/3/layout/HorizontalOrganizationChart"/>
    <dgm:cxn modelId="{306161E3-1FA8-475F-ABC4-7B759C9AACC3}" type="presParOf" srcId="{AAF35B20-8FA9-4B94-8D1B-A4ECF86A40FD}" destId="{3DAA0264-FD61-42E8-BCF7-7105EB722CF9}" srcOrd="0" destOrd="0" presId="urn:microsoft.com/office/officeart/2009/3/layout/HorizontalOrganizationChart"/>
    <dgm:cxn modelId="{6FA0EBC6-F913-405D-909A-56E16460C18C}" type="presParOf" srcId="{AAF35B20-8FA9-4B94-8D1B-A4ECF86A40FD}" destId="{1F9DFE15-5B3F-4FE6-84E4-1A87B0DC78DF}" srcOrd="1" destOrd="0" presId="urn:microsoft.com/office/officeart/2009/3/layout/HorizontalOrganizationChart"/>
    <dgm:cxn modelId="{8A90A0D4-6211-4FC5-88E8-0ACDE9078EF1}" type="presParOf" srcId="{E89A1E74-7E19-47EF-9F1F-77B95D7E4E2C}" destId="{A166B126-F52E-4949-995E-1C0DCE0F3F54}" srcOrd="1" destOrd="0" presId="urn:microsoft.com/office/officeart/2009/3/layout/HorizontalOrganizationChart"/>
    <dgm:cxn modelId="{E6E64683-2EB4-4A56-AA4A-D2222C40138F}" type="presParOf" srcId="{E89A1E74-7E19-47EF-9F1F-77B95D7E4E2C}" destId="{BC8E99D9-E82D-4057-A303-6D9BF7A42F1A}" srcOrd="2" destOrd="0" presId="urn:microsoft.com/office/officeart/2009/3/layout/HorizontalOrganizationChart"/>
    <dgm:cxn modelId="{0B36EA0C-C7AA-4D8D-B331-0BAC11B1A719}" type="presParOf" srcId="{72278689-A049-4832-946E-77D3A07BD7DD}" destId="{17F08DAB-22F2-4539-A237-F61AC82FDB3F}" srcOrd="2" destOrd="0" presId="urn:microsoft.com/office/officeart/2009/3/layout/HorizontalOrganizationChart"/>
    <dgm:cxn modelId="{D14211AE-6D6A-46F2-BA46-319EE124BB93}" type="presParOf" srcId="{72278689-A049-4832-946E-77D3A07BD7DD}" destId="{F359E18B-DCA8-411F-B4AC-04C146BFB752}" srcOrd="3" destOrd="0" presId="urn:microsoft.com/office/officeart/2009/3/layout/HorizontalOrganizationChart"/>
    <dgm:cxn modelId="{1507094D-F46A-4C12-BC3E-31F0AC295227}" type="presParOf" srcId="{F359E18B-DCA8-411F-B4AC-04C146BFB752}" destId="{48C7CA1B-AA41-4C87-ADA8-C0F1D7EB72F5}" srcOrd="0" destOrd="0" presId="urn:microsoft.com/office/officeart/2009/3/layout/HorizontalOrganizationChart"/>
    <dgm:cxn modelId="{8560BB79-E4ED-48C4-81AB-7DBBA7878A51}" type="presParOf" srcId="{48C7CA1B-AA41-4C87-ADA8-C0F1D7EB72F5}" destId="{B72375E0-9ED0-4F16-896B-BDA03975AD08}" srcOrd="0" destOrd="0" presId="urn:microsoft.com/office/officeart/2009/3/layout/HorizontalOrganizationChart"/>
    <dgm:cxn modelId="{ADBFD46F-542E-402E-A6BD-744E4FC80691}" type="presParOf" srcId="{48C7CA1B-AA41-4C87-ADA8-C0F1D7EB72F5}" destId="{E2ACC248-D276-4BD8-8575-75BBB21AC667}" srcOrd="1" destOrd="0" presId="urn:microsoft.com/office/officeart/2009/3/layout/HorizontalOrganizationChart"/>
    <dgm:cxn modelId="{05B260AF-A72A-4CD8-A511-8CC8C4D492C9}" type="presParOf" srcId="{F359E18B-DCA8-411F-B4AC-04C146BFB752}" destId="{3290055A-5B70-43CC-AA97-0878C6076D31}" srcOrd="1" destOrd="0" presId="urn:microsoft.com/office/officeart/2009/3/layout/HorizontalOrganizationChart"/>
    <dgm:cxn modelId="{CCDA0201-37BB-4DA4-A443-BAAE24F1D5A2}" type="presParOf" srcId="{F359E18B-DCA8-411F-B4AC-04C146BFB752}" destId="{45D52D9E-8821-4ADF-80B7-FF3588E2A875}" srcOrd="2" destOrd="0" presId="urn:microsoft.com/office/officeart/2009/3/layout/HorizontalOrganizationChart"/>
    <dgm:cxn modelId="{A51F90A1-A64B-4D51-AF92-6B2425C7E636}" type="presParOf" srcId="{72278689-A049-4832-946E-77D3A07BD7DD}" destId="{EB84A5F8-FF16-4EAB-9451-60974917E9CB}" srcOrd="4" destOrd="0" presId="urn:microsoft.com/office/officeart/2009/3/layout/HorizontalOrganizationChart"/>
    <dgm:cxn modelId="{E99D4D4A-B502-4737-95BD-B3C58F19120B}" type="presParOf" srcId="{72278689-A049-4832-946E-77D3A07BD7DD}" destId="{1C16FA8F-32B3-4055-9654-48774C09DCB3}" srcOrd="5" destOrd="0" presId="urn:microsoft.com/office/officeart/2009/3/layout/HorizontalOrganizationChart"/>
    <dgm:cxn modelId="{53570990-5F36-415C-8F09-634F1717F4D8}" type="presParOf" srcId="{1C16FA8F-32B3-4055-9654-48774C09DCB3}" destId="{361C570F-6E89-43A0-85C7-B87952C5D7F7}" srcOrd="0" destOrd="0" presId="urn:microsoft.com/office/officeart/2009/3/layout/HorizontalOrganizationChart"/>
    <dgm:cxn modelId="{077ACB49-5C60-400F-8FC9-80C4D9FF7984}" type="presParOf" srcId="{361C570F-6E89-43A0-85C7-B87952C5D7F7}" destId="{7DC9A24C-0114-4598-8E1F-931A3FC696FD}" srcOrd="0" destOrd="0" presId="urn:microsoft.com/office/officeart/2009/3/layout/HorizontalOrganizationChart"/>
    <dgm:cxn modelId="{4D9CA1C6-43DE-433B-AAB4-8ADE54A78E6C}" type="presParOf" srcId="{361C570F-6E89-43A0-85C7-B87952C5D7F7}" destId="{47498088-EE1D-4185-BBAD-213331AF1481}" srcOrd="1" destOrd="0" presId="urn:microsoft.com/office/officeart/2009/3/layout/HorizontalOrganizationChart"/>
    <dgm:cxn modelId="{EC4B0657-C8C5-4308-9318-5AFAA77323F6}" type="presParOf" srcId="{1C16FA8F-32B3-4055-9654-48774C09DCB3}" destId="{2592FCC3-E988-4F5E-85F2-D464D754E405}" srcOrd="1" destOrd="0" presId="urn:microsoft.com/office/officeart/2009/3/layout/HorizontalOrganizationChart"/>
    <dgm:cxn modelId="{D8578591-70FC-420F-935E-0CC4B9B6E911}" type="presParOf" srcId="{1C16FA8F-32B3-4055-9654-48774C09DCB3}" destId="{82C0624E-DFB9-4BEB-835E-68620B759E50}" srcOrd="2" destOrd="0" presId="urn:microsoft.com/office/officeart/2009/3/layout/HorizontalOrganizationChart"/>
    <dgm:cxn modelId="{CADBC2A9-6F6B-4420-B9F7-CC2596AA5A3B}" type="presParOf" srcId="{72278689-A049-4832-946E-77D3A07BD7DD}" destId="{E61FFBF0-985C-42BD-985A-E7350BF7F421}" srcOrd="6" destOrd="0" presId="urn:microsoft.com/office/officeart/2009/3/layout/HorizontalOrganizationChart"/>
    <dgm:cxn modelId="{E9AA45D7-070A-41B7-A770-1214DEFE6E4F}" type="presParOf" srcId="{72278689-A049-4832-946E-77D3A07BD7DD}" destId="{415253D6-4176-4E9F-A4F7-1545D7C8D60E}" srcOrd="7" destOrd="0" presId="urn:microsoft.com/office/officeart/2009/3/layout/HorizontalOrganizationChart"/>
    <dgm:cxn modelId="{6EE659E3-29A2-4A6E-B33F-45AE21A49A29}" type="presParOf" srcId="{415253D6-4176-4E9F-A4F7-1545D7C8D60E}" destId="{93493474-6A75-43FF-A8FC-570024F951AC}" srcOrd="0" destOrd="0" presId="urn:microsoft.com/office/officeart/2009/3/layout/HorizontalOrganizationChart"/>
    <dgm:cxn modelId="{C3B1AE94-8FDB-410D-AC48-471832CA93EA}" type="presParOf" srcId="{93493474-6A75-43FF-A8FC-570024F951AC}" destId="{02D10A70-372E-42EB-AAE0-CDA6885FF04A}" srcOrd="0" destOrd="0" presId="urn:microsoft.com/office/officeart/2009/3/layout/HorizontalOrganizationChart"/>
    <dgm:cxn modelId="{A036B672-E4E3-4036-85EE-48A0AC051AB9}" type="presParOf" srcId="{93493474-6A75-43FF-A8FC-570024F951AC}" destId="{FE981068-0986-4E2B-B843-F3AF64AE7D8D}" srcOrd="1" destOrd="0" presId="urn:microsoft.com/office/officeart/2009/3/layout/HorizontalOrganizationChart"/>
    <dgm:cxn modelId="{FBD4B92B-8194-42B1-A3CC-767C22E2AB9B}" type="presParOf" srcId="{415253D6-4176-4E9F-A4F7-1545D7C8D60E}" destId="{485231D4-8A2C-4F3C-BCAA-8012392DD298}" srcOrd="1" destOrd="0" presId="urn:microsoft.com/office/officeart/2009/3/layout/HorizontalOrganizationChart"/>
    <dgm:cxn modelId="{56C11607-FD33-47FB-BE50-BDA23CEDABAF}" type="presParOf" srcId="{415253D6-4176-4E9F-A4F7-1545D7C8D60E}" destId="{11C0FAAA-0A18-4853-8C13-78C0EBE7143E}" srcOrd="2" destOrd="0" presId="urn:microsoft.com/office/officeart/2009/3/layout/HorizontalOrganizationChart"/>
    <dgm:cxn modelId="{BE80E38E-4C3E-4BB5-9D84-27E71FC4688A}" type="presParOf" srcId="{72278689-A049-4832-946E-77D3A07BD7DD}" destId="{EA67116F-F4EA-48BF-9D23-4BF8E7C171D2}" srcOrd="8" destOrd="0" presId="urn:microsoft.com/office/officeart/2009/3/layout/HorizontalOrganizationChart"/>
    <dgm:cxn modelId="{605B7C09-BD9C-4C5D-B06F-8FB6AEAAB245}" type="presParOf" srcId="{72278689-A049-4832-946E-77D3A07BD7DD}" destId="{DD219346-A017-41E1-BAB4-EFBE5E2E6411}" srcOrd="9" destOrd="0" presId="urn:microsoft.com/office/officeart/2009/3/layout/HorizontalOrganizationChart"/>
    <dgm:cxn modelId="{B26D7612-0831-4C09-9B43-F5E7C43EA375}" type="presParOf" srcId="{DD219346-A017-41E1-BAB4-EFBE5E2E6411}" destId="{CE0EA2F8-A01B-4D8D-B637-0BB69D744213}" srcOrd="0" destOrd="0" presId="urn:microsoft.com/office/officeart/2009/3/layout/HorizontalOrganizationChart"/>
    <dgm:cxn modelId="{11A5FEF6-4A51-49E1-8DBE-30AF92A03450}" type="presParOf" srcId="{CE0EA2F8-A01B-4D8D-B637-0BB69D744213}" destId="{CAFD552C-DFCA-4F9E-8313-ECD169B8E5B7}" srcOrd="0" destOrd="0" presId="urn:microsoft.com/office/officeart/2009/3/layout/HorizontalOrganizationChart"/>
    <dgm:cxn modelId="{844006F5-BE97-4B41-BF81-BC933EC3A9E2}" type="presParOf" srcId="{CE0EA2F8-A01B-4D8D-B637-0BB69D744213}" destId="{ADA3E0B9-F728-4CB7-A720-9ED6D23BBB7A}" srcOrd="1" destOrd="0" presId="urn:microsoft.com/office/officeart/2009/3/layout/HorizontalOrganizationChart"/>
    <dgm:cxn modelId="{62A9BC5B-E38E-4B6B-8C75-A6BE5F574157}" type="presParOf" srcId="{DD219346-A017-41E1-BAB4-EFBE5E2E6411}" destId="{8628FE7F-5ACA-46CC-ABD1-F4136F3AEB8D}" srcOrd="1" destOrd="0" presId="urn:microsoft.com/office/officeart/2009/3/layout/HorizontalOrganizationChart"/>
    <dgm:cxn modelId="{2746CD0E-D417-44F0-A0B2-381618507C7D}" type="presParOf" srcId="{DD219346-A017-41E1-BAB4-EFBE5E2E6411}" destId="{4231DA5C-8BB6-4075-8B35-D63591C81772}" srcOrd="2" destOrd="0" presId="urn:microsoft.com/office/officeart/2009/3/layout/HorizontalOrganizationChart"/>
    <dgm:cxn modelId="{07020F6F-08AC-46D8-8CAE-DAF2C2357CB1}" type="presParOf" srcId="{72278689-A049-4832-946E-77D3A07BD7DD}" destId="{45A7BA53-0961-4DFF-9039-80B9BA6371FE}" srcOrd="10" destOrd="0" presId="urn:microsoft.com/office/officeart/2009/3/layout/HorizontalOrganizationChart"/>
    <dgm:cxn modelId="{9F9F6A7E-FC5B-4C2E-94B5-75EDBD2CA626}" type="presParOf" srcId="{72278689-A049-4832-946E-77D3A07BD7DD}" destId="{3B8B674F-69E8-4CCD-945B-85F1BDC9C968}" srcOrd="11" destOrd="0" presId="urn:microsoft.com/office/officeart/2009/3/layout/HorizontalOrganizationChart"/>
    <dgm:cxn modelId="{692F136C-5459-4C07-B671-011CB23038E6}" type="presParOf" srcId="{3B8B674F-69E8-4CCD-945B-85F1BDC9C968}" destId="{8CF339BA-976C-493B-B94E-85D1680C1B0E}" srcOrd="0" destOrd="0" presId="urn:microsoft.com/office/officeart/2009/3/layout/HorizontalOrganizationChart"/>
    <dgm:cxn modelId="{642C5B58-BA95-42D6-9F74-BD4640EC3CFD}" type="presParOf" srcId="{8CF339BA-976C-493B-B94E-85D1680C1B0E}" destId="{7F7F81DF-87E4-4E4C-BF1E-960FA38106FD}" srcOrd="0" destOrd="0" presId="urn:microsoft.com/office/officeart/2009/3/layout/HorizontalOrganizationChart"/>
    <dgm:cxn modelId="{B84257E8-C570-41AA-BB2D-08B05AA39F7E}" type="presParOf" srcId="{8CF339BA-976C-493B-B94E-85D1680C1B0E}" destId="{0EEAF2D2-21D9-4B32-9CB6-29363ACAA284}" srcOrd="1" destOrd="0" presId="urn:microsoft.com/office/officeart/2009/3/layout/HorizontalOrganizationChart"/>
    <dgm:cxn modelId="{D6D996DB-1F4D-430E-87A9-057F2260F2A6}" type="presParOf" srcId="{3B8B674F-69E8-4CCD-945B-85F1BDC9C968}" destId="{9532729A-9182-4F31-A264-8004F799AEC2}" srcOrd="1" destOrd="0" presId="urn:microsoft.com/office/officeart/2009/3/layout/HorizontalOrganizationChart"/>
    <dgm:cxn modelId="{55AA8ECF-4E7E-41EE-BF66-855D41007F07}" type="presParOf" srcId="{3B8B674F-69E8-4CCD-945B-85F1BDC9C968}" destId="{F8A9C022-15A2-4AC4-8A9B-AF26562C29C7}" srcOrd="2" destOrd="0" presId="urn:microsoft.com/office/officeart/2009/3/layout/HorizontalOrganizationChart"/>
    <dgm:cxn modelId="{397C42B2-25C2-4830-BEF3-870A104563B3}" type="presParOf" srcId="{72278689-A049-4832-946E-77D3A07BD7DD}" destId="{62F554FB-D837-4795-BDA4-4032E3B1661A}" srcOrd="12" destOrd="0" presId="urn:microsoft.com/office/officeart/2009/3/layout/HorizontalOrganizationChart"/>
    <dgm:cxn modelId="{5F204253-0514-4158-91B9-0AFCC6AC7C34}" type="presParOf" srcId="{72278689-A049-4832-946E-77D3A07BD7DD}" destId="{3C301CCE-9AE4-4E22-B5DA-4CC87C09EFFA}" srcOrd="13" destOrd="0" presId="urn:microsoft.com/office/officeart/2009/3/layout/HorizontalOrganizationChart"/>
    <dgm:cxn modelId="{451B5BBB-96A4-489A-8B75-ED34BDA9DC33}" type="presParOf" srcId="{3C301CCE-9AE4-4E22-B5DA-4CC87C09EFFA}" destId="{9E75D193-B0C2-4D72-AD64-C0CCC1C81DA6}" srcOrd="0" destOrd="0" presId="urn:microsoft.com/office/officeart/2009/3/layout/HorizontalOrganizationChart"/>
    <dgm:cxn modelId="{78C8F654-476A-466B-834E-FC1163C2C99E}" type="presParOf" srcId="{9E75D193-B0C2-4D72-AD64-C0CCC1C81DA6}" destId="{1B060F35-74D3-4621-AFD6-1671B0A90CE8}" srcOrd="0" destOrd="0" presId="urn:microsoft.com/office/officeart/2009/3/layout/HorizontalOrganizationChart"/>
    <dgm:cxn modelId="{86136A3D-9451-48FE-9F15-0425D0FE1C6F}" type="presParOf" srcId="{9E75D193-B0C2-4D72-AD64-C0CCC1C81DA6}" destId="{F5B861D2-7CB5-49B2-A666-45660ADBA947}" srcOrd="1" destOrd="0" presId="urn:microsoft.com/office/officeart/2009/3/layout/HorizontalOrganizationChart"/>
    <dgm:cxn modelId="{A1B415AC-A470-412D-9BE4-D02288650189}" type="presParOf" srcId="{3C301CCE-9AE4-4E22-B5DA-4CC87C09EFFA}" destId="{29B116BE-5984-4528-9782-4FF61F467F91}" srcOrd="1" destOrd="0" presId="urn:microsoft.com/office/officeart/2009/3/layout/HorizontalOrganizationChart"/>
    <dgm:cxn modelId="{52415E5B-0AF1-4099-B703-FD064DE1B1BA}" type="presParOf" srcId="{3C301CCE-9AE4-4E22-B5DA-4CC87C09EFFA}" destId="{7E4C0498-B60E-41A5-BCAB-86FBFDEDA41A}" srcOrd="2" destOrd="0" presId="urn:microsoft.com/office/officeart/2009/3/layout/HorizontalOrganizationChart"/>
    <dgm:cxn modelId="{DE5BF3C8-6A11-42EF-9250-A54E7B0EAF6D}" type="presParOf" srcId="{C9EA6258-D863-40CC-BE3A-EEE45CE866CC}" destId="{6C5DEADB-FFBB-4FC7-BCC7-A2F9CADF2334}" srcOrd="2" destOrd="0" presId="urn:microsoft.com/office/officeart/2009/3/layout/HorizontalOrganizationChart"/>
    <dgm:cxn modelId="{AA78E958-415F-4640-9430-B0C487005052}" type="presParOf" srcId="{6C5DEADB-FFBB-4FC7-BCC7-A2F9CADF2334}" destId="{282AD531-A573-492C-B60B-D8C3B8CE97C5}" srcOrd="0" destOrd="0" presId="urn:microsoft.com/office/officeart/2009/3/layout/HorizontalOrganizationChart"/>
    <dgm:cxn modelId="{F46B1B8B-18DA-47CA-91AD-0704F50D4E05}" type="presParOf" srcId="{6C5DEADB-FFBB-4FC7-BCC7-A2F9CADF2334}" destId="{1D494597-705B-4622-BCB9-A1A1CEB9F311}" srcOrd="1" destOrd="0" presId="urn:microsoft.com/office/officeart/2009/3/layout/HorizontalOrganizationChart"/>
    <dgm:cxn modelId="{B60C392E-EB93-46BE-80E9-CFC056E74F47}" type="presParOf" srcId="{1D494597-705B-4622-BCB9-A1A1CEB9F311}" destId="{21D4DC48-5213-482B-A500-EB8CC91DEC3D}" srcOrd="0" destOrd="0" presId="urn:microsoft.com/office/officeart/2009/3/layout/HorizontalOrganizationChart"/>
    <dgm:cxn modelId="{A0762D0C-F9C4-4CB9-830B-E257B96A468A}" type="presParOf" srcId="{21D4DC48-5213-482B-A500-EB8CC91DEC3D}" destId="{76488AF6-B58A-495F-9B6B-65D6E7E46B00}" srcOrd="0" destOrd="0" presId="urn:microsoft.com/office/officeart/2009/3/layout/HorizontalOrganizationChart"/>
    <dgm:cxn modelId="{0E8A35D4-F811-42A6-B600-0E17A4197AF7}" type="presParOf" srcId="{21D4DC48-5213-482B-A500-EB8CC91DEC3D}" destId="{9457258A-064D-4676-9C10-9A470F1A2E78}" srcOrd="1" destOrd="0" presId="urn:microsoft.com/office/officeart/2009/3/layout/HorizontalOrganizationChart"/>
    <dgm:cxn modelId="{5EA7ACCB-C497-4BB2-85EB-2CA482117FD9}" type="presParOf" srcId="{1D494597-705B-4622-BCB9-A1A1CEB9F311}" destId="{9C9A4D2C-D324-4DF6-841E-BDC0BD5330C0}" srcOrd="1" destOrd="0" presId="urn:microsoft.com/office/officeart/2009/3/layout/HorizontalOrganizationChart"/>
    <dgm:cxn modelId="{EB114DB9-6597-430C-91B5-28757AFEBFDF}" type="presParOf" srcId="{1D494597-705B-4622-BCB9-A1A1CEB9F311}" destId="{995EFD48-FD91-40AD-98AD-896E6C973B4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15ACC-C8B1-403C-8549-7BEAB4C91FE8}"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lang="es-EC"/>
        </a:p>
      </dgm:t>
    </dgm:pt>
    <dgm:pt modelId="{BBF39E35-1EB4-4EC1-AFC5-95148BF26D02}" type="asst">
      <dgm:prSet phldrT="[Texto]" custT="1"/>
      <dgm:spPr/>
      <dgm:t>
        <a:bodyPr/>
        <a:lstStyle/>
        <a:p>
          <a:r>
            <a:rPr lang="es-EC" sz="1200" b="1">
              <a:latin typeface="Times New Roman" panose="02020603050405020304" pitchFamily="18" charset="0"/>
              <a:cs typeface="Times New Roman" panose="02020603050405020304" pitchFamily="18" charset="0"/>
            </a:rPr>
            <a:t>Métodos de regresión</a:t>
          </a:r>
        </a:p>
      </dgm:t>
    </dgm:pt>
    <dgm:pt modelId="{D0146429-6567-487F-AF59-FA082C198BE7}" type="parTrans" cxnId="{C6DF4890-E0BF-4F9A-9993-0DF9FEC0FF86}">
      <dgm:prSet/>
      <dgm:spPr/>
      <dgm:t>
        <a:bodyPr/>
        <a:lstStyle/>
        <a:p>
          <a:endParaRPr lang="es-EC" sz="1200" b="1">
            <a:latin typeface="Times New Roman" panose="02020603050405020304" pitchFamily="18" charset="0"/>
            <a:cs typeface="Times New Roman" panose="02020603050405020304" pitchFamily="18" charset="0"/>
          </a:endParaRPr>
        </a:p>
      </dgm:t>
    </dgm:pt>
    <dgm:pt modelId="{3D2BCF4B-B9A8-4928-9DF0-32DA399A8F9B}" type="sibTrans" cxnId="{C6DF4890-E0BF-4F9A-9993-0DF9FEC0FF86}">
      <dgm:prSet/>
      <dgm:spPr/>
      <dgm:t>
        <a:bodyPr/>
        <a:lstStyle/>
        <a:p>
          <a:endParaRPr lang="es-EC" sz="1200" b="1">
            <a:latin typeface="Times New Roman" panose="02020603050405020304" pitchFamily="18" charset="0"/>
            <a:cs typeface="Times New Roman" panose="02020603050405020304" pitchFamily="18" charset="0"/>
          </a:endParaRPr>
        </a:p>
      </dgm:t>
    </dgm:pt>
    <dgm:pt modelId="{491445B1-F78B-4855-B481-A989E40C4A7D}">
      <dgm:prSet phldrT="[Texto]" custT="1"/>
      <dgm:spPr/>
      <dgm:t>
        <a:bodyPr/>
        <a:lstStyle/>
        <a:p>
          <a:r>
            <a:rPr lang="es-EC" sz="1200" b="1">
              <a:latin typeface="Times New Roman" panose="02020603050405020304" pitchFamily="18" charset="0"/>
              <a:cs typeface="Times New Roman" panose="02020603050405020304" pitchFamily="18" charset="0"/>
            </a:rPr>
            <a:t>Multiple</a:t>
          </a:r>
        </a:p>
      </dgm:t>
    </dgm:pt>
    <dgm:pt modelId="{A2506FC4-CF4F-4967-93B3-07AA0E3764E6}" type="parTrans" cxnId="{065D002C-01B1-4F4B-8DF5-3BF309816381}">
      <dgm:prSet/>
      <dgm:spPr/>
      <dgm:t>
        <a:bodyPr/>
        <a:lstStyle/>
        <a:p>
          <a:endParaRPr lang="es-EC" sz="1200" b="1">
            <a:latin typeface="Times New Roman" panose="02020603050405020304" pitchFamily="18" charset="0"/>
            <a:cs typeface="Times New Roman" panose="02020603050405020304" pitchFamily="18" charset="0"/>
          </a:endParaRPr>
        </a:p>
      </dgm:t>
    </dgm:pt>
    <dgm:pt modelId="{8E358A2B-A717-4737-B9BA-709BF9C406D2}" type="sibTrans" cxnId="{065D002C-01B1-4F4B-8DF5-3BF309816381}">
      <dgm:prSet/>
      <dgm:spPr/>
      <dgm:t>
        <a:bodyPr/>
        <a:lstStyle/>
        <a:p>
          <a:endParaRPr lang="es-EC" sz="1200" b="1">
            <a:latin typeface="Times New Roman" panose="02020603050405020304" pitchFamily="18" charset="0"/>
            <a:cs typeface="Times New Roman" panose="02020603050405020304" pitchFamily="18" charset="0"/>
          </a:endParaRPr>
        </a:p>
      </dgm:t>
    </dgm:pt>
    <dgm:pt modelId="{066205AE-EA4A-493D-B79E-C13FEF7FAE05}">
      <dgm:prSet phldrT="[Texto]" custT="1"/>
      <dgm:spPr/>
      <dgm:t>
        <a:bodyPr/>
        <a:lstStyle/>
        <a:p>
          <a:r>
            <a:rPr lang="es-EC" sz="1200" b="1">
              <a:latin typeface="Times New Roman" panose="02020603050405020304" pitchFamily="18" charset="0"/>
              <a:cs typeface="Times New Roman" panose="02020603050405020304" pitchFamily="18" charset="0"/>
            </a:rPr>
            <a:t>Lineal</a:t>
          </a:r>
        </a:p>
      </dgm:t>
    </dgm:pt>
    <dgm:pt modelId="{846CF9DF-94EA-47CA-A603-F3C6A233797F}" type="parTrans" cxnId="{1F6C7B83-9424-4A18-B3DA-ECC6C72C6F2D}">
      <dgm:prSet/>
      <dgm:spPr/>
      <dgm:t>
        <a:bodyPr/>
        <a:lstStyle/>
        <a:p>
          <a:endParaRPr lang="es-EC" sz="1200" b="1">
            <a:latin typeface="Times New Roman" panose="02020603050405020304" pitchFamily="18" charset="0"/>
            <a:cs typeface="Times New Roman" panose="02020603050405020304" pitchFamily="18" charset="0"/>
          </a:endParaRPr>
        </a:p>
      </dgm:t>
    </dgm:pt>
    <dgm:pt modelId="{4493B5B1-628D-462A-AB5C-D01805C7E6A3}" type="sibTrans" cxnId="{1F6C7B83-9424-4A18-B3DA-ECC6C72C6F2D}">
      <dgm:prSet/>
      <dgm:spPr/>
      <dgm:t>
        <a:bodyPr/>
        <a:lstStyle/>
        <a:p>
          <a:endParaRPr lang="es-EC" sz="1200" b="1">
            <a:latin typeface="Times New Roman" panose="02020603050405020304" pitchFamily="18" charset="0"/>
            <a:cs typeface="Times New Roman" panose="02020603050405020304" pitchFamily="18" charset="0"/>
          </a:endParaRPr>
        </a:p>
      </dgm:t>
    </dgm:pt>
    <dgm:pt modelId="{FBF6D6B0-10EF-4821-B7D7-1F5DEA9E6EFF}">
      <dgm:prSet phldrT="[Texto]" custT="1"/>
      <dgm:spPr/>
      <dgm:t>
        <a:bodyPr/>
        <a:lstStyle/>
        <a:p>
          <a:r>
            <a:rPr lang="es-EC" sz="1200" b="1">
              <a:latin typeface="Times New Roman" panose="02020603050405020304" pitchFamily="18" charset="0"/>
              <a:cs typeface="Times New Roman" panose="02020603050405020304" pitchFamily="18" charset="0"/>
            </a:rPr>
            <a:t>Potencial</a:t>
          </a:r>
        </a:p>
      </dgm:t>
    </dgm:pt>
    <dgm:pt modelId="{047BE7D6-B226-4B4A-84E9-EF09E0EA4548}" type="parTrans" cxnId="{EDDB8342-9F11-4C2B-8168-FC562A8024DB}">
      <dgm:prSet/>
      <dgm:spPr/>
      <dgm:t>
        <a:bodyPr/>
        <a:lstStyle/>
        <a:p>
          <a:endParaRPr lang="es-EC" sz="1200" b="1">
            <a:latin typeface="Times New Roman" panose="02020603050405020304" pitchFamily="18" charset="0"/>
            <a:cs typeface="Times New Roman" panose="02020603050405020304" pitchFamily="18" charset="0"/>
          </a:endParaRPr>
        </a:p>
      </dgm:t>
    </dgm:pt>
    <dgm:pt modelId="{F5B389BF-D027-40FB-A525-6D743714FE7D}" type="sibTrans" cxnId="{EDDB8342-9F11-4C2B-8168-FC562A8024DB}">
      <dgm:prSet/>
      <dgm:spPr/>
      <dgm:t>
        <a:bodyPr/>
        <a:lstStyle/>
        <a:p>
          <a:endParaRPr lang="es-EC" sz="1200" b="1">
            <a:latin typeface="Times New Roman" panose="02020603050405020304" pitchFamily="18" charset="0"/>
            <a:cs typeface="Times New Roman" panose="02020603050405020304" pitchFamily="18" charset="0"/>
          </a:endParaRPr>
        </a:p>
      </dgm:t>
    </dgm:pt>
    <dgm:pt modelId="{AFEC7BFA-DC8F-4FEC-8E98-6DC84074937E}">
      <dgm:prSet phldrT="[Texto]" custT="1"/>
      <dgm:spPr/>
      <dgm:t>
        <a:bodyPr/>
        <a:lstStyle/>
        <a:p>
          <a:r>
            <a:rPr lang="es-EC" sz="1200" b="1">
              <a:latin typeface="Times New Roman" panose="02020603050405020304" pitchFamily="18" charset="0"/>
              <a:cs typeface="Times New Roman" panose="02020603050405020304" pitchFamily="18" charset="0"/>
            </a:rPr>
            <a:t>Logaritmica</a:t>
          </a:r>
        </a:p>
      </dgm:t>
    </dgm:pt>
    <dgm:pt modelId="{EB9BABB3-AEA0-4135-A524-16524550ED76}" type="parTrans" cxnId="{FAB43298-CD1D-4B19-92B2-0EB8C54CF405}">
      <dgm:prSet/>
      <dgm:spPr/>
      <dgm:t>
        <a:bodyPr/>
        <a:lstStyle/>
        <a:p>
          <a:endParaRPr lang="es-EC" sz="1200" b="1">
            <a:latin typeface="Times New Roman" panose="02020603050405020304" pitchFamily="18" charset="0"/>
            <a:cs typeface="Times New Roman" panose="02020603050405020304" pitchFamily="18" charset="0"/>
          </a:endParaRPr>
        </a:p>
      </dgm:t>
    </dgm:pt>
    <dgm:pt modelId="{0D97486C-FF2F-4B2F-A754-65662CC60EFD}" type="sibTrans" cxnId="{FAB43298-CD1D-4B19-92B2-0EB8C54CF405}">
      <dgm:prSet/>
      <dgm:spPr/>
      <dgm:t>
        <a:bodyPr/>
        <a:lstStyle/>
        <a:p>
          <a:endParaRPr lang="es-EC" sz="1200" b="1">
            <a:latin typeface="Times New Roman" panose="02020603050405020304" pitchFamily="18" charset="0"/>
            <a:cs typeface="Times New Roman" panose="02020603050405020304" pitchFamily="18" charset="0"/>
          </a:endParaRPr>
        </a:p>
      </dgm:t>
    </dgm:pt>
    <dgm:pt modelId="{7BF07BFF-36D4-4894-A715-9C8EB8F9ADD1}">
      <dgm:prSet phldrT="[Texto]" custT="1"/>
      <dgm:spPr/>
      <dgm:t>
        <a:bodyPr/>
        <a:lstStyle/>
        <a:p>
          <a:r>
            <a:rPr lang="es-EC" sz="1200" b="1">
              <a:latin typeface="Times New Roman" panose="02020603050405020304" pitchFamily="18" charset="0"/>
              <a:cs typeface="Times New Roman" panose="02020603050405020304" pitchFamily="18" charset="0"/>
            </a:rPr>
            <a:t>Exponencial</a:t>
          </a:r>
        </a:p>
      </dgm:t>
    </dgm:pt>
    <dgm:pt modelId="{34027FBC-F536-4409-A2DE-71550B3298ED}" type="parTrans" cxnId="{7CE3F5FA-9FD3-42BF-BB0D-5CD9C374B8A0}">
      <dgm:prSet/>
      <dgm:spPr/>
      <dgm:t>
        <a:bodyPr/>
        <a:lstStyle/>
        <a:p>
          <a:endParaRPr lang="es-EC" sz="1200" b="1">
            <a:latin typeface="Times New Roman" panose="02020603050405020304" pitchFamily="18" charset="0"/>
            <a:cs typeface="Times New Roman" panose="02020603050405020304" pitchFamily="18" charset="0"/>
          </a:endParaRPr>
        </a:p>
      </dgm:t>
    </dgm:pt>
    <dgm:pt modelId="{225EA033-1418-4B31-B7DC-D2B6C235A260}" type="sibTrans" cxnId="{7CE3F5FA-9FD3-42BF-BB0D-5CD9C374B8A0}">
      <dgm:prSet/>
      <dgm:spPr/>
      <dgm:t>
        <a:bodyPr/>
        <a:lstStyle/>
        <a:p>
          <a:endParaRPr lang="es-EC" sz="1200" b="1">
            <a:latin typeface="Times New Roman" panose="02020603050405020304" pitchFamily="18" charset="0"/>
            <a:cs typeface="Times New Roman" panose="02020603050405020304" pitchFamily="18" charset="0"/>
          </a:endParaRPr>
        </a:p>
      </dgm:t>
    </dgm:pt>
    <dgm:pt modelId="{19CB1594-857E-41A7-8D1E-1A13630E3E7D}" type="pres">
      <dgm:prSet presAssocID="{2FB15ACC-C8B1-403C-8549-7BEAB4C91FE8}" presName="hierChild1" presStyleCnt="0">
        <dgm:presLayoutVars>
          <dgm:orgChart val="1"/>
          <dgm:chPref val="1"/>
          <dgm:dir/>
          <dgm:animOne val="branch"/>
          <dgm:animLvl val="lvl"/>
          <dgm:resizeHandles/>
        </dgm:presLayoutVars>
      </dgm:prSet>
      <dgm:spPr/>
      <dgm:t>
        <a:bodyPr/>
        <a:lstStyle/>
        <a:p>
          <a:endParaRPr lang="es-EC"/>
        </a:p>
      </dgm:t>
    </dgm:pt>
    <dgm:pt modelId="{7ED0D92A-B770-402E-8982-1E6AC55D7870}" type="pres">
      <dgm:prSet presAssocID="{BBF39E35-1EB4-4EC1-AFC5-95148BF26D02}" presName="hierRoot1" presStyleCnt="0">
        <dgm:presLayoutVars>
          <dgm:hierBranch val="init"/>
        </dgm:presLayoutVars>
      </dgm:prSet>
      <dgm:spPr/>
      <dgm:t>
        <a:bodyPr/>
        <a:lstStyle/>
        <a:p>
          <a:endParaRPr lang="es-EC"/>
        </a:p>
      </dgm:t>
    </dgm:pt>
    <dgm:pt modelId="{60EDCAF3-FFBF-4816-81D6-F9753DCF6B56}" type="pres">
      <dgm:prSet presAssocID="{BBF39E35-1EB4-4EC1-AFC5-95148BF26D02}" presName="rootComposite1" presStyleCnt="0"/>
      <dgm:spPr/>
      <dgm:t>
        <a:bodyPr/>
        <a:lstStyle/>
        <a:p>
          <a:endParaRPr lang="es-EC"/>
        </a:p>
      </dgm:t>
    </dgm:pt>
    <dgm:pt modelId="{037A275F-F262-42AE-BE59-6A40778252A3}" type="pres">
      <dgm:prSet presAssocID="{BBF39E35-1EB4-4EC1-AFC5-95148BF26D02}" presName="rootText1" presStyleLbl="node0" presStyleIdx="0" presStyleCnt="1">
        <dgm:presLayoutVars>
          <dgm:chPref val="3"/>
        </dgm:presLayoutVars>
      </dgm:prSet>
      <dgm:spPr/>
      <dgm:t>
        <a:bodyPr/>
        <a:lstStyle/>
        <a:p>
          <a:endParaRPr lang="es-EC"/>
        </a:p>
      </dgm:t>
    </dgm:pt>
    <dgm:pt modelId="{D0EBB40E-9887-48A5-A493-CA42877B4346}" type="pres">
      <dgm:prSet presAssocID="{BBF39E35-1EB4-4EC1-AFC5-95148BF26D02}" presName="rootConnector1" presStyleLbl="asst0" presStyleIdx="0" presStyleCnt="0"/>
      <dgm:spPr/>
      <dgm:t>
        <a:bodyPr/>
        <a:lstStyle/>
        <a:p>
          <a:endParaRPr lang="es-EC"/>
        </a:p>
      </dgm:t>
    </dgm:pt>
    <dgm:pt modelId="{20657B76-FFA0-4B2A-B9B7-0611F9DE11A8}" type="pres">
      <dgm:prSet presAssocID="{BBF39E35-1EB4-4EC1-AFC5-95148BF26D02}" presName="hierChild2" presStyleCnt="0"/>
      <dgm:spPr/>
      <dgm:t>
        <a:bodyPr/>
        <a:lstStyle/>
        <a:p>
          <a:endParaRPr lang="es-EC"/>
        </a:p>
      </dgm:t>
    </dgm:pt>
    <dgm:pt modelId="{4F75EA2C-CF16-44E1-AB25-A8286E0B9FCE}" type="pres">
      <dgm:prSet presAssocID="{A2506FC4-CF4F-4967-93B3-07AA0E3764E6}" presName="Name64" presStyleLbl="parChTrans1D2" presStyleIdx="0" presStyleCnt="5"/>
      <dgm:spPr/>
      <dgm:t>
        <a:bodyPr/>
        <a:lstStyle/>
        <a:p>
          <a:endParaRPr lang="es-EC"/>
        </a:p>
      </dgm:t>
    </dgm:pt>
    <dgm:pt modelId="{F53DB63C-A98D-471C-AA19-42AA221EEDF1}" type="pres">
      <dgm:prSet presAssocID="{491445B1-F78B-4855-B481-A989E40C4A7D}" presName="hierRoot2" presStyleCnt="0">
        <dgm:presLayoutVars>
          <dgm:hierBranch val="init"/>
        </dgm:presLayoutVars>
      </dgm:prSet>
      <dgm:spPr/>
      <dgm:t>
        <a:bodyPr/>
        <a:lstStyle/>
        <a:p>
          <a:endParaRPr lang="es-EC"/>
        </a:p>
      </dgm:t>
    </dgm:pt>
    <dgm:pt modelId="{93A2F01E-40B1-4EDA-A969-896403C4DA61}" type="pres">
      <dgm:prSet presAssocID="{491445B1-F78B-4855-B481-A989E40C4A7D}" presName="rootComposite" presStyleCnt="0"/>
      <dgm:spPr/>
      <dgm:t>
        <a:bodyPr/>
        <a:lstStyle/>
        <a:p>
          <a:endParaRPr lang="es-EC"/>
        </a:p>
      </dgm:t>
    </dgm:pt>
    <dgm:pt modelId="{9E183E5D-C73F-4F9F-9016-E9195AC91F9A}" type="pres">
      <dgm:prSet presAssocID="{491445B1-F78B-4855-B481-A989E40C4A7D}" presName="rootText" presStyleLbl="node2" presStyleIdx="0" presStyleCnt="5">
        <dgm:presLayoutVars>
          <dgm:chPref val="3"/>
        </dgm:presLayoutVars>
      </dgm:prSet>
      <dgm:spPr/>
      <dgm:t>
        <a:bodyPr/>
        <a:lstStyle/>
        <a:p>
          <a:endParaRPr lang="es-EC"/>
        </a:p>
      </dgm:t>
    </dgm:pt>
    <dgm:pt modelId="{34648AB1-2E4C-4E38-88A6-34062DD6E0EF}" type="pres">
      <dgm:prSet presAssocID="{491445B1-F78B-4855-B481-A989E40C4A7D}" presName="rootConnector" presStyleLbl="node2" presStyleIdx="0" presStyleCnt="5"/>
      <dgm:spPr/>
      <dgm:t>
        <a:bodyPr/>
        <a:lstStyle/>
        <a:p>
          <a:endParaRPr lang="es-EC"/>
        </a:p>
      </dgm:t>
    </dgm:pt>
    <dgm:pt modelId="{25D2C51E-246B-42A1-8259-365BE239983E}" type="pres">
      <dgm:prSet presAssocID="{491445B1-F78B-4855-B481-A989E40C4A7D}" presName="hierChild4" presStyleCnt="0"/>
      <dgm:spPr/>
      <dgm:t>
        <a:bodyPr/>
        <a:lstStyle/>
        <a:p>
          <a:endParaRPr lang="es-EC"/>
        </a:p>
      </dgm:t>
    </dgm:pt>
    <dgm:pt modelId="{443095D7-0407-470A-90A9-473798E990D2}" type="pres">
      <dgm:prSet presAssocID="{491445B1-F78B-4855-B481-A989E40C4A7D}" presName="hierChild5" presStyleCnt="0"/>
      <dgm:spPr/>
      <dgm:t>
        <a:bodyPr/>
        <a:lstStyle/>
        <a:p>
          <a:endParaRPr lang="es-EC"/>
        </a:p>
      </dgm:t>
    </dgm:pt>
    <dgm:pt modelId="{F0D3BC48-171F-4CD2-9147-37829732F73B}" type="pres">
      <dgm:prSet presAssocID="{846CF9DF-94EA-47CA-A603-F3C6A233797F}" presName="Name64" presStyleLbl="parChTrans1D2" presStyleIdx="1" presStyleCnt="5"/>
      <dgm:spPr/>
      <dgm:t>
        <a:bodyPr/>
        <a:lstStyle/>
        <a:p>
          <a:endParaRPr lang="es-EC"/>
        </a:p>
      </dgm:t>
    </dgm:pt>
    <dgm:pt modelId="{154CAA22-F8F0-4F60-BDB6-4EB8A280E18F}" type="pres">
      <dgm:prSet presAssocID="{066205AE-EA4A-493D-B79E-C13FEF7FAE05}" presName="hierRoot2" presStyleCnt="0">
        <dgm:presLayoutVars>
          <dgm:hierBranch val="init"/>
        </dgm:presLayoutVars>
      </dgm:prSet>
      <dgm:spPr/>
      <dgm:t>
        <a:bodyPr/>
        <a:lstStyle/>
        <a:p>
          <a:endParaRPr lang="es-EC"/>
        </a:p>
      </dgm:t>
    </dgm:pt>
    <dgm:pt modelId="{2CBDE3DE-4738-4AE4-B522-DB824B95036C}" type="pres">
      <dgm:prSet presAssocID="{066205AE-EA4A-493D-B79E-C13FEF7FAE05}" presName="rootComposite" presStyleCnt="0"/>
      <dgm:spPr/>
      <dgm:t>
        <a:bodyPr/>
        <a:lstStyle/>
        <a:p>
          <a:endParaRPr lang="es-EC"/>
        </a:p>
      </dgm:t>
    </dgm:pt>
    <dgm:pt modelId="{AFC3DD4A-68E1-4ACE-8768-A29EDF85D2A5}" type="pres">
      <dgm:prSet presAssocID="{066205AE-EA4A-493D-B79E-C13FEF7FAE05}" presName="rootText" presStyleLbl="node2" presStyleIdx="1" presStyleCnt="5">
        <dgm:presLayoutVars>
          <dgm:chPref val="3"/>
        </dgm:presLayoutVars>
      </dgm:prSet>
      <dgm:spPr/>
      <dgm:t>
        <a:bodyPr/>
        <a:lstStyle/>
        <a:p>
          <a:endParaRPr lang="es-EC"/>
        </a:p>
      </dgm:t>
    </dgm:pt>
    <dgm:pt modelId="{9A73C05D-01EB-4DBC-A40D-560EBDAF836C}" type="pres">
      <dgm:prSet presAssocID="{066205AE-EA4A-493D-B79E-C13FEF7FAE05}" presName="rootConnector" presStyleLbl="node2" presStyleIdx="1" presStyleCnt="5"/>
      <dgm:spPr/>
      <dgm:t>
        <a:bodyPr/>
        <a:lstStyle/>
        <a:p>
          <a:endParaRPr lang="es-EC"/>
        </a:p>
      </dgm:t>
    </dgm:pt>
    <dgm:pt modelId="{97A7BA06-FA23-4449-A5B2-05F6A8DD2523}" type="pres">
      <dgm:prSet presAssocID="{066205AE-EA4A-493D-B79E-C13FEF7FAE05}" presName="hierChild4" presStyleCnt="0"/>
      <dgm:spPr/>
      <dgm:t>
        <a:bodyPr/>
        <a:lstStyle/>
        <a:p>
          <a:endParaRPr lang="es-EC"/>
        </a:p>
      </dgm:t>
    </dgm:pt>
    <dgm:pt modelId="{0D8FB523-4648-41DF-85F9-975DA644A08D}" type="pres">
      <dgm:prSet presAssocID="{066205AE-EA4A-493D-B79E-C13FEF7FAE05}" presName="hierChild5" presStyleCnt="0"/>
      <dgm:spPr/>
      <dgm:t>
        <a:bodyPr/>
        <a:lstStyle/>
        <a:p>
          <a:endParaRPr lang="es-EC"/>
        </a:p>
      </dgm:t>
    </dgm:pt>
    <dgm:pt modelId="{117E6477-9A87-4C9D-A85F-1176758A0388}" type="pres">
      <dgm:prSet presAssocID="{047BE7D6-B226-4B4A-84E9-EF09E0EA4548}" presName="Name64" presStyleLbl="parChTrans1D2" presStyleIdx="2" presStyleCnt="5"/>
      <dgm:spPr/>
      <dgm:t>
        <a:bodyPr/>
        <a:lstStyle/>
        <a:p>
          <a:endParaRPr lang="es-EC"/>
        </a:p>
      </dgm:t>
    </dgm:pt>
    <dgm:pt modelId="{2FDCCAD3-FC9E-4BF0-B6CA-0BC35B80311F}" type="pres">
      <dgm:prSet presAssocID="{FBF6D6B0-10EF-4821-B7D7-1F5DEA9E6EFF}" presName="hierRoot2" presStyleCnt="0">
        <dgm:presLayoutVars>
          <dgm:hierBranch val="init"/>
        </dgm:presLayoutVars>
      </dgm:prSet>
      <dgm:spPr/>
      <dgm:t>
        <a:bodyPr/>
        <a:lstStyle/>
        <a:p>
          <a:endParaRPr lang="es-EC"/>
        </a:p>
      </dgm:t>
    </dgm:pt>
    <dgm:pt modelId="{106358E9-7927-4B1D-A386-59F2873CCDD5}" type="pres">
      <dgm:prSet presAssocID="{FBF6D6B0-10EF-4821-B7D7-1F5DEA9E6EFF}" presName="rootComposite" presStyleCnt="0"/>
      <dgm:spPr/>
      <dgm:t>
        <a:bodyPr/>
        <a:lstStyle/>
        <a:p>
          <a:endParaRPr lang="es-EC"/>
        </a:p>
      </dgm:t>
    </dgm:pt>
    <dgm:pt modelId="{B38328D7-F728-426D-B00D-F62ECF68C9D5}" type="pres">
      <dgm:prSet presAssocID="{FBF6D6B0-10EF-4821-B7D7-1F5DEA9E6EFF}" presName="rootText" presStyleLbl="node2" presStyleIdx="2" presStyleCnt="5">
        <dgm:presLayoutVars>
          <dgm:chPref val="3"/>
        </dgm:presLayoutVars>
      </dgm:prSet>
      <dgm:spPr/>
      <dgm:t>
        <a:bodyPr/>
        <a:lstStyle/>
        <a:p>
          <a:endParaRPr lang="es-EC"/>
        </a:p>
      </dgm:t>
    </dgm:pt>
    <dgm:pt modelId="{3802AFE4-D936-44E3-BD6D-09D434BE0CF4}" type="pres">
      <dgm:prSet presAssocID="{FBF6D6B0-10EF-4821-B7D7-1F5DEA9E6EFF}" presName="rootConnector" presStyleLbl="node2" presStyleIdx="2" presStyleCnt="5"/>
      <dgm:spPr/>
      <dgm:t>
        <a:bodyPr/>
        <a:lstStyle/>
        <a:p>
          <a:endParaRPr lang="es-EC"/>
        </a:p>
      </dgm:t>
    </dgm:pt>
    <dgm:pt modelId="{3515CFAC-87FA-4568-BDE8-89A5F1E307DF}" type="pres">
      <dgm:prSet presAssocID="{FBF6D6B0-10EF-4821-B7D7-1F5DEA9E6EFF}" presName="hierChild4" presStyleCnt="0"/>
      <dgm:spPr/>
      <dgm:t>
        <a:bodyPr/>
        <a:lstStyle/>
        <a:p>
          <a:endParaRPr lang="es-EC"/>
        </a:p>
      </dgm:t>
    </dgm:pt>
    <dgm:pt modelId="{E76C744E-8D01-4C26-926C-25B67E45DA7E}" type="pres">
      <dgm:prSet presAssocID="{FBF6D6B0-10EF-4821-B7D7-1F5DEA9E6EFF}" presName="hierChild5" presStyleCnt="0"/>
      <dgm:spPr/>
      <dgm:t>
        <a:bodyPr/>
        <a:lstStyle/>
        <a:p>
          <a:endParaRPr lang="es-EC"/>
        </a:p>
      </dgm:t>
    </dgm:pt>
    <dgm:pt modelId="{FE9FFC12-5777-4B6D-B026-A4C7FD8894C3}" type="pres">
      <dgm:prSet presAssocID="{EB9BABB3-AEA0-4135-A524-16524550ED76}" presName="Name64" presStyleLbl="parChTrans1D2" presStyleIdx="3" presStyleCnt="5"/>
      <dgm:spPr/>
      <dgm:t>
        <a:bodyPr/>
        <a:lstStyle/>
        <a:p>
          <a:endParaRPr lang="es-EC"/>
        </a:p>
      </dgm:t>
    </dgm:pt>
    <dgm:pt modelId="{3683015B-67FF-42F5-B1F0-CF6ED9AFE972}" type="pres">
      <dgm:prSet presAssocID="{AFEC7BFA-DC8F-4FEC-8E98-6DC84074937E}" presName="hierRoot2" presStyleCnt="0">
        <dgm:presLayoutVars>
          <dgm:hierBranch val="init"/>
        </dgm:presLayoutVars>
      </dgm:prSet>
      <dgm:spPr/>
      <dgm:t>
        <a:bodyPr/>
        <a:lstStyle/>
        <a:p>
          <a:endParaRPr lang="es-EC"/>
        </a:p>
      </dgm:t>
    </dgm:pt>
    <dgm:pt modelId="{759CD11C-0FED-421B-8054-D11B17B85BEC}" type="pres">
      <dgm:prSet presAssocID="{AFEC7BFA-DC8F-4FEC-8E98-6DC84074937E}" presName="rootComposite" presStyleCnt="0"/>
      <dgm:spPr/>
      <dgm:t>
        <a:bodyPr/>
        <a:lstStyle/>
        <a:p>
          <a:endParaRPr lang="es-EC"/>
        </a:p>
      </dgm:t>
    </dgm:pt>
    <dgm:pt modelId="{D8D30902-25D1-46AB-A9BF-FF31639BE88E}" type="pres">
      <dgm:prSet presAssocID="{AFEC7BFA-DC8F-4FEC-8E98-6DC84074937E}" presName="rootText" presStyleLbl="node2" presStyleIdx="3" presStyleCnt="5">
        <dgm:presLayoutVars>
          <dgm:chPref val="3"/>
        </dgm:presLayoutVars>
      </dgm:prSet>
      <dgm:spPr/>
      <dgm:t>
        <a:bodyPr/>
        <a:lstStyle/>
        <a:p>
          <a:endParaRPr lang="es-EC"/>
        </a:p>
      </dgm:t>
    </dgm:pt>
    <dgm:pt modelId="{455DC8F4-30EF-404D-AF28-3C59D975FB9C}" type="pres">
      <dgm:prSet presAssocID="{AFEC7BFA-DC8F-4FEC-8E98-6DC84074937E}" presName="rootConnector" presStyleLbl="node2" presStyleIdx="3" presStyleCnt="5"/>
      <dgm:spPr/>
      <dgm:t>
        <a:bodyPr/>
        <a:lstStyle/>
        <a:p>
          <a:endParaRPr lang="es-EC"/>
        </a:p>
      </dgm:t>
    </dgm:pt>
    <dgm:pt modelId="{C918D726-26C7-4652-A8B2-F8A5D2939FB6}" type="pres">
      <dgm:prSet presAssocID="{AFEC7BFA-DC8F-4FEC-8E98-6DC84074937E}" presName="hierChild4" presStyleCnt="0"/>
      <dgm:spPr/>
      <dgm:t>
        <a:bodyPr/>
        <a:lstStyle/>
        <a:p>
          <a:endParaRPr lang="es-EC"/>
        </a:p>
      </dgm:t>
    </dgm:pt>
    <dgm:pt modelId="{EBC78B6C-C030-49FD-BCFC-0F10C1064F02}" type="pres">
      <dgm:prSet presAssocID="{AFEC7BFA-DC8F-4FEC-8E98-6DC84074937E}" presName="hierChild5" presStyleCnt="0"/>
      <dgm:spPr/>
      <dgm:t>
        <a:bodyPr/>
        <a:lstStyle/>
        <a:p>
          <a:endParaRPr lang="es-EC"/>
        </a:p>
      </dgm:t>
    </dgm:pt>
    <dgm:pt modelId="{3C2B205D-665C-4BF9-B92A-BDA21F2183B8}" type="pres">
      <dgm:prSet presAssocID="{34027FBC-F536-4409-A2DE-71550B3298ED}" presName="Name64" presStyleLbl="parChTrans1D2" presStyleIdx="4" presStyleCnt="5"/>
      <dgm:spPr/>
      <dgm:t>
        <a:bodyPr/>
        <a:lstStyle/>
        <a:p>
          <a:endParaRPr lang="es-EC"/>
        </a:p>
      </dgm:t>
    </dgm:pt>
    <dgm:pt modelId="{3C6203C5-499B-4D6E-898E-BBC65E680879}" type="pres">
      <dgm:prSet presAssocID="{7BF07BFF-36D4-4894-A715-9C8EB8F9ADD1}" presName="hierRoot2" presStyleCnt="0">
        <dgm:presLayoutVars>
          <dgm:hierBranch val="init"/>
        </dgm:presLayoutVars>
      </dgm:prSet>
      <dgm:spPr/>
      <dgm:t>
        <a:bodyPr/>
        <a:lstStyle/>
        <a:p>
          <a:endParaRPr lang="es-EC"/>
        </a:p>
      </dgm:t>
    </dgm:pt>
    <dgm:pt modelId="{6695CC3A-4C90-401D-925D-5B8D4ED8CD4C}" type="pres">
      <dgm:prSet presAssocID="{7BF07BFF-36D4-4894-A715-9C8EB8F9ADD1}" presName="rootComposite" presStyleCnt="0"/>
      <dgm:spPr/>
      <dgm:t>
        <a:bodyPr/>
        <a:lstStyle/>
        <a:p>
          <a:endParaRPr lang="es-EC"/>
        </a:p>
      </dgm:t>
    </dgm:pt>
    <dgm:pt modelId="{EB12D864-0D80-4731-B002-52F00C9808EA}" type="pres">
      <dgm:prSet presAssocID="{7BF07BFF-36D4-4894-A715-9C8EB8F9ADD1}" presName="rootText" presStyleLbl="node2" presStyleIdx="4" presStyleCnt="5">
        <dgm:presLayoutVars>
          <dgm:chPref val="3"/>
        </dgm:presLayoutVars>
      </dgm:prSet>
      <dgm:spPr/>
      <dgm:t>
        <a:bodyPr/>
        <a:lstStyle/>
        <a:p>
          <a:endParaRPr lang="es-EC"/>
        </a:p>
      </dgm:t>
    </dgm:pt>
    <dgm:pt modelId="{C1D6CC3C-80A4-491C-AD0E-7B9F74B86CF5}" type="pres">
      <dgm:prSet presAssocID="{7BF07BFF-36D4-4894-A715-9C8EB8F9ADD1}" presName="rootConnector" presStyleLbl="node2" presStyleIdx="4" presStyleCnt="5"/>
      <dgm:spPr/>
      <dgm:t>
        <a:bodyPr/>
        <a:lstStyle/>
        <a:p>
          <a:endParaRPr lang="es-EC"/>
        </a:p>
      </dgm:t>
    </dgm:pt>
    <dgm:pt modelId="{680AC822-87C0-4FCB-B920-A004C36FD92D}" type="pres">
      <dgm:prSet presAssocID="{7BF07BFF-36D4-4894-A715-9C8EB8F9ADD1}" presName="hierChild4" presStyleCnt="0"/>
      <dgm:spPr/>
      <dgm:t>
        <a:bodyPr/>
        <a:lstStyle/>
        <a:p>
          <a:endParaRPr lang="es-EC"/>
        </a:p>
      </dgm:t>
    </dgm:pt>
    <dgm:pt modelId="{E3D4E425-9525-4670-9F83-372DB38EEE77}" type="pres">
      <dgm:prSet presAssocID="{7BF07BFF-36D4-4894-A715-9C8EB8F9ADD1}" presName="hierChild5" presStyleCnt="0"/>
      <dgm:spPr/>
      <dgm:t>
        <a:bodyPr/>
        <a:lstStyle/>
        <a:p>
          <a:endParaRPr lang="es-EC"/>
        </a:p>
      </dgm:t>
    </dgm:pt>
    <dgm:pt modelId="{33723705-226A-43EA-8908-748A8ACDE486}" type="pres">
      <dgm:prSet presAssocID="{BBF39E35-1EB4-4EC1-AFC5-95148BF26D02}" presName="hierChild3" presStyleCnt="0"/>
      <dgm:spPr/>
      <dgm:t>
        <a:bodyPr/>
        <a:lstStyle/>
        <a:p>
          <a:endParaRPr lang="es-EC"/>
        </a:p>
      </dgm:t>
    </dgm:pt>
  </dgm:ptLst>
  <dgm:cxnLst>
    <dgm:cxn modelId="{799DCA4B-3A2F-4365-BCF8-C9D4456BD54C}" type="presOf" srcId="{FBF6D6B0-10EF-4821-B7D7-1F5DEA9E6EFF}" destId="{3802AFE4-D936-44E3-BD6D-09D434BE0CF4}" srcOrd="1" destOrd="0" presId="urn:microsoft.com/office/officeart/2009/3/layout/HorizontalOrganizationChart"/>
    <dgm:cxn modelId="{065D002C-01B1-4F4B-8DF5-3BF309816381}" srcId="{BBF39E35-1EB4-4EC1-AFC5-95148BF26D02}" destId="{491445B1-F78B-4855-B481-A989E40C4A7D}" srcOrd="0" destOrd="0" parTransId="{A2506FC4-CF4F-4967-93B3-07AA0E3764E6}" sibTransId="{8E358A2B-A717-4737-B9BA-709BF9C406D2}"/>
    <dgm:cxn modelId="{AD438B57-DBE7-4125-9827-F90D4AD4D82B}" type="presOf" srcId="{AFEC7BFA-DC8F-4FEC-8E98-6DC84074937E}" destId="{D8D30902-25D1-46AB-A9BF-FF31639BE88E}" srcOrd="0" destOrd="0" presId="urn:microsoft.com/office/officeart/2009/3/layout/HorizontalOrganizationChart"/>
    <dgm:cxn modelId="{7C880E37-5FA4-44CF-B9CE-E4F023FA22DB}" type="presOf" srcId="{7BF07BFF-36D4-4894-A715-9C8EB8F9ADD1}" destId="{EB12D864-0D80-4731-B002-52F00C9808EA}" srcOrd="0" destOrd="0" presId="urn:microsoft.com/office/officeart/2009/3/layout/HorizontalOrganizationChart"/>
    <dgm:cxn modelId="{9FE4C17F-BC0E-4F39-8561-8BECE46A70D2}" type="presOf" srcId="{AFEC7BFA-DC8F-4FEC-8E98-6DC84074937E}" destId="{455DC8F4-30EF-404D-AF28-3C59D975FB9C}" srcOrd="1" destOrd="0" presId="urn:microsoft.com/office/officeart/2009/3/layout/HorizontalOrganizationChart"/>
    <dgm:cxn modelId="{9D3C52F1-2201-41D4-8893-817143B00FDB}" type="presOf" srcId="{047BE7D6-B226-4B4A-84E9-EF09E0EA4548}" destId="{117E6477-9A87-4C9D-A85F-1176758A0388}" srcOrd="0" destOrd="0" presId="urn:microsoft.com/office/officeart/2009/3/layout/HorizontalOrganizationChart"/>
    <dgm:cxn modelId="{8368CF37-4516-43D2-B740-5918778BB619}" type="presOf" srcId="{066205AE-EA4A-493D-B79E-C13FEF7FAE05}" destId="{9A73C05D-01EB-4DBC-A40D-560EBDAF836C}" srcOrd="1" destOrd="0" presId="urn:microsoft.com/office/officeart/2009/3/layout/HorizontalOrganizationChart"/>
    <dgm:cxn modelId="{07CCFCF1-1B84-4172-8F4C-C0A93445A5EE}" type="presOf" srcId="{34027FBC-F536-4409-A2DE-71550B3298ED}" destId="{3C2B205D-665C-4BF9-B92A-BDA21F2183B8}" srcOrd="0" destOrd="0" presId="urn:microsoft.com/office/officeart/2009/3/layout/HorizontalOrganizationChart"/>
    <dgm:cxn modelId="{B9C3CF76-5025-4D76-8517-7C80A217B81C}" type="presOf" srcId="{2FB15ACC-C8B1-403C-8549-7BEAB4C91FE8}" destId="{19CB1594-857E-41A7-8D1E-1A13630E3E7D}" srcOrd="0" destOrd="0" presId="urn:microsoft.com/office/officeart/2009/3/layout/HorizontalOrganizationChart"/>
    <dgm:cxn modelId="{2AC0DC89-1C29-4B81-83A8-5DFDC1FD6F62}" type="presOf" srcId="{BBF39E35-1EB4-4EC1-AFC5-95148BF26D02}" destId="{037A275F-F262-42AE-BE59-6A40778252A3}" srcOrd="0" destOrd="0" presId="urn:microsoft.com/office/officeart/2009/3/layout/HorizontalOrganizationChart"/>
    <dgm:cxn modelId="{17F9803A-97F3-46CF-8727-0C886DEC3B3E}" type="presOf" srcId="{EB9BABB3-AEA0-4135-A524-16524550ED76}" destId="{FE9FFC12-5777-4B6D-B026-A4C7FD8894C3}" srcOrd="0" destOrd="0" presId="urn:microsoft.com/office/officeart/2009/3/layout/HorizontalOrganizationChart"/>
    <dgm:cxn modelId="{FAB43298-CD1D-4B19-92B2-0EB8C54CF405}" srcId="{BBF39E35-1EB4-4EC1-AFC5-95148BF26D02}" destId="{AFEC7BFA-DC8F-4FEC-8E98-6DC84074937E}" srcOrd="3" destOrd="0" parTransId="{EB9BABB3-AEA0-4135-A524-16524550ED76}" sibTransId="{0D97486C-FF2F-4B2F-A754-65662CC60EFD}"/>
    <dgm:cxn modelId="{342EA12B-2AAE-4598-B3FA-D4BD37E0EF6A}" type="presOf" srcId="{7BF07BFF-36D4-4894-A715-9C8EB8F9ADD1}" destId="{C1D6CC3C-80A4-491C-AD0E-7B9F74B86CF5}" srcOrd="1" destOrd="0" presId="urn:microsoft.com/office/officeart/2009/3/layout/HorizontalOrganizationChart"/>
    <dgm:cxn modelId="{C6DF4890-E0BF-4F9A-9993-0DF9FEC0FF86}" srcId="{2FB15ACC-C8B1-403C-8549-7BEAB4C91FE8}" destId="{BBF39E35-1EB4-4EC1-AFC5-95148BF26D02}" srcOrd="0" destOrd="0" parTransId="{D0146429-6567-487F-AF59-FA082C198BE7}" sibTransId="{3D2BCF4B-B9A8-4928-9DF0-32DA399A8F9B}"/>
    <dgm:cxn modelId="{F58DF2ED-10AE-4C91-9D41-1DB21247563F}" type="presOf" srcId="{846CF9DF-94EA-47CA-A603-F3C6A233797F}" destId="{F0D3BC48-171F-4CD2-9147-37829732F73B}" srcOrd="0" destOrd="0" presId="urn:microsoft.com/office/officeart/2009/3/layout/HorizontalOrganizationChart"/>
    <dgm:cxn modelId="{5CBAF8D1-BA9D-439E-9DE9-1A6E75151443}" type="presOf" srcId="{FBF6D6B0-10EF-4821-B7D7-1F5DEA9E6EFF}" destId="{B38328D7-F728-426D-B00D-F62ECF68C9D5}" srcOrd="0" destOrd="0" presId="urn:microsoft.com/office/officeart/2009/3/layout/HorizontalOrganizationChart"/>
    <dgm:cxn modelId="{F61D0668-9136-4EC1-A960-5D80C473A88D}" type="presOf" srcId="{A2506FC4-CF4F-4967-93B3-07AA0E3764E6}" destId="{4F75EA2C-CF16-44E1-AB25-A8286E0B9FCE}" srcOrd="0" destOrd="0" presId="urn:microsoft.com/office/officeart/2009/3/layout/HorizontalOrganizationChart"/>
    <dgm:cxn modelId="{F74F01EF-430F-4D09-8094-F83139DB817E}" type="presOf" srcId="{491445B1-F78B-4855-B481-A989E40C4A7D}" destId="{9E183E5D-C73F-4F9F-9016-E9195AC91F9A}" srcOrd="0" destOrd="0" presId="urn:microsoft.com/office/officeart/2009/3/layout/HorizontalOrganizationChart"/>
    <dgm:cxn modelId="{297AA475-76D1-4278-94B1-C155C610CE87}" type="presOf" srcId="{066205AE-EA4A-493D-B79E-C13FEF7FAE05}" destId="{AFC3DD4A-68E1-4ACE-8768-A29EDF85D2A5}" srcOrd="0" destOrd="0" presId="urn:microsoft.com/office/officeart/2009/3/layout/HorizontalOrganizationChart"/>
    <dgm:cxn modelId="{1F6C7B83-9424-4A18-B3DA-ECC6C72C6F2D}" srcId="{BBF39E35-1EB4-4EC1-AFC5-95148BF26D02}" destId="{066205AE-EA4A-493D-B79E-C13FEF7FAE05}" srcOrd="1" destOrd="0" parTransId="{846CF9DF-94EA-47CA-A603-F3C6A233797F}" sibTransId="{4493B5B1-628D-462A-AB5C-D01805C7E6A3}"/>
    <dgm:cxn modelId="{7CE3F5FA-9FD3-42BF-BB0D-5CD9C374B8A0}" srcId="{BBF39E35-1EB4-4EC1-AFC5-95148BF26D02}" destId="{7BF07BFF-36D4-4894-A715-9C8EB8F9ADD1}" srcOrd="4" destOrd="0" parTransId="{34027FBC-F536-4409-A2DE-71550B3298ED}" sibTransId="{225EA033-1418-4B31-B7DC-D2B6C235A260}"/>
    <dgm:cxn modelId="{427394BC-C540-48F0-9865-C1BDCC44BD92}" type="presOf" srcId="{491445B1-F78B-4855-B481-A989E40C4A7D}" destId="{34648AB1-2E4C-4E38-88A6-34062DD6E0EF}" srcOrd="1" destOrd="0" presId="urn:microsoft.com/office/officeart/2009/3/layout/HorizontalOrganizationChart"/>
    <dgm:cxn modelId="{EDDB8342-9F11-4C2B-8168-FC562A8024DB}" srcId="{BBF39E35-1EB4-4EC1-AFC5-95148BF26D02}" destId="{FBF6D6B0-10EF-4821-B7D7-1F5DEA9E6EFF}" srcOrd="2" destOrd="0" parTransId="{047BE7D6-B226-4B4A-84E9-EF09E0EA4548}" sibTransId="{F5B389BF-D027-40FB-A525-6D743714FE7D}"/>
    <dgm:cxn modelId="{2E7A40AB-F52E-465F-A907-DCDA6A2D6CB6}" type="presOf" srcId="{BBF39E35-1EB4-4EC1-AFC5-95148BF26D02}" destId="{D0EBB40E-9887-48A5-A493-CA42877B4346}" srcOrd="1" destOrd="0" presId="urn:microsoft.com/office/officeart/2009/3/layout/HorizontalOrganizationChart"/>
    <dgm:cxn modelId="{65123E35-C1BE-40CA-AC56-8E8D612AA696}" type="presParOf" srcId="{19CB1594-857E-41A7-8D1E-1A13630E3E7D}" destId="{7ED0D92A-B770-402E-8982-1E6AC55D7870}" srcOrd="0" destOrd="0" presId="urn:microsoft.com/office/officeart/2009/3/layout/HorizontalOrganizationChart"/>
    <dgm:cxn modelId="{87DE5BD4-56CA-4025-979C-C077E3835FA0}" type="presParOf" srcId="{7ED0D92A-B770-402E-8982-1E6AC55D7870}" destId="{60EDCAF3-FFBF-4816-81D6-F9753DCF6B56}" srcOrd="0" destOrd="0" presId="urn:microsoft.com/office/officeart/2009/3/layout/HorizontalOrganizationChart"/>
    <dgm:cxn modelId="{85A3CF12-E6C4-4E66-9805-ABB5D19A6A63}" type="presParOf" srcId="{60EDCAF3-FFBF-4816-81D6-F9753DCF6B56}" destId="{037A275F-F262-42AE-BE59-6A40778252A3}" srcOrd="0" destOrd="0" presId="urn:microsoft.com/office/officeart/2009/3/layout/HorizontalOrganizationChart"/>
    <dgm:cxn modelId="{7BDCBF87-79FF-491E-9853-359FC6801F45}" type="presParOf" srcId="{60EDCAF3-FFBF-4816-81D6-F9753DCF6B56}" destId="{D0EBB40E-9887-48A5-A493-CA42877B4346}" srcOrd="1" destOrd="0" presId="urn:microsoft.com/office/officeart/2009/3/layout/HorizontalOrganizationChart"/>
    <dgm:cxn modelId="{FDCB7E97-5112-40AE-A306-B57722A7277F}" type="presParOf" srcId="{7ED0D92A-B770-402E-8982-1E6AC55D7870}" destId="{20657B76-FFA0-4B2A-B9B7-0611F9DE11A8}" srcOrd="1" destOrd="0" presId="urn:microsoft.com/office/officeart/2009/3/layout/HorizontalOrganizationChart"/>
    <dgm:cxn modelId="{C0E5D42E-CC19-49D8-B3A6-FD5E530554DF}" type="presParOf" srcId="{20657B76-FFA0-4B2A-B9B7-0611F9DE11A8}" destId="{4F75EA2C-CF16-44E1-AB25-A8286E0B9FCE}" srcOrd="0" destOrd="0" presId="urn:microsoft.com/office/officeart/2009/3/layout/HorizontalOrganizationChart"/>
    <dgm:cxn modelId="{14A85018-483A-4DBA-9C2E-5F2D63288ED7}" type="presParOf" srcId="{20657B76-FFA0-4B2A-B9B7-0611F9DE11A8}" destId="{F53DB63C-A98D-471C-AA19-42AA221EEDF1}" srcOrd="1" destOrd="0" presId="urn:microsoft.com/office/officeart/2009/3/layout/HorizontalOrganizationChart"/>
    <dgm:cxn modelId="{DB34641F-8205-4D92-9315-21B266A7148E}" type="presParOf" srcId="{F53DB63C-A98D-471C-AA19-42AA221EEDF1}" destId="{93A2F01E-40B1-4EDA-A969-896403C4DA61}" srcOrd="0" destOrd="0" presId="urn:microsoft.com/office/officeart/2009/3/layout/HorizontalOrganizationChart"/>
    <dgm:cxn modelId="{CBC50A57-1962-4FA3-BDA5-3E104B95B159}" type="presParOf" srcId="{93A2F01E-40B1-4EDA-A969-896403C4DA61}" destId="{9E183E5D-C73F-4F9F-9016-E9195AC91F9A}" srcOrd="0" destOrd="0" presId="urn:microsoft.com/office/officeart/2009/3/layout/HorizontalOrganizationChart"/>
    <dgm:cxn modelId="{740CC4B7-4330-46C3-A385-A29107099C5E}" type="presParOf" srcId="{93A2F01E-40B1-4EDA-A969-896403C4DA61}" destId="{34648AB1-2E4C-4E38-88A6-34062DD6E0EF}" srcOrd="1" destOrd="0" presId="urn:microsoft.com/office/officeart/2009/3/layout/HorizontalOrganizationChart"/>
    <dgm:cxn modelId="{44376A0B-9F1D-4E08-814F-59F5C46D8484}" type="presParOf" srcId="{F53DB63C-A98D-471C-AA19-42AA221EEDF1}" destId="{25D2C51E-246B-42A1-8259-365BE239983E}" srcOrd="1" destOrd="0" presId="urn:microsoft.com/office/officeart/2009/3/layout/HorizontalOrganizationChart"/>
    <dgm:cxn modelId="{D4619558-3CB9-4DD3-BF04-900E803C8423}" type="presParOf" srcId="{F53DB63C-A98D-471C-AA19-42AA221EEDF1}" destId="{443095D7-0407-470A-90A9-473798E990D2}" srcOrd="2" destOrd="0" presId="urn:microsoft.com/office/officeart/2009/3/layout/HorizontalOrganizationChart"/>
    <dgm:cxn modelId="{A979A67D-6B12-471D-AEEC-EB07C6542392}" type="presParOf" srcId="{20657B76-FFA0-4B2A-B9B7-0611F9DE11A8}" destId="{F0D3BC48-171F-4CD2-9147-37829732F73B}" srcOrd="2" destOrd="0" presId="urn:microsoft.com/office/officeart/2009/3/layout/HorizontalOrganizationChart"/>
    <dgm:cxn modelId="{EFC52CBD-ACB3-4DDA-95B1-57904338258E}" type="presParOf" srcId="{20657B76-FFA0-4B2A-B9B7-0611F9DE11A8}" destId="{154CAA22-F8F0-4F60-BDB6-4EB8A280E18F}" srcOrd="3" destOrd="0" presId="urn:microsoft.com/office/officeart/2009/3/layout/HorizontalOrganizationChart"/>
    <dgm:cxn modelId="{07317012-9647-495A-B135-3AB17EF028D2}" type="presParOf" srcId="{154CAA22-F8F0-4F60-BDB6-4EB8A280E18F}" destId="{2CBDE3DE-4738-4AE4-B522-DB824B95036C}" srcOrd="0" destOrd="0" presId="urn:microsoft.com/office/officeart/2009/3/layout/HorizontalOrganizationChart"/>
    <dgm:cxn modelId="{FC47F9D6-A6E1-4CC8-B788-A2C6BA413AAB}" type="presParOf" srcId="{2CBDE3DE-4738-4AE4-B522-DB824B95036C}" destId="{AFC3DD4A-68E1-4ACE-8768-A29EDF85D2A5}" srcOrd="0" destOrd="0" presId="urn:microsoft.com/office/officeart/2009/3/layout/HorizontalOrganizationChart"/>
    <dgm:cxn modelId="{C95B6D26-3E4B-4034-BBB0-12B99AD2D1EC}" type="presParOf" srcId="{2CBDE3DE-4738-4AE4-B522-DB824B95036C}" destId="{9A73C05D-01EB-4DBC-A40D-560EBDAF836C}" srcOrd="1" destOrd="0" presId="urn:microsoft.com/office/officeart/2009/3/layout/HorizontalOrganizationChart"/>
    <dgm:cxn modelId="{420884F5-59D2-47AA-A58D-78398A4F901E}" type="presParOf" srcId="{154CAA22-F8F0-4F60-BDB6-4EB8A280E18F}" destId="{97A7BA06-FA23-4449-A5B2-05F6A8DD2523}" srcOrd="1" destOrd="0" presId="urn:microsoft.com/office/officeart/2009/3/layout/HorizontalOrganizationChart"/>
    <dgm:cxn modelId="{C2A98600-D5D6-42C4-B3A1-553F7BF36488}" type="presParOf" srcId="{154CAA22-F8F0-4F60-BDB6-4EB8A280E18F}" destId="{0D8FB523-4648-41DF-85F9-975DA644A08D}" srcOrd="2" destOrd="0" presId="urn:microsoft.com/office/officeart/2009/3/layout/HorizontalOrganizationChart"/>
    <dgm:cxn modelId="{58C2072E-F7E6-4718-B239-85404AB25CBA}" type="presParOf" srcId="{20657B76-FFA0-4B2A-B9B7-0611F9DE11A8}" destId="{117E6477-9A87-4C9D-A85F-1176758A0388}" srcOrd="4" destOrd="0" presId="urn:microsoft.com/office/officeart/2009/3/layout/HorizontalOrganizationChart"/>
    <dgm:cxn modelId="{D944227D-1225-43F7-A4CB-A57E9B3B00C1}" type="presParOf" srcId="{20657B76-FFA0-4B2A-B9B7-0611F9DE11A8}" destId="{2FDCCAD3-FC9E-4BF0-B6CA-0BC35B80311F}" srcOrd="5" destOrd="0" presId="urn:microsoft.com/office/officeart/2009/3/layout/HorizontalOrganizationChart"/>
    <dgm:cxn modelId="{6E1D3DB1-5053-4835-A228-159066126A30}" type="presParOf" srcId="{2FDCCAD3-FC9E-4BF0-B6CA-0BC35B80311F}" destId="{106358E9-7927-4B1D-A386-59F2873CCDD5}" srcOrd="0" destOrd="0" presId="urn:microsoft.com/office/officeart/2009/3/layout/HorizontalOrganizationChart"/>
    <dgm:cxn modelId="{CFFBC026-AD5C-4A68-8421-89C889F69167}" type="presParOf" srcId="{106358E9-7927-4B1D-A386-59F2873CCDD5}" destId="{B38328D7-F728-426D-B00D-F62ECF68C9D5}" srcOrd="0" destOrd="0" presId="urn:microsoft.com/office/officeart/2009/3/layout/HorizontalOrganizationChart"/>
    <dgm:cxn modelId="{84204456-BBCD-471B-B37B-758EE7DB29CE}" type="presParOf" srcId="{106358E9-7927-4B1D-A386-59F2873CCDD5}" destId="{3802AFE4-D936-44E3-BD6D-09D434BE0CF4}" srcOrd="1" destOrd="0" presId="urn:microsoft.com/office/officeart/2009/3/layout/HorizontalOrganizationChart"/>
    <dgm:cxn modelId="{8633E811-874D-4E73-BA3A-D68AA814FF08}" type="presParOf" srcId="{2FDCCAD3-FC9E-4BF0-B6CA-0BC35B80311F}" destId="{3515CFAC-87FA-4568-BDE8-89A5F1E307DF}" srcOrd="1" destOrd="0" presId="urn:microsoft.com/office/officeart/2009/3/layout/HorizontalOrganizationChart"/>
    <dgm:cxn modelId="{6F63C595-97E3-4B6D-A83D-B44A26DDB77A}" type="presParOf" srcId="{2FDCCAD3-FC9E-4BF0-B6CA-0BC35B80311F}" destId="{E76C744E-8D01-4C26-926C-25B67E45DA7E}" srcOrd="2" destOrd="0" presId="urn:microsoft.com/office/officeart/2009/3/layout/HorizontalOrganizationChart"/>
    <dgm:cxn modelId="{75446511-BF91-48C4-8FE3-BD0C0B92F91E}" type="presParOf" srcId="{20657B76-FFA0-4B2A-B9B7-0611F9DE11A8}" destId="{FE9FFC12-5777-4B6D-B026-A4C7FD8894C3}" srcOrd="6" destOrd="0" presId="urn:microsoft.com/office/officeart/2009/3/layout/HorizontalOrganizationChart"/>
    <dgm:cxn modelId="{9A5D8D3A-C4D0-4E85-A536-101654478C91}" type="presParOf" srcId="{20657B76-FFA0-4B2A-B9B7-0611F9DE11A8}" destId="{3683015B-67FF-42F5-B1F0-CF6ED9AFE972}" srcOrd="7" destOrd="0" presId="urn:microsoft.com/office/officeart/2009/3/layout/HorizontalOrganizationChart"/>
    <dgm:cxn modelId="{5FA64106-AEA9-40D6-963C-F2AC9994CBE4}" type="presParOf" srcId="{3683015B-67FF-42F5-B1F0-CF6ED9AFE972}" destId="{759CD11C-0FED-421B-8054-D11B17B85BEC}" srcOrd="0" destOrd="0" presId="urn:microsoft.com/office/officeart/2009/3/layout/HorizontalOrganizationChart"/>
    <dgm:cxn modelId="{2C3C6019-8AAE-46D6-8A43-6922424FC33E}" type="presParOf" srcId="{759CD11C-0FED-421B-8054-D11B17B85BEC}" destId="{D8D30902-25D1-46AB-A9BF-FF31639BE88E}" srcOrd="0" destOrd="0" presId="urn:microsoft.com/office/officeart/2009/3/layout/HorizontalOrganizationChart"/>
    <dgm:cxn modelId="{024A653C-61A7-4F3F-9BB6-EACD0D774EBA}" type="presParOf" srcId="{759CD11C-0FED-421B-8054-D11B17B85BEC}" destId="{455DC8F4-30EF-404D-AF28-3C59D975FB9C}" srcOrd="1" destOrd="0" presId="urn:microsoft.com/office/officeart/2009/3/layout/HorizontalOrganizationChart"/>
    <dgm:cxn modelId="{80257CD3-330C-428F-9F8F-4CF34C9B257C}" type="presParOf" srcId="{3683015B-67FF-42F5-B1F0-CF6ED9AFE972}" destId="{C918D726-26C7-4652-A8B2-F8A5D2939FB6}" srcOrd="1" destOrd="0" presId="urn:microsoft.com/office/officeart/2009/3/layout/HorizontalOrganizationChart"/>
    <dgm:cxn modelId="{2EEE1ECD-B476-4AE8-82F7-55789CAA117E}" type="presParOf" srcId="{3683015B-67FF-42F5-B1F0-CF6ED9AFE972}" destId="{EBC78B6C-C030-49FD-BCFC-0F10C1064F02}" srcOrd="2" destOrd="0" presId="urn:microsoft.com/office/officeart/2009/3/layout/HorizontalOrganizationChart"/>
    <dgm:cxn modelId="{0987B00E-F415-4515-AA37-EC48E3B3D50B}" type="presParOf" srcId="{20657B76-FFA0-4B2A-B9B7-0611F9DE11A8}" destId="{3C2B205D-665C-4BF9-B92A-BDA21F2183B8}" srcOrd="8" destOrd="0" presId="urn:microsoft.com/office/officeart/2009/3/layout/HorizontalOrganizationChart"/>
    <dgm:cxn modelId="{2FA735EC-8823-4A20-B7BE-8E52CD1DCEB4}" type="presParOf" srcId="{20657B76-FFA0-4B2A-B9B7-0611F9DE11A8}" destId="{3C6203C5-499B-4D6E-898E-BBC65E680879}" srcOrd="9" destOrd="0" presId="urn:microsoft.com/office/officeart/2009/3/layout/HorizontalOrganizationChart"/>
    <dgm:cxn modelId="{ADEB65C9-FD90-4A95-A391-8B4C8E5AB084}" type="presParOf" srcId="{3C6203C5-499B-4D6E-898E-BBC65E680879}" destId="{6695CC3A-4C90-401D-925D-5B8D4ED8CD4C}" srcOrd="0" destOrd="0" presId="urn:microsoft.com/office/officeart/2009/3/layout/HorizontalOrganizationChart"/>
    <dgm:cxn modelId="{F93D10A6-57A7-4552-8932-42AE92CDE5A0}" type="presParOf" srcId="{6695CC3A-4C90-401D-925D-5B8D4ED8CD4C}" destId="{EB12D864-0D80-4731-B002-52F00C9808EA}" srcOrd="0" destOrd="0" presId="urn:microsoft.com/office/officeart/2009/3/layout/HorizontalOrganizationChart"/>
    <dgm:cxn modelId="{570535AC-271D-41E7-9308-412C13EACABC}" type="presParOf" srcId="{6695CC3A-4C90-401D-925D-5B8D4ED8CD4C}" destId="{C1D6CC3C-80A4-491C-AD0E-7B9F74B86CF5}" srcOrd="1" destOrd="0" presId="urn:microsoft.com/office/officeart/2009/3/layout/HorizontalOrganizationChart"/>
    <dgm:cxn modelId="{E90DF55E-C6BF-48E9-9078-5E148E900926}" type="presParOf" srcId="{3C6203C5-499B-4D6E-898E-BBC65E680879}" destId="{680AC822-87C0-4FCB-B920-A004C36FD92D}" srcOrd="1" destOrd="0" presId="urn:microsoft.com/office/officeart/2009/3/layout/HorizontalOrganizationChart"/>
    <dgm:cxn modelId="{C1FAC58C-5BAC-4E17-8112-D4CF775A46FD}" type="presParOf" srcId="{3C6203C5-499B-4D6E-898E-BBC65E680879}" destId="{E3D4E425-9525-4670-9F83-372DB38EEE77}" srcOrd="2" destOrd="0" presId="urn:microsoft.com/office/officeart/2009/3/layout/HorizontalOrganizationChart"/>
    <dgm:cxn modelId="{F8DDDF9D-E624-4DCB-8AE5-4C232CABB2DC}" type="presParOf" srcId="{7ED0D92A-B770-402E-8982-1E6AC55D7870}" destId="{33723705-226A-43EA-8908-748A8ACDE4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BFE771-35A8-406A-82C6-D2815621F31A}"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s-ES"/>
        </a:p>
      </dgm:t>
    </dgm:pt>
    <dgm:pt modelId="{3E14B6D2-AA62-4042-9F0C-4E7C3D1A1E4C}">
      <dgm:prSet phldrT="[Texto]" custT="1"/>
      <dgm:spPr/>
      <dgm:t>
        <a:bodyPr/>
        <a:lstStyle/>
        <a:p>
          <a:r>
            <a:rPr lang="es-ES" sz="1100">
              <a:latin typeface="Times New Roman" panose="02020603050405020304" pitchFamily="18" charset="0"/>
              <a:cs typeface="Times New Roman" panose="02020603050405020304" pitchFamily="18" charset="0"/>
            </a:rPr>
            <a:t>T1: Normas de higiene</a:t>
          </a:r>
        </a:p>
      </dgm:t>
    </dgm:pt>
    <dgm:pt modelId="{4CC48057-D639-410B-A12C-78B612B65338}" type="parTrans" cxnId="{1192B8BD-C78E-4B82-A818-B7F1010DBC0C}">
      <dgm:prSet/>
      <dgm:spPr/>
      <dgm:t>
        <a:bodyPr/>
        <a:lstStyle/>
        <a:p>
          <a:endParaRPr lang="es-ES" sz="1100">
            <a:latin typeface="Times New Roman" panose="02020603050405020304" pitchFamily="18" charset="0"/>
            <a:cs typeface="Times New Roman" panose="02020603050405020304" pitchFamily="18" charset="0"/>
          </a:endParaRPr>
        </a:p>
      </dgm:t>
    </dgm:pt>
    <dgm:pt modelId="{7CF8B79D-62DC-4C62-9997-CF0FC27B18EF}" type="sibTrans" cxnId="{1192B8BD-C78E-4B82-A818-B7F1010DBC0C}">
      <dgm:prSet/>
      <dgm:spPr/>
      <dgm:t>
        <a:bodyPr/>
        <a:lstStyle/>
        <a:p>
          <a:endParaRPr lang="es-ES" sz="1100">
            <a:latin typeface="Times New Roman" panose="02020603050405020304" pitchFamily="18" charset="0"/>
            <a:cs typeface="Times New Roman" panose="02020603050405020304" pitchFamily="18" charset="0"/>
          </a:endParaRPr>
        </a:p>
      </dgm:t>
    </dgm:pt>
    <dgm:pt modelId="{D1706193-B02F-4352-9C65-9EA12BDCFE79}">
      <dgm:prSet phldrT="[Texto]" custT="1"/>
      <dgm:spPr/>
      <dgm:t>
        <a:bodyPr/>
        <a:lstStyle/>
        <a:p>
          <a:r>
            <a:rPr lang="es-ES" sz="1100">
              <a:latin typeface="Times New Roman" panose="02020603050405020304" pitchFamily="18" charset="0"/>
              <a:cs typeface="Times New Roman" panose="02020603050405020304" pitchFamily="18" charset="0"/>
            </a:rPr>
            <a:t>T2: Gestión Empresarial </a:t>
          </a:r>
        </a:p>
      </dgm:t>
    </dgm:pt>
    <dgm:pt modelId="{A3B8C775-4B0F-4D9E-A9B6-90ED602042D7}" type="parTrans" cxnId="{599320ED-440C-445C-A403-6289E92DF590}">
      <dgm:prSet/>
      <dgm:spPr/>
      <dgm:t>
        <a:bodyPr/>
        <a:lstStyle/>
        <a:p>
          <a:endParaRPr lang="es-ES" sz="1100">
            <a:latin typeface="Times New Roman" panose="02020603050405020304" pitchFamily="18" charset="0"/>
            <a:cs typeface="Times New Roman" panose="02020603050405020304" pitchFamily="18" charset="0"/>
          </a:endParaRPr>
        </a:p>
      </dgm:t>
    </dgm:pt>
    <dgm:pt modelId="{5B9E7BAE-20CD-48CC-A4E1-23FF626D8223}" type="sibTrans" cxnId="{599320ED-440C-445C-A403-6289E92DF590}">
      <dgm:prSet/>
      <dgm:spPr/>
      <dgm:t>
        <a:bodyPr/>
        <a:lstStyle/>
        <a:p>
          <a:endParaRPr lang="es-ES" sz="1100">
            <a:latin typeface="Times New Roman" panose="02020603050405020304" pitchFamily="18" charset="0"/>
            <a:cs typeface="Times New Roman" panose="02020603050405020304" pitchFamily="18" charset="0"/>
          </a:endParaRPr>
        </a:p>
      </dgm:t>
    </dgm:pt>
    <dgm:pt modelId="{215DAC69-30AA-49E5-8AFC-A5753CB3C7BC}">
      <dgm:prSet phldrT="[Texto]" custT="1"/>
      <dgm:spPr/>
      <dgm:t>
        <a:bodyPr/>
        <a:lstStyle/>
        <a:p>
          <a:r>
            <a:rPr lang="es-ES" sz="1100">
              <a:latin typeface="Times New Roman" panose="02020603050405020304" pitchFamily="18" charset="0"/>
              <a:cs typeface="Times New Roman" panose="02020603050405020304" pitchFamily="18" charset="0"/>
            </a:rPr>
            <a:t>T3: Atención al cliente T4: Proceso de venta</a:t>
          </a:r>
        </a:p>
      </dgm:t>
    </dgm:pt>
    <dgm:pt modelId="{43F453B3-CA6E-4040-A45F-8014A8B84D84}" type="parTrans" cxnId="{86BC1EA4-3355-4B3C-9F4E-05B3586BC7BE}">
      <dgm:prSet/>
      <dgm:spPr/>
      <dgm:t>
        <a:bodyPr/>
        <a:lstStyle/>
        <a:p>
          <a:endParaRPr lang="es-ES" sz="1100">
            <a:latin typeface="Times New Roman" panose="02020603050405020304" pitchFamily="18" charset="0"/>
            <a:cs typeface="Times New Roman" panose="02020603050405020304" pitchFamily="18" charset="0"/>
          </a:endParaRPr>
        </a:p>
      </dgm:t>
    </dgm:pt>
    <dgm:pt modelId="{CD376EF6-011D-4788-901F-D591C9C3EA54}" type="sibTrans" cxnId="{86BC1EA4-3355-4B3C-9F4E-05B3586BC7BE}">
      <dgm:prSet/>
      <dgm:spPr/>
      <dgm:t>
        <a:bodyPr/>
        <a:lstStyle/>
        <a:p>
          <a:endParaRPr lang="es-ES" sz="1100">
            <a:latin typeface="Times New Roman" panose="02020603050405020304" pitchFamily="18" charset="0"/>
            <a:cs typeface="Times New Roman" panose="02020603050405020304" pitchFamily="18" charset="0"/>
          </a:endParaRPr>
        </a:p>
      </dgm:t>
    </dgm:pt>
    <dgm:pt modelId="{BB96F2E5-8A6A-4A96-A199-4A90655B55C9}">
      <dgm:prSet phldrT="[Texto]" custT="1"/>
      <dgm:spPr/>
      <dgm:t>
        <a:bodyPr/>
        <a:lstStyle/>
        <a:p>
          <a:r>
            <a:rPr lang="es-ES" sz="1100">
              <a:latin typeface="Times New Roman" panose="02020603050405020304" pitchFamily="18" charset="0"/>
              <a:cs typeface="Times New Roman" panose="02020603050405020304" pitchFamily="18" charset="0"/>
            </a:rPr>
            <a:t>T5: Capacitación en Administración de empresas</a:t>
          </a:r>
        </a:p>
      </dgm:t>
    </dgm:pt>
    <dgm:pt modelId="{FD2FB035-E88A-4090-9669-F573A45EAC6E}" type="parTrans" cxnId="{C1A17FF8-D23A-4C95-B52A-5F5785DD2F05}">
      <dgm:prSet/>
      <dgm:spPr/>
      <dgm:t>
        <a:bodyPr/>
        <a:lstStyle/>
        <a:p>
          <a:endParaRPr lang="es-ES" sz="1100">
            <a:latin typeface="Times New Roman" panose="02020603050405020304" pitchFamily="18" charset="0"/>
            <a:cs typeface="Times New Roman" panose="02020603050405020304" pitchFamily="18" charset="0"/>
          </a:endParaRPr>
        </a:p>
      </dgm:t>
    </dgm:pt>
    <dgm:pt modelId="{A2A99D92-5AB0-40AE-BDBA-3658D1940A36}" type="sibTrans" cxnId="{C1A17FF8-D23A-4C95-B52A-5F5785DD2F05}">
      <dgm:prSet/>
      <dgm:spPr/>
      <dgm:t>
        <a:bodyPr/>
        <a:lstStyle/>
        <a:p>
          <a:endParaRPr lang="es-ES" sz="1100">
            <a:latin typeface="Times New Roman" panose="02020603050405020304" pitchFamily="18" charset="0"/>
            <a:cs typeface="Times New Roman" panose="02020603050405020304" pitchFamily="18" charset="0"/>
          </a:endParaRPr>
        </a:p>
      </dgm:t>
    </dgm:pt>
    <dgm:pt modelId="{56D33D6B-CBF1-40B7-BC04-5C0544F90B9C}">
      <dgm:prSet phldrT="[Texto]" custT="1"/>
      <dgm:spPr/>
      <dgm:t>
        <a:bodyPr/>
        <a:lstStyle/>
        <a:p>
          <a:r>
            <a:rPr lang="es-ES" sz="1100">
              <a:latin typeface="Times New Roman" panose="02020603050405020304" pitchFamily="18" charset="0"/>
              <a:cs typeface="Times New Roman" panose="02020603050405020304" pitchFamily="18" charset="0"/>
            </a:rPr>
            <a:t>T6: Desarrollo de emprendedores</a:t>
          </a:r>
        </a:p>
      </dgm:t>
    </dgm:pt>
    <dgm:pt modelId="{789C7528-D022-4FBC-92FF-C0110A166DDF}" type="parTrans" cxnId="{817CFBB0-312C-42B0-9BF7-4BC743735C3D}">
      <dgm:prSet/>
      <dgm:spPr/>
      <dgm:t>
        <a:bodyPr/>
        <a:lstStyle/>
        <a:p>
          <a:endParaRPr lang="es-ES" sz="1100">
            <a:latin typeface="Times New Roman" panose="02020603050405020304" pitchFamily="18" charset="0"/>
            <a:cs typeface="Times New Roman" panose="02020603050405020304" pitchFamily="18" charset="0"/>
          </a:endParaRPr>
        </a:p>
      </dgm:t>
    </dgm:pt>
    <dgm:pt modelId="{1203EC90-6416-40BE-A6CF-03643B118AC9}" type="sibTrans" cxnId="{817CFBB0-312C-42B0-9BF7-4BC743735C3D}">
      <dgm:prSet/>
      <dgm:spPr/>
      <dgm:t>
        <a:bodyPr/>
        <a:lstStyle/>
        <a:p>
          <a:endParaRPr lang="es-ES" sz="1100">
            <a:latin typeface="Times New Roman" panose="02020603050405020304" pitchFamily="18" charset="0"/>
            <a:cs typeface="Times New Roman" panose="02020603050405020304" pitchFamily="18" charset="0"/>
          </a:endParaRPr>
        </a:p>
      </dgm:t>
    </dgm:pt>
    <dgm:pt modelId="{1BC7DB7A-BF81-41CC-9A71-A9BFAF5F1990}">
      <dgm:prSet phldrT="[Texto]" custT="1"/>
      <dgm:spPr/>
      <dgm:t>
        <a:bodyPr/>
        <a:lstStyle/>
        <a:p>
          <a:r>
            <a:rPr lang="es-ES" sz="1100">
              <a:latin typeface="Times New Roman" panose="02020603050405020304" pitchFamily="18" charset="0"/>
              <a:cs typeface="Times New Roman" panose="02020603050405020304" pitchFamily="18" charset="0"/>
            </a:rPr>
            <a:t>T7: Mercadotecnia</a:t>
          </a:r>
        </a:p>
      </dgm:t>
    </dgm:pt>
    <dgm:pt modelId="{5071CC08-46B9-418E-A4DB-8921AAB2F472}" type="parTrans" cxnId="{04A3B255-AAB0-469F-B7DA-F7FA88F00997}">
      <dgm:prSet/>
      <dgm:spPr/>
      <dgm:t>
        <a:bodyPr/>
        <a:lstStyle/>
        <a:p>
          <a:endParaRPr lang="es-ES" sz="1100">
            <a:latin typeface="Times New Roman" panose="02020603050405020304" pitchFamily="18" charset="0"/>
            <a:cs typeface="Times New Roman" panose="02020603050405020304" pitchFamily="18" charset="0"/>
          </a:endParaRPr>
        </a:p>
      </dgm:t>
    </dgm:pt>
    <dgm:pt modelId="{11A2EE5D-BF41-4250-ABB1-6B3E2619640D}" type="sibTrans" cxnId="{04A3B255-AAB0-469F-B7DA-F7FA88F00997}">
      <dgm:prSet/>
      <dgm:spPr/>
      <dgm:t>
        <a:bodyPr/>
        <a:lstStyle/>
        <a:p>
          <a:endParaRPr lang="es-ES" sz="1100">
            <a:latin typeface="Times New Roman" panose="02020603050405020304" pitchFamily="18" charset="0"/>
            <a:cs typeface="Times New Roman" panose="02020603050405020304" pitchFamily="18" charset="0"/>
          </a:endParaRPr>
        </a:p>
      </dgm:t>
    </dgm:pt>
    <dgm:pt modelId="{622F1009-B085-46C8-BAA1-637A810DDE75}">
      <dgm:prSet phldrT="[Texto]" custT="1"/>
      <dgm:spPr/>
      <dgm:t>
        <a:bodyPr/>
        <a:lstStyle/>
        <a:p>
          <a:r>
            <a:rPr lang="es-ES" sz="1100">
              <a:latin typeface="Times New Roman" panose="02020603050405020304" pitchFamily="18" charset="0"/>
              <a:cs typeface="Times New Roman" panose="02020603050405020304" pitchFamily="18" charset="0"/>
            </a:rPr>
            <a:t>T8: Finanzas y Contabilidad</a:t>
          </a:r>
        </a:p>
      </dgm:t>
    </dgm:pt>
    <dgm:pt modelId="{B09FBB3D-5E9A-4BD0-ADBC-F0C3DCD04A23}" type="parTrans" cxnId="{AD373303-A6B0-4D08-B02F-1FDEF62B47FA}">
      <dgm:prSet/>
      <dgm:spPr/>
      <dgm:t>
        <a:bodyPr/>
        <a:lstStyle/>
        <a:p>
          <a:endParaRPr lang="es-ES" sz="1100">
            <a:latin typeface="Times New Roman" panose="02020603050405020304" pitchFamily="18" charset="0"/>
            <a:cs typeface="Times New Roman" panose="02020603050405020304" pitchFamily="18" charset="0"/>
          </a:endParaRPr>
        </a:p>
      </dgm:t>
    </dgm:pt>
    <dgm:pt modelId="{78C38B18-476D-4889-BB69-2354428B9B70}" type="sibTrans" cxnId="{AD373303-A6B0-4D08-B02F-1FDEF62B47FA}">
      <dgm:prSet/>
      <dgm:spPr/>
      <dgm:t>
        <a:bodyPr/>
        <a:lstStyle/>
        <a:p>
          <a:endParaRPr lang="es-ES" sz="1100">
            <a:latin typeface="Times New Roman" panose="02020603050405020304" pitchFamily="18" charset="0"/>
            <a:cs typeface="Times New Roman" panose="02020603050405020304" pitchFamily="18" charset="0"/>
          </a:endParaRPr>
        </a:p>
      </dgm:t>
    </dgm:pt>
    <dgm:pt modelId="{0158FB87-9217-4073-9954-3FECCB666387}" type="pres">
      <dgm:prSet presAssocID="{98BFE771-35A8-406A-82C6-D2815621F31A}" presName="Name0" presStyleCnt="0">
        <dgm:presLayoutVars>
          <dgm:chMax val="7"/>
          <dgm:chPref val="7"/>
          <dgm:dir/>
        </dgm:presLayoutVars>
      </dgm:prSet>
      <dgm:spPr/>
      <dgm:t>
        <a:bodyPr/>
        <a:lstStyle/>
        <a:p>
          <a:endParaRPr lang="es-ES"/>
        </a:p>
      </dgm:t>
    </dgm:pt>
    <dgm:pt modelId="{8C6C3611-115C-476B-AC9C-003EE48D33EE}" type="pres">
      <dgm:prSet presAssocID="{98BFE771-35A8-406A-82C6-D2815621F31A}" presName="Name1" presStyleCnt="0"/>
      <dgm:spPr/>
      <dgm:t>
        <a:bodyPr/>
        <a:lstStyle/>
        <a:p>
          <a:endParaRPr lang="es-EC"/>
        </a:p>
      </dgm:t>
    </dgm:pt>
    <dgm:pt modelId="{944BF015-21C0-4B19-A0EA-282363AEF6E8}" type="pres">
      <dgm:prSet presAssocID="{98BFE771-35A8-406A-82C6-D2815621F31A}" presName="cycle" presStyleCnt="0"/>
      <dgm:spPr/>
      <dgm:t>
        <a:bodyPr/>
        <a:lstStyle/>
        <a:p>
          <a:endParaRPr lang="es-EC"/>
        </a:p>
      </dgm:t>
    </dgm:pt>
    <dgm:pt modelId="{42B040B4-7C27-42DF-AFC5-050A097DEAE7}" type="pres">
      <dgm:prSet presAssocID="{98BFE771-35A8-406A-82C6-D2815621F31A}" presName="srcNode" presStyleLbl="node1" presStyleIdx="0" presStyleCnt="7"/>
      <dgm:spPr/>
      <dgm:t>
        <a:bodyPr/>
        <a:lstStyle/>
        <a:p>
          <a:endParaRPr lang="es-EC"/>
        </a:p>
      </dgm:t>
    </dgm:pt>
    <dgm:pt modelId="{EFAB2AAE-68EF-41D5-95F4-162C7CEBF11E}" type="pres">
      <dgm:prSet presAssocID="{98BFE771-35A8-406A-82C6-D2815621F31A}" presName="conn" presStyleLbl="parChTrans1D2" presStyleIdx="0" presStyleCnt="1"/>
      <dgm:spPr/>
      <dgm:t>
        <a:bodyPr/>
        <a:lstStyle/>
        <a:p>
          <a:endParaRPr lang="es-ES"/>
        </a:p>
      </dgm:t>
    </dgm:pt>
    <dgm:pt modelId="{4CF44E22-9426-44E8-8726-DA0254376C02}" type="pres">
      <dgm:prSet presAssocID="{98BFE771-35A8-406A-82C6-D2815621F31A}" presName="extraNode" presStyleLbl="node1" presStyleIdx="0" presStyleCnt="7"/>
      <dgm:spPr/>
      <dgm:t>
        <a:bodyPr/>
        <a:lstStyle/>
        <a:p>
          <a:endParaRPr lang="es-EC"/>
        </a:p>
      </dgm:t>
    </dgm:pt>
    <dgm:pt modelId="{AACE30D7-3A53-4CD4-85BC-331C792E1E16}" type="pres">
      <dgm:prSet presAssocID="{98BFE771-35A8-406A-82C6-D2815621F31A}" presName="dstNode" presStyleLbl="node1" presStyleIdx="0" presStyleCnt="7"/>
      <dgm:spPr/>
      <dgm:t>
        <a:bodyPr/>
        <a:lstStyle/>
        <a:p>
          <a:endParaRPr lang="es-EC"/>
        </a:p>
      </dgm:t>
    </dgm:pt>
    <dgm:pt modelId="{756A2F20-0C94-4ED5-B7BA-EDCF0928AE97}" type="pres">
      <dgm:prSet presAssocID="{3E14B6D2-AA62-4042-9F0C-4E7C3D1A1E4C}" presName="text_1" presStyleLbl="node1" presStyleIdx="0" presStyleCnt="7">
        <dgm:presLayoutVars>
          <dgm:bulletEnabled val="1"/>
        </dgm:presLayoutVars>
      </dgm:prSet>
      <dgm:spPr/>
      <dgm:t>
        <a:bodyPr/>
        <a:lstStyle/>
        <a:p>
          <a:endParaRPr lang="es-ES"/>
        </a:p>
      </dgm:t>
    </dgm:pt>
    <dgm:pt modelId="{A8A7B2E8-BAC0-4EBF-BE7C-9C841D11ED18}" type="pres">
      <dgm:prSet presAssocID="{3E14B6D2-AA62-4042-9F0C-4E7C3D1A1E4C}" presName="accent_1" presStyleCnt="0"/>
      <dgm:spPr/>
      <dgm:t>
        <a:bodyPr/>
        <a:lstStyle/>
        <a:p>
          <a:endParaRPr lang="es-EC"/>
        </a:p>
      </dgm:t>
    </dgm:pt>
    <dgm:pt modelId="{350DB8D9-CAAE-4181-A27D-9A41F19932C2}" type="pres">
      <dgm:prSet presAssocID="{3E14B6D2-AA62-4042-9F0C-4E7C3D1A1E4C}" presName="accentRepeatNode" presStyleLbl="solidFgAcc1" presStyleIdx="0" presStyleCnt="7"/>
      <dgm:spPr/>
      <dgm:t>
        <a:bodyPr/>
        <a:lstStyle/>
        <a:p>
          <a:endParaRPr lang="es-EC"/>
        </a:p>
      </dgm:t>
    </dgm:pt>
    <dgm:pt modelId="{2F4E4FC4-AE52-42F5-AF04-C625E03574E1}" type="pres">
      <dgm:prSet presAssocID="{D1706193-B02F-4352-9C65-9EA12BDCFE79}" presName="text_2" presStyleLbl="node1" presStyleIdx="1" presStyleCnt="7">
        <dgm:presLayoutVars>
          <dgm:bulletEnabled val="1"/>
        </dgm:presLayoutVars>
      </dgm:prSet>
      <dgm:spPr/>
      <dgm:t>
        <a:bodyPr/>
        <a:lstStyle/>
        <a:p>
          <a:endParaRPr lang="es-ES"/>
        </a:p>
      </dgm:t>
    </dgm:pt>
    <dgm:pt modelId="{701B6394-1D5C-42C4-B343-93173998F413}" type="pres">
      <dgm:prSet presAssocID="{D1706193-B02F-4352-9C65-9EA12BDCFE79}" presName="accent_2" presStyleCnt="0"/>
      <dgm:spPr/>
      <dgm:t>
        <a:bodyPr/>
        <a:lstStyle/>
        <a:p>
          <a:endParaRPr lang="es-EC"/>
        </a:p>
      </dgm:t>
    </dgm:pt>
    <dgm:pt modelId="{E3EEB72D-D13A-4D89-975D-2B4C7741EE3C}" type="pres">
      <dgm:prSet presAssocID="{D1706193-B02F-4352-9C65-9EA12BDCFE79}" presName="accentRepeatNode" presStyleLbl="solidFgAcc1" presStyleIdx="1" presStyleCnt="7"/>
      <dgm:spPr/>
      <dgm:t>
        <a:bodyPr/>
        <a:lstStyle/>
        <a:p>
          <a:endParaRPr lang="es-EC"/>
        </a:p>
      </dgm:t>
    </dgm:pt>
    <dgm:pt modelId="{024EDF86-662B-4C11-97A3-50FC0FFD0016}" type="pres">
      <dgm:prSet presAssocID="{215DAC69-30AA-49E5-8AFC-A5753CB3C7BC}" presName="text_3" presStyleLbl="node1" presStyleIdx="2" presStyleCnt="7">
        <dgm:presLayoutVars>
          <dgm:bulletEnabled val="1"/>
        </dgm:presLayoutVars>
      </dgm:prSet>
      <dgm:spPr/>
      <dgm:t>
        <a:bodyPr/>
        <a:lstStyle/>
        <a:p>
          <a:endParaRPr lang="es-ES"/>
        </a:p>
      </dgm:t>
    </dgm:pt>
    <dgm:pt modelId="{B33D7F74-B15D-48AD-8DAE-8E5DC10FFDCE}" type="pres">
      <dgm:prSet presAssocID="{215DAC69-30AA-49E5-8AFC-A5753CB3C7BC}" presName="accent_3" presStyleCnt="0"/>
      <dgm:spPr/>
      <dgm:t>
        <a:bodyPr/>
        <a:lstStyle/>
        <a:p>
          <a:endParaRPr lang="es-EC"/>
        </a:p>
      </dgm:t>
    </dgm:pt>
    <dgm:pt modelId="{252D3916-7785-404E-8639-2A063362400E}" type="pres">
      <dgm:prSet presAssocID="{215DAC69-30AA-49E5-8AFC-A5753CB3C7BC}" presName="accentRepeatNode" presStyleLbl="solidFgAcc1" presStyleIdx="2" presStyleCnt="7"/>
      <dgm:spPr/>
      <dgm:t>
        <a:bodyPr/>
        <a:lstStyle/>
        <a:p>
          <a:endParaRPr lang="es-EC"/>
        </a:p>
      </dgm:t>
    </dgm:pt>
    <dgm:pt modelId="{388CDA85-49D8-4018-84D9-0AE67A1D3D14}" type="pres">
      <dgm:prSet presAssocID="{BB96F2E5-8A6A-4A96-A199-4A90655B55C9}" presName="text_4" presStyleLbl="node1" presStyleIdx="3" presStyleCnt="7">
        <dgm:presLayoutVars>
          <dgm:bulletEnabled val="1"/>
        </dgm:presLayoutVars>
      </dgm:prSet>
      <dgm:spPr/>
      <dgm:t>
        <a:bodyPr/>
        <a:lstStyle/>
        <a:p>
          <a:endParaRPr lang="es-ES"/>
        </a:p>
      </dgm:t>
    </dgm:pt>
    <dgm:pt modelId="{DD143D81-4D64-4FEE-974D-291A634F2332}" type="pres">
      <dgm:prSet presAssocID="{BB96F2E5-8A6A-4A96-A199-4A90655B55C9}" presName="accent_4" presStyleCnt="0"/>
      <dgm:spPr/>
      <dgm:t>
        <a:bodyPr/>
        <a:lstStyle/>
        <a:p>
          <a:endParaRPr lang="es-EC"/>
        </a:p>
      </dgm:t>
    </dgm:pt>
    <dgm:pt modelId="{8EEA5260-CF1B-44DB-92CE-C56AEAF9E2EE}" type="pres">
      <dgm:prSet presAssocID="{BB96F2E5-8A6A-4A96-A199-4A90655B55C9}" presName="accentRepeatNode" presStyleLbl="solidFgAcc1" presStyleIdx="3" presStyleCnt="7"/>
      <dgm:spPr/>
      <dgm:t>
        <a:bodyPr/>
        <a:lstStyle/>
        <a:p>
          <a:endParaRPr lang="es-EC"/>
        </a:p>
      </dgm:t>
    </dgm:pt>
    <dgm:pt modelId="{189682FB-20DA-4696-B4E2-9F86DC5F8B9C}" type="pres">
      <dgm:prSet presAssocID="{56D33D6B-CBF1-40B7-BC04-5C0544F90B9C}" presName="text_5" presStyleLbl="node1" presStyleIdx="4" presStyleCnt="7">
        <dgm:presLayoutVars>
          <dgm:bulletEnabled val="1"/>
        </dgm:presLayoutVars>
      </dgm:prSet>
      <dgm:spPr/>
      <dgm:t>
        <a:bodyPr/>
        <a:lstStyle/>
        <a:p>
          <a:endParaRPr lang="es-ES"/>
        </a:p>
      </dgm:t>
    </dgm:pt>
    <dgm:pt modelId="{B9B68AF6-9C53-4370-8E98-81661CC906F5}" type="pres">
      <dgm:prSet presAssocID="{56D33D6B-CBF1-40B7-BC04-5C0544F90B9C}" presName="accent_5" presStyleCnt="0"/>
      <dgm:spPr/>
      <dgm:t>
        <a:bodyPr/>
        <a:lstStyle/>
        <a:p>
          <a:endParaRPr lang="es-EC"/>
        </a:p>
      </dgm:t>
    </dgm:pt>
    <dgm:pt modelId="{29BABA90-1CF1-4D0A-BFD0-888C77EB5410}" type="pres">
      <dgm:prSet presAssocID="{56D33D6B-CBF1-40B7-BC04-5C0544F90B9C}" presName="accentRepeatNode" presStyleLbl="solidFgAcc1" presStyleIdx="4" presStyleCnt="7"/>
      <dgm:spPr/>
      <dgm:t>
        <a:bodyPr/>
        <a:lstStyle/>
        <a:p>
          <a:endParaRPr lang="es-EC"/>
        </a:p>
      </dgm:t>
    </dgm:pt>
    <dgm:pt modelId="{07F98530-9454-4E5D-B3A6-2A5D1ED893DE}" type="pres">
      <dgm:prSet presAssocID="{1BC7DB7A-BF81-41CC-9A71-A9BFAF5F1990}" presName="text_6" presStyleLbl="node1" presStyleIdx="5" presStyleCnt="7">
        <dgm:presLayoutVars>
          <dgm:bulletEnabled val="1"/>
        </dgm:presLayoutVars>
      </dgm:prSet>
      <dgm:spPr/>
      <dgm:t>
        <a:bodyPr/>
        <a:lstStyle/>
        <a:p>
          <a:endParaRPr lang="es-ES"/>
        </a:p>
      </dgm:t>
    </dgm:pt>
    <dgm:pt modelId="{34EFC682-1FC8-40E8-A242-DFD54FBF9806}" type="pres">
      <dgm:prSet presAssocID="{1BC7DB7A-BF81-41CC-9A71-A9BFAF5F1990}" presName="accent_6" presStyleCnt="0"/>
      <dgm:spPr/>
      <dgm:t>
        <a:bodyPr/>
        <a:lstStyle/>
        <a:p>
          <a:endParaRPr lang="es-EC"/>
        </a:p>
      </dgm:t>
    </dgm:pt>
    <dgm:pt modelId="{F4105761-6365-4F06-854E-477DFC6A4724}" type="pres">
      <dgm:prSet presAssocID="{1BC7DB7A-BF81-41CC-9A71-A9BFAF5F1990}" presName="accentRepeatNode" presStyleLbl="solidFgAcc1" presStyleIdx="5" presStyleCnt="7"/>
      <dgm:spPr/>
      <dgm:t>
        <a:bodyPr/>
        <a:lstStyle/>
        <a:p>
          <a:endParaRPr lang="es-EC"/>
        </a:p>
      </dgm:t>
    </dgm:pt>
    <dgm:pt modelId="{3562CC7E-61D9-49E4-9EB1-74EC5812D455}" type="pres">
      <dgm:prSet presAssocID="{622F1009-B085-46C8-BAA1-637A810DDE75}" presName="text_7" presStyleLbl="node1" presStyleIdx="6" presStyleCnt="7">
        <dgm:presLayoutVars>
          <dgm:bulletEnabled val="1"/>
        </dgm:presLayoutVars>
      </dgm:prSet>
      <dgm:spPr/>
      <dgm:t>
        <a:bodyPr/>
        <a:lstStyle/>
        <a:p>
          <a:endParaRPr lang="es-ES"/>
        </a:p>
      </dgm:t>
    </dgm:pt>
    <dgm:pt modelId="{B4C26D84-7E7D-42F6-AB0E-221082C18FCF}" type="pres">
      <dgm:prSet presAssocID="{622F1009-B085-46C8-BAA1-637A810DDE75}" presName="accent_7" presStyleCnt="0"/>
      <dgm:spPr/>
      <dgm:t>
        <a:bodyPr/>
        <a:lstStyle/>
        <a:p>
          <a:endParaRPr lang="es-EC"/>
        </a:p>
      </dgm:t>
    </dgm:pt>
    <dgm:pt modelId="{985BE020-988B-414E-88A0-BACA320EBE19}" type="pres">
      <dgm:prSet presAssocID="{622F1009-B085-46C8-BAA1-637A810DDE75}" presName="accentRepeatNode" presStyleLbl="solidFgAcc1" presStyleIdx="6" presStyleCnt="7"/>
      <dgm:spPr/>
      <dgm:t>
        <a:bodyPr/>
        <a:lstStyle/>
        <a:p>
          <a:endParaRPr lang="es-EC"/>
        </a:p>
      </dgm:t>
    </dgm:pt>
  </dgm:ptLst>
  <dgm:cxnLst>
    <dgm:cxn modelId="{68F559CA-687F-4973-99E3-07EAEEE51603}" type="presOf" srcId="{1BC7DB7A-BF81-41CC-9A71-A9BFAF5F1990}" destId="{07F98530-9454-4E5D-B3A6-2A5D1ED893DE}" srcOrd="0" destOrd="0" presId="urn:microsoft.com/office/officeart/2008/layout/VerticalCurvedList"/>
    <dgm:cxn modelId="{8969CF94-5687-47A0-9E95-2F83612BE1AD}" type="presOf" srcId="{98BFE771-35A8-406A-82C6-D2815621F31A}" destId="{0158FB87-9217-4073-9954-3FECCB666387}" srcOrd="0" destOrd="0" presId="urn:microsoft.com/office/officeart/2008/layout/VerticalCurvedList"/>
    <dgm:cxn modelId="{04A3B255-AAB0-469F-B7DA-F7FA88F00997}" srcId="{98BFE771-35A8-406A-82C6-D2815621F31A}" destId="{1BC7DB7A-BF81-41CC-9A71-A9BFAF5F1990}" srcOrd="5" destOrd="0" parTransId="{5071CC08-46B9-418E-A4DB-8921AAB2F472}" sibTransId="{11A2EE5D-BF41-4250-ABB1-6B3E2619640D}"/>
    <dgm:cxn modelId="{599320ED-440C-445C-A403-6289E92DF590}" srcId="{98BFE771-35A8-406A-82C6-D2815621F31A}" destId="{D1706193-B02F-4352-9C65-9EA12BDCFE79}" srcOrd="1" destOrd="0" parTransId="{A3B8C775-4B0F-4D9E-A9B6-90ED602042D7}" sibTransId="{5B9E7BAE-20CD-48CC-A4E1-23FF626D8223}"/>
    <dgm:cxn modelId="{79790CD8-F035-46B9-8C79-499E8BCCEEC7}" type="presOf" srcId="{D1706193-B02F-4352-9C65-9EA12BDCFE79}" destId="{2F4E4FC4-AE52-42F5-AF04-C625E03574E1}" srcOrd="0" destOrd="0" presId="urn:microsoft.com/office/officeart/2008/layout/VerticalCurvedList"/>
    <dgm:cxn modelId="{1192B8BD-C78E-4B82-A818-B7F1010DBC0C}" srcId="{98BFE771-35A8-406A-82C6-D2815621F31A}" destId="{3E14B6D2-AA62-4042-9F0C-4E7C3D1A1E4C}" srcOrd="0" destOrd="0" parTransId="{4CC48057-D639-410B-A12C-78B612B65338}" sibTransId="{7CF8B79D-62DC-4C62-9997-CF0FC27B18EF}"/>
    <dgm:cxn modelId="{556139A3-2391-4A71-BDA6-68D13C5E43DE}" type="presOf" srcId="{622F1009-B085-46C8-BAA1-637A810DDE75}" destId="{3562CC7E-61D9-49E4-9EB1-74EC5812D455}" srcOrd="0" destOrd="0" presId="urn:microsoft.com/office/officeart/2008/layout/VerticalCurvedList"/>
    <dgm:cxn modelId="{F35AF340-6F85-42AF-9367-CCE2F7BBCB05}" type="presOf" srcId="{56D33D6B-CBF1-40B7-BC04-5C0544F90B9C}" destId="{189682FB-20DA-4696-B4E2-9F86DC5F8B9C}" srcOrd="0" destOrd="0" presId="urn:microsoft.com/office/officeart/2008/layout/VerticalCurvedList"/>
    <dgm:cxn modelId="{6205323E-A74B-464F-B953-1F1C55D8E8B7}" type="presOf" srcId="{7CF8B79D-62DC-4C62-9997-CF0FC27B18EF}" destId="{EFAB2AAE-68EF-41D5-95F4-162C7CEBF11E}" srcOrd="0" destOrd="0" presId="urn:microsoft.com/office/officeart/2008/layout/VerticalCurvedList"/>
    <dgm:cxn modelId="{A9CCF2DA-02DB-46CE-8B64-CDB66B1C1F77}" type="presOf" srcId="{215DAC69-30AA-49E5-8AFC-A5753CB3C7BC}" destId="{024EDF86-662B-4C11-97A3-50FC0FFD0016}" srcOrd="0" destOrd="0" presId="urn:microsoft.com/office/officeart/2008/layout/VerticalCurvedList"/>
    <dgm:cxn modelId="{AD373303-A6B0-4D08-B02F-1FDEF62B47FA}" srcId="{98BFE771-35A8-406A-82C6-D2815621F31A}" destId="{622F1009-B085-46C8-BAA1-637A810DDE75}" srcOrd="6" destOrd="0" parTransId="{B09FBB3D-5E9A-4BD0-ADBC-F0C3DCD04A23}" sibTransId="{78C38B18-476D-4889-BB69-2354428B9B70}"/>
    <dgm:cxn modelId="{6691C692-E974-4B45-AD1E-87901F52A79B}" type="presOf" srcId="{BB96F2E5-8A6A-4A96-A199-4A90655B55C9}" destId="{388CDA85-49D8-4018-84D9-0AE67A1D3D14}" srcOrd="0" destOrd="0" presId="urn:microsoft.com/office/officeart/2008/layout/VerticalCurvedList"/>
    <dgm:cxn modelId="{E536EC12-C69A-4BAC-AD0C-54C79EE287BD}" type="presOf" srcId="{3E14B6D2-AA62-4042-9F0C-4E7C3D1A1E4C}" destId="{756A2F20-0C94-4ED5-B7BA-EDCF0928AE97}" srcOrd="0" destOrd="0" presId="urn:microsoft.com/office/officeart/2008/layout/VerticalCurvedList"/>
    <dgm:cxn modelId="{C1A17FF8-D23A-4C95-B52A-5F5785DD2F05}" srcId="{98BFE771-35A8-406A-82C6-D2815621F31A}" destId="{BB96F2E5-8A6A-4A96-A199-4A90655B55C9}" srcOrd="3" destOrd="0" parTransId="{FD2FB035-E88A-4090-9669-F573A45EAC6E}" sibTransId="{A2A99D92-5AB0-40AE-BDBA-3658D1940A36}"/>
    <dgm:cxn modelId="{817CFBB0-312C-42B0-9BF7-4BC743735C3D}" srcId="{98BFE771-35A8-406A-82C6-D2815621F31A}" destId="{56D33D6B-CBF1-40B7-BC04-5C0544F90B9C}" srcOrd="4" destOrd="0" parTransId="{789C7528-D022-4FBC-92FF-C0110A166DDF}" sibTransId="{1203EC90-6416-40BE-A6CF-03643B118AC9}"/>
    <dgm:cxn modelId="{86BC1EA4-3355-4B3C-9F4E-05B3586BC7BE}" srcId="{98BFE771-35A8-406A-82C6-D2815621F31A}" destId="{215DAC69-30AA-49E5-8AFC-A5753CB3C7BC}" srcOrd="2" destOrd="0" parTransId="{43F453B3-CA6E-4040-A45F-8014A8B84D84}" sibTransId="{CD376EF6-011D-4788-901F-D591C9C3EA54}"/>
    <dgm:cxn modelId="{B54EB1DD-8000-4D7A-ACB5-1FC6F6B1ED16}" type="presParOf" srcId="{0158FB87-9217-4073-9954-3FECCB666387}" destId="{8C6C3611-115C-476B-AC9C-003EE48D33EE}" srcOrd="0" destOrd="0" presId="urn:microsoft.com/office/officeart/2008/layout/VerticalCurvedList"/>
    <dgm:cxn modelId="{6C02EC7F-C7FB-4D5B-8A64-D3E77DD0A0BF}" type="presParOf" srcId="{8C6C3611-115C-476B-AC9C-003EE48D33EE}" destId="{944BF015-21C0-4B19-A0EA-282363AEF6E8}" srcOrd="0" destOrd="0" presId="urn:microsoft.com/office/officeart/2008/layout/VerticalCurvedList"/>
    <dgm:cxn modelId="{9EC773DB-C334-4181-B162-721F01BBA3ED}" type="presParOf" srcId="{944BF015-21C0-4B19-A0EA-282363AEF6E8}" destId="{42B040B4-7C27-42DF-AFC5-050A097DEAE7}" srcOrd="0" destOrd="0" presId="urn:microsoft.com/office/officeart/2008/layout/VerticalCurvedList"/>
    <dgm:cxn modelId="{B329C4E3-C9B2-478F-BDA5-845B2D5E8070}" type="presParOf" srcId="{944BF015-21C0-4B19-A0EA-282363AEF6E8}" destId="{EFAB2AAE-68EF-41D5-95F4-162C7CEBF11E}" srcOrd="1" destOrd="0" presId="urn:microsoft.com/office/officeart/2008/layout/VerticalCurvedList"/>
    <dgm:cxn modelId="{11ED5A39-9CF2-4AD0-972C-B45857F186D6}" type="presParOf" srcId="{944BF015-21C0-4B19-A0EA-282363AEF6E8}" destId="{4CF44E22-9426-44E8-8726-DA0254376C02}" srcOrd="2" destOrd="0" presId="urn:microsoft.com/office/officeart/2008/layout/VerticalCurvedList"/>
    <dgm:cxn modelId="{2928D4DA-2FD6-4C09-B87E-D80D631F3E70}" type="presParOf" srcId="{944BF015-21C0-4B19-A0EA-282363AEF6E8}" destId="{AACE30D7-3A53-4CD4-85BC-331C792E1E16}" srcOrd="3" destOrd="0" presId="urn:microsoft.com/office/officeart/2008/layout/VerticalCurvedList"/>
    <dgm:cxn modelId="{563C5689-1DE3-4079-B33B-B516F86C0A58}" type="presParOf" srcId="{8C6C3611-115C-476B-AC9C-003EE48D33EE}" destId="{756A2F20-0C94-4ED5-B7BA-EDCF0928AE97}" srcOrd="1" destOrd="0" presId="urn:microsoft.com/office/officeart/2008/layout/VerticalCurvedList"/>
    <dgm:cxn modelId="{0DFE3543-52F2-4892-8610-1D4302F9BAB7}" type="presParOf" srcId="{8C6C3611-115C-476B-AC9C-003EE48D33EE}" destId="{A8A7B2E8-BAC0-4EBF-BE7C-9C841D11ED18}" srcOrd="2" destOrd="0" presId="urn:microsoft.com/office/officeart/2008/layout/VerticalCurvedList"/>
    <dgm:cxn modelId="{FE46E898-336F-4115-B745-11241410A590}" type="presParOf" srcId="{A8A7B2E8-BAC0-4EBF-BE7C-9C841D11ED18}" destId="{350DB8D9-CAAE-4181-A27D-9A41F19932C2}" srcOrd="0" destOrd="0" presId="urn:microsoft.com/office/officeart/2008/layout/VerticalCurvedList"/>
    <dgm:cxn modelId="{7E46F3A3-2576-404E-AFD1-7DD7E155886A}" type="presParOf" srcId="{8C6C3611-115C-476B-AC9C-003EE48D33EE}" destId="{2F4E4FC4-AE52-42F5-AF04-C625E03574E1}" srcOrd="3" destOrd="0" presId="urn:microsoft.com/office/officeart/2008/layout/VerticalCurvedList"/>
    <dgm:cxn modelId="{A0C1C817-9BCA-4225-B87B-047D60DA6959}" type="presParOf" srcId="{8C6C3611-115C-476B-AC9C-003EE48D33EE}" destId="{701B6394-1D5C-42C4-B343-93173998F413}" srcOrd="4" destOrd="0" presId="urn:microsoft.com/office/officeart/2008/layout/VerticalCurvedList"/>
    <dgm:cxn modelId="{E87C354A-C013-4156-A241-78F6B8BFA1AA}" type="presParOf" srcId="{701B6394-1D5C-42C4-B343-93173998F413}" destId="{E3EEB72D-D13A-4D89-975D-2B4C7741EE3C}" srcOrd="0" destOrd="0" presId="urn:microsoft.com/office/officeart/2008/layout/VerticalCurvedList"/>
    <dgm:cxn modelId="{BCC587D0-7529-40F3-B3C0-B79CB5BE4BBE}" type="presParOf" srcId="{8C6C3611-115C-476B-AC9C-003EE48D33EE}" destId="{024EDF86-662B-4C11-97A3-50FC0FFD0016}" srcOrd="5" destOrd="0" presId="urn:microsoft.com/office/officeart/2008/layout/VerticalCurvedList"/>
    <dgm:cxn modelId="{728FEF65-9904-44FC-B751-28D1552AF297}" type="presParOf" srcId="{8C6C3611-115C-476B-AC9C-003EE48D33EE}" destId="{B33D7F74-B15D-48AD-8DAE-8E5DC10FFDCE}" srcOrd="6" destOrd="0" presId="urn:microsoft.com/office/officeart/2008/layout/VerticalCurvedList"/>
    <dgm:cxn modelId="{BB95E756-5081-4B80-9A4E-392D82873444}" type="presParOf" srcId="{B33D7F74-B15D-48AD-8DAE-8E5DC10FFDCE}" destId="{252D3916-7785-404E-8639-2A063362400E}" srcOrd="0" destOrd="0" presId="urn:microsoft.com/office/officeart/2008/layout/VerticalCurvedList"/>
    <dgm:cxn modelId="{BD3FF194-F1C5-427C-B185-8E885335343B}" type="presParOf" srcId="{8C6C3611-115C-476B-AC9C-003EE48D33EE}" destId="{388CDA85-49D8-4018-84D9-0AE67A1D3D14}" srcOrd="7" destOrd="0" presId="urn:microsoft.com/office/officeart/2008/layout/VerticalCurvedList"/>
    <dgm:cxn modelId="{BACBCCE1-9B3D-48F5-A319-B1BBB429816E}" type="presParOf" srcId="{8C6C3611-115C-476B-AC9C-003EE48D33EE}" destId="{DD143D81-4D64-4FEE-974D-291A634F2332}" srcOrd="8" destOrd="0" presId="urn:microsoft.com/office/officeart/2008/layout/VerticalCurvedList"/>
    <dgm:cxn modelId="{EE3323EC-832A-4A4E-9B4F-1720CB2FD9C8}" type="presParOf" srcId="{DD143D81-4D64-4FEE-974D-291A634F2332}" destId="{8EEA5260-CF1B-44DB-92CE-C56AEAF9E2EE}" srcOrd="0" destOrd="0" presId="urn:microsoft.com/office/officeart/2008/layout/VerticalCurvedList"/>
    <dgm:cxn modelId="{AD192926-99C8-41C4-9387-2AA57F7A0283}" type="presParOf" srcId="{8C6C3611-115C-476B-AC9C-003EE48D33EE}" destId="{189682FB-20DA-4696-B4E2-9F86DC5F8B9C}" srcOrd="9" destOrd="0" presId="urn:microsoft.com/office/officeart/2008/layout/VerticalCurvedList"/>
    <dgm:cxn modelId="{24C5837D-1FC9-456D-AD37-C14D2A2048AC}" type="presParOf" srcId="{8C6C3611-115C-476B-AC9C-003EE48D33EE}" destId="{B9B68AF6-9C53-4370-8E98-81661CC906F5}" srcOrd="10" destOrd="0" presId="urn:microsoft.com/office/officeart/2008/layout/VerticalCurvedList"/>
    <dgm:cxn modelId="{0961650A-378D-402B-85B7-FDEA81408261}" type="presParOf" srcId="{B9B68AF6-9C53-4370-8E98-81661CC906F5}" destId="{29BABA90-1CF1-4D0A-BFD0-888C77EB5410}" srcOrd="0" destOrd="0" presId="urn:microsoft.com/office/officeart/2008/layout/VerticalCurvedList"/>
    <dgm:cxn modelId="{70B6FACF-371F-4809-BF46-D7007874E7F3}" type="presParOf" srcId="{8C6C3611-115C-476B-AC9C-003EE48D33EE}" destId="{07F98530-9454-4E5D-B3A6-2A5D1ED893DE}" srcOrd="11" destOrd="0" presId="urn:microsoft.com/office/officeart/2008/layout/VerticalCurvedList"/>
    <dgm:cxn modelId="{BAD4131C-8C0D-4F64-A95A-E947BC641F7C}" type="presParOf" srcId="{8C6C3611-115C-476B-AC9C-003EE48D33EE}" destId="{34EFC682-1FC8-40E8-A242-DFD54FBF9806}" srcOrd="12" destOrd="0" presId="urn:microsoft.com/office/officeart/2008/layout/VerticalCurvedList"/>
    <dgm:cxn modelId="{B0549B54-BF72-471A-B775-1F8FF2C6CD6F}" type="presParOf" srcId="{34EFC682-1FC8-40E8-A242-DFD54FBF9806}" destId="{F4105761-6365-4F06-854E-477DFC6A4724}" srcOrd="0" destOrd="0" presId="urn:microsoft.com/office/officeart/2008/layout/VerticalCurvedList"/>
    <dgm:cxn modelId="{D5CCE60D-1EDF-48CF-91DB-4BAAC6B406B4}" type="presParOf" srcId="{8C6C3611-115C-476B-AC9C-003EE48D33EE}" destId="{3562CC7E-61D9-49E4-9EB1-74EC5812D455}" srcOrd="13" destOrd="0" presId="urn:microsoft.com/office/officeart/2008/layout/VerticalCurvedList"/>
    <dgm:cxn modelId="{68DF555C-19DE-4C7A-86B3-A4C7BF638136}" type="presParOf" srcId="{8C6C3611-115C-476B-AC9C-003EE48D33EE}" destId="{B4C26D84-7E7D-42F6-AB0E-221082C18FCF}" srcOrd="14" destOrd="0" presId="urn:microsoft.com/office/officeart/2008/layout/VerticalCurvedList"/>
    <dgm:cxn modelId="{EA03AE9B-E7BE-4195-BA55-7D47C8F94BDD}" type="presParOf" srcId="{B4C26D84-7E7D-42F6-AB0E-221082C18FCF}" destId="{985BE020-988B-414E-88A0-BACA320EBE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87409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4736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4831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2430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329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956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5309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6599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350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6811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endParaRPr>
          </a:p>
        </p:txBody>
      </p:sp>
      <p:sp>
        <p:nvSpPr>
          <p:cNvPr id="13" name="Shape 13"/>
          <p:cNvSpPr/>
          <p:nvPr/>
        </p:nvSpPr>
        <p:spPr>
          <a:xfrm flipH="1">
            <a:off x="1028475" y="4166400"/>
            <a:ext cx="8369700" cy="228000"/>
          </a:xfrm>
          <a:prstGeom prst="parallelogram">
            <a:avLst>
              <a:gd name="adj" fmla="val 5154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pic>
        <p:nvPicPr>
          <p:cNvPr id="7" name="Picture 2" descr="Resultado de imagen para sello es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285750"/>
            <a:ext cx="2171700" cy="560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bg bwMode="grayWhite">
      <p:bgPr>
        <a:solidFill>
          <a:srgbClr val="FF8700"/>
        </a:solidFill>
        <a:effectLst/>
      </p:bgPr>
    </p:bg>
    <p:spTree>
      <p:nvGrpSpPr>
        <p:cNvPr id="1" name="Shape 15"/>
        <p:cNvGrpSpPr/>
        <p:nvPr/>
      </p:nvGrpSpPr>
      <p:grpSpPr>
        <a:xfrm>
          <a:off x="0" y="0"/>
          <a:ext cx="0" cy="0"/>
          <a:chOff x="0" y="0"/>
          <a:chExt cx="0" cy="0"/>
        </a:xfrm>
      </p:grpSpPr>
      <p:sp>
        <p:nvSpPr>
          <p:cNvPr id="16" name="Shape 16"/>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Shape 17"/>
          <p:cNvSpPr/>
          <p:nvPr/>
        </p:nvSpPr>
        <p:spPr>
          <a:xfrm flipH="1">
            <a:off x="-418950" y="4394400"/>
            <a:ext cx="8172300" cy="749100"/>
          </a:xfrm>
          <a:prstGeom prst="parallelogram">
            <a:avLst>
              <a:gd name="adj" fmla="val 51542"/>
            </a:avLst>
          </a:pr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434343"/>
              </a:solidFill>
            </a:endParaRPr>
          </a:p>
        </p:txBody>
      </p:sp>
      <p:sp>
        <p:nvSpPr>
          <p:cNvPr id="18" name="Shape 18"/>
          <p:cNvSpPr/>
          <p:nvPr/>
        </p:nvSpPr>
        <p:spPr>
          <a:xfrm flipH="1">
            <a:off x="1028475" y="4166400"/>
            <a:ext cx="8369700" cy="2280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Shape 20"/>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lstStyle>
            <a:lvl1pPr lvl="0" rtl="0">
              <a:spcBef>
                <a:spcPts val="0"/>
              </a:spcBef>
              <a:spcAft>
                <a:spcPts val="0"/>
              </a:spcAft>
              <a:buClr>
                <a:srgbClr val="222222"/>
              </a:buClr>
              <a:buSzPts val="2400"/>
              <a:buNone/>
              <a:defRPr sz="2400"/>
            </a:lvl1pPr>
            <a:lvl2pPr lvl="1" rtl="0">
              <a:spcBef>
                <a:spcPts val="0"/>
              </a:spcBef>
              <a:spcAft>
                <a:spcPts val="0"/>
              </a:spcAft>
              <a:buClr>
                <a:srgbClr val="222222"/>
              </a:buClr>
              <a:buSzPts val="2400"/>
              <a:buNone/>
              <a:defRPr/>
            </a:lvl2pPr>
            <a:lvl3pPr lvl="2" rtl="0">
              <a:spcBef>
                <a:spcPts val="0"/>
              </a:spcBef>
              <a:spcAft>
                <a:spcPts val="0"/>
              </a:spcAft>
              <a:buClr>
                <a:srgbClr val="222222"/>
              </a:buClr>
              <a:buSzPts val="2400"/>
              <a:buNone/>
              <a:defRPr/>
            </a:lvl3pPr>
            <a:lvl4pPr lvl="3" rtl="0">
              <a:spcBef>
                <a:spcPts val="0"/>
              </a:spcBef>
              <a:spcAft>
                <a:spcPts val="0"/>
              </a:spcAft>
              <a:buClr>
                <a:srgbClr val="222222"/>
              </a:buClr>
              <a:buSzPts val="2400"/>
              <a:buNone/>
              <a:defRPr sz="2400"/>
            </a:lvl4pPr>
            <a:lvl5pPr lvl="4" rtl="0">
              <a:spcBef>
                <a:spcPts val="0"/>
              </a:spcBef>
              <a:spcAft>
                <a:spcPts val="0"/>
              </a:spcAft>
              <a:buClr>
                <a:srgbClr val="222222"/>
              </a:buClr>
              <a:buSzPts val="2400"/>
              <a:buNone/>
              <a:defRPr sz="2400"/>
            </a:lvl5pPr>
            <a:lvl6pPr lvl="5" rtl="0">
              <a:spcBef>
                <a:spcPts val="0"/>
              </a:spcBef>
              <a:spcAft>
                <a:spcPts val="0"/>
              </a:spcAft>
              <a:buClr>
                <a:srgbClr val="222222"/>
              </a:buClr>
              <a:buSzPts val="2400"/>
              <a:buNone/>
              <a:defRPr sz="2400"/>
            </a:lvl6pPr>
            <a:lvl7pPr lvl="6" rtl="0">
              <a:spcBef>
                <a:spcPts val="0"/>
              </a:spcBef>
              <a:spcAft>
                <a:spcPts val="0"/>
              </a:spcAft>
              <a:buClr>
                <a:srgbClr val="222222"/>
              </a:buClr>
              <a:buSzPts val="2400"/>
              <a:buNone/>
              <a:defRPr sz="2400"/>
            </a:lvl7pPr>
            <a:lvl8pPr lvl="7" rtl="0">
              <a:spcBef>
                <a:spcPts val="0"/>
              </a:spcBef>
              <a:spcAft>
                <a:spcPts val="0"/>
              </a:spcAft>
              <a:buClr>
                <a:srgbClr val="222222"/>
              </a:buClr>
              <a:buSzPts val="2400"/>
              <a:buNone/>
              <a:defRPr sz="2400"/>
            </a:lvl8pPr>
            <a:lvl9pPr lvl="8" rtl="0">
              <a:spcBef>
                <a:spcPts val="0"/>
              </a:spcBef>
              <a:spcAft>
                <a:spcPts val="0"/>
              </a:spcAft>
              <a:buClr>
                <a:srgbClr val="222222"/>
              </a:buClr>
              <a:buSzPts val="2400"/>
              <a:buNone/>
              <a:defRPr sz="2400"/>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Shape 22"/>
          <p:cNvSpPr/>
          <p:nvPr/>
        </p:nvSpPr>
        <p:spPr>
          <a:xfrm>
            <a:off x="-44050" y="-38100"/>
            <a:ext cx="4139800" cy="5192625"/>
          </a:xfrm>
          <a:custGeom>
            <a:avLst/>
            <a:gdLst/>
            <a:ahLst/>
            <a:cxnLst/>
            <a:rect l="0" t="0" r="0" b="0"/>
            <a:pathLst>
              <a:path w="165592" h="207705" extrusionOk="0">
                <a:moveTo>
                  <a:pt x="165592" y="207264"/>
                </a:moveTo>
                <a:lnTo>
                  <a:pt x="58150" y="0"/>
                </a:lnTo>
                <a:lnTo>
                  <a:pt x="0" y="643"/>
                </a:lnTo>
                <a:lnTo>
                  <a:pt x="881" y="207705"/>
                </a:lnTo>
                <a:close/>
              </a:path>
            </a:pathLst>
          </a:custGeom>
          <a:solidFill>
            <a:srgbClr val="F3F3F3"/>
          </a:solidFill>
          <a:ln>
            <a:noFill/>
          </a:ln>
        </p:spPr>
      </p:sp>
      <p:sp>
        <p:nvSpPr>
          <p:cNvPr id="23" name="Shape 23"/>
          <p:cNvSpPr/>
          <p:nvPr/>
        </p:nvSpPr>
        <p:spPr>
          <a:xfrm flipH="1">
            <a:off x="-647600" y="-14750"/>
            <a:ext cx="24819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txBox="1">
            <a:spLocks noGrp="1"/>
          </p:cNvSpPr>
          <p:nvPr>
            <p:ph type="body" idx="1"/>
          </p:nvPr>
        </p:nvSpPr>
        <p:spPr>
          <a:xfrm>
            <a:off x="990375" y="1021950"/>
            <a:ext cx="7343100" cy="3372600"/>
          </a:xfrm>
          <a:prstGeom prst="rect">
            <a:avLst/>
          </a:prstGeom>
        </p:spPr>
        <p:txBody>
          <a:bodyPr spcFirstLastPara="1" wrap="square" lIns="91425" tIns="91425" rIns="91425" bIns="91425" anchor="ctr" anchorCtr="0"/>
          <a:lstStyle>
            <a:lvl1pPr marL="457200" lvl="0" indent="-457200" rtl="0">
              <a:spcBef>
                <a:spcPts val="600"/>
              </a:spcBef>
              <a:spcAft>
                <a:spcPts val="0"/>
              </a:spcAft>
              <a:buSzPts val="3600"/>
              <a:buChar char="▸"/>
              <a:defRPr sz="3600" i="1"/>
            </a:lvl1pPr>
            <a:lvl2pPr marL="914400" lvl="1" indent="-457200" rtl="0">
              <a:spcBef>
                <a:spcPts val="0"/>
              </a:spcBef>
              <a:spcAft>
                <a:spcPts val="0"/>
              </a:spcAft>
              <a:buSzPts val="3600"/>
              <a:buChar char="▹"/>
              <a:defRPr sz="3600" i="1"/>
            </a:lvl2pPr>
            <a:lvl3pPr marL="1371600" lvl="2" indent="-457200" rtl="0">
              <a:spcBef>
                <a:spcPts val="0"/>
              </a:spcBef>
              <a:spcAft>
                <a:spcPts val="0"/>
              </a:spcAft>
              <a:buSzPts val="3600"/>
              <a:buChar char="▹"/>
              <a:defRPr sz="3600" i="1"/>
            </a:lvl3pPr>
            <a:lvl4pPr marL="1828800" lvl="3" indent="-457200" rtl="0">
              <a:spcBef>
                <a:spcPts val="0"/>
              </a:spcBef>
              <a:spcAft>
                <a:spcPts val="0"/>
              </a:spcAft>
              <a:buSzPts val="3600"/>
              <a:buChar char="▹"/>
              <a:defRPr sz="3600" i="1"/>
            </a:lvl4pPr>
            <a:lvl5pPr marL="2286000" lvl="4" indent="-457200" rtl="0">
              <a:spcBef>
                <a:spcPts val="0"/>
              </a:spcBef>
              <a:spcAft>
                <a:spcPts val="0"/>
              </a:spcAft>
              <a:buSzPts val="3600"/>
              <a:buChar char="▹"/>
              <a:defRPr sz="3600" i="1"/>
            </a:lvl5pPr>
            <a:lvl6pPr marL="2743200" lvl="5" indent="-457200" rtl="0">
              <a:spcBef>
                <a:spcPts val="0"/>
              </a:spcBef>
              <a:spcAft>
                <a:spcPts val="0"/>
              </a:spcAft>
              <a:buSzPts val="3600"/>
              <a:buChar char="▹"/>
              <a:defRPr sz="3600" i="1"/>
            </a:lvl6pPr>
            <a:lvl7pPr marL="3200400" lvl="6" indent="-457200" rtl="0">
              <a:spcBef>
                <a:spcPts val="0"/>
              </a:spcBef>
              <a:spcAft>
                <a:spcPts val="0"/>
              </a:spcAft>
              <a:buSzPts val="3600"/>
              <a:buChar char="▹"/>
              <a:defRPr sz="3600" i="1"/>
            </a:lvl7pPr>
            <a:lvl8pPr marL="3657600" lvl="7" indent="-457200" rtl="0">
              <a:spcBef>
                <a:spcPts val="0"/>
              </a:spcBef>
              <a:spcAft>
                <a:spcPts val="0"/>
              </a:spcAft>
              <a:buSzPts val="3600"/>
              <a:buChar char="▹"/>
              <a:defRPr sz="3600" i="1"/>
            </a:lvl8pPr>
            <a:lvl9pPr marL="4114800" lvl="8" indent="-457200">
              <a:spcBef>
                <a:spcPts val="0"/>
              </a:spcBef>
              <a:spcAft>
                <a:spcPts val="0"/>
              </a:spcAft>
              <a:buSzPts val="3600"/>
              <a:buChar char="▹"/>
              <a:defRPr sz="3600" i="1"/>
            </a:lvl9pPr>
          </a:lstStyle>
          <a:p>
            <a:endParaRPr/>
          </a:p>
        </p:txBody>
      </p:sp>
      <p:sp>
        <p:nvSpPr>
          <p:cNvPr id="25" name="Shape 25"/>
          <p:cNvSpPr txBox="1"/>
          <p:nvPr/>
        </p:nvSpPr>
        <p:spPr>
          <a:xfrm>
            <a:off x="-121150" y="-271850"/>
            <a:ext cx="19557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6" name="Shape 26"/>
          <p:cNvSpPr/>
          <p:nvPr/>
        </p:nvSpPr>
        <p:spPr>
          <a:xfrm flipH="1">
            <a:off x="1440947" y="-14750"/>
            <a:ext cx="7458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flipH="1">
            <a:off x="6957299" y="4394650"/>
            <a:ext cx="26439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p:nvPr/>
        </p:nvSpPr>
        <p:spPr>
          <a:xfrm>
            <a:off x="6957475" y="4137550"/>
            <a:ext cx="2186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9" name="Shape 29"/>
          <p:cNvSpPr/>
          <p:nvPr/>
        </p:nvSpPr>
        <p:spPr>
          <a:xfrm flipH="1">
            <a:off x="6626547" y="4394650"/>
            <a:ext cx="7458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Shape 3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32" name="Shape 32"/>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Shape 38"/>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9" name="Shape 39"/>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sz="2400" b="0"/>
            </a:lvl1pPr>
            <a:lvl2pPr lvl="1">
              <a:spcBef>
                <a:spcPts val="0"/>
              </a:spcBef>
              <a:spcAft>
                <a:spcPts val="0"/>
              </a:spcAft>
              <a:buSzPts val="2400"/>
              <a:buNone/>
              <a:defRPr sz="2400" b="0"/>
            </a:lvl2pPr>
            <a:lvl3pPr lvl="2">
              <a:spcBef>
                <a:spcPts val="0"/>
              </a:spcBef>
              <a:spcAft>
                <a:spcPts val="0"/>
              </a:spcAft>
              <a:buSzPts val="2400"/>
              <a:buNone/>
              <a:defRPr sz="2400" b="0"/>
            </a:lvl3pPr>
            <a:lvl4pPr lvl="3">
              <a:spcBef>
                <a:spcPts val="0"/>
              </a:spcBef>
              <a:spcAft>
                <a:spcPts val="0"/>
              </a:spcAft>
              <a:buSzPts val="2400"/>
              <a:buNone/>
              <a:defRPr sz="2400" b="0"/>
            </a:lvl4pPr>
            <a:lvl5pPr lvl="4">
              <a:spcBef>
                <a:spcPts val="0"/>
              </a:spcBef>
              <a:spcAft>
                <a:spcPts val="0"/>
              </a:spcAft>
              <a:buSzPts val="2400"/>
              <a:buNone/>
              <a:defRPr sz="2400" b="0"/>
            </a:lvl5pPr>
            <a:lvl6pPr lvl="5">
              <a:spcBef>
                <a:spcPts val="0"/>
              </a:spcBef>
              <a:spcAft>
                <a:spcPts val="0"/>
              </a:spcAft>
              <a:buSzPts val="2400"/>
              <a:buNone/>
              <a:defRPr sz="2400" b="0"/>
            </a:lvl6pPr>
            <a:lvl7pPr lvl="6">
              <a:spcBef>
                <a:spcPts val="0"/>
              </a:spcBef>
              <a:spcAft>
                <a:spcPts val="0"/>
              </a:spcAft>
              <a:buSzPts val="2400"/>
              <a:buNone/>
              <a:defRPr sz="2400" b="0"/>
            </a:lvl7pPr>
            <a:lvl8pPr lvl="7">
              <a:spcBef>
                <a:spcPts val="0"/>
              </a:spcBef>
              <a:spcAft>
                <a:spcPts val="0"/>
              </a:spcAft>
              <a:buSzPts val="2400"/>
              <a:buNone/>
              <a:defRPr sz="2400" b="0"/>
            </a:lvl8pPr>
            <a:lvl9pPr lvl="8">
              <a:spcBef>
                <a:spcPts val="0"/>
              </a:spcBef>
              <a:spcAft>
                <a:spcPts val="0"/>
              </a:spcAft>
              <a:buSzPts val="2400"/>
              <a:buNone/>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sp>
        <p:nvSpPr>
          <p:cNvPr id="52" name="Shape 52"/>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53" name="Shape 53"/>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9" name="Shape 59"/>
          <p:cNvSpPr txBox="1">
            <a:spLocks noGrp="1"/>
          </p:cNvSpPr>
          <p:nvPr>
            <p:ph type="body" idx="1"/>
          </p:nvPr>
        </p:nvSpPr>
        <p:spPr>
          <a:xfrm>
            <a:off x="1104900"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0" name="Shape 60"/>
          <p:cNvSpPr txBox="1">
            <a:spLocks noGrp="1"/>
          </p:cNvSpPr>
          <p:nvPr>
            <p:ph type="body" idx="2"/>
          </p:nvPr>
        </p:nvSpPr>
        <p:spPr>
          <a:xfrm>
            <a:off x="3652189"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1" name="Shape 61"/>
          <p:cNvSpPr txBox="1">
            <a:spLocks noGrp="1"/>
          </p:cNvSpPr>
          <p:nvPr>
            <p:ph type="body" idx="3"/>
          </p:nvPr>
        </p:nvSpPr>
        <p:spPr>
          <a:xfrm>
            <a:off x="6199478"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2" name="Shape 6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65" name="Shape 65"/>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1" name="Shape 7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inverted">
  <p:cSld name="BLANK_1">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dirty="0"/>
          </a:p>
        </p:txBody>
      </p:sp>
      <p:sp>
        <p:nvSpPr>
          <p:cNvPr id="7" name="Shape 7"/>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dirty="0"/>
          </a:p>
        </p:txBody>
      </p:sp>
      <p:sp>
        <p:nvSpPr>
          <p:cNvPr id="8" name="Shape 8"/>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rgbClr val="FFFFFF"/>
                </a:solidFill>
                <a:latin typeface="Roboto"/>
                <a:ea typeface="Roboto"/>
                <a:cs typeface="Roboto"/>
                <a:sym typeface="Roboto"/>
              </a:defRPr>
            </a:lvl1pPr>
            <a:lvl2pPr lvl="1" algn="ctr">
              <a:buNone/>
              <a:defRPr sz="1300" b="1">
                <a:solidFill>
                  <a:srgbClr val="FFFFFF"/>
                </a:solidFill>
                <a:latin typeface="Roboto"/>
                <a:ea typeface="Roboto"/>
                <a:cs typeface="Roboto"/>
                <a:sym typeface="Roboto"/>
              </a:defRPr>
            </a:lvl2pPr>
            <a:lvl3pPr lvl="2" algn="ctr">
              <a:buNone/>
              <a:defRPr sz="1300" b="1">
                <a:solidFill>
                  <a:srgbClr val="FFFFFF"/>
                </a:solidFill>
                <a:latin typeface="Roboto"/>
                <a:ea typeface="Roboto"/>
                <a:cs typeface="Roboto"/>
                <a:sym typeface="Roboto"/>
              </a:defRPr>
            </a:lvl3pPr>
            <a:lvl4pPr lvl="3" algn="ctr">
              <a:buNone/>
              <a:defRPr sz="1300" b="1">
                <a:solidFill>
                  <a:srgbClr val="FFFFFF"/>
                </a:solidFill>
                <a:latin typeface="Roboto"/>
                <a:ea typeface="Roboto"/>
                <a:cs typeface="Roboto"/>
                <a:sym typeface="Roboto"/>
              </a:defRPr>
            </a:lvl4pPr>
            <a:lvl5pPr lvl="4" algn="ctr">
              <a:buNone/>
              <a:defRPr sz="1300" b="1">
                <a:solidFill>
                  <a:srgbClr val="FFFFFF"/>
                </a:solidFill>
                <a:latin typeface="Roboto"/>
                <a:ea typeface="Roboto"/>
                <a:cs typeface="Roboto"/>
                <a:sym typeface="Roboto"/>
              </a:defRPr>
            </a:lvl5pPr>
            <a:lvl6pPr lvl="5" algn="ctr">
              <a:buNone/>
              <a:defRPr sz="1300" b="1">
                <a:solidFill>
                  <a:srgbClr val="FFFFFF"/>
                </a:solidFill>
                <a:latin typeface="Roboto"/>
                <a:ea typeface="Roboto"/>
                <a:cs typeface="Roboto"/>
                <a:sym typeface="Roboto"/>
              </a:defRPr>
            </a:lvl6pPr>
            <a:lvl7pPr lvl="6" algn="ctr">
              <a:buNone/>
              <a:defRPr sz="1300" b="1">
                <a:solidFill>
                  <a:srgbClr val="FFFFFF"/>
                </a:solidFill>
                <a:latin typeface="Roboto"/>
                <a:ea typeface="Roboto"/>
                <a:cs typeface="Roboto"/>
                <a:sym typeface="Roboto"/>
              </a:defRPr>
            </a:lvl7pPr>
            <a:lvl8pPr lvl="7" algn="ctr">
              <a:buNone/>
              <a:defRPr sz="1300" b="1">
                <a:solidFill>
                  <a:srgbClr val="FFFFFF"/>
                </a:solidFill>
                <a:latin typeface="Roboto"/>
                <a:ea typeface="Roboto"/>
                <a:cs typeface="Roboto"/>
                <a:sym typeface="Roboto"/>
              </a:defRPr>
            </a:lvl8pPr>
            <a:lvl9pPr lvl="8" algn="ctr">
              <a:buNone/>
              <a:defRPr sz="1300" b="1">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‹Nº›</a:t>
            </a:fld>
            <a:endParaRPr/>
          </a:p>
        </p:txBody>
      </p:sp>
      <p:pic>
        <p:nvPicPr>
          <p:cNvPr id="5" name="Picture 2" descr="Resultado de imagen para sello espe"/>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553200" y="285750"/>
            <a:ext cx="2171700" cy="5608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76200" y="0"/>
            <a:ext cx="6400800" cy="4020000"/>
          </a:xfrm>
          <a:prstGeom prst="rect">
            <a:avLst/>
          </a:prstGeom>
        </p:spPr>
        <p:txBody>
          <a:bodyPr spcFirstLastPara="1" wrap="square" lIns="91425" tIns="91425" rIns="91425" bIns="91425" anchor="b" anchorCtr="0">
            <a:noAutofit/>
          </a:bodyPr>
          <a:lstStyle/>
          <a:p>
            <a:r>
              <a:rPr lang="es-EC" sz="4000" b="1" dirty="0"/>
              <a:t>TRABAJO DE TITULACIÓN, </a:t>
            </a:r>
            <a:r>
              <a:rPr lang="es-EC" sz="4000" b="1" dirty="0" smtClean="0"/>
              <a:t/>
            </a:r>
            <a:br>
              <a:rPr lang="es-EC" sz="4000" b="1" dirty="0" smtClean="0"/>
            </a:br>
            <a:r>
              <a:rPr lang="es-EC" sz="4000" b="1" dirty="0" smtClean="0"/>
              <a:t>PREVIO </a:t>
            </a:r>
            <a:r>
              <a:rPr lang="es-EC" sz="4000" b="1" dirty="0"/>
              <a:t>A </a:t>
            </a:r>
            <a:r>
              <a:rPr lang="es-EC" sz="4000" b="1" dirty="0" smtClean="0"/>
              <a:t>LA OBTENCIÓN </a:t>
            </a:r>
            <a:r>
              <a:rPr lang="es-EC" sz="4000" b="1" dirty="0"/>
              <a:t>DEL TÍTULO DE </a:t>
            </a:r>
            <a:r>
              <a:rPr lang="es-EC" sz="4000" b="1" dirty="0" smtClean="0"/>
              <a:t>INGENIERIA </a:t>
            </a:r>
            <a:r>
              <a:rPr lang="es-EC" sz="4000" b="1" dirty="0"/>
              <a:t>EN MERCADOTECNIA</a:t>
            </a:r>
            <a:endParaRPr lang="es-EC"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FASE METODOLOGICA</a:t>
            </a:r>
            <a:endParaRPr lang="es-EC" b="1"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10</a:t>
            </a:fld>
            <a:endParaRPr lang="es-EC"/>
          </a:p>
        </p:txBody>
      </p:sp>
      <p:pic>
        <p:nvPicPr>
          <p:cNvPr id="5" name="4 Imagen"/>
          <p:cNvPicPr/>
          <p:nvPr/>
        </p:nvPicPr>
        <p:blipFill rotWithShape="1">
          <a:blip r:embed="rId2">
            <a:extLst>
              <a:ext uri="{28A0092B-C50C-407E-A947-70E740481C1C}">
                <a14:useLocalDpi xmlns:a14="http://schemas.microsoft.com/office/drawing/2010/main" val="0"/>
              </a:ext>
            </a:extLst>
          </a:blip>
          <a:srcRect t="3996" b="3822"/>
          <a:stretch/>
        </p:blipFill>
        <p:spPr bwMode="auto">
          <a:xfrm>
            <a:off x="2224087" y="1123950"/>
            <a:ext cx="4695825" cy="320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5 Rectángulo"/>
          <p:cNvSpPr/>
          <p:nvPr/>
        </p:nvSpPr>
        <p:spPr>
          <a:xfrm>
            <a:off x="2133600" y="4400550"/>
            <a:ext cx="4572000" cy="400110"/>
          </a:xfrm>
          <a:prstGeom prst="rect">
            <a:avLst/>
          </a:prstGeom>
        </p:spPr>
        <p:txBody>
          <a:bodyPr>
            <a:spAutoFit/>
          </a:bodyPr>
          <a:lstStyle/>
          <a:p>
            <a:r>
              <a:rPr lang="es-ES_tradnl" sz="1000" b="1" i="1" dirty="0"/>
              <a:t>Figura 3 </a:t>
            </a:r>
            <a:r>
              <a:rPr lang="es-ES_tradnl" sz="1000" i="1" dirty="0"/>
              <a:t>Tipos de Investigación</a:t>
            </a:r>
            <a:endParaRPr lang="es-EC" sz="1000" i="1" dirty="0"/>
          </a:p>
          <a:p>
            <a:r>
              <a:rPr lang="es-ES_tradnl" sz="1000" dirty="0"/>
              <a:t>Fuente: Fase Metodológica (Mantilla, 2015)</a:t>
            </a:r>
            <a:endParaRPr lang="es-EC" sz="1000" dirty="0"/>
          </a:p>
        </p:txBody>
      </p:sp>
    </p:spTree>
    <p:extLst>
      <p:ext uri="{BB962C8B-B14F-4D97-AF65-F5344CB8AC3E}">
        <p14:creationId xmlns:p14="http://schemas.microsoft.com/office/powerpoint/2010/main" val="897808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4900" y="438150"/>
            <a:ext cx="6724500" cy="749100"/>
          </a:xfrm>
        </p:spPr>
        <p:txBody>
          <a:bodyPr/>
          <a:lstStyle/>
          <a:p>
            <a:r>
              <a:rPr lang="es-ES" b="1" dirty="0" smtClean="0"/>
              <a:t>INVESTIGACIÓN DESCRIPTIVA</a:t>
            </a:r>
            <a:r>
              <a:rPr lang="es-EC" b="1" dirty="0" smtClean="0"/>
              <a:t/>
            </a:r>
            <a:br>
              <a:rPr lang="es-EC" b="1" dirty="0" smtClean="0"/>
            </a:br>
            <a:endParaRPr lang="es-EC" dirty="0"/>
          </a:p>
        </p:txBody>
      </p:sp>
      <p:sp>
        <p:nvSpPr>
          <p:cNvPr id="3" name="2 Marcador de texto"/>
          <p:cNvSpPr>
            <a:spLocks noGrp="1"/>
          </p:cNvSpPr>
          <p:nvPr>
            <p:ph type="body" idx="1"/>
          </p:nvPr>
        </p:nvSpPr>
        <p:spPr/>
        <p:txBody>
          <a:bodyPr/>
          <a:lstStyle/>
          <a:p>
            <a:pPr lvl="0"/>
            <a:r>
              <a:rPr lang="es-EC" sz="1400" b="1" dirty="0" smtClean="0"/>
              <a:t>Encuesta</a:t>
            </a:r>
            <a:endParaRPr lang="es-EC" sz="1400" dirty="0"/>
          </a:p>
          <a:p>
            <a:pPr marL="38100" lvl="0" indent="0">
              <a:buNone/>
            </a:pPr>
            <a:r>
              <a:rPr lang="es-ES_tradnl" sz="1400" dirty="0"/>
              <a:t>C</a:t>
            </a:r>
            <a:r>
              <a:rPr lang="es-ES_tradnl" sz="1400" dirty="0" smtClean="0"/>
              <a:t>aracterísticas</a:t>
            </a:r>
            <a:r>
              <a:rPr lang="es-ES_tradnl" sz="1400" dirty="0"/>
              <a:t>:</a:t>
            </a:r>
            <a:endParaRPr lang="es-EC" sz="1400" dirty="0"/>
          </a:p>
          <a:p>
            <a:pPr marL="38100" lvl="0" indent="0">
              <a:buNone/>
            </a:pPr>
            <a:r>
              <a:rPr lang="es-EC" sz="1400" dirty="0" smtClean="0"/>
              <a:t>Debe </a:t>
            </a:r>
            <a:r>
              <a:rPr lang="es-EC" sz="1400" dirty="0"/>
              <a:t>contener entre 10 o 12 </a:t>
            </a:r>
            <a:r>
              <a:rPr lang="es-EC" sz="1400" dirty="0" smtClean="0"/>
              <a:t>preguntas</a:t>
            </a:r>
          </a:p>
          <a:p>
            <a:pPr marL="38100" lvl="0" indent="0">
              <a:buNone/>
            </a:pPr>
            <a:r>
              <a:rPr lang="es-EC" sz="1400" dirty="0" smtClean="0"/>
              <a:t>Se </a:t>
            </a:r>
            <a:r>
              <a:rPr lang="es-EC" sz="1400" dirty="0"/>
              <a:t>emplearán medidas de escala de tipo ordinal, nominal, intervalo y razón.</a:t>
            </a:r>
          </a:p>
          <a:p>
            <a:pPr marL="38100" lvl="0" indent="0">
              <a:buNone/>
            </a:pPr>
            <a:r>
              <a:rPr lang="es-EC" sz="1400" dirty="0"/>
              <a:t>Cada pregunta debe tener relación con los objetivos planteados</a:t>
            </a:r>
            <a:r>
              <a:rPr lang="es-EC" sz="1400" dirty="0" smtClean="0"/>
              <a:t>.</a:t>
            </a:r>
          </a:p>
          <a:p>
            <a:pPr marL="38100" lvl="0" indent="0">
              <a:buNone/>
            </a:pPr>
            <a:endParaRPr lang="es-EC" sz="1400" dirty="0"/>
          </a:p>
          <a:p>
            <a:pPr lvl="0"/>
            <a:r>
              <a:rPr lang="es-EC" sz="1400" b="1" dirty="0"/>
              <a:t>Observación</a:t>
            </a:r>
            <a:endParaRPr lang="es-EC" sz="1400" dirty="0"/>
          </a:p>
          <a:p>
            <a:pPr marL="38100" indent="0">
              <a:buNone/>
            </a:pPr>
            <a:r>
              <a:rPr lang="es-ES_tradnl" sz="1400" dirty="0"/>
              <a:t>Al aplicar esta  técnica vamos recolectar datos en forma visual que consiste en examinar con atención, analizar e interpretar comportamientos y </a:t>
            </a:r>
            <a:r>
              <a:rPr lang="es-ES_tradnl" sz="1400" dirty="0" smtClean="0"/>
              <a:t>hechos.</a:t>
            </a:r>
            <a:endParaRPr lang="es-EC" sz="1400" dirty="0"/>
          </a:p>
          <a:p>
            <a:pPr marL="38100" lvl="0" indent="0" algn="ctr">
              <a:buNone/>
            </a:pPr>
            <a:endParaRPr lang="es-EC" sz="1400" b="1" dirty="0"/>
          </a:p>
          <a:p>
            <a:pPr marL="38100" lvl="0" indent="0">
              <a:buNone/>
            </a:pPr>
            <a:r>
              <a:rPr lang="es-EC" sz="1400" b="1" dirty="0" smtClean="0"/>
              <a:t>Observación </a:t>
            </a:r>
            <a:r>
              <a:rPr lang="es-EC" sz="1400" b="1" dirty="0"/>
              <a:t>natural: </a:t>
            </a:r>
            <a:r>
              <a:rPr lang="es-EC" sz="1400" dirty="0"/>
              <a:t>Esta técnica nos permitirá observar la conducta del objeto de estudio conforme sucede en el entorno </a:t>
            </a:r>
            <a:r>
              <a:rPr lang="es-EC" sz="1400" dirty="0" smtClean="0"/>
              <a:t>.</a:t>
            </a:r>
            <a:endParaRPr lang="es-EC" sz="1400"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11</a:t>
            </a:fld>
            <a:endParaRPr lang="es-EC"/>
          </a:p>
        </p:txBody>
      </p:sp>
    </p:spTree>
    <p:extLst>
      <p:ext uri="{BB962C8B-B14F-4D97-AF65-F5344CB8AC3E}">
        <p14:creationId xmlns:p14="http://schemas.microsoft.com/office/powerpoint/2010/main" val="362988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TÉCNICAS DE MUESTREO</a:t>
            </a:r>
            <a:r>
              <a:rPr lang="es-EC" dirty="0" smtClean="0"/>
              <a:t/>
            </a:r>
            <a:br>
              <a:rPr lang="es-EC" dirty="0" smtClean="0"/>
            </a:br>
            <a:r>
              <a:rPr lang="es-EC" dirty="0" smtClean="0"/>
              <a:t>Probabilístico</a:t>
            </a:r>
            <a:endParaRPr lang="es-EC" dirty="0"/>
          </a:p>
        </p:txBody>
      </p:sp>
      <p:sp>
        <p:nvSpPr>
          <p:cNvPr id="3" name="2 Marcador de texto"/>
          <p:cNvSpPr>
            <a:spLocks noGrp="1"/>
          </p:cNvSpPr>
          <p:nvPr>
            <p:ph type="body" idx="1"/>
          </p:nvPr>
        </p:nvSpPr>
        <p:spPr/>
        <p:txBody>
          <a:bodyPr/>
          <a:lstStyle/>
          <a:p>
            <a:pPr marL="38100" indent="0">
              <a:buNone/>
            </a:pPr>
            <a:r>
              <a:rPr lang="es-ES_tradnl" sz="1600" dirty="0" smtClean="0"/>
              <a:t>La </a:t>
            </a:r>
            <a:r>
              <a:rPr lang="es-ES_tradnl" sz="1600" dirty="0"/>
              <a:t>técnica estadística que empleamos en la investigación de mercados permite seleccionar un conjunto de personas </a:t>
            </a:r>
            <a:r>
              <a:rPr lang="es-ES_tradnl" sz="1600" dirty="0" smtClean="0"/>
              <a:t>para poder </a:t>
            </a:r>
            <a:r>
              <a:rPr lang="es-ES_tradnl" sz="1600" dirty="0"/>
              <a:t>determinar ciertas características mediante un estudio</a:t>
            </a:r>
            <a:r>
              <a:rPr lang="es-ES_tradnl" sz="1600" dirty="0" smtClean="0"/>
              <a:t>.</a:t>
            </a:r>
          </a:p>
          <a:p>
            <a:pPr marL="38100" indent="0">
              <a:buNone/>
            </a:pPr>
            <a:endParaRPr lang="es-EC" sz="1600" dirty="0"/>
          </a:p>
          <a:p>
            <a:r>
              <a:rPr lang="es-ES_tradnl" sz="1600" b="1" dirty="0"/>
              <a:t>Muestreo </a:t>
            </a:r>
            <a:r>
              <a:rPr lang="es-ES_tradnl" sz="1600" b="1" dirty="0" smtClean="0"/>
              <a:t> Estratificado Proporcional</a:t>
            </a:r>
            <a:endParaRPr lang="es-EC" sz="1400" dirty="0"/>
          </a:p>
          <a:p>
            <a:pPr marL="38100" indent="0">
              <a:buNone/>
            </a:pPr>
            <a:r>
              <a:rPr lang="es-ES_tradnl" sz="1600" dirty="0" smtClean="0"/>
              <a:t>Escogimos esta técnica porque la población del Distrito </a:t>
            </a:r>
            <a:r>
              <a:rPr lang="es-ES_tradnl" sz="1600" dirty="0"/>
              <a:t>Metropolitano de </a:t>
            </a:r>
            <a:r>
              <a:rPr lang="es-ES_tradnl" sz="1600" dirty="0" smtClean="0"/>
              <a:t>Quito</a:t>
            </a:r>
            <a:r>
              <a:rPr lang="es-ES_tradnl" sz="1600" dirty="0"/>
              <a:t> </a:t>
            </a:r>
            <a:r>
              <a:rPr lang="es-ES_tradnl" sz="1600" dirty="0" smtClean="0"/>
              <a:t>es muy grande </a:t>
            </a:r>
          </a:p>
          <a:p>
            <a:pPr marL="38100" indent="0">
              <a:buNone/>
            </a:pPr>
            <a:endParaRPr lang="es-ES_tradnl" sz="1600" dirty="0" smtClean="0"/>
          </a:p>
          <a:p>
            <a:pPr marL="38100" indent="0">
              <a:buNone/>
            </a:pPr>
            <a:r>
              <a:rPr lang="es-ES_tradnl" sz="1600" dirty="0" smtClean="0"/>
              <a:t>Estas </a:t>
            </a:r>
            <a:r>
              <a:rPr lang="es-ES_tradnl" sz="1600" dirty="0"/>
              <a:t>áreas estarán determinadas por las zonas urbanas clasificadas por el </a:t>
            </a:r>
            <a:r>
              <a:rPr lang="es-ES_tradnl" sz="1600" dirty="0" smtClean="0"/>
              <a:t>Municipio.</a:t>
            </a:r>
            <a:endParaRPr lang="es-EC" sz="1600"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12</a:t>
            </a:fld>
            <a:endParaRPr lang="es-EC"/>
          </a:p>
        </p:txBody>
      </p:sp>
    </p:spTree>
    <p:extLst>
      <p:ext uri="{BB962C8B-B14F-4D97-AF65-F5344CB8AC3E}">
        <p14:creationId xmlns:p14="http://schemas.microsoft.com/office/powerpoint/2010/main" val="116926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EC" b="1" dirty="0" smtClean="0"/>
              <a:t>DETERMINACIÓN DEL TAMAÑO DE LA MUESTRA</a:t>
            </a:r>
            <a:endParaRPr lang="es-EC" b="1" dirty="0"/>
          </a:p>
        </p:txBody>
      </p:sp>
      <p:sp>
        <p:nvSpPr>
          <p:cNvPr id="200" name="Shape 20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197" name="Shape 197"/>
          <p:cNvSpPr/>
          <p:nvPr/>
        </p:nvSpPr>
        <p:spPr>
          <a:xfrm>
            <a:off x="1905000" y="1808525"/>
            <a:ext cx="2891038" cy="2412300"/>
          </a:xfrm>
          <a:prstGeom prst="ellipse">
            <a:avLst/>
          </a:prstGeom>
          <a:solidFill>
            <a:srgbClr val="222222"/>
          </a:solidFill>
          <a:ln>
            <a:noFill/>
          </a:ln>
        </p:spPr>
        <p:txBody>
          <a:bodyPr spcFirstLastPara="1" wrap="square" lIns="91425" tIns="91425" rIns="91425" bIns="91425" anchor="ctr" anchorCtr="0">
            <a:noAutofit/>
          </a:bodyPr>
          <a:lstStyle/>
          <a:p>
            <a:r>
              <a:rPr lang="es-ES_tradnl" sz="1200" dirty="0">
                <a:solidFill>
                  <a:schemeClr val="bg1"/>
                </a:solidFill>
              </a:rPr>
              <a:t>N= Tamaño de la población</a:t>
            </a:r>
            <a:endParaRPr lang="es-EC" sz="1200" dirty="0">
              <a:solidFill>
                <a:schemeClr val="bg1"/>
              </a:solidFill>
            </a:endParaRPr>
          </a:p>
          <a:p>
            <a:r>
              <a:rPr lang="es-ES_tradnl" sz="1200" dirty="0">
                <a:solidFill>
                  <a:schemeClr val="bg1"/>
                </a:solidFill>
              </a:rPr>
              <a:t>n= Muestra</a:t>
            </a:r>
            <a:endParaRPr lang="es-EC" sz="1200" dirty="0">
              <a:solidFill>
                <a:schemeClr val="bg1"/>
              </a:solidFill>
            </a:endParaRPr>
          </a:p>
          <a:p>
            <a:r>
              <a:rPr lang="es-ES_tradnl" sz="1200" dirty="0">
                <a:solidFill>
                  <a:schemeClr val="bg1"/>
                </a:solidFill>
              </a:rPr>
              <a:t>P= Probabilidad a favor</a:t>
            </a:r>
            <a:endParaRPr lang="es-EC" sz="1200" dirty="0">
              <a:solidFill>
                <a:schemeClr val="bg1"/>
              </a:solidFill>
            </a:endParaRPr>
          </a:p>
          <a:p>
            <a:r>
              <a:rPr lang="es-ES_tradnl" sz="1200" dirty="0">
                <a:solidFill>
                  <a:schemeClr val="bg1"/>
                </a:solidFill>
              </a:rPr>
              <a:t>Q=Probabilidad en contra</a:t>
            </a:r>
            <a:endParaRPr lang="es-EC" sz="1200" dirty="0">
              <a:solidFill>
                <a:schemeClr val="bg1"/>
              </a:solidFill>
            </a:endParaRPr>
          </a:p>
          <a:p>
            <a:r>
              <a:rPr lang="es-ES_tradnl" sz="1200" dirty="0">
                <a:solidFill>
                  <a:schemeClr val="bg1"/>
                </a:solidFill>
              </a:rPr>
              <a:t>Z=nivel de confianza</a:t>
            </a:r>
            <a:endParaRPr lang="es-EC" sz="1200" dirty="0">
              <a:solidFill>
                <a:schemeClr val="bg1"/>
              </a:solidFill>
            </a:endParaRPr>
          </a:p>
          <a:p>
            <a:r>
              <a:rPr lang="es-ES_tradnl" sz="1200" dirty="0">
                <a:solidFill>
                  <a:schemeClr val="bg1"/>
                </a:solidFill>
              </a:rPr>
              <a:t>E= Nivel de significancia 5%</a:t>
            </a:r>
            <a:endParaRPr lang="es-EC" sz="1200" dirty="0">
              <a:solidFill>
                <a:schemeClr val="bg1"/>
              </a:solidFill>
            </a:endParaRPr>
          </a:p>
        </p:txBody>
      </p:sp>
      <mc:AlternateContent xmlns:mc="http://schemas.openxmlformats.org/markup-compatibility/2006" xmlns:a14="http://schemas.microsoft.com/office/drawing/2010/main">
        <mc:Choice Requires="a14">
          <p:sp>
            <p:nvSpPr>
              <p:cNvPr id="198" name="Shape 198"/>
              <p:cNvSpPr/>
              <p:nvPr/>
            </p:nvSpPr>
            <p:spPr>
              <a:xfrm>
                <a:off x="304800" y="1808525"/>
                <a:ext cx="2057400" cy="2412300"/>
              </a:xfrm>
              <a:prstGeom prst="ellipse">
                <a:avLst/>
              </a:prstGeom>
              <a:solidFill>
                <a:srgbClr val="FF8700">
                  <a:alpha val="85380"/>
                </a:srgbClr>
              </a:solidFill>
              <a:ln>
                <a:noFill/>
              </a:ln>
            </p:spPr>
            <p:txBody>
              <a:bodyPr spcFirstLastPara="1" wrap="square" lIns="91425" tIns="91425" rIns="91425" bIns="91425" anchor="ctr" anchorCtr="0">
                <a:noAutofit/>
              </a:bodyPr>
              <a:lstStyle/>
              <a:p>
                <a:pPr/>
                <a14:m>
                  <m:oMathPara xmlns:m="http://schemas.openxmlformats.org/officeDocument/2006/math">
                    <m:oMathParaPr>
                      <m:jc m:val="centerGroup"/>
                    </m:oMathParaPr>
                    <m:oMath xmlns:m="http://schemas.openxmlformats.org/officeDocument/2006/math">
                      <m:r>
                        <a:rPr lang="es-ES_tradnl" sz="1200" i="1">
                          <a:latin typeface="Cambria Math"/>
                        </a:rPr>
                        <m:t>𝑛</m:t>
                      </m:r>
                      <m:r>
                        <a:rPr lang="es-ES_tradnl" sz="1200" i="1">
                          <a:latin typeface="Cambria Math"/>
                        </a:rPr>
                        <m:t>=</m:t>
                      </m:r>
                      <m:f>
                        <m:fPr>
                          <m:ctrlPr>
                            <a:rPr lang="es-EC" sz="1200" i="1">
                              <a:latin typeface="Cambria Math" panose="02040503050406030204" pitchFamily="18" charset="0"/>
                            </a:rPr>
                          </m:ctrlPr>
                        </m:fPr>
                        <m:num>
                          <m:sSup>
                            <m:sSupPr>
                              <m:ctrlPr>
                                <a:rPr lang="es-EC" sz="1200" i="1">
                                  <a:latin typeface="Cambria Math" panose="02040503050406030204" pitchFamily="18" charset="0"/>
                                </a:rPr>
                              </m:ctrlPr>
                            </m:sSupPr>
                            <m:e>
                              <m:r>
                                <a:rPr lang="es-ES_tradnl" sz="1200" i="1">
                                  <a:latin typeface="Cambria Math"/>
                                </a:rPr>
                                <m:t>𝑍</m:t>
                              </m:r>
                            </m:e>
                            <m:sup>
                              <m:r>
                                <a:rPr lang="es-ES_tradnl" sz="1200" i="1">
                                  <a:latin typeface="Cambria Math"/>
                                </a:rPr>
                                <m:t>2</m:t>
                              </m:r>
                            </m:sup>
                          </m:sSup>
                          <m:r>
                            <a:rPr lang="es-ES_tradnl" sz="1200" i="1">
                              <a:latin typeface="Cambria Math"/>
                            </a:rPr>
                            <m:t>𝑝𝑞𝑁</m:t>
                          </m:r>
                        </m:num>
                        <m:den>
                          <m:sSup>
                            <m:sSupPr>
                              <m:ctrlPr>
                                <a:rPr lang="es-EC" sz="1200" i="1">
                                  <a:latin typeface="Cambria Math" panose="02040503050406030204" pitchFamily="18" charset="0"/>
                                </a:rPr>
                              </m:ctrlPr>
                            </m:sSupPr>
                            <m:e>
                              <m:r>
                                <a:rPr lang="es-ES_tradnl" sz="1200" i="1">
                                  <a:latin typeface="Cambria Math"/>
                                </a:rPr>
                                <m:t>𝑒</m:t>
                              </m:r>
                            </m:e>
                            <m:sup>
                              <m:r>
                                <a:rPr lang="es-ES_tradnl" sz="1200" i="1">
                                  <a:latin typeface="Cambria Math"/>
                                </a:rPr>
                                <m:t>2</m:t>
                              </m:r>
                            </m:sup>
                          </m:sSup>
                          <m:r>
                            <a:rPr lang="es-ES_tradnl" sz="1200" i="1">
                              <a:latin typeface="Cambria Math"/>
                            </a:rPr>
                            <m:t>𝑁</m:t>
                          </m:r>
                          <m:r>
                            <a:rPr lang="es-ES_tradnl" sz="1200" i="1">
                              <a:latin typeface="Cambria Math"/>
                            </a:rPr>
                            <m:t>+</m:t>
                          </m:r>
                          <m:sSup>
                            <m:sSupPr>
                              <m:ctrlPr>
                                <a:rPr lang="es-EC" sz="1200" i="1">
                                  <a:latin typeface="Cambria Math" panose="02040503050406030204" pitchFamily="18" charset="0"/>
                                </a:rPr>
                              </m:ctrlPr>
                            </m:sSupPr>
                            <m:e>
                              <m:r>
                                <a:rPr lang="es-ES_tradnl" sz="1200" i="1">
                                  <a:latin typeface="Cambria Math"/>
                                </a:rPr>
                                <m:t>𝑍</m:t>
                              </m:r>
                            </m:e>
                            <m:sup>
                              <m:r>
                                <a:rPr lang="es-ES_tradnl" sz="1200" i="1">
                                  <a:latin typeface="Cambria Math"/>
                                </a:rPr>
                                <m:t>2</m:t>
                              </m:r>
                            </m:sup>
                          </m:sSup>
                          <m:r>
                            <a:rPr lang="es-ES_tradnl" sz="1200" i="1">
                              <a:latin typeface="Cambria Math"/>
                            </a:rPr>
                            <m:t>𝑝𝑞</m:t>
                          </m:r>
                          <m:r>
                            <a:rPr lang="es-ES_tradnl" sz="1200" i="1">
                              <a:latin typeface="Cambria Math"/>
                            </a:rPr>
                            <m:t> </m:t>
                          </m:r>
                        </m:den>
                      </m:f>
                    </m:oMath>
                  </m:oMathPara>
                </a14:m>
                <a:endParaRPr lang="es-EC" sz="2000" dirty="0"/>
              </a:p>
            </p:txBody>
          </p:sp>
        </mc:Choice>
        <mc:Fallback xmlns="">
          <p:sp>
            <p:nvSpPr>
              <p:cNvPr id="198" name="Shape 198"/>
              <p:cNvSpPr>
                <a:spLocks noRot="1" noChangeAspect="1" noMove="1" noResize="1" noEditPoints="1" noAdjustHandles="1" noChangeArrowheads="1" noChangeShapeType="1" noTextEdit="1"/>
              </p:cNvSpPr>
              <p:nvPr/>
            </p:nvSpPr>
            <p:spPr>
              <a:xfrm>
                <a:off x="304800" y="1808525"/>
                <a:ext cx="2057400" cy="2412300"/>
              </a:xfrm>
              <a:prstGeom prst="ellipse">
                <a:avLst/>
              </a:prstGeom>
              <a:blipFill rotWithShape="1">
                <a:blip r:embed="rId3"/>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9" name="Shape 199"/>
              <p:cNvSpPr/>
              <p:nvPr/>
            </p:nvSpPr>
            <p:spPr>
              <a:xfrm>
                <a:off x="4114800" y="1808525"/>
                <a:ext cx="5029200" cy="2412300"/>
              </a:xfrm>
              <a:prstGeom prst="ellipse">
                <a:avLst/>
              </a:prstGeom>
              <a:solidFill>
                <a:srgbClr val="FF8700">
                  <a:alpha val="85380"/>
                </a:srgbClr>
              </a:solidFill>
              <a:ln>
                <a:noFill/>
              </a:ln>
            </p:spPr>
            <p:txBody>
              <a:bodyPr spcFirstLastPara="1" wrap="square" lIns="91425" tIns="91425" rIns="91425" bIns="91425" anchor="ctr" anchorCtr="0">
                <a:noAutofit/>
              </a:bodyPr>
              <a:lstStyle/>
              <a:p>
                <a:pPr algn="ctr"/>
                <a:r>
                  <a:rPr lang="es-ES_tradnl" sz="2000" b="1" dirty="0"/>
                  <a:t>n</a:t>
                </a:r>
                <a14:m>
                  <m:oMath xmlns:m="http://schemas.openxmlformats.org/officeDocument/2006/math">
                    <m:r>
                      <a:rPr lang="es-ES_tradnl" sz="2000" i="1">
                        <a:latin typeface="Cambria Math"/>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r>
                                  <a:rPr lang="es-ES_tradnl" sz="2000" i="1">
                                    <a:latin typeface="Cambria Math"/>
                                  </a:rPr>
                                  <m:t>1,96</m:t>
                                </m:r>
                              </m:e>
                            </m:d>
                          </m:e>
                          <m:sup>
                            <m:r>
                              <a:rPr lang="es-ES_tradnl" sz="2000" i="1">
                                <a:latin typeface="Cambria Math"/>
                              </a:rPr>
                              <m:t>2</m:t>
                            </m:r>
                          </m:sup>
                        </m:sSup>
                        <m:r>
                          <a:rPr lang="es-ES_tradnl" sz="2000" i="1">
                            <a:latin typeface="Cambria Math"/>
                          </a:rPr>
                          <m:t>(0,7∗0,3∗37051)</m:t>
                        </m:r>
                      </m:num>
                      <m:den>
                        <m:eqArr>
                          <m:eqArrPr>
                            <m:ctrlPr>
                              <a:rPr lang="es-EC" sz="2000" i="1">
                                <a:latin typeface="Cambria Math" panose="02040503050406030204" pitchFamily="18" charset="0"/>
                              </a:rPr>
                            </m:ctrlPr>
                          </m:eqArrPr>
                          <m:e>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r>
                                      <a:rPr lang="es-ES_tradnl" sz="2000" i="1">
                                        <a:latin typeface="Cambria Math"/>
                                      </a:rPr>
                                      <m:t>0,05</m:t>
                                    </m:r>
                                  </m:e>
                                </m:d>
                              </m:e>
                              <m:sup>
                                <m:r>
                                  <a:rPr lang="es-ES_tradnl" sz="2000" i="1">
                                    <a:latin typeface="Cambria Math"/>
                                  </a:rPr>
                                  <m:t>2</m:t>
                                </m:r>
                              </m:sup>
                            </m:sSup>
                            <m:r>
                              <a:rPr lang="es-ES_tradnl" sz="2000" i="1">
                                <a:latin typeface="Cambria Math"/>
                              </a:rPr>
                              <m:t>(37051)+</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r>
                                      <a:rPr lang="es-ES_tradnl" sz="2000" i="1">
                                        <a:latin typeface="Cambria Math"/>
                                      </a:rPr>
                                      <m:t>1,96</m:t>
                                    </m:r>
                                  </m:e>
                                </m:d>
                              </m:e>
                              <m:sup>
                                <m:r>
                                  <a:rPr lang="es-ES_tradnl" sz="2000" i="1">
                                    <a:latin typeface="Cambria Math"/>
                                  </a:rPr>
                                  <m:t>2</m:t>
                                </m:r>
                              </m:sup>
                            </m:sSup>
                            <m:r>
                              <a:rPr lang="es-ES_tradnl" sz="2000" i="1">
                                <a:latin typeface="Cambria Math"/>
                              </a:rPr>
                              <m:t>(0,7∗0,3)</m:t>
                            </m:r>
                          </m:e>
                          <m:e/>
                        </m:eqArr>
                      </m:den>
                    </m:f>
                  </m:oMath>
                </a14:m>
                <a:endParaRPr lang="es-EC" sz="2000" i="1" dirty="0" smtClean="0"/>
              </a:p>
              <a:p>
                <a:pPr algn="ctr"/>
                <a14:m>
                  <m:oMathPara xmlns:m="http://schemas.openxmlformats.org/officeDocument/2006/math">
                    <m:oMathParaPr>
                      <m:jc m:val="centerGroup"/>
                    </m:oMathParaPr>
                    <m:oMath xmlns:m="http://schemas.openxmlformats.org/officeDocument/2006/math">
                      <m:r>
                        <a:rPr lang="es-EC" sz="2000" b="0" i="1" smtClean="0">
                          <a:latin typeface="Cambria Math"/>
                        </a:rPr>
                        <m:t>𝑛</m:t>
                      </m:r>
                      <m:r>
                        <a:rPr lang="es-EC" sz="2000" b="0" i="1" smtClean="0">
                          <a:latin typeface="Cambria Math"/>
                        </a:rPr>
                        <m:t>=319,91</m:t>
                      </m:r>
                    </m:oMath>
                  </m:oMathPara>
                </a14:m>
                <a:endParaRPr lang="es-EC" sz="2000" dirty="0"/>
              </a:p>
            </p:txBody>
          </p:sp>
        </mc:Choice>
        <mc:Fallback xmlns="">
          <p:sp>
            <p:nvSpPr>
              <p:cNvPr id="199" name="Shape 199"/>
              <p:cNvSpPr>
                <a:spLocks noRot="1" noChangeAspect="1" noMove="1" noResize="1" noEditPoints="1" noAdjustHandles="1" noChangeArrowheads="1" noChangeShapeType="1" noTextEdit="1"/>
              </p:cNvSpPr>
              <p:nvPr/>
            </p:nvSpPr>
            <p:spPr>
              <a:xfrm>
                <a:off x="4114800" y="1808525"/>
                <a:ext cx="5029200" cy="2412300"/>
              </a:xfrm>
              <a:prstGeom prst="ellipse">
                <a:avLst/>
              </a:prstGeom>
              <a:blipFill rotWithShape="1">
                <a:blip r:embed="rId4"/>
                <a:stretch>
                  <a:fillRect/>
                </a:stretch>
              </a:blipFill>
              <a:ln>
                <a:noFill/>
              </a:ln>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FORMACIÓN DE ESTRATOS</a:t>
            </a:r>
            <a:endParaRPr lang="es-EC" dirty="0"/>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14</a:t>
            </a:fld>
            <a:endParaRPr lang="es-EC"/>
          </a:p>
        </p:txBody>
      </p:sp>
      <p:graphicFrame>
        <p:nvGraphicFramePr>
          <p:cNvPr id="4" name="3 Tabla"/>
          <p:cNvGraphicFramePr>
            <a:graphicFrameLocks noGrp="1"/>
          </p:cNvGraphicFramePr>
          <p:nvPr>
            <p:extLst>
              <p:ext uri="{D42A27DB-BD31-4B8C-83A1-F6EECF244321}">
                <p14:modId xmlns:p14="http://schemas.microsoft.com/office/powerpoint/2010/main" val="2293633166"/>
              </p:ext>
            </p:extLst>
          </p:nvPr>
        </p:nvGraphicFramePr>
        <p:xfrm>
          <a:off x="1828800" y="1535428"/>
          <a:ext cx="3687445" cy="1097280"/>
        </p:xfrm>
        <a:graphic>
          <a:graphicData uri="http://schemas.openxmlformats.org/drawingml/2006/table">
            <a:tbl>
              <a:tblPr firstRow="1" firstCol="1" bandRow="1">
                <a:tableStyleId>{2A488322-F2BA-4B5B-9748-0D474271808F}</a:tableStyleId>
              </a:tblPr>
              <a:tblGrid>
                <a:gridCol w="1617345"/>
                <a:gridCol w="2070100"/>
              </a:tblGrid>
              <a:tr h="0">
                <a:tc>
                  <a:txBody>
                    <a:bodyPr/>
                    <a:lstStyle/>
                    <a:p>
                      <a:pPr marL="0" marR="0" algn="just">
                        <a:lnSpc>
                          <a:spcPct val="150000"/>
                        </a:lnSpc>
                        <a:spcBef>
                          <a:spcPts val="0"/>
                        </a:spcBef>
                        <a:spcAft>
                          <a:spcPts val="0"/>
                        </a:spcAft>
                      </a:pPr>
                      <a:r>
                        <a:rPr lang="es-ES_tradnl" sz="1200" dirty="0">
                          <a:effectLst/>
                        </a:rPr>
                        <a:t>CODIGO</a:t>
                      </a:r>
                      <a:endParaRPr lang="es-EC" sz="1100" dirty="0">
                        <a:solidFill>
                          <a:srgbClr val="BF8F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S_tradnl" sz="1200">
                          <a:effectLst/>
                        </a:rPr>
                        <a:t>SECTOR DE LA CIUDAD</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NH1</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Norte de Quito</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NH2</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Centro de Quito</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NH3</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dirty="0">
                          <a:effectLst/>
                        </a:rPr>
                        <a:t>Sur de Quito</a:t>
                      </a:r>
                      <a:endParaRPr lang="es-EC" sz="1100" dirty="0">
                        <a:solidFill>
                          <a:srgbClr val="BF8F00"/>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611086"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C" sz="11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_tradnl" altLang="es-EC" sz="1100" b="0"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abla </a:t>
            </a:r>
            <a:r>
              <a:rPr kumimoji="0" lang="es-ES_tradnl" altLang="es-EC" sz="1100" b="0" i="1" u="none" strike="noStrike" cap="none" normalizeH="0" baseline="0" dirty="0" smtClean="0" bmk="_Toc518039689">
                <a:ln>
                  <a:noFill/>
                </a:ln>
                <a:solidFill>
                  <a:schemeClr val="tx1"/>
                </a:solidFill>
                <a:effectLst/>
                <a:latin typeface="Times New Roman" pitchFamily="18" charset="0"/>
                <a:ea typeface="Calibri" pitchFamily="34" charset="0"/>
                <a:cs typeface="Times New Roman" pitchFamily="18" charset="0"/>
              </a:rPr>
              <a:t>6 Formaci</a:t>
            </a:r>
            <a:r>
              <a:rPr kumimoji="0" lang="es-ES_tradnl" altLang="es-EC" sz="1100" b="0" i="1" u="none" strike="noStrike" cap="none" normalizeH="0" baseline="0" dirty="0" smtClean="0" bmk="_Toc518039689">
                <a:ln>
                  <a:noFill/>
                </a:ln>
                <a:solidFill>
                  <a:schemeClr val="tx1"/>
                </a:solidFill>
                <a:effectLst/>
                <a:latin typeface="Calibri"/>
                <a:ea typeface="Calibri" pitchFamily="34" charset="0"/>
                <a:cs typeface="Times New Roman" pitchFamily="18" charset="0"/>
              </a:rPr>
              <a:t>ó</a:t>
            </a:r>
            <a:r>
              <a:rPr kumimoji="0" lang="es-ES_tradnl" altLang="es-EC" sz="1100" b="0" i="1" u="none" strike="noStrike" cap="none" normalizeH="0" baseline="0" dirty="0" smtClean="0" bmk="_Toc518039689">
                <a:ln>
                  <a:noFill/>
                </a:ln>
                <a:solidFill>
                  <a:schemeClr val="tx1"/>
                </a:solidFill>
                <a:effectLst/>
                <a:latin typeface="Times New Roman" pitchFamily="18" charset="0"/>
                <a:ea typeface="Calibri" pitchFamily="34" charset="0"/>
                <a:cs typeface="Times New Roman" pitchFamily="18" charset="0"/>
              </a:rPr>
              <a:t>n de estratos - Vendedores Ambulantes</a:t>
            </a:r>
            <a:endParaRPr kumimoji="0" lang="es-EC" altLang="es-EC"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4355381"/>
              </p:ext>
            </p:extLst>
          </p:nvPr>
        </p:nvGraphicFramePr>
        <p:xfrm>
          <a:off x="381000" y="3409950"/>
          <a:ext cx="4800600" cy="1371600"/>
        </p:xfrm>
        <a:graphic>
          <a:graphicData uri="http://schemas.openxmlformats.org/drawingml/2006/table">
            <a:tbl>
              <a:tblPr firstRow="1" firstCol="1" bandRow="1">
                <a:tableStyleId>{2A488322-F2BA-4B5B-9748-0D474271808F}</a:tableStyleId>
              </a:tblPr>
              <a:tblGrid>
                <a:gridCol w="798593"/>
                <a:gridCol w="2052152"/>
                <a:gridCol w="1035967"/>
                <a:gridCol w="913888"/>
              </a:tblGrid>
              <a:tr h="0">
                <a:tc>
                  <a:txBody>
                    <a:bodyPr/>
                    <a:lstStyle/>
                    <a:p>
                      <a:pPr marL="0" marR="0" algn="just">
                        <a:lnSpc>
                          <a:spcPct val="150000"/>
                        </a:lnSpc>
                        <a:spcBef>
                          <a:spcPts val="0"/>
                        </a:spcBef>
                        <a:spcAft>
                          <a:spcPts val="0"/>
                        </a:spcAft>
                      </a:pPr>
                      <a:r>
                        <a:rPr lang="es-ES_tradnl" sz="1200" dirty="0">
                          <a:effectLst/>
                        </a:rPr>
                        <a:t>CODIGO</a:t>
                      </a:r>
                      <a:endParaRPr lang="es-EC" sz="1100" dirty="0">
                        <a:solidFill>
                          <a:srgbClr val="BF8F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S_tradnl" sz="1200">
                          <a:effectLst/>
                        </a:rPr>
                        <a:t>SECTOR DE LA CIUDAD</a:t>
                      </a:r>
                      <a:endParaRPr lang="es-EC" sz="1100">
                        <a:solidFill>
                          <a:srgbClr val="BF8F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S_tradnl" sz="1200">
                          <a:effectLst/>
                        </a:rPr>
                        <a:t>POBLACIÓN</a:t>
                      </a:r>
                      <a:endParaRPr lang="es-EC" sz="1100">
                        <a:solidFill>
                          <a:srgbClr val="BF8F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S_tradnl" sz="1200">
                          <a:effectLst/>
                        </a:rPr>
                        <a:t>%</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NH1</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Norte de Quito</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12.895</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35%</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NH2</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Sur de Quito</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10.699</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29%</a:t>
                      </a:r>
                      <a:endParaRPr lang="es-EC" sz="1100">
                        <a:solidFill>
                          <a:srgbClr val="BF8F00"/>
                        </a:solidFill>
                        <a:effectLst/>
                        <a:latin typeface="Calibri"/>
                        <a:ea typeface="Calibri"/>
                        <a:cs typeface="Times New Roman"/>
                      </a:endParaRPr>
                    </a:p>
                  </a:txBody>
                  <a:tcPr marL="68580" marR="68580" marT="0" marB="0"/>
                </a:tc>
              </a:tr>
              <a:tr h="0">
                <a:tc>
                  <a:txBody>
                    <a:bodyPr/>
                    <a:lstStyle/>
                    <a:p>
                      <a:pPr marL="0" marR="0" algn="just">
                        <a:lnSpc>
                          <a:spcPct val="150000"/>
                        </a:lnSpc>
                        <a:spcBef>
                          <a:spcPts val="0"/>
                        </a:spcBef>
                        <a:spcAft>
                          <a:spcPts val="0"/>
                        </a:spcAft>
                      </a:pPr>
                      <a:r>
                        <a:rPr lang="es-ES_tradnl" sz="1200">
                          <a:effectLst/>
                        </a:rPr>
                        <a:t>NH3</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a:effectLst/>
                        </a:rPr>
                        <a:t>Centro de Quito</a:t>
                      </a:r>
                      <a:endParaRPr lang="es-EC" sz="110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dirty="0">
                          <a:effectLst/>
                        </a:rPr>
                        <a:t>13.457</a:t>
                      </a:r>
                      <a:endParaRPr lang="es-EC" sz="1100" dirty="0">
                        <a:solidFill>
                          <a:srgbClr val="BF8F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200" dirty="0">
                          <a:effectLst/>
                        </a:rPr>
                        <a:t>36%</a:t>
                      </a:r>
                      <a:endParaRPr lang="es-EC" sz="1100" dirty="0">
                        <a:solidFill>
                          <a:srgbClr val="BF8F00"/>
                        </a:solidFill>
                        <a:effectLst/>
                        <a:latin typeface="Calibri"/>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5250264" y="3631598"/>
            <a:ext cx="3865161" cy="954107"/>
          </a:xfrm>
          <a:prstGeom prst="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buClrTx/>
            </a:pPr>
            <a:r>
              <a:rPr lang="pt-BR" altLang="es-EC" dirty="0">
                <a:solidFill>
                  <a:schemeClr val="tx1"/>
                </a:solidFill>
                <a:latin typeface="Arial" pitchFamily="34" charset="0"/>
                <a:cs typeface="Arial" pitchFamily="34" charset="0"/>
              </a:rPr>
              <a:t>Nh1=320 1289537051=112 </a:t>
            </a:r>
            <a:r>
              <a:rPr lang="pt-BR" altLang="es-EC" dirty="0" smtClean="0">
                <a:solidFill>
                  <a:schemeClr val="tx1"/>
                </a:solidFill>
                <a:latin typeface="Arial" pitchFamily="34" charset="0"/>
                <a:cs typeface="Arial" pitchFamily="34" charset="0"/>
              </a:rPr>
              <a:t>     NORTE</a:t>
            </a:r>
            <a:endParaRPr lang="pt-BR" altLang="es-EC" dirty="0">
              <a:solidFill>
                <a:schemeClr val="tx1"/>
              </a:solidFill>
              <a:latin typeface="Arial" pitchFamily="34" charset="0"/>
              <a:cs typeface="Arial" pitchFamily="34" charset="0"/>
            </a:endParaRPr>
          </a:p>
          <a:p>
            <a:pPr lvl="0" indent="450850" algn="just" eaLnBrk="0" fontAlgn="base" hangingPunct="0">
              <a:spcBef>
                <a:spcPct val="0"/>
              </a:spcBef>
              <a:spcAft>
                <a:spcPct val="0"/>
              </a:spcAft>
              <a:buClrTx/>
            </a:pPr>
            <a:r>
              <a:rPr lang="pt-BR" altLang="es-EC" dirty="0" smtClean="0">
                <a:solidFill>
                  <a:schemeClr val="tx1"/>
                </a:solidFill>
                <a:latin typeface="Arial" pitchFamily="34" charset="0"/>
                <a:cs typeface="Arial" pitchFamily="34" charset="0"/>
              </a:rPr>
              <a:t>Nh2=3201069937051=92         </a:t>
            </a:r>
            <a:r>
              <a:rPr lang="pt-BR" altLang="es-EC" dirty="0">
                <a:solidFill>
                  <a:schemeClr val="tx1"/>
                </a:solidFill>
                <a:latin typeface="Arial" pitchFamily="34" charset="0"/>
                <a:cs typeface="Arial" pitchFamily="34" charset="0"/>
              </a:rPr>
              <a:t>SUR</a:t>
            </a:r>
            <a:br>
              <a:rPr lang="pt-BR" altLang="es-EC" dirty="0">
                <a:solidFill>
                  <a:schemeClr val="tx1"/>
                </a:solidFill>
                <a:latin typeface="Arial" pitchFamily="34" charset="0"/>
                <a:cs typeface="Arial" pitchFamily="34" charset="0"/>
              </a:rPr>
            </a:br>
            <a:r>
              <a:rPr lang="pt-BR" altLang="es-EC" dirty="0" smtClean="0">
                <a:solidFill>
                  <a:schemeClr val="tx1"/>
                </a:solidFill>
                <a:latin typeface="Arial" pitchFamily="34" charset="0"/>
                <a:cs typeface="Arial" pitchFamily="34" charset="0"/>
              </a:rPr>
              <a:t>         Nh3=320 </a:t>
            </a:r>
            <a:r>
              <a:rPr lang="pt-BR" altLang="es-EC" dirty="0">
                <a:solidFill>
                  <a:schemeClr val="tx1"/>
                </a:solidFill>
                <a:latin typeface="Arial" pitchFamily="34" charset="0"/>
                <a:cs typeface="Arial" pitchFamily="34" charset="0"/>
              </a:rPr>
              <a:t>1345737051=116 </a:t>
            </a:r>
            <a:r>
              <a:rPr lang="pt-BR" altLang="es-EC" dirty="0" smtClean="0">
                <a:solidFill>
                  <a:schemeClr val="tx1"/>
                </a:solidFill>
                <a:latin typeface="Arial" pitchFamily="34" charset="0"/>
                <a:cs typeface="Arial" pitchFamily="34" charset="0"/>
              </a:rPr>
              <a:t>     CENTRO</a:t>
            </a:r>
            <a:endParaRPr lang="pt-BR" altLang="es-EC" dirty="0">
              <a:solidFill>
                <a:schemeClr val="tx1"/>
              </a:solidFill>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es-ES_tradnl" alt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607452" y="3028950"/>
            <a:ext cx="3676006" cy="276999"/>
          </a:xfrm>
          <a:prstGeom prst="rect">
            <a:avLst/>
          </a:prstGeom>
        </p:spPr>
        <p:txBody>
          <a:bodyPr wrap="none">
            <a:spAutoFit/>
          </a:bodyPr>
          <a:lstStyle/>
          <a:p>
            <a:pPr lvl="0" algn="just" fontAlgn="base">
              <a:spcBef>
                <a:spcPct val="0"/>
              </a:spcBef>
              <a:spcAft>
                <a:spcPct val="0"/>
              </a:spcAft>
              <a:buClrTx/>
            </a:pPr>
            <a:r>
              <a:rPr lang="es-ES_tradnl" altLang="es-EC" sz="1200" i="1" dirty="0">
                <a:solidFill>
                  <a:schemeClr val="tx1"/>
                </a:solidFill>
                <a:latin typeface="Times New Roman" pitchFamily="18" charset="0"/>
                <a:ea typeface="Calibri" pitchFamily="34" charset="0"/>
                <a:cs typeface="Times New Roman" pitchFamily="18" charset="0"/>
              </a:rPr>
              <a:t>T</a:t>
            </a:r>
            <a:r>
              <a:rPr lang="es-ES_tradnl" altLang="es-EC" sz="1200" i="1" dirty="0" bmk="">
                <a:solidFill>
                  <a:schemeClr val="tx1"/>
                </a:solidFill>
                <a:latin typeface="Times New Roman" pitchFamily="18" charset="0"/>
                <a:ea typeface="Calibri" pitchFamily="34" charset="0"/>
                <a:cs typeface="Times New Roman" pitchFamily="18" charset="0"/>
              </a:rPr>
              <a:t>abla </a:t>
            </a:r>
            <a:r>
              <a:rPr lang="es-ES_tradnl" altLang="es-EC" sz="1200" i="1" dirty="0" bmk="_Toc518039690">
                <a:solidFill>
                  <a:schemeClr val="tx1"/>
                </a:solidFill>
                <a:latin typeface="Times New Roman" pitchFamily="18" charset="0"/>
                <a:ea typeface="Calibri" pitchFamily="34" charset="0"/>
                <a:cs typeface="Times New Roman" pitchFamily="18" charset="0"/>
              </a:rPr>
              <a:t>7 Afijaci</a:t>
            </a:r>
            <a:r>
              <a:rPr lang="es-ES_tradnl" altLang="es-EC" sz="1200" i="1" dirty="0" bmk="_Toc518039690">
                <a:solidFill>
                  <a:schemeClr val="tx1"/>
                </a:solidFill>
                <a:latin typeface="Calibri"/>
                <a:ea typeface="Calibri" pitchFamily="34" charset="0"/>
                <a:cs typeface="Times New Roman" pitchFamily="18" charset="0"/>
              </a:rPr>
              <a:t>ó</a:t>
            </a:r>
            <a:r>
              <a:rPr lang="es-ES_tradnl" altLang="es-EC" sz="1200" i="1" dirty="0" bmk="_Toc518039690">
                <a:solidFill>
                  <a:schemeClr val="tx1"/>
                </a:solidFill>
                <a:latin typeface="Times New Roman" pitchFamily="18" charset="0"/>
                <a:ea typeface="Calibri" pitchFamily="34" charset="0"/>
                <a:cs typeface="Times New Roman" pitchFamily="18" charset="0"/>
              </a:rPr>
              <a:t>n de la muestra Vendedores Ambulantes</a:t>
            </a:r>
            <a:endParaRPr lang="es-EC" altLang="es-EC" sz="700" dirty="0">
              <a:solidFill>
                <a:schemeClr val="tx1"/>
              </a:solidFill>
              <a:latin typeface="Arial" pitchFamily="34" charset="0"/>
              <a:cs typeface="Arial" pitchFamily="34" charset="0"/>
            </a:endParaRPr>
          </a:p>
        </p:txBody>
      </p:sp>
      <p:sp>
        <p:nvSpPr>
          <p:cNvPr id="9" name="8 Rectángulo"/>
          <p:cNvSpPr/>
          <p:nvPr/>
        </p:nvSpPr>
        <p:spPr>
          <a:xfrm>
            <a:off x="5638800" y="4431816"/>
            <a:ext cx="3148619" cy="30777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S_tradnl" dirty="0"/>
              <a:t>Dando el total de las 320 propuestas.</a:t>
            </a:r>
            <a:endParaRPr lang="es-EC" dirty="0"/>
          </a:p>
        </p:txBody>
      </p:sp>
    </p:spTree>
    <p:extLst>
      <p:ext uri="{BB962C8B-B14F-4D97-AF65-F5344CB8AC3E}">
        <p14:creationId xmlns:p14="http://schemas.microsoft.com/office/powerpoint/2010/main" val="139447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TRABAJO DE CAMPO</a:t>
            </a:r>
            <a:endParaRPr lang="es-EC" b="1"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15</a:t>
            </a:fld>
            <a:endParaRPr lang="es-EC"/>
          </a:p>
        </p:txBody>
      </p:sp>
      <p:graphicFrame>
        <p:nvGraphicFramePr>
          <p:cNvPr id="5" name="4 Diagrama"/>
          <p:cNvGraphicFramePr/>
          <p:nvPr>
            <p:extLst>
              <p:ext uri="{D42A27DB-BD31-4B8C-83A1-F6EECF244321}">
                <p14:modId xmlns:p14="http://schemas.microsoft.com/office/powerpoint/2010/main" val="3578611509"/>
              </p:ext>
            </p:extLst>
          </p:nvPr>
        </p:nvGraphicFramePr>
        <p:xfrm>
          <a:off x="1676400" y="1200150"/>
          <a:ext cx="4994910" cy="357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981200" y="4509016"/>
            <a:ext cx="4572000" cy="369332"/>
          </a:xfrm>
          <a:prstGeom prst="rect">
            <a:avLst/>
          </a:prstGeom>
        </p:spPr>
        <p:txBody>
          <a:bodyPr>
            <a:spAutoFit/>
          </a:bodyPr>
          <a:lstStyle/>
          <a:p>
            <a:r>
              <a:rPr lang="es-ES_tradnl" sz="900" b="1" i="1" dirty="0"/>
              <a:t>Figura 7 </a:t>
            </a:r>
            <a:r>
              <a:rPr lang="es-ES_tradnl" sz="900" dirty="0"/>
              <a:t>Proceso para realizar el trabajo de campo</a:t>
            </a:r>
            <a:endParaRPr lang="es-EC" sz="900" i="1" dirty="0"/>
          </a:p>
          <a:p>
            <a:r>
              <a:rPr lang="es-ES_tradnl" sz="900" b="1" dirty="0"/>
              <a:t>Fuente: </a:t>
            </a:r>
            <a:r>
              <a:rPr lang="es-ES_tradnl" sz="900" dirty="0"/>
              <a:t>(Mantilla, 2015)</a:t>
            </a:r>
            <a:endParaRPr lang="es-EC" sz="900" dirty="0"/>
          </a:p>
        </p:txBody>
      </p:sp>
    </p:spTree>
    <p:extLst>
      <p:ext uri="{BB962C8B-B14F-4D97-AF65-F5344CB8AC3E}">
        <p14:creationId xmlns:p14="http://schemas.microsoft.com/office/powerpoint/2010/main" val="261386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4900" y="451050"/>
            <a:ext cx="6724500" cy="749100"/>
          </a:xfrm>
        </p:spPr>
        <p:txBody>
          <a:bodyPr/>
          <a:lstStyle/>
          <a:p>
            <a:pPr lvl="0"/>
            <a:r>
              <a:rPr lang="es-EC" b="1" dirty="0" smtClean="0">
                <a:solidFill>
                  <a:schemeClr val="bg1"/>
                </a:solidFill>
                <a:latin typeface="Dosis" panose="020B0604020202020204" charset="0"/>
              </a:rPr>
              <a:t>ANALISIS UNIVARIADO</a:t>
            </a:r>
            <a:r>
              <a:rPr lang="es-EC" dirty="0" smtClean="0">
                <a:solidFill>
                  <a:schemeClr val="bg1"/>
                </a:solidFill>
                <a:latin typeface="Dosis" panose="020B0604020202020204" charset="0"/>
              </a:rPr>
              <a:t/>
            </a:r>
            <a:br>
              <a:rPr lang="es-EC" dirty="0" smtClean="0">
                <a:solidFill>
                  <a:schemeClr val="bg1"/>
                </a:solidFill>
                <a:latin typeface="Dosis" panose="020B0604020202020204" charset="0"/>
              </a:rPr>
            </a:br>
            <a:r>
              <a:rPr lang="es-ES_tradnl" altLang="es-EC" sz="1800" b="1" i="1" dirty="0">
                <a:solidFill>
                  <a:schemeClr val="bg1"/>
                </a:solidFill>
                <a:latin typeface="Dosis" panose="020B0604020202020204" charset="0"/>
                <a:ea typeface="Calibri" pitchFamily="34" charset="0"/>
                <a:cs typeface="Times New Roman" pitchFamily="18" charset="0"/>
              </a:rPr>
              <a:t>T</a:t>
            </a:r>
            <a:r>
              <a:rPr lang="es-ES_tradnl" altLang="es-EC" sz="1800" b="1" i="1" dirty="0" bmk="">
                <a:solidFill>
                  <a:schemeClr val="bg1"/>
                </a:solidFill>
                <a:latin typeface="Dosis" panose="020B0604020202020204" charset="0"/>
                <a:ea typeface="Calibri" pitchFamily="34" charset="0"/>
                <a:cs typeface="Times New Roman" pitchFamily="18" charset="0"/>
              </a:rPr>
              <a:t>abla </a:t>
            </a:r>
            <a:r>
              <a:rPr lang="es-ES_tradnl" altLang="es-EC" sz="1800" b="1" i="1" dirty="0" bmk="_Toc518039694">
                <a:solidFill>
                  <a:schemeClr val="bg1"/>
                </a:solidFill>
                <a:latin typeface="Dosis" panose="020B0604020202020204" charset="0"/>
                <a:ea typeface="Calibri" pitchFamily="34" charset="0"/>
                <a:cs typeface="Times New Roman" pitchFamily="18" charset="0"/>
              </a:rPr>
              <a:t>11 </a:t>
            </a:r>
            <a:r>
              <a:rPr lang="es-ES_tradnl" altLang="es-EC" sz="1800" i="1" dirty="0" bmk="_Toc518039694">
                <a:solidFill>
                  <a:schemeClr val="bg1"/>
                </a:solidFill>
                <a:latin typeface="Dosis" panose="020B0604020202020204" charset="0"/>
                <a:ea typeface="Calibri" pitchFamily="34" charset="0"/>
                <a:cs typeface="Times New Roman" pitchFamily="18" charset="0"/>
              </a:rPr>
              <a:t>¿Cuáles su nivel de estudio?</a:t>
            </a:r>
            <a:r>
              <a:rPr lang="es-EC" altLang="es-EC" sz="800" dirty="0">
                <a:solidFill>
                  <a:schemeClr val="bg1"/>
                </a:solidFill>
                <a:latin typeface="Dosis" panose="020B0604020202020204" charset="0"/>
                <a:cs typeface="Arial" pitchFamily="34" charset="0"/>
              </a:rPr>
              <a:t/>
            </a:r>
            <a:br>
              <a:rPr lang="es-EC" altLang="es-EC" sz="800" dirty="0">
                <a:solidFill>
                  <a:schemeClr val="bg1"/>
                </a:solidFill>
                <a:latin typeface="Dosis" panose="020B0604020202020204" charset="0"/>
                <a:cs typeface="Arial" pitchFamily="34" charset="0"/>
              </a:rPr>
            </a:br>
            <a:endParaRPr lang="es-EC" dirty="0">
              <a:solidFill>
                <a:schemeClr val="bg1"/>
              </a:solidFill>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16</a:t>
            </a:fld>
            <a:endParaRPr lang="es-EC">
              <a:latin typeface="Dosis" panose="020B060402020202020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77935211"/>
              </p:ext>
            </p:extLst>
          </p:nvPr>
        </p:nvGraphicFramePr>
        <p:xfrm>
          <a:off x="3581400" y="1089811"/>
          <a:ext cx="5236210" cy="1354011"/>
        </p:xfrm>
        <a:graphic>
          <a:graphicData uri="http://schemas.openxmlformats.org/drawingml/2006/table">
            <a:tbl>
              <a:tblPr firstRow="1" firstCol="1" bandRow="1">
                <a:tableStyleId>{2A488322-F2BA-4B5B-9748-0D474271808F}</a:tableStyleId>
              </a:tblPr>
              <a:tblGrid>
                <a:gridCol w="748030"/>
                <a:gridCol w="748030"/>
                <a:gridCol w="748030"/>
                <a:gridCol w="748030"/>
                <a:gridCol w="748030"/>
                <a:gridCol w="748030"/>
                <a:gridCol w="748030"/>
              </a:tblGrid>
              <a:tr h="142875">
                <a:tc gridSpan="2">
                  <a:txBody>
                    <a:bodyPr/>
                    <a:lstStyle/>
                    <a:p>
                      <a:pPr>
                        <a:lnSpc>
                          <a:spcPct val="107000"/>
                        </a:lnSpc>
                      </a:pPr>
                      <a:endParaRPr lang="es-EC" sz="1100" dirty="0">
                        <a:effectLst/>
                        <a:latin typeface="Calibri"/>
                      </a:endParaRPr>
                    </a:p>
                  </a:txBody>
                  <a:tcPr marL="9525" marR="9525" marT="9525" marB="9525"/>
                </a:tc>
                <a:tc hMerge="1">
                  <a:txBody>
                    <a:bodyPr/>
                    <a:lstStyle/>
                    <a:p>
                      <a:endParaRPr lang="es-EC"/>
                    </a:p>
                  </a:txBody>
                  <a:tcPr/>
                </a:tc>
                <a:tc>
                  <a:txBody>
                    <a:bodyPr/>
                    <a:lstStyle/>
                    <a:p>
                      <a:pPr marL="0" marR="38100" algn="ctr">
                        <a:lnSpc>
                          <a:spcPct val="107000"/>
                        </a:lnSpc>
                        <a:spcBef>
                          <a:spcPts val="0"/>
                        </a:spcBef>
                        <a:spcAft>
                          <a:spcPts val="0"/>
                        </a:spcAft>
                      </a:pPr>
                      <a:r>
                        <a:rPr lang="es-ES" sz="900">
                          <a:effectLst/>
                        </a:rPr>
                        <a:t>Frecuencia</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 </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válido</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acumulado</a:t>
                      </a:r>
                      <a:endParaRPr lang="es-EC" sz="1100">
                        <a:effectLst/>
                        <a:latin typeface="Calibri"/>
                        <a:ea typeface="Calibri"/>
                        <a:cs typeface="Times New Roman"/>
                      </a:endParaRPr>
                    </a:p>
                  </a:txBody>
                  <a:tcPr marL="9525" marR="9525" marT="9525" marB="9525"/>
                </a:tc>
              </a:tr>
              <a:tr h="159385">
                <a:tc rowSpan="5">
                  <a:txBody>
                    <a:bodyPr/>
                    <a:lstStyle/>
                    <a:p>
                      <a:pPr marL="0" marR="38100">
                        <a:lnSpc>
                          <a:spcPct val="107000"/>
                        </a:lnSpc>
                        <a:spcBef>
                          <a:spcPts val="0"/>
                        </a:spcBef>
                        <a:spcAft>
                          <a:spcPts val="0"/>
                        </a:spcAft>
                      </a:pPr>
                      <a:r>
                        <a:rPr lang="es-ES" sz="900">
                          <a:effectLst/>
                        </a:rPr>
                        <a:t>Válidos</a:t>
                      </a:r>
                      <a:endParaRPr lang="es-EC" sz="1100">
                        <a:effectLst/>
                        <a:latin typeface="Calibri"/>
                        <a:ea typeface="Calibri"/>
                        <a:cs typeface="Times New Roman"/>
                      </a:endParaRPr>
                    </a:p>
                  </a:txBody>
                  <a:tcPr marL="9525" marR="9525" marT="9525" marB="9525" anchor="ctr"/>
                </a:tc>
                <a:tc>
                  <a:txBody>
                    <a:bodyPr/>
                    <a:lstStyle/>
                    <a:p>
                      <a:pPr marL="0" marR="38100">
                        <a:lnSpc>
                          <a:spcPct val="107000"/>
                        </a:lnSpc>
                        <a:spcBef>
                          <a:spcPts val="0"/>
                        </a:spcBef>
                        <a:spcAft>
                          <a:spcPts val="0"/>
                        </a:spcAft>
                      </a:pPr>
                      <a:r>
                        <a:rPr lang="es-ES" sz="900">
                          <a:effectLst/>
                        </a:rPr>
                        <a:t>Primaria</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140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 </a:t>
                      </a:r>
                      <a:endParaRPr lang="es-EC" sz="1100">
                        <a:effectLst/>
                        <a:latin typeface="Calibri"/>
                        <a:ea typeface="Calibri"/>
                        <a:cs typeface="Times New Roman"/>
                      </a:endParaRPr>
                    </a:p>
                  </a:txBody>
                  <a:tcPr marL="9525" marR="9525" marT="9525" marB="9525"/>
                </a:tc>
                <a:tc>
                  <a:txBody>
                    <a:bodyPr/>
                    <a:lstStyle/>
                    <a:p>
                      <a:pPr marL="0" marR="38100" algn="r">
                        <a:lnSpc>
                          <a:spcPct val="107000"/>
                        </a:lnSpc>
                        <a:spcBef>
                          <a:spcPts val="0"/>
                        </a:spcBef>
                        <a:spcAft>
                          <a:spcPts val="0"/>
                        </a:spcAft>
                      </a:pPr>
                      <a:r>
                        <a:rPr lang="es-ES" sz="900">
                          <a:effectLst/>
                        </a:rPr>
                        <a:t>43,8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43,8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43,8</a:t>
                      </a:r>
                      <a:endParaRPr lang="es-EC" sz="1100">
                        <a:effectLst/>
                        <a:latin typeface="Calibri"/>
                        <a:ea typeface="Calibri"/>
                        <a:cs typeface="Times New Roman"/>
                      </a:endParaRPr>
                    </a:p>
                  </a:txBody>
                  <a:tcPr marL="9525" marR="9525" marT="9525" marB="9525" anchor="ctr"/>
                </a:tc>
              </a:tr>
              <a:tr h="207010">
                <a:tc vMerge="1">
                  <a:txBody>
                    <a:bodyPr/>
                    <a:lstStyle/>
                    <a:p>
                      <a:endParaRPr lang="es-EC"/>
                    </a:p>
                  </a:txBody>
                  <a:tcPr/>
                </a:tc>
                <a:tc>
                  <a:txBody>
                    <a:bodyPr/>
                    <a:lstStyle/>
                    <a:p>
                      <a:pPr marL="0" marR="38100">
                        <a:lnSpc>
                          <a:spcPct val="107000"/>
                        </a:lnSpc>
                        <a:spcBef>
                          <a:spcPts val="0"/>
                        </a:spcBef>
                        <a:spcAft>
                          <a:spcPts val="0"/>
                        </a:spcAft>
                      </a:pPr>
                      <a:r>
                        <a:rPr lang="es-ES" sz="900">
                          <a:effectLst/>
                        </a:rPr>
                        <a:t>Secundaria</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71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 </a:t>
                      </a:r>
                      <a:endParaRPr lang="es-EC" sz="1100">
                        <a:effectLst/>
                        <a:latin typeface="Calibri"/>
                        <a:ea typeface="Calibri"/>
                        <a:cs typeface="Times New Roman"/>
                      </a:endParaRPr>
                    </a:p>
                  </a:txBody>
                  <a:tcPr marL="9525" marR="9525" marT="9525" marB="9525"/>
                </a:tc>
                <a:tc>
                  <a:txBody>
                    <a:bodyPr/>
                    <a:lstStyle/>
                    <a:p>
                      <a:pPr marL="0" marR="38100" algn="r">
                        <a:lnSpc>
                          <a:spcPct val="107000"/>
                        </a:lnSpc>
                        <a:spcBef>
                          <a:spcPts val="0"/>
                        </a:spcBef>
                        <a:spcAft>
                          <a:spcPts val="0"/>
                        </a:spcAft>
                      </a:pPr>
                      <a:r>
                        <a:rPr lang="es-ES" sz="900">
                          <a:effectLst/>
                        </a:rPr>
                        <a:t>22,2</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22,2</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65,9</a:t>
                      </a:r>
                      <a:endParaRPr lang="es-EC" sz="1100">
                        <a:effectLst/>
                        <a:latin typeface="Calibri"/>
                        <a:ea typeface="Calibri"/>
                        <a:cs typeface="Times New Roman"/>
                      </a:endParaRPr>
                    </a:p>
                  </a:txBody>
                  <a:tcPr marL="9525" marR="9525" marT="9525" marB="9525" anchor="ctr"/>
                </a:tc>
              </a:tr>
              <a:tr h="207010">
                <a:tc vMerge="1">
                  <a:txBody>
                    <a:bodyPr/>
                    <a:lstStyle/>
                    <a:p>
                      <a:endParaRPr lang="es-EC"/>
                    </a:p>
                  </a:txBody>
                  <a:tcPr/>
                </a:tc>
                <a:tc>
                  <a:txBody>
                    <a:bodyPr/>
                    <a:lstStyle/>
                    <a:p>
                      <a:pPr marL="0" marR="38100">
                        <a:lnSpc>
                          <a:spcPct val="107000"/>
                        </a:lnSpc>
                        <a:spcBef>
                          <a:spcPts val="0"/>
                        </a:spcBef>
                        <a:spcAft>
                          <a:spcPts val="0"/>
                        </a:spcAft>
                      </a:pPr>
                      <a:r>
                        <a:rPr lang="es-ES" sz="900">
                          <a:effectLst/>
                        </a:rPr>
                        <a:t>Universidad</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54</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 </a:t>
                      </a:r>
                      <a:endParaRPr lang="es-EC" sz="1100">
                        <a:effectLst/>
                        <a:latin typeface="Calibri"/>
                        <a:ea typeface="Calibri"/>
                        <a:cs typeface="Times New Roman"/>
                      </a:endParaRPr>
                    </a:p>
                  </a:txBody>
                  <a:tcPr marL="9525" marR="9525" marT="9525" marB="9525"/>
                </a:tc>
                <a:tc>
                  <a:txBody>
                    <a:bodyPr/>
                    <a:lstStyle/>
                    <a:p>
                      <a:pPr marL="0" marR="38100" algn="r">
                        <a:lnSpc>
                          <a:spcPct val="107000"/>
                        </a:lnSpc>
                        <a:spcBef>
                          <a:spcPts val="0"/>
                        </a:spcBef>
                        <a:spcAft>
                          <a:spcPts val="0"/>
                        </a:spcAft>
                      </a:pPr>
                      <a:r>
                        <a:rPr lang="es-ES" sz="900" dirty="0">
                          <a:effectLst/>
                        </a:rPr>
                        <a:t>16,9</a:t>
                      </a:r>
                      <a:endParaRPr lang="es-EC" sz="1100" dirty="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16,9</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82,8</a:t>
                      </a:r>
                      <a:endParaRPr lang="es-EC" sz="1100">
                        <a:effectLst/>
                        <a:latin typeface="Calibri"/>
                        <a:ea typeface="Calibri"/>
                        <a:cs typeface="Times New Roman"/>
                      </a:endParaRPr>
                    </a:p>
                  </a:txBody>
                  <a:tcPr marL="9525" marR="9525" marT="9525" marB="9525" anchor="ctr"/>
                </a:tc>
              </a:tr>
              <a:tr h="222885">
                <a:tc vMerge="1">
                  <a:txBody>
                    <a:bodyPr/>
                    <a:lstStyle/>
                    <a:p>
                      <a:endParaRPr lang="es-EC"/>
                    </a:p>
                  </a:txBody>
                  <a:tcPr/>
                </a:tc>
                <a:tc>
                  <a:txBody>
                    <a:bodyPr/>
                    <a:lstStyle/>
                    <a:p>
                      <a:pPr marL="0" marR="38100">
                        <a:lnSpc>
                          <a:spcPct val="107000"/>
                        </a:lnSpc>
                        <a:spcBef>
                          <a:spcPts val="0"/>
                        </a:spcBef>
                        <a:spcAft>
                          <a:spcPts val="0"/>
                        </a:spcAft>
                      </a:pPr>
                      <a:r>
                        <a:rPr lang="es-ES" sz="900">
                          <a:effectLst/>
                        </a:rPr>
                        <a:t>Ninguno</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55</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 </a:t>
                      </a:r>
                      <a:endParaRPr lang="es-EC" sz="1100">
                        <a:effectLst/>
                        <a:latin typeface="Calibri"/>
                        <a:ea typeface="Calibri"/>
                        <a:cs typeface="Times New Roman"/>
                      </a:endParaRPr>
                    </a:p>
                  </a:txBody>
                  <a:tcPr marL="9525" marR="9525" marT="9525" marB="9525"/>
                </a:tc>
                <a:tc>
                  <a:txBody>
                    <a:bodyPr/>
                    <a:lstStyle/>
                    <a:p>
                      <a:pPr marL="0" marR="38100" algn="r">
                        <a:lnSpc>
                          <a:spcPct val="107000"/>
                        </a:lnSpc>
                        <a:spcBef>
                          <a:spcPts val="0"/>
                        </a:spcBef>
                        <a:spcAft>
                          <a:spcPts val="0"/>
                        </a:spcAft>
                      </a:pPr>
                      <a:r>
                        <a:rPr lang="es-ES" sz="900">
                          <a:effectLst/>
                        </a:rPr>
                        <a:t>17,2</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17,2</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r>
              <a:tr h="238760">
                <a:tc vMerge="1">
                  <a:txBody>
                    <a:bodyPr/>
                    <a:lstStyle/>
                    <a:p>
                      <a:endParaRPr lang="es-EC"/>
                    </a:p>
                  </a:txBody>
                  <a:tcPr/>
                </a:tc>
                <a:tc>
                  <a:txBody>
                    <a:bodyPr/>
                    <a:lstStyle/>
                    <a:p>
                      <a:pPr marL="0" marR="38100">
                        <a:lnSpc>
                          <a:spcPct val="107000"/>
                        </a:lnSpc>
                        <a:spcBef>
                          <a:spcPts val="0"/>
                        </a:spcBef>
                        <a:spcAft>
                          <a:spcPts val="0"/>
                        </a:spcAft>
                      </a:pPr>
                      <a:r>
                        <a:rPr lang="es-ES" sz="900">
                          <a:effectLst/>
                        </a:rPr>
                        <a:t>Total</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dirty="0">
                          <a:effectLst/>
                        </a:rPr>
                        <a:t>320</a:t>
                      </a:r>
                      <a:endParaRPr lang="es-EC" sz="1100" dirty="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dirty="0">
                          <a:effectLst/>
                        </a:rPr>
                        <a:t> </a:t>
                      </a:r>
                      <a:endParaRPr lang="es-EC" sz="1100" dirty="0">
                        <a:effectLst/>
                        <a:latin typeface="Calibri"/>
                        <a:ea typeface="Calibri"/>
                        <a:cs typeface="Times New Roman"/>
                      </a:endParaRPr>
                    </a:p>
                  </a:txBody>
                  <a:tcPr marL="9525" marR="9525" marT="9525" marB="9525"/>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a:lnSpc>
                          <a:spcPct val="107000"/>
                        </a:lnSpc>
                      </a:pPr>
                      <a:endParaRPr lang="es-EC" sz="1100" dirty="0">
                        <a:effectLst/>
                        <a:latin typeface="Calibri"/>
                      </a:endParaRPr>
                    </a:p>
                  </a:txBody>
                  <a:tcPr marL="9525" marR="9525" marT="9525" marB="9525"/>
                </a:tc>
              </a:tr>
            </a:tbl>
          </a:graphicData>
        </a:graphic>
      </p:graphicFrame>
      <p:pic>
        <p:nvPicPr>
          <p:cNvPr id="6145" name="Imagen 20" descr="https://lh6.googleusercontent.com/qHaiQqHuA4F00NtRQ6PVnajiDlpQDrqtZDAvCzNPeOpKATLJoRLpawIj1_DoKk_vjIDenm1KECN5FLfcJswUj_WBBbCwr1QwK9bHw4Ii5JxZVZBJQUpncGV78k0o74Ee1xpu10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67" y="1428750"/>
            <a:ext cx="2895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3570514" y="2562022"/>
            <a:ext cx="5725886" cy="1754326"/>
          </a:xfrm>
          <a:prstGeom prst="rect">
            <a:avLst/>
          </a:prstGeom>
        </p:spPr>
        <p:txBody>
          <a:bodyPr wrap="square">
            <a:spAutoFit/>
          </a:bodyPr>
          <a:lstStyle/>
          <a:p>
            <a:r>
              <a:rPr lang="es-ES" sz="1200" b="1" dirty="0">
                <a:latin typeface="Dosis" panose="020B0604020202020204" charset="0"/>
              </a:rPr>
              <a:t>Análisis ejecutivo</a:t>
            </a:r>
            <a:endParaRPr lang="es-EC" sz="1200" dirty="0">
              <a:latin typeface="Dosis" panose="020B0604020202020204" charset="0"/>
            </a:endParaRPr>
          </a:p>
          <a:p>
            <a:r>
              <a:rPr lang="es-ES_tradnl" sz="1200" dirty="0" smtClean="0">
                <a:latin typeface="Dosis" panose="020B0604020202020204" charset="0"/>
              </a:rPr>
              <a:t>La mayoría </a:t>
            </a:r>
            <a:r>
              <a:rPr lang="es-ES_tradnl" sz="1200" dirty="0">
                <a:latin typeface="Dosis" panose="020B0604020202020204" charset="0"/>
              </a:rPr>
              <a:t>de personas </a:t>
            </a:r>
            <a:r>
              <a:rPr lang="es-ES_tradnl" sz="1200" dirty="0" smtClean="0">
                <a:latin typeface="Dosis" panose="020B0604020202020204" charset="0"/>
              </a:rPr>
              <a:t>tienen </a:t>
            </a:r>
            <a:r>
              <a:rPr lang="es-ES_tradnl" sz="1200" dirty="0">
                <a:latin typeface="Dosis" panose="020B0604020202020204" charset="0"/>
              </a:rPr>
              <a:t>una instrucción primaria, con un porcentaje mínimo ocupa el nivel universitario que en este está definido por un grupo de vendedores extranjeros en el país</a:t>
            </a:r>
            <a:r>
              <a:rPr lang="es-ES_tradnl" sz="1200" dirty="0" smtClean="0">
                <a:latin typeface="Dosis" panose="020B0604020202020204" charset="0"/>
              </a:rPr>
              <a:t>.</a:t>
            </a:r>
          </a:p>
          <a:p>
            <a:endParaRPr lang="es-EC" sz="1200" dirty="0">
              <a:latin typeface="Dosis" panose="020B0604020202020204" charset="0"/>
            </a:endParaRPr>
          </a:p>
          <a:p>
            <a:r>
              <a:rPr lang="es-ES" sz="1200" b="1" dirty="0">
                <a:latin typeface="Dosis" panose="020B0604020202020204" charset="0"/>
              </a:rPr>
              <a:t>Análisis comparativo</a:t>
            </a:r>
            <a:endParaRPr lang="es-EC" sz="1200" dirty="0">
              <a:latin typeface="Dosis" panose="020B0604020202020204" charset="0"/>
            </a:endParaRPr>
          </a:p>
          <a:p>
            <a:r>
              <a:rPr lang="es-ES_tradnl" sz="1200" dirty="0">
                <a:latin typeface="Dosis" panose="020B0604020202020204" charset="0"/>
              </a:rPr>
              <a:t>Según Vicente Albornoz, en su publicación “Informalidad en el Ecuador” año 2012, p.10, señala la mayor parte de los informales en Ecuador son con educación primaria, mientras que otro tercio está constituido por personas con educación secundaria o media; también una parte mínima de la población tiene instrucción universitaria. </a:t>
            </a:r>
            <a:r>
              <a:rPr lang="es-ES" sz="1200" dirty="0">
                <a:latin typeface="Dosis" panose="020B0604020202020204" charset="0"/>
              </a:rPr>
              <a:t>(Albornoz, Oleas, &amp; Ricaurte, 2011)</a:t>
            </a:r>
            <a:endParaRPr lang="es-EC" sz="1200" dirty="0">
              <a:latin typeface="Dosis" panose="020B0604020202020204" charset="0"/>
            </a:endParaRPr>
          </a:p>
        </p:txBody>
      </p:sp>
    </p:spTree>
    <p:extLst>
      <p:ext uri="{BB962C8B-B14F-4D97-AF65-F5344CB8AC3E}">
        <p14:creationId xmlns:p14="http://schemas.microsoft.com/office/powerpoint/2010/main" val="3136481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i="1" dirty="0">
                <a:latin typeface="Dosis" panose="020B0604020202020204" charset="0"/>
              </a:rPr>
              <a:t>Tabla 12 </a:t>
            </a:r>
            <a:r>
              <a:rPr lang="es-ES_tradnl" i="1" dirty="0">
                <a:latin typeface="Dosis" panose="020B0604020202020204" charset="0"/>
              </a:rPr>
              <a:t>¿De qué país es usted?</a:t>
            </a:r>
            <a:r>
              <a:rPr lang="es-EC" i="1" dirty="0">
                <a:latin typeface="Dosis" panose="020B0604020202020204" charset="0"/>
              </a:rPr>
              <a:t/>
            </a:r>
            <a:br>
              <a:rPr lang="es-EC" i="1" dirty="0">
                <a:latin typeface="Dosis" panose="020B0604020202020204" charset="0"/>
              </a:rPr>
            </a:br>
            <a:endParaRPr lang="es-EC"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17</a:t>
            </a:fld>
            <a:endParaRPr lang="es-EC">
              <a:latin typeface="Dosis" panose="020B060402020202020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415076812"/>
              </p:ext>
            </p:extLst>
          </p:nvPr>
        </p:nvGraphicFramePr>
        <p:xfrm>
          <a:off x="990600" y="1200150"/>
          <a:ext cx="7581900" cy="1008382"/>
        </p:xfrm>
        <a:graphic>
          <a:graphicData uri="http://schemas.openxmlformats.org/drawingml/2006/table">
            <a:tbl>
              <a:tblPr firstRow="1" firstCol="1" bandRow="1">
                <a:tableStyleId>{2A488322-F2BA-4B5B-9748-0D474271808F}</a:tableStyleId>
              </a:tblPr>
              <a:tblGrid>
                <a:gridCol w="1263650"/>
                <a:gridCol w="1263650"/>
                <a:gridCol w="1263650"/>
                <a:gridCol w="1263650"/>
                <a:gridCol w="1263650"/>
                <a:gridCol w="1263650"/>
              </a:tblGrid>
              <a:tr h="0">
                <a:tc gridSpan="2">
                  <a:txBody>
                    <a:bodyPr/>
                    <a:lstStyle/>
                    <a:p>
                      <a:pPr>
                        <a:lnSpc>
                          <a:spcPct val="107000"/>
                        </a:lnSpc>
                      </a:pPr>
                      <a:endParaRPr lang="es-EC" sz="1100" dirty="0">
                        <a:effectLst/>
                        <a:latin typeface="Calibri"/>
                      </a:endParaRPr>
                    </a:p>
                  </a:txBody>
                  <a:tcPr marL="9525" marR="9525" marT="9525" marB="9525"/>
                </a:tc>
                <a:tc hMerge="1">
                  <a:txBody>
                    <a:bodyPr/>
                    <a:lstStyle/>
                    <a:p>
                      <a:endParaRPr lang="es-EC"/>
                    </a:p>
                  </a:txBody>
                  <a:tcPr/>
                </a:tc>
                <a:tc>
                  <a:txBody>
                    <a:bodyPr/>
                    <a:lstStyle/>
                    <a:p>
                      <a:pPr marL="0" marR="38100" algn="ctr">
                        <a:lnSpc>
                          <a:spcPct val="107000"/>
                        </a:lnSpc>
                        <a:spcBef>
                          <a:spcPts val="0"/>
                        </a:spcBef>
                        <a:spcAft>
                          <a:spcPts val="0"/>
                        </a:spcAft>
                      </a:pPr>
                      <a:r>
                        <a:rPr lang="es-ES" sz="900">
                          <a:effectLst/>
                        </a:rPr>
                        <a:t>Frecuencia</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válido</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acumulado</a:t>
                      </a:r>
                      <a:endParaRPr lang="es-EC" sz="1100">
                        <a:effectLst/>
                        <a:latin typeface="Calibri"/>
                        <a:ea typeface="Calibri"/>
                        <a:cs typeface="Times New Roman"/>
                      </a:endParaRPr>
                    </a:p>
                  </a:txBody>
                  <a:tcPr marL="9525" marR="9525" marT="9525" marB="9525"/>
                </a:tc>
              </a:tr>
              <a:tr h="0">
                <a:tc rowSpan="4">
                  <a:txBody>
                    <a:bodyPr/>
                    <a:lstStyle/>
                    <a:p>
                      <a:pPr marL="0" marR="38100">
                        <a:lnSpc>
                          <a:spcPct val="107000"/>
                        </a:lnSpc>
                        <a:spcBef>
                          <a:spcPts val="0"/>
                        </a:spcBef>
                        <a:spcAft>
                          <a:spcPts val="0"/>
                        </a:spcAft>
                      </a:pPr>
                      <a:r>
                        <a:rPr lang="es-ES" sz="900" dirty="0">
                          <a:effectLst/>
                        </a:rPr>
                        <a:t>Válidos</a:t>
                      </a:r>
                      <a:endParaRPr lang="es-EC" sz="1100" dirty="0">
                        <a:effectLst/>
                        <a:latin typeface="Calibri"/>
                        <a:ea typeface="Calibri"/>
                        <a:cs typeface="Times New Roman"/>
                      </a:endParaRPr>
                    </a:p>
                  </a:txBody>
                  <a:tcPr marL="9525" marR="9525" marT="9525" marB="9525" anchor="ctr"/>
                </a:tc>
                <a:tc>
                  <a:txBody>
                    <a:bodyPr/>
                    <a:lstStyle/>
                    <a:p>
                      <a:pPr marL="0" marR="38100">
                        <a:lnSpc>
                          <a:spcPct val="107000"/>
                        </a:lnSpc>
                        <a:spcBef>
                          <a:spcPts val="0"/>
                        </a:spcBef>
                        <a:spcAft>
                          <a:spcPts val="0"/>
                        </a:spcAft>
                      </a:pPr>
                      <a:r>
                        <a:rPr lang="es-ES" sz="900">
                          <a:effectLst/>
                        </a:rPr>
                        <a:t>Ecuador</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221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69,1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69,1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69,1</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Colombia</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17</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5,3</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5,3</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74,4</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Venezuela</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82</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25,6</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25,6</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Total</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320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a:lnSpc>
                          <a:spcPct val="107000"/>
                        </a:lnSpc>
                      </a:pPr>
                      <a:endParaRPr lang="es-EC" sz="1100" dirty="0">
                        <a:effectLst/>
                        <a:latin typeface="Calibri"/>
                      </a:endParaRPr>
                    </a:p>
                  </a:txBody>
                  <a:tcPr marL="9525" marR="9525" marT="9525" marB="9525"/>
                </a:tc>
              </a:tr>
            </a:tbl>
          </a:graphicData>
        </a:graphic>
      </p:graphicFrame>
      <p:sp>
        <p:nvSpPr>
          <p:cNvPr id="5" name="Rectangle 2"/>
          <p:cNvSpPr>
            <a:spLocks noChangeArrowheads="1"/>
          </p:cNvSpPr>
          <p:nvPr/>
        </p:nvSpPr>
        <p:spPr bwMode="auto">
          <a:xfrm>
            <a:off x="1104900" y="266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Dosis" panose="020B0604020202020204" charset="0"/>
              <a:cs typeface="Arial" pitchFamily="34" charset="0"/>
            </a:endParaRPr>
          </a:p>
        </p:txBody>
      </p:sp>
      <p:pic>
        <p:nvPicPr>
          <p:cNvPr id="7169" name="Imagen 19" descr="https://lh5.googleusercontent.com/jDthgZpqBRFnKk2Fz4E8rAmpu70w3ahsoNk3byhrN9sUaLoWQRHEKuhok1YRM2mnZcruVXABguN2iL-BdBuXg2jD5q0XnQc3pWWwurPfGX9PH2sd41dDNjT-edfTo_vaLv2yys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71445"/>
            <a:ext cx="3048000" cy="2433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3886200" y="2343150"/>
            <a:ext cx="4572000" cy="2308324"/>
          </a:xfrm>
          <a:prstGeom prst="rect">
            <a:avLst/>
          </a:prstGeom>
        </p:spPr>
        <p:txBody>
          <a:bodyPr>
            <a:spAutoFit/>
          </a:bodyPr>
          <a:lstStyle/>
          <a:p>
            <a:r>
              <a:rPr lang="es-ES" sz="1200" b="1" dirty="0">
                <a:latin typeface="Dosis" panose="020B0604020202020204" charset="0"/>
              </a:rPr>
              <a:t>Análisis ejecutivo</a:t>
            </a:r>
            <a:endParaRPr lang="es-EC" sz="1200" dirty="0">
              <a:latin typeface="Dosis" panose="020B0604020202020204" charset="0"/>
            </a:endParaRPr>
          </a:p>
          <a:p>
            <a:r>
              <a:rPr lang="es-ES_tradnl" sz="1200" dirty="0" smtClean="0">
                <a:latin typeface="Dosis" panose="020B0604020202020204" charset="0"/>
              </a:rPr>
              <a:t>La </a:t>
            </a:r>
            <a:r>
              <a:rPr lang="es-ES_tradnl" sz="1200" dirty="0">
                <a:latin typeface="Dosis" panose="020B0604020202020204" charset="0"/>
              </a:rPr>
              <a:t>mayor parte de la población son de nacionalidad ecuatoriana, con un mínimo porcentaje existen personas de nacionalidad Colombiana. En los últimos años, surgió un incremento de vendedores venezolanos donde ocupa un segundo lugar en nuestra investigación. </a:t>
            </a:r>
            <a:endParaRPr lang="es-ES_tradnl" sz="1200" dirty="0" smtClean="0">
              <a:latin typeface="Dosis" panose="020B0604020202020204" charset="0"/>
            </a:endParaRPr>
          </a:p>
          <a:p>
            <a:endParaRPr lang="es-EC" sz="1200" dirty="0">
              <a:latin typeface="Dosis" panose="020B0604020202020204" charset="0"/>
            </a:endParaRPr>
          </a:p>
          <a:p>
            <a:r>
              <a:rPr lang="es-ES" sz="1200" b="1" dirty="0">
                <a:latin typeface="Dosis" panose="020B0604020202020204" charset="0"/>
              </a:rPr>
              <a:t>Análisis ejecutivo</a:t>
            </a:r>
            <a:endParaRPr lang="es-EC" sz="1200" dirty="0">
              <a:latin typeface="Dosis" panose="020B0604020202020204" charset="0"/>
            </a:endParaRPr>
          </a:p>
          <a:p>
            <a:r>
              <a:rPr lang="es-ES_tradnl" sz="1200" dirty="0">
                <a:latin typeface="Dosis" panose="020B0604020202020204" charset="0"/>
              </a:rPr>
              <a:t>Según Diario El Telégrafo (2014) en los últimos años el ingreso de venezolanos ha ido aumentando, alrededor de 200000 venezolanos visitaron Ecuador, registrando un aproximado de 30000 personas que no obtuvieron su salida del país, y dedicando la mayor parte de su tiempos al comercio informal.</a:t>
            </a:r>
            <a:endParaRPr lang="es-EC" sz="1200" dirty="0">
              <a:latin typeface="Dosis" panose="020B0604020202020204" charset="0"/>
            </a:endParaRPr>
          </a:p>
        </p:txBody>
      </p:sp>
    </p:spTree>
    <p:extLst>
      <p:ext uri="{BB962C8B-B14F-4D97-AF65-F5344CB8AC3E}">
        <p14:creationId xmlns:p14="http://schemas.microsoft.com/office/powerpoint/2010/main" val="148505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i="1" dirty="0">
                <a:latin typeface="Dosis" panose="020B0604020202020204" charset="0"/>
              </a:rPr>
              <a:t>Tabla </a:t>
            </a:r>
            <a:r>
              <a:rPr lang="es-ES_tradnl" b="1" i="1" dirty="0" smtClean="0">
                <a:latin typeface="Dosis" panose="020B0604020202020204" charset="0"/>
              </a:rPr>
              <a:t>16 </a:t>
            </a:r>
            <a:r>
              <a:rPr lang="es-ES_tradnl" i="1" dirty="0" smtClean="0">
                <a:latin typeface="Dosis" panose="020B0604020202020204" charset="0"/>
              </a:rPr>
              <a:t>¿Cuál es su promedio de venta diario?</a:t>
            </a:r>
            <a:r>
              <a:rPr lang="es-EC" i="1" dirty="0">
                <a:latin typeface="Dosis" panose="020B0604020202020204" charset="0"/>
              </a:rPr>
              <a:t/>
            </a:r>
            <a:br>
              <a:rPr lang="es-EC" i="1" dirty="0">
                <a:latin typeface="Dosis" panose="020B0604020202020204" charset="0"/>
              </a:rPr>
            </a:br>
            <a:endParaRPr lang="es-EC"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18</a:t>
            </a:fld>
            <a:endParaRPr lang="es-EC">
              <a:latin typeface="Dosis" panose="020B060402020202020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416399928"/>
              </p:ext>
            </p:extLst>
          </p:nvPr>
        </p:nvGraphicFramePr>
        <p:xfrm>
          <a:off x="1104900" y="1047750"/>
          <a:ext cx="7581900" cy="1225871"/>
        </p:xfrm>
        <a:graphic>
          <a:graphicData uri="http://schemas.openxmlformats.org/drawingml/2006/table">
            <a:tbl>
              <a:tblPr firstRow="1" firstCol="1" bandRow="1">
                <a:tableStyleId>{A1CBB537-76DA-4C58-B7C8-3FF200204BAE}</a:tableStyleId>
              </a:tblPr>
              <a:tblGrid>
                <a:gridCol w="1263650"/>
                <a:gridCol w="1263650"/>
                <a:gridCol w="1263650"/>
                <a:gridCol w="1263650"/>
                <a:gridCol w="1263650"/>
                <a:gridCol w="1263650"/>
              </a:tblGrid>
              <a:tr h="0">
                <a:tc gridSpan="2">
                  <a:txBody>
                    <a:bodyPr/>
                    <a:lstStyle/>
                    <a:p>
                      <a:pPr>
                        <a:lnSpc>
                          <a:spcPct val="107000"/>
                        </a:lnSpc>
                      </a:pPr>
                      <a:endParaRPr lang="es-EC" sz="1100">
                        <a:effectLst/>
                        <a:latin typeface="Calibri"/>
                      </a:endParaRPr>
                    </a:p>
                  </a:txBody>
                  <a:tcPr marL="9525" marR="9525" marT="9525" marB="9525"/>
                </a:tc>
                <a:tc hMerge="1">
                  <a:txBody>
                    <a:bodyPr/>
                    <a:lstStyle/>
                    <a:p>
                      <a:endParaRPr lang="es-EC"/>
                    </a:p>
                  </a:txBody>
                  <a:tcPr/>
                </a:tc>
                <a:tc>
                  <a:txBody>
                    <a:bodyPr/>
                    <a:lstStyle/>
                    <a:p>
                      <a:pPr marL="0" marR="38100" algn="ctr">
                        <a:lnSpc>
                          <a:spcPct val="107000"/>
                        </a:lnSpc>
                        <a:spcBef>
                          <a:spcPts val="0"/>
                        </a:spcBef>
                        <a:spcAft>
                          <a:spcPts val="0"/>
                        </a:spcAft>
                      </a:pPr>
                      <a:r>
                        <a:rPr lang="es-ES" sz="900">
                          <a:effectLst/>
                        </a:rPr>
                        <a:t>Frecuencia</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válido</a:t>
                      </a:r>
                      <a:endParaRPr lang="es-EC" sz="1100">
                        <a:effectLst/>
                        <a:latin typeface="Calibri"/>
                        <a:ea typeface="Calibri"/>
                        <a:cs typeface="Times New Roman"/>
                      </a:endParaRPr>
                    </a:p>
                  </a:txBody>
                  <a:tcPr marL="9525" marR="9525" marT="9525" marB="9525"/>
                </a:tc>
                <a:tc>
                  <a:txBody>
                    <a:bodyPr/>
                    <a:lstStyle/>
                    <a:p>
                      <a:pPr marL="0" marR="38100" algn="ctr">
                        <a:lnSpc>
                          <a:spcPct val="107000"/>
                        </a:lnSpc>
                        <a:spcBef>
                          <a:spcPts val="0"/>
                        </a:spcBef>
                        <a:spcAft>
                          <a:spcPts val="0"/>
                        </a:spcAft>
                      </a:pPr>
                      <a:r>
                        <a:rPr lang="es-ES" sz="900">
                          <a:effectLst/>
                        </a:rPr>
                        <a:t>Porcentaje acumulado</a:t>
                      </a:r>
                      <a:endParaRPr lang="es-EC" sz="1100">
                        <a:effectLst/>
                        <a:latin typeface="Calibri"/>
                        <a:ea typeface="Calibri"/>
                        <a:cs typeface="Times New Roman"/>
                      </a:endParaRPr>
                    </a:p>
                  </a:txBody>
                  <a:tcPr marL="9525" marR="9525" marT="9525" marB="9525"/>
                </a:tc>
              </a:tr>
              <a:tr h="0">
                <a:tc rowSpan="6">
                  <a:txBody>
                    <a:bodyPr/>
                    <a:lstStyle/>
                    <a:p>
                      <a:pPr marL="0" marR="38100">
                        <a:lnSpc>
                          <a:spcPct val="107000"/>
                        </a:lnSpc>
                        <a:spcBef>
                          <a:spcPts val="0"/>
                        </a:spcBef>
                        <a:spcAft>
                          <a:spcPts val="0"/>
                        </a:spcAft>
                      </a:pPr>
                      <a:r>
                        <a:rPr lang="es-ES" sz="900">
                          <a:effectLst/>
                        </a:rPr>
                        <a:t>Válidos</a:t>
                      </a:r>
                      <a:endParaRPr lang="es-EC" sz="1100">
                        <a:effectLst/>
                        <a:latin typeface="Calibri"/>
                        <a:ea typeface="Calibri"/>
                        <a:cs typeface="Times New Roman"/>
                      </a:endParaRPr>
                    </a:p>
                  </a:txBody>
                  <a:tcPr marL="9525" marR="9525" marT="9525" marB="9525" anchor="ctr"/>
                </a:tc>
                <a:tc>
                  <a:txBody>
                    <a:bodyPr/>
                    <a:lstStyle/>
                    <a:p>
                      <a:pPr marL="0" marR="38100">
                        <a:lnSpc>
                          <a:spcPct val="107000"/>
                        </a:lnSpc>
                        <a:spcBef>
                          <a:spcPts val="0"/>
                        </a:spcBef>
                        <a:spcAft>
                          <a:spcPts val="0"/>
                        </a:spcAft>
                      </a:pPr>
                      <a:r>
                        <a:rPr lang="es-ES" sz="900">
                          <a:effectLst/>
                        </a:rPr>
                        <a:t>De $1 a $5</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6,6</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6,6</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6,6</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De $6 a $10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106</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33,1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33,1</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39,7</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De $11 a $15</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124</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38,8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38,8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78,4</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De $16 a $20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44</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13,8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13,8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92,2</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Mas de $25</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25</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7,8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7,8</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r>
              <a:tr h="0">
                <a:tc vMerge="1">
                  <a:txBody>
                    <a:bodyPr/>
                    <a:lstStyle/>
                    <a:p>
                      <a:endParaRPr lang="es-EC"/>
                    </a:p>
                  </a:txBody>
                  <a:tcPr/>
                </a:tc>
                <a:tc>
                  <a:txBody>
                    <a:bodyPr/>
                    <a:lstStyle/>
                    <a:p>
                      <a:pPr marL="0" marR="38100">
                        <a:lnSpc>
                          <a:spcPct val="107000"/>
                        </a:lnSpc>
                        <a:spcBef>
                          <a:spcPts val="0"/>
                        </a:spcBef>
                        <a:spcAft>
                          <a:spcPts val="0"/>
                        </a:spcAft>
                      </a:pPr>
                      <a:r>
                        <a:rPr lang="es-ES" sz="900">
                          <a:effectLst/>
                        </a:rPr>
                        <a:t>Total</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320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marL="0" marR="38100" algn="r">
                        <a:lnSpc>
                          <a:spcPct val="107000"/>
                        </a:lnSpc>
                        <a:spcBef>
                          <a:spcPts val="0"/>
                        </a:spcBef>
                        <a:spcAft>
                          <a:spcPts val="0"/>
                        </a:spcAft>
                      </a:pPr>
                      <a:r>
                        <a:rPr lang="es-ES" sz="900">
                          <a:effectLst/>
                        </a:rPr>
                        <a:t>100,0</a:t>
                      </a:r>
                      <a:endParaRPr lang="es-EC" sz="1100">
                        <a:effectLst/>
                        <a:latin typeface="Calibri"/>
                        <a:ea typeface="Calibri"/>
                        <a:cs typeface="Times New Roman"/>
                      </a:endParaRPr>
                    </a:p>
                  </a:txBody>
                  <a:tcPr marL="9525" marR="9525" marT="9525" marB="9525" anchor="ctr"/>
                </a:tc>
                <a:tc>
                  <a:txBody>
                    <a:bodyPr/>
                    <a:lstStyle/>
                    <a:p>
                      <a:pPr>
                        <a:lnSpc>
                          <a:spcPct val="107000"/>
                        </a:lnSpc>
                      </a:pPr>
                      <a:endParaRPr lang="es-EC" sz="1100" dirty="0">
                        <a:effectLst/>
                        <a:latin typeface="Calibri"/>
                      </a:endParaRPr>
                    </a:p>
                  </a:txBody>
                  <a:tcPr marL="9525" marR="9525" marT="9525" marB="9525"/>
                </a:tc>
              </a:tr>
            </a:tbl>
          </a:graphicData>
        </a:graphic>
      </p:graphicFrame>
      <p:pic>
        <p:nvPicPr>
          <p:cNvPr id="2049" name="Imagen 15" descr="https://lh5.googleusercontent.com/CBujXm04JOCULljYpTuO8-1IhAaNgA7Qu9RQXHubGnsxMSqT0FzqdvLjjlcJg_PCBBs0AcbKZcyluO7AItoFw3P-IXeqUIMScl10BrGhJynTbGbjmZNoXd0aALvclRjQZr4N_Oq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23" y="2348455"/>
            <a:ext cx="3181377" cy="2537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038600" y="2476503"/>
            <a:ext cx="490930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Análisis ejecutivo</a:t>
            </a:r>
            <a:endParaRPr kumimoji="0" lang="es-ES_tradnl" altLang="es-EC"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 determinó que los vendedores ambulantes en el Distrito, tiene en su mayoría un ingreso promedio diario entre $11 a $15, según estos se establece un ingreso mensual entre $350 y $450, sin tomar en cuenta que los fines de semana ganan un porcentaje diario mayor. Un porcentaje mínimo tiene ingresos diarios entre $1 a $5.</a:t>
            </a:r>
            <a:r>
              <a:rPr kumimoji="0" lang="es-EC" altLang="es-EC" sz="60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4048125" y="3714750"/>
            <a:ext cx="4800600" cy="1107996"/>
          </a:xfrm>
          <a:prstGeom prst="rect">
            <a:avLst/>
          </a:prstGeom>
        </p:spPr>
        <p:txBody>
          <a:bodyPr wrap="square">
            <a:spAutoFit/>
          </a:bodyPr>
          <a:lstStyle/>
          <a:p>
            <a:r>
              <a:rPr lang="es-ES" sz="1100" b="1" dirty="0"/>
              <a:t>Análisis comparativo</a:t>
            </a:r>
            <a:endParaRPr lang="es-EC" sz="1100" dirty="0"/>
          </a:p>
          <a:p>
            <a:r>
              <a:rPr lang="es-ES_tradnl" sz="1100" dirty="0"/>
              <a:t>Según diario el universo, 2015, p.15 “la informalidad genera mensualmente 452 dólares, algo que prevalece en las ciudades” Coincidiendo con el promedio determinado por nuestra </a:t>
            </a:r>
            <a:r>
              <a:rPr lang="es-ES_tradnl" sz="1100" dirty="0" smtClean="0"/>
              <a:t>investigación</a:t>
            </a:r>
            <a:r>
              <a:rPr lang="es-ES_tradnl" sz="1100" dirty="0"/>
              <a:t>. Según Diario el Comercio, (2015) “un vendedor de 55 años, tiene ingresos diarios de 15 dólares con la venta de aparatos electrónicos”. </a:t>
            </a:r>
            <a:endParaRPr lang="es-EC" sz="1100" dirty="0"/>
          </a:p>
        </p:txBody>
      </p:sp>
    </p:spTree>
    <p:extLst>
      <p:ext uri="{BB962C8B-B14F-4D97-AF65-F5344CB8AC3E}">
        <p14:creationId xmlns:p14="http://schemas.microsoft.com/office/powerpoint/2010/main" val="2705902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C" b="1" dirty="0">
                <a:latin typeface="Dosis" panose="020B0604020202020204" charset="0"/>
              </a:rPr>
              <a:t>Análisis </a:t>
            </a:r>
            <a:r>
              <a:rPr lang="es-EC" b="1" dirty="0" err="1">
                <a:latin typeface="Dosis" panose="020B0604020202020204" charset="0"/>
              </a:rPr>
              <a:t>Bivariado</a:t>
            </a:r>
            <a:endParaRPr lang="es-EC" sz="2000"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19</a:t>
            </a:fld>
            <a:endParaRPr lang="es-EC">
              <a:latin typeface="Dosis" panose="020B0604020202020204" charset="0"/>
            </a:endParaRPr>
          </a:p>
        </p:txBody>
      </p:sp>
      <p:sp>
        <p:nvSpPr>
          <p:cNvPr id="5" name="Rectangle 1"/>
          <p:cNvSpPr>
            <a:spLocks noChangeArrowheads="1"/>
          </p:cNvSpPr>
          <p:nvPr/>
        </p:nvSpPr>
        <p:spPr bwMode="auto">
          <a:xfrm>
            <a:off x="304800" y="1248676"/>
            <a:ext cx="8153400" cy="100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C" b="1" i="0" u="sng"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Análisis </a:t>
            </a:r>
            <a:r>
              <a:rPr kumimoji="0" lang="es-ES_tradnl" altLang="es-EC" b="1" i="0" u="sng" strike="noStrike" cap="none" normalizeH="0" baseline="0" dirty="0" err="1" smtClean="0">
                <a:ln>
                  <a:noFill/>
                </a:ln>
                <a:solidFill>
                  <a:schemeClr val="tx1"/>
                </a:solidFill>
                <a:effectLst/>
                <a:latin typeface="Dosis" panose="020B0604020202020204" charset="0"/>
                <a:ea typeface="Calibri" pitchFamily="34" charset="0"/>
                <a:cs typeface="Times New Roman" pitchFamily="18" charset="0"/>
              </a:rPr>
              <a:t>Crosstab</a:t>
            </a:r>
            <a:r>
              <a:rPr kumimoji="0" lang="es-ES_tradnl" altLang="es-EC" b="1" i="0" u="sng"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 o Tabla de Contingencia</a:t>
            </a:r>
            <a:endParaRPr kumimoji="0" lang="es-EC" altLang="es-EC" sz="700" b="0" i="0" u="none" strike="noStrike" cap="none" normalizeH="0" baseline="0" dirty="0" smtClean="0">
              <a:ln>
                <a:noFill/>
              </a:ln>
              <a:solidFill>
                <a:schemeClr val="tx1"/>
              </a:solidFill>
              <a:effectLst/>
              <a:latin typeface="Dosis" panose="020B060402020202020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s-ES_tradnl" altLang="es-EC" b="0" i="0"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Realizar este análisis nos permite visualizar la asociación y relación de dos variables, mediante la distribución de porcentajes y determinar el mayor contingente.</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es-EC" altLang="es-EC" sz="700" b="0" i="0" u="none" strike="noStrike" cap="none" normalizeH="0" baseline="0" dirty="0" smtClean="0">
              <a:ln>
                <a:noFill/>
              </a:ln>
              <a:solidFill>
                <a:schemeClr val="tx1"/>
              </a:solidFill>
              <a:effectLst/>
              <a:latin typeface="Dosis" panose="020B060402020202020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s-ES_tradnl" altLang="es-EC" sz="1050" b="1" i="1"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T</a:t>
            </a:r>
            <a:r>
              <a:rPr kumimoji="0" lang="es-ES_tradnl" altLang="es-EC" sz="1050" b="1" i="1" u="none" strike="noStrike" cap="none" normalizeH="0" baseline="0" dirty="0" smtClean="0" bmk="">
                <a:ln>
                  <a:noFill/>
                </a:ln>
                <a:solidFill>
                  <a:schemeClr val="tx1"/>
                </a:solidFill>
                <a:effectLst/>
                <a:latin typeface="Dosis" panose="020B0604020202020204" charset="0"/>
                <a:ea typeface="Calibri" pitchFamily="34" charset="0"/>
                <a:cs typeface="Times New Roman" pitchFamily="18" charset="0"/>
              </a:rPr>
              <a:t>abla </a:t>
            </a:r>
            <a:r>
              <a:rPr kumimoji="0" lang="es-ES_tradnl" altLang="es-EC" sz="1050" b="1" i="1" u="none" strike="noStrike" cap="none" normalizeH="0" baseline="0" dirty="0" smtClean="0" bmk="_Toc518039704">
                <a:ln>
                  <a:noFill/>
                </a:ln>
                <a:solidFill>
                  <a:schemeClr val="tx1"/>
                </a:solidFill>
                <a:effectLst/>
                <a:latin typeface="Dosis" panose="020B0604020202020204" charset="0"/>
                <a:ea typeface="Calibri" pitchFamily="34" charset="0"/>
                <a:cs typeface="Times New Roman" pitchFamily="18" charset="0"/>
              </a:rPr>
              <a:t>21 Contingencia permiso y problemas de la policía metropolitana</a:t>
            </a:r>
            <a:endParaRPr kumimoji="0" lang="es-ES_tradnl" altLang="es-EC" sz="2000" b="0" i="0" u="none" strike="noStrike" cap="none" normalizeH="0" baseline="0" dirty="0" smtClean="0">
              <a:ln>
                <a:noFill/>
              </a:ln>
              <a:solidFill>
                <a:schemeClr val="tx1"/>
              </a:solidFill>
              <a:effectLst/>
              <a:latin typeface="Dosis" panose="020B0604020202020204" charset="0"/>
              <a:cs typeface="Arial" pitchFamily="34" charset="0"/>
            </a:endParaRPr>
          </a:p>
        </p:txBody>
      </p:sp>
      <p:sp>
        <p:nvSpPr>
          <p:cNvPr id="6" name="5 Rectángulo"/>
          <p:cNvSpPr/>
          <p:nvPr/>
        </p:nvSpPr>
        <p:spPr>
          <a:xfrm>
            <a:off x="304800" y="3797469"/>
            <a:ext cx="5105400" cy="907941"/>
          </a:xfrm>
          <a:prstGeom prst="rect">
            <a:avLst/>
          </a:prstGeom>
        </p:spPr>
        <p:txBody>
          <a:bodyPr wrap="square">
            <a:spAutoFit/>
          </a:bodyPr>
          <a:lstStyle/>
          <a:p>
            <a:pPr lvl="0" indent="450850" algn="just" eaLnBrk="0" fontAlgn="base" hangingPunct="0">
              <a:spcBef>
                <a:spcPct val="0"/>
              </a:spcBef>
              <a:spcAft>
                <a:spcPct val="0"/>
              </a:spcAft>
              <a:buClrTx/>
            </a:pPr>
            <a:endParaRPr lang="es-ES_tradnl" altLang="es-EC" sz="900" b="1" i="1" dirty="0" smtClean="0" bmk="_Toc518039704">
              <a:solidFill>
                <a:schemeClr val="tx1"/>
              </a:solidFill>
              <a:latin typeface="Dosis" panose="020B0604020202020204" charset="0"/>
              <a:ea typeface="Calibri" pitchFamily="34" charset="0"/>
              <a:cs typeface="Times New Roman" pitchFamily="18" charset="0"/>
            </a:endParaRPr>
          </a:p>
          <a:p>
            <a:pPr lvl="0" indent="450850" algn="just" eaLnBrk="0" fontAlgn="base" hangingPunct="0">
              <a:spcBef>
                <a:spcPct val="0"/>
              </a:spcBef>
              <a:spcAft>
                <a:spcPct val="0"/>
              </a:spcAft>
              <a:buClrTx/>
            </a:pPr>
            <a:r>
              <a:rPr lang="es-ES_tradnl" altLang="es-EC" sz="1100" b="1" dirty="0" smtClean="0">
                <a:solidFill>
                  <a:schemeClr val="tx1"/>
                </a:solidFill>
                <a:latin typeface="Dosis" panose="020B0604020202020204" charset="0"/>
                <a:ea typeface="Calibri" pitchFamily="34" charset="0"/>
                <a:cs typeface="Times New Roman" pitchFamily="18" charset="0"/>
              </a:rPr>
              <a:t>Análisis </a:t>
            </a:r>
            <a:r>
              <a:rPr lang="es-ES_tradnl" altLang="es-EC" sz="1100" b="1" dirty="0">
                <a:solidFill>
                  <a:schemeClr val="tx1"/>
                </a:solidFill>
                <a:latin typeface="Dosis" panose="020B0604020202020204" charset="0"/>
                <a:ea typeface="Calibri" pitchFamily="34" charset="0"/>
                <a:cs typeface="Times New Roman" pitchFamily="18" charset="0"/>
              </a:rPr>
              <a:t>ejecutivo:</a:t>
            </a:r>
            <a:endParaRPr lang="es-EC" altLang="es-EC" sz="500" dirty="0">
              <a:solidFill>
                <a:schemeClr val="tx1"/>
              </a:solidFill>
              <a:latin typeface="Dosis" panose="020B0604020202020204" charset="0"/>
              <a:cs typeface="Arial" pitchFamily="34" charset="0"/>
            </a:endParaRPr>
          </a:p>
          <a:p>
            <a:pPr lvl="0" indent="450850" algn="just" eaLnBrk="0" fontAlgn="base" hangingPunct="0">
              <a:spcBef>
                <a:spcPct val="0"/>
              </a:spcBef>
              <a:spcAft>
                <a:spcPct val="0"/>
              </a:spcAft>
              <a:buClrTx/>
            </a:pPr>
            <a:r>
              <a:rPr lang="es-ES_tradnl" altLang="es-EC" sz="1100" dirty="0">
                <a:solidFill>
                  <a:schemeClr val="tx1"/>
                </a:solidFill>
                <a:latin typeface="Dosis" panose="020B0604020202020204" charset="0"/>
                <a:ea typeface="Calibri" pitchFamily="34" charset="0"/>
                <a:cs typeface="Times New Roman" pitchFamily="18" charset="0"/>
              </a:rPr>
              <a:t>Al revisar el cruce de variables de la investigación realizada se observa que el mayor contingente es de 166, lo que determina que las personas que no cuentan con el permiso otorgado por el municipio tienen problemas con la Policía Metropolitana.</a:t>
            </a:r>
            <a:endParaRPr lang="es-ES_tradnl" altLang="es-EC" sz="1600" dirty="0">
              <a:solidFill>
                <a:schemeClr val="tx1"/>
              </a:solidFill>
              <a:latin typeface="Dosis" panose="020B060402020202020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602318860"/>
              </p:ext>
            </p:extLst>
          </p:nvPr>
        </p:nvGraphicFramePr>
        <p:xfrm>
          <a:off x="381000" y="2480310"/>
          <a:ext cx="4800600" cy="1234440"/>
        </p:xfrm>
        <a:graphic>
          <a:graphicData uri="http://schemas.openxmlformats.org/drawingml/2006/table">
            <a:tbl>
              <a:tblPr>
                <a:tableStyleId>{E8B1032C-EA38-4F05-BA0D-38AFFFC7BED3}</a:tableStyleId>
              </a:tblPr>
              <a:tblGrid>
                <a:gridCol w="1600200"/>
                <a:gridCol w="832158"/>
                <a:gridCol w="832158"/>
                <a:gridCol w="768042"/>
                <a:gridCol w="768042"/>
              </a:tblGrid>
              <a:tr h="0">
                <a:tc gridSpan="5">
                  <a:txBody>
                    <a:bodyPr/>
                    <a:lstStyle/>
                    <a:p>
                      <a:pPr marL="38100" marR="38100" algn="ctr">
                        <a:lnSpc>
                          <a:spcPct val="100000"/>
                        </a:lnSpc>
                        <a:spcBef>
                          <a:spcPts val="0"/>
                        </a:spcBef>
                        <a:spcAft>
                          <a:spcPts val="0"/>
                        </a:spcAft>
                      </a:pPr>
                      <a:r>
                        <a:rPr lang="es-ES_tradnl" sz="900" dirty="0">
                          <a:effectLst/>
                        </a:rPr>
                        <a:t>¿Cuenta con el permiso metropolitano que otorga el Municipio?*¿Ha tenido problemas con la Policía Metropolitana? tabulación cruzada</a:t>
                      </a:r>
                      <a:endParaRPr lang="es-EC" sz="105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gridSpan="2">
                  <a:txBody>
                    <a:bodyPr/>
                    <a:lstStyle/>
                    <a:p>
                      <a:pPr marL="0" marR="0">
                        <a:lnSpc>
                          <a:spcPct val="100000"/>
                        </a:lnSpc>
                        <a:spcBef>
                          <a:spcPts val="0"/>
                        </a:spcBef>
                        <a:spcAft>
                          <a:spcPts val="0"/>
                        </a:spcAft>
                      </a:pPr>
                      <a:r>
                        <a:rPr lang="es-ES_tradnl" sz="900" dirty="0">
                          <a:effectLst/>
                        </a:rPr>
                        <a:t> </a:t>
                      </a:r>
                      <a:endParaRPr lang="es-EC" sz="1050" dirty="0">
                        <a:effectLst/>
                        <a:latin typeface="Calibri"/>
                        <a:ea typeface="Calibri"/>
                        <a:cs typeface="Times New Roman"/>
                      </a:endParaRPr>
                    </a:p>
                  </a:txBody>
                  <a:tcPr marL="68580" marR="68580" marT="0" marB="0"/>
                </a:tc>
                <a:tc rowSpan="2" hMerge="1">
                  <a:txBody>
                    <a:bodyPr/>
                    <a:lstStyle/>
                    <a:p>
                      <a:endParaRPr lang="es-EC"/>
                    </a:p>
                  </a:txBody>
                  <a:tcPr/>
                </a:tc>
                <a:tc gridSpan="2">
                  <a:txBody>
                    <a:bodyPr/>
                    <a:lstStyle/>
                    <a:p>
                      <a:pPr marL="38100" marR="38100" algn="ctr">
                        <a:lnSpc>
                          <a:spcPct val="100000"/>
                        </a:lnSpc>
                        <a:spcBef>
                          <a:spcPts val="0"/>
                        </a:spcBef>
                        <a:spcAft>
                          <a:spcPts val="0"/>
                        </a:spcAft>
                      </a:pPr>
                      <a:r>
                        <a:rPr lang="es-ES_tradnl" sz="900">
                          <a:effectLst/>
                        </a:rPr>
                        <a:t>¿Ha tenido problemas con la Policía Metropolitana?</a:t>
                      </a:r>
                      <a:endParaRPr lang="es-EC" sz="1050">
                        <a:effectLst/>
                        <a:latin typeface="Calibri"/>
                        <a:ea typeface="Calibri"/>
                        <a:cs typeface="Times New Roman"/>
                      </a:endParaRPr>
                    </a:p>
                  </a:txBody>
                  <a:tcPr marL="68580" marR="68580" marT="0" marB="0"/>
                </a:tc>
                <a:tc hMerge="1">
                  <a:txBody>
                    <a:bodyPr/>
                    <a:lstStyle/>
                    <a:p>
                      <a:endParaRPr lang="es-EC"/>
                    </a:p>
                  </a:txBody>
                  <a:tcPr/>
                </a:tc>
                <a:tc rowSpan="2">
                  <a:txBody>
                    <a:bodyPr/>
                    <a:lstStyle/>
                    <a:p>
                      <a:pPr marL="38100" marR="38100" algn="ctr">
                        <a:lnSpc>
                          <a:spcPct val="100000"/>
                        </a:lnSpc>
                        <a:spcBef>
                          <a:spcPts val="0"/>
                        </a:spcBef>
                        <a:spcAft>
                          <a:spcPts val="0"/>
                        </a:spcAft>
                      </a:pPr>
                      <a:r>
                        <a:rPr lang="es-ES_tradnl" sz="900">
                          <a:effectLst/>
                        </a:rPr>
                        <a:t>Total</a:t>
                      </a:r>
                      <a:endParaRPr lang="es-EC" sz="1050">
                        <a:effectLst/>
                        <a:latin typeface="Calibri"/>
                        <a:ea typeface="Calibri"/>
                        <a:cs typeface="Times New Roman"/>
                      </a:endParaRPr>
                    </a:p>
                  </a:txBody>
                  <a:tcPr marL="68580" marR="68580" marT="0" marB="0"/>
                </a:tc>
              </a:tr>
              <a:tr h="0">
                <a:tc gridSpan="2" vMerge="1">
                  <a:txBody>
                    <a:bodyPr/>
                    <a:lstStyle/>
                    <a:p>
                      <a:endParaRPr lang="es-EC"/>
                    </a:p>
                  </a:txBody>
                  <a:tcPr/>
                </a:tc>
                <a:tc hMerge="1" vMerge="1">
                  <a:txBody>
                    <a:bodyPr/>
                    <a:lstStyle/>
                    <a:p>
                      <a:endParaRPr lang="es-EC"/>
                    </a:p>
                  </a:txBody>
                  <a:tcPr/>
                </a:tc>
                <a:tc>
                  <a:txBody>
                    <a:bodyPr/>
                    <a:lstStyle/>
                    <a:p>
                      <a:pPr marL="38100" marR="38100" algn="ctr">
                        <a:lnSpc>
                          <a:spcPct val="100000"/>
                        </a:lnSpc>
                        <a:spcBef>
                          <a:spcPts val="0"/>
                        </a:spcBef>
                        <a:spcAft>
                          <a:spcPts val="0"/>
                        </a:spcAft>
                      </a:pPr>
                      <a:r>
                        <a:rPr lang="es-ES_tradnl" sz="900">
                          <a:effectLst/>
                        </a:rPr>
                        <a:t>Sí</a:t>
                      </a:r>
                      <a:endParaRPr lang="es-EC" sz="1050">
                        <a:effectLst/>
                        <a:latin typeface="Calibri"/>
                        <a:ea typeface="Calibri"/>
                        <a:cs typeface="Times New Roman"/>
                      </a:endParaRPr>
                    </a:p>
                  </a:txBody>
                  <a:tcPr marL="68580" marR="68580" marT="0" marB="0"/>
                </a:tc>
                <a:tc>
                  <a:txBody>
                    <a:bodyPr/>
                    <a:lstStyle/>
                    <a:p>
                      <a:pPr marL="38100" marR="38100" algn="ctr">
                        <a:lnSpc>
                          <a:spcPct val="100000"/>
                        </a:lnSpc>
                        <a:spcBef>
                          <a:spcPts val="0"/>
                        </a:spcBef>
                        <a:spcAft>
                          <a:spcPts val="0"/>
                        </a:spcAft>
                      </a:pPr>
                      <a:r>
                        <a:rPr lang="es-ES_tradnl" sz="900">
                          <a:effectLst/>
                        </a:rPr>
                        <a:t>No</a:t>
                      </a:r>
                      <a:endParaRPr lang="es-EC" sz="1050">
                        <a:effectLst/>
                        <a:latin typeface="Calibri"/>
                        <a:ea typeface="Calibri"/>
                        <a:cs typeface="Times New Roman"/>
                      </a:endParaRPr>
                    </a:p>
                  </a:txBody>
                  <a:tcPr marL="68580" marR="68580" marT="0" marB="0"/>
                </a:tc>
                <a:tc vMerge="1">
                  <a:txBody>
                    <a:bodyPr/>
                    <a:lstStyle/>
                    <a:p>
                      <a:endParaRPr lang="es-EC"/>
                    </a:p>
                  </a:txBody>
                  <a:tcPr/>
                </a:tc>
              </a:tr>
              <a:tr h="0">
                <a:tc rowSpan="2">
                  <a:txBody>
                    <a:bodyPr/>
                    <a:lstStyle/>
                    <a:p>
                      <a:pPr marL="38100" marR="38100">
                        <a:lnSpc>
                          <a:spcPct val="100000"/>
                        </a:lnSpc>
                        <a:spcBef>
                          <a:spcPts val="0"/>
                        </a:spcBef>
                        <a:spcAft>
                          <a:spcPts val="0"/>
                        </a:spcAft>
                      </a:pPr>
                      <a:r>
                        <a:rPr lang="es-ES_tradnl" sz="900">
                          <a:effectLst/>
                        </a:rPr>
                        <a:t>¿Cuenta con el permiso metropolitano que otorga el Municipio?</a:t>
                      </a:r>
                      <a:endParaRPr lang="es-EC" sz="1050">
                        <a:effectLst/>
                        <a:latin typeface="Calibri"/>
                        <a:ea typeface="Calibri"/>
                        <a:cs typeface="Times New Roman"/>
                      </a:endParaRPr>
                    </a:p>
                  </a:txBody>
                  <a:tcPr marL="68580" marR="68580" marT="0" marB="0"/>
                </a:tc>
                <a:tc>
                  <a:txBody>
                    <a:bodyPr/>
                    <a:lstStyle/>
                    <a:p>
                      <a:pPr marL="38100" marR="38100">
                        <a:lnSpc>
                          <a:spcPct val="100000"/>
                        </a:lnSpc>
                        <a:spcBef>
                          <a:spcPts val="0"/>
                        </a:spcBef>
                        <a:spcAft>
                          <a:spcPts val="0"/>
                        </a:spcAft>
                      </a:pPr>
                      <a:r>
                        <a:rPr lang="es-ES_tradnl" sz="900">
                          <a:effectLst/>
                        </a:rPr>
                        <a:t>Si</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0</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18</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18</a:t>
                      </a:r>
                      <a:endParaRPr lang="es-EC" sz="1050">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marL="38100" marR="38100">
                        <a:lnSpc>
                          <a:spcPct val="100000"/>
                        </a:lnSpc>
                        <a:spcBef>
                          <a:spcPts val="0"/>
                        </a:spcBef>
                        <a:spcAft>
                          <a:spcPts val="0"/>
                        </a:spcAft>
                      </a:pPr>
                      <a:r>
                        <a:rPr lang="es-ES_tradnl" sz="900">
                          <a:effectLst/>
                        </a:rPr>
                        <a:t>No</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136</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166</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302</a:t>
                      </a:r>
                      <a:endParaRPr lang="es-EC" sz="1050">
                        <a:effectLst/>
                        <a:latin typeface="Calibri"/>
                        <a:ea typeface="Calibri"/>
                        <a:cs typeface="Times New Roman"/>
                      </a:endParaRPr>
                    </a:p>
                  </a:txBody>
                  <a:tcPr marL="68580" marR="68580" marT="0" marB="0"/>
                </a:tc>
              </a:tr>
              <a:tr h="0">
                <a:tc gridSpan="2">
                  <a:txBody>
                    <a:bodyPr/>
                    <a:lstStyle/>
                    <a:p>
                      <a:pPr marL="38100" marR="38100">
                        <a:lnSpc>
                          <a:spcPct val="100000"/>
                        </a:lnSpc>
                        <a:spcBef>
                          <a:spcPts val="0"/>
                        </a:spcBef>
                        <a:spcAft>
                          <a:spcPts val="0"/>
                        </a:spcAft>
                      </a:pPr>
                      <a:r>
                        <a:rPr lang="es-ES_tradnl" sz="900">
                          <a:effectLst/>
                        </a:rPr>
                        <a:t>Total</a:t>
                      </a:r>
                      <a:endParaRPr lang="es-EC" sz="1050">
                        <a:effectLst/>
                        <a:latin typeface="Calibri"/>
                        <a:ea typeface="Calibri"/>
                        <a:cs typeface="Times New Roman"/>
                      </a:endParaRPr>
                    </a:p>
                  </a:txBody>
                  <a:tcPr marL="68580" marR="68580" marT="0" marB="0"/>
                </a:tc>
                <a:tc hMerge="1">
                  <a:txBody>
                    <a:bodyPr/>
                    <a:lstStyle/>
                    <a:p>
                      <a:endParaRPr lang="es-EC"/>
                    </a:p>
                  </a:txBody>
                  <a:tcPr/>
                </a:tc>
                <a:tc>
                  <a:txBody>
                    <a:bodyPr/>
                    <a:lstStyle/>
                    <a:p>
                      <a:pPr marL="38100" marR="38100" algn="r">
                        <a:lnSpc>
                          <a:spcPct val="100000"/>
                        </a:lnSpc>
                        <a:spcBef>
                          <a:spcPts val="0"/>
                        </a:spcBef>
                        <a:spcAft>
                          <a:spcPts val="0"/>
                        </a:spcAft>
                      </a:pPr>
                      <a:r>
                        <a:rPr lang="es-ES_tradnl" sz="900">
                          <a:effectLst/>
                        </a:rPr>
                        <a:t>136</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a:effectLst/>
                        </a:rPr>
                        <a:t>184</a:t>
                      </a:r>
                      <a:endParaRPr lang="es-EC" sz="1050">
                        <a:effectLst/>
                        <a:latin typeface="Calibri"/>
                        <a:ea typeface="Calibri"/>
                        <a:cs typeface="Times New Roman"/>
                      </a:endParaRPr>
                    </a:p>
                  </a:txBody>
                  <a:tcPr marL="68580" marR="68580" marT="0" marB="0"/>
                </a:tc>
                <a:tc>
                  <a:txBody>
                    <a:bodyPr/>
                    <a:lstStyle/>
                    <a:p>
                      <a:pPr marL="38100" marR="38100" algn="r">
                        <a:lnSpc>
                          <a:spcPct val="100000"/>
                        </a:lnSpc>
                        <a:spcBef>
                          <a:spcPts val="0"/>
                        </a:spcBef>
                        <a:spcAft>
                          <a:spcPts val="0"/>
                        </a:spcAft>
                      </a:pPr>
                      <a:r>
                        <a:rPr lang="es-ES_tradnl" sz="900" dirty="0">
                          <a:effectLst/>
                        </a:rPr>
                        <a:t>320</a:t>
                      </a:r>
                      <a:endParaRPr lang="es-EC" sz="1050" dirty="0">
                        <a:effectLst/>
                        <a:latin typeface="Calibri"/>
                        <a:ea typeface="Calibri"/>
                        <a:cs typeface="Times New Roman"/>
                      </a:endParaRPr>
                    </a:p>
                  </a:txBody>
                  <a:tcPr marL="68580" marR="68580" marT="0" marB="0"/>
                </a:tc>
              </a:tr>
            </a:tbl>
          </a:graphicData>
        </a:graphic>
      </p:graphicFrame>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60"/>
            <a:ext cx="3371215" cy="2933700"/>
          </a:xfrm>
          <a:prstGeom prst="rect">
            <a:avLst/>
          </a:prstGeom>
          <a:ln w="12700" cap="sq">
            <a:solidFill>
              <a:schemeClr val="tx1"/>
            </a:solidFill>
            <a:prstDash val="solid"/>
            <a:miter lim="800000"/>
          </a:ln>
          <a:effectLst/>
        </p:spPr>
      </p:pic>
    </p:spTree>
    <p:extLst>
      <p:ext uri="{BB962C8B-B14F-4D97-AF65-F5344CB8AC3E}">
        <p14:creationId xmlns:p14="http://schemas.microsoft.com/office/powerpoint/2010/main" val="206356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2114550"/>
            <a:ext cx="9144000" cy="749100"/>
          </a:xfrm>
          <a:prstGeom prst="rect">
            <a:avLst/>
          </a:prstGeom>
        </p:spPr>
        <p:txBody>
          <a:bodyPr spcFirstLastPara="1" wrap="square" lIns="91425" tIns="91425" rIns="91425" bIns="91425" anchor="b" anchorCtr="0">
            <a:noAutofit/>
          </a:bodyPr>
          <a:lstStyle/>
          <a:p>
            <a:pPr algn="ctr"/>
            <a:r>
              <a:rPr lang="es-ES_tradn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INCREMENTO DE VENDEDORES AMBULANTES </a:t>
            </a:r>
            <a: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 </a:t>
            </a:r>
            <a:r>
              <a:rPr lang="es-ES_tradn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 INCIDENCIA SOCIAL Y ECONÓMICA EN EL </a:t>
            </a:r>
            <a: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D.M.Q, </a:t>
            </a:r>
            <a:b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APLICADO </a:t>
            </a:r>
            <a:r>
              <a:rPr lang="es-ES_tradn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UN MODELO MULTIVARIANTE DE REGRESIÓN.</a:t>
            </a: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9" name="Shape 1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128" name="Shape 128"/>
          <p:cNvSpPr txBox="1">
            <a:spLocks noGrp="1"/>
          </p:cNvSpPr>
          <p:nvPr>
            <p:ph type="subTitle" idx="4294967295"/>
          </p:nvPr>
        </p:nvSpPr>
        <p:spPr>
          <a:xfrm>
            <a:off x="1295400" y="3028950"/>
            <a:ext cx="7010400" cy="1219200"/>
          </a:xfrm>
          <a:prstGeom prst="rect">
            <a:avLst/>
          </a:prstGeom>
        </p:spPr>
        <p:txBody>
          <a:bodyPr spcFirstLastPara="1" wrap="square" lIns="91425" tIns="91425" rIns="91425" bIns="91425" anchor="t" anchorCtr="0">
            <a:noAutofit/>
          </a:bodyPr>
          <a:lstStyle/>
          <a:p>
            <a:pPr marL="38100" indent="0" algn="ctr">
              <a:buNone/>
            </a:pPr>
            <a:r>
              <a:rPr lang="es-EC" sz="1600" b="1" dirty="0">
                <a:latin typeface="Dosis" panose="020B0604020202020204" charset="0"/>
              </a:rPr>
              <a:t>AUTORES:</a:t>
            </a:r>
          </a:p>
          <a:p>
            <a:pPr algn="ctr"/>
            <a:r>
              <a:rPr lang="es-EC" sz="1600" b="1" dirty="0" smtClean="0">
                <a:latin typeface="Dosis" panose="020B0604020202020204" charset="0"/>
              </a:rPr>
              <a:t>Aguas </a:t>
            </a:r>
            <a:r>
              <a:rPr lang="es-EC" sz="1600" b="1" dirty="0">
                <a:latin typeface="Dosis" panose="020B0604020202020204" charset="0"/>
              </a:rPr>
              <a:t>A</a:t>
            </a:r>
            <a:r>
              <a:rPr lang="es-EC" sz="1600" b="1" dirty="0" smtClean="0">
                <a:latin typeface="Dosis" panose="020B0604020202020204" charset="0"/>
              </a:rPr>
              <a:t>ndrés, Fausto </a:t>
            </a:r>
            <a:r>
              <a:rPr lang="es-EC" sz="1600" b="1" dirty="0">
                <a:latin typeface="Dosis" panose="020B0604020202020204" charset="0"/>
              </a:rPr>
              <a:t>M</a:t>
            </a:r>
            <a:r>
              <a:rPr lang="es-EC" sz="1600" b="1" dirty="0" smtClean="0">
                <a:latin typeface="Dosis" panose="020B0604020202020204" charset="0"/>
              </a:rPr>
              <a:t>ejía</a:t>
            </a:r>
          </a:p>
          <a:p>
            <a:pPr algn="ctr"/>
            <a:r>
              <a:rPr lang="es-EC" sz="1600" b="1" dirty="0" smtClean="0">
                <a:latin typeface="Dosis" panose="020B0604020202020204" charset="0"/>
              </a:rPr>
              <a:t>Condo </a:t>
            </a:r>
            <a:r>
              <a:rPr lang="es-EC" sz="1600" b="1" dirty="0">
                <a:latin typeface="Dosis" panose="020B0604020202020204" charset="0"/>
              </a:rPr>
              <a:t>J</a:t>
            </a:r>
            <a:r>
              <a:rPr lang="es-EC" sz="1600" b="1" dirty="0" smtClean="0">
                <a:latin typeface="Dosis" panose="020B0604020202020204" charset="0"/>
              </a:rPr>
              <a:t>aya, </a:t>
            </a:r>
            <a:r>
              <a:rPr lang="es-EC" sz="1600" b="1" dirty="0">
                <a:latin typeface="Dosis" panose="020B0604020202020204" charset="0"/>
              </a:rPr>
              <a:t>J</a:t>
            </a:r>
            <a:r>
              <a:rPr lang="es-EC" sz="1600" b="1" dirty="0" smtClean="0">
                <a:latin typeface="Dosis" panose="020B0604020202020204" charset="0"/>
              </a:rPr>
              <a:t>acqueline </a:t>
            </a:r>
            <a:r>
              <a:rPr lang="es-EC" sz="1600" b="1" dirty="0">
                <a:latin typeface="Dosis" panose="020B0604020202020204" charset="0"/>
              </a:rPr>
              <a:t>M</a:t>
            </a:r>
            <a:r>
              <a:rPr lang="es-EC" sz="1600" b="1" dirty="0" smtClean="0">
                <a:latin typeface="Dosis" panose="020B0604020202020204" charset="0"/>
              </a:rPr>
              <a:t>ishell</a:t>
            </a:r>
          </a:p>
          <a:p>
            <a:pPr marL="38100" indent="0" algn="ctr">
              <a:buNone/>
            </a:pPr>
            <a:endParaRPr lang="es-EC" sz="1600" b="1" dirty="0">
              <a:latin typeface="Dosis" panose="020B0604020202020204" charset="0"/>
            </a:endParaRPr>
          </a:p>
          <a:p>
            <a:pPr marL="38100" indent="0" algn="ctr">
              <a:buNone/>
            </a:pPr>
            <a:r>
              <a:rPr lang="es-EC" sz="1600" b="1" dirty="0">
                <a:latin typeface="Dosis" panose="020B0604020202020204" charset="0"/>
              </a:rPr>
              <a:t>DIRECTOR: ING. MANTILLA </a:t>
            </a:r>
            <a:r>
              <a:rPr lang="es-EC" sz="1600" b="1" dirty="0" smtClean="0">
                <a:latin typeface="Dosis" panose="020B0604020202020204" charset="0"/>
              </a:rPr>
              <a:t>VARGAS, </a:t>
            </a:r>
            <a:r>
              <a:rPr lang="es-EC" sz="1600" b="1" dirty="0">
                <a:latin typeface="Dosis" panose="020B0604020202020204" charset="0"/>
              </a:rPr>
              <a:t>ALFREDO </a:t>
            </a:r>
            <a:r>
              <a:rPr lang="es-EC" sz="1600" b="1" dirty="0" smtClean="0">
                <a:latin typeface="Dosis" panose="020B0604020202020204" charset="0"/>
              </a:rPr>
              <a:t>FARID</a:t>
            </a:r>
            <a:endParaRPr lang="es-EC" sz="1600" b="1" dirty="0">
              <a:latin typeface="Dosis" panose="020B0604020202020204" charset="0"/>
            </a:endParaRPr>
          </a:p>
        </p:txBody>
      </p:sp>
      <p:sp>
        <p:nvSpPr>
          <p:cNvPr id="10" name="Shape 110"/>
          <p:cNvSpPr txBox="1">
            <a:spLocks/>
          </p:cNvSpPr>
          <p:nvPr/>
        </p:nvSpPr>
        <p:spPr>
          <a:xfrm>
            <a:off x="1101386" y="133350"/>
            <a:ext cx="5223214" cy="1003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2400"/>
              <a:buFont typeface="Dosis"/>
              <a:buNone/>
              <a:defRPr sz="2400" b="0" i="0" u="none" strike="noStrike" cap="none">
                <a:solidFill>
                  <a:srgbClr val="FFFFFF"/>
                </a:solidFill>
                <a:latin typeface="Dosis"/>
                <a:ea typeface="Dosis"/>
                <a:cs typeface="Dosis"/>
                <a:sym typeface="Dosis"/>
              </a:defRPr>
            </a:lvl9pPr>
          </a:lstStyle>
          <a:p>
            <a:r>
              <a:rPr lang="es-EC" sz="3600" b="1" dirty="0" smtClean="0"/>
              <a:t>TEMA</a:t>
            </a:r>
            <a:endParaRPr lang="es-EC"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latin typeface="Dosis" panose="020B0604020202020204" charset="0"/>
              </a:rPr>
              <a:t>Análisis </a:t>
            </a:r>
            <a:r>
              <a:rPr lang="es-ES_tradnl" b="1" dirty="0" err="1">
                <a:latin typeface="Dosis" panose="020B0604020202020204" charset="0"/>
              </a:rPr>
              <a:t>Anova</a:t>
            </a:r>
            <a:r>
              <a:rPr lang="es-ES_tradnl" b="1" dirty="0">
                <a:latin typeface="Dosis" panose="020B0604020202020204" charset="0"/>
              </a:rPr>
              <a:t> </a:t>
            </a:r>
            <a:r>
              <a:rPr lang="es-EC" dirty="0">
                <a:latin typeface="Dosis" panose="020B0604020202020204" charset="0"/>
              </a:rPr>
              <a:t/>
            </a:r>
            <a:br>
              <a:rPr lang="es-EC" dirty="0">
                <a:latin typeface="Dosis" panose="020B0604020202020204" charset="0"/>
              </a:rPr>
            </a:br>
            <a:endParaRPr lang="es-EC"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20</a:t>
            </a:fld>
            <a:endParaRPr lang="es-EC">
              <a:latin typeface="Dosis" panose="020B0604020202020204" charset="0"/>
            </a:endParaRPr>
          </a:p>
        </p:txBody>
      </p:sp>
      <p:sp>
        <p:nvSpPr>
          <p:cNvPr id="4" name="3 Rectángulo"/>
          <p:cNvSpPr/>
          <p:nvPr/>
        </p:nvSpPr>
        <p:spPr>
          <a:xfrm>
            <a:off x="29095" y="1203267"/>
            <a:ext cx="8839200" cy="738664"/>
          </a:xfrm>
          <a:prstGeom prst="rect">
            <a:avLst/>
          </a:prstGeom>
        </p:spPr>
        <p:txBody>
          <a:bodyPr wrap="square">
            <a:spAutoFit/>
          </a:bodyPr>
          <a:lstStyle/>
          <a:p>
            <a:r>
              <a:rPr lang="es-ES_tradnl" sz="1050" b="1" dirty="0" smtClean="0">
                <a:latin typeface="Dosis" panose="020B0604020202020204" charset="0"/>
              </a:rPr>
              <a:t>Hipótesis</a:t>
            </a:r>
            <a:r>
              <a:rPr lang="es-ES_tradnl" sz="1050" b="1" dirty="0">
                <a:latin typeface="Dosis" panose="020B0604020202020204" charset="0"/>
              </a:rPr>
              <a:t>:</a:t>
            </a:r>
            <a:endParaRPr lang="es-EC" sz="1050" dirty="0">
              <a:latin typeface="Dosis" panose="020B0604020202020204" charset="0"/>
            </a:endParaRPr>
          </a:p>
          <a:p>
            <a:r>
              <a:rPr lang="es-ES_tradnl" sz="1050" b="1" dirty="0">
                <a:latin typeface="Dosis" panose="020B0604020202020204" charset="0"/>
              </a:rPr>
              <a:t>Ho: Hipótesis Nula: </a:t>
            </a:r>
            <a:r>
              <a:rPr lang="es-ES_tradnl" sz="1050" dirty="0">
                <a:latin typeface="Dosis" panose="020B0604020202020204" charset="0"/>
              </a:rPr>
              <a:t>Si hay relación entre los productos que se dedican a vender y los materiales que utilizan los vendedores ambulantes para la venta de sus productos. </a:t>
            </a:r>
            <a:endParaRPr lang="es-EC" sz="1050" dirty="0">
              <a:latin typeface="Dosis" panose="020B0604020202020204" charset="0"/>
            </a:endParaRPr>
          </a:p>
          <a:p>
            <a:r>
              <a:rPr lang="es-ES_tradnl" sz="1050" b="1" dirty="0">
                <a:latin typeface="Dosis" panose="020B0604020202020204" charset="0"/>
              </a:rPr>
              <a:t>H1: Hipótesis Alternativa: </a:t>
            </a:r>
            <a:r>
              <a:rPr lang="es-ES_tradnl" sz="1050" dirty="0">
                <a:latin typeface="Dosis" panose="020B0604020202020204" charset="0"/>
              </a:rPr>
              <a:t>No hay relación entre los productos que se dedican a vender y los materiales que utilizan los vendedores ambulantes para la venta de sus productos.</a:t>
            </a:r>
            <a:endParaRPr lang="es-EC" sz="1050" dirty="0">
              <a:latin typeface="Dosis" panose="020B060402020202020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699254758"/>
              </p:ext>
            </p:extLst>
          </p:nvPr>
        </p:nvGraphicFramePr>
        <p:xfrm>
          <a:off x="52302" y="2442612"/>
          <a:ext cx="4933949" cy="1246063"/>
        </p:xfrm>
        <a:graphic>
          <a:graphicData uri="http://schemas.openxmlformats.org/drawingml/2006/table">
            <a:tbl>
              <a:tblPr>
                <a:tableStyleId>{E8B1032C-EA38-4F05-BA0D-38AFFFC7BED3}</a:tableStyleId>
              </a:tblPr>
              <a:tblGrid>
                <a:gridCol w="1116821"/>
                <a:gridCol w="932060"/>
                <a:gridCol w="650791"/>
                <a:gridCol w="932695"/>
                <a:gridCol w="650791"/>
                <a:gridCol w="650791"/>
              </a:tblGrid>
              <a:tr h="0">
                <a:tc gridSpan="6">
                  <a:txBody>
                    <a:bodyPr/>
                    <a:lstStyle/>
                    <a:p>
                      <a:pPr marL="0" marR="0">
                        <a:lnSpc>
                          <a:spcPct val="150000"/>
                        </a:lnSpc>
                        <a:spcBef>
                          <a:spcPts val="0"/>
                        </a:spcBef>
                        <a:spcAft>
                          <a:spcPts val="0"/>
                        </a:spcAft>
                      </a:pPr>
                      <a:r>
                        <a:rPr lang="es-ES_tradnl" sz="900" dirty="0">
                          <a:effectLst/>
                        </a:rPr>
                        <a:t>¿Qué productos se dedica a vender?  </a:t>
                      </a:r>
                      <a:endParaRPr lang="es-EC" sz="1100" dirty="0">
                        <a:effectLst/>
                        <a:latin typeface="Calibri"/>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marL="0" marR="0">
                        <a:lnSpc>
                          <a:spcPct val="15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dirty="0">
                          <a:effectLst/>
                        </a:rPr>
                        <a:t>Suma de cuadrados</a:t>
                      </a:r>
                      <a:endParaRPr lang="es-EC" sz="1100" dirty="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gl</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Media cuadrática</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F</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Sig.</a:t>
                      </a:r>
                      <a:endParaRPr lang="es-EC" sz="1100">
                        <a:effectLst/>
                        <a:latin typeface="Calibri"/>
                        <a:ea typeface="Calibri"/>
                        <a:cs typeface="Times New Roman"/>
                      </a:endParaRPr>
                    </a:p>
                  </a:txBody>
                  <a:tcPr marL="0" marR="0" marT="0" marB="0" anchor="b"/>
                </a:tc>
              </a:tr>
              <a:tr h="0">
                <a:tc>
                  <a:txBody>
                    <a:bodyPr/>
                    <a:lstStyle/>
                    <a:p>
                      <a:pPr marL="38100" marR="38100">
                        <a:lnSpc>
                          <a:spcPct val="150000"/>
                        </a:lnSpc>
                        <a:spcBef>
                          <a:spcPts val="0"/>
                        </a:spcBef>
                        <a:spcAft>
                          <a:spcPts val="0"/>
                        </a:spcAft>
                      </a:pPr>
                      <a:r>
                        <a:rPr lang="es-ES_tradnl" sz="900">
                          <a:effectLst/>
                        </a:rPr>
                        <a:t>Entre grupos</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436.487</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5</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87.297</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32.083</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r>
              <a:tr h="0">
                <a:tc>
                  <a:txBody>
                    <a:bodyPr/>
                    <a:lstStyle/>
                    <a:p>
                      <a:pPr marL="38100" marR="38100">
                        <a:lnSpc>
                          <a:spcPct val="150000"/>
                        </a:lnSpc>
                        <a:spcBef>
                          <a:spcPts val="0"/>
                        </a:spcBef>
                        <a:spcAft>
                          <a:spcPts val="0"/>
                        </a:spcAft>
                      </a:pPr>
                      <a:r>
                        <a:rPr lang="es-ES_tradnl" sz="900">
                          <a:effectLst/>
                        </a:rPr>
                        <a:t>Dentro de grupos</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854.385</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314</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2.721</a:t>
                      </a:r>
                      <a:endParaRPr lang="es-EC" sz="1100">
                        <a:effectLst/>
                        <a:latin typeface="Calibri"/>
                        <a:ea typeface="Calibri"/>
                        <a:cs typeface="Times New Roman"/>
                      </a:endParaRPr>
                    </a:p>
                  </a:txBody>
                  <a:tcPr marL="0" marR="0" marT="0" marB="0" anchor="ctr"/>
                </a:tc>
                <a:tc>
                  <a:txBody>
                    <a:bodyPr/>
                    <a:lstStyle/>
                    <a:p>
                      <a:pPr marL="0" marR="0">
                        <a:lnSpc>
                          <a:spcPct val="15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ctr"/>
                </a:tc>
                <a:tc>
                  <a:txBody>
                    <a:bodyPr/>
                    <a:lstStyle/>
                    <a:p>
                      <a:pPr marL="0" marR="0">
                        <a:lnSpc>
                          <a:spcPct val="150000"/>
                        </a:lnSpc>
                        <a:spcBef>
                          <a:spcPts val="0"/>
                        </a:spcBef>
                        <a:spcAft>
                          <a:spcPts val="0"/>
                        </a:spcAft>
                      </a:pPr>
                      <a:r>
                        <a:rPr lang="es-ES_tradnl" sz="1200" dirty="0">
                          <a:effectLst/>
                        </a:rPr>
                        <a:t> </a:t>
                      </a:r>
                      <a:endParaRPr lang="es-EC" sz="1100" dirty="0">
                        <a:effectLst/>
                        <a:latin typeface="Calibri"/>
                        <a:ea typeface="Calibri"/>
                        <a:cs typeface="Times New Roman"/>
                      </a:endParaRPr>
                    </a:p>
                  </a:txBody>
                  <a:tcPr marL="0" marR="0" marT="0" marB="0" anchor="ctr"/>
                </a:tc>
              </a:tr>
              <a:tr h="0">
                <a:tc>
                  <a:txBody>
                    <a:bodyPr/>
                    <a:lstStyle/>
                    <a:p>
                      <a:pPr marL="38100" marR="38100">
                        <a:lnSpc>
                          <a:spcPct val="150000"/>
                        </a:lnSpc>
                        <a:spcBef>
                          <a:spcPts val="0"/>
                        </a:spcBef>
                        <a:spcAft>
                          <a:spcPts val="0"/>
                        </a:spcAft>
                      </a:pPr>
                      <a:r>
                        <a:rPr lang="es-ES_tradnl" sz="900">
                          <a:effectLst/>
                        </a:rPr>
                        <a:t>Total</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1290.872</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319</a:t>
                      </a:r>
                      <a:endParaRPr lang="es-EC" sz="1100">
                        <a:effectLst/>
                        <a:latin typeface="Calibri"/>
                        <a:ea typeface="Calibri"/>
                        <a:cs typeface="Times New Roman"/>
                      </a:endParaRPr>
                    </a:p>
                  </a:txBody>
                  <a:tcPr marL="0" marR="0" marT="0" marB="0" anchor="ctr"/>
                </a:tc>
                <a:tc>
                  <a:txBody>
                    <a:bodyPr/>
                    <a:lstStyle/>
                    <a:p>
                      <a:pPr marL="0" marR="0">
                        <a:lnSpc>
                          <a:spcPct val="15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ctr"/>
                </a:tc>
                <a:tc>
                  <a:txBody>
                    <a:bodyPr/>
                    <a:lstStyle/>
                    <a:p>
                      <a:pPr marL="0" marR="0">
                        <a:lnSpc>
                          <a:spcPct val="150000"/>
                        </a:lnSpc>
                        <a:spcBef>
                          <a:spcPts val="0"/>
                        </a:spcBef>
                        <a:spcAft>
                          <a:spcPts val="0"/>
                        </a:spcAft>
                      </a:pPr>
                      <a:r>
                        <a:rPr lang="es-ES_tradnl" sz="1200" dirty="0">
                          <a:effectLst/>
                        </a:rPr>
                        <a:t> </a:t>
                      </a:r>
                      <a:endParaRPr lang="es-EC" sz="1100" dirty="0">
                        <a:effectLst/>
                        <a:latin typeface="Calibri"/>
                        <a:ea typeface="Calibri"/>
                        <a:cs typeface="Times New Roman"/>
                      </a:endParaRPr>
                    </a:p>
                  </a:txBody>
                  <a:tcPr marL="0" marR="0" marT="0" marB="0" anchor="ctr"/>
                </a:tc>
                <a:tc>
                  <a:txBody>
                    <a:bodyPr/>
                    <a:lstStyle/>
                    <a:p>
                      <a:pPr marL="0" marR="0">
                        <a:lnSpc>
                          <a:spcPct val="150000"/>
                        </a:lnSpc>
                        <a:spcBef>
                          <a:spcPts val="0"/>
                        </a:spcBef>
                        <a:spcAft>
                          <a:spcPts val="0"/>
                        </a:spcAft>
                      </a:pPr>
                      <a:r>
                        <a:rPr lang="es-ES_tradnl" sz="1200" dirty="0">
                          <a:effectLst/>
                        </a:rPr>
                        <a:t> </a:t>
                      </a:r>
                      <a:endParaRPr lang="es-EC" sz="1100" dirty="0">
                        <a:effectLst/>
                        <a:latin typeface="Calibri"/>
                        <a:ea typeface="Calibri"/>
                        <a:cs typeface="Times New Roman"/>
                      </a:endParaRPr>
                    </a:p>
                  </a:txBody>
                  <a:tcPr marL="0" marR="0" marT="0" marB="0" anchor="ctr"/>
                </a:tc>
              </a:tr>
            </a:tbl>
          </a:graphicData>
        </a:graphic>
      </p:graphicFrame>
      <p:sp>
        <p:nvSpPr>
          <p:cNvPr id="7" name="Rectangle 1"/>
          <p:cNvSpPr>
            <a:spLocks noChangeArrowheads="1"/>
          </p:cNvSpPr>
          <p:nvPr/>
        </p:nvSpPr>
        <p:spPr bwMode="auto">
          <a:xfrm>
            <a:off x="29095" y="2209002"/>
            <a:ext cx="43268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C" sz="1000" b="1" i="1"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T</a:t>
            </a:r>
            <a:r>
              <a:rPr kumimoji="0" lang="es-ES_tradnl" altLang="es-EC" sz="1000" b="1" i="1" u="none" strike="noStrike" cap="none" normalizeH="0" baseline="0" dirty="0" smtClean="0" bmk="">
                <a:ln>
                  <a:noFill/>
                </a:ln>
                <a:solidFill>
                  <a:schemeClr val="tx1"/>
                </a:solidFill>
                <a:effectLst/>
                <a:latin typeface="Dosis" panose="020B0604020202020204" charset="0"/>
                <a:ea typeface="Calibri" pitchFamily="34" charset="0"/>
                <a:cs typeface="Times New Roman" pitchFamily="18" charset="0"/>
              </a:rPr>
              <a:t>abla </a:t>
            </a:r>
            <a:r>
              <a:rPr kumimoji="0" lang="es-ES_tradnl" altLang="es-EC" sz="1000" b="1" i="1" u="none" strike="noStrike" cap="none" normalizeH="0" baseline="0" dirty="0" smtClean="0" bmk="_Toc518039707">
                <a:ln>
                  <a:noFill/>
                </a:ln>
                <a:solidFill>
                  <a:schemeClr val="tx1"/>
                </a:solidFill>
                <a:effectLst/>
                <a:latin typeface="Dosis" panose="020B0604020202020204" charset="0"/>
                <a:ea typeface="Calibri" pitchFamily="34" charset="0"/>
                <a:cs typeface="Times New Roman" pitchFamily="18" charset="0"/>
              </a:rPr>
              <a:t>24 </a:t>
            </a:r>
            <a:r>
              <a:rPr kumimoji="0" lang="es-ES_tradnl" altLang="es-EC" sz="1000" b="1" i="1" u="none" strike="noStrike" cap="none" normalizeH="0" baseline="0" dirty="0" err="1" smtClean="0" bmk="_Toc518039707">
                <a:ln>
                  <a:noFill/>
                </a:ln>
                <a:solidFill>
                  <a:schemeClr val="tx1"/>
                </a:solidFill>
                <a:effectLst/>
                <a:latin typeface="Dosis" panose="020B0604020202020204" charset="0"/>
                <a:ea typeface="Calibri" pitchFamily="34" charset="0"/>
                <a:cs typeface="Times New Roman" pitchFamily="18" charset="0"/>
              </a:rPr>
              <a:t>Anova</a:t>
            </a:r>
            <a:r>
              <a:rPr kumimoji="0" lang="es-ES_tradnl" altLang="es-EC" sz="1000" b="1" i="1" u="none" strike="noStrike" cap="none" normalizeH="0" baseline="0" dirty="0" smtClean="0" bmk="_Toc518039707">
                <a:ln>
                  <a:noFill/>
                </a:ln>
                <a:solidFill>
                  <a:schemeClr val="tx1"/>
                </a:solidFill>
                <a:effectLst/>
                <a:latin typeface="Dosis" panose="020B0604020202020204" charset="0"/>
                <a:ea typeface="Calibri" pitchFamily="34" charset="0"/>
                <a:cs typeface="Times New Roman" pitchFamily="18" charset="0"/>
              </a:rPr>
              <a:t> productos y materiales que utilizan los vendedores ambulantes.</a:t>
            </a:r>
            <a:endParaRPr kumimoji="0" lang="es-ES_tradnl" altLang="es-EC" sz="1800" b="0" i="0" u="none" strike="noStrike" cap="none" normalizeH="0" baseline="0" dirty="0" smtClean="0">
              <a:ln>
                <a:noFill/>
              </a:ln>
              <a:solidFill>
                <a:schemeClr val="tx1"/>
              </a:solidFill>
              <a:effectLst/>
              <a:latin typeface="Dosis" panose="020B0604020202020204" charset="0"/>
              <a:cs typeface="Arial" pitchFamily="34" charset="0"/>
            </a:endParaRPr>
          </a:p>
        </p:txBody>
      </p:sp>
      <p:sp>
        <p:nvSpPr>
          <p:cNvPr id="8" name="7 Rectángulo"/>
          <p:cNvSpPr/>
          <p:nvPr/>
        </p:nvSpPr>
        <p:spPr>
          <a:xfrm>
            <a:off x="148244" y="3867150"/>
            <a:ext cx="4572000" cy="707886"/>
          </a:xfrm>
          <a:prstGeom prst="rect">
            <a:avLst/>
          </a:prstGeom>
        </p:spPr>
        <p:txBody>
          <a:bodyPr>
            <a:spAutoFit/>
          </a:bodyPr>
          <a:lstStyle/>
          <a:p>
            <a:r>
              <a:rPr lang="es-ES_tradnl" sz="800" b="1" dirty="0">
                <a:latin typeface="Dosis" panose="020B0604020202020204" charset="0"/>
              </a:rPr>
              <a:t>Entonces, si :</a:t>
            </a:r>
            <a:endParaRPr lang="es-EC" sz="800" b="1" dirty="0">
              <a:latin typeface="Dosis" panose="020B0604020202020204" charset="0"/>
            </a:endParaRPr>
          </a:p>
          <a:p>
            <a:r>
              <a:rPr lang="es-ES_tradnl" sz="800" b="1" dirty="0">
                <a:latin typeface="Dosis" panose="020B0604020202020204" charset="0"/>
              </a:rPr>
              <a:t>H0: Si A y B es mayor a 5% se rechaza la hipótesis</a:t>
            </a:r>
            <a:endParaRPr lang="es-EC" sz="800" b="1" dirty="0">
              <a:latin typeface="Dosis" panose="020B0604020202020204" charset="0"/>
            </a:endParaRPr>
          </a:p>
          <a:p>
            <a:r>
              <a:rPr lang="es-ES_tradnl" sz="800" b="1" dirty="0">
                <a:latin typeface="Dosis" panose="020B0604020202020204" charset="0"/>
              </a:rPr>
              <a:t>H1: Si A y B es menor a 5% se acepta la hipótesis</a:t>
            </a:r>
            <a:endParaRPr lang="es-EC" sz="800" b="1" dirty="0">
              <a:latin typeface="Dosis" panose="020B0604020202020204" charset="0"/>
            </a:endParaRPr>
          </a:p>
          <a:p>
            <a:r>
              <a:rPr lang="es-ES_tradnl" sz="800" b="1" dirty="0">
                <a:latin typeface="Dosis" panose="020B0604020202020204" charset="0"/>
              </a:rPr>
              <a:t>Como resultado el grado de significancia es =&lt; 0,05 se acepta la H0, y se determina que existe relación entre las dos variables.</a:t>
            </a:r>
            <a:endParaRPr lang="es-EC" sz="800" b="1" dirty="0">
              <a:latin typeface="Dosis" panose="020B0604020202020204" charset="0"/>
            </a:endParaRPr>
          </a:p>
        </p:txBody>
      </p:sp>
      <p:pic>
        <p:nvPicPr>
          <p:cNvPr id="9" name="8 Imagen"/>
          <p:cNvPicPr/>
          <p:nvPr/>
        </p:nvPicPr>
        <p:blipFill rotWithShape="1">
          <a:blip r:embed="rId2">
            <a:extLst>
              <a:ext uri="{28A0092B-C50C-407E-A947-70E740481C1C}">
                <a14:useLocalDpi xmlns:a14="http://schemas.microsoft.com/office/drawing/2010/main" val="0"/>
              </a:ext>
            </a:extLst>
          </a:blip>
          <a:srcRect l="7783" r="17863"/>
          <a:stretch/>
        </p:blipFill>
        <p:spPr bwMode="auto">
          <a:xfrm>
            <a:off x="5181600" y="2011380"/>
            <a:ext cx="3430385" cy="1916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9 Rectángulo"/>
          <p:cNvSpPr/>
          <p:nvPr/>
        </p:nvSpPr>
        <p:spPr>
          <a:xfrm>
            <a:off x="4572000" y="4012969"/>
            <a:ext cx="4572000" cy="70788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S_tradnl" sz="1000" b="1" dirty="0">
                <a:latin typeface="Dosis" panose="020B0604020202020204" charset="0"/>
              </a:rPr>
              <a:t>Análisis ejecutivo:</a:t>
            </a:r>
            <a:endParaRPr lang="es-EC" sz="1000" dirty="0">
              <a:latin typeface="Dosis" panose="020B0604020202020204" charset="0"/>
            </a:endParaRPr>
          </a:p>
          <a:p>
            <a:r>
              <a:rPr lang="es-ES_tradnl" sz="1000" dirty="0" smtClean="0">
                <a:latin typeface="Dosis" panose="020B0604020202020204" charset="0"/>
              </a:rPr>
              <a:t>Se puede </a:t>
            </a:r>
            <a:r>
              <a:rPr lang="es-ES_tradnl" sz="1000" dirty="0">
                <a:latin typeface="Dosis" panose="020B0604020202020204" charset="0"/>
              </a:rPr>
              <a:t>determinar que si nivel de significancia es de 0.00 lo cual quiere decir que es menor al 5% entonces a y b se aceptan,  por tanto la hipótesis alternativa se acepta ya que se encuentra en la zona de aceptación.</a:t>
            </a:r>
            <a:endParaRPr lang="es-EC" sz="1000" dirty="0">
              <a:latin typeface="Dosis" panose="020B0604020202020204" charset="0"/>
            </a:endParaRPr>
          </a:p>
        </p:txBody>
      </p:sp>
    </p:spTree>
    <p:extLst>
      <p:ext uri="{BB962C8B-B14F-4D97-AF65-F5344CB8AC3E}">
        <p14:creationId xmlns:p14="http://schemas.microsoft.com/office/powerpoint/2010/main" val="295747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latin typeface="Dosis" panose="020B0604020202020204" charset="0"/>
              </a:rPr>
              <a:t>Análisis de Correlación</a:t>
            </a:r>
            <a:br>
              <a:rPr lang="es-EC" dirty="0">
                <a:latin typeface="Dosis" panose="020B0604020202020204" charset="0"/>
              </a:rPr>
            </a:br>
            <a:endParaRPr lang="es-EC"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21</a:t>
            </a:fld>
            <a:endParaRPr lang="es-EC">
              <a:latin typeface="Dosis" panose="020B060402020202020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257875194"/>
              </p:ext>
            </p:extLst>
          </p:nvPr>
        </p:nvGraphicFramePr>
        <p:xfrm>
          <a:off x="381000" y="1809750"/>
          <a:ext cx="4876799" cy="1737360"/>
        </p:xfrm>
        <a:graphic>
          <a:graphicData uri="http://schemas.openxmlformats.org/drawingml/2006/table">
            <a:tbl>
              <a:tblPr>
                <a:tableStyleId>{E8B1032C-EA38-4F05-BA0D-38AFFFC7BED3}</a:tableStyleId>
              </a:tblPr>
              <a:tblGrid>
                <a:gridCol w="1710913"/>
                <a:gridCol w="1301284"/>
                <a:gridCol w="932301"/>
                <a:gridCol w="932301"/>
              </a:tblGrid>
              <a:tr h="0">
                <a:tc gridSpan="2">
                  <a:txBody>
                    <a:bodyPr/>
                    <a:lstStyle/>
                    <a:p>
                      <a:pPr marL="0" marR="0">
                        <a:lnSpc>
                          <a:spcPct val="100000"/>
                        </a:lnSpc>
                        <a:spcBef>
                          <a:spcPts val="0"/>
                        </a:spcBef>
                        <a:spcAft>
                          <a:spcPts val="0"/>
                        </a:spcAft>
                      </a:pPr>
                      <a:r>
                        <a:rPr lang="es-ES_tradnl" sz="1200" dirty="0">
                          <a:effectLst/>
                        </a:rPr>
                        <a:t> </a:t>
                      </a:r>
                      <a:endParaRPr lang="es-EC" sz="1100" dirty="0">
                        <a:effectLst/>
                        <a:latin typeface="Calibri"/>
                        <a:ea typeface="Calibri"/>
                        <a:cs typeface="Times New Roman"/>
                      </a:endParaRPr>
                    </a:p>
                  </a:txBody>
                  <a:tcPr marL="0" marR="0" marT="0" marB="0" anchor="b"/>
                </a:tc>
                <a:tc hMerge="1">
                  <a:txBody>
                    <a:bodyPr/>
                    <a:lstStyle/>
                    <a:p>
                      <a:endParaRPr lang="es-EC"/>
                    </a:p>
                  </a:txBody>
                  <a:tcPr/>
                </a:tc>
                <a:tc>
                  <a:txBody>
                    <a:bodyPr/>
                    <a:lstStyle/>
                    <a:p>
                      <a:pPr marL="38100" marR="38100" algn="ctr">
                        <a:lnSpc>
                          <a:spcPct val="100000"/>
                        </a:lnSpc>
                        <a:spcBef>
                          <a:spcPts val="0"/>
                        </a:spcBef>
                        <a:spcAft>
                          <a:spcPts val="0"/>
                        </a:spcAft>
                      </a:pPr>
                      <a:r>
                        <a:rPr lang="es-ES_tradnl" sz="900">
                          <a:effectLst/>
                        </a:rPr>
                        <a:t>¿Conoce usted las normas vigentes del DMQ para estas actividades?</a:t>
                      </a:r>
                      <a:endParaRPr lang="es-EC" sz="1100">
                        <a:effectLst/>
                        <a:latin typeface="Calibri"/>
                        <a:ea typeface="Calibri"/>
                        <a:cs typeface="Times New Roman"/>
                      </a:endParaRPr>
                    </a:p>
                  </a:txBody>
                  <a:tcPr marL="0" marR="0" marT="0" marB="0" anchor="b"/>
                </a:tc>
                <a:tc>
                  <a:txBody>
                    <a:bodyPr/>
                    <a:lstStyle/>
                    <a:p>
                      <a:pPr marL="38100" marR="38100" algn="ctr">
                        <a:lnSpc>
                          <a:spcPct val="100000"/>
                        </a:lnSpc>
                        <a:spcBef>
                          <a:spcPts val="0"/>
                        </a:spcBef>
                        <a:spcAft>
                          <a:spcPts val="0"/>
                        </a:spcAft>
                      </a:pPr>
                      <a:r>
                        <a:rPr lang="es-ES_tradnl" sz="900">
                          <a:effectLst/>
                        </a:rPr>
                        <a:t>¿Que beneficios recibe del estado o municipio?</a:t>
                      </a:r>
                      <a:endParaRPr lang="es-EC" sz="1100">
                        <a:effectLst/>
                        <a:latin typeface="Calibri"/>
                        <a:ea typeface="Calibri"/>
                        <a:cs typeface="Times New Roman"/>
                      </a:endParaRPr>
                    </a:p>
                  </a:txBody>
                  <a:tcPr marL="0" marR="0" marT="0" marB="0" anchor="b"/>
                </a:tc>
              </a:tr>
              <a:tr h="0">
                <a:tc rowSpan="3">
                  <a:txBody>
                    <a:bodyPr/>
                    <a:lstStyle/>
                    <a:p>
                      <a:pPr marL="38100" marR="38100">
                        <a:lnSpc>
                          <a:spcPct val="100000"/>
                        </a:lnSpc>
                        <a:spcBef>
                          <a:spcPts val="0"/>
                        </a:spcBef>
                        <a:spcAft>
                          <a:spcPts val="0"/>
                        </a:spcAft>
                      </a:pPr>
                      <a:r>
                        <a:rPr lang="es-ES_tradnl" sz="900">
                          <a:effectLst/>
                        </a:rPr>
                        <a:t>¿Conoce usted las normas vigentes del DMQ para estas actividades?</a:t>
                      </a:r>
                      <a:endParaRPr lang="es-EC" sz="1100">
                        <a:effectLst/>
                        <a:latin typeface="Calibri"/>
                        <a:ea typeface="Calibri"/>
                        <a:cs typeface="Times New Roman"/>
                      </a:endParaRPr>
                    </a:p>
                  </a:txBody>
                  <a:tcPr marL="0" marR="0" marT="0" marB="0"/>
                </a:tc>
                <a:tc>
                  <a:txBody>
                    <a:bodyPr/>
                    <a:lstStyle/>
                    <a:p>
                      <a:pPr marL="38100" marR="38100">
                        <a:lnSpc>
                          <a:spcPct val="100000"/>
                        </a:lnSpc>
                        <a:spcBef>
                          <a:spcPts val="0"/>
                        </a:spcBef>
                        <a:spcAft>
                          <a:spcPts val="0"/>
                        </a:spcAft>
                      </a:pPr>
                      <a:r>
                        <a:rPr lang="es-ES_tradnl" sz="900" dirty="0">
                          <a:effectLst/>
                        </a:rPr>
                        <a:t>Correlación de Pearson</a:t>
                      </a:r>
                      <a:endParaRPr lang="es-EC" sz="1100" dirty="0">
                        <a:effectLst/>
                        <a:latin typeface="Calibri"/>
                        <a:ea typeface="Calibri"/>
                        <a:cs typeface="Times New Roman"/>
                      </a:endParaRPr>
                    </a:p>
                  </a:txBody>
                  <a:tcPr marL="0" marR="0" marT="0" marB="0"/>
                </a:tc>
                <a:tc>
                  <a:txBody>
                    <a:bodyPr/>
                    <a:lstStyle/>
                    <a:p>
                      <a:pPr marL="38100" marR="38100" algn="r">
                        <a:lnSpc>
                          <a:spcPct val="100000"/>
                        </a:lnSpc>
                        <a:spcBef>
                          <a:spcPts val="0"/>
                        </a:spcBef>
                        <a:spcAft>
                          <a:spcPts val="0"/>
                        </a:spcAft>
                      </a:pPr>
                      <a:r>
                        <a:rPr lang="es-ES_tradnl" sz="900">
                          <a:effectLst/>
                        </a:rPr>
                        <a:t>1</a:t>
                      </a:r>
                      <a:endParaRPr lang="es-EC" sz="1100">
                        <a:effectLst/>
                        <a:latin typeface="Calibri"/>
                        <a:ea typeface="Calibri"/>
                        <a:cs typeface="Times New Roman"/>
                      </a:endParaRPr>
                    </a:p>
                  </a:txBody>
                  <a:tcPr marL="0" marR="0" marT="0" marB="0" anchor="ctr"/>
                </a:tc>
                <a:tc>
                  <a:txBody>
                    <a:bodyPr/>
                    <a:lstStyle/>
                    <a:p>
                      <a:pPr marL="38100" marR="38100" algn="r">
                        <a:lnSpc>
                          <a:spcPct val="100000"/>
                        </a:lnSpc>
                        <a:spcBef>
                          <a:spcPts val="0"/>
                        </a:spcBef>
                        <a:spcAft>
                          <a:spcPts val="0"/>
                        </a:spcAft>
                      </a:pPr>
                      <a:r>
                        <a:rPr lang="es-ES_tradnl" sz="900">
                          <a:effectLst/>
                        </a:rPr>
                        <a:t>.783</a:t>
                      </a:r>
                      <a:r>
                        <a:rPr lang="es-ES_tradnl" sz="900" baseline="30000">
                          <a:effectLst/>
                        </a:rPr>
                        <a:t>**</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00000"/>
                        </a:lnSpc>
                        <a:spcBef>
                          <a:spcPts val="0"/>
                        </a:spcBef>
                        <a:spcAft>
                          <a:spcPts val="0"/>
                        </a:spcAft>
                      </a:pPr>
                      <a:r>
                        <a:rPr lang="es-ES_tradnl" sz="900">
                          <a:effectLst/>
                        </a:rPr>
                        <a:t>Sig. (bilateral)</a:t>
                      </a:r>
                      <a:endParaRPr lang="es-EC" sz="1100">
                        <a:effectLst/>
                        <a:latin typeface="Calibri"/>
                        <a:ea typeface="Calibri"/>
                        <a:cs typeface="Times New Roman"/>
                      </a:endParaRPr>
                    </a:p>
                  </a:txBody>
                  <a:tcPr marL="0" marR="0" marT="0" marB="0"/>
                </a:tc>
                <a:tc>
                  <a:txBody>
                    <a:bodyPr/>
                    <a:lstStyle/>
                    <a:p>
                      <a:pPr marL="0" marR="0">
                        <a:lnSpc>
                          <a:spcPct val="10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0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00000"/>
                        </a:lnSpc>
                        <a:spcBef>
                          <a:spcPts val="0"/>
                        </a:spcBef>
                        <a:spcAft>
                          <a:spcPts val="0"/>
                        </a:spcAft>
                      </a:pPr>
                      <a:r>
                        <a:rPr lang="es-ES_tradnl"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00000"/>
                        </a:lnSpc>
                        <a:spcBef>
                          <a:spcPts val="0"/>
                        </a:spcBef>
                        <a:spcAft>
                          <a:spcPts val="0"/>
                        </a:spcAft>
                      </a:pPr>
                      <a:r>
                        <a:rPr lang="es-ES_tradnl" sz="900">
                          <a:effectLst/>
                        </a:rPr>
                        <a:t>320</a:t>
                      </a:r>
                      <a:endParaRPr lang="es-EC" sz="1100">
                        <a:effectLst/>
                        <a:latin typeface="Calibri"/>
                        <a:ea typeface="Calibri"/>
                        <a:cs typeface="Times New Roman"/>
                      </a:endParaRPr>
                    </a:p>
                  </a:txBody>
                  <a:tcPr marL="0" marR="0" marT="0" marB="0" anchor="ctr"/>
                </a:tc>
                <a:tc>
                  <a:txBody>
                    <a:bodyPr/>
                    <a:lstStyle/>
                    <a:p>
                      <a:pPr marL="38100" marR="38100" algn="r">
                        <a:lnSpc>
                          <a:spcPct val="100000"/>
                        </a:lnSpc>
                        <a:spcBef>
                          <a:spcPts val="0"/>
                        </a:spcBef>
                        <a:spcAft>
                          <a:spcPts val="0"/>
                        </a:spcAft>
                      </a:pPr>
                      <a:r>
                        <a:rPr lang="es-ES_tradnl" sz="900">
                          <a:effectLst/>
                        </a:rPr>
                        <a:t>320</a:t>
                      </a:r>
                      <a:endParaRPr lang="es-EC" sz="1100">
                        <a:effectLst/>
                        <a:latin typeface="Calibri"/>
                        <a:ea typeface="Calibri"/>
                        <a:cs typeface="Times New Roman"/>
                      </a:endParaRPr>
                    </a:p>
                  </a:txBody>
                  <a:tcPr marL="0" marR="0" marT="0" marB="0" anchor="ctr"/>
                </a:tc>
              </a:tr>
              <a:tr h="0">
                <a:tc rowSpan="3">
                  <a:txBody>
                    <a:bodyPr/>
                    <a:lstStyle/>
                    <a:p>
                      <a:pPr marL="38100" marR="38100">
                        <a:lnSpc>
                          <a:spcPct val="100000"/>
                        </a:lnSpc>
                        <a:spcBef>
                          <a:spcPts val="0"/>
                        </a:spcBef>
                        <a:spcAft>
                          <a:spcPts val="0"/>
                        </a:spcAft>
                      </a:pPr>
                      <a:r>
                        <a:rPr lang="es-ES_tradnl" sz="900">
                          <a:effectLst/>
                        </a:rPr>
                        <a:t>¿Que beneficios recibe del estado o municipio?</a:t>
                      </a:r>
                      <a:endParaRPr lang="es-EC" sz="1100">
                        <a:effectLst/>
                        <a:latin typeface="Calibri"/>
                        <a:ea typeface="Calibri"/>
                        <a:cs typeface="Times New Roman"/>
                      </a:endParaRPr>
                    </a:p>
                  </a:txBody>
                  <a:tcPr marL="0" marR="0" marT="0" marB="0"/>
                </a:tc>
                <a:tc>
                  <a:txBody>
                    <a:bodyPr/>
                    <a:lstStyle/>
                    <a:p>
                      <a:pPr marL="38100" marR="38100">
                        <a:lnSpc>
                          <a:spcPct val="100000"/>
                        </a:lnSpc>
                        <a:spcBef>
                          <a:spcPts val="0"/>
                        </a:spcBef>
                        <a:spcAft>
                          <a:spcPts val="0"/>
                        </a:spcAft>
                      </a:pPr>
                      <a:r>
                        <a:rPr lang="es-ES_tradnl"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00000"/>
                        </a:lnSpc>
                        <a:spcBef>
                          <a:spcPts val="0"/>
                        </a:spcBef>
                        <a:spcAft>
                          <a:spcPts val="0"/>
                        </a:spcAft>
                      </a:pPr>
                      <a:r>
                        <a:rPr lang="es-ES_tradnl" sz="900">
                          <a:effectLst/>
                        </a:rPr>
                        <a:t>.783</a:t>
                      </a:r>
                      <a:r>
                        <a:rPr lang="es-ES_tradnl" sz="900" baseline="30000">
                          <a:effectLst/>
                        </a:rPr>
                        <a:t>**</a:t>
                      </a:r>
                      <a:endParaRPr lang="es-EC" sz="1100">
                        <a:effectLst/>
                        <a:latin typeface="Calibri"/>
                        <a:ea typeface="Calibri"/>
                        <a:cs typeface="Times New Roman"/>
                      </a:endParaRPr>
                    </a:p>
                  </a:txBody>
                  <a:tcPr marL="0" marR="0" marT="0" marB="0" anchor="ctr"/>
                </a:tc>
                <a:tc>
                  <a:txBody>
                    <a:bodyPr/>
                    <a:lstStyle/>
                    <a:p>
                      <a:pPr marL="38100" marR="38100" algn="r">
                        <a:lnSpc>
                          <a:spcPct val="100000"/>
                        </a:lnSpc>
                        <a:spcBef>
                          <a:spcPts val="0"/>
                        </a:spcBef>
                        <a:spcAft>
                          <a:spcPts val="0"/>
                        </a:spcAft>
                      </a:pPr>
                      <a:r>
                        <a:rPr lang="es-ES_tradnl" sz="900">
                          <a:effectLst/>
                        </a:rPr>
                        <a:t>1</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00000"/>
                        </a:lnSpc>
                        <a:spcBef>
                          <a:spcPts val="0"/>
                        </a:spcBef>
                        <a:spcAft>
                          <a:spcPts val="0"/>
                        </a:spcAft>
                      </a:pPr>
                      <a:r>
                        <a:rPr lang="es-ES_tradnl"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0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c>
                  <a:txBody>
                    <a:bodyPr/>
                    <a:lstStyle/>
                    <a:p>
                      <a:pPr marL="0" marR="0">
                        <a:lnSpc>
                          <a:spcPct val="10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00000"/>
                        </a:lnSpc>
                        <a:spcBef>
                          <a:spcPts val="0"/>
                        </a:spcBef>
                        <a:spcAft>
                          <a:spcPts val="0"/>
                        </a:spcAft>
                      </a:pPr>
                      <a:r>
                        <a:rPr lang="es-ES_tradnl"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00000"/>
                        </a:lnSpc>
                        <a:spcBef>
                          <a:spcPts val="0"/>
                        </a:spcBef>
                        <a:spcAft>
                          <a:spcPts val="0"/>
                        </a:spcAft>
                      </a:pPr>
                      <a:r>
                        <a:rPr lang="es-ES_tradnl" sz="900">
                          <a:effectLst/>
                        </a:rPr>
                        <a:t>320</a:t>
                      </a:r>
                      <a:endParaRPr lang="es-EC" sz="1100">
                        <a:effectLst/>
                        <a:latin typeface="Calibri"/>
                        <a:ea typeface="Calibri"/>
                        <a:cs typeface="Times New Roman"/>
                      </a:endParaRPr>
                    </a:p>
                  </a:txBody>
                  <a:tcPr marL="0" marR="0" marT="0" marB="0" anchor="ctr"/>
                </a:tc>
                <a:tc>
                  <a:txBody>
                    <a:bodyPr/>
                    <a:lstStyle/>
                    <a:p>
                      <a:pPr marL="38100" marR="38100" algn="r">
                        <a:lnSpc>
                          <a:spcPct val="100000"/>
                        </a:lnSpc>
                        <a:spcBef>
                          <a:spcPts val="0"/>
                        </a:spcBef>
                        <a:spcAft>
                          <a:spcPts val="0"/>
                        </a:spcAft>
                      </a:pPr>
                      <a:r>
                        <a:rPr lang="es-ES_tradnl" sz="900">
                          <a:effectLst/>
                        </a:rPr>
                        <a:t>320</a:t>
                      </a:r>
                      <a:endParaRPr lang="es-EC" sz="1100">
                        <a:effectLst/>
                        <a:latin typeface="Calibri"/>
                        <a:ea typeface="Calibri"/>
                        <a:cs typeface="Times New Roman"/>
                      </a:endParaRPr>
                    </a:p>
                  </a:txBody>
                  <a:tcPr marL="0" marR="0" marT="0" marB="0" anchor="ctr"/>
                </a:tc>
              </a:tr>
              <a:tr h="0">
                <a:tc gridSpan="4">
                  <a:txBody>
                    <a:bodyPr/>
                    <a:lstStyle/>
                    <a:p>
                      <a:pPr marL="38100" marR="38100">
                        <a:lnSpc>
                          <a:spcPct val="100000"/>
                        </a:lnSpc>
                        <a:spcBef>
                          <a:spcPts val="0"/>
                        </a:spcBef>
                        <a:spcAft>
                          <a:spcPts val="0"/>
                        </a:spcAft>
                      </a:pPr>
                      <a:r>
                        <a:rPr lang="es-ES_tradnl" sz="900" dirty="0">
                          <a:effectLst/>
                        </a:rPr>
                        <a:t>**. La correlación es significativa en el nivel 0,01 (2 colas).</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Rectangle 1"/>
          <p:cNvSpPr>
            <a:spLocks noChangeArrowheads="1"/>
          </p:cNvSpPr>
          <p:nvPr/>
        </p:nvSpPr>
        <p:spPr bwMode="auto">
          <a:xfrm>
            <a:off x="438708" y="1356625"/>
            <a:ext cx="1423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C" sz="1200" b="1" i="1"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T</a:t>
            </a:r>
            <a:r>
              <a:rPr kumimoji="0" lang="es-ES_tradnl" altLang="es-EC" sz="1200" b="1" i="1" u="none" strike="noStrike" cap="none" normalizeH="0" baseline="0" dirty="0" smtClean="0" bmk="">
                <a:ln>
                  <a:noFill/>
                </a:ln>
                <a:solidFill>
                  <a:schemeClr val="tx1"/>
                </a:solidFill>
                <a:effectLst/>
                <a:latin typeface="Dosis" panose="020B0604020202020204" charset="0"/>
                <a:ea typeface="Calibri" pitchFamily="34" charset="0"/>
                <a:cs typeface="Times New Roman" pitchFamily="18" charset="0"/>
              </a:rPr>
              <a:t>abla </a:t>
            </a:r>
            <a:r>
              <a:rPr kumimoji="0" lang="es-ES_tradnl" altLang="es-EC" sz="1200" b="1" i="1" u="none" strike="noStrike" cap="none" normalizeH="0" baseline="0" dirty="0" smtClean="0" bmk="_Toc518039709">
                <a:ln>
                  <a:noFill/>
                </a:ln>
                <a:solidFill>
                  <a:schemeClr val="tx1"/>
                </a:solidFill>
                <a:effectLst/>
                <a:latin typeface="Dosis" panose="020B0604020202020204" charset="0"/>
                <a:ea typeface="Calibri" pitchFamily="34" charset="0"/>
                <a:cs typeface="Times New Roman" pitchFamily="18" charset="0"/>
              </a:rPr>
              <a:t>26 </a:t>
            </a:r>
            <a:r>
              <a:rPr kumimoji="0" lang="es-ES_tradnl" altLang="es-EC" sz="1200" b="0" i="1" u="none" strike="noStrike" cap="none" normalizeH="0" baseline="0" dirty="0" smtClean="0" bmk="_Toc518039709">
                <a:ln>
                  <a:noFill/>
                </a:ln>
                <a:solidFill>
                  <a:schemeClr val="tx1"/>
                </a:solidFill>
                <a:effectLst/>
                <a:latin typeface="Dosis" panose="020B0604020202020204" charset="0"/>
                <a:ea typeface="Calibri" pitchFamily="34" charset="0"/>
                <a:cs typeface="Times New Roman" pitchFamily="18" charset="0"/>
              </a:rPr>
              <a:t>Correlación</a:t>
            </a:r>
            <a:endParaRPr kumimoji="0" lang="es-EC" altLang="es-EC" sz="600" b="0" i="0" u="none" strike="noStrike" cap="none" normalizeH="0" baseline="0" dirty="0" smtClean="0">
              <a:ln>
                <a:noFill/>
              </a:ln>
              <a:solidFill>
                <a:schemeClr val="tx1"/>
              </a:solidFill>
              <a:effectLst/>
              <a:latin typeface="Dosis" panose="020B0604020202020204" charset="0"/>
              <a:cs typeface="Arial" pitchFamily="34" charset="0"/>
            </a:endParaRPr>
          </a:p>
        </p:txBody>
      </p:sp>
      <p:sp>
        <p:nvSpPr>
          <p:cNvPr id="6" name="5 Rectángulo"/>
          <p:cNvSpPr/>
          <p:nvPr/>
        </p:nvSpPr>
        <p:spPr>
          <a:xfrm>
            <a:off x="5449389" y="3387303"/>
            <a:ext cx="3200400"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_tradnl" sz="1100" b="1" dirty="0">
                <a:latin typeface="Dosis" panose="020B0604020202020204" charset="0"/>
              </a:rPr>
              <a:t>Análisis ejecutivo:</a:t>
            </a:r>
            <a:endParaRPr lang="es-EC" sz="1100" dirty="0">
              <a:latin typeface="Dosis" panose="020B0604020202020204" charset="0"/>
            </a:endParaRPr>
          </a:p>
          <a:p>
            <a:r>
              <a:rPr lang="es-EC" sz="1100" dirty="0">
                <a:latin typeface="Dosis" panose="020B0604020202020204" charset="0"/>
              </a:rPr>
              <a:t>De acuerdo al análisis de las variables se puede determinar que existe una correlación media con el valor de </a:t>
            </a:r>
            <a:r>
              <a:rPr lang="es-EC" sz="1100" dirty="0" smtClean="0">
                <a:latin typeface="Dosis" panose="020B0604020202020204" charset="0"/>
              </a:rPr>
              <a:t>0.783</a:t>
            </a:r>
            <a:r>
              <a:rPr lang="es-EC" sz="1100" dirty="0">
                <a:latin typeface="Dosis" panose="020B0604020202020204" charset="0"/>
              </a:rPr>
              <a:t>.</a:t>
            </a:r>
          </a:p>
        </p:txBody>
      </p:sp>
      <p:sp>
        <p:nvSpPr>
          <p:cNvPr id="7" name="6 Rectángulo"/>
          <p:cNvSpPr/>
          <p:nvPr/>
        </p:nvSpPr>
        <p:spPr>
          <a:xfrm>
            <a:off x="5449389" y="1633624"/>
            <a:ext cx="3542211" cy="1277273"/>
          </a:xfrm>
          <a:prstGeom prst="rect">
            <a:avLst/>
          </a:prstGeom>
        </p:spPr>
        <p:txBody>
          <a:bodyPr wrap="square">
            <a:spAutoFit/>
          </a:bodyPr>
          <a:lstStyle/>
          <a:p>
            <a:r>
              <a:rPr lang="es-ES_tradnl" sz="1100" dirty="0" err="1"/>
              <a:t>Yc</a:t>
            </a:r>
            <a:r>
              <a:rPr lang="es-ES_tradnl" sz="1100" dirty="0"/>
              <a:t>= a + </a:t>
            </a:r>
            <a:r>
              <a:rPr lang="es-ES_tradnl" sz="1100" dirty="0" err="1"/>
              <a:t>bX</a:t>
            </a:r>
            <a:endParaRPr lang="es-EC" sz="1100" dirty="0"/>
          </a:p>
          <a:p>
            <a:r>
              <a:rPr lang="es-ES_tradnl" sz="1100" dirty="0" err="1"/>
              <a:t>Yc</a:t>
            </a:r>
            <a:r>
              <a:rPr lang="es-ES_tradnl" sz="1100" dirty="0"/>
              <a:t>=  2.906 + (-0.698) (2)</a:t>
            </a:r>
            <a:endParaRPr lang="es-EC" sz="1100" dirty="0"/>
          </a:p>
          <a:p>
            <a:r>
              <a:rPr lang="es-ES_tradnl" sz="1100" dirty="0" err="1"/>
              <a:t>Yc</a:t>
            </a:r>
            <a:r>
              <a:rPr lang="es-ES_tradnl" sz="1100" dirty="0"/>
              <a:t>= 1.51</a:t>
            </a:r>
            <a:endParaRPr lang="es-EC" sz="1100" dirty="0"/>
          </a:p>
          <a:p>
            <a:r>
              <a:rPr lang="es-ES_tradnl" sz="1100" dirty="0"/>
              <a:t>Realizando el cruce de variables ¿Cuáles su nivel de estudio? (variable dependiente), ¿Cuál es la razón por la que decidió realizar esta actividad? (variable independiente).</a:t>
            </a:r>
            <a:endParaRPr lang="es-EC" sz="1100" dirty="0"/>
          </a:p>
        </p:txBody>
      </p:sp>
      <p:sp>
        <p:nvSpPr>
          <p:cNvPr id="15" name="Cuadro de texto 36"/>
          <p:cNvSpPr txBox="1">
            <a:spLocks noChangeArrowheads="1"/>
          </p:cNvSpPr>
          <p:nvPr/>
        </p:nvSpPr>
        <p:spPr bwMode="auto">
          <a:xfrm>
            <a:off x="304801" y="4656951"/>
            <a:ext cx="49530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C" sz="9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es-ES_tradnl" altLang="es-EC" sz="900" b="1" i="1" u="none" strike="noStrike" cap="none" normalizeH="0" baseline="0" dirty="0" smtClean="0" bmk="">
                <a:ln>
                  <a:noFill/>
                </a:ln>
                <a:solidFill>
                  <a:srgbClr val="000000"/>
                </a:solidFill>
                <a:effectLst/>
                <a:latin typeface="Times New Roman" pitchFamily="18" charset="0"/>
                <a:ea typeface="Calibri" pitchFamily="34" charset="0"/>
                <a:cs typeface="Times New Roman" pitchFamily="18" charset="0"/>
              </a:rPr>
              <a:t>igura </a:t>
            </a:r>
            <a:r>
              <a:rPr kumimoji="0" lang="es-ES_tradnl" altLang="es-EC" sz="900" b="1"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28</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 Correlaci</a:t>
            </a:r>
            <a:r>
              <a:rPr kumimoji="0" lang="es-ES_tradnl" altLang="es-EC" sz="900" b="0" i="1" u="none" strike="noStrike" cap="none" normalizeH="0" baseline="0" dirty="0" smtClean="0" bmk="_Toc518859378">
                <a:ln>
                  <a:noFill/>
                </a:ln>
                <a:solidFill>
                  <a:srgbClr val="000000"/>
                </a:solidFill>
                <a:effectLst/>
                <a:latin typeface="Calibri"/>
                <a:ea typeface="Calibri" pitchFamily="34" charset="0"/>
                <a:cs typeface="Times New Roman" pitchFamily="18" charset="0"/>
              </a:rPr>
              <a:t>ó</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n, </a:t>
            </a:r>
            <a:r>
              <a:rPr kumimoji="0" lang="es-ES_tradnl" altLang="es-EC" sz="900" b="0" i="1" u="none" strike="noStrike" cap="none" normalizeH="0" baseline="0" dirty="0" smtClean="0" bmk="_Toc518859378">
                <a:ln>
                  <a:noFill/>
                </a:ln>
                <a:solidFill>
                  <a:srgbClr val="000000"/>
                </a:solidFill>
                <a:effectLst/>
                <a:latin typeface="Calibri"/>
                <a:ea typeface="Calibri" pitchFamily="34" charset="0"/>
                <a:cs typeface="Times New Roman" pitchFamily="18" charset="0"/>
              </a:rPr>
              <a:t>¿</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Conoce usted las normas </a:t>
            </a:r>
            <a:r>
              <a:rPr kumimoji="0" lang="es-ES_tradnl" altLang="es-EC" sz="7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vigentes</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 del DMQ para estas actividades? </a:t>
            </a:r>
            <a:r>
              <a:rPr kumimoji="0" lang="es-ES_tradnl" altLang="es-EC" sz="900" b="0" i="1" u="none" strike="noStrike" cap="none" normalizeH="0" baseline="0" dirty="0" smtClean="0" bmk="_Toc518859378">
                <a:ln>
                  <a:noFill/>
                </a:ln>
                <a:solidFill>
                  <a:srgbClr val="000000"/>
                </a:solidFill>
                <a:effectLst/>
                <a:latin typeface="Calibri"/>
                <a:ea typeface="Calibri" pitchFamily="34" charset="0"/>
                <a:cs typeface="Times New Roman" pitchFamily="18" charset="0"/>
              </a:rPr>
              <a:t>¿</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Qu</a:t>
            </a:r>
            <a:r>
              <a:rPr kumimoji="0" lang="es-ES_tradnl" altLang="es-EC" sz="900" b="0" i="1" u="none" strike="noStrike" cap="none" normalizeH="0" baseline="0" dirty="0" smtClean="0" bmk="_Toc518859378">
                <a:ln>
                  <a:noFill/>
                </a:ln>
                <a:solidFill>
                  <a:srgbClr val="000000"/>
                </a:solidFill>
                <a:effectLst/>
                <a:latin typeface="Calibri"/>
                <a:ea typeface="Calibri" pitchFamily="34" charset="0"/>
                <a:cs typeface="Times New Roman" pitchFamily="18" charset="0"/>
              </a:rPr>
              <a:t>é</a:t>
            </a:r>
            <a:r>
              <a:rPr kumimoji="0" lang="es-ES_tradnl" altLang="es-EC" sz="9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 beneficios recibe del estado o municipio</a:t>
            </a:r>
            <a:r>
              <a:rPr kumimoji="0" lang="es-ES_tradnl" altLang="es-EC" sz="600" b="0" i="1" u="none" strike="noStrike" cap="none" normalizeH="0" baseline="0" dirty="0" smtClean="0" bmk="_Toc518859378">
                <a:ln>
                  <a:noFill/>
                </a:ln>
                <a:solidFill>
                  <a:srgbClr val="000000"/>
                </a:solidFill>
                <a:effectLst/>
                <a:latin typeface="Times New Roman" pitchFamily="18" charset="0"/>
                <a:ea typeface="Calibri" pitchFamily="34" charset="0"/>
                <a:cs typeface="Times New Roman" pitchFamily="18" charset="0"/>
              </a:rPr>
              <a:t>?</a:t>
            </a:r>
            <a:endParaRPr kumimoji="0" lang="es-ES_tradnl" alt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32 Flecha izquierda y derecha"/>
          <p:cNvSpPr/>
          <p:nvPr/>
        </p:nvSpPr>
        <p:spPr>
          <a:xfrm>
            <a:off x="479424" y="3945514"/>
            <a:ext cx="4549776" cy="3075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ES_tradnl" b="1" dirty="0" smtClean="0"/>
              <a:t>-1</a:t>
            </a:r>
            <a:r>
              <a:rPr lang="es-ES_tradnl" b="1" dirty="0"/>
              <a:t>	</a:t>
            </a:r>
            <a:endParaRPr lang="es-EC" dirty="0"/>
          </a:p>
        </p:txBody>
      </p:sp>
      <p:cxnSp>
        <p:nvCxnSpPr>
          <p:cNvPr id="17" name="16 Conector recto de flecha"/>
          <p:cNvCxnSpPr/>
          <p:nvPr/>
        </p:nvCxnSpPr>
        <p:spPr>
          <a:xfrm>
            <a:off x="3581400" y="3910188"/>
            <a:ext cx="9525" cy="2667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itchFamily="34" charset="0"/>
                <a:cs typeface="Arial" pitchFamily="34" charset="0"/>
              </a:rPr>
              <a:t/>
            </a:r>
            <a:br>
              <a:rPr kumimoji="0" lang="es-EC" altLang="es-EC" sz="18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4 Rectángulo"/>
          <p:cNvSpPr/>
          <p:nvPr/>
        </p:nvSpPr>
        <p:spPr>
          <a:xfrm>
            <a:off x="304801" y="3638549"/>
            <a:ext cx="4953000" cy="914401"/>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22 Rectángulo"/>
          <p:cNvSpPr/>
          <p:nvPr/>
        </p:nvSpPr>
        <p:spPr>
          <a:xfrm>
            <a:off x="4539351" y="3994424"/>
            <a:ext cx="388248" cy="307777"/>
          </a:xfrm>
          <a:prstGeom prst="rect">
            <a:avLst/>
          </a:prstGeom>
        </p:spPr>
        <p:txBody>
          <a:bodyPr wrap="none">
            <a:spAutoFit/>
          </a:bodyPr>
          <a:lstStyle/>
          <a:p>
            <a:r>
              <a:rPr lang="es-ES_tradnl" b="1" dirty="0">
                <a:solidFill>
                  <a:schemeClr val="bg1"/>
                </a:solidFill>
              </a:rPr>
              <a:t>+1</a:t>
            </a:r>
            <a:endParaRPr lang="es-EC" dirty="0">
              <a:solidFill>
                <a:schemeClr val="bg1"/>
              </a:solidFill>
            </a:endParaRPr>
          </a:p>
        </p:txBody>
      </p:sp>
      <p:sp>
        <p:nvSpPr>
          <p:cNvPr id="24" name="23 Rectángulo"/>
          <p:cNvSpPr/>
          <p:nvPr/>
        </p:nvSpPr>
        <p:spPr>
          <a:xfrm>
            <a:off x="2419459" y="3945514"/>
            <a:ext cx="284052" cy="307777"/>
          </a:xfrm>
          <a:prstGeom prst="rect">
            <a:avLst/>
          </a:prstGeom>
        </p:spPr>
        <p:txBody>
          <a:bodyPr wrap="none">
            <a:spAutoFit/>
          </a:bodyPr>
          <a:lstStyle/>
          <a:p>
            <a:r>
              <a:rPr lang="es-ES_tradnl" b="1" dirty="0">
                <a:solidFill>
                  <a:schemeClr val="bg1"/>
                </a:solidFill>
              </a:rPr>
              <a:t>0</a:t>
            </a:r>
            <a:endParaRPr lang="es-EC" dirty="0">
              <a:solidFill>
                <a:schemeClr val="bg1"/>
              </a:solidFill>
            </a:endParaRPr>
          </a:p>
        </p:txBody>
      </p:sp>
      <p:sp>
        <p:nvSpPr>
          <p:cNvPr id="25" name="24 Rectángulo"/>
          <p:cNvSpPr/>
          <p:nvPr/>
        </p:nvSpPr>
        <p:spPr>
          <a:xfrm>
            <a:off x="3299819" y="4213098"/>
            <a:ext cx="582211" cy="307777"/>
          </a:xfrm>
          <a:prstGeom prst="rect">
            <a:avLst/>
          </a:prstGeom>
        </p:spPr>
        <p:txBody>
          <a:bodyPr wrap="none">
            <a:spAutoFit/>
          </a:bodyPr>
          <a:lstStyle/>
          <a:p>
            <a:r>
              <a:rPr lang="es-ES_tradnl" b="1" dirty="0"/>
              <a:t> 0.78</a:t>
            </a:r>
            <a:endParaRPr lang="es-EC" dirty="0"/>
          </a:p>
        </p:txBody>
      </p:sp>
    </p:spTree>
    <p:extLst>
      <p:ext uri="{BB962C8B-B14F-4D97-AF65-F5344CB8AC3E}">
        <p14:creationId xmlns:p14="http://schemas.microsoft.com/office/powerpoint/2010/main" val="2987802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latin typeface="Dosis" panose="020B0604020202020204" charset="0"/>
              </a:rPr>
              <a:t>CHI Cuadrado</a:t>
            </a:r>
            <a:br>
              <a:rPr lang="es-EC" dirty="0">
                <a:latin typeface="Dosis" panose="020B0604020202020204" charset="0"/>
              </a:rPr>
            </a:br>
            <a:endParaRPr lang="es-EC" dirty="0">
              <a:latin typeface="Dosis" panose="020B0604020202020204" charset="0"/>
            </a:endParaRPr>
          </a:p>
        </p:txBody>
      </p:sp>
      <p:sp>
        <p:nvSpPr>
          <p:cNvPr id="3" name="2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22</a:t>
            </a:fld>
            <a:endParaRPr lang="es-EC">
              <a:latin typeface="Dosis" panose="020B060402020202020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36573585"/>
              </p:ext>
            </p:extLst>
          </p:nvPr>
        </p:nvGraphicFramePr>
        <p:xfrm>
          <a:off x="381000" y="1504950"/>
          <a:ext cx="3962399" cy="2880360"/>
        </p:xfrm>
        <a:graphic>
          <a:graphicData uri="http://schemas.openxmlformats.org/drawingml/2006/table">
            <a:tbl>
              <a:tblPr>
                <a:tableStyleId>{A1CBB537-76DA-4C58-B7C8-3FF200204BAE}</a:tableStyleId>
              </a:tblPr>
              <a:tblGrid>
                <a:gridCol w="932628"/>
                <a:gridCol w="932628"/>
                <a:gridCol w="1106702"/>
                <a:gridCol w="990441"/>
              </a:tblGrid>
              <a:tr h="0">
                <a:tc gridSpan="4">
                  <a:txBody>
                    <a:bodyPr/>
                    <a:lstStyle/>
                    <a:p>
                      <a:pPr marL="38100" marR="38100" algn="ctr">
                        <a:lnSpc>
                          <a:spcPct val="150000"/>
                        </a:lnSpc>
                        <a:spcBef>
                          <a:spcPts val="0"/>
                        </a:spcBef>
                        <a:spcAft>
                          <a:spcPts val="0"/>
                        </a:spcAft>
                      </a:pPr>
                      <a:r>
                        <a:rPr lang="es-ES_tradnl" sz="900" dirty="0">
                          <a:effectLst/>
                        </a:rPr>
                        <a:t>Estadísticos de prueba</a:t>
                      </a:r>
                      <a:endParaRPr lang="es-EC" sz="11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marL="0" marR="0">
                        <a:lnSpc>
                          <a:spcPct val="150000"/>
                        </a:lnSpc>
                        <a:spcBef>
                          <a:spcPts val="0"/>
                        </a:spcBef>
                        <a:spcAft>
                          <a:spcPts val="0"/>
                        </a:spcAft>
                      </a:pPr>
                      <a:r>
                        <a:rPr lang="es-ES_tradnl" sz="1200">
                          <a:effectLst/>
                        </a:rPr>
                        <a:t> </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¿Qué productos se dedica a vender?</a:t>
                      </a:r>
                      <a:endParaRPr lang="es-EC" sz="110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dirty="0">
                          <a:effectLst/>
                        </a:rPr>
                        <a:t>¿Qué lugares frecuenta para realizar la actividad?</a:t>
                      </a:r>
                      <a:endParaRPr lang="es-EC" sz="1100" dirty="0">
                        <a:effectLst/>
                        <a:latin typeface="Calibri"/>
                        <a:ea typeface="Calibri"/>
                        <a:cs typeface="Times New Roman"/>
                      </a:endParaRPr>
                    </a:p>
                  </a:txBody>
                  <a:tcPr marL="0" marR="0" marT="0" marB="0" anchor="b"/>
                </a:tc>
                <a:tc>
                  <a:txBody>
                    <a:bodyPr/>
                    <a:lstStyle/>
                    <a:p>
                      <a:pPr marL="38100" marR="38100" algn="ctr">
                        <a:lnSpc>
                          <a:spcPct val="150000"/>
                        </a:lnSpc>
                        <a:spcBef>
                          <a:spcPts val="0"/>
                        </a:spcBef>
                        <a:spcAft>
                          <a:spcPts val="0"/>
                        </a:spcAft>
                      </a:pPr>
                      <a:r>
                        <a:rPr lang="es-ES_tradnl" sz="900">
                          <a:effectLst/>
                        </a:rPr>
                        <a:t>¿Cuál es su promedio de venta?</a:t>
                      </a:r>
                      <a:endParaRPr lang="es-EC" sz="1100">
                        <a:effectLst/>
                        <a:latin typeface="Calibri"/>
                        <a:ea typeface="Calibri"/>
                        <a:cs typeface="Times New Roman"/>
                      </a:endParaRPr>
                    </a:p>
                  </a:txBody>
                  <a:tcPr marL="0" marR="0" marT="0" marB="0" anchor="b"/>
                </a:tc>
              </a:tr>
              <a:tr h="0">
                <a:tc>
                  <a:txBody>
                    <a:bodyPr/>
                    <a:lstStyle/>
                    <a:p>
                      <a:pPr marL="38100" marR="38100">
                        <a:lnSpc>
                          <a:spcPct val="150000"/>
                        </a:lnSpc>
                        <a:spcBef>
                          <a:spcPts val="0"/>
                        </a:spcBef>
                        <a:spcAft>
                          <a:spcPts val="0"/>
                        </a:spcAft>
                      </a:pPr>
                      <a:r>
                        <a:rPr lang="es-ES_tradnl" sz="900">
                          <a:effectLst/>
                        </a:rPr>
                        <a:t>Chi-cuadrado</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209.550</a:t>
                      </a:r>
                      <a:r>
                        <a:rPr lang="es-ES_tradnl" sz="900" baseline="30000">
                          <a:effectLst/>
                        </a:rPr>
                        <a:t>a</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87.212</a:t>
                      </a:r>
                      <a:r>
                        <a:rPr lang="es-ES_tradnl" sz="900" baseline="30000">
                          <a:effectLst/>
                        </a:rPr>
                        <a:t>b</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142.719</a:t>
                      </a:r>
                      <a:r>
                        <a:rPr lang="es-ES_tradnl" sz="900" baseline="30000">
                          <a:effectLst/>
                        </a:rPr>
                        <a:t>c</a:t>
                      </a:r>
                      <a:endParaRPr lang="es-EC" sz="1100">
                        <a:effectLst/>
                        <a:latin typeface="Calibri"/>
                        <a:ea typeface="Calibri"/>
                        <a:cs typeface="Times New Roman"/>
                      </a:endParaRPr>
                    </a:p>
                  </a:txBody>
                  <a:tcPr marL="0" marR="0" marT="0" marB="0" anchor="ctr"/>
                </a:tc>
              </a:tr>
              <a:tr h="0">
                <a:tc>
                  <a:txBody>
                    <a:bodyPr/>
                    <a:lstStyle/>
                    <a:p>
                      <a:pPr marL="38100" marR="38100">
                        <a:lnSpc>
                          <a:spcPct val="150000"/>
                        </a:lnSpc>
                        <a:spcBef>
                          <a:spcPts val="0"/>
                        </a:spcBef>
                        <a:spcAft>
                          <a:spcPts val="0"/>
                        </a:spcAft>
                      </a:pPr>
                      <a:r>
                        <a:rPr lang="es-ES_tradnl" sz="900">
                          <a:effectLst/>
                        </a:rPr>
                        <a:t>Gl</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7</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5</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4</a:t>
                      </a:r>
                      <a:endParaRPr lang="es-EC" sz="1100">
                        <a:effectLst/>
                        <a:latin typeface="Calibri"/>
                        <a:ea typeface="Calibri"/>
                        <a:cs typeface="Times New Roman"/>
                      </a:endParaRPr>
                    </a:p>
                  </a:txBody>
                  <a:tcPr marL="0" marR="0" marT="0" marB="0" anchor="ctr"/>
                </a:tc>
              </a:tr>
              <a:tr h="0">
                <a:tc>
                  <a:txBody>
                    <a:bodyPr/>
                    <a:lstStyle/>
                    <a:p>
                      <a:pPr marL="38100" marR="38100">
                        <a:lnSpc>
                          <a:spcPct val="150000"/>
                        </a:lnSpc>
                        <a:spcBef>
                          <a:spcPts val="0"/>
                        </a:spcBef>
                        <a:spcAft>
                          <a:spcPts val="0"/>
                        </a:spcAft>
                      </a:pPr>
                      <a:r>
                        <a:rPr lang="es-ES_tradnl" sz="900">
                          <a:effectLst/>
                        </a:rPr>
                        <a:t>Sig. Asintótica</a:t>
                      </a:r>
                      <a:endParaRPr lang="es-EC" sz="1100">
                        <a:effectLst/>
                        <a:latin typeface="Calibri"/>
                        <a:ea typeface="Calibri"/>
                        <a:cs typeface="Times New Roman"/>
                      </a:endParaRPr>
                    </a:p>
                  </a:txBody>
                  <a:tcPr marL="0" marR="0" marT="0" marB="0"/>
                </a:tc>
                <a:tc>
                  <a:txBody>
                    <a:bodyPr/>
                    <a:lstStyle/>
                    <a:p>
                      <a:pPr marL="38100" marR="38100" algn="r">
                        <a:lnSpc>
                          <a:spcPct val="15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c>
                  <a:txBody>
                    <a:bodyPr/>
                    <a:lstStyle/>
                    <a:p>
                      <a:pPr marL="38100" marR="38100" algn="r">
                        <a:lnSpc>
                          <a:spcPct val="150000"/>
                        </a:lnSpc>
                        <a:spcBef>
                          <a:spcPts val="0"/>
                        </a:spcBef>
                        <a:spcAft>
                          <a:spcPts val="0"/>
                        </a:spcAft>
                      </a:pPr>
                      <a:r>
                        <a:rPr lang="es-ES_tradnl" sz="900">
                          <a:effectLst/>
                        </a:rPr>
                        <a:t>.000</a:t>
                      </a:r>
                      <a:endParaRPr lang="es-EC" sz="1100">
                        <a:effectLst/>
                        <a:latin typeface="Calibri"/>
                        <a:ea typeface="Calibri"/>
                        <a:cs typeface="Times New Roman"/>
                      </a:endParaRPr>
                    </a:p>
                  </a:txBody>
                  <a:tcPr marL="0" marR="0" marT="0" marB="0" anchor="ctr"/>
                </a:tc>
              </a:tr>
              <a:tr h="0">
                <a:tc gridSpan="4">
                  <a:txBody>
                    <a:bodyPr/>
                    <a:lstStyle/>
                    <a:p>
                      <a:pPr marL="38100" marR="38100">
                        <a:lnSpc>
                          <a:spcPct val="150000"/>
                        </a:lnSpc>
                        <a:spcBef>
                          <a:spcPts val="0"/>
                        </a:spcBef>
                        <a:spcAft>
                          <a:spcPts val="0"/>
                        </a:spcAft>
                      </a:pPr>
                      <a:r>
                        <a:rPr lang="es-ES_tradnl" sz="900">
                          <a:effectLst/>
                        </a:rPr>
                        <a:t>a. 0 casillas (0.0%) han esperado frecuencias menores que 5. La frecuencia mínima de casilla esperada es 40.0.</a:t>
                      </a:r>
                      <a:endParaRPr lang="es-EC" sz="110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gridSpan="4">
                  <a:txBody>
                    <a:bodyPr/>
                    <a:lstStyle/>
                    <a:p>
                      <a:pPr marL="38100" marR="38100">
                        <a:lnSpc>
                          <a:spcPct val="150000"/>
                        </a:lnSpc>
                        <a:spcBef>
                          <a:spcPts val="0"/>
                        </a:spcBef>
                        <a:spcAft>
                          <a:spcPts val="0"/>
                        </a:spcAft>
                      </a:pPr>
                      <a:r>
                        <a:rPr lang="es-ES_tradnl" sz="900">
                          <a:effectLst/>
                        </a:rPr>
                        <a:t>b. 0 casillas (0.0%) han esperado frecuencias menores que 5. La frecuencia mínima de casilla esperada es 53.3.</a:t>
                      </a:r>
                      <a:endParaRPr lang="es-EC" sz="110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gridSpan="4">
                  <a:txBody>
                    <a:bodyPr/>
                    <a:lstStyle/>
                    <a:p>
                      <a:pPr marL="38100" marR="38100">
                        <a:lnSpc>
                          <a:spcPct val="150000"/>
                        </a:lnSpc>
                        <a:spcBef>
                          <a:spcPts val="0"/>
                        </a:spcBef>
                        <a:spcAft>
                          <a:spcPts val="0"/>
                        </a:spcAft>
                      </a:pPr>
                      <a:r>
                        <a:rPr lang="es-ES_tradnl" sz="900" dirty="0">
                          <a:effectLst/>
                        </a:rPr>
                        <a:t>c. 0 casillas (0.0%) han esperado frecuencias menores que 5. La frecuencia mínima de casilla esperada es 64.0.</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Rectangle 1"/>
          <p:cNvSpPr>
            <a:spLocks noChangeArrowheads="1"/>
          </p:cNvSpPr>
          <p:nvPr/>
        </p:nvSpPr>
        <p:spPr bwMode="auto">
          <a:xfrm>
            <a:off x="4495800" y="1390568"/>
            <a:ext cx="434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C" sz="1200" b="1" i="0"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Ho:</a:t>
            </a:r>
            <a:r>
              <a:rPr kumimoji="0" lang="es-ES_tradnl" altLang="es-EC" sz="1200" b="0" i="0"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 ¿Qué productos se dedica a vender?,  ¿Qué lugares frecuenta para realizar la actividad?, ¿Cuál es su promedio de venta?, es mayor al 5% . Rechazo H0.</a:t>
            </a:r>
            <a:endParaRPr kumimoji="0" lang="es-EC" altLang="es-EC" sz="600" b="0" i="0" u="none" strike="noStrike" cap="none" normalizeH="0" baseline="0" dirty="0" smtClean="0">
              <a:ln>
                <a:noFill/>
              </a:ln>
              <a:solidFill>
                <a:schemeClr val="tx1"/>
              </a:solidFill>
              <a:effectLst/>
              <a:latin typeface="Dosis" panose="020B060402020202020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C" sz="1200" b="1" i="0"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H1: </a:t>
            </a:r>
            <a:r>
              <a:rPr kumimoji="0" lang="es-ES_tradnl" altLang="es-EC" sz="1200" b="0" i="0" u="none" strike="noStrike" cap="none" normalizeH="0" baseline="0" dirty="0" smtClean="0">
                <a:ln>
                  <a:noFill/>
                </a:ln>
                <a:solidFill>
                  <a:schemeClr val="tx1"/>
                </a:solidFill>
                <a:effectLst/>
                <a:latin typeface="Dosis" panose="020B0604020202020204" charset="0"/>
                <a:ea typeface="Calibri" pitchFamily="34" charset="0"/>
                <a:cs typeface="Times New Roman" pitchFamily="18" charset="0"/>
              </a:rPr>
              <a:t>¿Qué productos se dedica a vender?,  ¿Qué lugares frecuenta para realizar la actividad?, ¿Cuál es su promedio de venta?, es menor al 5% . Rechazo H1.</a:t>
            </a:r>
            <a:endParaRPr kumimoji="0" lang="es-EC" altLang="es-EC" sz="600" b="0" i="0" u="none" strike="noStrike" cap="none" normalizeH="0" baseline="0" dirty="0" smtClean="0">
              <a:ln>
                <a:noFill/>
              </a:ln>
              <a:solidFill>
                <a:schemeClr val="tx1"/>
              </a:solidFill>
              <a:effectLst/>
              <a:latin typeface="Dosis" panose="020B0604020202020204" charset="0"/>
              <a:cs typeface="Arial" pitchFamily="34" charset="0"/>
            </a:endParaRPr>
          </a:p>
        </p:txBody>
      </p:sp>
      <p:sp>
        <p:nvSpPr>
          <p:cNvPr id="6" name="5 Rectángulo"/>
          <p:cNvSpPr/>
          <p:nvPr/>
        </p:nvSpPr>
        <p:spPr>
          <a:xfrm>
            <a:off x="4495800" y="3105150"/>
            <a:ext cx="4572000" cy="116955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algn="just" eaLnBrk="0" fontAlgn="base" hangingPunct="0">
              <a:spcBef>
                <a:spcPct val="0"/>
              </a:spcBef>
              <a:spcAft>
                <a:spcPct val="0"/>
              </a:spcAft>
              <a:buClrTx/>
            </a:pPr>
            <a:r>
              <a:rPr lang="es-ES_tradnl" altLang="es-EC" b="1" dirty="0">
                <a:solidFill>
                  <a:schemeClr val="tx1"/>
                </a:solidFill>
                <a:latin typeface="Dosis" panose="020B0604020202020204" charset="0"/>
                <a:ea typeface="Calibri" pitchFamily="34" charset="0"/>
                <a:cs typeface="Times New Roman" pitchFamily="18" charset="0"/>
              </a:rPr>
              <a:t>Análisis </a:t>
            </a:r>
            <a:r>
              <a:rPr lang="es-ES_tradnl" altLang="es-EC" b="1" dirty="0" smtClean="0">
                <a:solidFill>
                  <a:schemeClr val="tx1"/>
                </a:solidFill>
                <a:latin typeface="Dosis" panose="020B0604020202020204" charset="0"/>
                <a:ea typeface="Calibri" pitchFamily="34" charset="0"/>
                <a:cs typeface="Times New Roman" pitchFamily="18" charset="0"/>
              </a:rPr>
              <a:t>ejecutivo:</a:t>
            </a:r>
            <a:endParaRPr lang="es-EC" altLang="es-EC" sz="700" dirty="0" smtClean="0">
              <a:solidFill>
                <a:schemeClr val="tx1"/>
              </a:solidFill>
              <a:latin typeface="Dosis" panose="020B0604020202020204" charset="0"/>
              <a:cs typeface="Arial" pitchFamily="34" charset="0"/>
            </a:endParaRPr>
          </a:p>
          <a:p>
            <a:pPr lvl="0" algn="just" eaLnBrk="0" fontAlgn="base" hangingPunct="0">
              <a:spcBef>
                <a:spcPct val="0"/>
              </a:spcBef>
              <a:spcAft>
                <a:spcPct val="0"/>
              </a:spcAft>
              <a:buClrTx/>
            </a:pPr>
            <a:r>
              <a:rPr lang="es-ES_tradnl" altLang="es-EC" dirty="0" smtClean="0">
                <a:solidFill>
                  <a:schemeClr val="tx1"/>
                </a:solidFill>
                <a:latin typeface="Dosis" panose="020B0604020202020204" charset="0"/>
                <a:ea typeface="Calibri" pitchFamily="34" charset="0"/>
                <a:cs typeface="Times New Roman" pitchFamily="18" charset="0"/>
              </a:rPr>
              <a:t>Se puede </a:t>
            </a:r>
            <a:r>
              <a:rPr lang="es-ES_tradnl" altLang="es-EC" dirty="0">
                <a:solidFill>
                  <a:schemeClr val="tx1"/>
                </a:solidFill>
                <a:latin typeface="Dosis" panose="020B0604020202020204" charset="0"/>
                <a:ea typeface="Calibri" pitchFamily="34" charset="0"/>
                <a:cs typeface="Times New Roman" pitchFamily="18" charset="0"/>
              </a:rPr>
              <a:t>observar que las tres variables seleccionadas, se encuentran dentro de la zona de aceptación, con valores de significancia de 0.000, por tanto se acepta la hipótesis alternativa y se determina que el proyecto es viable.</a:t>
            </a:r>
            <a:endParaRPr lang="es-ES_tradnl" altLang="es-EC" sz="2000" dirty="0">
              <a:solidFill>
                <a:schemeClr val="tx1"/>
              </a:solidFill>
              <a:latin typeface="Dosis" panose="020B0604020202020204" charset="0"/>
              <a:cs typeface="Arial" pitchFamily="34" charset="0"/>
            </a:endParaRPr>
          </a:p>
        </p:txBody>
      </p:sp>
    </p:spTree>
    <p:extLst>
      <p:ext uri="{BB962C8B-B14F-4D97-AF65-F5344CB8AC3E}">
        <p14:creationId xmlns:p14="http://schemas.microsoft.com/office/powerpoint/2010/main" val="4071940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sz="6000" b="1" dirty="0" smtClean="0">
                <a:solidFill>
                  <a:schemeClr val="tx1"/>
                </a:solidFill>
              </a:rPr>
              <a:t>CAPITULO III</a:t>
            </a:r>
            <a:endParaRPr lang="es-EC" sz="6000" b="1" dirty="0">
              <a:solidFill>
                <a:schemeClr val="tx1"/>
              </a:solidFill>
            </a:endParaRPr>
          </a:p>
        </p:txBody>
      </p:sp>
      <p:sp>
        <p:nvSpPr>
          <p:cNvPr id="5" name="4 Subtítulo"/>
          <p:cNvSpPr>
            <a:spLocks noGrp="1"/>
          </p:cNvSpPr>
          <p:nvPr>
            <p:ph type="subTitle" idx="1"/>
          </p:nvPr>
        </p:nvSpPr>
        <p:spPr/>
        <p:txBody>
          <a:bodyPr/>
          <a:lstStyle/>
          <a:p>
            <a:endParaRPr lang="es-EC"/>
          </a:p>
        </p:txBody>
      </p:sp>
      <p:sp>
        <p:nvSpPr>
          <p:cNvPr id="3" name="2 Marcador de número de diapositiva"/>
          <p:cNvSpPr>
            <a:spLocks noGrp="1"/>
          </p:cNvSpPr>
          <p:nvPr>
            <p:ph type="sldNum" idx="4294967295"/>
          </p:nvPr>
        </p:nvSpPr>
        <p:spPr>
          <a:xfrm>
            <a:off x="0" y="0"/>
            <a:ext cx="595313" cy="731838"/>
          </a:xfrm>
        </p:spPr>
        <p:txBody>
          <a:bodyPr/>
          <a:lstStyle/>
          <a:p>
            <a:pPr marL="0" lvl="0" indent="0">
              <a:spcBef>
                <a:spcPts val="0"/>
              </a:spcBef>
              <a:spcAft>
                <a:spcPts val="0"/>
              </a:spcAft>
              <a:buNone/>
            </a:pPr>
            <a:fld id="{00000000-1234-1234-1234-123412341234}" type="slidenum">
              <a:rPr lang="es-EC" smtClean="0"/>
              <a:t>23</a:t>
            </a:fld>
            <a:endParaRPr lang="es-EC"/>
          </a:p>
        </p:txBody>
      </p:sp>
    </p:spTree>
    <p:extLst>
      <p:ext uri="{BB962C8B-B14F-4D97-AF65-F5344CB8AC3E}">
        <p14:creationId xmlns:p14="http://schemas.microsoft.com/office/powerpoint/2010/main" val="3111224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a:t>ESTUDIO TECNICO</a:t>
            </a:r>
            <a:endParaRPr lang="es-EC" dirty="0"/>
          </a:p>
        </p:txBody>
      </p:sp>
      <p:sp>
        <p:nvSpPr>
          <p:cNvPr id="6" name="5 Marcador de texto"/>
          <p:cNvSpPr>
            <a:spLocks noGrp="1"/>
          </p:cNvSpPr>
          <p:nvPr>
            <p:ph type="body" idx="1"/>
          </p:nvPr>
        </p:nvSpPr>
        <p:spPr>
          <a:xfrm>
            <a:off x="545296" y="1985330"/>
            <a:ext cx="3048000" cy="1685820"/>
          </a:xfrm>
        </p:spPr>
        <p:txBody>
          <a:bodyPr/>
          <a:lstStyle/>
          <a:p>
            <a:r>
              <a:rPr lang="es-ES_tradnl" sz="1400" b="1" dirty="0"/>
              <a:t>PROCESO DE COMERCIALIZACIÓNGENERAL DE UN </a:t>
            </a:r>
            <a:r>
              <a:rPr lang="es-ES_tradnl" sz="1400" b="1" dirty="0" smtClean="0"/>
              <a:t>VENDEDOR</a:t>
            </a:r>
            <a:endParaRPr lang="es-EC" sz="1400" dirty="0"/>
          </a:p>
        </p:txBody>
      </p:sp>
      <p:grpSp>
        <p:nvGrpSpPr>
          <p:cNvPr id="9" name="8 Grupo"/>
          <p:cNvGrpSpPr/>
          <p:nvPr/>
        </p:nvGrpSpPr>
        <p:grpSpPr>
          <a:xfrm>
            <a:off x="2286000" y="1068940"/>
            <a:ext cx="6324600" cy="3865010"/>
            <a:chOff x="-1" y="-27410"/>
            <a:chExt cx="6406056" cy="8162417"/>
          </a:xfrm>
        </p:grpSpPr>
        <p:grpSp>
          <p:nvGrpSpPr>
            <p:cNvPr id="10" name="9 Grupo"/>
            <p:cNvGrpSpPr/>
            <p:nvPr/>
          </p:nvGrpSpPr>
          <p:grpSpPr>
            <a:xfrm>
              <a:off x="-1" y="-27410"/>
              <a:ext cx="6214204" cy="7941700"/>
              <a:chOff x="0" y="-65110"/>
              <a:chExt cx="7325995" cy="9362562"/>
            </a:xfrm>
          </p:grpSpPr>
          <p:sp>
            <p:nvSpPr>
              <p:cNvPr id="12" name="11 Terminador"/>
              <p:cNvSpPr/>
              <p:nvPr/>
            </p:nvSpPr>
            <p:spPr>
              <a:xfrm>
                <a:off x="3098800" y="183297"/>
                <a:ext cx="1400810" cy="5461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INICIO</a:t>
                </a:r>
                <a:endParaRPr lang="es-EC" sz="700">
                  <a:effectLst/>
                  <a:latin typeface="Times New Roman"/>
                  <a:ea typeface="Times New Roman"/>
                </a:endParaRPr>
              </a:p>
            </p:txBody>
          </p:sp>
          <p:sp>
            <p:nvSpPr>
              <p:cNvPr id="13" name="12 Rectángulo"/>
              <p:cNvSpPr/>
              <p:nvPr/>
            </p:nvSpPr>
            <p:spPr>
              <a:xfrm>
                <a:off x="5379720" y="1389162"/>
                <a:ext cx="1638935" cy="53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Productos finales</a:t>
                </a:r>
                <a:endParaRPr lang="es-EC" sz="700">
                  <a:effectLst/>
                  <a:latin typeface="Times New Roman"/>
                  <a:ea typeface="Times New Roman"/>
                </a:endParaRPr>
              </a:p>
            </p:txBody>
          </p:sp>
          <p:sp>
            <p:nvSpPr>
              <p:cNvPr id="14" name="13 Rectángulo"/>
              <p:cNvSpPr/>
              <p:nvPr/>
            </p:nvSpPr>
            <p:spPr>
              <a:xfrm>
                <a:off x="2992120" y="2541052"/>
                <a:ext cx="1638935" cy="32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Productos en proceso</a:t>
                </a:r>
                <a:endParaRPr lang="es-EC" sz="700">
                  <a:effectLst/>
                  <a:latin typeface="Times New Roman"/>
                  <a:ea typeface="Times New Roman"/>
                </a:endParaRPr>
              </a:p>
            </p:txBody>
          </p:sp>
          <p:sp>
            <p:nvSpPr>
              <p:cNvPr id="15" name="14 Flecha abajo"/>
              <p:cNvSpPr/>
              <p:nvPr/>
            </p:nvSpPr>
            <p:spPr>
              <a:xfrm>
                <a:off x="2921000" y="4345722"/>
                <a:ext cx="1983105" cy="974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Destino de la comercializaciónzación</a:t>
                </a:r>
                <a:endParaRPr lang="es-EC" sz="700">
                  <a:effectLst/>
                  <a:latin typeface="Times New Roman"/>
                  <a:ea typeface="Times New Roman"/>
                </a:endParaRPr>
              </a:p>
            </p:txBody>
          </p:sp>
          <p:sp>
            <p:nvSpPr>
              <p:cNvPr id="16" name="15 Rectángulo"/>
              <p:cNvSpPr/>
              <p:nvPr/>
            </p:nvSpPr>
            <p:spPr>
              <a:xfrm>
                <a:off x="2647950" y="3265587"/>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Selección y preparación</a:t>
                </a:r>
                <a:endParaRPr lang="es-EC" sz="700">
                  <a:effectLst/>
                  <a:latin typeface="Times New Roman"/>
                  <a:ea typeface="Times New Roman"/>
                </a:endParaRPr>
              </a:p>
            </p:txBody>
          </p:sp>
          <p:sp>
            <p:nvSpPr>
              <p:cNvPr id="17" name="16 Rectángulo"/>
              <p:cNvSpPr/>
              <p:nvPr/>
            </p:nvSpPr>
            <p:spPr>
              <a:xfrm>
                <a:off x="2752725" y="5627787"/>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Elección del medio para la venta</a:t>
                </a:r>
                <a:endParaRPr lang="es-EC" sz="700">
                  <a:effectLst/>
                  <a:latin typeface="Times New Roman"/>
                  <a:ea typeface="Times New Roman"/>
                </a:endParaRPr>
              </a:p>
            </p:txBody>
          </p:sp>
          <p:cxnSp>
            <p:nvCxnSpPr>
              <p:cNvPr id="18" name="17 Conector recto"/>
              <p:cNvCxnSpPr/>
              <p:nvPr/>
            </p:nvCxnSpPr>
            <p:spPr>
              <a:xfrm>
                <a:off x="3752850" y="716697"/>
                <a:ext cx="71120" cy="826516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2669540" y="3835182"/>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Empaque</a:t>
                </a:r>
                <a:endParaRPr lang="es-EC" sz="700">
                  <a:effectLst/>
                  <a:latin typeface="Times New Roman"/>
                  <a:ea typeface="Times New Roman"/>
                </a:endParaRPr>
              </a:p>
            </p:txBody>
          </p:sp>
          <p:cxnSp>
            <p:nvCxnSpPr>
              <p:cNvPr id="20" name="19 Conector recto"/>
              <p:cNvCxnSpPr/>
              <p:nvPr/>
            </p:nvCxnSpPr>
            <p:spPr>
              <a:xfrm>
                <a:off x="4963160" y="1663482"/>
                <a:ext cx="427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angular"/>
              <p:cNvCxnSpPr/>
              <p:nvPr/>
            </p:nvCxnSpPr>
            <p:spPr>
              <a:xfrm flipH="1">
                <a:off x="4999355" y="1924467"/>
                <a:ext cx="1235710" cy="2078355"/>
              </a:xfrm>
              <a:prstGeom prst="bentConnector3">
                <a:avLst>
                  <a:gd name="adj1" fmla="val 2"/>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999355" y="6722527"/>
                <a:ext cx="534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angular"/>
              <p:cNvCxnSpPr/>
              <p:nvPr/>
            </p:nvCxnSpPr>
            <p:spPr>
              <a:xfrm>
                <a:off x="5105400" y="7720112"/>
                <a:ext cx="12700"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23 Conector angular"/>
              <p:cNvCxnSpPr/>
              <p:nvPr/>
            </p:nvCxnSpPr>
            <p:spPr>
              <a:xfrm flipV="1">
                <a:off x="5119370" y="7137817"/>
                <a:ext cx="1305560" cy="1294765"/>
              </a:xfrm>
              <a:prstGeom prst="bentConnector3">
                <a:avLst>
                  <a:gd name="adj1" fmla="val 96372"/>
                </a:avLst>
              </a:prstGeom>
            </p:spPr>
            <p:style>
              <a:lnRef idx="1">
                <a:schemeClr val="accent1"/>
              </a:lnRef>
              <a:fillRef idx="0">
                <a:schemeClr val="accent1"/>
              </a:fillRef>
              <a:effectRef idx="0">
                <a:schemeClr val="accent1"/>
              </a:effectRef>
              <a:fontRef idx="minor">
                <a:schemeClr val="tx1"/>
              </a:fontRef>
            </p:style>
          </p:cxnSp>
          <p:sp>
            <p:nvSpPr>
              <p:cNvPr id="25" name="24 Rombo"/>
              <p:cNvSpPr/>
              <p:nvPr/>
            </p:nvSpPr>
            <p:spPr>
              <a:xfrm>
                <a:off x="2600325" y="6258342"/>
                <a:ext cx="2399030" cy="937895"/>
              </a:xfrm>
              <a:prstGeom prst="diamond">
                <a:avLst/>
              </a:prstGeom>
              <a:solidFill>
                <a:schemeClr val="bg1"/>
              </a:solidFill>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000000"/>
                    </a:solidFill>
                    <a:effectLst/>
                    <a:ea typeface="Calibri"/>
                  </a:rPr>
                  <a:t>¿Planificación de rutas?</a:t>
                </a:r>
                <a:endParaRPr lang="es-EC" sz="700">
                  <a:effectLst/>
                  <a:latin typeface="Times New Roman"/>
                  <a:ea typeface="Times New Roman"/>
                </a:endParaRPr>
              </a:p>
            </p:txBody>
          </p:sp>
          <p:sp>
            <p:nvSpPr>
              <p:cNvPr id="26" name="25 Rectángulo"/>
              <p:cNvSpPr/>
              <p:nvPr/>
            </p:nvSpPr>
            <p:spPr>
              <a:xfrm>
                <a:off x="5546090" y="6591717"/>
                <a:ext cx="17799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Elección del lugar en la ciudad</a:t>
                </a:r>
                <a:endParaRPr lang="es-EC" sz="700">
                  <a:effectLst/>
                  <a:latin typeface="Times New Roman"/>
                  <a:ea typeface="Times New Roman"/>
                </a:endParaRPr>
              </a:p>
            </p:txBody>
          </p:sp>
          <p:sp>
            <p:nvSpPr>
              <p:cNvPr id="27" name="26 Rectángulo"/>
              <p:cNvSpPr/>
              <p:nvPr/>
            </p:nvSpPr>
            <p:spPr>
              <a:xfrm>
                <a:off x="2787650" y="8275102"/>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Promociona producto</a:t>
                </a:r>
                <a:endParaRPr lang="es-EC" sz="700">
                  <a:effectLst/>
                  <a:latin typeface="Times New Roman"/>
                  <a:ea typeface="Times New Roman"/>
                </a:endParaRPr>
              </a:p>
            </p:txBody>
          </p:sp>
          <p:sp>
            <p:nvSpPr>
              <p:cNvPr id="28" name="27 Rectángulo"/>
              <p:cNvSpPr/>
              <p:nvPr/>
            </p:nvSpPr>
            <p:spPr>
              <a:xfrm>
                <a:off x="2788285" y="7562632"/>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Recorrido</a:t>
                </a:r>
                <a:endParaRPr lang="es-EC" sz="700">
                  <a:effectLst/>
                  <a:latin typeface="Times New Roman"/>
                  <a:ea typeface="Times New Roman"/>
                </a:endParaRPr>
              </a:p>
            </p:txBody>
          </p:sp>
          <p:sp>
            <p:nvSpPr>
              <p:cNvPr id="29" name="28 Rectángulo"/>
              <p:cNvSpPr/>
              <p:nvPr/>
            </p:nvSpPr>
            <p:spPr>
              <a:xfrm>
                <a:off x="2788285" y="8964712"/>
                <a:ext cx="2315210" cy="33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a:solidFill>
                      <a:srgbClr val="FFFFFF"/>
                    </a:solidFill>
                    <a:effectLst/>
                    <a:ea typeface="Calibri"/>
                  </a:rPr>
                  <a:t>Venta del producto elaborado o final</a:t>
                </a:r>
                <a:endParaRPr lang="es-EC" sz="700">
                  <a:effectLst/>
                  <a:latin typeface="Times New Roman"/>
                  <a:ea typeface="Times New Roman"/>
                </a:endParaRPr>
              </a:p>
            </p:txBody>
          </p:sp>
          <p:sp>
            <p:nvSpPr>
              <p:cNvPr id="30" name="29 Rombo"/>
              <p:cNvSpPr/>
              <p:nvPr/>
            </p:nvSpPr>
            <p:spPr>
              <a:xfrm>
                <a:off x="2564130" y="1128812"/>
                <a:ext cx="2399030" cy="1151890"/>
              </a:xfrm>
              <a:prstGeom prst="diamond">
                <a:avLst/>
              </a:prstGeom>
              <a:solidFill>
                <a:schemeClr val="bg1"/>
              </a:solidFill>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s-ES_tradnl" sz="700" kern="1200" dirty="0">
                    <a:solidFill>
                      <a:srgbClr val="000000"/>
                    </a:solidFill>
                    <a:effectLst/>
                    <a:ea typeface="Calibri"/>
                  </a:rPr>
                  <a:t>¿Adquirió materia prima?</a:t>
                </a:r>
                <a:endParaRPr lang="es-EC" sz="700" dirty="0">
                  <a:effectLst/>
                  <a:latin typeface="Times New Roman"/>
                  <a:ea typeface="Times New Roman"/>
                </a:endParaRPr>
              </a:p>
            </p:txBody>
          </p:sp>
          <p:sp>
            <p:nvSpPr>
              <p:cNvPr id="31" name="Rectangle 36"/>
              <p:cNvSpPr>
                <a:spLocks noChangeArrowheads="1"/>
              </p:cNvSpPr>
              <p:nvPr/>
            </p:nvSpPr>
            <p:spPr bwMode="auto">
              <a:xfrm>
                <a:off x="0" y="-65110"/>
                <a:ext cx="220586" cy="4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700"/>
              </a:p>
            </p:txBody>
          </p:sp>
        </p:grpSp>
        <p:sp>
          <p:nvSpPr>
            <p:cNvPr id="11" name="10 Rectángulo"/>
            <p:cNvSpPr/>
            <p:nvPr/>
          </p:nvSpPr>
          <p:spPr>
            <a:xfrm>
              <a:off x="1770993" y="0"/>
              <a:ext cx="4635062" cy="8135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700"/>
            </a:p>
          </p:txBody>
        </p:sp>
      </p:grpSp>
      <p:sp>
        <p:nvSpPr>
          <p:cNvPr id="32" name="Cuadro de texto 124"/>
          <p:cNvSpPr txBox="1">
            <a:spLocks noChangeArrowheads="1"/>
          </p:cNvSpPr>
          <p:nvPr/>
        </p:nvSpPr>
        <p:spPr bwMode="auto">
          <a:xfrm>
            <a:off x="692150" y="9191625"/>
            <a:ext cx="344805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C" sz="1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t>
            </a:r>
            <a:r>
              <a:rPr kumimoji="0" lang="es-ES_tradnl" altLang="es-EC" sz="1000" b="0" i="1" u="none" strike="noStrike" cap="none" normalizeH="0" baseline="0" smtClean="0" bmk="">
                <a:ln>
                  <a:noFill/>
                </a:ln>
                <a:solidFill>
                  <a:schemeClr val="tx1"/>
                </a:solidFill>
                <a:effectLst/>
                <a:latin typeface="Times New Roman" pitchFamily="18" charset="0"/>
                <a:ea typeface="Times New Roman" pitchFamily="18" charset="0"/>
                <a:cs typeface="Times New Roman" pitchFamily="18" charset="0"/>
              </a:rPr>
              <a:t>igura </a:t>
            </a:r>
            <a:r>
              <a:rPr kumimoji="0" lang="es-ES_tradnl" altLang="es-EC" sz="1000" b="0" i="1" u="none" strike="noStrike" cap="none" normalizeH="0" baseline="0" smtClean="0" bmk="_Toc518039746">
                <a:ln>
                  <a:noFill/>
                </a:ln>
                <a:solidFill>
                  <a:schemeClr val="tx1"/>
                </a:solidFill>
                <a:effectLst/>
                <a:latin typeface="Times New Roman" pitchFamily="18" charset="0"/>
                <a:ea typeface="Times New Roman" pitchFamily="18" charset="0"/>
                <a:cs typeface="Times New Roman" pitchFamily="18" charset="0"/>
              </a:rPr>
              <a:t>12 Proceso general de comercializaci</a:t>
            </a:r>
            <a:r>
              <a:rPr kumimoji="0" lang="es-ES_tradnl" altLang="es-EC" sz="1000" b="0" i="1" u="none" strike="noStrike" cap="none" normalizeH="0" baseline="0" smtClean="0" bmk="_Toc518039746">
                <a:ln>
                  <a:noFill/>
                </a:ln>
                <a:solidFill>
                  <a:schemeClr val="tx1"/>
                </a:solidFill>
                <a:effectLst/>
                <a:latin typeface="Calibri"/>
                <a:ea typeface="Times New Roman" pitchFamily="18" charset="0"/>
                <a:cs typeface="Times New Roman" pitchFamily="18" charset="0"/>
              </a:rPr>
              <a:t>ó</a:t>
            </a:r>
            <a:r>
              <a:rPr kumimoji="0" lang="es-ES_tradnl" altLang="es-EC" sz="1000" b="0" i="1" u="none" strike="noStrike" cap="none" normalizeH="0" baseline="0" smtClean="0" bmk="_Toc518039746">
                <a:ln>
                  <a:noFill/>
                </a:ln>
                <a:solidFill>
                  <a:schemeClr val="tx1"/>
                </a:solidFill>
                <a:effectLst/>
                <a:latin typeface="Times New Roman" pitchFamily="18" charset="0"/>
                <a:ea typeface="Times New Roman" pitchFamily="18" charset="0"/>
                <a:cs typeface="Times New Roman" pitchFamily="18" charset="0"/>
              </a:rPr>
              <a:t>n de un vendedor</a:t>
            </a:r>
            <a:endParaRPr kumimoji="0" lang="es-ES_tradnl"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41"/>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2037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REGRESIÓN</a:t>
            </a:r>
            <a:endParaRPr lang="es-EC" dirty="0"/>
          </a:p>
        </p:txBody>
      </p:sp>
      <p:sp>
        <p:nvSpPr>
          <p:cNvPr id="3" name="2 Marcador de texto"/>
          <p:cNvSpPr>
            <a:spLocks noGrp="1"/>
          </p:cNvSpPr>
          <p:nvPr>
            <p:ph type="body" idx="1"/>
          </p:nvPr>
        </p:nvSpPr>
        <p:spPr>
          <a:xfrm>
            <a:off x="381000" y="1123950"/>
            <a:ext cx="8686800" cy="1676400"/>
          </a:xfrm>
        </p:spPr>
        <p:txBody>
          <a:bodyPr/>
          <a:lstStyle/>
          <a:p>
            <a:r>
              <a:rPr lang="es-ES_tradnl" sz="1600" dirty="0" smtClean="0"/>
              <a:t>Existen </a:t>
            </a:r>
            <a:r>
              <a:rPr lang="es-ES_tradnl" sz="1600" dirty="0"/>
              <a:t>varios tipos de regresión y para analizar las variables de nuestra investigación utilizamos el método de regresión lineal.</a:t>
            </a:r>
            <a:endParaRPr lang="es-EC" sz="1600" dirty="0"/>
          </a:p>
          <a:p>
            <a:endParaRPr lang="es-EC" sz="1600"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25</a:t>
            </a:fld>
            <a:endParaRPr lang="es-EC"/>
          </a:p>
        </p:txBody>
      </p:sp>
      <p:graphicFrame>
        <p:nvGraphicFramePr>
          <p:cNvPr id="5" name="4 Diagrama"/>
          <p:cNvGraphicFramePr/>
          <p:nvPr>
            <p:extLst>
              <p:ext uri="{D42A27DB-BD31-4B8C-83A1-F6EECF244321}">
                <p14:modId xmlns:p14="http://schemas.microsoft.com/office/powerpoint/2010/main" val="2197725756"/>
              </p:ext>
            </p:extLst>
          </p:nvPr>
        </p:nvGraphicFramePr>
        <p:xfrm>
          <a:off x="-228600" y="2038350"/>
          <a:ext cx="5522595" cy="269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4267200" y="2876550"/>
            <a:ext cx="4572000" cy="116955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3"/>
            <a:r>
              <a:rPr lang="es-ES" b="1" dirty="0"/>
              <a:t>Regresión </a:t>
            </a:r>
            <a:r>
              <a:rPr lang="es-ES" b="1" dirty="0" smtClean="0"/>
              <a:t>Lineal</a:t>
            </a:r>
          </a:p>
          <a:p>
            <a:pPr lvl="3"/>
            <a:endParaRPr lang="es-EC" b="1" dirty="0"/>
          </a:p>
          <a:p>
            <a:r>
              <a:rPr lang="es-ES_tradnl" dirty="0"/>
              <a:t>Este método es una fórmula estadística matemática que nos permite traer los datos a presente para proyectarlos a futuro de las variables de estudio.</a:t>
            </a:r>
            <a:endParaRPr lang="es-EC" sz="1200" dirty="0"/>
          </a:p>
        </p:txBody>
      </p:sp>
    </p:spTree>
    <p:extLst>
      <p:ext uri="{BB962C8B-B14F-4D97-AF65-F5344CB8AC3E}">
        <p14:creationId xmlns:p14="http://schemas.microsoft.com/office/powerpoint/2010/main" val="3391632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Dosis" panose="020B0604020202020204" charset="0"/>
              </a:rPr>
              <a:t>REGRESIÓN LINEAL</a:t>
            </a:r>
            <a:endParaRPr lang="es-EC" dirty="0">
              <a:latin typeface="Dosis" panose="020B0604020202020204" charset="0"/>
            </a:endParaRPr>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latin typeface="Dosis" panose="020B0604020202020204" charset="0"/>
              </a:rPr>
              <a:t>26</a:t>
            </a:fld>
            <a:endParaRPr lang="es-EC">
              <a:latin typeface="Dosis" panose="020B060402020202020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172397366"/>
              </p:ext>
            </p:extLst>
          </p:nvPr>
        </p:nvGraphicFramePr>
        <p:xfrm>
          <a:off x="241662" y="1352551"/>
          <a:ext cx="4330338" cy="1905000"/>
        </p:xfrm>
        <a:graphic>
          <a:graphicData uri="http://schemas.openxmlformats.org/drawingml/2006/table">
            <a:tbl>
              <a:tblPr>
                <a:tableStyleId>{A1CBB537-76DA-4C58-B7C8-3FF200204BAE}</a:tableStyleId>
              </a:tblPr>
              <a:tblGrid>
                <a:gridCol w="934225"/>
                <a:gridCol w="934225"/>
                <a:gridCol w="560156"/>
                <a:gridCol w="560156"/>
                <a:gridCol w="560156"/>
                <a:gridCol w="390710"/>
                <a:gridCol w="390710"/>
              </a:tblGrid>
              <a:tr h="156537">
                <a:tc gridSpan="7">
                  <a:txBody>
                    <a:bodyPr/>
                    <a:lstStyle/>
                    <a:p>
                      <a:pPr marL="0" marR="38100" algn="just">
                        <a:lnSpc>
                          <a:spcPct val="100000"/>
                        </a:lnSpc>
                        <a:spcBef>
                          <a:spcPts val="0"/>
                        </a:spcBef>
                        <a:spcAft>
                          <a:spcPts val="0"/>
                        </a:spcAft>
                      </a:pPr>
                      <a:r>
                        <a:rPr lang="es-ES_tradnl" sz="700" dirty="0" err="1">
                          <a:effectLst/>
                        </a:rPr>
                        <a:t>Coeficientes</a:t>
                      </a:r>
                      <a:r>
                        <a:rPr lang="es-ES_tradnl" sz="700" baseline="30000" dirty="0" err="1">
                          <a:effectLst/>
                        </a:rPr>
                        <a:t>a</a:t>
                      </a:r>
                      <a:endParaRPr lang="es-EC" sz="10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21971">
                <a:tc rowSpan="2" gridSpan="2">
                  <a:txBody>
                    <a:bodyPr/>
                    <a:lstStyle/>
                    <a:p>
                      <a:pPr marL="38100" marR="38100" algn="just">
                        <a:lnSpc>
                          <a:spcPct val="100000"/>
                        </a:lnSpc>
                        <a:spcBef>
                          <a:spcPts val="0"/>
                        </a:spcBef>
                        <a:spcAft>
                          <a:spcPts val="0"/>
                        </a:spcAft>
                      </a:pPr>
                      <a:r>
                        <a:rPr lang="es-ES_tradnl" sz="700">
                          <a:effectLst/>
                        </a:rPr>
                        <a:t>Modelo</a:t>
                      </a:r>
                      <a:endParaRPr lang="es-EC" sz="1000">
                        <a:effectLst/>
                        <a:latin typeface="Calibri"/>
                        <a:ea typeface="Calibri"/>
                        <a:cs typeface="Times New Roman"/>
                      </a:endParaRPr>
                    </a:p>
                  </a:txBody>
                  <a:tcPr marL="0" marR="0" marT="0" marB="0" anchor="b"/>
                </a:tc>
                <a:tc rowSpan="2" hMerge="1">
                  <a:txBody>
                    <a:bodyPr/>
                    <a:lstStyle/>
                    <a:p>
                      <a:endParaRPr lang="es-EC"/>
                    </a:p>
                  </a:txBody>
                  <a:tcPr/>
                </a:tc>
                <a:tc gridSpan="2">
                  <a:txBody>
                    <a:bodyPr/>
                    <a:lstStyle/>
                    <a:p>
                      <a:pPr marL="38100" marR="38100" algn="just">
                        <a:lnSpc>
                          <a:spcPct val="100000"/>
                        </a:lnSpc>
                        <a:spcBef>
                          <a:spcPts val="0"/>
                        </a:spcBef>
                        <a:spcAft>
                          <a:spcPts val="0"/>
                        </a:spcAft>
                      </a:pPr>
                      <a:r>
                        <a:rPr lang="es-ES_tradnl" sz="700" dirty="0">
                          <a:effectLst/>
                        </a:rPr>
                        <a:t>Coeficientes no estandarizados</a:t>
                      </a:r>
                      <a:endParaRPr lang="es-EC" sz="1000" dirty="0">
                        <a:effectLst/>
                        <a:latin typeface="Calibri"/>
                        <a:ea typeface="Calibri"/>
                        <a:cs typeface="Times New Roman"/>
                      </a:endParaRPr>
                    </a:p>
                  </a:txBody>
                  <a:tcPr marL="0" marR="0" marT="0" marB="0" anchor="b"/>
                </a:tc>
                <a:tc hMerge="1">
                  <a:txBody>
                    <a:bodyPr/>
                    <a:lstStyle/>
                    <a:p>
                      <a:endParaRPr lang="es-EC"/>
                    </a:p>
                  </a:txBody>
                  <a:tcPr/>
                </a:tc>
                <a:tc>
                  <a:txBody>
                    <a:bodyPr/>
                    <a:lstStyle/>
                    <a:p>
                      <a:pPr marL="38100" marR="38100" algn="just">
                        <a:lnSpc>
                          <a:spcPct val="100000"/>
                        </a:lnSpc>
                        <a:spcBef>
                          <a:spcPts val="0"/>
                        </a:spcBef>
                        <a:spcAft>
                          <a:spcPts val="0"/>
                        </a:spcAft>
                      </a:pPr>
                      <a:r>
                        <a:rPr lang="es-ES_tradnl" sz="700">
                          <a:effectLst/>
                        </a:rPr>
                        <a:t>Coeficientes estandarizados</a:t>
                      </a:r>
                      <a:endParaRPr lang="es-EC" sz="1000">
                        <a:effectLst/>
                        <a:latin typeface="Calibri"/>
                        <a:ea typeface="Calibri"/>
                        <a:cs typeface="Times New Roman"/>
                      </a:endParaRPr>
                    </a:p>
                  </a:txBody>
                  <a:tcPr marL="0" marR="0" marT="0" marB="0" anchor="b"/>
                </a:tc>
                <a:tc rowSpan="2">
                  <a:txBody>
                    <a:bodyPr/>
                    <a:lstStyle/>
                    <a:p>
                      <a:pPr marL="38100" marR="38100" algn="just">
                        <a:lnSpc>
                          <a:spcPct val="100000"/>
                        </a:lnSpc>
                        <a:spcBef>
                          <a:spcPts val="0"/>
                        </a:spcBef>
                        <a:spcAft>
                          <a:spcPts val="0"/>
                        </a:spcAft>
                      </a:pPr>
                      <a:r>
                        <a:rPr lang="es-ES_tradnl" sz="700">
                          <a:effectLst/>
                        </a:rPr>
                        <a:t>t</a:t>
                      </a:r>
                      <a:endParaRPr lang="es-EC" sz="1000">
                        <a:effectLst/>
                        <a:latin typeface="Calibri"/>
                        <a:ea typeface="Calibri"/>
                        <a:cs typeface="Times New Roman"/>
                      </a:endParaRPr>
                    </a:p>
                  </a:txBody>
                  <a:tcPr marL="0" marR="0" marT="0" marB="0" anchor="b"/>
                </a:tc>
                <a:tc rowSpan="2">
                  <a:txBody>
                    <a:bodyPr/>
                    <a:lstStyle/>
                    <a:p>
                      <a:pPr marL="38100" marR="38100" algn="just">
                        <a:lnSpc>
                          <a:spcPct val="100000"/>
                        </a:lnSpc>
                        <a:spcBef>
                          <a:spcPts val="0"/>
                        </a:spcBef>
                        <a:spcAft>
                          <a:spcPts val="0"/>
                        </a:spcAft>
                      </a:pPr>
                      <a:r>
                        <a:rPr lang="es-ES_tradnl" sz="700">
                          <a:effectLst/>
                        </a:rPr>
                        <a:t>Sig.</a:t>
                      </a:r>
                      <a:endParaRPr lang="es-EC" sz="1000">
                        <a:effectLst/>
                        <a:latin typeface="Calibri"/>
                        <a:ea typeface="Calibri"/>
                        <a:cs typeface="Times New Roman"/>
                      </a:endParaRPr>
                    </a:p>
                  </a:txBody>
                  <a:tcPr marL="0" marR="0" marT="0" marB="0" anchor="b"/>
                </a:tc>
              </a:tr>
              <a:tr h="339254">
                <a:tc gridSpan="2" vMerge="1">
                  <a:txBody>
                    <a:bodyPr/>
                    <a:lstStyle/>
                    <a:p>
                      <a:endParaRPr lang="es-EC"/>
                    </a:p>
                  </a:txBody>
                  <a:tcPr/>
                </a:tc>
                <a:tc hMerge="1" vMerge="1">
                  <a:txBody>
                    <a:bodyPr/>
                    <a:lstStyle/>
                    <a:p>
                      <a:endParaRPr lang="es-EC"/>
                    </a:p>
                  </a:txBody>
                  <a:tcPr/>
                </a:tc>
                <a:tc>
                  <a:txBody>
                    <a:bodyPr/>
                    <a:lstStyle/>
                    <a:p>
                      <a:pPr marL="38100" marR="38100" algn="just">
                        <a:lnSpc>
                          <a:spcPct val="100000"/>
                        </a:lnSpc>
                        <a:spcBef>
                          <a:spcPts val="0"/>
                        </a:spcBef>
                        <a:spcAft>
                          <a:spcPts val="0"/>
                        </a:spcAft>
                      </a:pPr>
                      <a:r>
                        <a:rPr lang="es-ES_tradnl" sz="700">
                          <a:effectLst/>
                        </a:rPr>
                        <a:t>B</a:t>
                      </a:r>
                      <a:endParaRPr lang="es-EC" sz="1000">
                        <a:effectLst/>
                        <a:latin typeface="Calibri"/>
                        <a:ea typeface="Calibri"/>
                        <a:cs typeface="Times New Roman"/>
                      </a:endParaRPr>
                    </a:p>
                  </a:txBody>
                  <a:tcPr marL="0" marR="0" marT="0" marB="0" anchor="b"/>
                </a:tc>
                <a:tc>
                  <a:txBody>
                    <a:bodyPr/>
                    <a:lstStyle/>
                    <a:p>
                      <a:pPr marL="38100" marR="38100" algn="just">
                        <a:lnSpc>
                          <a:spcPct val="100000"/>
                        </a:lnSpc>
                        <a:spcBef>
                          <a:spcPts val="0"/>
                        </a:spcBef>
                        <a:spcAft>
                          <a:spcPts val="0"/>
                        </a:spcAft>
                      </a:pPr>
                      <a:r>
                        <a:rPr lang="es-ES_tradnl" sz="700">
                          <a:effectLst/>
                        </a:rPr>
                        <a:t>Error estándar</a:t>
                      </a:r>
                      <a:endParaRPr lang="es-EC" sz="1000">
                        <a:effectLst/>
                        <a:latin typeface="Calibri"/>
                        <a:ea typeface="Calibri"/>
                        <a:cs typeface="Times New Roman"/>
                      </a:endParaRPr>
                    </a:p>
                  </a:txBody>
                  <a:tcPr marL="0" marR="0" marT="0" marB="0" anchor="b"/>
                </a:tc>
                <a:tc>
                  <a:txBody>
                    <a:bodyPr/>
                    <a:lstStyle/>
                    <a:p>
                      <a:pPr marL="38100" marR="38100" algn="just">
                        <a:lnSpc>
                          <a:spcPct val="100000"/>
                        </a:lnSpc>
                        <a:spcBef>
                          <a:spcPts val="0"/>
                        </a:spcBef>
                        <a:spcAft>
                          <a:spcPts val="0"/>
                        </a:spcAft>
                      </a:pPr>
                      <a:r>
                        <a:rPr lang="es-ES_tradnl" sz="700">
                          <a:effectLst/>
                        </a:rPr>
                        <a:t>Beta</a:t>
                      </a:r>
                      <a:endParaRPr lang="es-EC" sz="1000">
                        <a:effectLst/>
                        <a:latin typeface="Calibri"/>
                        <a:ea typeface="Calibri"/>
                        <a:cs typeface="Times New Roman"/>
                      </a:endParaRPr>
                    </a:p>
                  </a:txBody>
                  <a:tcPr marL="0" marR="0" marT="0" marB="0" anchor="b"/>
                </a:tc>
                <a:tc vMerge="1">
                  <a:txBody>
                    <a:bodyPr/>
                    <a:lstStyle/>
                    <a:p>
                      <a:endParaRPr lang="es-EC"/>
                    </a:p>
                  </a:txBody>
                  <a:tcPr/>
                </a:tc>
                <a:tc vMerge="1">
                  <a:txBody>
                    <a:bodyPr/>
                    <a:lstStyle/>
                    <a:p>
                      <a:endParaRPr lang="es-EC"/>
                    </a:p>
                  </a:txBody>
                  <a:tcPr/>
                </a:tc>
              </a:tr>
              <a:tr h="208730">
                <a:tc rowSpan="2">
                  <a:txBody>
                    <a:bodyPr/>
                    <a:lstStyle/>
                    <a:p>
                      <a:pPr marL="38100" marR="38100" algn="just">
                        <a:lnSpc>
                          <a:spcPct val="100000"/>
                        </a:lnSpc>
                        <a:spcBef>
                          <a:spcPts val="0"/>
                        </a:spcBef>
                        <a:spcAft>
                          <a:spcPts val="0"/>
                        </a:spcAft>
                      </a:pPr>
                      <a:r>
                        <a:rPr lang="es-ES_tradnl" sz="700">
                          <a:effectLst/>
                        </a:rPr>
                        <a:t>1</a:t>
                      </a:r>
                      <a:endParaRPr lang="es-EC" sz="1000">
                        <a:effectLst/>
                        <a:latin typeface="Calibri"/>
                        <a:ea typeface="Calibri"/>
                        <a:cs typeface="Times New Roman"/>
                      </a:endParaRPr>
                    </a:p>
                  </a:txBody>
                  <a:tcPr marL="0" marR="0" marT="0" marB="0"/>
                </a:tc>
                <a:tc>
                  <a:txBody>
                    <a:bodyPr/>
                    <a:lstStyle/>
                    <a:p>
                      <a:pPr marL="38100" marR="38100" algn="just">
                        <a:lnSpc>
                          <a:spcPct val="100000"/>
                        </a:lnSpc>
                        <a:spcBef>
                          <a:spcPts val="0"/>
                        </a:spcBef>
                        <a:spcAft>
                          <a:spcPts val="0"/>
                        </a:spcAft>
                      </a:pPr>
                      <a:r>
                        <a:rPr lang="es-ES_tradnl" sz="700">
                          <a:effectLst/>
                        </a:rPr>
                        <a:t>(Constante)</a:t>
                      </a:r>
                      <a:endParaRPr lang="es-EC" sz="1000">
                        <a:effectLst/>
                        <a:latin typeface="Calibri"/>
                        <a:ea typeface="Calibri"/>
                        <a:cs typeface="Times New Roman"/>
                      </a:endParaRPr>
                    </a:p>
                  </a:txBody>
                  <a:tcPr marL="0" marR="0" marT="0" marB="0"/>
                </a:tc>
                <a:tc>
                  <a:txBody>
                    <a:bodyPr/>
                    <a:lstStyle/>
                    <a:p>
                      <a:pPr marL="38100" marR="38100" algn="just">
                        <a:lnSpc>
                          <a:spcPct val="100000"/>
                        </a:lnSpc>
                        <a:spcBef>
                          <a:spcPts val="0"/>
                        </a:spcBef>
                        <a:spcAft>
                          <a:spcPts val="0"/>
                        </a:spcAft>
                      </a:pPr>
                      <a:r>
                        <a:rPr lang="es-ES_tradnl" sz="700">
                          <a:effectLst/>
                        </a:rPr>
                        <a:t>2.906</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.152</a:t>
                      </a:r>
                      <a:endParaRPr lang="es-EC" sz="1000">
                        <a:effectLst/>
                        <a:latin typeface="Calibri"/>
                        <a:ea typeface="Calibri"/>
                        <a:cs typeface="Times New Roman"/>
                      </a:endParaRPr>
                    </a:p>
                  </a:txBody>
                  <a:tcPr marL="0" marR="0" marT="0" marB="0" anchor="ctr"/>
                </a:tc>
                <a:tc>
                  <a:txBody>
                    <a:bodyPr/>
                    <a:lstStyle/>
                    <a:p>
                      <a:pPr marL="0" marR="0" algn="just">
                        <a:lnSpc>
                          <a:spcPct val="100000"/>
                        </a:lnSpc>
                        <a:spcBef>
                          <a:spcPts val="0"/>
                        </a:spcBef>
                        <a:spcAft>
                          <a:spcPts val="0"/>
                        </a:spcAft>
                      </a:pPr>
                      <a:r>
                        <a:rPr lang="es-ES_tradnl" sz="1050">
                          <a:effectLst/>
                        </a:rPr>
                        <a:t> </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19.163</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.000</a:t>
                      </a:r>
                      <a:endParaRPr lang="es-EC" sz="1000">
                        <a:effectLst/>
                        <a:latin typeface="Calibri"/>
                        <a:ea typeface="Calibri"/>
                        <a:cs typeface="Times New Roman"/>
                      </a:endParaRPr>
                    </a:p>
                  </a:txBody>
                  <a:tcPr marL="0" marR="0" marT="0" marB="0" anchor="ctr"/>
                </a:tc>
              </a:tr>
              <a:tr h="521971">
                <a:tc vMerge="1">
                  <a:txBody>
                    <a:bodyPr/>
                    <a:lstStyle/>
                    <a:p>
                      <a:endParaRPr lang="es-EC"/>
                    </a:p>
                  </a:txBody>
                  <a:tcPr/>
                </a:tc>
                <a:tc>
                  <a:txBody>
                    <a:bodyPr/>
                    <a:lstStyle/>
                    <a:p>
                      <a:pPr marL="38100" marR="38100" algn="just">
                        <a:lnSpc>
                          <a:spcPct val="100000"/>
                        </a:lnSpc>
                        <a:spcBef>
                          <a:spcPts val="0"/>
                        </a:spcBef>
                        <a:spcAft>
                          <a:spcPts val="0"/>
                        </a:spcAft>
                      </a:pPr>
                      <a:r>
                        <a:rPr lang="es-ES_tradnl" sz="700">
                          <a:effectLst/>
                        </a:rPr>
                        <a:t>¿Cuál es la razón por la que decidió realizar esta actividad?</a:t>
                      </a:r>
                      <a:endParaRPr lang="es-EC" sz="1000">
                        <a:effectLst/>
                        <a:latin typeface="Calibri"/>
                        <a:ea typeface="Calibri"/>
                        <a:cs typeface="Times New Roman"/>
                      </a:endParaRPr>
                    </a:p>
                  </a:txBody>
                  <a:tcPr marL="0" marR="0" marT="0" marB="0"/>
                </a:tc>
                <a:tc>
                  <a:txBody>
                    <a:bodyPr/>
                    <a:lstStyle/>
                    <a:p>
                      <a:pPr marL="38100" marR="38100" algn="just">
                        <a:lnSpc>
                          <a:spcPct val="100000"/>
                        </a:lnSpc>
                        <a:spcBef>
                          <a:spcPts val="0"/>
                        </a:spcBef>
                        <a:spcAft>
                          <a:spcPts val="0"/>
                        </a:spcAft>
                      </a:pPr>
                      <a:r>
                        <a:rPr lang="es-ES_tradnl" sz="700">
                          <a:effectLst/>
                        </a:rPr>
                        <a:t>-.698</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.117</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-.318</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-5.972</a:t>
                      </a:r>
                      <a:endParaRPr lang="es-EC" sz="1000">
                        <a:effectLst/>
                        <a:latin typeface="Calibri"/>
                        <a:ea typeface="Calibri"/>
                        <a:cs typeface="Times New Roman"/>
                      </a:endParaRPr>
                    </a:p>
                  </a:txBody>
                  <a:tcPr marL="0" marR="0" marT="0" marB="0" anchor="ctr"/>
                </a:tc>
                <a:tc>
                  <a:txBody>
                    <a:bodyPr/>
                    <a:lstStyle/>
                    <a:p>
                      <a:pPr marL="38100" marR="38100" algn="just">
                        <a:lnSpc>
                          <a:spcPct val="100000"/>
                        </a:lnSpc>
                        <a:spcBef>
                          <a:spcPts val="0"/>
                        </a:spcBef>
                        <a:spcAft>
                          <a:spcPts val="0"/>
                        </a:spcAft>
                      </a:pPr>
                      <a:r>
                        <a:rPr lang="es-ES_tradnl" sz="700">
                          <a:effectLst/>
                        </a:rPr>
                        <a:t>.000</a:t>
                      </a:r>
                      <a:endParaRPr lang="es-EC" sz="1000">
                        <a:effectLst/>
                        <a:latin typeface="Calibri"/>
                        <a:ea typeface="Calibri"/>
                        <a:cs typeface="Times New Roman"/>
                      </a:endParaRPr>
                    </a:p>
                  </a:txBody>
                  <a:tcPr marL="0" marR="0" marT="0" marB="0" anchor="ctr"/>
                </a:tc>
              </a:tr>
              <a:tr h="156537">
                <a:tc gridSpan="7">
                  <a:txBody>
                    <a:bodyPr/>
                    <a:lstStyle/>
                    <a:p>
                      <a:pPr marL="38100" marR="38100" algn="just">
                        <a:lnSpc>
                          <a:spcPct val="100000"/>
                        </a:lnSpc>
                        <a:spcBef>
                          <a:spcPts val="0"/>
                        </a:spcBef>
                        <a:spcAft>
                          <a:spcPts val="0"/>
                        </a:spcAft>
                      </a:pPr>
                      <a:r>
                        <a:rPr lang="es-ES_tradnl" sz="700" dirty="0">
                          <a:effectLst/>
                        </a:rPr>
                        <a:t>a. Variable dependiente: ¿Cuáles su nivel de estudio?</a:t>
                      </a:r>
                      <a:endParaRPr lang="es-EC" sz="10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 name="5 Imagen"/>
          <p:cNvPicPr/>
          <p:nvPr/>
        </p:nvPicPr>
        <p:blipFill rotWithShape="1">
          <a:blip r:embed="rId2">
            <a:extLst>
              <a:ext uri="{28A0092B-C50C-407E-A947-70E740481C1C}">
                <a14:useLocalDpi xmlns:a14="http://schemas.microsoft.com/office/drawing/2010/main" val="0"/>
              </a:ext>
            </a:extLst>
          </a:blip>
          <a:srcRect b="6128"/>
          <a:stretch/>
        </p:blipFill>
        <p:spPr bwMode="auto">
          <a:xfrm>
            <a:off x="5173662" y="2677478"/>
            <a:ext cx="3368675" cy="2332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6 Rectángulo"/>
          <p:cNvSpPr/>
          <p:nvPr/>
        </p:nvSpPr>
        <p:spPr>
          <a:xfrm>
            <a:off x="4800600" y="1063645"/>
            <a:ext cx="4114800" cy="15081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_tradnl" b="1" dirty="0" err="1">
                <a:latin typeface="Dosis" panose="020B0604020202020204" charset="0"/>
              </a:rPr>
              <a:t>Yc</a:t>
            </a:r>
            <a:r>
              <a:rPr lang="es-ES_tradnl" b="1" dirty="0">
                <a:latin typeface="Dosis" panose="020B0604020202020204" charset="0"/>
              </a:rPr>
              <a:t>= a + </a:t>
            </a:r>
            <a:r>
              <a:rPr lang="es-ES_tradnl" b="1" dirty="0" err="1">
                <a:latin typeface="Dosis" panose="020B0604020202020204" charset="0"/>
              </a:rPr>
              <a:t>bX</a:t>
            </a:r>
            <a:endParaRPr lang="es-EC" b="1" dirty="0">
              <a:latin typeface="Dosis" panose="020B0604020202020204" charset="0"/>
            </a:endParaRPr>
          </a:p>
          <a:p>
            <a:r>
              <a:rPr lang="es-ES_tradnl" b="1" dirty="0" err="1">
                <a:latin typeface="Dosis" panose="020B0604020202020204" charset="0"/>
              </a:rPr>
              <a:t>Yc</a:t>
            </a:r>
            <a:r>
              <a:rPr lang="es-ES_tradnl" b="1" dirty="0">
                <a:latin typeface="Dosis" panose="020B0604020202020204" charset="0"/>
              </a:rPr>
              <a:t>=  2.906 + (-0.698) (2)</a:t>
            </a:r>
            <a:endParaRPr lang="es-EC" b="1" dirty="0">
              <a:latin typeface="Dosis" panose="020B0604020202020204" charset="0"/>
            </a:endParaRPr>
          </a:p>
          <a:p>
            <a:r>
              <a:rPr lang="es-ES_tradnl" b="1" dirty="0" err="1">
                <a:latin typeface="Dosis" panose="020B0604020202020204" charset="0"/>
              </a:rPr>
              <a:t>Yc</a:t>
            </a:r>
            <a:r>
              <a:rPr lang="es-ES_tradnl" b="1" dirty="0">
                <a:latin typeface="Dosis" panose="020B0604020202020204" charset="0"/>
              </a:rPr>
              <a:t>= </a:t>
            </a:r>
            <a:r>
              <a:rPr lang="es-ES_tradnl" b="1" dirty="0" smtClean="0">
                <a:latin typeface="Dosis" panose="020B0604020202020204" charset="0"/>
              </a:rPr>
              <a:t>1.51</a:t>
            </a:r>
          </a:p>
          <a:p>
            <a:endParaRPr lang="es-EC" b="1" dirty="0">
              <a:latin typeface="Dosis" panose="020B0604020202020204" charset="0"/>
            </a:endParaRPr>
          </a:p>
          <a:p>
            <a:pPr algn="just"/>
            <a:r>
              <a:rPr lang="es-ES_tradnl" sz="1200" dirty="0" smtClean="0">
                <a:latin typeface="Dosis" panose="020B0604020202020204" charset="0"/>
              </a:rPr>
              <a:t>¿</a:t>
            </a:r>
            <a:r>
              <a:rPr lang="es-ES_tradnl" sz="1200" dirty="0">
                <a:latin typeface="Dosis" panose="020B0604020202020204" charset="0"/>
              </a:rPr>
              <a:t>Cuáles su nivel de estudio? (variable dependiente), ¿Cuál es la razón por la que decidió realizar esta actividad? (variable independiente</a:t>
            </a:r>
            <a:r>
              <a:rPr lang="es-ES_tradnl" sz="1200" dirty="0" smtClean="0">
                <a:latin typeface="Dosis" panose="020B0604020202020204" charset="0"/>
              </a:rPr>
              <a:t>).</a:t>
            </a:r>
            <a:endParaRPr lang="es-EC" sz="1200" dirty="0">
              <a:latin typeface="Dosis" panose="020B0604020202020204" charset="0"/>
            </a:endParaRPr>
          </a:p>
        </p:txBody>
      </p:sp>
      <p:sp>
        <p:nvSpPr>
          <p:cNvPr id="8" name="7 Rectángulo"/>
          <p:cNvSpPr/>
          <p:nvPr/>
        </p:nvSpPr>
        <p:spPr>
          <a:xfrm>
            <a:off x="241663" y="3562350"/>
            <a:ext cx="4572000" cy="93871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S_tradnl" sz="1100" b="1" dirty="0" err="1" smtClean="0">
                <a:latin typeface="Dosis" panose="020B0604020202020204" charset="0"/>
              </a:rPr>
              <a:t>Analisis</a:t>
            </a:r>
            <a:r>
              <a:rPr lang="es-ES_tradnl" sz="1100" b="1" dirty="0" smtClean="0">
                <a:latin typeface="Dosis" panose="020B0604020202020204" charset="0"/>
              </a:rPr>
              <a:t>:</a:t>
            </a:r>
          </a:p>
          <a:p>
            <a:endParaRPr lang="es-ES_tradnl" sz="1100" b="1" dirty="0" smtClean="0">
              <a:latin typeface="Dosis" panose="020B0604020202020204" charset="0"/>
            </a:endParaRPr>
          </a:p>
          <a:p>
            <a:r>
              <a:rPr lang="es-ES_tradnl" sz="1100" dirty="0" smtClean="0">
                <a:latin typeface="Dosis" panose="020B0604020202020204" charset="0"/>
              </a:rPr>
              <a:t>Cálculo </a:t>
            </a:r>
            <a:r>
              <a:rPr lang="es-ES_tradnl" sz="1100" dirty="0">
                <a:latin typeface="Dosis" panose="020B0604020202020204" charset="0"/>
              </a:rPr>
              <a:t>de la regresión dio un resultado  de </a:t>
            </a:r>
            <a:r>
              <a:rPr lang="es-ES_tradnl" sz="1100" b="1" dirty="0">
                <a:latin typeface="Dosis" panose="020B0604020202020204" charset="0"/>
              </a:rPr>
              <a:t>1.51</a:t>
            </a:r>
            <a:r>
              <a:rPr lang="es-ES_tradnl" sz="1100" dirty="0">
                <a:latin typeface="Dosis" panose="020B0604020202020204" charset="0"/>
              </a:rPr>
              <a:t>, que al ser comparado con las medias de las variables de estudio, se observa que son valores menores por tanto este proyecto tiende a incrementarse el próximo periodo, </a:t>
            </a:r>
            <a:endParaRPr lang="es-EC" sz="1100" dirty="0">
              <a:latin typeface="Dosis" panose="020B0604020202020204" charset="0"/>
            </a:endParaRPr>
          </a:p>
        </p:txBody>
      </p:sp>
    </p:spTree>
    <p:extLst>
      <p:ext uri="{BB962C8B-B14F-4D97-AF65-F5344CB8AC3E}">
        <p14:creationId xmlns:p14="http://schemas.microsoft.com/office/powerpoint/2010/main" val="355482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6000" b="1" dirty="0" smtClean="0">
                <a:solidFill>
                  <a:schemeClr val="tx1"/>
                </a:solidFill>
              </a:rPr>
              <a:t>CAPITULO IV</a:t>
            </a:r>
            <a:endParaRPr lang="es-EC" sz="6000" b="1" dirty="0">
              <a:solidFill>
                <a:schemeClr val="tx1"/>
              </a:solidFill>
            </a:endParaRPr>
          </a:p>
        </p:txBody>
      </p:sp>
      <p:sp>
        <p:nvSpPr>
          <p:cNvPr id="3" name="2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3830420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PROPUESTA</a:t>
            </a:r>
            <a:endParaRPr lang="es-EC" dirty="0"/>
          </a:p>
        </p:txBody>
      </p:sp>
      <p:sp>
        <p:nvSpPr>
          <p:cNvPr id="6" name="5 Rectángulo"/>
          <p:cNvSpPr/>
          <p:nvPr/>
        </p:nvSpPr>
        <p:spPr>
          <a:xfrm>
            <a:off x="1066800" y="971550"/>
            <a:ext cx="4525598" cy="307777"/>
          </a:xfrm>
          <a:prstGeom prst="rect">
            <a:avLst/>
          </a:prstGeom>
        </p:spPr>
        <p:txBody>
          <a:bodyPr wrap="none">
            <a:spAutoFit/>
          </a:bodyPr>
          <a:lstStyle/>
          <a:p>
            <a:pPr lvl="1"/>
            <a:r>
              <a:rPr lang="es-ES" b="1" dirty="0"/>
              <a:t>PROYECTO DE VINCULACIÓN CON LA SOCIEDAD</a:t>
            </a:r>
            <a:endParaRPr lang="es-EC" b="1" dirty="0"/>
          </a:p>
        </p:txBody>
      </p:sp>
      <p:sp>
        <p:nvSpPr>
          <p:cNvPr id="10" name="9 Rectángulo"/>
          <p:cNvSpPr/>
          <p:nvPr/>
        </p:nvSpPr>
        <p:spPr>
          <a:xfrm>
            <a:off x="381000" y="1352550"/>
            <a:ext cx="8229600" cy="600164"/>
          </a:xfrm>
          <a:prstGeom prst="rect">
            <a:avLst/>
          </a:prstGeom>
        </p:spPr>
        <p:txBody>
          <a:bodyPr wrap="square">
            <a:spAutoFit/>
          </a:bodyPr>
          <a:lstStyle/>
          <a:p>
            <a:pPr lvl="2" fontAlgn="base"/>
            <a:r>
              <a:rPr lang="es-ES" sz="1100" b="1" dirty="0">
                <a:effectLst>
                  <a:glow>
                    <a:srgbClr val="000000"/>
                  </a:glow>
                  <a:outerShdw sx="0" sy="0">
                    <a:srgbClr val="000000"/>
                  </a:outerShdw>
                  <a:reflection stA="0" endPos="0" fadeDir="0" sx="0" sy="0"/>
                </a:effectLst>
              </a:rPr>
              <a:t>Propósito</a:t>
            </a:r>
            <a:endParaRPr lang="es-EC" sz="1100" b="1" dirty="0">
              <a:effectLst>
                <a:glow>
                  <a:srgbClr val="000000"/>
                </a:glow>
                <a:outerShdw sx="0" sy="0">
                  <a:srgbClr val="000000"/>
                </a:outerShdw>
                <a:reflection stA="0" endPos="0" fadeDir="0" sx="0" sy="0"/>
              </a:effectLst>
            </a:endParaRPr>
          </a:p>
          <a:p>
            <a:r>
              <a:rPr lang="es-ES_tradnl" sz="1100" dirty="0"/>
              <a:t>Desarrollar vinculación con la comunidad entre el municipio de Quito y la Universidad de las Fuerzas Armadas ESPE  dónde efectuarán capacitaciones a través de: </a:t>
            </a:r>
            <a:endParaRPr lang="es-EC" sz="1100" dirty="0"/>
          </a:p>
        </p:txBody>
      </p:sp>
      <p:graphicFrame>
        <p:nvGraphicFramePr>
          <p:cNvPr id="14" name="13 Diagrama"/>
          <p:cNvGraphicFramePr/>
          <p:nvPr>
            <p:extLst>
              <p:ext uri="{D42A27DB-BD31-4B8C-83A1-F6EECF244321}">
                <p14:modId xmlns:p14="http://schemas.microsoft.com/office/powerpoint/2010/main" val="1293754253"/>
              </p:ext>
            </p:extLst>
          </p:nvPr>
        </p:nvGraphicFramePr>
        <p:xfrm>
          <a:off x="1828800" y="1962150"/>
          <a:ext cx="5486400" cy="276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621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ACTIVIDADES A REALIZAR</a:t>
            </a: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29</a:t>
            </a:fld>
            <a:endParaRPr lang="es-EC"/>
          </a:p>
        </p:txBody>
      </p:sp>
      <p:graphicFrame>
        <p:nvGraphicFramePr>
          <p:cNvPr id="8" name="7 Tabla"/>
          <p:cNvGraphicFramePr>
            <a:graphicFrameLocks noGrp="1"/>
          </p:cNvGraphicFramePr>
          <p:nvPr>
            <p:extLst>
              <p:ext uri="{D42A27DB-BD31-4B8C-83A1-F6EECF244321}">
                <p14:modId xmlns:p14="http://schemas.microsoft.com/office/powerpoint/2010/main" val="2174890123"/>
              </p:ext>
            </p:extLst>
          </p:nvPr>
        </p:nvGraphicFramePr>
        <p:xfrm>
          <a:off x="2819400" y="1265210"/>
          <a:ext cx="5387340" cy="1828800"/>
        </p:xfrm>
        <a:graphic>
          <a:graphicData uri="http://schemas.openxmlformats.org/drawingml/2006/table">
            <a:tbl>
              <a:tblPr>
                <a:tableStyleId>{A1CBB537-76DA-4C58-B7C8-3FF200204BAE}</a:tableStyleId>
              </a:tblPr>
              <a:tblGrid>
                <a:gridCol w="2412365"/>
                <a:gridCol w="831850"/>
                <a:gridCol w="831850"/>
                <a:gridCol w="741680"/>
                <a:gridCol w="569595"/>
              </a:tblGrid>
              <a:tr h="180975">
                <a:tc gridSpan="5">
                  <a:txBody>
                    <a:bodyPr/>
                    <a:lstStyle/>
                    <a:p>
                      <a:pPr marL="0" marR="0">
                        <a:lnSpc>
                          <a:spcPct val="150000"/>
                        </a:lnSpc>
                        <a:spcBef>
                          <a:spcPts val="0"/>
                        </a:spcBef>
                        <a:spcAft>
                          <a:spcPts val="0"/>
                        </a:spcAft>
                      </a:pPr>
                      <a:r>
                        <a:rPr lang="es-ES_tradnl" sz="1000">
                          <a:effectLst/>
                        </a:rPr>
                        <a:t>Módulo 1 Emprendimiento</a:t>
                      </a:r>
                      <a:endParaRPr lang="es-EC" sz="110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marL="0" marR="0" algn="ctr">
                        <a:lnSpc>
                          <a:spcPct val="150000"/>
                        </a:lnSpc>
                        <a:spcBef>
                          <a:spcPts val="0"/>
                        </a:spcBef>
                        <a:spcAft>
                          <a:spcPts val="0"/>
                        </a:spcAft>
                      </a:pPr>
                      <a:r>
                        <a:rPr lang="es-ES_tradnl" sz="1000">
                          <a:effectLst/>
                        </a:rPr>
                        <a:t>Actividades </a:t>
                      </a:r>
                      <a:endParaRPr lang="es-EC" sz="1100">
                        <a:effectLst/>
                      </a:endParaRPr>
                    </a:p>
                    <a:p>
                      <a:pPr marL="0" marR="0" algn="ctr">
                        <a:lnSpc>
                          <a:spcPct val="150000"/>
                        </a:lnSpc>
                        <a:spcBef>
                          <a:spcPts val="0"/>
                        </a:spcBef>
                        <a:spcAft>
                          <a:spcPts val="0"/>
                        </a:spcAft>
                      </a:pPr>
                      <a:r>
                        <a:rPr lang="es-ES_tradnl" sz="1000">
                          <a:effectLst/>
                        </a:rPr>
                        <a:t>(para cada grupo diario)</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Fecha Inicio</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Fecha Fin</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Hora por actividad</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Total Horas</a:t>
                      </a:r>
                      <a:endParaRPr lang="es-EC" sz="1100">
                        <a:effectLst/>
                        <a:latin typeface="Calibri"/>
                        <a:ea typeface="Calibri"/>
                        <a:cs typeface="Times New Roman"/>
                      </a:endParaRPr>
                    </a:p>
                  </a:txBody>
                  <a:tcPr marL="68580" marR="68580" marT="0" marB="0"/>
                </a:tc>
              </a:tr>
              <a:tr h="0">
                <a:tc>
                  <a:txBody>
                    <a:bodyPr/>
                    <a:lstStyle/>
                    <a:p>
                      <a:pPr marL="228600" marR="0">
                        <a:lnSpc>
                          <a:spcPct val="150000"/>
                        </a:lnSpc>
                        <a:spcBef>
                          <a:spcPts val="0"/>
                        </a:spcBef>
                        <a:spcAft>
                          <a:spcPts val="0"/>
                        </a:spcAft>
                      </a:pPr>
                      <a:r>
                        <a:rPr lang="es-ES_tradnl" sz="1000">
                          <a:effectLst/>
                        </a:rPr>
                        <a:t>Capacitación sobre normas y reglamentos de la ordenanza </a:t>
                      </a:r>
                      <a:endParaRPr lang="es-EC" sz="1100">
                        <a:effectLst/>
                      </a:endParaRPr>
                    </a:p>
                    <a:p>
                      <a:pPr marL="228600" marR="0">
                        <a:lnSpc>
                          <a:spcPct val="150000"/>
                        </a:lnSpc>
                        <a:spcBef>
                          <a:spcPts val="0"/>
                        </a:spcBef>
                        <a:spcAft>
                          <a:spcPts val="0"/>
                        </a:spcAft>
                      </a:pPr>
                      <a:r>
                        <a:rPr lang="es-ES_tradnl" sz="1000">
                          <a:effectLst/>
                        </a:rPr>
                        <a:t>Charla motivación</a:t>
                      </a:r>
                      <a:endParaRPr lang="es-EC" sz="1100">
                        <a:effectLst/>
                      </a:endParaRPr>
                    </a:p>
                    <a:p>
                      <a:pPr marL="228600" marR="0">
                        <a:lnSpc>
                          <a:spcPct val="150000"/>
                        </a:lnSpc>
                        <a:spcBef>
                          <a:spcPts val="0"/>
                        </a:spcBef>
                        <a:spcAft>
                          <a:spcPts val="0"/>
                        </a:spcAft>
                      </a:pPr>
                      <a:r>
                        <a:rPr lang="es-ES_tradnl" sz="1000">
                          <a:effectLst/>
                        </a:rPr>
                        <a:t>Capacitación sobre gestión empresarial y técnicas de ventas.</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03/03/2019</a:t>
                      </a:r>
                      <a:endParaRPr lang="es-EC" sz="1100">
                        <a:effectLst/>
                      </a:endParaRPr>
                    </a:p>
                    <a:p>
                      <a:pPr marL="0" marR="0">
                        <a:lnSpc>
                          <a:spcPct val="150000"/>
                        </a:lnSpc>
                        <a:spcBef>
                          <a:spcPts val="0"/>
                        </a:spcBef>
                        <a:spcAft>
                          <a:spcPts val="0"/>
                        </a:spcAft>
                      </a:pPr>
                      <a:r>
                        <a:rPr lang="es-ES_tradnl" sz="1000">
                          <a:effectLst/>
                        </a:rPr>
                        <a:t>03/03/2019</a:t>
                      </a:r>
                      <a:endParaRPr lang="es-EC" sz="1100">
                        <a:effectLst/>
                      </a:endParaRPr>
                    </a:p>
                    <a:p>
                      <a:pPr marL="0" marR="0">
                        <a:lnSpc>
                          <a:spcPct val="150000"/>
                        </a:lnSpc>
                        <a:spcBef>
                          <a:spcPts val="0"/>
                        </a:spcBef>
                        <a:spcAft>
                          <a:spcPts val="0"/>
                        </a:spcAft>
                      </a:pPr>
                      <a:r>
                        <a:rPr lang="es-ES_tradnl" sz="1000">
                          <a:effectLst/>
                        </a:rPr>
                        <a:t>03/03/2019</a:t>
                      </a:r>
                      <a:endParaRPr lang="es-EC" sz="1100">
                        <a:effectLst/>
                      </a:endParaRPr>
                    </a:p>
                    <a:p>
                      <a:pPr marL="0" marR="0">
                        <a:lnSpc>
                          <a:spcPct val="150000"/>
                        </a:lnSpc>
                        <a:spcBef>
                          <a:spcPts val="0"/>
                        </a:spcBef>
                        <a:spcAft>
                          <a:spcPts val="0"/>
                        </a:spcAft>
                      </a:pPr>
                      <a:r>
                        <a:rPr lang="es-ES_tradnl" sz="1000">
                          <a:effectLst/>
                        </a:rPr>
                        <a:t>15/03/2019</a:t>
                      </a:r>
                      <a:endParaRPr lang="es-EC" sz="1100">
                        <a:effectLst/>
                      </a:endParaRPr>
                    </a:p>
                    <a:p>
                      <a:pPr marL="0" marR="0">
                        <a:lnSpc>
                          <a:spcPct val="150000"/>
                        </a:lnSpc>
                        <a:spcBef>
                          <a:spcPts val="0"/>
                        </a:spcBef>
                        <a:spcAft>
                          <a:spcPts val="0"/>
                        </a:spcAft>
                      </a:pPr>
                      <a:r>
                        <a:rPr lang="es-ES_tradnl" sz="1000">
                          <a:effectLst/>
                        </a:rPr>
                        <a:t>15/03/2019</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15/03/2019</a:t>
                      </a:r>
                      <a:endParaRPr lang="es-EC" sz="1100">
                        <a:effectLst/>
                      </a:endParaRPr>
                    </a:p>
                    <a:p>
                      <a:pPr marL="0" marR="0">
                        <a:lnSpc>
                          <a:spcPct val="150000"/>
                        </a:lnSpc>
                        <a:spcBef>
                          <a:spcPts val="0"/>
                        </a:spcBef>
                        <a:spcAft>
                          <a:spcPts val="0"/>
                        </a:spcAft>
                      </a:pPr>
                      <a:r>
                        <a:rPr lang="es-ES_tradnl" sz="1000">
                          <a:effectLst/>
                        </a:rPr>
                        <a:t>15/03/2019</a:t>
                      </a:r>
                      <a:endParaRPr lang="es-EC" sz="1100">
                        <a:effectLst/>
                      </a:endParaRPr>
                    </a:p>
                    <a:p>
                      <a:pPr marL="0" marR="0">
                        <a:lnSpc>
                          <a:spcPct val="150000"/>
                        </a:lnSpc>
                        <a:spcBef>
                          <a:spcPts val="0"/>
                        </a:spcBef>
                        <a:spcAft>
                          <a:spcPts val="0"/>
                        </a:spcAft>
                      </a:pPr>
                      <a:r>
                        <a:rPr lang="es-ES_tradnl" sz="1000">
                          <a:effectLst/>
                        </a:rPr>
                        <a:t>30/03/2019</a:t>
                      </a:r>
                      <a:endParaRPr lang="es-EC" sz="1100">
                        <a:effectLst/>
                      </a:endParaRPr>
                    </a:p>
                    <a:p>
                      <a:pPr marL="0" marR="0">
                        <a:lnSpc>
                          <a:spcPct val="150000"/>
                        </a:lnSpc>
                        <a:spcBef>
                          <a:spcPts val="0"/>
                        </a:spcBef>
                        <a:spcAft>
                          <a:spcPts val="0"/>
                        </a:spcAft>
                      </a:pPr>
                      <a:r>
                        <a:rPr lang="es-ES_tradnl" sz="1000">
                          <a:effectLst/>
                        </a:rPr>
                        <a:t>29/03/2019</a:t>
                      </a:r>
                      <a:endParaRPr lang="es-EC" sz="1100">
                        <a:effectLst/>
                      </a:endParaRPr>
                    </a:p>
                    <a:p>
                      <a:pPr marL="0" marR="0">
                        <a:lnSpc>
                          <a:spcPct val="150000"/>
                        </a:lnSpc>
                        <a:spcBef>
                          <a:spcPts val="0"/>
                        </a:spcBef>
                        <a:spcAft>
                          <a:spcPts val="0"/>
                        </a:spcAft>
                      </a:pPr>
                      <a:r>
                        <a:rPr lang="es-ES_tradnl" sz="1000">
                          <a:effectLst/>
                        </a:rPr>
                        <a:t>29/03/2019</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30 min</a:t>
                      </a:r>
                      <a:endParaRPr lang="es-EC" sz="1100">
                        <a:effectLst/>
                      </a:endParaRPr>
                    </a:p>
                    <a:p>
                      <a:pPr marL="0" marR="0">
                        <a:lnSpc>
                          <a:spcPct val="150000"/>
                        </a:lnSpc>
                        <a:spcBef>
                          <a:spcPts val="0"/>
                        </a:spcBef>
                        <a:spcAft>
                          <a:spcPts val="0"/>
                        </a:spcAft>
                      </a:pPr>
                      <a:r>
                        <a:rPr lang="es-ES_tradnl" sz="1000">
                          <a:effectLst/>
                        </a:rPr>
                        <a:t>15 min</a:t>
                      </a:r>
                      <a:endParaRPr lang="es-EC" sz="1100">
                        <a:effectLst/>
                      </a:endParaRPr>
                    </a:p>
                    <a:p>
                      <a:pPr marL="0" marR="0">
                        <a:lnSpc>
                          <a:spcPct val="150000"/>
                        </a:lnSpc>
                        <a:spcBef>
                          <a:spcPts val="0"/>
                        </a:spcBef>
                        <a:spcAft>
                          <a:spcPts val="0"/>
                        </a:spcAft>
                      </a:pPr>
                      <a:r>
                        <a:rPr lang="es-ES_tradnl" sz="1000">
                          <a:effectLst/>
                        </a:rPr>
                        <a:t>15 min</a:t>
                      </a:r>
                      <a:endParaRPr lang="es-EC" sz="1100">
                        <a:effectLst/>
                      </a:endParaRPr>
                    </a:p>
                    <a:p>
                      <a:pPr marL="0" marR="0">
                        <a:lnSpc>
                          <a:spcPct val="150000"/>
                        </a:lnSpc>
                        <a:spcBef>
                          <a:spcPts val="0"/>
                        </a:spcBef>
                        <a:spcAft>
                          <a:spcPts val="0"/>
                        </a:spcAft>
                      </a:pPr>
                      <a:r>
                        <a:rPr lang="es-ES_tradnl" sz="1000">
                          <a:effectLst/>
                        </a:rPr>
                        <a:t>30 min</a:t>
                      </a:r>
                      <a:endParaRPr lang="es-EC" sz="1100">
                        <a:effectLst/>
                      </a:endParaRPr>
                    </a:p>
                    <a:p>
                      <a:pPr marL="0" marR="0">
                        <a:lnSpc>
                          <a:spcPct val="150000"/>
                        </a:lnSpc>
                        <a:spcBef>
                          <a:spcPts val="0"/>
                        </a:spcBef>
                        <a:spcAft>
                          <a:spcPts val="0"/>
                        </a:spcAft>
                      </a:pPr>
                      <a:r>
                        <a:rPr lang="es-ES_tradnl" sz="1000">
                          <a:effectLst/>
                        </a:rPr>
                        <a:t>30 min</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latin typeface="Calibri"/>
                        <a:ea typeface="Calibri"/>
                        <a:cs typeface="Times New Roman"/>
                      </a:endParaRPr>
                    </a:p>
                  </a:txBody>
                  <a:tcPr marL="68580" marR="68580"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372874885"/>
              </p:ext>
            </p:extLst>
          </p:nvPr>
        </p:nvGraphicFramePr>
        <p:xfrm>
          <a:off x="2819400" y="3409950"/>
          <a:ext cx="5623560" cy="1371600"/>
        </p:xfrm>
        <a:graphic>
          <a:graphicData uri="http://schemas.openxmlformats.org/drawingml/2006/table">
            <a:tbl>
              <a:tblPr>
                <a:tableStyleId>{A1CBB537-76DA-4C58-B7C8-3FF200204BAE}</a:tableStyleId>
              </a:tblPr>
              <a:tblGrid>
                <a:gridCol w="2635885"/>
                <a:gridCol w="831850"/>
                <a:gridCol w="831850"/>
                <a:gridCol w="742315"/>
                <a:gridCol w="581660"/>
              </a:tblGrid>
              <a:tr h="180975">
                <a:tc gridSpan="5">
                  <a:txBody>
                    <a:bodyPr/>
                    <a:lstStyle/>
                    <a:p>
                      <a:pPr marL="0" marR="0">
                        <a:lnSpc>
                          <a:spcPct val="150000"/>
                        </a:lnSpc>
                        <a:spcBef>
                          <a:spcPts val="0"/>
                        </a:spcBef>
                        <a:spcAft>
                          <a:spcPts val="0"/>
                        </a:spcAft>
                      </a:pPr>
                      <a:r>
                        <a:rPr lang="es-ES_tradnl" sz="1000" dirty="0">
                          <a:effectLst/>
                        </a:rPr>
                        <a:t>Módulo 1 Emprendimiento</a:t>
                      </a:r>
                      <a:endParaRPr lang="es-EC" sz="1100" dirty="0">
                        <a:effectLst/>
                        <a:latin typeface="Calibri"/>
                        <a:ea typeface="Calibri"/>
                        <a:cs typeface="Times New Roman"/>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marL="0" marR="0" algn="ctr">
                        <a:lnSpc>
                          <a:spcPct val="150000"/>
                        </a:lnSpc>
                        <a:spcBef>
                          <a:spcPts val="0"/>
                        </a:spcBef>
                        <a:spcAft>
                          <a:spcPts val="0"/>
                        </a:spcAft>
                      </a:pPr>
                      <a:r>
                        <a:rPr lang="es-ES_tradnl" sz="1000">
                          <a:effectLst/>
                        </a:rPr>
                        <a:t>Actividades </a:t>
                      </a:r>
                      <a:endParaRPr lang="es-EC" sz="1100">
                        <a:effectLst/>
                      </a:endParaRPr>
                    </a:p>
                    <a:p>
                      <a:pPr marL="0" marR="0" algn="ctr">
                        <a:lnSpc>
                          <a:spcPct val="150000"/>
                        </a:lnSpc>
                        <a:spcBef>
                          <a:spcPts val="0"/>
                        </a:spcBef>
                        <a:spcAft>
                          <a:spcPts val="0"/>
                        </a:spcAft>
                      </a:pPr>
                      <a:r>
                        <a:rPr lang="es-ES_tradnl" sz="1000">
                          <a:effectLst/>
                        </a:rPr>
                        <a:t>(para cada grupo diario)</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Fecha Inicio</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Fecha Fin</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Hora por actividad</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Total Horas</a:t>
                      </a:r>
                      <a:endParaRPr lang="es-EC" sz="1100">
                        <a:effectLst/>
                        <a:latin typeface="Calibri"/>
                        <a:ea typeface="Calibri"/>
                        <a:cs typeface="Times New Roman"/>
                      </a:endParaRPr>
                    </a:p>
                  </a:txBody>
                  <a:tcPr marL="68580" marR="68580" marT="0" marB="0"/>
                </a:tc>
              </a:tr>
              <a:tr h="0">
                <a:tc>
                  <a:txBody>
                    <a:bodyPr/>
                    <a:lstStyle/>
                    <a:p>
                      <a:pPr marL="228600" marR="0">
                        <a:lnSpc>
                          <a:spcPct val="150000"/>
                        </a:lnSpc>
                        <a:spcBef>
                          <a:spcPts val="0"/>
                        </a:spcBef>
                        <a:spcAft>
                          <a:spcPts val="0"/>
                        </a:spcAft>
                      </a:pPr>
                      <a:r>
                        <a:rPr lang="es-ES_tradnl" sz="1000" dirty="0">
                          <a:effectLst/>
                        </a:rPr>
                        <a:t>Capacitación sobre Normas de Higienes</a:t>
                      </a:r>
                      <a:endParaRPr lang="es-EC" sz="1100" dirty="0">
                        <a:effectLst/>
                      </a:endParaRPr>
                    </a:p>
                    <a:p>
                      <a:pPr marL="228600" marR="0">
                        <a:lnSpc>
                          <a:spcPct val="150000"/>
                        </a:lnSpc>
                        <a:spcBef>
                          <a:spcPts val="0"/>
                        </a:spcBef>
                        <a:spcAft>
                          <a:spcPts val="0"/>
                        </a:spcAft>
                      </a:pPr>
                      <a:r>
                        <a:rPr lang="es-ES_tradnl" sz="1000" dirty="0">
                          <a:effectLst/>
                        </a:rPr>
                        <a:t>Charla motivación</a:t>
                      </a:r>
                      <a:endParaRPr lang="es-EC" sz="1100" dirty="0">
                        <a:effectLst/>
                      </a:endParaRPr>
                    </a:p>
                    <a:p>
                      <a:pPr marL="228600" marR="0">
                        <a:lnSpc>
                          <a:spcPct val="150000"/>
                        </a:lnSpc>
                        <a:spcBef>
                          <a:spcPts val="0"/>
                        </a:spcBef>
                        <a:spcAft>
                          <a:spcPts val="0"/>
                        </a:spcAft>
                      </a:pPr>
                      <a:r>
                        <a:rPr lang="es-ES_tradnl" sz="1000" dirty="0">
                          <a:effectLst/>
                        </a:rPr>
                        <a:t>Capacitación de Atención al cliente.</a:t>
                      </a:r>
                      <a:endParaRPr lang="es-EC" sz="11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01/04/2019</a:t>
                      </a:r>
                      <a:endParaRPr lang="es-EC" sz="1100">
                        <a:effectLst/>
                      </a:endParaRPr>
                    </a:p>
                    <a:p>
                      <a:pPr marL="0" marR="0">
                        <a:lnSpc>
                          <a:spcPct val="150000"/>
                        </a:lnSpc>
                        <a:spcBef>
                          <a:spcPts val="0"/>
                        </a:spcBef>
                        <a:spcAft>
                          <a:spcPts val="0"/>
                        </a:spcAft>
                      </a:pPr>
                      <a:r>
                        <a:rPr lang="es-ES_tradnl" sz="1000">
                          <a:effectLst/>
                        </a:rPr>
                        <a:t>01/04/2019</a:t>
                      </a:r>
                      <a:endParaRPr lang="es-EC" sz="1100">
                        <a:effectLst/>
                      </a:endParaRPr>
                    </a:p>
                    <a:p>
                      <a:pPr marL="0" marR="0">
                        <a:lnSpc>
                          <a:spcPct val="150000"/>
                        </a:lnSpc>
                        <a:spcBef>
                          <a:spcPts val="0"/>
                        </a:spcBef>
                        <a:spcAft>
                          <a:spcPts val="0"/>
                        </a:spcAft>
                      </a:pPr>
                      <a:r>
                        <a:rPr lang="es-ES_tradnl" sz="1000">
                          <a:effectLst/>
                        </a:rPr>
                        <a:t>15/04/2019</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15/04/2019</a:t>
                      </a:r>
                      <a:endParaRPr lang="es-EC" sz="1100">
                        <a:effectLst/>
                      </a:endParaRPr>
                    </a:p>
                    <a:p>
                      <a:pPr marL="0" marR="0">
                        <a:lnSpc>
                          <a:spcPct val="150000"/>
                        </a:lnSpc>
                        <a:spcBef>
                          <a:spcPts val="0"/>
                        </a:spcBef>
                        <a:spcAft>
                          <a:spcPts val="0"/>
                        </a:spcAft>
                      </a:pPr>
                      <a:r>
                        <a:rPr lang="es-ES_tradnl" sz="1000">
                          <a:effectLst/>
                        </a:rPr>
                        <a:t>30/04/2019</a:t>
                      </a:r>
                      <a:endParaRPr lang="es-EC" sz="1100">
                        <a:effectLst/>
                      </a:endParaRPr>
                    </a:p>
                    <a:p>
                      <a:pPr marL="0" marR="0">
                        <a:lnSpc>
                          <a:spcPct val="150000"/>
                        </a:lnSpc>
                        <a:spcBef>
                          <a:spcPts val="0"/>
                        </a:spcBef>
                        <a:spcAft>
                          <a:spcPts val="0"/>
                        </a:spcAft>
                      </a:pPr>
                      <a:r>
                        <a:rPr lang="es-ES_tradnl" sz="1000">
                          <a:effectLst/>
                        </a:rPr>
                        <a:t>30/04/2019</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30 min</a:t>
                      </a:r>
                      <a:endParaRPr lang="es-EC" sz="1100">
                        <a:effectLst/>
                      </a:endParaRPr>
                    </a:p>
                    <a:p>
                      <a:pPr marL="0" marR="0">
                        <a:lnSpc>
                          <a:spcPct val="150000"/>
                        </a:lnSpc>
                        <a:spcBef>
                          <a:spcPts val="0"/>
                        </a:spcBef>
                        <a:spcAft>
                          <a:spcPts val="0"/>
                        </a:spcAft>
                      </a:pPr>
                      <a:r>
                        <a:rPr lang="es-ES_tradnl" sz="1000">
                          <a:effectLst/>
                        </a:rPr>
                        <a:t>15 min</a:t>
                      </a:r>
                      <a:endParaRPr lang="es-EC" sz="1100">
                        <a:effectLst/>
                      </a:endParaRPr>
                    </a:p>
                    <a:p>
                      <a:pPr marL="0" marR="0">
                        <a:lnSpc>
                          <a:spcPct val="150000"/>
                        </a:lnSpc>
                        <a:spcBef>
                          <a:spcPts val="0"/>
                        </a:spcBef>
                        <a:spcAft>
                          <a:spcPts val="0"/>
                        </a:spcAft>
                      </a:pPr>
                      <a:r>
                        <a:rPr lang="es-ES_tradnl" sz="1000">
                          <a:effectLst/>
                        </a:rPr>
                        <a:t>15 min</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endParaRPr>
                    </a:p>
                    <a:p>
                      <a:pPr marL="0" marR="0">
                        <a:lnSpc>
                          <a:spcPct val="150000"/>
                        </a:lnSpc>
                        <a:spcBef>
                          <a:spcPts val="0"/>
                        </a:spcBef>
                        <a:spcAft>
                          <a:spcPts val="0"/>
                        </a:spcAft>
                      </a:pPr>
                      <a:r>
                        <a:rPr lang="es-ES_tradnl" sz="1000" dirty="0">
                          <a:effectLst/>
                        </a:rPr>
                        <a:t>20</a:t>
                      </a:r>
                      <a:endParaRPr lang="es-EC" sz="1100" dirty="0">
                        <a:effectLst/>
                        <a:latin typeface="Calibri"/>
                        <a:ea typeface="Calibri"/>
                        <a:cs typeface="Times New Roman"/>
                      </a:endParaRPr>
                    </a:p>
                  </a:txBody>
                  <a:tcPr marL="68580" marR="68580" marT="0" marB="0"/>
                </a:tc>
              </a:tr>
            </a:tbl>
          </a:graphicData>
        </a:graphic>
      </p:graphicFrame>
      <p:sp>
        <p:nvSpPr>
          <p:cNvPr id="10" name="Rectangle 2"/>
          <p:cNvSpPr>
            <a:spLocks noChangeArrowheads="1"/>
          </p:cNvSpPr>
          <p:nvPr/>
        </p:nvSpPr>
        <p:spPr bwMode="auto">
          <a:xfrm>
            <a:off x="304800" y="1296457"/>
            <a:ext cx="148470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C" sz="11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_tradnl" altLang="es-EC" sz="1100" b="1"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abla 40 </a:t>
            </a:r>
            <a:br>
              <a:rPr kumimoji="0" lang="es-ES_tradnl" altLang="es-EC" sz="1100" b="1"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br>
            <a:r>
              <a:rPr kumimoji="0" lang="es-ES_tradnl" altLang="es-EC" sz="1100" b="0"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Tiempo de cada </a:t>
            </a:r>
            <a:r>
              <a:rPr kumimoji="0" lang="es-ES_tradnl" altLang="es-EC" sz="1050" b="0"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curso</a:t>
            </a:r>
            <a:endParaRPr kumimoji="0" lang="es-EC" altLang="es-EC" sz="5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900" b="1" i="0" u="none" strike="noStrike" cap="none" normalizeH="0" baseline="0" dirty="0" smtClean="0" bmk="">
                <a:ln>
                  <a:noFill/>
                </a:ln>
                <a:solidFill>
                  <a:srgbClr val="000000"/>
                </a:solidFill>
                <a:effectLst/>
                <a:latin typeface="Calibri" pitchFamily="34" charset="0"/>
                <a:ea typeface="Times New Roman" pitchFamily="18" charset="0"/>
                <a:cs typeface="Times New Roman" pitchFamily="18" charset="0"/>
              </a:rPr>
              <a:t>Fuente: Elaboración Propia</a:t>
            </a:r>
            <a:endParaRPr kumimoji="0" lang="es-EC" altLang="es-EC" sz="500" b="0" i="0" u="none" strike="noStrike" cap="none" normalizeH="0" baseline="0" dirty="0" smtClean="0" bmk="">
              <a:ln>
                <a:noFill/>
              </a:ln>
              <a:solidFill>
                <a:schemeClr val="tx1"/>
              </a:solidFill>
              <a:effectLst/>
              <a:latin typeface="Arial" pitchFamily="34" charset="0"/>
              <a:cs typeface="Arial" pitchFamily="34" charset="0"/>
            </a:endParaRPr>
          </a:p>
        </p:txBody>
      </p:sp>
      <p:sp>
        <p:nvSpPr>
          <p:cNvPr id="11" name="10 Rectángulo"/>
          <p:cNvSpPr/>
          <p:nvPr/>
        </p:nvSpPr>
        <p:spPr>
          <a:xfrm>
            <a:off x="457200" y="3409950"/>
            <a:ext cx="4572000" cy="584775"/>
          </a:xfrm>
          <a:prstGeom prst="rect">
            <a:avLst/>
          </a:prstGeom>
        </p:spPr>
        <p:txBody>
          <a:bodyPr>
            <a:spAutoFit/>
          </a:bodyPr>
          <a:lstStyle/>
          <a:p>
            <a:pPr lvl="0" eaLnBrk="0" fontAlgn="base" hangingPunct="0">
              <a:spcBef>
                <a:spcPct val="0"/>
              </a:spcBef>
              <a:spcAft>
                <a:spcPct val="0"/>
              </a:spcAft>
              <a:buClrTx/>
            </a:pPr>
            <a:r>
              <a:rPr lang="es-ES_tradnl" altLang="es-EC" sz="1100" b="1" i="1" dirty="0" bmk="">
                <a:solidFill>
                  <a:schemeClr val="tx1"/>
                </a:solidFill>
                <a:latin typeface="Times New Roman" pitchFamily="18" charset="0"/>
                <a:ea typeface="Calibri" pitchFamily="34" charset="0"/>
                <a:cs typeface="Times New Roman" pitchFamily="18" charset="0"/>
              </a:rPr>
              <a:t>Tabla </a:t>
            </a:r>
            <a:r>
              <a:rPr lang="es-ES_tradnl" altLang="es-EC" sz="1100" b="1" i="1" dirty="0" bmk="_Toc518039724">
                <a:solidFill>
                  <a:schemeClr val="tx1"/>
                </a:solidFill>
                <a:latin typeface="Times New Roman" pitchFamily="18" charset="0"/>
                <a:ea typeface="Calibri" pitchFamily="34" charset="0"/>
                <a:cs typeface="Times New Roman" pitchFamily="18" charset="0"/>
              </a:rPr>
              <a:t>41 </a:t>
            </a:r>
            <a:br>
              <a:rPr lang="es-ES_tradnl" altLang="es-EC" sz="1100" b="1" i="1" dirty="0" bmk="_Toc518039724">
                <a:solidFill>
                  <a:schemeClr val="tx1"/>
                </a:solidFill>
                <a:latin typeface="Times New Roman" pitchFamily="18" charset="0"/>
                <a:ea typeface="Calibri" pitchFamily="34" charset="0"/>
                <a:cs typeface="Times New Roman" pitchFamily="18" charset="0"/>
              </a:rPr>
            </a:br>
            <a:r>
              <a:rPr lang="es-ES_tradnl" altLang="es-EC" sz="1100" i="1" dirty="0" bmk="_Toc518039724">
                <a:solidFill>
                  <a:schemeClr val="tx1"/>
                </a:solidFill>
                <a:latin typeface="Times New Roman" pitchFamily="18" charset="0"/>
                <a:ea typeface="Calibri" pitchFamily="34" charset="0"/>
                <a:cs typeface="Times New Roman" pitchFamily="18" charset="0"/>
              </a:rPr>
              <a:t>Tiempo de cada curso</a:t>
            </a:r>
            <a:endParaRPr lang="es-EC" altLang="es-EC" sz="500" dirty="0">
              <a:solidFill>
                <a:schemeClr val="tx1"/>
              </a:solidFill>
              <a:latin typeface="Arial" pitchFamily="34" charset="0"/>
              <a:cs typeface="Arial" pitchFamily="34" charset="0"/>
            </a:endParaRPr>
          </a:p>
          <a:p>
            <a:pPr lvl="0" eaLnBrk="0" fontAlgn="base" hangingPunct="0">
              <a:spcBef>
                <a:spcPct val="0"/>
              </a:spcBef>
              <a:spcAft>
                <a:spcPct val="0"/>
              </a:spcAft>
              <a:buClrTx/>
            </a:pPr>
            <a:r>
              <a:rPr lang="es-ES_tradnl" altLang="es-EC" sz="900" b="1" dirty="0">
                <a:latin typeface="Calibri" pitchFamily="34" charset="0"/>
                <a:ea typeface="Times New Roman" pitchFamily="18" charset="0"/>
                <a:cs typeface="Times New Roman" pitchFamily="18" charset="0"/>
              </a:rPr>
              <a:t>Fuente: Elaboración Propia</a:t>
            </a:r>
            <a:endParaRPr lang="es-ES_tradnl" altLang="es-EC"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92669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b="1" dirty="0" smtClean="0">
                <a:solidFill>
                  <a:schemeClr val="tx1"/>
                </a:solidFill>
              </a:rPr>
              <a:t>CAPITULO I</a:t>
            </a:r>
            <a:endParaRPr sz="6000" b="1" dirty="0">
              <a:solidFill>
                <a:schemeClr val="tx1"/>
              </a:solidFill>
            </a:endParaRPr>
          </a:p>
        </p:txBody>
      </p:sp>
      <p:sp>
        <p:nvSpPr>
          <p:cNvPr id="2" name="1 Subtítulo"/>
          <p:cNvSpPr>
            <a:spLocks noGrp="1"/>
          </p:cNvSpPr>
          <p:nvPr>
            <p:ph type="subTitle" idx="1"/>
          </p:nvPr>
        </p:nvSpPr>
        <p:spPr/>
        <p:txBody>
          <a:bodyPr/>
          <a:lstStyle/>
          <a:p>
            <a:endParaRPr lang="es-EC" dirty="0"/>
          </a:p>
        </p:txBody>
      </p:sp>
      <p:sp>
        <p:nvSpPr>
          <p:cNvPr id="121" name="Shape 121"/>
          <p:cNvSpPr txBox="1">
            <a:spLocks noGrp="1"/>
          </p:cNvSpPr>
          <p:nvPr>
            <p:ph type="sldNum" idx="4294967295"/>
          </p:nvPr>
        </p:nvSpPr>
        <p:spPr>
          <a:xfrm>
            <a:off x="0" y="0"/>
            <a:ext cx="595313" cy="73183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Responsables del proyecto</a:t>
            </a:r>
            <a:br>
              <a:rPr lang="es-EC" dirty="0"/>
            </a:b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30</a:t>
            </a:fld>
            <a:endParaRPr lang="es-EC"/>
          </a:p>
        </p:txBody>
      </p:sp>
      <p:graphicFrame>
        <p:nvGraphicFramePr>
          <p:cNvPr id="5" name="4 Tabla"/>
          <p:cNvGraphicFramePr>
            <a:graphicFrameLocks noGrp="1"/>
          </p:cNvGraphicFramePr>
          <p:nvPr>
            <p:extLst>
              <p:ext uri="{D42A27DB-BD31-4B8C-83A1-F6EECF244321}">
                <p14:modId xmlns:p14="http://schemas.microsoft.com/office/powerpoint/2010/main" val="376977080"/>
              </p:ext>
            </p:extLst>
          </p:nvPr>
        </p:nvGraphicFramePr>
        <p:xfrm>
          <a:off x="304800" y="1809750"/>
          <a:ext cx="4724400" cy="2630140"/>
        </p:xfrm>
        <a:graphic>
          <a:graphicData uri="http://schemas.openxmlformats.org/drawingml/2006/table">
            <a:tbl>
              <a:tblPr firstRow="1" firstCol="1" bandRow="1">
                <a:tableStyleId>{A1CBB537-76DA-4C58-B7C8-3FF200204BAE}</a:tableStyleId>
              </a:tblPr>
              <a:tblGrid>
                <a:gridCol w="1534766"/>
                <a:gridCol w="1594540"/>
                <a:gridCol w="1595094"/>
              </a:tblGrid>
              <a:tr h="154459">
                <a:tc gridSpan="3">
                  <a:txBody>
                    <a:bodyPr/>
                    <a:lstStyle/>
                    <a:p>
                      <a:pPr marL="0" marR="0" algn="ctr">
                        <a:lnSpc>
                          <a:spcPct val="100000"/>
                        </a:lnSpc>
                        <a:spcBef>
                          <a:spcPts val="0"/>
                        </a:spcBef>
                        <a:spcAft>
                          <a:spcPts val="0"/>
                        </a:spcAft>
                      </a:pPr>
                      <a:r>
                        <a:rPr lang="es-ES_tradnl" sz="1000" dirty="0">
                          <a:effectLst/>
                        </a:rPr>
                        <a:t>DOCENTES PARTICIPANTES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43808">
                <a:tc>
                  <a:txBody>
                    <a:bodyPr/>
                    <a:lstStyle/>
                    <a:p>
                      <a:pPr marL="0" marR="0" algn="ctr">
                        <a:lnSpc>
                          <a:spcPct val="100000"/>
                        </a:lnSpc>
                        <a:spcBef>
                          <a:spcPts val="0"/>
                        </a:spcBef>
                        <a:spcAft>
                          <a:spcPts val="0"/>
                        </a:spcAft>
                      </a:pPr>
                      <a:r>
                        <a:rPr lang="es-ES_tradnl" sz="1000">
                          <a:effectLst/>
                        </a:rPr>
                        <a:t>DEPARTAMENTO</a:t>
                      </a:r>
                      <a:endParaRPr lang="es-EC" sz="110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s-ES_tradnl" sz="1000">
                          <a:effectLst/>
                        </a:rPr>
                        <a:t>NOMBRE</a:t>
                      </a:r>
                      <a:endParaRPr lang="es-EC" sz="1100">
                        <a:effectLst/>
                        <a:latin typeface="Calibri"/>
                        <a:ea typeface="Calibri"/>
                        <a:cs typeface="Times New Roman"/>
                      </a:endParaRPr>
                    </a:p>
                  </a:txBody>
                  <a:tcPr marL="68580" marR="68580" marT="0" marB="0"/>
                </a:tc>
                <a:tc>
                  <a:txBody>
                    <a:bodyPr/>
                    <a:lstStyle/>
                    <a:p>
                      <a:pPr marL="0" marR="0" algn="ctr">
                        <a:lnSpc>
                          <a:spcPct val="100000"/>
                        </a:lnSpc>
                        <a:spcBef>
                          <a:spcPts val="0"/>
                        </a:spcBef>
                        <a:spcAft>
                          <a:spcPts val="0"/>
                        </a:spcAft>
                      </a:pPr>
                      <a:r>
                        <a:rPr lang="es-ES_tradnl" sz="1000">
                          <a:effectLst/>
                        </a:rPr>
                        <a:t>FUNCIÓN</a:t>
                      </a:r>
                      <a:endParaRPr lang="es-EC" sz="1100">
                        <a:effectLst/>
                        <a:latin typeface="Calibri"/>
                        <a:ea typeface="Calibri"/>
                        <a:cs typeface="Times New Roman"/>
                      </a:endParaRPr>
                    </a:p>
                  </a:txBody>
                  <a:tcPr marL="68580" marR="68580" marT="0" marB="0"/>
                </a:tc>
              </a:tr>
              <a:tr h="2231873">
                <a:tc>
                  <a:txBody>
                    <a:bodyPr/>
                    <a:lstStyle/>
                    <a:p>
                      <a:pPr marL="0" marR="0">
                        <a:lnSpc>
                          <a:spcPct val="100000"/>
                        </a:lnSpc>
                        <a:spcBef>
                          <a:spcPts val="0"/>
                        </a:spcBef>
                        <a:spcAft>
                          <a:spcPts val="0"/>
                        </a:spcAft>
                      </a:pPr>
                      <a:r>
                        <a:rPr lang="es-ES_tradnl" sz="1000">
                          <a:effectLst/>
                        </a:rPr>
                        <a:t> </a:t>
                      </a:r>
                      <a:endParaRPr lang="es-EC" sz="1100">
                        <a:effectLst/>
                      </a:endParaRPr>
                    </a:p>
                    <a:p>
                      <a:pPr marL="342900" marR="0" lvl="0" indent="-342900">
                        <a:lnSpc>
                          <a:spcPct val="100000"/>
                        </a:lnSpc>
                        <a:spcBef>
                          <a:spcPts val="0"/>
                        </a:spcBef>
                        <a:spcAft>
                          <a:spcPts val="0"/>
                        </a:spcAft>
                        <a:buFont typeface="Symbol"/>
                        <a:buChar char=""/>
                      </a:pPr>
                      <a:r>
                        <a:rPr lang="es-EC" sz="1000">
                          <a:effectLst/>
                        </a:rPr>
                        <a:t>Ciencias económicas administrativas y de comercio</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342900" marR="0" lvl="0" indent="-342900">
                        <a:lnSpc>
                          <a:spcPct val="100000"/>
                        </a:lnSpc>
                        <a:spcBef>
                          <a:spcPts val="0"/>
                        </a:spcBef>
                        <a:spcAft>
                          <a:spcPts val="0"/>
                        </a:spcAft>
                        <a:buFont typeface="Symbol"/>
                        <a:buChar char=""/>
                      </a:pPr>
                      <a:r>
                        <a:rPr lang="es-EC" sz="1000">
                          <a:effectLst/>
                        </a:rPr>
                        <a:t>Ciencias humanas y sociales</a:t>
                      </a:r>
                      <a:endParaRPr lang="es-EC" sz="1100">
                        <a:effectLst/>
                      </a:endParaRPr>
                    </a:p>
                    <a:p>
                      <a:pPr marL="0" marR="0">
                        <a:lnSpc>
                          <a:spcPct val="100000"/>
                        </a:lnSpc>
                        <a:spcBef>
                          <a:spcPts val="0"/>
                        </a:spcBef>
                        <a:spcAft>
                          <a:spcPts val="0"/>
                        </a:spcAft>
                      </a:pPr>
                      <a:r>
                        <a:rPr lang="es-ES_tradnl" sz="1000">
                          <a:effectLst/>
                        </a:rPr>
                        <a:t> </a:t>
                      </a:r>
                      <a:endParaRPr lang="es-EC" sz="1100">
                        <a:effectLst/>
                      </a:endParaRPr>
                    </a:p>
                    <a:p>
                      <a:pPr marL="0" marR="0">
                        <a:lnSpc>
                          <a:spcPct val="100000"/>
                        </a:lnSpc>
                        <a:spcBef>
                          <a:spcPts val="0"/>
                        </a:spcBef>
                        <a:spcAft>
                          <a:spcPts val="0"/>
                        </a:spcAft>
                      </a:pPr>
                      <a:r>
                        <a:rPr lang="es-ES_tradnl" sz="1000">
                          <a:effectLst/>
                        </a:rPr>
                        <a:t> </a:t>
                      </a:r>
                      <a:endParaRPr lang="es-EC" sz="11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a:t>
                      </a:r>
                      <a:r>
                        <a:rPr lang="es-ES_tradnl" sz="1000" dirty="0" err="1">
                          <a:effectLst/>
                        </a:rPr>
                        <a:t>Msc.Marco</a:t>
                      </a:r>
                      <a:r>
                        <a:rPr lang="es-ES_tradnl" sz="1000" dirty="0">
                          <a:effectLst/>
                        </a:rPr>
                        <a:t> </a:t>
                      </a:r>
                      <a:r>
                        <a:rPr lang="es-ES_tradnl" sz="1000" dirty="0" err="1">
                          <a:effectLst/>
                        </a:rPr>
                        <a:t>Soasti</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Ing. María Isabel Sánchez</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Ing. </a:t>
                      </a:r>
                      <a:r>
                        <a:rPr lang="es-ES_tradnl" sz="1000" dirty="0" err="1">
                          <a:effectLst/>
                        </a:rPr>
                        <a:t>Eloisa</a:t>
                      </a:r>
                      <a:r>
                        <a:rPr lang="es-ES_tradnl" sz="1000" dirty="0">
                          <a:effectLst/>
                        </a:rPr>
                        <a:t> Acosta</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Ing. Sandra Galarza</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Ing. María Proaño</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s-ES_tradnl" sz="1000" dirty="0">
                          <a:effectLst/>
                        </a:rPr>
                        <a:t> </a:t>
                      </a:r>
                      <a:endParaRPr lang="es-EC" sz="1100" dirty="0">
                        <a:effectLst/>
                      </a:endParaRPr>
                    </a:p>
                    <a:p>
                      <a:pPr marL="0" marR="0">
                        <a:lnSpc>
                          <a:spcPct val="100000"/>
                        </a:lnSpc>
                        <a:spcBef>
                          <a:spcPts val="0"/>
                        </a:spcBef>
                        <a:spcAft>
                          <a:spcPts val="0"/>
                        </a:spcAft>
                      </a:pPr>
                      <a:r>
                        <a:rPr lang="es-ES_tradnl" sz="1000" dirty="0">
                          <a:effectLst/>
                        </a:rPr>
                        <a:t>Director de la Carrera de Mercadotecnia</a:t>
                      </a:r>
                      <a:endParaRPr lang="es-EC" sz="1100" dirty="0">
                        <a:effectLst/>
                      </a:endParaRPr>
                    </a:p>
                    <a:p>
                      <a:pPr marL="0" marR="0">
                        <a:lnSpc>
                          <a:spcPct val="100000"/>
                        </a:lnSpc>
                        <a:spcBef>
                          <a:spcPts val="0"/>
                        </a:spcBef>
                        <a:spcAft>
                          <a:spcPts val="0"/>
                        </a:spcAft>
                      </a:pPr>
                      <a:r>
                        <a:rPr lang="es-ES_tradnl" sz="1000" dirty="0">
                          <a:effectLst/>
                        </a:rPr>
                        <a:t>Directora de Vinculación con la Sociedad</a:t>
                      </a:r>
                      <a:endParaRPr lang="es-EC" sz="1100" dirty="0">
                        <a:effectLst/>
                      </a:endParaRPr>
                    </a:p>
                    <a:p>
                      <a:pPr marL="0" marR="0">
                        <a:lnSpc>
                          <a:spcPct val="100000"/>
                        </a:lnSpc>
                        <a:spcBef>
                          <a:spcPts val="0"/>
                        </a:spcBef>
                        <a:spcAft>
                          <a:spcPts val="0"/>
                        </a:spcAft>
                      </a:pPr>
                      <a:r>
                        <a:rPr lang="es-ES_tradnl" sz="1000" dirty="0">
                          <a:effectLst/>
                        </a:rPr>
                        <a:t>Coordinadora de Vinculación con la Sociedad</a:t>
                      </a:r>
                      <a:endParaRPr lang="es-EC" sz="1100" dirty="0">
                        <a:effectLst/>
                      </a:endParaRPr>
                    </a:p>
                    <a:p>
                      <a:pPr marL="0" marR="0">
                        <a:lnSpc>
                          <a:spcPct val="100000"/>
                        </a:lnSpc>
                        <a:spcBef>
                          <a:spcPts val="0"/>
                        </a:spcBef>
                        <a:spcAft>
                          <a:spcPts val="0"/>
                        </a:spcAft>
                      </a:pPr>
                      <a:r>
                        <a:rPr lang="es-ES_tradnl" sz="1000" dirty="0">
                          <a:effectLst/>
                        </a:rPr>
                        <a:t>Coordinación Finanzas y Auditoría</a:t>
                      </a:r>
                      <a:endParaRPr lang="es-EC" sz="1100" dirty="0">
                        <a:effectLst/>
                      </a:endParaRPr>
                    </a:p>
                    <a:p>
                      <a:pPr marL="0" marR="0">
                        <a:lnSpc>
                          <a:spcPct val="100000"/>
                        </a:lnSpc>
                        <a:spcBef>
                          <a:spcPts val="0"/>
                        </a:spcBef>
                        <a:spcAft>
                          <a:spcPts val="0"/>
                        </a:spcAft>
                      </a:pPr>
                      <a:r>
                        <a:rPr lang="es-ES_tradnl" sz="1000" dirty="0">
                          <a:effectLst/>
                        </a:rPr>
                        <a:t>Coordinadora de Vinculación con la Sociedad</a:t>
                      </a:r>
                      <a:endParaRPr lang="es-EC" sz="1100" dirty="0">
                        <a:effectLst/>
                      </a:endParaRPr>
                    </a:p>
                    <a:p>
                      <a:pPr marL="0" marR="0">
                        <a:lnSpc>
                          <a:spcPct val="100000"/>
                        </a:lnSpc>
                        <a:spcBef>
                          <a:spcPts val="0"/>
                        </a:spcBef>
                        <a:spcAft>
                          <a:spcPts val="0"/>
                        </a:spcAft>
                      </a:pPr>
                      <a:r>
                        <a:rPr lang="es-ES_tradnl" sz="1000" dirty="0">
                          <a:effectLst/>
                        </a:rPr>
                        <a:t> </a:t>
                      </a:r>
                      <a:endParaRPr lang="es-EC" sz="11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304800" y="1305317"/>
            <a:ext cx="1914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C" sz="1000" b="1"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Tabla </a:t>
            </a:r>
            <a:r>
              <a:rPr kumimoji="0" lang="es-ES_tradnl" altLang="es-EC" sz="1000" b="1" i="1" u="none" strike="noStrike" cap="none" normalizeH="0" baseline="0" dirty="0" smtClean="0" bmk="_Toc518039725">
                <a:ln>
                  <a:noFill/>
                </a:ln>
                <a:solidFill>
                  <a:schemeClr val="tx1"/>
                </a:solidFill>
                <a:effectLst/>
                <a:latin typeface="Times New Roman" pitchFamily="18" charset="0"/>
                <a:ea typeface="Calibri" pitchFamily="34" charset="0"/>
                <a:cs typeface="Times New Roman" pitchFamily="18" charset="0"/>
              </a:rPr>
              <a:t>42</a:t>
            </a:r>
            <a:br>
              <a:rPr kumimoji="0" lang="es-ES_tradnl" altLang="es-EC" sz="1000" b="1" i="1" u="none" strike="noStrike" cap="none" normalizeH="0" baseline="0" dirty="0" smtClean="0" bmk="_Toc518039725">
                <a:ln>
                  <a:noFill/>
                </a:ln>
                <a:solidFill>
                  <a:schemeClr val="tx1"/>
                </a:solidFill>
                <a:effectLst/>
                <a:latin typeface="Times New Roman" pitchFamily="18" charset="0"/>
                <a:ea typeface="Calibri" pitchFamily="34" charset="0"/>
                <a:cs typeface="Times New Roman" pitchFamily="18" charset="0"/>
              </a:rPr>
            </a:br>
            <a:r>
              <a:rPr kumimoji="0" lang="es-ES_tradnl" altLang="es-EC" sz="1000" b="1" i="1" u="none" strike="noStrike" cap="none" normalizeH="0" baseline="0" dirty="0" smtClean="0" bmk="_Toc518039725">
                <a:ln>
                  <a:noFill/>
                </a:ln>
                <a:solidFill>
                  <a:schemeClr val="tx1"/>
                </a:solidFill>
                <a:effectLst/>
                <a:latin typeface="Times New Roman" pitchFamily="18" charset="0"/>
                <a:ea typeface="Calibri" pitchFamily="34" charset="0"/>
                <a:cs typeface="Times New Roman" pitchFamily="18" charset="0"/>
              </a:rPr>
              <a:t>Personal encargado del proyecto</a:t>
            </a:r>
            <a:endParaRPr kumimoji="0" lang="es-ES_tradnl"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467289879"/>
              </p:ext>
            </p:extLst>
          </p:nvPr>
        </p:nvGraphicFramePr>
        <p:xfrm>
          <a:off x="5181600" y="2499633"/>
          <a:ext cx="3709035" cy="1143000"/>
        </p:xfrm>
        <a:graphic>
          <a:graphicData uri="http://schemas.openxmlformats.org/drawingml/2006/table">
            <a:tbl>
              <a:tblPr firstRow="1" firstCol="1" bandRow="1">
                <a:tableStyleId>{A1CBB537-76DA-4C58-B7C8-3FF200204BAE}</a:tableStyleId>
              </a:tblPr>
              <a:tblGrid>
                <a:gridCol w="2538730"/>
                <a:gridCol w="1170305"/>
              </a:tblGrid>
              <a:tr h="170180">
                <a:tc>
                  <a:txBody>
                    <a:bodyPr/>
                    <a:lstStyle/>
                    <a:p>
                      <a:pPr marL="0" marR="0" algn="ctr">
                        <a:lnSpc>
                          <a:spcPct val="150000"/>
                        </a:lnSpc>
                        <a:spcBef>
                          <a:spcPts val="0"/>
                        </a:spcBef>
                        <a:spcAft>
                          <a:spcPts val="0"/>
                        </a:spcAft>
                      </a:pPr>
                      <a:r>
                        <a:rPr lang="es-ES_tradnl" sz="1000" dirty="0">
                          <a:effectLst/>
                        </a:rPr>
                        <a:t>DEPARTAMENTO</a:t>
                      </a:r>
                      <a:endParaRPr lang="es-EC"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S_tradnl" sz="1000">
                          <a:effectLst/>
                        </a:rPr>
                        <a:t>NUMERO</a:t>
                      </a:r>
                      <a:endParaRPr lang="es-EC" sz="1100">
                        <a:effectLst/>
                        <a:latin typeface="Calibri"/>
                        <a:ea typeface="Calibri"/>
                        <a:cs typeface="Times New Roman"/>
                      </a:endParaRPr>
                    </a:p>
                  </a:txBody>
                  <a:tcPr marL="68580" marR="68580" marT="0" marB="0"/>
                </a:tc>
              </a:tr>
              <a:tr h="578485">
                <a:tc>
                  <a:txBody>
                    <a:bodyPr/>
                    <a:lstStyle/>
                    <a:p>
                      <a:pPr marL="0" marR="0">
                        <a:lnSpc>
                          <a:spcPct val="150000"/>
                        </a:lnSpc>
                        <a:spcBef>
                          <a:spcPts val="0"/>
                        </a:spcBef>
                        <a:spcAft>
                          <a:spcPts val="0"/>
                        </a:spcAft>
                      </a:pPr>
                      <a:r>
                        <a:rPr lang="es-ES_tradnl" sz="1000" dirty="0">
                          <a:effectLst/>
                        </a:rPr>
                        <a:t>- ING. MERCADOTECNIA</a:t>
                      </a:r>
                      <a:endParaRPr lang="es-EC" sz="1100" dirty="0">
                        <a:effectLst/>
                      </a:endParaRPr>
                    </a:p>
                    <a:p>
                      <a:pPr marL="0" marR="0">
                        <a:lnSpc>
                          <a:spcPct val="150000"/>
                        </a:lnSpc>
                        <a:spcBef>
                          <a:spcPts val="0"/>
                        </a:spcBef>
                        <a:spcAft>
                          <a:spcPts val="0"/>
                        </a:spcAft>
                      </a:pPr>
                      <a:r>
                        <a:rPr lang="es-ES_tradnl" sz="1000" dirty="0">
                          <a:effectLst/>
                        </a:rPr>
                        <a:t>- ING. COMERCIAL</a:t>
                      </a:r>
                      <a:endParaRPr lang="es-EC" sz="1100" dirty="0">
                        <a:effectLst/>
                      </a:endParaRPr>
                    </a:p>
                    <a:p>
                      <a:pPr marL="0" marR="0">
                        <a:lnSpc>
                          <a:spcPct val="150000"/>
                        </a:lnSpc>
                        <a:spcBef>
                          <a:spcPts val="0"/>
                        </a:spcBef>
                        <a:spcAft>
                          <a:spcPts val="0"/>
                        </a:spcAft>
                      </a:pPr>
                      <a:r>
                        <a:rPr lang="es-ES_tradnl" sz="1000" dirty="0">
                          <a:effectLst/>
                        </a:rPr>
                        <a:t>- ING. FINANZAS</a:t>
                      </a:r>
                      <a:endParaRPr lang="es-EC" sz="11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a:effectLst/>
                        </a:rPr>
                        <a:t>40</a:t>
                      </a:r>
                      <a:endParaRPr lang="es-EC" sz="1100">
                        <a:effectLst/>
                      </a:endParaRPr>
                    </a:p>
                    <a:p>
                      <a:pPr marL="0" marR="0">
                        <a:lnSpc>
                          <a:spcPct val="150000"/>
                        </a:lnSpc>
                        <a:spcBef>
                          <a:spcPts val="0"/>
                        </a:spcBef>
                        <a:spcAft>
                          <a:spcPts val="0"/>
                        </a:spcAft>
                      </a:pPr>
                      <a:r>
                        <a:rPr lang="es-ES_tradnl" sz="1000">
                          <a:effectLst/>
                        </a:rPr>
                        <a:t>80</a:t>
                      </a:r>
                      <a:endParaRPr lang="es-EC" sz="1100">
                        <a:effectLst/>
                      </a:endParaRPr>
                    </a:p>
                    <a:p>
                      <a:pPr marL="0" marR="0">
                        <a:lnSpc>
                          <a:spcPct val="150000"/>
                        </a:lnSpc>
                        <a:spcBef>
                          <a:spcPts val="0"/>
                        </a:spcBef>
                        <a:spcAft>
                          <a:spcPts val="0"/>
                        </a:spcAft>
                      </a:pPr>
                      <a:r>
                        <a:rPr lang="es-ES_tradnl" sz="1000">
                          <a:effectLst/>
                        </a:rPr>
                        <a:t>40</a:t>
                      </a:r>
                      <a:endParaRPr lang="es-EC" sz="1100">
                        <a:effectLst/>
                        <a:latin typeface="Calibri"/>
                        <a:ea typeface="Calibri"/>
                        <a:cs typeface="Times New Roman"/>
                      </a:endParaRPr>
                    </a:p>
                  </a:txBody>
                  <a:tcPr marL="68580" marR="68580" marT="0" marB="0"/>
                </a:tc>
              </a:tr>
              <a:tr h="182245">
                <a:tc>
                  <a:txBody>
                    <a:bodyPr/>
                    <a:lstStyle/>
                    <a:p>
                      <a:pPr marL="0" marR="0">
                        <a:lnSpc>
                          <a:spcPct val="150000"/>
                        </a:lnSpc>
                        <a:spcBef>
                          <a:spcPts val="0"/>
                        </a:spcBef>
                        <a:spcAft>
                          <a:spcPts val="0"/>
                        </a:spcAft>
                      </a:pPr>
                      <a:r>
                        <a:rPr lang="es-ES_tradnl" sz="1000">
                          <a:effectLst/>
                        </a:rPr>
                        <a:t>TOTAL</a:t>
                      </a:r>
                      <a:endParaRPr lang="es-EC"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S_tradnl" sz="1000" dirty="0">
                          <a:effectLst/>
                        </a:rPr>
                        <a:t>160</a:t>
                      </a:r>
                      <a:endParaRPr lang="es-EC" sz="1100" dirty="0">
                        <a:effectLst/>
                        <a:latin typeface="Calibri"/>
                        <a:ea typeface="Calibri"/>
                        <a:cs typeface="Times New Roman"/>
                      </a:endParaRPr>
                    </a:p>
                  </a:txBody>
                  <a:tcPr marL="68580" marR="68580" marT="0" marB="0"/>
                </a:tc>
              </a:tr>
            </a:tbl>
          </a:graphicData>
        </a:graphic>
      </p:graphicFrame>
      <p:sp>
        <p:nvSpPr>
          <p:cNvPr id="8" name="Rectangle 2"/>
          <p:cNvSpPr>
            <a:spLocks noChangeArrowheads="1"/>
          </p:cNvSpPr>
          <p:nvPr/>
        </p:nvSpPr>
        <p:spPr bwMode="auto">
          <a:xfrm>
            <a:off x="5181600" y="188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C"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_tradnl" altLang="es-EC" sz="1000" b="0" i="1"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abla </a:t>
            </a:r>
            <a:r>
              <a:rPr kumimoji="0" lang="es-ES_tradnl" altLang="es-EC" sz="1000" b="0" i="1" u="none" strike="noStrike" cap="none" normalizeH="0" baseline="0" dirty="0" smtClean="0" bmk="_Toc518039726">
                <a:ln>
                  <a:noFill/>
                </a:ln>
                <a:solidFill>
                  <a:schemeClr val="tx1"/>
                </a:solidFill>
                <a:effectLst/>
                <a:latin typeface="Times New Roman" pitchFamily="18" charset="0"/>
                <a:ea typeface="Calibri" pitchFamily="34" charset="0"/>
                <a:cs typeface="Times New Roman" pitchFamily="18" charset="0"/>
              </a:rPr>
              <a:t>43 </a:t>
            </a:r>
            <a:br>
              <a:rPr kumimoji="0" lang="es-ES_tradnl" altLang="es-EC" sz="1000" b="0" i="1" u="none" strike="noStrike" cap="none" normalizeH="0" baseline="0" dirty="0" smtClean="0" bmk="_Toc518039726">
                <a:ln>
                  <a:noFill/>
                </a:ln>
                <a:solidFill>
                  <a:schemeClr val="tx1"/>
                </a:solidFill>
                <a:effectLst/>
                <a:latin typeface="Times New Roman" pitchFamily="18" charset="0"/>
                <a:ea typeface="Calibri" pitchFamily="34" charset="0"/>
                <a:cs typeface="Times New Roman" pitchFamily="18" charset="0"/>
              </a:rPr>
            </a:br>
            <a:r>
              <a:rPr kumimoji="0" lang="es-ES_tradnl" altLang="es-EC" sz="1000" b="0" i="1" u="none" strike="noStrike" cap="none" normalizeH="0" baseline="0" dirty="0" smtClean="0" bmk="_Toc518039726">
                <a:ln>
                  <a:noFill/>
                </a:ln>
                <a:solidFill>
                  <a:schemeClr val="tx1"/>
                </a:solidFill>
                <a:effectLst/>
                <a:latin typeface="Times New Roman" pitchFamily="18" charset="0"/>
                <a:ea typeface="Calibri" pitchFamily="34" charset="0"/>
                <a:cs typeface="Times New Roman" pitchFamily="18" charset="0"/>
              </a:rPr>
              <a:t>Estudiantes participantes</a:t>
            </a:r>
            <a:endParaRPr kumimoji="0" lang="es-ES_tradnl"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0056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4900" y="276075"/>
            <a:ext cx="7353300" cy="749100"/>
          </a:xfrm>
        </p:spPr>
        <p:txBody>
          <a:bodyPr/>
          <a:lstStyle/>
          <a:p>
            <a:pPr lvl="2"/>
            <a:r>
              <a:rPr lang="es-ES" sz="2000" b="1" dirty="0">
                <a:effectLst>
                  <a:glow>
                    <a:srgbClr val="000000"/>
                  </a:glow>
                  <a:outerShdw sx="0" sy="0">
                    <a:srgbClr val="000000"/>
                  </a:outerShdw>
                  <a:reflection stA="0" endPos="0" fadeDir="0" sx="0" sy="0"/>
                </a:effectLst>
              </a:rPr>
              <a:t>Formato para el proyecto de vinculación con la comunidad</a:t>
            </a:r>
            <a:r>
              <a:rPr lang="es-EC" sz="2000" b="1" dirty="0">
                <a:effectLst>
                  <a:glow>
                    <a:srgbClr val="000000"/>
                  </a:glow>
                  <a:outerShdw sx="0" sy="0">
                    <a:srgbClr val="000000"/>
                  </a:outerShdw>
                  <a:reflection stA="0" endPos="0" fadeDir="0" sx="0" sy="0"/>
                </a:effectLst>
              </a:rPr>
              <a:t/>
            </a:r>
            <a:br>
              <a:rPr lang="es-EC" sz="2000" b="1" dirty="0">
                <a:effectLst>
                  <a:glow>
                    <a:srgbClr val="000000"/>
                  </a:glow>
                  <a:outerShdw sx="0" sy="0">
                    <a:srgbClr val="000000"/>
                  </a:outerShdw>
                  <a:reflection stA="0" endPos="0" fadeDir="0" sx="0" sy="0"/>
                </a:effectLst>
              </a:rPr>
            </a:br>
            <a:endParaRPr lang="es-EC" sz="2000"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31</a:t>
            </a:fld>
            <a:endParaRPr lang="es-EC"/>
          </a:p>
        </p:txBody>
      </p:sp>
      <p:graphicFrame>
        <p:nvGraphicFramePr>
          <p:cNvPr id="5" name="4 Tabla"/>
          <p:cNvGraphicFramePr>
            <a:graphicFrameLocks noGrp="1"/>
          </p:cNvGraphicFramePr>
          <p:nvPr>
            <p:extLst>
              <p:ext uri="{D42A27DB-BD31-4B8C-83A1-F6EECF244321}">
                <p14:modId xmlns:p14="http://schemas.microsoft.com/office/powerpoint/2010/main" val="1824567361"/>
              </p:ext>
            </p:extLst>
          </p:nvPr>
        </p:nvGraphicFramePr>
        <p:xfrm>
          <a:off x="1887538" y="1276350"/>
          <a:ext cx="6069330" cy="1958340"/>
        </p:xfrm>
        <a:graphic>
          <a:graphicData uri="http://schemas.openxmlformats.org/drawingml/2006/table">
            <a:tbl>
              <a:tblPr>
                <a:tableStyleId>{E8B1032C-EA38-4F05-BA0D-38AFFFC7BED3}</a:tableStyleId>
              </a:tblPr>
              <a:tblGrid>
                <a:gridCol w="6069330"/>
              </a:tblGrid>
              <a:tr h="236855">
                <a:tc>
                  <a:txBody>
                    <a:bodyPr/>
                    <a:lstStyle/>
                    <a:p>
                      <a:pPr marL="0" marR="0">
                        <a:lnSpc>
                          <a:spcPct val="150000"/>
                        </a:lnSpc>
                        <a:spcBef>
                          <a:spcPts val="0"/>
                        </a:spcBef>
                        <a:spcAft>
                          <a:spcPts val="0"/>
                        </a:spcAft>
                      </a:pPr>
                      <a:r>
                        <a:rPr lang="es-ES_tradnl" sz="1100" dirty="0">
                          <a:effectLst/>
                        </a:rPr>
                        <a:t>Datos generales</a:t>
                      </a:r>
                      <a:endParaRPr lang="es-EC" sz="1100" dirty="0">
                        <a:effectLst/>
                        <a:latin typeface="Calibri"/>
                        <a:ea typeface="Calibri"/>
                        <a:cs typeface="Times New Roman"/>
                      </a:endParaRPr>
                    </a:p>
                  </a:txBody>
                  <a:tcPr marL="44450" marR="44450" marT="0" marB="0"/>
                </a:tc>
              </a:tr>
              <a:tr h="563880">
                <a:tc>
                  <a:txBody>
                    <a:bodyPr/>
                    <a:lstStyle/>
                    <a:p>
                      <a:pPr marL="0" marR="0">
                        <a:lnSpc>
                          <a:spcPct val="150000"/>
                        </a:lnSpc>
                        <a:spcBef>
                          <a:spcPts val="0"/>
                        </a:spcBef>
                        <a:spcAft>
                          <a:spcPts val="0"/>
                        </a:spcAft>
                      </a:pPr>
                      <a:r>
                        <a:rPr lang="es-ES_tradnl" sz="1100" dirty="0">
                          <a:effectLst/>
                        </a:rPr>
                        <a:t>Nombre del programa al que pertenece:</a:t>
                      </a:r>
                      <a:endParaRPr lang="es-EC" sz="1100" dirty="0">
                        <a:effectLst/>
                      </a:endParaRPr>
                    </a:p>
                    <a:p>
                      <a:pPr marL="0" marR="0">
                        <a:lnSpc>
                          <a:spcPct val="150000"/>
                        </a:lnSpc>
                        <a:spcBef>
                          <a:spcPts val="0"/>
                        </a:spcBef>
                        <a:spcAft>
                          <a:spcPts val="0"/>
                        </a:spcAft>
                      </a:pPr>
                      <a:r>
                        <a:rPr lang="es-ES_tradnl" sz="1100" dirty="0">
                          <a:effectLst/>
                        </a:rPr>
                        <a:t>Desarrollo de las capacidades administrativas económicas y de comercio.</a:t>
                      </a:r>
                      <a:endParaRPr lang="es-EC" sz="1100" dirty="0">
                        <a:effectLst/>
                        <a:latin typeface="Calibri"/>
                        <a:ea typeface="Calibri"/>
                        <a:cs typeface="Times New Roman"/>
                      </a:endParaRPr>
                    </a:p>
                  </a:txBody>
                  <a:tcPr marL="44450" marR="44450" marT="0" marB="0"/>
                </a:tc>
              </a:tr>
              <a:tr h="1157605">
                <a:tc>
                  <a:txBody>
                    <a:bodyPr/>
                    <a:lstStyle/>
                    <a:p>
                      <a:pPr marL="0" marR="0">
                        <a:lnSpc>
                          <a:spcPct val="150000"/>
                        </a:lnSpc>
                        <a:spcBef>
                          <a:spcPts val="0"/>
                        </a:spcBef>
                        <a:spcAft>
                          <a:spcPts val="0"/>
                        </a:spcAft>
                      </a:pPr>
                      <a:r>
                        <a:rPr lang="es-ES_tradnl" sz="1100" dirty="0">
                          <a:effectLst/>
                        </a:rPr>
                        <a:t>Nombre o título del proyecto:</a:t>
                      </a:r>
                      <a:endParaRPr lang="es-EC" sz="1100" dirty="0">
                        <a:effectLst/>
                      </a:endParaRPr>
                    </a:p>
                    <a:p>
                      <a:pPr marL="0" marR="0">
                        <a:lnSpc>
                          <a:spcPct val="150000"/>
                        </a:lnSpc>
                        <a:spcBef>
                          <a:spcPts val="0"/>
                        </a:spcBef>
                        <a:spcAft>
                          <a:spcPts val="0"/>
                        </a:spcAft>
                      </a:pPr>
                      <a:r>
                        <a:rPr lang="es-ES_tradnl" sz="1100" dirty="0">
                          <a:effectLst/>
                        </a:rPr>
                        <a:t>Programa de capacitación para vendedores ambulantes en el distrito Metropolitano de Quito Zona norte parque la Carolina calles aledañas  parque Ejido parque la Alameda,  centro de Quito Plaza San Francisco Plaza grande y calles  Sur centro comercial el recreo mercado.</a:t>
                      </a:r>
                      <a:endParaRPr lang="es-EC" sz="1100" dirty="0">
                        <a:effectLst/>
                        <a:latin typeface="Calibri"/>
                        <a:ea typeface="Calibri"/>
                        <a:cs typeface="Times New Roman"/>
                      </a:endParaRPr>
                    </a:p>
                  </a:txBody>
                  <a:tcPr marL="44450" marR="4445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82342843"/>
              </p:ext>
            </p:extLst>
          </p:nvPr>
        </p:nvGraphicFramePr>
        <p:xfrm>
          <a:off x="1887538" y="3624579"/>
          <a:ext cx="6015990" cy="842646"/>
        </p:xfrm>
        <a:graphic>
          <a:graphicData uri="http://schemas.openxmlformats.org/drawingml/2006/table">
            <a:tbl>
              <a:tblPr>
                <a:tableStyleId>{10A1B5D5-9B99-4C35-A422-299274C87663}</a:tableStyleId>
              </a:tblPr>
              <a:tblGrid>
                <a:gridCol w="6015990"/>
              </a:tblGrid>
              <a:tr h="241935">
                <a:tc>
                  <a:txBody>
                    <a:bodyPr/>
                    <a:lstStyle/>
                    <a:p>
                      <a:pPr marL="15240" marR="0">
                        <a:lnSpc>
                          <a:spcPct val="150000"/>
                        </a:lnSpc>
                        <a:spcBef>
                          <a:spcPts val="0"/>
                        </a:spcBef>
                        <a:spcAft>
                          <a:spcPts val="800"/>
                        </a:spcAft>
                      </a:pPr>
                      <a:r>
                        <a:rPr lang="es-ES_tradnl" sz="1200" dirty="0">
                          <a:effectLst/>
                        </a:rPr>
                        <a:t>Cobertura y localización</a:t>
                      </a:r>
                      <a:endParaRPr lang="es-EC" sz="1100" dirty="0">
                        <a:effectLst/>
                        <a:latin typeface="Calibri"/>
                        <a:ea typeface="Calibri"/>
                        <a:cs typeface="Times New Roman"/>
                      </a:endParaRPr>
                    </a:p>
                  </a:txBody>
                  <a:tcPr marL="44450" marR="44450" marT="0" marB="0"/>
                </a:tc>
              </a:tr>
              <a:tr h="359410">
                <a:tc>
                  <a:txBody>
                    <a:bodyPr/>
                    <a:lstStyle/>
                    <a:p>
                      <a:pPr marL="0" marR="0">
                        <a:lnSpc>
                          <a:spcPct val="150000"/>
                        </a:lnSpc>
                        <a:spcBef>
                          <a:spcPts val="0"/>
                        </a:spcBef>
                        <a:spcAft>
                          <a:spcPts val="800"/>
                        </a:spcAft>
                      </a:pPr>
                      <a:endParaRPr lang="es-EC" sz="1100" dirty="0">
                        <a:effectLst/>
                      </a:endParaRPr>
                    </a:p>
                    <a:p>
                      <a:pPr marL="0" marR="0">
                        <a:lnSpc>
                          <a:spcPct val="150000"/>
                        </a:lnSpc>
                        <a:spcBef>
                          <a:spcPts val="0"/>
                        </a:spcBef>
                        <a:spcAft>
                          <a:spcPts val="800"/>
                        </a:spcAft>
                      </a:pPr>
                      <a:r>
                        <a:rPr lang="es-ES_tradnl" sz="1200" dirty="0">
                          <a:effectLst/>
                        </a:rPr>
                        <a:t>Nacional                 Provincial                Cantonal               Parroquial </a:t>
                      </a:r>
                      <a:endParaRPr lang="es-EC" sz="1100" dirty="0">
                        <a:effectLst/>
                        <a:latin typeface="Calibri"/>
                        <a:ea typeface="Calibri"/>
                        <a:cs typeface="Times New Roman"/>
                      </a:endParaRPr>
                    </a:p>
                  </a:txBody>
                  <a:tcPr marL="44450" marR="44450" marT="0" marB="0"/>
                </a:tc>
              </a:tr>
            </a:tbl>
          </a:graphicData>
        </a:graphic>
      </p:graphicFrame>
      <p:sp>
        <p:nvSpPr>
          <p:cNvPr id="8" name="4 Rectángulo"/>
          <p:cNvSpPr/>
          <p:nvPr/>
        </p:nvSpPr>
        <p:spPr>
          <a:xfrm>
            <a:off x="3600450" y="7870825"/>
            <a:ext cx="180975" cy="211138"/>
          </a:xfrm>
          <a:prstGeom prst="rect">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Rectangle 3"/>
          <p:cNvSpPr>
            <a:spLocks noChangeArrowheads="1"/>
          </p:cNvSpPr>
          <p:nvPr/>
        </p:nvSpPr>
        <p:spPr bwMode="auto">
          <a:xfrm>
            <a:off x="1887538" y="3068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Elipse"/>
          <p:cNvSpPr/>
          <p:nvPr/>
        </p:nvSpPr>
        <p:spPr>
          <a:xfrm>
            <a:off x="5562600" y="4171950"/>
            <a:ext cx="11430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732959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Cobertura y localización</a:t>
            </a:r>
            <a:r>
              <a:rPr lang="es-EC" dirty="0"/>
              <a:t/>
            </a:r>
            <a:br>
              <a:rPr lang="es-EC" dirty="0"/>
            </a:br>
            <a:endParaRPr lang="es-EC" dirty="0"/>
          </a:p>
        </p:txBody>
      </p:sp>
      <p:sp>
        <p:nvSpPr>
          <p:cNvPr id="4" name="3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32</a:t>
            </a:fld>
            <a:endParaRPr lang="es-EC"/>
          </a:p>
        </p:txBody>
      </p:sp>
      <p:graphicFrame>
        <p:nvGraphicFramePr>
          <p:cNvPr id="5" name="4 Tabla"/>
          <p:cNvGraphicFramePr>
            <a:graphicFrameLocks noGrp="1"/>
          </p:cNvGraphicFramePr>
          <p:nvPr>
            <p:extLst>
              <p:ext uri="{D42A27DB-BD31-4B8C-83A1-F6EECF244321}">
                <p14:modId xmlns:p14="http://schemas.microsoft.com/office/powerpoint/2010/main" val="4039003516"/>
              </p:ext>
            </p:extLst>
          </p:nvPr>
        </p:nvGraphicFramePr>
        <p:xfrm>
          <a:off x="533400" y="1200150"/>
          <a:ext cx="7696200" cy="1760220"/>
        </p:xfrm>
        <a:graphic>
          <a:graphicData uri="http://schemas.openxmlformats.org/drawingml/2006/table">
            <a:tbl>
              <a:tblPr>
                <a:tableStyleId>{A1CBB537-76DA-4C58-B7C8-3FF200204BAE}</a:tableStyleId>
              </a:tblPr>
              <a:tblGrid>
                <a:gridCol w="4647039"/>
                <a:gridCol w="3049161"/>
              </a:tblGrid>
              <a:tr h="152469">
                <a:tc>
                  <a:txBody>
                    <a:bodyPr/>
                    <a:lstStyle/>
                    <a:p>
                      <a:pPr marL="0" marR="0" algn="ctr">
                        <a:lnSpc>
                          <a:spcPct val="150000"/>
                        </a:lnSpc>
                        <a:spcBef>
                          <a:spcPts val="0"/>
                        </a:spcBef>
                        <a:spcAft>
                          <a:spcPts val="0"/>
                        </a:spcAft>
                      </a:pPr>
                      <a:r>
                        <a:rPr lang="es-ES_tradnl" sz="1100" dirty="0">
                          <a:effectLst/>
                        </a:rPr>
                        <a:t>Zonas urbanas de Quito</a:t>
                      </a:r>
                      <a:endParaRPr lang="es-EC" sz="1100" dirty="0">
                        <a:effectLst/>
                        <a:latin typeface="Calibri"/>
                        <a:ea typeface="Calibri"/>
                        <a:cs typeface="Times New Roman"/>
                      </a:endParaRPr>
                    </a:p>
                  </a:txBody>
                  <a:tcPr marL="44450" marR="44450" marT="0" marB="0" anchor="ctr"/>
                </a:tc>
                <a:tc>
                  <a:txBody>
                    <a:bodyPr/>
                    <a:lstStyle/>
                    <a:p>
                      <a:pPr marL="0" marR="0" algn="ctr">
                        <a:lnSpc>
                          <a:spcPct val="150000"/>
                        </a:lnSpc>
                        <a:spcBef>
                          <a:spcPts val="0"/>
                        </a:spcBef>
                        <a:spcAft>
                          <a:spcPts val="0"/>
                        </a:spcAft>
                      </a:pPr>
                      <a:r>
                        <a:rPr lang="es-ES_tradnl" sz="1100">
                          <a:effectLst/>
                        </a:rPr>
                        <a:t>Ubicación</a:t>
                      </a:r>
                      <a:endParaRPr lang="es-EC" sz="1100">
                        <a:effectLst/>
                        <a:latin typeface="Calibri"/>
                        <a:ea typeface="Calibri"/>
                        <a:cs typeface="Times New Roman"/>
                      </a:endParaRPr>
                    </a:p>
                  </a:txBody>
                  <a:tcPr marL="44450" marR="44450" marT="0" marB="0" anchor="ctr"/>
                </a:tc>
              </a:tr>
              <a:tr h="428846">
                <a:tc>
                  <a:txBody>
                    <a:bodyPr/>
                    <a:lstStyle/>
                    <a:p>
                      <a:pPr marL="0" marR="0">
                        <a:lnSpc>
                          <a:spcPct val="150000"/>
                        </a:lnSpc>
                        <a:spcBef>
                          <a:spcPts val="0"/>
                        </a:spcBef>
                        <a:spcAft>
                          <a:spcPts val="0"/>
                        </a:spcAft>
                      </a:pPr>
                      <a:r>
                        <a:rPr lang="es-ES_tradnl" sz="1100">
                          <a:effectLst/>
                        </a:rPr>
                        <a:t>La Mariscal</a:t>
                      </a:r>
                      <a:endParaRPr lang="es-EC" sz="1100">
                        <a:effectLst/>
                      </a:endParaRPr>
                    </a:p>
                    <a:p>
                      <a:pPr marL="0" marR="0">
                        <a:lnSpc>
                          <a:spcPct val="150000"/>
                        </a:lnSpc>
                        <a:spcBef>
                          <a:spcPts val="0"/>
                        </a:spcBef>
                        <a:spcAft>
                          <a:spcPts val="0"/>
                        </a:spcAft>
                      </a:pPr>
                      <a:r>
                        <a:rPr lang="es-ES_tradnl" sz="1100">
                          <a:effectLst/>
                        </a:rPr>
                        <a:t>Eugenio espejo</a:t>
                      </a:r>
                      <a:endParaRPr lang="es-EC" sz="1100">
                        <a:effectLst/>
                        <a:latin typeface="Calibri"/>
                        <a:ea typeface="Calibri"/>
                        <a:cs typeface="Times New Roman"/>
                      </a:endParaRPr>
                    </a:p>
                  </a:txBody>
                  <a:tcPr marL="44450" marR="44450" marT="0" marB="0"/>
                </a:tc>
                <a:tc>
                  <a:txBody>
                    <a:bodyPr/>
                    <a:lstStyle/>
                    <a:p>
                      <a:pPr marL="0" marR="0" algn="ctr">
                        <a:lnSpc>
                          <a:spcPct val="150000"/>
                        </a:lnSpc>
                        <a:spcBef>
                          <a:spcPts val="0"/>
                        </a:spcBef>
                        <a:spcAft>
                          <a:spcPts val="0"/>
                        </a:spcAft>
                      </a:pPr>
                      <a:r>
                        <a:rPr lang="es-ES_tradnl" sz="1100">
                          <a:effectLst/>
                        </a:rPr>
                        <a:t>Norte</a:t>
                      </a:r>
                      <a:endParaRPr lang="es-EC" sz="1100">
                        <a:effectLst/>
                        <a:latin typeface="Calibri"/>
                        <a:ea typeface="Calibri"/>
                        <a:cs typeface="Times New Roman"/>
                      </a:endParaRPr>
                    </a:p>
                  </a:txBody>
                  <a:tcPr marL="44450" marR="44450" marT="0" marB="0" anchor="ctr"/>
                </a:tc>
              </a:tr>
              <a:tr h="450418">
                <a:tc>
                  <a:txBody>
                    <a:bodyPr/>
                    <a:lstStyle/>
                    <a:p>
                      <a:pPr marL="0" marR="0">
                        <a:lnSpc>
                          <a:spcPct val="150000"/>
                        </a:lnSpc>
                        <a:spcBef>
                          <a:spcPts val="0"/>
                        </a:spcBef>
                        <a:spcAft>
                          <a:spcPts val="0"/>
                        </a:spcAft>
                      </a:pPr>
                      <a:r>
                        <a:rPr lang="es-ES_tradnl" sz="1100">
                          <a:effectLst/>
                        </a:rPr>
                        <a:t>Manuela Sáenz </a:t>
                      </a:r>
                      <a:endParaRPr lang="es-EC" sz="1100">
                        <a:effectLst/>
                      </a:endParaRPr>
                    </a:p>
                    <a:p>
                      <a:pPr marL="0" marR="0">
                        <a:lnSpc>
                          <a:spcPct val="150000"/>
                        </a:lnSpc>
                        <a:spcBef>
                          <a:spcPts val="0"/>
                        </a:spcBef>
                        <a:spcAft>
                          <a:spcPts val="0"/>
                        </a:spcAft>
                      </a:pPr>
                      <a:r>
                        <a:rPr lang="es-ES_tradnl" sz="1100">
                          <a:effectLst/>
                        </a:rPr>
                        <a:t>Agencia distrital de comercio</a:t>
                      </a:r>
                      <a:endParaRPr lang="es-EC" sz="1100">
                        <a:effectLst/>
                        <a:latin typeface="Calibri"/>
                        <a:ea typeface="Calibri"/>
                        <a:cs typeface="Times New Roman"/>
                      </a:endParaRPr>
                    </a:p>
                  </a:txBody>
                  <a:tcPr marL="44450" marR="44450" marT="0" marB="0"/>
                </a:tc>
                <a:tc>
                  <a:txBody>
                    <a:bodyPr/>
                    <a:lstStyle/>
                    <a:p>
                      <a:pPr marL="0" marR="0" algn="ctr">
                        <a:lnSpc>
                          <a:spcPct val="150000"/>
                        </a:lnSpc>
                        <a:spcBef>
                          <a:spcPts val="0"/>
                        </a:spcBef>
                        <a:spcAft>
                          <a:spcPts val="0"/>
                        </a:spcAft>
                      </a:pPr>
                      <a:r>
                        <a:rPr lang="es-ES_tradnl" sz="1100" dirty="0">
                          <a:effectLst/>
                        </a:rPr>
                        <a:t>Centro</a:t>
                      </a:r>
                      <a:endParaRPr lang="es-EC" sz="1100" dirty="0">
                        <a:effectLst/>
                        <a:latin typeface="Calibri"/>
                        <a:ea typeface="Calibri"/>
                        <a:cs typeface="Times New Roman"/>
                      </a:endParaRPr>
                    </a:p>
                  </a:txBody>
                  <a:tcPr marL="44450" marR="44450" marT="0" marB="0" anchor="ctr"/>
                </a:tc>
              </a:tr>
              <a:tr h="492267">
                <a:tc>
                  <a:txBody>
                    <a:bodyPr/>
                    <a:lstStyle/>
                    <a:p>
                      <a:pPr marL="0" marR="0">
                        <a:lnSpc>
                          <a:spcPct val="150000"/>
                        </a:lnSpc>
                        <a:spcBef>
                          <a:spcPts val="0"/>
                        </a:spcBef>
                        <a:spcAft>
                          <a:spcPts val="0"/>
                        </a:spcAft>
                      </a:pPr>
                      <a:r>
                        <a:rPr lang="es-ES_tradnl" sz="1100">
                          <a:effectLst/>
                        </a:rPr>
                        <a:t>Eloy Alfaro</a:t>
                      </a:r>
                      <a:endParaRPr lang="es-EC" sz="1100">
                        <a:effectLst/>
                      </a:endParaRPr>
                    </a:p>
                    <a:p>
                      <a:pPr marL="0" marR="0">
                        <a:lnSpc>
                          <a:spcPct val="150000"/>
                        </a:lnSpc>
                        <a:spcBef>
                          <a:spcPts val="0"/>
                        </a:spcBef>
                        <a:spcAft>
                          <a:spcPts val="0"/>
                        </a:spcAft>
                      </a:pPr>
                      <a:r>
                        <a:rPr lang="es-ES_tradnl" sz="1100">
                          <a:effectLst/>
                        </a:rPr>
                        <a:t>Quitumbe</a:t>
                      </a:r>
                      <a:endParaRPr lang="es-EC" sz="1100">
                        <a:effectLst/>
                        <a:latin typeface="Calibri"/>
                        <a:ea typeface="Calibri"/>
                        <a:cs typeface="Times New Roman"/>
                      </a:endParaRPr>
                    </a:p>
                  </a:txBody>
                  <a:tcPr marL="44450" marR="44450" marT="0" marB="0"/>
                </a:tc>
                <a:tc>
                  <a:txBody>
                    <a:bodyPr/>
                    <a:lstStyle/>
                    <a:p>
                      <a:pPr marL="0" marR="0" algn="ctr">
                        <a:lnSpc>
                          <a:spcPct val="150000"/>
                        </a:lnSpc>
                        <a:spcBef>
                          <a:spcPts val="0"/>
                        </a:spcBef>
                        <a:spcAft>
                          <a:spcPts val="0"/>
                        </a:spcAft>
                      </a:pPr>
                      <a:r>
                        <a:rPr lang="es-ES_tradnl" sz="1100" dirty="0">
                          <a:effectLst/>
                        </a:rPr>
                        <a:t>Sur</a:t>
                      </a:r>
                      <a:endParaRPr lang="es-EC" sz="1100" dirty="0">
                        <a:effectLst/>
                        <a:latin typeface="Calibri"/>
                        <a:ea typeface="Calibri"/>
                        <a:cs typeface="Times New Roman"/>
                      </a:endParaRPr>
                    </a:p>
                  </a:txBody>
                  <a:tcPr marL="44450" marR="44450" marT="0" marB="0" anchor="ctr"/>
                </a:tc>
              </a:tr>
            </a:tbl>
          </a:graphicData>
        </a:graphic>
      </p:graphicFrame>
      <p:sp>
        <p:nvSpPr>
          <p:cNvPr id="6" name="5 Rectángulo"/>
          <p:cNvSpPr/>
          <p:nvPr/>
        </p:nvSpPr>
        <p:spPr>
          <a:xfrm>
            <a:off x="450669" y="3312229"/>
            <a:ext cx="4197531"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_tradnl" sz="1200" b="1" dirty="0"/>
              <a:t> </a:t>
            </a:r>
            <a:r>
              <a:rPr lang="es-ES_tradnl" sz="1200" b="1" dirty="0" smtClean="0"/>
              <a:t>CAPACITACIONES</a:t>
            </a:r>
            <a:endParaRPr lang="es-EC" sz="1200" dirty="0"/>
          </a:p>
          <a:p>
            <a:pPr marL="171450" lvl="0" indent="-171450">
              <a:buFont typeface="Wingdings" panose="05000000000000000000" pitchFamily="2" charset="2"/>
              <a:buChar char="§"/>
            </a:pPr>
            <a:r>
              <a:rPr lang="es-EC" sz="1200" dirty="0"/>
              <a:t>Normas y reglamentos  del comercio informal</a:t>
            </a:r>
          </a:p>
          <a:p>
            <a:pPr marL="171450" lvl="0" indent="-171450">
              <a:buFont typeface="Wingdings" panose="05000000000000000000" pitchFamily="2" charset="2"/>
              <a:buChar char="§"/>
            </a:pPr>
            <a:r>
              <a:rPr lang="es-EC" sz="1200" dirty="0"/>
              <a:t>Gestión empresarial</a:t>
            </a:r>
          </a:p>
          <a:p>
            <a:pPr marL="171450" lvl="0" indent="-171450">
              <a:buFont typeface="Wingdings" panose="05000000000000000000" pitchFamily="2" charset="2"/>
              <a:buChar char="§"/>
            </a:pPr>
            <a:r>
              <a:rPr lang="es-EC" sz="1200" dirty="0"/>
              <a:t>Técnicas de ventas</a:t>
            </a:r>
          </a:p>
          <a:p>
            <a:pPr marL="171450" lvl="0" indent="-171450">
              <a:buFont typeface="Wingdings" panose="05000000000000000000" pitchFamily="2" charset="2"/>
              <a:buChar char="§"/>
            </a:pPr>
            <a:r>
              <a:rPr lang="es-EC" sz="1200" dirty="0"/>
              <a:t>Atención al cliente</a:t>
            </a:r>
          </a:p>
          <a:p>
            <a:pPr marL="171450" lvl="0" indent="-171450">
              <a:buFont typeface="Wingdings" panose="05000000000000000000" pitchFamily="2" charset="2"/>
              <a:buChar char="§"/>
            </a:pPr>
            <a:r>
              <a:rPr lang="es-EC" sz="1200" dirty="0"/>
              <a:t>Entidades que  entre para realizar su actividad en las calles</a:t>
            </a:r>
          </a:p>
        </p:txBody>
      </p:sp>
      <p:sp>
        <p:nvSpPr>
          <p:cNvPr id="7" name="6 Rectángulo"/>
          <p:cNvSpPr/>
          <p:nvPr/>
        </p:nvSpPr>
        <p:spPr>
          <a:xfrm>
            <a:off x="4953000" y="3112175"/>
            <a:ext cx="373380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1200" b="1" dirty="0" smtClean="0"/>
              <a:t>TALLERES</a:t>
            </a:r>
            <a:endParaRPr lang="es-EC" sz="1200" dirty="0"/>
          </a:p>
          <a:p>
            <a:pPr marL="171450" lvl="0" indent="-171450">
              <a:buFont typeface="Wingdings" panose="05000000000000000000" pitchFamily="2" charset="2"/>
              <a:buChar char="§"/>
            </a:pPr>
            <a:r>
              <a:rPr lang="es-EC" sz="1200" dirty="0"/>
              <a:t>Talleres de atención al cliente</a:t>
            </a:r>
          </a:p>
          <a:p>
            <a:pPr marL="171450" lvl="0" indent="-171450">
              <a:buFont typeface="Wingdings" panose="05000000000000000000" pitchFamily="2" charset="2"/>
              <a:buChar char="§"/>
            </a:pPr>
            <a:r>
              <a:rPr lang="es-EC" sz="1200" dirty="0"/>
              <a:t>Talleres del proceso de venta</a:t>
            </a:r>
          </a:p>
          <a:p>
            <a:pPr marL="171450" lvl="0" indent="-171450">
              <a:buFont typeface="Wingdings" panose="05000000000000000000" pitchFamily="2" charset="2"/>
              <a:buChar char="§"/>
            </a:pPr>
            <a:r>
              <a:rPr lang="es-EC" sz="1200" dirty="0"/>
              <a:t>Talleres de capacitación en administración de empresas</a:t>
            </a:r>
          </a:p>
          <a:p>
            <a:pPr marL="171450" lvl="0" indent="-171450">
              <a:buFont typeface="Wingdings" panose="05000000000000000000" pitchFamily="2" charset="2"/>
              <a:buChar char="§"/>
            </a:pPr>
            <a:r>
              <a:rPr lang="es-EC" sz="1200" dirty="0"/>
              <a:t>Talleres de emprendimiento</a:t>
            </a:r>
          </a:p>
          <a:p>
            <a:pPr marL="171450" lvl="0" indent="-171450">
              <a:buFont typeface="Wingdings" panose="05000000000000000000" pitchFamily="2" charset="2"/>
              <a:buChar char="§"/>
            </a:pPr>
            <a:r>
              <a:rPr lang="es-EC" sz="1200" dirty="0"/>
              <a:t>Talleres de mercadotecnia</a:t>
            </a:r>
          </a:p>
          <a:p>
            <a:pPr marL="171450" lvl="0" indent="-171450">
              <a:buFont typeface="Wingdings" panose="05000000000000000000" pitchFamily="2" charset="2"/>
              <a:buChar char="§"/>
            </a:pPr>
            <a:r>
              <a:rPr lang="es-EC" sz="1200" dirty="0"/>
              <a:t>Talleres de contabilidad</a:t>
            </a:r>
          </a:p>
          <a:p>
            <a:pPr marL="171450" lvl="0" indent="-171450">
              <a:buFont typeface="Wingdings" panose="05000000000000000000" pitchFamily="2" charset="2"/>
              <a:buChar char="§"/>
            </a:pPr>
            <a:r>
              <a:rPr lang="es-EC" sz="1200" dirty="0"/>
              <a:t>Evaluación de </a:t>
            </a:r>
            <a:r>
              <a:rPr lang="es-EC" sz="1200" dirty="0" smtClean="0"/>
              <a:t>avance</a:t>
            </a:r>
            <a:endParaRPr lang="es-EC" sz="1200" dirty="0"/>
          </a:p>
        </p:txBody>
      </p:sp>
    </p:spTree>
    <p:extLst>
      <p:ext uri="{BB962C8B-B14F-4D97-AF65-F5344CB8AC3E}">
        <p14:creationId xmlns:p14="http://schemas.microsoft.com/office/powerpoint/2010/main" val="83603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6000" b="1" dirty="0" smtClean="0">
                <a:solidFill>
                  <a:schemeClr val="tx1"/>
                </a:solidFill>
              </a:rPr>
              <a:t>CAPITULO V</a:t>
            </a:r>
            <a:endParaRPr lang="es-EC" sz="6000" b="1" dirty="0">
              <a:solidFill>
                <a:schemeClr val="tx1"/>
              </a:solidFill>
            </a:endParaRPr>
          </a:p>
        </p:txBody>
      </p:sp>
      <p:sp>
        <p:nvSpPr>
          <p:cNvPr id="3" name="2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3357649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CONCLUSIONES Y RECOMENDACIONES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499122053"/>
              </p:ext>
            </p:extLst>
          </p:nvPr>
        </p:nvGraphicFramePr>
        <p:xfrm>
          <a:off x="457200" y="1183538"/>
          <a:ext cx="8305799" cy="3534519"/>
        </p:xfrm>
        <a:graphic>
          <a:graphicData uri="http://schemas.openxmlformats.org/drawingml/2006/table">
            <a:tbl>
              <a:tblPr firstRow="1" firstCol="1" bandRow="1">
                <a:tableStyleId>{10A1B5D5-9B99-4C35-A422-299274C87663}</a:tableStyleId>
              </a:tblPr>
              <a:tblGrid>
                <a:gridCol w="4066839"/>
                <a:gridCol w="4238960"/>
              </a:tblGrid>
              <a:tr h="145138">
                <a:tc>
                  <a:txBody>
                    <a:bodyPr/>
                    <a:lstStyle/>
                    <a:p>
                      <a:pPr marL="180340" marR="0" indent="450215" algn="just">
                        <a:lnSpc>
                          <a:spcPct val="100000"/>
                        </a:lnSpc>
                        <a:spcBef>
                          <a:spcPts val="0"/>
                        </a:spcBef>
                        <a:spcAft>
                          <a:spcPts val="600"/>
                        </a:spcAft>
                      </a:pPr>
                      <a:r>
                        <a:rPr lang="es-ES_tradnl" sz="800" dirty="0">
                          <a:effectLst/>
                        </a:rPr>
                        <a:t>CONCLUSIONES</a:t>
                      </a:r>
                      <a:endParaRPr lang="es-EC" sz="900" dirty="0">
                        <a:effectLst/>
                        <a:latin typeface="Times New Roman"/>
                        <a:ea typeface="Calibri"/>
                        <a:cs typeface="Times New Roman"/>
                      </a:endParaRPr>
                    </a:p>
                  </a:txBody>
                  <a:tcPr marL="43046" marR="43046" marT="0" marB="0"/>
                </a:tc>
                <a:tc>
                  <a:txBody>
                    <a:bodyPr/>
                    <a:lstStyle/>
                    <a:p>
                      <a:pPr marL="180340" marR="0" indent="450215" algn="just">
                        <a:lnSpc>
                          <a:spcPct val="100000"/>
                        </a:lnSpc>
                        <a:spcBef>
                          <a:spcPts val="0"/>
                        </a:spcBef>
                        <a:spcAft>
                          <a:spcPts val="600"/>
                        </a:spcAft>
                      </a:pPr>
                      <a:r>
                        <a:rPr lang="es-ES_tradnl" sz="800">
                          <a:effectLst/>
                        </a:rPr>
                        <a:t>RECOMENDACIONES</a:t>
                      </a:r>
                      <a:endParaRPr lang="es-EC" sz="900">
                        <a:effectLst/>
                        <a:latin typeface="Times New Roman"/>
                        <a:ea typeface="Calibri"/>
                        <a:cs typeface="Times New Roman"/>
                      </a:endParaRPr>
                    </a:p>
                  </a:txBody>
                  <a:tcPr marL="43046" marR="43046" marT="0" marB="0"/>
                </a:tc>
              </a:tr>
              <a:tr h="1045809">
                <a:tc>
                  <a:txBody>
                    <a:bodyPr/>
                    <a:lstStyle/>
                    <a:p>
                      <a:pPr marL="180340" marR="0" indent="0" algn="just">
                        <a:lnSpc>
                          <a:spcPct val="100000"/>
                        </a:lnSpc>
                        <a:spcBef>
                          <a:spcPts val="0"/>
                        </a:spcBef>
                        <a:spcAft>
                          <a:spcPts val="600"/>
                        </a:spcAft>
                      </a:pPr>
                      <a:r>
                        <a:rPr lang="es-ES_tradnl" sz="800">
                          <a:effectLst/>
                        </a:rPr>
                        <a:t>Se determina a través de la teoría “e surgimiento y la dinámica del empleo informal” que el comercio informal en la Ciudad de Quito es por alta migración desde parroquias rurales principalmente de valles alejados.</a:t>
                      </a:r>
                      <a:endParaRPr lang="es-EC" sz="900">
                        <a:effectLst/>
                      </a:endParaRPr>
                    </a:p>
                    <a:p>
                      <a:pPr marL="180340" marR="0" indent="0" algn="just">
                        <a:lnSpc>
                          <a:spcPct val="100000"/>
                        </a:lnSpc>
                        <a:spcBef>
                          <a:spcPts val="0"/>
                        </a:spcBef>
                        <a:spcAft>
                          <a:spcPts val="600"/>
                        </a:spcAft>
                      </a:pPr>
                      <a:r>
                        <a:rPr lang="es-ES_tradnl" sz="800">
                          <a:effectLst/>
                        </a:rPr>
                        <a:t>En base a la teoría de pronósticos de Pyndick, es la herramienta eficaz para determinar el comportamiento de los vendedores ambulantes en la ciudad de Quito.</a:t>
                      </a:r>
                      <a:endParaRPr lang="es-EC" sz="900">
                        <a:effectLst/>
                        <a:latin typeface="Times New Roman"/>
                        <a:ea typeface="Calibri"/>
                        <a:cs typeface="Times New Roman"/>
                      </a:endParaRPr>
                    </a:p>
                  </a:txBody>
                  <a:tcPr marL="43046" marR="43046" marT="0" marB="0"/>
                </a:tc>
                <a:tc>
                  <a:txBody>
                    <a:bodyPr/>
                    <a:lstStyle/>
                    <a:p>
                      <a:pPr marL="180340" marR="0" indent="0" algn="just">
                        <a:lnSpc>
                          <a:spcPct val="100000"/>
                        </a:lnSpc>
                        <a:spcBef>
                          <a:spcPts val="0"/>
                        </a:spcBef>
                        <a:spcAft>
                          <a:spcPts val="600"/>
                        </a:spcAft>
                      </a:pPr>
                      <a:r>
                        <a:rPr lang="es-ES_tradnl" sz="800">
                          <a:effectLst/>
                        </a:rPr>
                        <a:t>Es de suma importancia que el Municipio socialice la Ordenanza con todos los vendedores autónomos, y la ciudadanía en general para que tengan el conocimiento acerca de los derechos y obligaciones de los trabajadores autónomos.</a:t>
                      </a:r>
                      <a:endParaRPr lang="es-EC" sz="900">
                        <a:effectLst/>
                        <a:latin typeface="Times New Roman"/>
                        <a:ea typeface="Calibri"/>
                        <a:cs typeface="Times New Roman"/>
                      </a:endParaRPr>
                    </a:p>
                  </a:txBody>
                  <a:tcPr marL="43046" marR="43046" marT="0" marB="0"/>
                </a:tc>
              </a:tr>
              <a:tr h="902320">
                <a:tc>
                  <a:txBody>
                    <a:bodyPr/>
                    <a:lstStyle/>
                    <a:p>
                      <a:pPr marL="180340" marR="0" indent="0" algn="just">
                        <a:lnSpc>
                          <a:spcPct val="100000"/>
                        </a:lnSpc>
                        <a:spcBef>
                          <a:spcPts val="0"/>
                        </a:spcBef>
                        <a:spcAft>
                          <a:spcPts val="600"/>
                        </a:spcAft>
                      </a:pPr>
                      <a:r>
                        <a:rPr lang="es-ES_tradnl" sz="800" dirty="0">
                          <a:effectLst/>
                        </a:rPr>
                        <a:t>Se logró determinar el comportamiento económico que tienen los vendedores ambulantes en la actividad, determinando el estilo de vida que llevan actualmente.</a:t>
                      </a:r>
                      <a:endParaRPr lang="es-EC" sz="900" dirty="0">
                        <a:effectLst/>
                      </a:endParaRPr>
                    </a:p>
                    <a:p>
                      <a:pPr marL="180340" marR="0" indent="0" algn="just">
                        <a:lnSpc>
                          <a:spcPct val="100000"/>
                        </a:lnSpc>
                        <a:spcBef>
                          <a:spcPts val="0"/>
                        </a:spcBef>
                        <a:spcAft>
                          <a:spcPts val="600"/>
                        </a:spcAft>
                      </a:pPr>
                      <a:r>
                        <a:rPr lang="es-ES_tradnl" sz="800" dirty="0">
                          <a:effectLst/>
                        </a:rPr>
                        <a:t>Se determina que la mayoría de vendedores ambulantes en el DMQ no conocen las normas vigentes en la ordenanza, por ello han presentado problemas con los Agentes Metropolitanos.</a:t>
                      </a:r>
                      <a:endParaRPr lang="es-EC" sz="900" dirty="0">
                        <a:effectLst/>
                        <a:latin typeface="Times New Roman"/>
                        <a:ea typeface="Calibri"/>
                        <a:cs typeface="Times New Roman"/>
                      </a:endParaRPr>
                    </a:p>
                  </a:txBody>
                  <a:tcPr marL="43046" marR="43046" marT="0" marB="0"/>
                </a:tc>
                <a:tc>
                  <a:txBody>
                    <a:bodyPr/>
                    <a:lstStyle/>
                    <a:p>
                      <a:pPr marL="180340" marR="0" indent="0" algn="just">
                        <a:lnSpc>
                          <a:spcPct val="100000"/>
                        </a:lnSpc>
                        <a:spcBef>
                          <a:spcPts val="0"/>
                        </a:spcBef>
                        <a:spcAft>
                          <a:spcPts val="600"/>
                        </a:spcAft>
                      </a:pPr>
                      <a:r>
                        <a:rPr lang="es-ES_tradnl" sz="800">
                          <a:effectLst/>
                        </a:rPr>
                        <a:t>Se recomienda que el Municipio debe tomar en cuenta los motivos por los cuales las personas se dedican a esta actividad, en las que se tomarían medidas donde permitan incluir a este “grupo” de personas, dentro del comercio sin interferencia con las PYMEs, contribuyendo a la actividad de comercio justo.</a:t>
                      </a:r>
                      <a:endParaRPr lang="es-EC" sz="900">
                        <a:effectLst/>
                        <a:latin typeface="Times New Roman"/>
                        <a:ea typeface="Calibri"/>
                        <a:cs typeface="Times New Roman"/>
                      </a:endParaRPr>
                    </a:p>
                  </a:txBody>
                  <a:tcPr marL="43046" marR="43046" marT="0" marB="0"/>
                </a:tc>
              </a:tr>
              <a:tr h="638351">
                <a:tc>
                  <a:txBody>
                    <a:bodyPr/>
                    <a:lstStyle/>
                    <a:p>
                      <a:pPr marL="180340" marR="0" indent="0" algn="just">
                        <a:lnSpc>
                          <a:spcPct val="100000"/>
                        </a:lnSpc>
                        <a:spcBef>
                          <a:spcPts val="0"/>
                        </a:spcBef>
                        <a:spcAft>
                          <a:spcPts val="600"/>
                        </a:spcAft>
                      </a:pPr>
                      <a:r>
                        <a:rPr lang="es-ES_tradnl" sz="800">
                          <a:effectLst/>
                        </a:rPr>
                        <a:t>Se determina que el proceso de comercialización de los vendedores, no cuenta con estándares para la elaboración y distribución de sus productos, por tanto hay deficiencias para la entrega de su producto final porque no cuentan con normas de higiene. </a:t>
                      </a:r>
                      <a:endParaRPr lang="es-EC" sz="900">
                        <a:effectLst/>
                        <a:latin typeface="Times New Roman"/>
                        <a:ea typeface="Calibri"/>
                        <a:cs typeface="Times New Roman"/>
                      </a:endParaRPr>
                    </a:p>
                  </a:txBody>
                  <a:tcPr marL="43046" marR="43046" marT="0" marB="0"/>
                </a:tc>
                <a:tc>
                  <a:txBody>
                    <a:bodyPr/>
                    <a:lstStyle/>
                    <a:p>
                      <a:pPr marL="180340" marR="0" indent="0" algn="just">
                        <a:lnSpc>
                          <a:spcPct val="100000"/>
                        </a:lnSpc>
                        <a:spcBef>
                          <a:spcPts val="0"/>
                        </a:spcBef>
                        <a:spcAft>
                          <a:spcPts val="600"/>
                        </a:spcAft>
                      </a:pPr>
                      <a:r>
                        <a:rPr lang="es-ES_tradnl" sz="800">
                          <a:effectLst/>
                        </a:rPr>
                        <a:t>Desarrollar capacitaciones para mejorar el servicio al cliente y la correcta manipulación de alimentos, incentivando a los vendedores ambulantes que mantengan presente las normas de higiene tanto en la elaboración, producción y entrega final del producto. </a:t>
                      </a:r>
                      <a:endParaRPr lang="es-EC" sz="900">
                        <a:effectLst/>
                        <a:latin typeface="Times New Roman"/>
                        <a:ea typeface="Calibri"/>
                        <a:cs typeface="Times New Roman"/>
                      </a:endParaRPr>
                    </a:p>
                  </a:txBody>
                  <a:tcPr marL="43046" marR="43046" marT="0" marB="0"/>
                </a:tc>
              </a:tr>
              <a:tr h="802901">
                <a:tc>
                  <a:txBody>
                    <a:bodyPr/>
                    <a:lstStyle/>
                    <a:p>
                      <a:pPr marL="180340" marR="0" indent="450215" algn="just">
                        <a:lnSpc>
                          <a:spcPct val="100000"/>
                        </a:lnSpc>
                        <a:spcBef>
                          <a:spcPts val="0"/>
                        </a:spcBef>
                        <a:spcAft>
                          <a:spcPts val="600"/>
                        </a:spcAft>
                      </a:pPr>
                      <a:r>
                        <a:rPr lang="es-ES_tradnl" sz="800" dirty="0">
                          <a:effectLst/>
                        </a:rPr>
                        <a:t>Se desarrolló un plan de vinculación con la sociedad debido a que existen ciertos factores que consideramos necesarios reforzar, mediante capacitaciones en la que participará la Universidad de las Fuerzas Armadas “ESPE” en conjunto con el Municipio de Quito.</a:t>
                      </a:r>
                      <a:endParaRPr lang="es-EC" sz="900" dirty="0">
                        <a:effectLst/>
                        <a:latin typeface="Times New Roman"/>
                        <a:ea typeface="Calibri"/>
                        <a:cs typeface="Times New Roman"/>
                      </a:endParaRPr>
                    </a:p>
                  </a:txBody>
                  <a:tcPr marL="43046" marR="43046" marT="0" marB="0"/>
                </a:tc>
                <a:tc>
                  <a:txBody>
                    <a:bodyPr/>
                    <a:lstStyle/>
                    <a:p>
                      <a:pPr marL="180340" marR="0" indent="450215" algn="just">
                        <a:lnSpc>
                          <a:spcPct val="100000"/>
                        </a:lnSpc>
                        <a:spcBef>
                          <a:spcPts val="0"/>
                        </a:spcBef>
                        <a:spcAft>
                          <a:spcPts val="600"/>
                        </a:spcAft>
                      </a:pPr>
                      <a:r>
                        <a:rPr lang="es-ES_tradnl" sz="800" dirty="0" smtClean="0">
                          <a:effectLst/>
                        </a:rPr>
                        <a:t>Se </a:t>
                      </a:r>
                      <a:r>
                        <a:rPr lang="es-ES_tradnl" sz="800" dirty="0">
                          <a:effectLst/>
                        </a:rPr>
                        <a:t>recomienda que el Municipio realice la propuesta planteada, con un asesoramiento para los estudiantes en alianza con entidades públicas y privadas especializadas en el tema, donde ellos puedan ofrecer sus conocimientos, cumpliendo con las horas otorgadas de Proyectos de Vinculación, que es un requisito primordial para su titulación.</a:t>
                      </a:r>
                      <a:endParaRPr lang="es-EC" sz="900" dirty="0">
                        <a:effectLst/>
                        <a:latin typeface="Times New Roman"/>
                        <a:ea typeface="Calibri"/>
                        <a:cs typeface="Times New Roman"/>
                      </a:endParaRPr>
                    </a:p>
                  </a:txBody>
                  <a:tcPr marL="43046" marR="43046" marT="0" marB="0"/>
                </a:tc>
              </a:tr>
            </a:tbl>
          </a:graphicData>
        </a:graphic>
      </p:graphicFrame>
    </p:spTree>
    <p:extLst>
      <p:ext uri="{BB962C8B-B14F-4D97-AF65-F5344CB8AC3E}">
        <p14:creationId xmlns:p14="http://schemas.microsoft.com/office/powerpoint/2010/main" val="2288976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b="1" dirty="0" smtClean="0">
                <a:solidFill>
                  <a:schemeClr val="tx1"/>
                </a:solidFill>
              </a:rPr>
              <a:t>GRACIAS!</a:t>
            </a:r>
            <a:endParaRPr sz="6000" b="1" dirty="0">
              <a:solidFill>
                <a:schemeClr val="tx1"/>
              </a:solidFill>
            </a:endParaRPr>
          </a:p>
        </p:txBody>
      </p:sp>
      <p:sp>
        <p:nvSpPr>
          <p:cNvPr id="304" name="Shape 304"/>
          <p:cNvSpPr txBox="1">
            <a:spLocks noGrp="1"/>
          </p:cNvSpPr>
          <p:nvPr>
            <p:ph type="sldNum" idx="4294967295"/>
          </p:nvPr>
        </p:nvSpPr>
        <p:spPr>
          <a:xfrm>
            <a:off x="0" y="0"/>
            <a:ext cx="595313" cy="73183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133350"/>
            <a:ext cx="5223214" cy="100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b="1" dirty="0" smtClean="0"/>
              <a:t>GIRO DE NEGOCIO</a:t>
            </a:r>
            <a:endParaRPr sz="3600" b="1" dirty="0"/>
          </a:p>
        </p:txBody>
      </p:sp>
      <p:sp>
        <p:nvSpPr>
          <p:cNvPr id="111" name="Shape 111"/>
          <p:cNvSpPr txBox="1">
            <a:spLocks noGrp="1"/>
          </p:cNvSpPr>
          <p:nvPr>
            <p:ph type="body" idx="1"/>
          </p:nvPr>
        </p:nvSpPr>
        <p:spPr>
          <a:xfrm>
            <a:off x="2057400" y="1581150"/>
            <a:ext cx="6400799" cy="3660600"/>
          </a:xfrm>
          <a:prstGeom prst="rect">
            <a:avLst/>
          </a:prstGeom>
        </p:spPr>
        <p:txBody>
          <a:bodyPr spcFirstLastPara="1" wrap="square" lIns="91425" tIns="91425" rIns="91425" bIns="91425" anchor="t" anchorCtr="0">
            <a:noAutofit/>
          </a:bodyPr>
          <a:lstStyle/>
          <a:p>
            <a:pPr algn="just"/>
            <a:r>
              <a:rPr lang="es-ES_tradnl" sz="2000" dirty="0" smtClean="0"/>
              <a:t>Los </a:t>
            </a:r>
            <a:r>
              <a:rPr lang="es-ES_tradnl" sz="2000" dirty="0"/>
              <a:t>vendedores ambulantes son aquellas personas  que realizan la venta de productos en las calles,  por distintos motivos como  la falta de empleo, inmigración, ellos buscan de alguna manera obtener ingresos para su hogar, </a:t>
            </a:r>
            <a:r>
              <a:rPr lang="es-ES_tradnl" sz="2000" dirty="0" smtClean="0"/>
              <a:t>a </a:t>
            </a:r>
            <a:r>
              <a:rPr lang="es-ES_tradnl" sz="2000" dirty="0"/>
              <a:t>través de la transacción de sus productos por el capital correspondiente.</a:t>
            </a:r>
            <a:endParaRPr lang="es-EC" sz="2000" dirty="0"/>
          </a:p>
          <a:p>
            <a:pPr marL="0" lvl="0" indent="0" algn="just" rtl="0">
              <a:spcBef>
                <a:spcPts val="600"/>
              </a:spcBef>
              <a:spcAft>
                <a:spcPts val="0"/>
              </a:spcAft>
              <a:buNone/>
            </a:pPr>
            <a:endParaRPr sz="1100" dirty="0"/>
          </a:p>
        </p:txBody>
      </p:sp>
      <p:sp>
        <p:nvSpPr>
          <p:cNvPr id="114" name="Shape 1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90374" y="1021950"/>
            <a:ext cx="8001225" cy="3372600"/>
          </a:xfrm>
          <a:prstGeom prst="rect">
            <a:avLst/>
          </a:prstGeom>
        </p:spPr>
        <p:txBody>
          <a:bodyPr spcFirstLastPara="1" wrap="square" lIns="91425" tIns="91425" rIns="91425" bIns="91425" anchor="ctr" anchorCtr="0">
            <a:noAutofit/>
          </a:bodyPr>
          <a:lstStyle/>
          <a:p>
            <a:pPr marL="0" lvl="0" indent="0">
              <a:buNone/>
            </a:pPr>
            <a:r>
              <a:rPr lang="es-ES_tradnl" sz="6600" b="1" dirty="0"/>
              <a:t>Teorías de soporte</a:t>
            </a:r>
            <a:r>
              <a:rPr lang="en" sz="6600" b="1" dirty="0" smtClean="0"/>
              <a:t>.</a:t>
            </a:r>
            <a:endParaRPr sz="6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s-ES_tradnl" dirty="0"/>
              <a:t>Cuadro </a:t>
            </a:r>
            <a:r>
              <a:rPr lang="es-ES_tradnl" dirty="0" smtClean="0"/>
              <a:t>sobre </a:t>
            </a:r>
            <a:r>
              <a:rPr lang="es-ES_tradnl" dirty="0"/>
              <a:t>las teorías del empleo informal</a:t>
            </a:r>
            <a:endParaRPr dirty="0"/>
          </a:p>
        </p:txBody>
      </p:sp>
      <p:sp>
        <p:nvSpPr>
          <p:cNvPr id="257" name="Shape 25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graphicFrame>
        <p:nvGraphicFramePr>
          <p:cNvPr id="8" name="7 Tabla"/>
          <p:cNvGraphicFramePr>
            <a:graphicFrameLocks noGrp="1"/>
          </p:cNvGraphicFramePr>
          <p:nvPr>
            <p:extLst>
              <p:ext uri="{D42A27DB-BD31-4B8C-83A1-F6EECF244321}">
                <p14:modId xmlns:p14="http://schemas.microsoft.com/office/powerpoint/2010/main" val="1233148016"/>
              </p:ext>
            </p:extLst>
          </p:nvPr>
        </p:nvGraphicFramePr>
        <p:xfrm>
          <a:off x="685800" y="1352550"/>
          <a:ext cx="8077200" cy="2725119"/>
        </p:xfrm>
        <a:graphic>
          <a:graphicData uri="http://schemas.openxmlformats.org/drawingml/2006/table">
            <a:tbl>
              <a:tblPr firstRow="1" firstCol="1" bandRow="1">
                <a:tableStyleId>{073A0DAA-6AF3-43AB-8588-CEC1D06C72B9}</a:tableStyleId>
              </a:tblPr>
              <a:tblGrid>
                <a:gridCol w="2057402"/>
                <a:gridCol w="3324863"/>
                <a:gridCol w="2694935"/>
              </a:tblGrid>
              <a:tr h="191148">
                <a:tc>
                  <a:txBody>
                    <a:bodyPr/>
                    <a:lstStyle/>
                    <a:p>
                      <a:pPr marL="0" marR="0">
                        <a:lnSpc>
                          <a:spcPct val="100000"/>
                        </a:lnSpc>
                        <a:spcBef>
                          <a:spcPts val="0"/>
                        </a:spcBef>
                        <a:spcAft>
                          <a:spcPts val="0"/>
                        </a:spcAft>
                      </a:pPr>
                      <a:r>
                        <a:rPr lang="es-ES_tradnl" sz="1100" dirty="0">
                          <a:effectLst/>
                          <a:latin typeface="Dosis" panose="020B0604020202020204" charset="0"/>
                        </a:rPr>
                        <a:t>Teorías</a:t>
                      </a:r>
                      <a:endParaRPr lang="es-EC" sz="1100" dirty="0">
                        <a:effectLst/>
                        <a:latin typeface="Dosis" panose="020B0604020202020204" charset="0"/>
                        <a:ea typeface="Calibri"/>
                        <a:cs typeface="Times New Roman"/>
                      </a:endParaRPr>
                    </a:p>
                  </a:txBody>
                  <a:tcPr marL="32779" marR="32779" marT="0" marB="0"/>
                </a:tc>
                <a:tc>
                  <a:txBody>
                    <a:bodyPr/>
                    <a:lstStyle/>
                    <a:p>
                      <a:pPr marL="0" marR="0">
                        <a:lnSpc>
                          <a:spcPct val="100000"/>
                        </a:lnSpc>
                        <a:spcBef>
                          <a:spcPts val="0"/>
                        </a:spcBef>
                        <a:spcAft>
                          <a:spcPts val="0"/>
                        </a:spcAft>
                      </a:pPr>
                      <a:r>
                        <a:rPr lang="es-ES_tradnl" sz="1100">
                          <a:effectLst/>
                          <a:latin typeface="Dosis" panose="020B0604020202020204" charset="0"/>
                        </a:rPr>
                        <a:t>Definición</a:t>
                      </a:r>
                      <a:endParaRPr lang="es-EC" sz="1100">
                        <a:effectLst/>
                        <a:latin typeface="Dosis" panose="020B0604020202020204" charset="0"/>
                        <a:ea typeface="Calibri"/>
                        <a:cs typeface="Times New Roman"/>
                      </a:endParaRPr>
                    </a:p>
                  </a:txBody>
                  <a:tcPr marL="32779" marR="32779" marT="0" marB="0"/>
                </a:tc>
                <a:tc>
                  <a:txBody>
                    <a:bodyPr/>
                    <a:lstStyle/>
                    <a:p>
                      <a:pPr marL="0" marR="0">
                        <a:lnSpc>
                          <a:spcPct val="100000"/>
                        </a:lnSpc>
                        <a:spcBef>
                          <a:spcPts val="0"/>
                        </a:spcBef>
                        <a:spcAft>
                          <a:spcPts val="0"/>
                        </a:spcAft>
                      </a:pPr>
                      <a:r>
                        <a:rPr lang="es-ES_tradnl" sz="1100">
                          <a:effectLst/>
                          <a:latin typeface="Dosis" panose="020B0604020202020204" charset="0"/>
                        </a:rPr>
                        <a:t>Criterio</a:t>
                      </a:r>
                      <a:endParaRPr lang="es-EC" sz="1100">
                        <a:effectLst/>
                        <a:latin typeface="Dosis" panose="020B0604020202020204" charset="0"/>
                        <a:ea typeface="Calibri"/>
                        <a:cs typeface="Times New Roman"/>
                      </a:endParaRPr>
                    </a:p>
                  </a:txBody>
                  <a:tcPr marL="32779" marR="32779" marT="0" marB="0"/>
                </a:tc>
              </a:tr>
              <a:tr h="844657">
                <a:tc>
                  <a:txBody>
                    <a:bodyPr/>
                    <a:lstStyle/>
                    <a:p>
                      <a:pPr algn="just">
                        <a:lnSpc>
                          <a:spcPct val="100000"/>
                        </a:lnSpc>
                        <a:spcAft>
                          <a:spcPts val="0"/>
                        </a:spcAft>
                      </a:pPr>
                      <a:r>
                        <a:rPr lang="es-ES_tradnl" sz="1100" dirty="0">
                          <a:effectLst/>
                          <a:latin typeface="Dosis" panose="020B0604020202020204" charset="0"/>
                        </a:rPr>
                        <a:t>Teoría sobre el surgimiento y la dinámica del empleo informal</a:t>
                      </a:r>
                      <a:endParaRPr lang="es-EC" sz="1100" dirty="0">
                        <a:effectLst/>
                        <a:latin typeface="Dosis" panose="020B0604020202020204" charset="0"/>
                      </a:endParaRPr>
                    </a:p>
                    <a:p>
                      <a:pPr marL="0" marR="0" algn="just">
                        <a:lnSpc>
                          <a:spcPct val="100000"/>
                        </a:lnSpc>
                        <a:spcBef>
                          <a:spcPts val="0"/>
                        </a:spcBef>
                        <a:spcAft>
                          <a:spcPts val="0"/>
                        </a:spcAft>
                      </a:pPr>
                      <a:r>
                        <a:rPr lang="es-ES_tradnl" sz="1100" dirty="0">
                          <a:effectLst/>
                          <a:latin typeface="Dosis" panose="020B0604020202020204" charset="0"/>
                        </a:rPr>
                        <a:t>(Harris y </a:t>
                      </a:r>
                      <a:r>
                        <a:rPr lang="es-ES_tradnl" sz="1100" dirty="0" err="1">
                          <a:effectLst/>
                          <a:latin typeface="Dosis" panose="020B0604020202020204" charset="0"/>
                        </a:rPr>
                        <a:t>Todaro</a:t>
                      </a:r>
                      <a:r>
                        <a:rPr lang="es-ES_tradnl" sz="1100" dirty="0">
                          <a:effectLst/>
                          <a:latin typeface="Dosis" panose="020B0604020202020204" charset="0"/>
                        </a:rPr>
                        <a:t>, 1970).</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dirty="0">
                          <a:effectLst/>
                          <a:latin typeface="Dosis" panose="020B0604020202020204" charset="0"/>
                        </a:rPr>
                        <a:t>El fenómeno de la migración excesiva provoca que se cree un sector informal dentro de la ciudad.</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a:effectLst/>
                          <a:latin typeface="Dosis" panose="020B0604020202020204" charset="0"/>
                        </a:rPr>
                        <a:t>Esta teoría nos habla que un factor para que existan vendedores ambulantes es la migración, y la necesidad de obtener ingresos crea el comercio informal.</a:t>
                      </a:r>
                      <a:endParaRPr lang="es-EC" sz="1100">
                        <a:effectLst/>
                        <a:latin typeface="Dosis" panose="020B0604020202020204" charset="0"/>
                        <a:ea typeface="Calibri"/>
                        <a:cs typeface="Times New Roman"/>
                      </a:endParaRPr>
                    </a:p>
                  </a:txBody>
                  <a:tcPr marL="32779" marR="32779" marT="0" marB="0"/>
                </a:tc>
              </a:tr>
              <a:tr h="985433">
                <a:tc>
                  <a:txBody>
                    <a:bodyPr/>
                    <a:lstStyle/>
                    <a:p>
                      <a:pPr algn="just">
                        <a:lnSpc>
                          <a:spcPct val="100000"/>
                        </a:lnSpc>
                        <a:spcAft>
                          <a:spcPts val="0"/>
                        </a:spcAft>
                      </a:pPr>
                      <a:r>
                        <a:rPr lang="es-ES_tradnl" sz="1100" dirty="0">
                          <a:effectLst/>
                          <a:latin typeface="Dosis" panose="020B0604020202020204" charset="0"/>
                        </a:rPr>
                        <a:t>La Teoría del Desarrollo Social</a:t>
                      </a:r>
                      <a:endParaRPr lang="es-EC" sz="1100" dirty="0">
                        <a:effectLst/>
                        <a:latin typeface="Dosis" panose="020B0604020202020204" charset="0"/>
                      </a:endParaRPr>
                    </a:p>
                    <a:p>
                      <a:pPr marL="0" marR="0">
                        <a:lnSpc>
                          <a:spcPct val="100000"/>
                        </a:lnSpc>
                        <a:spcBef>
                          <a:spcPts val="0"/>
                        </a:spcBef>
                        <a:spcAft>
                          <a:spcPts val="0"/>
                        </a:spcAft>
                      </a:pPr>
                      <a:r>
                        <a:rPr lang="es-ES_tradnl" sz="1100" dirty="0">
                          <a:effectLst/>
                          <a:latin typeface="Dosis" panose="020B0604020202020204" charset="0"/>
                        </a:rPr>
                        <a:t>Raúl </a:t>
                      </a:r>
                      <a:r>
                        <a:rPr lang="es-ES_tradnl" sz="1100" dirty="0" err="1">
                          <a:effectLst/>
                          <a:latin typeface="Dosis" panose="020B0604020202020204" charset="0"/>
                        </a:rPr>
                        <a:t>Prebish</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dirty="0">
                          <a:effectLst/>
                          <a:latin typeface="Dosis" panose="020B0604020202020204" charset="0"/>
                        </a:rPr>
                        <a:t>Para crear condiciones de desarrollo dentro de un país es necesario: Desarrollar un sistema de seguro social  para zonas pobres con el fin de que estos sectores puedan llegar a ser más competitivos.</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a:effectLst/>
                          <a:latin typeface="Dosis" panose="020B0604020202020204" charset="0"/>
                        </a:rPr>
                        <a:t>El tener planes para un mejor desarrollo social permite que los trabajadores autónomos tengas más posibilidades de realizar un comercio justo y no informal.</a:t>
                      </a:r>
                      <a:endParaRPr lang="es-EC" sz="1100">
                        <a:effectLst/>
                        <a:latin typeface="Dosis" panose="020B0604020202020204" charset="0"/>
                        <a:ea typeface="Calibri"/>
                        <a:cs typeface="Times New Roman"/>
                      </a:endParaRPr>
                    </a:p>
                  </a:txBody>
                  <a:tcPr marL="32779" marR="32779" marT="0" marB="0"/>
                </a:tc>
              </a:tr>
              <a:tr h="703881">
                <a:tc>
                  <a:txBody>
                    <a:bodyPr/>
                    <a:lstStyle/>
                    <a:p>
                      <a:pPr marL="0" marR="0">
                        <a:lnSpc>
                          <a:spcPct val="100000"/>
                        </a:lnSpc>
                        <a:spcBef>
                          <a:spcPts val="0"/>
                        </a:spcBef>
                        <a:spcAft>
                          <a:spcPts val="0"/>
                        </a:spcAft>
                      </a:pPr>
                      <a:r>
                        <a:rPr lang="es-ES_tradnl" sz="1100" dirty="0">
                          <a:effectLst/>
                          <a:latin typeface="Dosis" panose="020B0604020202020204" charset="0"/>
                        </a:rPr>
                        <a:t>Teoría de Pronósticos (</a:t>
                      </a:r>
                      <a:r>
                        <a:rPr lang="es-ES_tradnl" sz="1100" dirty="0" err="1">
                          <a:effectLst/>
                          <a:latin typeface="Dosis" panose="020B0604020202020204" charset="0"/>
                        </a:rPr>
                        <a:t>Pindyck</a:t>
                      </a:r>
                      <a:r>
                        <a:rPr lang="es-ES_tradnl" sz="1100" dirty="0">
                          <a:effectLst/>
                          <a:latin typeface="Dosis" panose="020B0604020202020204" charset="0"/>
                        </a:rPr>
                        <a:t> y </a:t>
                      </a:r>
                      <a:r>
                        <a:rPr lang="es-ES_tradnl" sz="1100" dirty="0" err="1">
                          <a:effectLst/>
                          <a:latin typeface="Dosis" panose="020B0604020202020204" charset="0"/>
                        </a:rPr>
                        <a:t>Rubinfeld</a:t>
                      </a:r>
                      <a:r>
                        <a:rPr lang="es-ES_tradnl" sz="1100" dirty="0">
                          <a:effectLst/>
                          <a:latin typeface="Dosis" panose="020B0604020202020204" charset="0"/>
                        </a:rPr>
                        <a:t>, 2001)</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dirty="0">
                          <a:effectLst/>
                          <a:latin typeface="Dosis" panose="020B0604020202020204" charset="0"/>
                        </a:rPr>
                        <a:t>En el sentido de los negocios, un pronóstico es una herramienta que proporciona un estimado cuantitativo acerca de la probabilidad de eventos futuros.</a:t>
                      </a:r>
                      <a:endParaRPr lang="es-EC" sz="1100" dirty="0">
                        <a:effectLst/>
                        <a:latin typeface="Dosis" panose="020B0604020202020204" charset="0"/>
                        <a:ea typeface="Calibri"/>
                        <a:cs typeface="Times New Roman"/>
                      </a:endParaRPr>
                    </a:p>
                  </a:txBody>
                  <a:tcPr marL="32779" marR="32779" marT="0" marB="0"/>
                </a:tc>
                <a:tc>
                  <a:txBody>
                    <a:bodyPr/>
                    <a:lstStyle/>
                    <a:p>
                      <a:pPr marL="0" marR="0" algn="just">
                        <a:lnSpc>
                          <a:spcPct val="100000"/>
                        </a:lnSpc>
                        <a:spcBef>
                          <a:spcPts val="0"/>
                        </a:spcBef>
                        <a:spcAft>
                          <a:spcPts val="0"/>
                        </a:spcAft>
                      </a:pPr>
                      <a:r>
                        <a:rPr lang="es-ES_tradnl" sz="1100" dirty="0">
                          <a:effectLst/>
                          <a:latin typeface="Dosis" panose="020B0604020202020204" charset="0"/>
                        </a:rPr>
                        <a:t>El proceso de realizar un pronóstico nos da un panorama de eventos futuros que se pueden presentar.</a:t>
                      </a:r>
                      <a:endParaRPr lang="es-EC" sz="1100" dirty="0">
                        <a:effectLst/>
                        <a:latin typeface="Dosis" panose="020B0604020202020204" charset="0"/>
                        <a:ea typeface="Calibri"/>
                        <a:cs typeface="Times New Roman"/>
                      </a:endParaRPr>
                    </a:p>
                  </a:txBody>
                  <a:tcPr marL="32779" marR="32779"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Papers</a:t>
            </a:r>
            <a:endParaRPr lang="es-EC" dirty="0"/>
          </a:p>
        </p:txBody>
      </p:sp>
      <p:sp>
        <p:nvSpPr>
          <p:cNvPr id="6" name="5 Marcador de número de diapositiva"/>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a:t>
            </a:fld>
            <a:endParaRPr lang="es-EC"/>
          </a:p>
        </p:txBody>
      </p:sp>
      <p:graphicFrame>
        <p:nvGraphicFramePr>
          <p:cNvPr id="8" name="7 Tabla"/>
          <p:cNvGraphicFramePr>
            <a:graphicFrameLocks noGrp="1"/>
          </p:cNvGraphicFramePr>
          <p:nvPr>
            <p:extLst>
              <p:ext uri="{D42A27DB-BD31-4B8C-83A1-F6EECF244321}">
                <p14:modId xmlns:p14="http://schemas.microsoft.com/office/powerpoint/2010/main" val="1071232086"/>
              </p:ext>
            </p:extLst>
          </p:nvPr>
        </p:nvGraphicFramePr>
        <p:xfrm>
          <a:off x="609600" y="1123950"/>
          <a:ext cx="7924801" cy="3577590"/>
        </p:xfrm>
        <a:graphic>
          <a:graphicData uri="http://schemas.openxmlformats.org/drawingml/2006/table">
            <a:tbl>
              <a:tblPr firstRow="1" firstCol="1" bandRow="1">
                <a:tableStyleId>{68D230F3-CF80-4859-8CE7-A43EE81993B5}</a:tableStyleId>
              </a:tblPr>
              <a:tblGrid>
                <a:gridCol w="1979801"/>
                <a:gridCol w="3570544"/>
                <a:gridCol w="2374456"/>
              </a:tblGrid>
              <a:tr h="457200">
                <a:tc>
                  <a:txBody>
                    <a:bodyPr/>
                    <a:lstStyle/>
                    <a:p>
                      <a:pPr marL="0" marR="0">
                        <a:lnSpc>
                          <a:spcPct val="150000"/>
                        </a:lnSpc>
                        <a:spcBef>
                          <a:spcPts val="0"/>
                        </a:spcBef>
                        <a:spcAft>
                          <a:spcPts val="0"/>
                        </a:spcAft>
                      </a:pPr>
                      <a:r>
                        <a:rPr lang="es-ES_tradnl" sz="1050" dirty="0">
                          <a:effectLst/>
                        </a:rPr>
                        <a:t>Autor</a:t>
                      </a:r>
                      <a:endParaRPr lang="es-EC" sz="1050" dirty="0">
                        <a:effectLst/>
                        <a:latin typeface="Calibri"/>
                        <a:ea typeface="Calibri"/>
                        <a:cs typeface="Times New Roman"/>
                      </a:endParaRPr>
                    </a:p>
                  </a:txBody>
                  <a:tcPr marL="21620" marR="21620" marT="0" marB="0" anchor="ctr"/>
                </a:tc>
                <a:tc>
                  <a:txBody>
                    <a:bodyPr/>
                    <a:lstStyle/>
                    <a:p>
                      <a:pPr marL="0" marR="0">
                        <a:lnSpc>
                          <a:spcPct val="150000"/>
                        </a:lnSpc>
                        <a:spcBef>
                          <a:spcPts val="0"/>
                        </a:spcBef>
                        <a:spcAft>
                          <a:spcPts val="0"/>
                        </a:spcAft>
                      </a:pPr>
                      <a:r>
                        <a:rPr lang="es-ES_tradnl" sz="1050">
                          <a:effectLst/>
                        </a:rPr>
                        <a:t>Definición</a:t>
                      </a:r>
                      <a:endParaRPr lang="es-EC" sz="1050">
                        <a:effectLst/>
                        <a:latin typeface="Calibri"/>
                        <a:ea typeface="Calibri"/>
                        <a:cs typeface="Times New Roman"/>
                      </a:endParaRPr>
                    </a:p>
                  </a:txBody>
                  <a:tcPr marL="21620" marR="21620" marT="0" marB="0" anchor="ctr"/>
                </a:tc>
                <a:tc>
                  <a:txBody>
                    <a:bodyPr/>
                    <a:lstStyle/>
                    <a:p>
                      <a:pPr marL="0" marR="0">
                        <a:lnSpc>
                          <a:spcPct val="150000"/>
                        </a:lnSpc>
                        <a:spcBef>
                          <a:spcPts val="0"/>
                        </a:spcBef>
                        <a:spcAft>
                          <a:spcPts val="0"/>
                        </a:spcAft>
                      </a:pPr>
                      <a:r>
                        <a:rPr lang="es-ES_tradnl" sz="1050">
                          <a:effectLst/>
                        </a:rPr>
                        <a:t>Criterio</a:t>
                      </a:r>
                      <a:endParaRPr lang="es-EC" sz="1050">
                        <a:effectLst/>
                        <a:latin typeface="Calibri"/>
                        <a:ea typeface="Calibri"/>
                        <a:cs typeface="Times New Roman"/>
                      </a:endParaRPr>
                    </a:p>
                  </a:txBody>
                  <a:tcPr marL="21620" marR="21620" marT="0" marB="0" anchor="ctr"/>
                </a:tc>
              </a:tr>
              <a:tr h="792737">
                <a:tc>
                  <a:txBody>
                    <a:bodyPr/>
                    <a:lstStyle/>
                    <a:p>
                      <a:pPr>
                        <a:lnSpc>
                          <a:spcPct val="150000"/>
                        </a:lnSpc>
                        <a:spcAft>
                          <a:spcPts val="0"/>
                        </a:spcAft>
                      </a:pPr>
                      <a:r>
                        <a:rPr lang="es-ES_tradnl" sz="1050" dirty="0">
                          <a:effectLst/>
                        </a:rPr>
                        <a:t>Formas sociales de estabilización en actividades informales. Cirujas y vendedores ambulantes en la ciudad de Buenos Aires</a:t>
                      </a:r>
                      <a:endParaRPr lang="es-EC" sz="1050" dirty="0">
                        <a:effectLst/>
                        <a:latin typeface="Calibri"/>
                      </a:endParaRPr>
                    </a:p>
                  </a:txBody>
                  <a:tcPr marL="21620" marR="21620" marT="0" marB="0" anchor="ctr"/>
                </a:tc>
                <a:tc>
                  <a:txBody>
                    <a:bodyPr/>
                    <a:lstStyle/>
                    <a:p>
                      <a:pPr marL="0" marR="0">
                        <a:lnSpc>
                          <a:spcPct val="150000"/>
                        </a:lnSpc>
                        <a:spcBef>
                          <a:spcPts val="0"/>
                        </a:spcBef>
                        <a:spcAft>
                          <a:spcPts val="0"/>
                        </a:spcAft>
                      </a:pPr>
                      <a:r>
                        <a:rPr lang="es-ES_tradnl" sz="1050">
                          <a:effectLst/>
                        </a:rPr>
                        <a:t>Este artículo abordó dos actividades que suelen englobarse bajo la denominación de “actividades informales”: la venta ambulante en trenes y el cirujeo en la ciudad de Buenos Aires, abarcando cómo en ellas las relaciones personales generan una serie de actitudes que posibilitan –y a veces “obligan” a- una cierta estabilidad y regulación social de la actividad.</a:t>
                      </a:r>
                      <a:endParaRPr lang="es-EC" sz="1050">
                        <a:effectLst/>
                        <a:latin typeface="Calibri"/>
                        <a:ea typeface="Calibri"/>
                        <a:cs typeface="Times New Roman"/>
                      </a:endParaRPr>
                    </a:p>
                  </a:txBody>
                  <a:tcPr marL="21620" marR="21620" marT="0" marB="0" anchor="ctr"/>
                </a:tc>
                <a:tc>
                  <a:txBody>
                    <a:bodyPr/>
                    <a:lstStyle/>
                    <a:p>
                      <a:pPr marL="0" marR="0">
                        <a:lnSpc>
                          <a:spcPct val="150000"/>
                        </a:lnSpc>
                        <a:spcBef>
                          <a:spcPts val="0"/>
                        </a:spcBef>
                        <a:spcAft>
                          <a:spcPts val="0"/>
                        </a:spcAft>
                      </a:pPr>
                      <a:r>
                        <a:rPr lang="es-ES_tradnl" sz="1050">
                          <a:effectLst/>
                        </a:rPr>
                        <a:t>El trabajo de campo realizado da mucha importancia a las interacciones y a los intercambios entre los distintos actores que conforman el circuito de comercio.</a:t>
                      </a:r>
                      <a:endParaRPr lang="es-EC" sz="1050">
                        <a:effectLst/>
                        <a:latin typeface="Calibri"/>
                        <a:ea typeface="Calibri"/>
                        <a:cs typeface="Times New Roman"/>
                      </a:endParaRPr>
                    </a:p>
                  </a:txBody>
                  <a:tcPr marL="21620" marR="21620" marT="0" marB="0" anchor="ctr"/>
                </a:tc>
              </a:tr>
              <a:tr h="634189">
                <a:tc>
                  <a:txBody>
                    <a:bodyPr/>
                    <a:lstStyle/>
                    <a:p>
                      <a:pPr>
                        <a:lnSpc>
                          <a:spcPct val="150000"/>
                        </a:lnSpc>
                        <a:spcAft>
                          <a:spcPts val="0"/>
                        </a:spcAft>
                      </a:pPr>
                      <a:r>
                        <a:rPr lang="es-ES_tradnl" sz="1050">
                          <a:effectLst/>
                        </a:rPr>
                        <a:t>Determinantes de las ganancias de los vendedores ambulantes en México</a:t>
                      </a:r>
                      <a:endParaRPr lang="es-EC" sz="1050">
                        <a:effectLst/>
                        <a:latin typeface="Calibri"/>
                      </a:endParaRPr>
                    </a:p>
                  </a:txBody>
                  <a:tcPr marL="21620" marR="21620" marT="0" marB="0" anchor="ctr"/>
                </a:tc>
                <a:tc>
                  <a:txBody>
                    <a:bodyPr/>
                    <a:lstStyle/>
                    <a:p>
                      <a:pPr marL="0" marR="0">
                        <a:lnSpc>
                          <a:spcPct val="150000"/>
                        </a:lnSpc>
                        <a:spcBef>
                          <a:spcPts val="0"/>
                        </a:spcBef>
                        <a:spcAft>
                          <a:spcPts val="0"/>
                        </a:spcAft>
                      </a:pPr>
                      <a:r>
                        <a:rPr lang="es-ES_tradnl" sz="1050">
                          <a:effectLst/>
                        </a:rPr>
                        <a:t>Esta actividad ha servido para la población más desfavorecida como una ocupación de refugio y supervivencia ante la escasez o deterioro de las opciones laborales en los sectores formal urbano y rural</a:t>
                      </a:r>
                      <a:endParaRPr lang="es-EC" sz="1050">
                        <a:effectLst/>
                        <a:latin typeface="Calibri"/>
                        <a:ea typeface="Calibri"/>
                        <a:cs typeface="Times New Roman"/>
                      </a:endParaRPr>
                    </a:p>
                  </a:txBody>
                  <a:tcPr marL="21620" marR="21620" marT="0" marB="0" anchor="ctr"/>
                </a:tc>
                <a:tc>
                  <a:txBody>
                    <a:bodyPr/>
                    <a:lstStyle/>
                    <a:p>
                      <a:pPr marL="0" marR="0">
                        <a:lnSpc>
                          <a:spcPct val="150000"/>
                        </a:lnSpc>
                        <a:spcBef>
                          <a:spcPts val="0"/>
                        </a:spcBef>
                        <a:spcAft>
                          <a:spcPts val="0"/>
                        </a:spcAft>
                      </a:pPr>
                      <a:r>
                        <a:rPr lang="es-ES_tradnl" sz="1050" dirty="0">
                          <a:effectLst/>
                        </a:rPr>
                        <a:t>Los vendedores ambulantes tienen como objetivo primordial la supervivencia, debido a que no existe mayor plaza de trabajo fijo, en consecuencia buscan la manera de ocuparse.</a:t>
                      </a:r>
                      <a:endParaRPr lang="es-EC" sz="1050" dirty="0">
                        <a:effectLst/>
                        <a:latin typeface="Calibri"/>
                        <a:ea typeface="Calibri"/>
                        <a:cs typeface="Times New Roman"/>
                      </a:endParaRPr>
                    </a:p>
                  </a:txBody>
                  <a:tcPr marL="21620" marR="21620" marT="0" marB="0" anchor="ctr"/>
                </a:tc>
              </a:tr>
            </a:tbl>
          </a:graphicData>
        </a:graphic>
      </p:graphicFrame>
    </p:spTree>
    <p:extLst>
      <p:ext uri="{BB962C8B-B14F-4D97-AF65-F5344CB8AC3E}">
        <p14:creationId xmlns:p14="http://schemas.microsoft.com/office/powerpoint/2010/main" val="3673978081"/>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b="1" dirty="0">
                <a:solidFill>
                  <a:schemeClr val="tx1"/>
                </a:solidFill>
              </a:rPr>
              <a:t>CAPITULO II</a:t>
            </a:r>
          </a:p>
        </p:txBody>
      </p:sp>
      <p:sp>
        <p:nvSpPr>
          <p:cNvPr id="3" name="2 Subtítulo"/>
          <p:cNvSpPr>
            <a:spLocks noGrp="1"/>
          </p:cNvSpPr>
          <p:nvPr>
            <p:ph type="subTitle" idx="1"/>
          </p:nvPr>
        </p:nvSpPr>
        <p:spPr/>
        <p:txBody>
          <a:bodyPr/>
          <a:lstStyle/>
          <a:p>
            <a:endParaRPr lang="es-EC"/>
          </a:p>
        </p:txBody>
      </p:sp>
      <p:sp>
        <p:nvSpPr>
          <p:cNvPr id="6" name="5 Marcador de número de diapositiva"/>
          <p:cNvSpPr>
            <a:spLocks noGrp="1"/>
          </p:cNvSpPr>
          <p:nvPr>
            <p:ph type="sldNum" idx="4294967295"/>
          </p:nvPr>
        </p:nvSpPr>
        <p:spPr>
          <a:xfrm>
            <a:off x="0" y="0"/>
            <a:ext cx="595313" cy="731838"/>
          </a:xfrm>
        </p:spPr>
        <p:txBody>
          <a:bodyPr/>
          <a:lstStyle/>
          <a:p>
            <a:pPr marL="0" lvl="0" indent="0">
              <a:spcBef>
                <a:spcPts val="0"/>
              </a:spcBef>
              <a:spcAft>
                <a:spcPts val="0"/>
              </a:spcAft>
              <a:buNone/>
            </a:pPr>
            <a:fld id="{00000000-1234-1234-1234-123412341234}" type="slidenum">
              <a:rPr lang="es-EC" smtClean="0"/>
              <a:t>8</a:t>
            </a:fld>
            <a:endParaRPr lang="es-EC"/>
          </a:p>
        </p:txBody>
      </p:sp>
    </p:spTree>
    <p:extLst>
      <p:ext uri="{BB962C8B-B14F-4D97-AF65-F5344CB8AC3E}">
        <p14:creationId xmlns:p14="http://schemas.microsoft.com/office/powerpoint/2010/main" val="38668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s-ES_tradnl" b="1" cap="all" dirty="0"/>
              <a:t>ESTUDIO DE MERCADO</a:t>
            </a:r>
            <a:endParaRPr lang="es-EC" b="1" cap="all" dirty="0"/>
          </a:p>
        </p:txBody>
      </p:sp>
      <p:sp>
        <p:nvSpPr>
          <p:cNvPr id="183" name="Shape 183"/>
          <p:cNvSpPr txBox="1">
            <a:spLocks noGrp="1"/>
          </p:cNvSpPr>
          <p:nvPr>
            <p:ph type="body" idx="1"/>
          </p:nvPr>
        </p:nvSpPr>
        <p:spPr>
          <a:xfrm>
            <a:off x="-457200" y="1013694"/>
            <a:ext cx="4114800" cy="533400"/>
          </a:xfrm>
          <a:prstGeom prst="rect">
            <a:avLst/>
          </a:prstGeom>
        </p:spPr>
        <p:txBody>
          <a:bodyPr spcFirstLastPara="1" wrap="square" lIns="91425" tIns="91425" rIns="91425" bIns="91425" anchor="b" anchorCtr="0">
            <a:noAutofit/>
          </a:bodyPr>
          <a:lstStyle/>
          <a:p>
            <a:pPr lvl="1"/>
            <a:r>
              <a:rPr lang="es-ES" sz="1800" b="1" dirty="0"/>
              <a:t>FASE CUALITATIVA</a:t>
            </a:r>
            <a:endParaRPr lang="es-EC" sz="1800" b="1" dirty="0"/>
          </a:p>
        </p:txBody>
      </p:sp>
      <p:sp>
        <p:nvSpPr>
          <p:cNvPr id="184" name="Shape 18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pic>
        <p:nvPicPr>
          <p:cNvPr id="185" name="Shape 185" descr="2.jpg"/>
          <p:cNvPicPr preferRelativeResize="0"/>
          <p:nvPr/>
        </p:nvPicPr>
        <p:blipFill rotWithShape="1">
          <a:blip r:embed="rId3">
            <a:alphaModFix/>
          </a:blip>
          <a:srcRect/>
          <a:stretch/>
        </p:blipFill>
        <p:spPr>
          <a:xfrm flipH="1">
            <a:off x="6019799" y="1013694"/>
            <a:ext cx="3124199" cy="3532800"/>
          </a:xfrm>
          <a:prstGeom prst="parallelogram">
            <a:avLst>
              <a:gd name="adj" fmla="val 24162"/>
            </a:avLst>
          </a:prstGeom>
          <a:noFill/>
          <a:ln>
            <a:noFill/>
          </a:ln>
        </p:spPr>
      </p:pic>
      <p:graphicFrame>
        <p:nvGraphicFramePr>
          <p:cNvPr id="6" name="5 Diagrama"/>
          <p:cNvGraphicFramePr/>
          <p:nvPr>
            <p:extLst>
              <p:ext uri="{D42A27DB-BD31-4B8C-83A1-F6EECF244321}">
                <p14:modId xmlns:p14="http://schemas.microsoft.com/office/powerpoint/2010/main" val="3030653443"/>
              </p:ext>
            </p:extLst>
          </p:nvPr>
        </p:nvGraphicFramePr>
        <p:xfrm>
          <a:off x="228600" y="1581150"/>
          <a:ext cx="59436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304800" y="4705350"/>
            <a:ext cx="3039615" cy="253916"/>
          </a:xfrm>
          <a:prstGeom prst="rect">
            <a:avLst/>
          </a:prstGeom>
        </p:spPr>
        <p:txBody>
          <a:bodyPr wrap="none">
            <a:spAutoFit/>
          </a:bodyPr>
          <a:lstStyle/>
          <a:p>
            <a:r>
              <a:rPr lang="es-ES_tradnl" sz="1050" b="1" dirty="0"/>
              <a:t>Figura 1 </a:t>
            </a:r>
            <a:r>
              <a:rPr lang="es-ES_tradnl" sz="1050" i="1" dirty="0"/>
              <a:t>Fase cualitativa de ventas ambulantes</a:t>
            </a:r>
            <a:endParaRPr lang="es-EC" sz="105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262</TotalTime>
  <Words>3222</Words>
  <Application>Microsoft Office PowerPoint</Application>
  <PresentationFormat>Presentación en pantalla (16:9)</PresentationFormat>
  <Paragraphs>618</Paragraphs>
  <Slides>35</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Calibri</vt:lpstr>
      <vt:lpstr>Times New Roman</vt:lpstr>
      <vt:lpstr>Wingdings</vt:lpstr>
      <vt:lpstr>Dosis</vt:lpstr>
      <vt:lpstr>Symbol</vt:lpstr>
      <vt:lpstr>Cambria Math</vt:lpstr>
      <vt:lpstr>Arial</vt:lpstr>
      <vt:lpstr>Roboto</vt:lpstr>
      <vt:lpstr>William template</vt:lpstr>
      <vt:lpstr>TRABAJO DE TITULACIÓN,  PREVIO A LA OBTENCIÓN DEL TÍTULO DE INGENIERIA EN MERCADOTECNIA</vt:lpstr>
      <vt:lpstr>INCREMENTO DE VENDEDORES AMBULANTES  Y SU INCIDENCIA SOCIAL Y ECONÓMICA EN EL D.M.Q,  APLICADO A UN MODELO MULTIVARIANTE DE REGRESIÓN.</vt:lpstr>
      <vt:lpstr>CAPITULO I</vt:lpstr>
      <vt:lpstr>GIRO DE NEGOCIO</vt:lpstr>
      <vt:lpstr>Presentación de PowerPoint</vt:lpstr>
      <vt:lpstr>Cuadro sobre las teorías del empleo informal</vt:lpstr>
      <vt:lpstr>Papers</vt:lpstr>
      <vt:lpstr>CAPITULO II</vt:lpstr>
      <vt:lpstr>ESTUDIO DE MERCADO</vt:lpstr>
      <vt:lpstr>FASE METODOLOGICA</vt:lpstr>
      <vt:lpstr>INVESTIGACIÓN DESCRIPTIVA </vt:lpstr>
      <vt:lpstr>TÉCNICAS DE MUESTREO Probabilístico</vt:lpstr>
      <vt:lpstr>DETERMINACIÓN DEL TAMAÑO DE LA MUESTRA</vt:lpstr>
      <vt:lpstr>FORMACIÓN DE ESTRATOS</vt:lpstr>
      <vt:lpstr>TRABAJO DE CAMPO</vt:lpstr>
      <vt:lpstr>ANALISIS UNIVARIADO Tabla 11 ¿Cuáles su nivel de estudio? </vt:lpstr>
      <vt:lpstr>Tabla 12 ¿De qué país es usted? </vt:lpstr>
      <vt:lpstr>Tabla 16 ¿Cuál es su promedio de venta diario? </vt:lpstr>
      <vt:lpstr>Análisis Bivariado</vt:lpstr>
      <vt:lpstr>Análisis Anova  </vt:lpstr>
      <vt:lpstr>Análisis de Correlación </vt:lpstr>
      <vt:lpstr>CHI Cuadrado </vt:lpstr>
      <vt:lpstr>CAPITULO III</vt:lpstr>
      <vt:lpstr>ESTUDIO TECNICO</vt:lpstr>
      <vt:lpstr>REGRESIÓN</vt:lpstr>
      <vt:lpstr>REGRESIÓN LINEAL</vt:lpstr>
      <vt:lpstr>CAPITULO IV</vt:lpstr>
      <vt:lpstr>PROPUESTA</vt:lpstr>
      <vt:lpstr>ACTIVIDADES A REALIZAR</vt:lpstr>
      <vt:lpstr>Responsables del proyecto </vt:lpstr>
      <vt:lpstr>Formato para el proyecto de vinculación con la comunidad </vt:lpstr>
      <vt:lpstr>Cobertura y localización </vt:lpstr>
      <vt:lpstr>CAPITULO V</vt:lpstr>
      <vt:lpstr>CONCLUSIONES Y 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Jacqueline Condo</dc:creator>
  <cp:lastModifiedBy>Andrés Aguas Mejía</cp:lastModifiedBy>
  <cp:revision>48</cp:revision>
  <dcterms:modified xsi:type="dcterms:W3CDTF">2018-08-01T19:59:45Z</dcterms:modified>
</cp:coreProperties>
</file>