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55"/>
  </p:notesMasterIdLst>
  <p:sldIdLst>
    <p:sldId id="258" r:id="rId2"/>
    <p:sldId id="325" r:id="rId3"/>
    <p:sldId id="260" r:id="rId4"/>
    <p:sldId id="264" r:id="rId5"/>
    <p:sldId id="265" r:id="rId6"/>
    <p:sldId id="261" r:id="rId7"/>
    <p:sldId id="266" r:id="rId8"/>
    <p:sldId id="267" r:id="rId9"/>
    <p:sldId id="262" r:id="rId10"/>
    <p:sldId id="263" r:id="rId11"/>
    <p:sldId id="268" r:id="rId12"/>
    <p:sldId id="269" r:id="rId13"/>
    <p:sldId id="271" r:id="rId14"/>
    <p:sldId id="273" r:id="rId15"/>
    <p:sldId id="275" r:id="rId16"/>
    <p:sldId id="277" r:id="rId17"/>
    <p:sldId id="280" r:id="rId18"/>
    <p:sldId id="279" r:id="rId19"/>
    <p:sldId id="282" r:id="rId20"/>
    <p:sldId id="283" r:id="rId21"/>
    <p:sldId id="285" r:id="rId22"/>
    <p:sldId id="272" r:id="rId23"/>
    <p:sldId id="278" r:id="rId24"/>
    <p:sldId id="286" r:id="rId25"/>
    <p:sldId id="288" r:id="rId26"/>
    <p:sldId id="291" r:id="rId27"/>
    <p:sldId id="292" r:id="rId28"/>
    <p:sldId id="293" r:id="rId29"/>
    <p:sldId id="294" r:id="rId30"/>
    <p:sldId id="295" r:id="rId31"/>
    <p:sldId id="296" r:id="rId32"/>
    <p:sldId id="299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08" r:id="rId41"/>
    <p:sldId id="342" r:id="rId42"/>
    <p:sldId id="343" r:id="rId43"/>
    <p:sldId id="322" r:id="rId44"/>
    <p:sldId id="318" r:id="rId45"/>
    <p:sldId id="323" r:id="rId46"/>
    <p:sldId id="332" r:id="rId47"/>
    <p:sldId id="333" r:id="rId48"/>
    <p:sldId id="327" r:id="rId49"/>
    <p:sldId id="328" r:id="rId50"/>
    <p:sldId id="329" r:id="rId51"/>
    <p:sldId id="330" r:id="rId52"/>
    <p:sldId id="334" r:id="rId53"/>
    <p:sldId id="331" r:id="rId54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163"/>
    <a:srgbClr val="A50021"/>
    <a:srgbClr val="CC3300"/>
    <a:srgbClr val="FF5F2D"/>
    <a:srgbClr val="663300"/>
    <a:srgbClr val="996600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E75DA2-932E-43FE-A470-D6528DADEDB7}" v="747" dt="2018-06-20T03:09:04.2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99" autoAdjust="0"/>
    <p:restoredTop sz="94434" autoAdjust="0"/>
  </p:normalViewPr>
  <p:slideViewPr>
    <p:cSldViewPr snapToGrid="0">
      <p:cViewPr>
        <p:scale>
          <a:sx n="60" d="100"/>
          <a:sy n="60" d="100"/>
        </p:scale>
        <p:origin x="-690" y="-1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ya Tito" userId="5318640da08d2a7d" providerId="LiveId" clId="{D7E75DA2-932E-43FE-A470-D6528DADEDB7}"/>
    <pc:docChg chg="undo redo custSel addSld modSld">
      <pc:chgData name="Daya Tito" userId="5318640da08d2a7d" providerId="LiveId" clId="{D7E75DA2-932E-43FE-A470-D6528DADEDB7}" dt="2018-06-20T03:09:04.220" v="744" actId="20577"/>
      <pc:docMkLst>
        <pc:docMk/>
      </pc:docMkLst>
      <pc:sldChg chg="modSp">
        <pc:chgData name="Daya Tito" userId="5318640da08d2a7d" providerId="LiveId" clId="{D7E75DA2-932E-43FE-A470-D6528DADEDB7}" dt="2018-06-14T17:21:52.895" v="94" actId="20577"/>
        <pc:sldMkLst>
          <pc:docMk/>
          <pc:sldMk cId="1852294012" sldId="271"/>
        </pc:sldMkLst>
        <pc:spChg chg="mod">
          <ac:chgData name="Daya Tito" userId="5318640da08d2a7d" providerId="LiveId" clId="{D7E75DA2-932E-43FE-A470-D6528DADEDB7}" dt="2018-06-14T17:21:52.895" v="94" actId="20577"/>
          <ac:spMkLst>
            <pc:docMk/>
            <pc:sldMk cId="1852294012" sldId="271"/>
            <ac:spMk id="13" creationId="{9FFC0A9F-1E4E-4387-9528-B9BA8CC1D802}"/>
          </ac:spMkLst>
        </pc:spChg>
      </pc:sldChg>
      <pc:sldChg chg="modSp">
        <pc:chgData name="Daya Tito" userId="5318640da08d2a7d" providerId="LiveId" clId="{D7E75DA2-932E-43FE-A470-D6528DADEDB7}" dt="2018-06-14T17:13:09.725" v="74" actId="20577"/>
        <pc:sldMkLst>
          <pc:docMk/>
          <pc:sldMk cId="3609249808" sldId="272"/>
        </pc:sldMkLst>
        <pc:graphicFrameChg chg="modGraphic">
          <ac:chgData name="Daya Tito" userId="5318640da08d2a7d" providerId="LiveId" clId="{D7E75DA2-932E-43FE-A470-D6528DADEDB7}" dt="2018-06-14T17:13:09.725" v="74" actId="20577"/>
          <ac:graphicFrameMkLst>
            <pc:docMk/>
            <pc:sldMk cId="3609249808" sldId="272"/>
            <ac:graphicFrameMk id="3" creationId="{626A3A73-C91A-481F-9B2B-941DE78CE8C0}"/>
          </ac:graphicFrameMkLst>
        </pc:graphicFrameChg>
      </pc:sldChg>
      <pc:sldChg chg="modSp">
        <pc:chgData name="Daya Tito" userId="5318640da08d2a7d" providerId="LiveId" clId="{D7E75DA2-932E-43FE-A470-D6528DADEDB7}" dt="2018-06-14T17:33:39.905" v="172" actId="20577"/>
        <pc:sldMkLst>
          <pc:docMk/>
          <pc:sldMk cId="760292147" sldId="277"/>
        </pc:sldMkLst>
        <pc:spChg chg="mod">
          <ac:chgData name="Daya Tito" userId="5318640da08d2a7d" providerId="LiveId" clId="{D7E75DA2-932E-43FE-A470-D6528DADEDB7}" dt="2018-06-14T17:33:39.905" v="172" actId="20577"/>
          <ac:spMkLst>
            <pc:docMk/>
            <pc:sldMk cId="760292147" sldId="277"/>
            <ac:spMk id="13" creationId="{9FFC0A9F-1E4E-4387-9528-B9BA8CC1D802}"/>
          </ac:spMkLst>
        </pc:spChg>
      </pc:sldChg>
      <pc:sldChg chg="modSp">
        <pc:chgData name="Daya Tito" userId="5318640da08d2a7d" providerId="LiveId" clId="{D7E75DA2-932E-43FE-A470-D6528DADEDB7}" dt="2018-06-20T03:06:13.203" v="652" actId="20577"/>
        <pc:sldMkLst>
          <pc:docMk/>
          <pc:sldMk cId="1370070012" sldId="311"/>
        </pc:sldMkLst>
        <pc:spChg chg="mod">
          <ac:chgData name="Daya Tito" userId="5318640da08d2a7d" providerId="LiveId" clId="{D7E75DA2-932E-43FE-A470-D6528DADEDB7}" dt="2018-06-20T03:06:09.483" v="650" actId="20577"/>
          <ac:spMkLst>
            <pc:docMk/>
            <pc:sldMk cId="1370070012" sldId="311"/>
            <ac:spMk id="17" creationId="{F588F467-795D-4A38-B48A-6ACFE7106B13}"/>
          </ac:spMkLst>
        </pc:spChg>
        <pc:spChg chg="mod">
          <ac:chgData name="Daya Tito" userId="5318640da08d2a7d" providerId="LiveId" clId="{D7E75DA2-932E-43FE-A470-D6528DADEDB7}" dt="2018-06-20T03:06:13.203" v="652" actId="20577"/>
          <ac:spMkLst>
            <pc:docMk/>
            <pc:sldMk cId="1370070012" sldId="311"/>
            <ac:spMk id="23" creationId="{E3BB3727-C9DC-40F5-886D-755E19F38896}"/>
          </ac:spMkLst>
        </pc:spChg>
      </pc:sldChg>
      <pc:sldChg chg="modSp">
        <pc:chgData name="Daya Tito" userId="5318640da08d2a7d" providerId="LiveId" clId="{D7E75DA2-932E-43FE-A470-D6528DADEDB7}" dt="2018-06-20T01:52:12.972" v="379" actId="5793"/>
        <pc:sldMkLst>
          <pc:docMk/>
          <pc:sldMk cId="2408015536" sldId="316"/>
        </pc:sldMkLst>
        <pc:spChg chg="mod">
          <ac:chgData name="Daya Tito" userId="5318640da08d2a7d" providerId="LiveId" clId="{D7E75DA2-932E-43FE-A470-D6528DADEDB7}" dt="2018-06-20T01:52:12.972" v="379" actId="5793"/>
          <ac:spMkLst>
            <pc:docMk/>
            <pc:sldMk cId="2408015536" sldId="316"/>
            <ac:spMk id="7" creationId="{0528683E-BC84-49AA-9BD7-2DB90EA60568}"/>
          </ac:spMkLst>
        </pc:spChg>
      </pc:sldChg>
      <pc:sldChg chg="modSp">
        <pc:chgData name="Daya Tito" userId="5318640da08d2a7d" providerId="LiveId" clId="{D7E75DA2-932E-43FE-A470-D6528DADEDB7}" dt="2018-06-20T01:53:04.120" v="386" actId="5793"/>
        <pc:sldMkLst>
          <pc:docMk/>
          <pc:sldMk cId="3980883109" sldId="317"/>
        </pc:sldMkLst>
        <pc:spChg chg="mod">
          <ac:chgData name="Daya Tito" userId="5318640da08d2a7d" providerId="LiveId" clId="{D7E75DA2-932E-43FE-A470-D6528DADEDB7}" dt="2018-06-20T01:53:04.120" v="386" actId="5793"/>
          <ac:spMkLst>
            <pc:docMk/>
            <pc:sldMk cId="3980883109" sldId="317"/>
            <ac:spMk id="14" creationId="{FAC5B8A8-DBDF-46C5-8F9F-59182D19314C}"/>
          </ac:spMkLst>
        </pc:spChg>
      </pc:sldChg>
      <pc:sldChg chg="addSp delSp modSp">
        <pc:chgData name="Daya Tito" userId="5318640da08d2a7d" providerId="LiveId" clId="{D7E75DA2-932E-43FE-A470-D6528DADEDB7}" dt="2018-06-20T03:08:38.452" v="741" actId="1076"/>
        <pc:sldMkLst>
          <pc:docMk/>
          <pc:sldMk cId="252707004" sldId="318"/>
        </pc:sldMkLst>
        <pc:graphicFrameChg chg="modGraphic">
          <ac:chgData name="Daya Tito" userId="5318640da08d2a7d" providerId="LiveId" clId="{D7E75DA2-932E-43FE-A470-D6528DADEDB7}" dt="2018-06-20T03:07:26.763" v="708" actId="20577"/>
          <ac:graphicFrameMkLst>
            <pc:docMk/>
            <pc:sldMk cId="252707004" sldId="318"/>
            <ac:graphicFrameMk id="14" creationId="{EB650B1B-B5C4-4815-9580-449C0A83D139}"/>
          </ac:graphicFrameMkLst>
        </pc:graphicFrameChg>
        <pc:graphicFrameChg chg="del mod">
          <ac:chgData name="Daya Tito" userId="5318640da08d2a7d" providerId="LiveId" clId="{D7E75DA2-932E-43FE-A470-D6528DADEDB7}" dt="2018-06-19T18:01:12.675" v="242" actId="478"/>
          <ac:graphicFrameMkLst>
            <pc:docMk/>
            <pc:sldMk cId="252707004" sldId="318"/>
            <ac:graphicFrameMk id="15" creationId="{CBCB77CC-059F-47E5-9AA9-067C236A28A9}"/>
          </ac:graphicFrameMkLst>
        </pc:graphicFrameChg>
        <pc:graphicFrameChg chg="add del mod">
          <ac:chgData name="Daya Tito" userId="5318640da08d2a7d" providerId="LiveId" clId="{D7E75DA2-932E-43FE-A470-D6528DADEDB7}" dt="2018-06-19T19:47:08.785" v="299" actId="478"/>
          <ac:graphicFrameMkLst>
            <pc:docMk/>
            <pc:sldMk cId="252707004" sldId="318"/>
            <ac:graphicFrameMk id="16" creationId="{CBCB77CC-059F-47E5-9AA9-067C236A28A9}"/>
          </ac:graphicFrameMkLst>
        </pc:graphicFrameChg>
        <pc:graphicFrameChg chg="add del mod">
          <ac:chgData name="Daya Tito" userId="5318640da08d2a7d" providerId="LiveId" clId="{D7E75DA2-932E-43FE-A470-D6528DADEDB7}" dt="2018-06-20T03:07:37.473" v="709" actId="478"/>
          <ac:graphicFrameMkLst>
            <pc:docMk/>
            <pc:sldMk cId="252707004" sldId="318"/>
            <ac:graphicFrameMk id="17" creationId="{CBCB77CC-059F-47E5-9AA9-067C236A28A9}"/>
          </ac:graphicFrameMkLst>
        </pc:graphicFrameChg>
        <pc:graphicFrameChg chg="add mod">
          <ac:chgData name="Daya Tito" userId="5318640da08d2a7d" providerId="LiveId" clId="{D7E75DA2-932E-43FE-A470-D6528DADEDB7}" dt="2018-06-20T03:08:38.452" v="741" actId="1076"/>
          <ac:graphicFrameMkLst>
            <pc:docMk/>
            <pc:sldMk cId="252707004" sldId="318"/>
            <ac:graphicFrameMk id="18" creationId="{CBCB77CC-059F-47E5-9AA9-067C236A28A9}"/>
          </ac:graphicFrameMkLst>
        </pc:graphicFrameChg>
      </pc:sldChg>
      <pc:sldChg chg="addSp delSp modSp">
        <pc:chgData name="Daya Tito" userId="5318640da08d2a7d" providerId="LiveId" clId="{D7E75DA2-932E-43FE-A470-D6528DADEDB7}" dt="2018-06-20T03:06:22.684" v="658" actId="20577"/>
        <pc:sldMkLst>
          <pc:docMk/>
          <pc:sldMk cId="913834256" sldId="319"/>
        </pc:sldMkLst>
        <pc:spChg chg="del mod">
          <ac:chgData name="Daya Tito" userId="5318640da08d2a7d" providerId="LiveId" clId="{D7E75DA2-932E-43FE-A470-D6528DADEDB7}" dt="2018-06-20T02:10:13.078" v="536" actId="478"/>
          <ac:spMkLst>
            <pc:docMk/>
            <pc:sldMk cId="913834256" sldId="319"/>
            <ac:spMk id="17" creationId="{F588F467-795D-4A38-B48A-6ACFE7106B13}"/>
          </ac:spMkLst>
        </pc:spChg>
        <pc:spChg chg="mod">
          <ac:chgData name="Daya Tito" userId="5318640da08d2a7d" providerId="LiveId" clId="{D7E75DA2-932E-43FE-A470-D6528DADEDB7}" dt="2018-06-20T03:06:22.684" v="658" actId="20577"/>
          <ac:spMkLst>
            <pc:docMk/>
            <pc:sldMk cId="913834256" sldId="319"/>
            <ac:spMk id="23" creationId="{E3BB3727-C9DC-40F5-886D-755E19F38896}"/>
          </ac:spMkLst>
        </pc:spChg>
        <pc:spChg chg="add mod ord">
          <ac:chgData name="Daya Tito" userId="5318640da08d2a7d" providerId="LiveId" clId="{D7E75DA2-932E-43FE-A470-D6528DADEDB7}" dt="2018-06-20T03:06:20.195" v="656" actId="20577"/>
          <ac:spMkLst>
            <pc:docMk/>
            <pc:sldMk cId="913834256" sldId="319"/>
            <ac:spMk id="27" creationId="{70DD3EBA-E9E7-4ECC-9AC4-4D5E8CB181E2}"/>
          </ac:spMkLst>
        </pc:spChg>
      </pc:sldChg>
      <pc:sldChg chg="addSp delSp modSp">
        <pc:chgData name="Daya Tito" userId="5318640da08d2a7d" providerId="LiveId" clId="{D7E75DA2-932E-43FE-A470-D6528DADEDB7}" dt="2018-06-20T03:06:38.559" v="664" actId="20577"/>
        <pc:sldMkLst>
          <pc:docMk/>
          <pc:sldMk cId="1345737333" sldId="320"/>
        </pc:sldMkLst>
        <pc:spChg chg="del mod">
          <ac:chgData name="Daya Tito" userId="5318640da08d2a7d" providerId="LiveId" clId="{D7E75DA2-932E-43FE-A470-D6528DADEDB7}" dt="2018-06-20T02:10:51.840" v="546" actId="478"/>
          <ac:spMkLst>
            <pc:docMk/>
            <pc:sldMk cId="1345737333" sldId="320"/>
            <ac:spMk id="17" creationId="{F588F467-795D-4A38-B48A-6ACFE7106B13}"/>
          </ac:spMkLst>
        </pc:spChg>
        <pc:spChg chg="mod">
          <ac:chgData name="Daya Tito" userId="5318640da08d2a7d" providerId="LiveId" clId="{D7E75DA2-932E-43FE-A470-D6528DADEDB7}" dt="2018-06-20T03:06:38.559" v="664" actId="20577"/>
          <ac:spMkLst>
            <pc:docMk/>
            <pc:sldMk cId="1345737333" sldId="320"/>
            <ac:spMk id="23" creationId="{E3BB3727-C9DC-40F5-886D-755E19F38896}"/>
          </ac:spMkLst>
        </pc:spChg>
        <pc:spChg chg="add mod ord">
          <ac:chgData name="Daya Tito" userId="5318640da08d2a7d" providerId="LiveId" clId="{D7E75DA2-932E-43FE-A470-D6528DADEDB7}" dt="2018-06-20T03:06:35.472" v="662" actId="20577"/>
          <ac:spMkLst>
            <pc:docMk/>
            <pc:sldMk cId="1345737333" sldId="320"/>
            <ac:spMk id="27" creationId="{116E3FD3-B409-4820-AF7C-BFE5DD22DCA2}"/>
          </ac:spMkLst>
        </pc:spChg>
      </pc:sldChg>
      <pc:sldChg chg="addSp delSp modSp">
        <pc:chgData name="Daya Tito" userId="5318640da08d2a7d" providerId="LiveId" clId="{D7E75DA2-932E-43FE-A470-D6528DADEDB7}" dt="2018-06-20T03:06:48.416" v="670" actId="20577"/>
        <pc:sldMkLst>
          <pc:docMk/>
          <pc:sldMk cId="3366980823" sldId="321"/>
        </pc:sldMkLst>
        <pc:spChg chg="add del">
          <ac:chgData name="Daya Tito" userId="5318640da08d2a7d" providerId="LiveId" clId="{D7E75DA2-932E-43FE-A470-D6528DADEDB7}" dt="2018-06-20T02:11:20.444" v="556" actId="478"/>
          <ac:spMkLst>
            <pc:docMk/>
            <pc:sldMk cId="3366980823" sldId="321"/>
            <ac:spMk id="5" creationId="{137F2A83-E377-477C-BF43-FB598D8A99FE}"/>
          </ac:spMkLst>
        </pc:spChg>
        <pc:spChg chg="del mod">
          <ac:chgData name="Daya Tito" userId="5318640da08d2a7d" providerId="LiveId" clId="{D7E75DA2-932E-43FE-A470-D6528DADEDB7}" dt="2018-06-20T02:11:24.005" v="557" actId="478"/>
          <ac:spMkLst>
            <pc:docMk/>
            <pc:sldMk cId="3366980823" sldId="321"/>
            <ac:spMk id="17" creationId="{F588F467-795D-4A38-B48A-6ACFE7106B13}"/>
          </ac:spMkLst>
        </pc:spChg>
        <pc:spChg chg="mod">
          <ac:chgData name="Daya Tito" userId="5318640da08d2a7d" providerId="LiveId" clId="{D7E75DA2-932E-43FE-A470-D6528DADEDB7}" dt="2018-06-20T03:06:48.416" v="670" actId="20577"/>
          <ac:spMkLst>
            <pc:docMk/>
            <pc:sldMk cId="3366980823" sldId="321"/>
            <ac:spMk id="23" creationId="{E3BB3727-C9DC-40F5-886D-755E19F38896}"/>
          </ac:spMkLst>
        </pc:spChg>
        <pc:spChg chg="add mod ord">
          <ac:chgData name="Daya Tito" userId="5318640da08d2a7d" providerId="LiveId" clId="{D7E75DA2-932E-43FE-A470-D6528DADEDB7}" dt="2018-06-20T03:06:45.700" v="668" actId="20577"/>
          <ac:spMkLst>
            <pc:docMk/>
            <pc:sldMk cId="3366980823" sldId="321"/>
            <ac:spMk id="27" creationId="{9F3DCE77-98FE-429C-925C-032594031FD9}"/>
          </ac:spMkLst>
        </pc:spChg>
      </pc:sldChg>
      <pc:sldChg chg="modSp">
        <pc:chgData name="Daya Tito" userId="5318640da08d2a7d" providerId="LiveId" clId="{D7E75DA2-932E-43FE-A470-D6528DADEDB7}" dt="2018-06-20T03:07:12.181" v="696" actId="20577"/>
        <pc:sldMkLst>
          <pc:docMk/>
          <pc:sldMk cId="3493548664" sldId="322"/>
        </pc:sldMkLst>
        <pc:graphicFrameChg chg="modGraphic">
          <ac:chgData name="Daya Tito" userId="5318640da08d2a7d" providerId="LiveId" clId="{D7E75DA2-932E-43FE-A470-D6528DADEDB7}" dt="2018-06-20T03:07:12.181" v="696" actId="20577"/>
          <ac:graphicFrameMkLst>
            <pc:docMk/>
            <pc:sldMk cId="3493548664" sldId="322"/>
            <ac:graphicFrameMk id="3" creationId="{752B0440-35FB-474A-B422-819B094F64CF}"/>
          </ac:graphicFrameMkLst>
        </pc:graphicFrameChg>
      </pc:sldChg>
      <pc:sldChg chg="addSp modSp add">
        <pc:chgData name="Daya Tito" userId="5318640da08d2a7d" providerId="LiveId" clId="{D7E75DA2-932E-43FE-A470-D6528DADEDB7}" dt="2018-06-20T02:12:51.329" v="586" actId="1076"/>
        <pc:sldMkLst>
          <pc:docMk/>
          <pc:sldMk cId="1996946098" sldId="323"/>
        </pc:sldMkLst>
        <pc:spChg chg="add mod">
          <ac:chgData name="Daya Tito" userId="5318640da08d2a7d" providerId="LiveId" clId="{D7E75DA2-932E-43FE-A470-D6528DADEDB7}" dt="2018-06-20T02:09:39.445" v="502" actId="20577"/>
          <ac:spMkLst>
            <pc:docMk/>
            <pc:sldMk cId="1996946098" sldId="323"/>
            <ac:spMk id="14" creationId="{DCDC264A-7D0E-4849-A1D8-C8A1D0000468}"/>
          </ac:spMkLst>
        </pc:spChg>
        <pc:spChg chg="add mod">
          <ac:chgData name="Daya Tito" userId="5318640da08d2a7d" providerId="LiveId" clId="{D7E75DA2-932E-43FE-A470-D6528DADEDB7}" dt="2018-06-20T02:12:34.789" v="585" actId="20577"/>
          <ac:spMkLst>
            <pc:docMk/>
            <pc:sldMk cId="1996946098" sldId="323"/>
            <ac:spMk id="15" creationId="{23D8BB4F-DBDB-493A-A968-8E8BF812354D}"/>
          </ac:spMkLst>
        </pc:spChg>
        <pc:spChg chg="mod">
          <ac:chgData name="Daya Tito" userId="5318640da08d2a7d" providerId="LiveId" clId="{D7E75DA2-932E-43FE-A470-D6528DADEDB7}" dt="2018-06-20T02:06:34.259" v="444" actId="1076"/>
          <ac:spMkLst>
            <pc:docMk/>
            <pc:sldMk cId="1996946098" sldId="323"/>
            <ac:spMk id="26" creationId="{5A6F7326-29EC-4144-A02C-5ED084C2D1DE}"/>
          </ac:spMkLst>
        </pc:spChg>
        <pc:graphicFrameChg chg="mod modGraphic">
          <ac:chgData name="Daya Tito" userId="5318640da08d2a7d" providerId="LiveId" clId="{D7E75DA2-932E-43FE-A470-D6528DADEDB7}" dt="2018-06-20T02:12:51.329" v="586" actId="1076"/>
          <ac:graphicFrameMkLst>
            <pc:docMk/>
            <pc:sldMk cId="1996946098" sldId="323"/>
            <ac:graphicFrameMk id="3" creationId="{752B0440-35FB-474A-B422-819B094F64CF}"/>
          </ac:graphicFrameMkLst>
        </pc:graphicFrameChg>
      </pc:sldChg>
      <pc:sldChg chg="addSp delSp modSp add">
        <pc:chgData name="Daya Tito" userId="5318640da08d2a7d" providerId="LiveId" clId="{D7E75DA2-932E-43FE-A470-D6528DADEDB7}" dt="2018-06-20T03:09:04.220" v="744" actId="20577"/>
        <pc:sldMkLst>
          <pc:docMk/>
          <pc:sldMk cId="1540942526" sldId="324"/>
        </pc:sldMkLst>
        <pc:spChg chg="add mod">
          <ac:chgData name="Daya Tito" userId="5318640da08d2a7d" providerId="LiveId" clId="{D7E75DA2-932E-43FE-A470-D6528DADEDB7}" dt="2018-06-20T03:09:04.220" v="744" actId="20577"/>
          <ac:spMkLst>
            <pc:docMk/>
            <pc:sldMk cId="1540942526" sldId="324"/>
            <ac:spMk id="16" creationId="{A6AD60F5-0190-4B2F-8FA2-5EEE189AB69C}"/>
          </ac:spMkLst>
        </pc:spChg>
        <pc:graphicFrameChg chg="mod modGraphic">
          <ac:chgData name="Daya Tito" userId="5318640da08d2a7d" providerId="LiveId" clId="{D7E75DA2-932E-43FE-A470-D6528DADEDB7}" dt="2018-06-20T02:23:41.078" v="605" actId="207"/>
          <ac:graphicFrameMkLst>
            <pc:docMk/>
            <pc:sldMk cId="1540942526" sldId="324"/>
            <ac:graphicFrameMk id="14" creationId="{EB650B1B-B5C4-4815-9580-449C0A83D139}"/>
          </ac:graphicFrameMkLst>
        </pc:graphicFrameChg>
        <pc:graphicFrameChg chg="add mod">
          <ac:chgData name="Daya Tito" userId="5318640da08d2a7d" providerId="LiveId" clId="{D7E75DA2-932E-43FE-A470-D6528DADEDB7}" dt="2018-06-20T03:08:54.808" v="742"/>
          <ac:graphicFrameMkLst>
            <pc:docMk/>
            <pc:sldMk cId="1540942526" sldId="324"/>
            <ac:graphicFrameMk id="15" creationId="{CBCB77CC-059F-47E5-9AA9-067C236A28A9}"/>
          </ac:graphicFrameMkLst>
        </pc:graphicFrameChg>
        <pc:graphicFrameChg chg="del">
          <ac:chgData name="Daya Tito" userId="5318640da08d2a7d" providerId="LiveId" clId="{D7E75DA2-932E-43FE-A470-D6528DADEDB7}" dt="2018-06-20T02:24:11.238" v="606" actId="478"/>
          <ac:graphicFrameMkLst>
            <pc:docMk/>
            <pc:sldMk cId="1540942526" sldId="324"/>
            <ac:graphicFrameMk id="17" creationId="{CBCB77CC-059F-47E5-9AA9-067C236A28A9}"/>
          </ac:graphicFrameMkLst>
        </pc:graphicFrameChg>
      </pc:sldChg>
    </pc:docChg>
  </pc:docChgLst>
  <pc:docChgLst>
    <pc:chgData name="Daya Tito" userId="5318640da08d2a7d" providerId="LiveId" clId="{D78F7579-31AB-47D3-B79D-649597523C08}"/>
    <pc:docChg chg="undo custSel addSld delSld modSld">
      <pc:chgData name="Daya Tito" userId="5318640da08d2a7d" providerId="LiveId" clId="{D78F7579-31AB-47D3-B79D-649597523C08}" dt="2018-06-04T05:04:45.132" v="2240" actId="1076"/>
      <pc:docMkLst>
        <pc:docMk/>
      </pc:docMkLst>
      <pc:sldChg chg="modSp">
        <pc:chgData name="Daya Tito" userId="5318640da08d2a7d" providerId="LiveId" clId="{D78F7579-31AB-47D3-B79D-649597523C08}" dt="2018-06-04T03:28:14.859" v="30" actId="6549"/>
        <pc:sldMkLst>
          <pc:docMk/>
          <pc:sldMk cId="1516408175" sldId="299"/>
        </pc:sldMkLst>
        <pc:spChg chg="mod">
          <ac:chgData name="Daya Tito" userId="5318640da08d2a7d" providerId="LiveId" clId="{D78F7579-31AB-47D3-B79D-649597523C08}" dt="2018-06-04T03:28:14.859" v="30" actId="6549"/>
          <ac:spMkLst>
            <pc:docMk/>
            <pc:sldMk cId="1516408175" sldId="299"/>
            <ac:spMk id="27" creationId="{90C9C07F-EB08-4BC5-B11D-3C8364C6598B}"/>
          </ac:spMkLst>
        </pc:spChg>
      </pc:sldChg>
      <pc:sldChg chg="modSp">
        <pc:chgData name="Daya Tito" userId="5318640da08d2a7d" providerId="LiveId" clId="{D78F7579-31AB-47D3-B79D-649597523C08}" dt="2018-06-04T03:28:02.342" v="22" actId="20577"/>
        <pc:sldMkLst>
          <pc:docMk/>
          <pc:sldMk cId="3409912780" sldId="300"/>
        </pc:sldMkLst>
        <pc:spChg chg="mod">
          <ac:chgData name="Daya Tito" userId="5318640da08d2a7d" providerId="LiveId" clId="{D78F7579-31AB-47D3-B79D-649597523C08}" dt="2018-06-04T03:28:02.342" v="22" actId="20577"/>
          <ac:spMkLst>
            <pc:docMk/>
            <pc:sldMk cId="3409912780" sldId="300"/>
            <ac:spMk id="27" creationId="{90C9C07F-EB08-4BC5-B11D-3C8364C6598B}"/>
          </ac:spMkLst>
        </pc:spChg>
      </pc:sldChg>
      <pc:sldChg chg="addSp modSp">
        <pc:chgData name="Daya Tito" userId="5318640da08d2a7d" providerId="LiveId" clId="{D78F7579-31AB-47D3-B79D-649597523C08}" dt="2018-06-04T04:47:55.015" v="1056" actId="403"/>
        <pc:sldMkLst>
          <pc:docMk/>
          <pc:sldMk cId="1370070012" sldId="311"/>
        </pc:sldMkLst>
        <pc:graphicFrameChg chg="add mod modGraphic">
          <ac:chgData name="Daya Tito" userId="5318640da08d2a7d" providerId="LiveId" clId="{D78F7579-31AB-47D3-B79D-649597523C08}" dt="2018-06-04T04:43:37.208" v="993" actId="207"/>
          <ac:graphicFrameMkLst>
            <pc:docMk/>
            <pc:sldMk cId="1370070012" sldId="311"/>
            <ac:graphicFrameMk id="3" creationId="{D4842276-E860-471B-93CF-4B58EB0DE67B}"/>
          </ac:graphicFrameMkLst>
        </pc:graphicFrameChg>
        <pc:graphicFrameChg chg="add mod modGraphic">
          <ac:chgData name="Daya Tito" userId="5318640da08d2a7d" providerId="LiveId" clId="{D78F7579-31AB-47D3-B79D-649597523C08}" dt="2018-06-04T04:47:27.755" v="1055" actId="207"/>
          <ac:graphicFrameMkLst>
            <pc:docMk/>
            <pc:sldMk cId="1370070012" sldId="311"/>
            <ac:graphicFrameMk id="7" creationId="{B48755D0-C9DF-409A-854A-2959E17E9A00}"/>
          </ac:graphicFrameMkLst>
        </pc:graphicFrameChg>
        <pc:graphicFrameChg chg="add mod">
          <ac:chgData name="Daya Tito" userId="5318640da08d2a7d" providerId="LiveId" clId="{D78F7579-31AB-47D3-B79D-649597523C08}" dt="2018-06-04T04:47:55.015" v="1056" actId="403"/>
          <ac:graphicFrameMkLst>
            <pc:docMk/>
            <pc:sldMk cId="1370070012" sldId="311"/>
            <ac:graphicFrameMk id="14" creationId="{CBCB77CC-059F-47E5-9AA9-067C236A28A9}"/>
          </ac:graphicFrameMkLst>
        </pc:graphicFrameChg>
      </pc:sldChg>
      <pc:sldChg chg="modSp">
        <pc:chgData name="Daya Tito" userId="5318640da08d2a7d" providerId="LiveId" clId="{D78F7579-31AB-47D3-B79D-649597523C08}" dt="2018-06-04T03:36:54.870" v="458" actId="1076"/>
        <pc:sldMkLst>
          <pc:docMk/>
          <pc:sldMk cId="876202988" sldId="313"/>
        </pc:sldMkLst>
        <pc:spChg chg="mod">
          <ac:chgData name="Daya Tito" userId="5318640da08d2a7d" providerId="LiveId" clId="{D78F7579-31AB-47D3-B79D-649597523C08}" dt="2018-06-04T03:36:54.870" v="458" actId="1076"/>
          <ac:spMkLst>
            <pc:docMk/>
            <pc:sldMk cId="876202988" sldId="313"/>
            <ac:spMk id="14" creationId="{FAC5B8A8-DBDF-46C5-8F9F-59182D19314C}"/>
          </ac:spMkLst>
        </pc:spChg>
      </pc:sldChg>
      <pc:sldChg chg="modSp add">
        <pc:chgData name="Daya Tito" userId="5318640da08d2a7d" providerId="LiveId" clId="{D78F7579-31AB-47D3-B79D-649597523C08}" dt="2018-06-04T05:04:45.132" v="2240" actId="1076"/>
        <pc:sldMkLst>
          <pc:docMk/>
          <pc:sldMk cId="2408015536" sldId="316"/>
        </pc:sldMkLst>
        <pc:spChg chg="mod">
          <ac:chgData name="Daya Tito" userId="5318640da08d2a7d" providerId="LiveId" clId="{D78F7579-31AB-47D3-B79D-649597523C08}" dt="2018-06-04T05:04:45.132" v="2240" actId="1076"/>
          <ac:spMkLst>
            <pc:docMk/>
            <pc:sldMk cId="2408015536" sldId="316"/>
            <ac:spMk id="7" creationId="{0528683E-BC84-49AA-9BD7-2DB90EA60568}"/>
          </ac:spMkLst>
        </pc:spChg>
      </pc:sldChg>
    </pc:docChg>
  </pc:docChgLst>
  <pc:docChgLst>
    <pc:chgData name="Daya Tito" userId="5318640da08d2a7d" providerId="LiveId" clId="{B62E262E-4F78-4CFE-9B7F-2620092DCD13}"/>
    <pc:docChg chg="undo custSel addSld modSld">
      <pc:chgData name="Daya Tito" userId="5318640da08d2a7d" providerId="LiveId" clId="{B62E262E-4F78-4CFE-9B7F-2620092DCD13}" dt="2018-06-08T03:21:42.710" v="790" actId="5793"/>
      <pc:docMkLst>
        <pc:docMk/>
      </pc:docMkLst>
      <pc:sldChg chg="addSp delSp modSp modAnim">
        <pc:chgData name="Daya Tito" userId="5318640da08d2a7d" providerId="LiveId" clId="{B62E262E-4F78-4CFE-9B7F-2620092DCD13}" dt="2018-06-08T02:50:48.169" v="556" actId="1076"/>
        <pc:sldMkLst>
          <pc:docMk/>
          <pc:sldMk cId="1370070012" sldId="311"/>
        </pc:sldMkLst>
        <pc:spChg chg="mod">
          <ac:chgData name="Daya Tito" userId="5318640da08d2a7d" providerId="LiveId" clId="{B62E262E-4F78-4CFE-9B7F-2620092DCD13}" dt="2018-06-08T02:37:09.040" v="490" actId="1076"/>
          <ac:spMkLst>
            <pc:docMk/>
            <pc:sldMk cId="1370070012" sldId="311"/>
            <ac:spMk id="5" creationId="{137F2A83-E377-477C-BF43-FB598D8A99FE}"/>
          </ac:spMkLst>
        </pc:spChg>
        <pc:spChg chg="add mod">
          <ac:chgData name="Daya Tito" userId="5318640da08d2a7d" providerId="LiveId" clId="{B62E262E-4F78-4CFE-9B7F-2620092DCD13}" dt="2018-06-08T02:35:33.864" v="480" actId="13822"/>
          <ac:spMkLst>
            <pc:docMk/>
            <pc:sldMk cId="1370070012" sldId="311"/>
            <ac:spMk id="17" creationId="{F588F467-795D-4A38-B48A-6ACFE7106B13}"/>
          </ac:spMkLst>
        </pc:spChg>
        <pc:spChg chg="add mod">
          <ac:chgData name="Daya Tito" userId="5318640da08d2a7d" providerId="LiveId" clId="{B62E262E-4F78-4CFE-9B7F-2620092DCD13}" dt="2018-06-08T02:37:37.788" v="495" actId="14100"/>
          <ac:spMkLst>
            <pc:docMk/>
            <pc:sldMk cId="1370070012" sldId="311"/>
            <ac:spMk id="18" creationId="{91F031D0-CDD1-4554-B7A5-903A42E6FF58}"/>
          </ac:spMkLst>
        </pc:spChg>
        <pc:spChg chg="add mod">
          <ac:chgData name="Daya Tito" userId="5318640da08d2a7d" providerId="LiveId" clId="{B62E262E-4F78-4CFE-9B7F-2620092DCD13}" dt="2018-06-08T02:44:01.461" v="546" actId="20577"/>
          <ac:spMkLst>
            <pc:docMk/>
            <pc:sldMk cId="1370070012" sldId="311"/>
            <ac:spMk id="19" creationId="{0EF25B57-31B4-442F-8D97-321379E63D22}"/>
          </ac:spMkLst>
        </pc:spChg>
        <pc:spChg chg="add mod">
          <ac:chgData name="Daya Tito" userId="5318640da08d2a7d" providerId="LiveId" clId="{B62E262E-4F78-4CFE-9B7F-2620092DCD13}" dt="2018-06-08T02:36:04.287" v="482" actId="208"/>
          <ac:spMkLst>
            <pc:docMk/>
            <pc:sldMk cId="1370070012" sldId="311"/>
            <ac:spMk id="23" creationId="{E3BB3727-C9DC-40F5-886D-755E19F38896}"/>
          </ac:spMkLst>
        </pc:spChg>
        <pc:spChg chg="add mod">
          <ac:chgData name="Daya Tito" userId="5318640da08d2a7d" providerId="LiveId" clId="{B62E262E-4F78-4CFE-9B7F-2620092DCD13}" dt="2018-06-08T02:43:17.038" v="522" actId="14100"/>
          <ac:spMkLst>
            <pc:docMk/>
            <pc:sldMk cId="1370070012" sldId="311"/>
            <ac:spMk id="24" creationId="{2779D93C-4554-45B1-B1E2-F36D4C2AEE9C}"/>
          </ac:spMkLst>
        </pc:spChg>
        <pc:spChg chg="add mod">
          <ac:chgData name="Daya Tito" userId="5318640da08d2a7d" providerId="LiveId" clId="{B62E262E-4F78-4CFE-9B7F-2620092DCD13}" dt="2018-06-08T02:43:31.346" v="525" actId="1076"/>
          <ac:spMkLst>
            <pc:docMk/>
            <pc:sldMk cId="1370070012" sldId="311"/>
            <ac:spMk id="25" creationId="{22D55DA1-9C2D-42CD-BCA9-77116D051D35}"/>
          </ac:spMkLst>
        </pc:spChg>
        <pc:graphicFrameChg chg="del modGraphic">
          <ac:chgData name="Daya Tito" userId="5318640da08d2a7d" providerId="LiveId" clId="{B62E262E-4F78-4CFE-9B7F-2620092DCD13}" dt="2018-06-08T01:04:56.066" v="54" actId="478"/>
          <ac:graphicFrameMkLst>
            <pc:docMk/>
            <pc:sldMk cId="1370070012" sldId="311"/>
            <ac:graphicFrameMk id="3" creationId="{D4842276-E860-471B-93CF-4B58EB0DE67B}"/>
          </ac:graphicFrameMkLst>
        </pc:graphicFrameChg>
        <pc:graphicFrameChg chg="del">
          <ac:chgData name="Daya Tito" userId="5318640da08d2a7d" providerId="LiveId" clId="{B62E262E-4F78-4CFE-9B7F-2620092DCD13}" dt="2018-06-08T01:04:32.674" v="53" actId="478"/>
          <ac:graphicFrameMkLst>
            <pc:docMk/>
            <pc:sldMk cId="1370070012" sldId="311"/>
            <ac:graphicFrameMk id="7" creationId="{B48755D0-C9DF-409A-854A-2959E17E9A00}"/>
          </ac:graphicFrameMkLst>
        </pc:graphicFrameChg>
        <pc:graphicFrameChg chg="add mod modGraphic">
          <ac:chgData name="Daya Tito" userId="5318640da08d2a7d" providerId="LiveId" clId="{B62E262E-4F78-4CFE-9B7F-2620092DCD13}" dt="2018-06-08T02:50:33.615" v="553" actId="1076"/>
          <ac:graphicFrameMkLst>
            <pc:docMk/>
            <pc:sldMk cId="1370070012" sldId="311"/>
            <ac:graphicFrameMk id="9" creationId="{74CCBEA7-2640-4F6A-9718-5EC755C2917A}"/>
          </ac:graphicFrameMkLst>
        </pc:graphicFrameChg>
        <pc:graphicFrameChg chg="add mod modGraphic">
          <ac:chgData name="Daya Tito" userId="5318640da08d2a7d" providerId="LiveId" clId="{B62E262E-4F78-4CFE-9B7F-2620092DCD13}" dt="2018-06-08T02:50:42.996" v="555" actId="1076"/>
          <ac:graphicFrameMkLst>
            <pc:docMk/>
            <pc:sldMk cId="1370070012" sldId="311"/>
            <ac:graphicFrameMk id="10" creationId="{B8A6FF43-4DAC-45E0-B989-1E29C0E63462}"/>
          </ac:graphicFrameMkLst>
        </pc:graphicFrameChg>
        <pc:graphicFrameChg chg="add mod modGraphic">
          <ac:chgData name="Daya Tito" userId="5318640da08d2a7d" providerId="LiveId" clId="{B62E262E-4F78-4CFE-9B7F-2620092DCD13}" dt="2018-06-08T02:50:39.469" v="554" actId="1076"/>
          <ac:graphicFrameMkLst>
            <pc:docMk/>
            <pc:sldMk cId="1370070012" sldId="311"/>
            <ac:graphicFrameMk id="11" creationId="{1A8A006D-AF15-4908-AFA1-DB6ACACBE833}"/>
          </ac:graphicFrameMkLst>
        </pc:graphicFrameChg>
        <pc:graphicFrameChg chg="del">
          <ac:chgData name="Daya Tito" userId="5318640da08d2a7d" providerId="LiveId" clId="{B62E262E-4F78-4CFE-9B7F-2620092DCD13}" dt="2018-06-07T19:56:58.730" v="0" actId="478"/>
          <ac:graphicFrameMkLst>
            <pc:docMk/>
            <pc:sldMk cId="1370070012" sldId="311"/>
            <ac:graphicFrameMk id="14" creationId="{CBCB77CC-059F-47E5-9AA9-067C236A28A9}"/>
          </ac:graphicFrameMkLst>
        </pc:graphicFrameChg>
        <pc:graphicFrameChg chg="add mod modGraphic">
          <ac:chgData name="Daya Tito" userId="5318640da08d2a7d" providerId="LiveId" clId="{B62E262E-4F78-4CFE-9B7F-2620092DCD13}" dt="2018-06-08T02:50:48.169" v="556" actId="1076"/>
          <ac:graphicFrameMkLst>
            <pc:docMk/>
            <pc:sldMk cId="1370070012" sldId="311"/>
            <ac:graphicFrameMk id="15" creationId="{F2F020C2-A7D2-4BC3-BAAE-E6710A75F547}"/>
          </ac:graphicFrameMkLst>
        </pc:graphicFrameChg>
        <pc:graphicFrameChg chg="add del mod">
          <ac:chgData name="Daya Tito" userId="5318640da08d2a7d" providerId="LiveId" clId="{B62E262E-4F78-4CFE-9B7F-2620092DCD13}" dt="2018-06-08T01:29:52.170" v="92" actId="1076"/>
          <ac:graphicFrameMkLst>
            <pc:docMk/>
            <pc:sldMk cId="1370070012" sldId="311"/>
            <ac:graphicFrameMk id="16" creationId="{6BC83276-F6E6-406E-89ED-2501EC7F9D0A}"/>
          </ac:graphicFrameMkLst>
        </pc:graphicFrameChg>
        <pc:picChg chg="mod">
          <ac:chgData name="Daya Tito" userId="5318640da08d2a7d" providerId="LiveId" clId="{B62E262E-4F78-4CFE-9B7F-2620092DCD13}" dt="2018-06-08T02:36:55.960" v="485" actId="1076"/>
          <ac:picMkLst>
            <pc:docMk/>
            <pc:sldMk cId="1370070012" sldId="311"/>
            <ac:picMk id="4" creationId="{D0F70956-53E0-4C44-AE58-5FB10D7409B4}"/>
          </ac:picMkLst>
        </pc:picChg>
      </pc:sldChg>
      <pc:sldChg chg="modSp">
        <pc:chgData name="Daya Tito" userId="5318640da08d2a7d" providerId="LiveId" clId="{B62E262E-4F78-4CFE-9B7F-2620092DCD13}" dt="2018-06-07T23:41:23.279" v="38" actId="13926"/>
        <pc:sldMkLst>
          <pc:docMk/>
          <pc:sldMk cId="3980883109" sldId="317"/>
        </pc:sldMkLst>
        <pc:spChg chg="mod">
          <ac:chgData name="Daya Tito" userId="5318640da08d2a7d" providerId="LiveId" clId="{B62E262E-4F78-4CFE-9B7F-2620092DCD13}" dt="2018-06-07T23:41:23.279" v="38" actId="13926"/>
          <ac:spMkLst>
            <pc:docMk/>
            <pc:sldMk cId="3980883109" sldId="317"/>
            <ac:spMk id="14" creationId="{FAC5B8A8-DBDF-46C5-8F9F-59182D19314C}"/>
          </ac:spMkLst>
        </pc:spChg>
      </pc:sldChg>
      <pc:sldChg chg="addSp delSp modSp add">
        <pc:chgData name="Daya Tito" userId="5318640da08d2a7d" providerId="LiveId" clId="{B62E262E-4F78-4CFE-9B7F-2620092DCD13}" dt="2018-06-08T03:21:42.710" v="790" actId="5793"/>
        <pc:sldMkLst>
          <pc:docMk/>
          <pc:sldMk cId="252707004" sldId="318"/>
        </pc:sldMkLst>
        <pc:graphicFrameChg chg="del">
          <ac:chgData name="Daya Tito" userId="5318640da08d2a7d" providerId="LiveId" clId="{B62E262E-4F78-4CFE-9B7F-2620092DCD13}" dt="2018-06-08T01:04:25.895" v="52" actId="478"/>
          <ac:graphicFrameMkLst>
            <pc:docMk/>
            <pc:sldMk cId="252707004" sldId="318"/>
            <ac:graphicFrameMk id="3" creationId="{D4842276-E860-471B-93CF-4B58EB0DE67B}"/>
          </ac:graphicFrameMkLst>
        </pc:graphicFrameChg>
        <pc:graphicFrameChg chg="del mod modGraphic">
          <ac:chgData name="Daya Tito" userId="5318640da08d2a7d" providerId="LiveId" clId="{B62E262E-4F78-4CFE-9B7F-2620092DCD13}" dt="2018-06-08T03:05:46.780" v="620" actId="478"/>
          <ac:graphicFrameMkLst>
            <pc:docMk/>
            <pc:sldMk cId="252707004" sldId="318"/>
            <ac:graphicFrameMk id="7" creationId="{B48755D0-C9DF-409A-854A-2959E17E9A00}"/>
          </ac:graphicFrameMkLst>
        </pc:graphicFrameChg>
        <pc:graphicFrameChg chg="del">
          <ac:chgData name="Daya Tito" userId="5318640da08d2a7d" providerId="LiveId" clId="{B62E262E-4F78-4CFE-9B7F-2620092DCD13}" dt="2018-06-08T01:03:48.989" v="49" actId="478"/>
          <ac:graphicFrameMkLst>
            <pc:docMk/>
            <pc:sldMk cId="252707004" sldId="318"/>
            <ac:graphicFrameMk id="9" creationId="{74CCBEA7-2640-4F6A-9718-5EC755C2917A}"/>
          </ac:graphicFrameMkLst>
        </pc:graphicFrameChg>
        <pc:graphicFrameChg chg="del">
          <ac:chgData name="Daya Tito" userId="5318640da08d2a7d" providerId="LiveId" clId="{B62E262E-4F78-4CFE-9B7F-2620092DCD13}" dt="2018-06-08T01:03:58.358" v="51" actId="478"/>
          <ac:graphicFrameMkLst>
            <pc:docMk/>
            <pc:sldMk cId="252707004" sldId="318"/>
            <ac:graphicFrameMk id="10" creationId="{B8A6FF43-4DAC-45E0-B989-1E29C0E63462}"/>
          </ac:graphicFrameMkLst>
        </pc:graphicFrameChg>
        <pc:graphicFrameChg chg="del">
          <ac:chgData name="Daya Tito" userId="5318640da08d2a7d" providerId="LiveId" clId="{B62E262E-4F78-4CFE-9B7F-2620092DCD13}" dt="2018-06-08T01:03:40.599" v="48" actId="478"/>
          <ac:graphicFrameMkLst>
            <pc:docMk/>
            <pc:sldMk cId="252707004" sldId="318"/>
            <ac:graphicFrameMk id="11" creationId="{1A8A006D-AF15-4908-AFA1-DB6ACACBE833}"/>
          </ac:graphicFrameMkLst>
        </pc:graphicFrameChg>
        <pc:graphicFrameChg chg="add mod modGraphic">
          <ac:chgData name="Daya Tito" userId="5318640da08d2a7d" providerId="LiveId" clId="{B62E262E-4F78-4CFE-9B7F-2620092DCD13}" dt="2018-06-08T03:21:42.710" v="790" actId="5793"/>
          <ac:graphicFrameMkLst>
            <pc:docMk/>
            <pc:sldMk cId="252707004" sldId="318"/>
            <ac:graphicFrameMk id="14" creationId="{EB650B1B-B5C4-4815-9580-449C0A83D139}"/>
          </ac:graphicFrameMkLst>
        </pc:graphicFrameChg>
        <pc:graphicFrameChg chg="del">
          <ac:chgData name="Daya Tito" userId="5318640da08d2a7d" providerId="LiveId" clId="{B62E262E-4F78-4CFE-9B7F-2620092DCD13}" dt="2018-06-08T01:03:52.506" v="50" actId="478"/>
          <ac:graphicFrameMkLst>
            <pc:docMk/>
            <pc:sldMk cId="252707004" sldId="318"/>
            <ac:graphicFrameMk id="15" creationId="{F2F020C2-A7D2-4BC3-BAAE-E6710A75F547}"/>
          </ac:graphicFrameMkLst>
        </pc:graphicFrameChg>
        <pc:graphicFrameChg chg="add mod">
          <ac:chgData name="Daya Tito" userId="5318640da08d2a7d" providerId="LiveId" clId="{B62E262E-4F78-4CFE-9B7F-2620092DCD13}" dt="2018-06-08T03:13:14.978" v="698" actId="1076"/>
          <ac:graphicFrameMkLst>
            <pc:docMk/>
            <pc:sldMk cId="252707004" sldId="318"/>
            <ac:graphicFrameMk id="18" creationId="{CBCB77CC-059F-47E5-9AA9-067C236A28A9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5318640da08d2a7d/Tesis/Ensayos%20y%20Normas/graficas%20resitencias1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ITO\OneDrive\Tesis\Ensayos%20y%20Normas\Aridos\Absorci&#243;n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ITO\OneDrive\Tesis\Ensayos%20y%20Normas\Aridos\Absorci&#243;n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ITO\OneDrive\Tesis\Ensayos%20y%20Normas\Aridos\Absorci&#243;n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5318640da08d2a7d/Tesis/Ensayos%20y%20Normas/costos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5318640da08d2a7d/Tesis/Ensayos%20y%20Normas/costos%20propues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ITO\OneDrive\Tesis\Ensayos%20y%20Normas\graficas%20resitencias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ITO\OneDrive\Tesis\Trabajo%20de%20Titulaci&#243;n\P.%20pesos%20volumetrico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ITO\OneDrive\Tesis\Ensayos%20y%20Normas\graficas%20resitencias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ITO\OneDrive\Tesis\Ensayos%20y%20Normas\graficas%20resitencias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ITO\OneDrive\Tesis\Trabajo%20de%20Titulaci&#243;n\P.%20pesos%20volumetrico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ITO\OneDrive\Tesis\Ensayos%20y%20Normas\graficas%20resitencias1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TITO\OneDrive\Tesis\Ensayos%20y%20Normas\graficas%20resitencias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ITO\OneDrive\Tesis\Trabajo%20de%20Titulaci&#243;n\P.%20pesos%20volumetric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7 Días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'[graficas resitencias1.xlsx]Hoja2'!$A$2:$A$7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</c:numCache>
            </c:numRef>
          </c:xVal>
          <c:yVal>
            <c:numRef>
              <c:f>'[graficas resitencias1.xlsx]Hoja2'!$B$2:$B$7</c:f>
              <c:numCache>
                <c:formatCode>General</c:formatCode>
                <c:ptCount val="6"/>
                <c:pt idx="0">
                  <c:v>21.3</c:v>
                </c:pt>
                <c:pt idx="1">
                  <c:v>19.7</c:v>
                </c:pt>
                <c:pt idx="2">
                  <c:v>20.399999999999999</c:v>
                </c:pt>
                <c:pt idx="3">
                  <c:v>20</c:v>
                </c:pt>
                <c:pt idx="4">
                  <c:v>18.7</c:v>
                </c:pt>
                <c:pt idx="5">
                  <c:v>18.100000000000001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6865-43E8-BD0E-1AA237F941EA}"/>
            </c:ext>
          </c:extLst>
        </c:ser>
        <c:ser>
          <c:idx val="1"/>
          <c:order val="1"/>
          <c:tx>
            <c:v>28 Días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'[graficas resitencias1.xlsx]Hoja2'!$A$2:$A$7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</c:numCache>
            </c:numRef>
          </c:xVal>
          <c:yVal>
            <c:numRef>
              <c:f>'[graficas resitencias1.xlsx]Hoja2'!$C$2:$C$7</c:f>
              <c:numCache>
                <c:formatCode>General</c:formatCode>
                <c:ptCount val="6"/>
                <c:pt idx="0">
                  <c:v>25.2</c:v>
                </c:pt>
                <c:pt idx="1">
                  <c:v>25.7</c:v>
                </c:pt>
                <c:pt idx="2">
                  <c:v>26.4</c:v>
                </c:pt>
                <c:pt idx="3">
                  <c:v>25.2</c:v>
                </c:pt>
                <c:pt idx="4">
                  <c:v>21.5</c:v>
                </c:pt>
                <c:pt idx="5">
                  <c:v>20.6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6865-43E8-BD0E-1AA237F941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773632"/>
        <c:axId val="185234944"/>
      </c:scatterChart>
      <c:valAx>
        <c:axId val="184773632"/>
        <c:scaling>
          <c:orientation val="minMax"/>
          <c:max val="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s-EC"/>
                  <a:t>Porcentaje de plástico PET triturado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85234944"/>
        <c:crosses val="autoZero"/>
        <c:crossBetween val="midCat"/>
      </c:valAx>
      <c:valAx>
        <c:axId val="185234944"/>
        <c:scaling>
          <c:orientation val="minMax"/>
          <c:max val="30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Esfuerzo a la compresión (kg/cm2)</a:t>
                </a:r>
              </a:p>
            </c:rich>
          </c:tx>
          <c:layout>
            <c:manualLayout>
              <c:xMode val="edge"/>
              <c:yMode val="edge"/>
              <c:x val="2.1480626480417472E-2"/>
              <c:y val="0.1893212306794984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84773632"/>
        <c:crosses val="autoZero"/>
        <c:crossBetween val="midCat"/>
        <c:majorUnit val="2"/>
        <c:min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200">
          <a:latin typeface="+mj-lt"/>
          <a:cs typeface="Times New Roman" panose="02020603050405020304" pitchFamily="18" charset="0"/>
        </a:defRPr>
      </a:pPr>
      <a:endParaRPr lang="es-E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0%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'[1]10-20-30-40-50'!$J$2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'10-20-30-40-50'!$G$5</c:f>
              <c:numCache>
                <c:formatCode>0.00</c:formatCode>
                <c:ptCount val="1"/>
                <c:pt idx="0">
                  <c:v>276.33481454947145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63-4CFB-9A06-CC3A65CFA803}"/>
            </c:ext>
          </c:extLst>
        </c:ser>
        <c:ser>
          <c:idx val="1"/>
          <c:order val="1"/>
          <c:tx>
            <c:v>10%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'[1]10-20-30-40-50'!$J$2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'10-20-30-40-50'!$G$12</c:f>
              <c:numCache>
                <c:formatCode>0.00</c:formatCode>
                <c:ptCount val="1"/>
                <c:pt idx="0">
                  <c:v>259.6170429563096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C63-4CFB-9A06-CC3A65CFA803}"/>
            </c:ext>
          </c:extLst>
        </c:ser>
        <c:ser>
          <c:idx val="2"/>
          <c:order val="2"/>
          <c:tx>
            <c:v>20%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'[1]10-20-30-40-50'!$J$2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'10-20-30-40-50'!$G$19</c:f>
              <c:numCache>
                <c:formatCode>0.00</c:formatCode>
                <c:ptCount val="1"/>
                <c:pt idx="0">
                  <c:v>253.21166095665043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C63-4CFB-9A06-CC3A65CFA803}"/>
            </c:ext>
          </c:extLst>
        </c:ser>
        <c:ser>
          <c:idx val="3"/>
          <c:order val="3"/>
          <c:tx>
            <c:v>30%</c:v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'[1]10-20-30-40-50'!$J$2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'10-20-30-40-50'!$G$26</c:f>
              <c:numCache>
                <c:formatCode>0.00</c:formatCode>
                <c:ptCount val="1"/>
                <c:pt idx="0">
                  <c:v>235.72765450691554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C63-4CFB-9A06-CC3A65CFA803}"/>
            </c:ext>
          </c:extLst>
        </c:ser>
        <c:ser>
          <c:idx val="4"/>
          <c:order val="4"/>
          <c:tx>
            <c:v>40%</c:v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'[1]10-20-30-40-50'!$J$2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'10-20-30-40-50'!$G$33</c:f>
              <c:numCache>
                <c:formatCode>0.00</c:formatCode>
                <c:ptCount val="1"/>
                <c:pt idx="0">
                  <c:v>229.61203363410417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C63-4CFB-9A06-CC3A65CFA803}"/>
            </c:ext>
          </c:extLst>
        </c:ser>
        <c:ser>
          <c:idx val="5"/>
          <c:order val="5"/>
          <c:tx>
            <c:v>50%</c:v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'[1]10-20-30-40-50'!$J$2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'10-20-30-40-50'!$G$40</c:f>
              <c:numCache>
                <c:formatCode>0.00</c:formatCode>
                <c:ptCount val="1"/>
                <c:pt idx="0">
                  <c:v>224.44745565770734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C63-4CFB-9A06-CC3A65CFA80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185119104"/>
        <c:axId val="185120640"/>
      </c:barChart>
      <c:catAx>
        <c:axId val="1851191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5120640"/>
        <c:crosses val="autoZero"/>
        <c:auto val="1"/>
        <c:lblAlgn val="ctr"/>
        <c:lblOffset val="100"/>
        <c:noMultiLvlLbl val="0"/>
      </c:catAx>
      <c:valAx>
        <c:axId val="185120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Absorción (kg/m3)</a:t>
                </a:r>
              </a:p>
            </c:rich>
          </c:tx>
          <c:layout>
            <c:manualLayout>
              <c:xMode val="edge"/>
              <c:yMode val="edge"/>
              <c:x val="1.4676442030492105E-2"/>
              <c:y val="0.3687992822653724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85119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851916411211957"/>
          <c:y val="0.88483741615631384"/>
          <c:w val="0.83625232914587966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200">
          <a:latin typeface="+mj-lt"/>
        </a:defRPr>
      </a:pPr>
      <a:endParaRPr lang="es-E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0%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'[1]10-20-30-40-50'!$J$2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'10-15-20-25-30'!$G$5</c:f>
              <c:numCache>
                <c:formatCode>0.00</c:formatCode>
                <c:ptCount val="1"/>
                <c:pt idx="0">
                  <c:v>279.95367580648252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74-4B0D-B7CC-D36D0EF2766A}"/>
            </c:ext>
          </c:extLst>
        </c:ser>
        <c:ser>
          <c:idx val="1"/>
          <c:order val="1"/>
          <c:tx>
            <c:v>10%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'[1]10-20-30-40-50'!$J$2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'10-15-20-25-30'!$G$12</c:f>
              <c:numCache>
                <c:formatCode>0.00</c:formatCode>
                <c:ptCount val="1"/>
                <c:pt idx="0">
                  <c:v>273.5681819743175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874-4B0D-B7CC-D36D0EF2766A}"/>
            </c:ext>
          </c:extLst>
        </c:ser>
        <c:ser>
          <c:idx val="2"/>
          <c:order val="2"/>
          <c:tx>
            <c:v>15%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'[1]10-20-30-40-50'!$J$2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'10-15-20-25-30'!$G$19</c:f>
              <c:numCache>
                <c:formatCode>0.00</c:formatCode>
                <c:ptCount val="1"/>
                <c:pt idx="0">
                  <c:v>253.39827276365804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874-4B0D-B7CC-D36D0EF2766A}"/>
            </c:ext>
          </c:extLst>
        </c:ser>
        <c:ser>
          <c:idx val="3"/>
          <c:order val="3"/>
          <c:tx>
            <c:v>20%</c:v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'[1]10-20-30-40-50'!$J$2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'10-15-20-25-30'!$G$26</c:f>
              <c:numCache>
                <c:formatCode>0.00</c:formatCode>
                <c:ptCount val="1"/>
                <c:pt idx="0">
                  <c:v>229.90756911571498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874-4B0D-B7CC-D36D0EF2766A}"/>
            </c:ext>
          </c:extLst>
        </c:ser>
        <c:ser>
          <c:idx val="4"/>
          <c:order val="4"/>
          <c:tx>
            <c:v>25%</c:v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'[1]10-20-30-40-50'!$J$2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'10-15-20-25-30'!$G$33</c:f>
              <c:numCache>
                <c:formatCode>0.00</c:formatCode>
                <c:ptCount val="1"/>
                <c:pt idx="0">
                  <c:v>219.83680017599545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874-4B0D-B7CC-D36D0EF2766A}"/>
            </c:ext>
          </c:extLst>
        </c:ser>
        <c:ser>
          <c:idx val="5"/>
          <c:order val="5"/>
          <c:tx>
            <c:v>30%</c:v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'[1]10-20-30-40-50'!$J$2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'10-15-20-25-30'!$G$40</c:f>
              <c:numCache>
                <c:formatCode>0.00</c:formatCode>
                <c:ptCount val="1"/>
                <c:pt idx="0">
                  <c:v>202.06698807872309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874-4B0D-B7CC-D36D0EF276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193305984"/>
        <c:axId val="193324160"/>
      </c:barChart>
      <c:catAx>
        <c:axId val="1933059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3324160"/>
        <c:crosses val="autoZero"/>
        <c:auto val="1"/>
        <c:lblAlgn val="ctr"/>
        <c:lblOffset val="100"/>
        <c:noMultiLvlLbl val="0"/>
      </c:catAx>
      <c:valAx>
        <c:axId val="193324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Absorción (kg/m3)</a:t>
                </a:r>
              </a:p>
            </c:rich>
          </c:tx>
          <c:layout>
            <c:manualLayout>
              <c:xMode val="edge"/>
              <c:yMode val="edge"/>
              <c:x val="2.1730334685547283E-2"/>
              <c:y val="0.3179046436849321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9330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851916411211957"/>
          <c:y val="0.88483741615631384"/>
          <c:w val="0.83625232914587966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200">
          <a:latin typeface="+mj-lt"/>
        </a:defRPr>
      </a:pPr>
      <a:endParaRPr lang="es-E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0%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'[1]10-20-30-40-50'!$J$2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'10-15-20-25-30'!$G$5</c:f>
              <c:numCache>
                <c:formatCode>0.00</c:formatCode>
                <c:ptCount val="1"/>
                <c:pt idx="0">
                  <c:v>279.95367580648252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2A1-4F4D-AAFC-A2BF9BF56EDE}"/>
            </c:ext>
          </c:extLst>
        </c:ser>
        <c:ser>
          <c:idx val="4"/>
          <c:order val="1"/>
          <c:tx>
            <c:v>25%+aditivo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'[1]10-20-30-40-50'!$J$2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'10-15-20-25-30'!$G$33</c:f>
              <c:numCache>
                <c:formatCode>0.00</c:formatCode>
                <c:ptCount val="1"/>
                <c:pt idx="0">
                  <c:v>219.83680017599545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2A1-4F4D-AAFC-A2BF9BF56EDE}"/>
            </c:ext>
          </c:extLst>
        </c:ser>
        <c:ser>
          <c:idx val="1"/>
          <c:order val="2"/>
          <c:tx>
            <c:v>25% sin aditivo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'25 sin aditivo'!$G$5</c:f>
              <c:numCache>
                <c:formatCode>0.00</c:formatCode>
                <c:ptCount val="1"/>
                <c:pt idx="0">
                  <c:v>234.00045636720975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2A1-4F4D-AAFC-A2BF9BF56EDE}"/>
            </c:ext>
          </c:extLst>
        </c:ser>
        <c:ser>
          <c:idx val="2"/>
          <c:order val="3"/>
          <c:tx>
            <c:v>sin pómez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'solo pómez'!$G$5</c:f>
              <c:numCache>
                <c:formatCode>0.00</c:formatCode>
                <c:ptCount val="1"/>
                <c:pt idx="0">
                  <c:v>265.23843737860011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2A1-4F4D-AAFC-A2BF9BF56EDE}"/>
            </c:ext>
          </c:extLst>
        </c:ser>
        <c:ser>
          <c:idx val="3"/>
          <c:order val="4"/>
          <c:tx>
            <c:v>bloquera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bloquera!$G$5</c:f>
              <c:numCache>
                <c:formatCode>0.0</c:formatCode>
                <c:ptCount val="1"/>
                <c:pt idx="0">
                  <c:v>295.86293830929435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2A1-4F4D-AAFC-A2BF9BF56ED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193407232"/>
        <c:axId val="193421312"/>
      </c:barChart>
      <c:catAx>
        <c:axId val="193407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3421312"/>
        <c:crosses val="autoZero"/>
        <c:auto val="1"/>
        <c:lblAlgn val="ctr"/>
        <c:lblOffset val="100"/>
        <c:noMultiLvlLbl val="0"/>
      </c:catAx>
      <c:valAx>
        <c:axId val="193421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Absorción (kg/m3)</a:t>
                </a:r>
              </a:p>
            </c:rich>
          </c:tx>
          <c:layout>
            <c:manualLayout>
              <c:xMode val="edge"/>
              <c:yMode val="edge"/>
              <c:x val="2.1152157419852918E-2"/>
              <c:y val="0.3516007027385605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9340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335008334694888"/>
          <c:y val="0.93421177017518942"/>
          <c:w val="0.75686562080503295"/>
          <c:h val="6.569388038486805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200">
          <a:latin typeface="+mj-lt"/>
        </a:defRPr>
      </a:pPr>
      <a:endParaRPr lang="es-E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5F2D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Gráfica!$A$2:$A$6</c:f>
              <c:strCache>
                <c:ptCount val="5"/>
                <c:pt idx="0">
                  <c:v>Bloque comercial</c:v>
                </c:pt>
                <c:pt idx="1">
                  <c:v>0% PET sin nanoaditivo</c:v>
                </c:pt>
                <c:pt idx="2">
                  <c:v>25% PET en reemplazo de arena sin nanoaditivo</c:v>
                </c:pt>
                <c:pt idx="3">
                  <c:v>25% PET en reemplazo de arena + nanoaditivo</c:v>
                </c:pt>
                <c:pt idx="4">
                  <c:v>Reemplazo de piedra pómez por PET</c:v>
                </c:pt>
              </c:strCache>
            </c:strRef>
          </c:cat>
          <c:val>
            <c:numRef>
              <c:f>Gráfica!$B$2:$B$6</c:f>
              <c:numCache>
                <c:formatCode>0.00</c:formatCode>
                <c:ptCount val="5"/>
                <c:pt idx="0">
                  <c:v>0.37</c:v>
                </c:pt>
                <c:pt idx="1">
                  <c:v>0.65034026818686064</c:v>
                </c:pt>
                <c:pt idx="2">
                  <c:v>0.69997152473136315</c:v>
                </c:pt>
                <c:pt idx="3">
                  <c:v>0.7786195247313632</c:v>
                </c:pt>
                <c:pt idx="4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1D-4324-ADC5-6504C8B1F8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3452288"/>
        <c:axId val="193459712"/>
      </c:barChart>
      <c:catAx>
        <c:axId val="19345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93459712"/>
        <c:crosses val="autoZero"/>
        <c:auto val="1"/>
        <c:lblAlgn val="ctr"/>
        <c:lblOffset val="100"/>
        <c:noMultiLvlLbl val="0"/>
      </c:catAx>
      <c:valAx>
        <c:axId val="19345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Costo unidad de bloque (dólar)</a:t>
                </a:r>
              </a:p>
            </c:rich>
          </c:tx>
          <c:layout>
            <c:manualLayout>
              <c:xMode val="edge"/>
              <c:yMode val="edge"/>
              <c:x val="4.4820582639637117E-3"/>
              <c:y val="0.1640986187128173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9345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latin typeface="+mn-lt"/>
        </a:defRPr>
      </a:pPr>
      <a:endParaRPr lang="es-E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5F2D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Gráfica!$A$2:$A$6</c:f>
              <c:strCache>
                <c:ptCount val="5"/>
                <c:pt idx="0">
                  <c:v>Bloque comercial</c:v>
                </c:pt>
                <c:pt idx="1">
                  <c:v>0% PET sin nanoaditivo</c:v>
                </c:pt>
                <c:pt idx="2">
                  <c:v>25% PET en reemplazo de arena sin nanoaditivo</c:v>
                </c:pt>
                <c:pt idx="3">
                  <c:v>25% PET en reemplazo de arena + adit.</c:v>
                </c:pt>
                <c:pt idx="4">
                  <c:v>reemplazo de piedra pómez por PET</c:v>
                </c:pt>
              </c:strCache>
            </c:strRef>
          </c:cat>
          <c:val>
            <c:numRef>
              <c:f>Gráfica!$B$2:$B$6</c:f>
              <c:numCache>
                <c:formatCode>0.00</c:formatCode>
                <c:ptCount val="5"/>
                <c:pt idx="0">
                  <c:v>0.37</c:v>
                </c:pt>
                <c:pt idx="1">
                  <c:v>0.59284819389370669</c:v>
                </c:pt>
                <c:pt idx="2">
                  <c:v>0.64116180645915155</c:v>
                </c:pt>
                <c:pt idx="3">
                  <c:v>0.71772180645915151</c:v>
                </c:pt>
                <c:pt idx="4">
                  <c:v>0.74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36A-4FE4-97E4-C47756BDD39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4167936"/>
        <c:axId val="194175360"/>
      </c:barChart>
      <c:catAx>
        <c:axId val="19416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94175360"/>
        <c:crosses val="autoZero"/>
        <c:auto val="1"/>
        <c:lblAlgn val="ctr"/>
        <c:lblOffset val="100"/>
        <c:noMultiLvlLbl val="0"/>
      </c:catAx>
      <c:valAx>
        <c:axId val="194175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 dirty="0"/>
                  <a:t>Costo unidad de bloque (dólar)</a:t>
                </a:r>
              </a:p>
            </c:rich>
          </c:tx>
          <c:layout>
            <c:manualLayout>
              <c:xMode val="edge"/>
              <c:yMode val="edge"/>
              <c:x val="4.383669868125788E-3"/>
              <c:y val="0.1618755202815683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94167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sz="1800">
          <a:latin typeface="+mn-lt"/>
        </a:defRPr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10% PET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Hoja2!$B$1:$D$1</c:f>
              <c:numCache>
                <c:formatCode>General</c:formatCode>
                <c:ptCount val="3"/>
                <c:pt idx="0">
                  <c:v>0</c:v>
                </c:pt>
                <c:pt idx="1">
                  <c:v>7</c:v>
                </c:pt>
                <c:pt idx="2">
                  <c:v>28</c:v>
                </c:pt>
              </c:numCache>
            </c:numRef>
          </c:xVal>
          <c:yVal>
            <c:numRef>
              <c:f>Hoja2!$B$3:$D$3</c:f>
              <c:numCache>
                <c:formatCode>General</c:formatCode>
                <c:ptCount val="3"/>
                <c:pt idx="0">
                  <c:v>0</c:v>
                </c:pt>
                <c:pt idx="1">
                  <c:v>19.7</c:v>
                </c:pt>
                <c:pt idx="2">
                  <c:v>25.7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2A2-46DA-8E0E-FCA5DD2097B7}"/>
            </c:ext>
          </c:extLst>
        </c:ser>
        <c:ser>
          <c:idx val="2"/>
          <c:order val="1"/>
          <c:tx>
            <c:v>20% PET</c:v>
          </c:tx>
          <c:spPr>
            <a:ln w="19050" cap="rnd">
              <a:solidFill>
                <a:srgbClr val="CC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00CC"/>
              </a:solidFill>
              <a:ln w="9525">
                <a:solidFill>
                  <a:srgbClr val="CC00CC"/>
                </a:solidFill>
              </a:ln>
              <a:effectLst/>
            </c:spPr>
          </c:marker>
          <c:xVal>
            <c:numRef>
              <c:f>Hoja2!$B$1:$D$1</c:f>
              <c:numCache>
                <c:formatCode>General</c:formatCode>
                <c:ptCount val="3"/>
                <c:pt idx="0">
                  <c:v>0</c:v>
                </c:pt>
                <c:pt idx="1">
                  <c:v>7</c:v>
                </c:pt>
                <c:pt idx="2">
                  <c:v>28</c:v>
                </c:pt>
              </c:numCache>
            </c:numRef>
          </c:xVal>
          <c:yVal>
            <c:numRef>
              <c:f>Hoja2!$B$4:$D$4</c:f>
              <c:numCache>
                <c:formatCode>General</c:formatCode>
                <c:ptCount val="3"/>
                <c:pt idx="0">
                  <c:v>0</c:v>
                </c:pt>
                <c:pt idx="1">
                  <c:v>20.399999999999999</c:v>
                </c:pt>
                <c:pt idx="2">
                  <c:v>26.4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82A2-46DA-8E0E-FCA5DD2097B7}"/>
            </c:ext>
          </c:extLst>
        </c:ser>
        <c:ser>
          <c:idx val="3"/>
          <c:order val="2"/>
          <c:tx>
            <c:v>30% PET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Hoja2!$B$1:$D$1</c:f>
              <c:numCache>
                <c:formatCode>General</c:formatCode>
                <c:ptCount val="3"/>
                <c:pt idx="0">
                  <c:v>0</c:v>
                </c:pt>
                <c:pt idx="1">
                  <c:v>7</c:v>
                </c:pt>
                <c:pt idx="2">
                  <c:v>28</c:v>
                </c:pt>
              </c:numCache>
            </c:numRef>
          </c:xVal>
          <c:yVal>
            <c:numRef>
              <c:f>Hoja2!$B$5:$D$5</c:f>
              <c:numCache>
                <c:formatCode>General</c:formatCode>
                <c:ptCount val="3"/>
                <c:pt idx="0">
                  <c:v>0</c:v>
                </c:pt>
                <c:pt idx="1">
                  <c:v>20</c:v>
                </c:pt>
                <c:pt idx="2">
                  <c:v>25.2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82A2-46DA-8E0E-FCA5DD2097B7}"/>
            </c:ext>
          </c:extLst>
        </c:ser>
        <c:ser>
          <c:idx val="4"/>
          <c:order val="3"/>
          <c:tx>
            <c:v>40% PET</c:v>
          </c:tx>
          <c:spPr>
            <a:ln w="190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xVal>
            <c:numRef>
              <c:f>Hoja2!$B$1:$D$1</c:f>
              <c:numCache>
                <c:formatCode>General</c:formatCode>
                <c:ptCount val="3"/>
                <c:pt idx="0">
                  <c:v>0</c:v>
                </c:pt>
                <c:pt idx="1">
                  <c:v>7</c:v>
                </c:pt>
                <c:pt idx="2">
                  <c:v>28</c:v>
                </c:pt>
              </c:numCache>
            </c:numRef>
          </c:xVal>
          <c:yVal>
            <c:numRef>
              <c:f>Hoja2!$B$6:$D$6</c:f>
              <c:numCache>
                <c:formatCode>General</c:formatCode>
                <c:ptCount val="3"/>
                <c:pt idx="0">
                  <c:v>0</c:v>
                </c:pt>
                <c:pt idx="1">
                  <c:v>18.7</c:v>
                </c:pt>
                <c:pt idx="2">
                  <c:v>21.5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82A2-46DA-8E0E-FCA5DD2097B7}"/>
            </c:ext>
          </c:extLst>
        </c:ser>
        <c:ser>
          <c:idx val="5"/>
          <c:order val="4"/>
          <c:tx>
            <c:v>50% PET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Hoja2!$B$1:$D$1</c:f>
              <c:numCache>
                <c:formatCode>General</c:formatCode>
                <c:ptCount val="3"/>
                <c:pt idx="0">
                  <c:v>0</c:v>
                </c:pt>
                <c:pt idx="1">
                  <c:v>7</c:v>
                </c:pt>
                <c:pt idx="2">
                  <c:v>28</c:v>
                </c:pt>
              </c:numCache>
            </c:numRef>
          </c:xVal>
          <c:yVal>
            <c:numRef>
              <c:f>Hoja2!$B$7:$D$7</c:f>
              <c:numCache>
                <c:formatCode>General</c:formatCode>
                <c:ptCount val="3"/>
                <c:pt idx="0">
                  <c:v>0</c:v>
                </c:pt>
                <c:pt idx="1">
                  <c:v>18.100000000000001</c:v>
                </c:pt>
                <c:pt idx="2">
                  <c:v>20.6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82A2-46DA-8E0E-FCA5DD209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896192"/>
        <c:axId val="191906944"/>
      </c:scatterChart>
      <c:valAx>
        <c:axId val="191896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s-EC"/>
                  <a:t>Edad de curado (días)</a:t>
                </a:r>
              </a:p>
            </c:rich>
          </c:tx>
          <c:layout>
            <c:manualLayout>
              <c:xMode val="edge"/>
              <c:yMode val="edge"/>
              <c:x val="0.43177426945017428"/>
              <c:y val="0.842794919301014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91906944"/>
        <c:crosses val="autoZero"/>
        <c:crossBetween val="midCat"/>
        <c:majorUnit val="4"/>
      </c:valAx>
      <c:valAx>
        <c:axId val="191906944"/>
        <c:scaling>
          <c:orientation val="minMax"/>
          <c:max val="2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Esfuerzo a la compresión (kg/cm2)</a:t>
                </a:r>
              </a:p>
            </c:rich>
          </c:tx>
          <c:layout>
            <c:manualLayout>
              <c:xMode val="edge"/>
              <c:yMode val="edge"/>
              <c:x val="1.4372900954221583E-2"/>
              <c:y val="0.2248299266364394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91896192"/>
        <c:crosses val="autoZero"/>
        <c:crossBetween val="midCat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8154799273254194E-2"/>
          <c:y val="0.90919189441541226"/>
          <c:w val="0.89999989923103196"/>
          <c:h val="5.7940166548144628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200">
          <a:latin typeface="+mj-lt"/>
          <a:cs typeface="Times New Roman" panose="02020603050405020304" pitchFamily="18" charset="0"/>
        </a:defRPr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0%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'10-20-30-40-50'!$I$6</c:f>
              <c:numCache>
                <c:formatCode>0.00</c:formatCode>
                <c:ptCount val="1"/>
                <c:pt idx="0">
                  <c:v>2.0589572178651654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DB5-4024-AAF0-F094818A5527}"/>
            </c:ext>
          </c:extLst>
        </c:ser>
        <c:ser>
          <c:idx val="1"/>
          <c:order val="1"/>
          <c:tx>
            <c:v>10%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'10-20-30-40-50'!$I$14</c:f>
              <c:numCache>
                <c:formatCode>0.00</c:formatCode>
                <c:ptCount val="1"/>
                <c:pt idx="0">
                  <c:v>1.6850619113439516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DB5-4024-AAF0-F094818A5527}"/>
            </c:ext>
          </c:extLst>
        </c:ser>
        <c:ser>
          <c:idx val="2"/>
          <c:order val="2"/>
          <c:tx>
            <c:v>20%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'10-20-30-40-50'!$I$22</c:f>
              <c:numCache>
                <c:formatCode>0.00</c:formatCode>
                <c:ptCount val="1"/>
                <c:pt idx="0">
                  <c:v>1.6719625907422297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DB5-4024-AAF0-F094818A5527}"/>
            </c:ext>
          </c:extLst>
        </c:ser>
        <c:ser>
          <c:idx val="3"/>
          <c:order val="3"/>
          <c:tx>
            <c:v>30%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'10-20-30-40-50'!$I$30</c:f>
              <c:numCache>
                <c:formatCode>0.00</c:formatCode>
                <c:ptCount val="1"/>
                <c:pt idx="0">
                  <c:v>1.6430917429424514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DB5-4024-AAF0-F094818A5527}"/>
            </c:ext>
          </c:extLst>
        </c:ser>
        <c:ser>
          <c:idx val="4"/>
          <c:order val="4"/>
          <c:tx>
            <c:v>40%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'10-20-30-40-50'!$I$38</c:f>
              <c:numCache>
                <c:formatCode>0.00</c:formatCode>
                <c:ptCount val="1"/>
                <c:pt idx="0">
                  <c:v>1.6099047926616654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DB5-4024-AAF0-F094818A5527}"/>
            </c:ext>
          </c:extLst>
        </c:ser>
        <c:ser>
          <c:idx val="5"/>
          <c:order val="5"/>
          <c:tx>
            <c:v>50%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'10-20-30-40-50'!$I$46</c:f>
              <c:numCache>
                <c:formatCode>0.00</c:formatCode>
                <c:ptCount val="1"/>
                <c:pt idx="0">
                  <c:v>1.4700318614252541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DB5-4024-AAF0-F094818A55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191976960"/>
        <c:axId val="191978496"/>
      </c:barChart>
      <c:catAx>
        <c:axId val="1919769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1978496"/>
        <c:crosses val="autoZero"/>
        <c:auto val="1"/>
        <c:lblAlgn val="ctr"/>
        <c:lblOffset val="100"/>
        <c:noMultiLvlLbl val="0"/>
      </c:catAx>
      <c:valAx>
        <c:axId val="191978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Peso volumétrico neto (g/cm3)</a:t>
                </a:r>
              </a:p>
            </c:rich>
          </c:tx>
          <c:layout>
            <c:manualLayout>
              <c:xMode val="edge"/>
              <c:yMode val="edge"/>
              <c:x val="2.1888034965165018E-2"/>
              <c:y val="0.2640200706423311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91976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628608923884516E-2"/>
          <c:y val="0.88483741615631384"/>
          <c:w val="0.87696478565179348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200">
          <a:latin typeface="+mj-lt"/>
        </a:defRPr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7 Días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Hoja3!$A$2:$A$7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</c:numCache>
            </c:numRef>
          </c:xVal>
          <c:yVal>
            <c:numRef>
              <c:f>Hoja3!$C$2:$C$7</c:f>
              <c:numCache>
                <c:formatCode>General</c:formatCode>
                <c:ptCount val="6"/>
                <c:pt idx="0">
                  <c:v>25.6</c:v>
                </c:pt>
                <c:pt idx="1">
                  <c:v>23.3</c:v>
                </c:pt>
                <c:pt idx="2">
                  <c:v>24.6</c:v>
                </c:pt>
                <c:pt idx="3">
                  <c:v>26.1</c:v>
                </c:pt>
                <c:pt idx="4">
                  <c:v>27.3</c:v>
                </c:pt>
                <c:pt idx="5">
                  <c:v>25.3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ED50-4C1E-9344-60171C7A4B5E}"/>
            </c:ext>
          </c:extLst>
        </c:ser>
        <c:ser>
          <c:idx val="1"/>
          <c:order val="1"/>
          <c:tx>
            <c:v>28 Días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Hoja3!$A$2:$A$7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</c:numCache>
            </c:numRef>
          </c:xVal>
          <c:yVal>
            <c:numRef>
              <c:f>Hoja3!$D$2:$D$7</c:f>
              <c:numCache>
                <c:formatCode>General</c:formatCode>
                <c:ptCount val="6"/>
                <c:pt idx="0">
                  <c:v>31</c:v>
                </c:pt>
                <c:pt idx="1">
                  <c:v>31.7</c:v>
                </c:pt>
                <c:pt idx="2">
                  <c:v>32.4</c:v>
                </c:pt>
                <c:pt idx="3">
                  <c:v>34.299999999999997</c:v>
                </c:pt>
                <c:pt idx="4">
                  <c:v>36.5</c:v>
                </c:pt>
                <c:pt idx="5">
                  <c:v>33.700000000000003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ED50-4C1E-9344-60171C7A4B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051072"/>
        <c:axId val="192053632"/>
      </c:scatterChart>
      <c:valAx>
        <c:axId val="192051072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s-EC"/>
                  <a:t>Porcentaje de plástico PET triturado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92053632"/>
        <c:crosses val="autoZero"/>
        <c:crossBetween val="midCat"/>
      </c:valAx>
      <c:valAx>
        <c:axId val="192053632"/>
        <c:scaling>
          <c:orientation val="minMax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Esfuerzo a la compresión (kg/cm2)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920510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200">
          <a:latin typeface="+mj-lt"/>
          <a:cs typeface="Times New Roman" panose="02020603050405020304" pitchFamily="18" charset="0"/>
        </a:defRPr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10% PET</c:v>
          </c:tx>
          <c:spPr>
            <a:ln w="19050" cap="rnd">
              <a:solidFill>
                <a:srgbClr val="6633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663300"/>
              </a:solidFill>
              <a:ln w="9525">
                <a:solidFill>
                  <a:srgbClr val="663300"/>
                </a:solidFill>
              </a:ln>
              <a:effectLst/>
            </c:spPr>
          </c:marker>
          <c:xVal>
            <c:numRef>
              <c:f>Hoja3!$B$1:$D$1</c:f>
              <c:numCache>
                <c:formatCode>General</c:formatCode>
                <c:ptCount val="3"/>
                <c:pt idx="0">
                  <c:v>0</c:v>
                </c:pt>
                <c:pt idx="1">
                  <c:v>7</c:v>
                </c:pt>
                <c:pt idx="2">
                  <c:v>28</c:v>
                </c:pt>
              </c:numCache>
            </c:numRef>
          </c:xVal>
          <c:yVal>
            <c:numRef>
              <c:f>Hoja3!$B$3:$D$3</c:f>
              <c:numCache>
                <c:formatCode>General</c:formatCode>
                <c:ptCount val="3"/>
                <c:pt idx="0">
                  <c:v>0</c:v>
                </c:pt>
                <c:pt idx="1">
                  <c:v>23.3</c:v>
                </c:pt>
                <c:pt idx="2">
                  <c:v>31.7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D88E-46FC-A1C8-33892815828C}"/>
            </c:ext>
          </c:extLst>
        </c:ser>
        <c:ser>
          <c:idx val="1"/>
          <c:order val="1"/>
          <c:tx>
            <c:v>15% PET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Hoja3!$B$1:$D$1</c:f>
              <c:numCache>
                <c:formatCode>General</c:formatCode>
                <c:ptCount val="3"/>
                <c:pt idx="0">
                  <c:v>0</c:v>
                </c:pt>
                <c:pt idx="1">
                  <c:v>7</c:v>
                </c:pt>
                <c:pt idx="2">
                  <c:v>28</c:v>
                </c:pt>
              </c:numCache>
            </c:numRef>
          </c:xVal>
          <c:yVal>
            <c:numRef>
              <c:f>Hoja3!$B$4:$D$4</c:f>
              <c:numCache>
                <c:formatCode>General</c:formatCode>
                <c:ptCount val="3"/>
                <c:pt idx="0">
                  <c:v>0</c:v>
                </c:pt>
                <c:pt idx="1">
                  <c:v>24.6</c:v>
                </c:pt>
                <c:pt idx="2">
                  <c:v>32.4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D88E-46FC-A1C8-33892815828C}"/>
            </c:ext>
          </c:extLst>
        </c:ser>
        <c:ser>
          <c:idx val="2"/>
          <c:order val="2"/>
          <c:tx>
            <c:v>20% PET</c:v>
          </c:tx>
          <c:spPr>
            <a:ln w="19050" cap="rnd">
              <a:solidFill>
                <a:srgbClr val="9900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0066"/>
              </a:solidFill>
              <a:ln w="9525">
                <a:solidFill>
                  <a:srgbClr val="990033"/>
                </a:solidFill>
              </a:ln>
              <a:effectLst/>
            </c:spPr>
          </c:marker>
          <c:xVal>
            <c:numRef>
              <c:f>Hoja3!$B$1:$D$1</c:f>
              <c:numCache>
                <c:formatCode>General</c:formatCode>
                <c:ptCount val="3"/>
                <c:pt idx="0">
                  <c:v>0</c:v>
                </c:pt>
                <c:pt idx="1">
                  <c:v>7</c:v>
                </c:pt>
                <c:pt idx="2">
                  <c:v>28</c:v>
                </c:pt>
              </c:numCache>
            </c:numRef>
          </c:xVal>
          <c:yVal>
            <c:numRef>
              <c:f>Hoja3!$B$5:$D$5</c:f>
              <c:numCache>
                <c:formatCode>General</c:formatCode>
                <c:ptCount val="3"/>
                <c:pt idx="0">
                  <c:v>0</c:v>
                </c:pt>
                <c:pt idx="1">
                  <c:v>26.1</c:v>
                </c:pt>
                <c:pt idx="2">
                  <c:v>34.299999999999997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D88E-46FC-A1C8-33892815828C}"/>
            </c:ext>
          </c:extLst>
        </c:ser>
        <c:ser>
          <c:idx val="3"/>
          <c:order val="3"/>
          <c:tx>
            <c:v>25% PET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Hoja3!$B$1:$D$1</c:f>
              <c:numCache>
                <c:formatCode>General</c:formatCode>
                <c:ptCount val="3"/>
                <c:pt idx="0">
                  <c:v>0</c:v>
                </c:pt>
                <c:pt idx="1">
                  <c:v>7</c:v>
                </c:pt>
                <c:pt idx="2">
                  <c:v>28</c:v>
                </c:pt>
              </c:numCache>
            </c:numRef>
          </c:xVal>
          <c:yVal>
            <c:numRef>
              <c:f>Hoja3!$B$6:$D$6</c:f>
              <c:numCache>
                <c:formatCode>General</c:formatCode>
                <c:ptCount val="3"/>
                <c:pt idx="0">
                  <c:v>0</c:v>
                </c:pt>
                <c:pt idx="1">
                  <c:v>27.3</c:v>
                </c:pt>
                <c:pt idx="2">
                  <c:v>36.5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D88E-46FC-A1C8-33892815828C}"/>
            </c:ext>
          </c:extLst>
        </c:ser>
        <c:ser>
          <c:idx val="4"/>
          <c:order val="4"/>
          <c:tx>
            <c:v>30% PET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Hoja3!$B$1:$D$1</c:f>
              <c:numCache>
                <c:formatCode>General</c:formatCode>
                <c:ptCount val="3"/>
                <c:pt idx="0">
                  <c:v>0</c:v>
                </c:pt>
                <c:pt idx="1">
                  <c:v>7</c:v>
                </c:pt>
                <c:pt idx="2">
                  <c:v>28</c:v>
                </c:pt>
              </c:numCache>
            </c:numRef>
          </c:xVal>
          <c:yVal>
            <c:numRef>
              <c:f>Hoja3!$B$7:$D$7</c:f>
              <c:numCache>
                <c:formatCode>General</c:formatCode>
                <c:ptCount val="3"/>
                <c:pt idx="0">
                  <c:v>0</c:v>
                </c:pt>
                <c:pt idx="1">
                  <c:v>25.3</c:v>
                </c:pt>
                <c:pt idx="2">
                  <c:v>33.700000000000003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D88E-46FC-A1C8-3389281582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103936"/>
        <c:axId val="192118784"/>
      </c:scatterChart>
      <c:valAx>
        <c:axId val="192103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s-EC"/>
                  <a:t>Edad de curado (Días)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92118784"/>
        <c:crosses val="autoZero"/>
        <c:crossBetween val="midCat"/>
        <c:majorUnit val="4"/>
      </c:valAx>
      <c:valAx>
        <c:axId val="19211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Esfuerzo a la compresión (kg/cm2)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92103936"/>
        <c:crosses val="autoZero"/>
        <c:crossBetween val="midCat"/>
        <c:majorUnit val="4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200">
          <a:latin typeface="+mj-lt"/>
          <a:cs typeface="Times New Roman" panose="02020603050405020304" pitchFamily="18" charset="0"/>
        </a:defRPr>
      </a:pPr>
      <a:endParaRPr lang="es-E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0%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'10-15-20-25-30'!$I$6</c:f>
              <c:numCache>
                <c:formatCode>0.00</c:formatCode>
                <c:ptCount val="1"/>
                <c:pt idx="0">
                  <c:v>2.0640522407926993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60-4A19-9A27-D34FEEDDCF6D}"/>
            </c:ext>
          </c:extLst>
        </c:ser>
        <c:ser>
          <c:idx val="1"/>
          <c:order val="1"/>
          <c:tx>
            <c:v>10%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'10-15-20-25-30'!$I$14</c:f>
              <c:numCache>
                <c:formatCode>0.00</c:formatCode>
                <c:ptCount val="1"/>
                <c:pt idx="0">
                  <c:v>1.8285856931659907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460-4A19-9A27-D34FEEDDCF6D}"/>
            </c:ext>
          </c:extLst>
        </c:ser>
        <c:ser>
          <c:idx val="2"/>
          <c:order val="2"/>
          <c:tx>
            <c:v>15%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'10-15-20-25-30'!$I$22</c:f>
              <c:numCache>
                <c:formatCode>0.00</c:formatCode>
                <c:ptCount val="1"/>
                <c:pt idx="0">
                  <c:v>1.771612474027296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460-4A19-9A27-D34FEEDDCF6D}"/>
            </c:ext>
          </c:extLst>
        </c:ser>
        <c:ser>
          <c:idx val="3"/>
          <c:order val="3"/>
          <c:tx>
            <c:v>20%</c:v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'10-15-20-25-30'!$I$30</c:f>
              <c:numCache>
                <c:formatCode>0.00</c:formatCode>
                <c:ptCount val="1"/>
                <c:pt idx="0">
                  <c:v>1.7303775886118558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460-4A19-9A27-D34FEEDDCF6D}"/>
            </c:ext>
          </c:extLst>
        </c:ser>
        <c:ser>
          <c:idx val="4"/>
          <c:order val="4"/>
          <c:tx>
            <c:v>25%</c:v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'10-15-20-25-30'!$I$38</c:f>
              <c:numCache>
                <c:formatCode>0.00</c:formatCode>
                <c:ptCount val="1"/>
                <c:pt idx="0">
                  <c:v>1.5860547180155506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460-4A19-9A27-D34FEEDDCF6D}"/>
            </c:ext>
          </c:extLst>
        </c:ser>
        <c:ser>
          <c:idx val="5"/>
          <c:order val="5"/>
          <c:tx>
            <c:v>30%</c:v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5460-4A19-9A27-D34FEEDDCF6D}"/>
              </c:ext>
            </c:extLst>
          </c:dPt>
          <c:cat>
            <c:numRef>
              <c:f>'10-20-30-40-50'!$J$2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'10-15-20-25-30'!$I$46</c:f>
              <c:numCache>
                <c:formatCode>0.00</c:formatCode>
                <c:ptCount val="1"/>
                <c:pt idx="0">
                  <c:v>1.5431525025504857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460-4A19-9A27-D34FEEDDCF6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191724928"/>
        <c:axId val="191730816"/>
      </c:barChart>
      <c:catAx>
        <c:axId val="191724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1730816"/>
        <c:crosses val="autoZero"/>
        <c:auto val="1"/>
        <c:lblAlgn val="ctr"/>
        <c:lblOffset val="100"/>
        <c:noMultiLvlLbl val="0"/>
      </c:catAx>
      <c:valAx>
        <c:axId val="191730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Peso volumétrico neto (g/cm3)</a:t>
                </a:r>
              </a:p>
            </c:rich>
          </c:tx>
          <c:layout>
            <c:manualLayout>
              <c:xMode val="edge"/>
              <c:yMode val="edge"/>
              <c:x val="3.0555555555555555E-2"/>
              <c:y val="0.2606481481481481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91724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628608923884516E-2"/>
          <c:y val="0.88483741615631384"/>
          <c:w val="0.87696478565179348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200">
          <a:latin typeface="+mj-lt"/>
        </a:defRPr>
      </a:pPr>
      <a:endParaRPr lang="es-E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20782181776996"/>
          <c:y val="3.9761431411530816E-2"/>
          <c:w val="0.85201794428604494"/>
          <c:h val="0.80333375551985153"/>
        </c:manualLayout>
      </c:layout>
      <c:scatterChart>
        <c:scatterStyle val="smoothMarker"/>
        <c:varyColors val="0"/>
        <c:ser>
          <c:idx val="2"/>
          <c:order val="0"/>
          <c:tx>
            <c:v>0% PET</c:v>
          </c:tx>
          <c:spPr>
            <a:ln w="19050" cap="rnd">
              <a:solidFill>
                <a:srgbClr val="9900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90033"/>
              </a:solidFill>
              <a:ln w="9525">
                <a:solidFill>
                  <a:srgbClr val="990033"/>
                </a:solidFill>
              </a:ln>
              <a:effectLst/>
            </c:spPr>
          </c:marker>
          <c:xVal>
            <c:numRef>
              <c:f>Hoja5!$B$1:$D$1</c:f>
              <c:numCache>
                <c:formatCode>General</c:formatCode>
                <c:ptCount val="3"/>
                <c:pt idx="0">
                  <c:v>0</c:v>
                </c:pt>
                <c:pt idx="1">
                  <c:v>7</c:v>
                </c:pt>
                <c:pt idx="2">
                  <c:v>28</c:v>
                </c:pt>
              </c:numCache>
            </c:numRef>
          </c:xVal>
          <c:yVal>
            <c:numRef>
              <c:f>Hoja5!$B$2:$D$2</c:f>
              <c:numCache>
                <c:formatCode>General</c:formatCode>
                <c:ptCount val="3"/>
                <c:pt idx="0">
                  <c:v>0</c:v>
                </c:pt>
                <c:pt idx="1">
                  <c:v>25.6</c:v>
                </c:pt>
                <c:pt idx="2">
                  <c:v>31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FB48-4B0C-82E8-9042F12738E9}"/>
            </c:ext>
          </c:extLst>
        </c:ser>
        <c:ser>
          <c:idx val="0"/>
          <c:order val="1"/>
          <c:tx>
            <c:v>25% PET en reemplazo de arena+nanoaditivo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FB48-4B0C-82E8-9042F12738E9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FB48-4B0C-82E8-9042F12738E9}"/>
              </c:ext>
            </c:extLst>
          </c:dPt>
          <c:xVal>
            <c:numRef>
              <c:f>Hoja5!$B$1:$D$1</c:f>
              <c:numCache>
                <c:formatCode>General</c:formatCode>
                <c:ptCount val="3"/>
                <c:pt idx="0">
                  <c:v>0</c:v>
                </c:pt>
                <c:pt idx="1">
                  <c:v>7</c:v>
                </c:pt>
                <c:pt idx="2">
                  <c:v>28</c:v>
                </c:pt>
              </c:numCache>
            </c:numRef>
          </c:xVal>
          <c:yVal>
            <c:numRef>
              <c:f>Hoja5!$B$3:$D$3</c:f>
              <c:numCache>
                <c:formatCode>General</c:formatCode>
                <c:ptCount val="3"/>
                <c:pt idx="0">
                  <c:v>0</c:v>
                </c:pt>
                <c:pt idx="1">
                  <c:v>27.3</c:v>
                </c:pt>
                <c:pt idx="2">
                  <c:v>36.5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FB48-4B0C-82E8-9042F12738E9}"/>
            </c:ext>
          </c:extLst>
        </c:ser>
        <c:ser>
          <c:idx val="1"/>
          <c:order val="2"/>
          <c:tx>
            <c:v>reemplazo de p.pómez por PET 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Hoja5!$B$1:$D$1</c:f>
              <c:numCache>
                <c:formatCode>General</c:formatCode>
                <c:ptCount val="3"/>
                <c:pt idx="0">
                  <c:v>0</c:v>
                </c:pt>
                <c:pt idx="1">
                  <c:v>7</c:v>
                </c:pt>
                <c:pt idx="2">
                  <c:v>28</c:v>
                </c:pt>
              </c:numCache>
            </c:numRef>
          </c:xVal>
          <c:yVal>
            <c:numRef>
              <c:f>Hoja5!$B$4:$D$4</c:f>
              <c:numCache>
                <c:formatCode>General</c:formatCode>
                <c:ptCount val="3"/>
                <c:pt idx="0">
                  <c:v>0</c:v>
                </c:pt>
                <c:pt idx="1">
                  <c:v>24.7</c:v>
                </c:pt>
                <c:pt idx="2">
                  <c:v>28.5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FB48-4B0C-82E8-9042F12738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801600"/>
        <c:axId val="191808256"/>
      </c:scatterChart>
      <c:valAx>
        <c:axId val="191801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r>
                  <a:rPr lang="es-EC" sz="1400">
                    <a:solidFill>
                      <a:sysClr val="windowText" lastClr="000000"/>
                    </a:solidFill>
                    <a:latin typeface="+mj-lt"/>
                  </a:rPr>
                  <a:t>Edad de curado (Días)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91808256"/>
        <c:crosses val="autoZero"/>
        <c:crossBetween val="midCat"/>
        <c:majorUnit val="4"/>
      </c:valAx>
      <c:valAx>
        <c:axId val="19180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r>
                  <a:rPr lang="es-EC" sz="1400">
                    <a:solidFill>
                      <a:sysClr val="windowText" lastClr="000000"/>
                    </a:solidFill>
                    <a:latin typeface="+mj-lt"/>
                  </a:rPr>
                  <a:t>Esfuerzo a la compresión (kg/cm2)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918016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08371373840934"/>
          <c:y val="0.63818520516130139"/>
          <c:w val="0.53098343945280757"/>
          <c:h val="0.166622313363911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j-lt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78138287399057"/>
          <c:y val="4.1372807196795369E-2"/>
          <c:w val="0.86374449458588087"/>
          <c:h val="0.77772999815791799"/>
        </c:manualLayout>
      </c:layout>
      <c:barChart>
        <c:barDir val="col"/>
        <c:grouping val="clustered"/>
        <c:varyColors val="0"/>
        <c:ser>
          <c:idx val="0"/>
          <c:order val="0"/>
          <c:tx>
            <c:v>0% PET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>
                        <a:latin typeface="+mj-lt"/>
                      </a:rPr>
                      <a:t>31,03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744-44F5-8B09-2C543D465F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Hoja6!$D$1</c:f>
              <c:strCache>
                <c:ptCount val="1"/>
                <c:pt idx="0">
                  <c:v>28 días</c:v>
                </c:pt>
              </c:strCache>
            </c:strRef>
          </c:cat>
          <c:val>
            <c:numRef>
              <c:f>Hoja6!$D$2</c:f>
              <c:numCache>
                <c:formatCode>General</c:formatCode>
                <c:ptCount val="1"/>
                <c:pt idx="0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744-44F5-8B09-2C543D465FF3}"/>
            </c:ext>
          </c:extLst>
        </c:ser>
        <c:ser>
          <c:idx val="1"/>
          <c:order val="1"/>
          <c:tx>
            <c:v>25% PET en reemplazo de arena+nanoaditivo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ysClr val="windowText" lastClr="000000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2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36,53</a:t>
                    </a:r>
                    <a:endParaRPr lang="en-US" sz="100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Hoja6!$D$1</c:f>
              <c:strCache>
                <c:ptCount val="1"/>
                <c:pt idx="0">
                  <c:v>28 días</c:v>
                </c:pt>
              </c:strCache>
            </c:strRef>
          </c:cat>
          <c:val>
            <c:numRef>
              <c:f>Hoja6!$D$3</c:f>
              <c:numCache>
                <c:formatCode>General</c:formatCode>
                <c:ptCount val="1"/>
                <c:pt idx="0">
                  <c:v>36.5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744-44F5-8B09-2C543D465FF3}"/>
            </c:ext>
          </c:extLst>
        </c:ser>
        <c:ser>
          <c:idx val="3"/>
          <c:order val="2"/>
          <c:tx>
            <c:v>25% PET en reemplazo de arena sin nanoaditivo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ysClr val="windowText" lastClr="000000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2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rPr>
                      <a:t>29,77</a:t>
                    </a:r>
                    <a:endParaRPr lang="en-US" sz="100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Hoja4!$D$4</c:f>
              <c:numCache>
                <c:formatCode>General</c:formatCode>
                <c:ptCount val="1"/>
                <c:pt idx="0">
                  <c:v>29.8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744-44F5-8B09-2C543D465FF3}"/>
            </c:ext>
          </c:extLst>
        </c:ser>
        <c:ser>
          <c:idx val="4"/>
          <c:order val="3"/>
          <c:tx>
            <c:v>Reemplazo de p.pómez por PET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>
                        <a:latin typeface="+mj-lt"/>
                      </a:rPr>
                      <a:t>28,52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744-44F5-8B09-2C543D465F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Hoja5!$D$4</c:f>
              <c:numCache>
                <c:formatCode>General</c:formatCode>
                <c:ptCount val="1"/>
                <c:pt idx="0">
                  <c:v>28.5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744-44F5-8B09-2C543D465FF3}"/>
            </c:ext>
          </c:extLst>
        </c:ser>
        <c:ser>
          <c:idx val="2"/>
          <c:order val="4"/>
          <c:tx>
            <c:v>Muestras de bloquera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>
                        <a:latin typeface="+mj-lt"/>
                      </a:rPr>
                      <a:t>14,35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744-44F5-8B09-2C543D465F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Hoja6!$D$1</c:f>
              <c:strCache>
                <c:ptCount val="1"/>
                <c:pt idx="0">
                  <c:v>28 días</c:v>
                </c:pt>
              </c:strCache>
            </c:strRef>
          </c:cat>
          <c:val>
            <c:numRef>
              <c:f>Hoja6!$D$4</c:f>
              <c:numCache>
                <c:formatCode>General</c:formatCode>
                <c:ptCount val="1"/>
                <c:pt idx="0">
                  <c:v>14.3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744-44F5-8B09-2C543D465F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3209088"/>
        <c:axId val="193210624"/>
      </c:barChart>
      <c:catAx>
        <c:axId val="1932090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3210624"/>
        <c:crosses val="autoZero"/>
        <c:auto val="1"/>
        <c:lblAlgn val="ctr"/>
        <c:lblOffset val="100"/>
        <c:noMultiLvlLbl val="0"/>
      </c:catAx>
      <c:valAx>
        <c:axId val="193210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r>
                  <a:rPr lang="es-EC" sz="1200">
                    <a:solidFill>
                      <a:sysClr val="windowText" lastClr="000000"/>
                    </a:solidFill>
                    <a:latin typeface="+mj-lt"/>
                    <a:cs typeface="Times New Roman" panose="02020603050405020304" pitchFamily="18" charset="0"/>
                  </a:rPr>
                  <a:t>Esfuerzo</a:t>
                </a:r>
                <a:r>
                  <a:rPr lang="es-EC" sz="1200" baseline="0">
                    <a:solidFill>
                      <a:sysClr val="windowText" lastClr="000000"/>
                    </a:solidFill>
                    <a:latin typeface="+mj-lt"/>
                    <a:cs typeface="Times New Roman" panose="02020603050405020304" pitchFamily="18" charset="0"/>
                  </a:rPr>
                  <a:t> a la compresión (kg/cm2)</a:t>
                </a:r>
                <a:endParaRPr lang="es-EC" sz="1200">
                  <a:solidFill>
                    <a:sysClr val="windowText" lastClr="000000"/>
                  </a:solidFill>
                  <a:latin typeface="+mj-lt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s-ES"/>
          </a:p>
        </c:txPr>
        <c:crossAx val="193209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211833813969592E-2"/>
          <c:y val="0.84919211967965547"/>
          <c:w val="0.96713355636960618"/>
          <c:h val="0.128240894576638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0%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'10-15-20-25-30'!$I$6</c:f>
              <c:numCache>
                <c:formatCode>0.00</c:formatCode>
                <c:ptCount val="1"/>
                <c:pt idx="0">
                  <c:v>2.0640522407926993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402-471B-899D-D27CD9E2585F}"/>
            </c:ext>
          </c:extLst>
        </c:ser>
        <c:ser>
          <c:idx val="4"/>
          <c:order val="1"/>
          <c:tx>
            <c:v>25%+aditivo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'10-20-30-40-50'!$J$2</c:f>
              <c:numCache>
                <c:formatCode>General</c:formatCode>
                <c:ptCount val="1"/>
                <c:pt idx="0">
                  <c:v>0</c:v>
                </c:pt>
              </c:numCache>
            </c:numRef>
          </c:cat>
          <c:val>
            <c:numRef>
              <c:f>'10-15-20-25-30'!$I$38</c:f>
              <c:numCache>
                <c:formatCode>0.00</c:formatCode>
                <c:ptCount val="1"/>
                <c:pt idx="0">
                  <c:v>1.5860547180155506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402-471B-899D-D27CD9E2585F}"/>
            </c:ext>
          </c:extLst>
        </c:ser>
        <c:ser>
          <c:idx val="1"/>
          <c:order val="2"/>
          <c:tx>
            <c:v>25% sin aditivo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'25 sin aditivo'!$I$6</c:f>
              <c:numCache>
                <c:formatCode>0.00</c:formatCode>
                <c:ptCount val="1"/>
                <c:pt idx="0">
                  <c:v>1.5188596901743507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402-471B-899D-D27CD9E2585F}"/>
            </c:ext>
          </c:extLst>
        </c:ser>
        <c:ser>
          <c:idx val="2"/>
          <c:order val="3"/>
          <c:tx>
            <c:v>sin pómez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'plas. sin pomez'!$I$6</c:f>
              <c:numCache>
                <c:formatCode>0.00</c:formatCode>
                <c:ptCount val="1"/>
                <c:pt idx="0">
                  <c:v>1.7689110908319681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402-471B-899D-D27CD9E2585F}"/>
            </c:ext>
          </c:extLst>
        </c:ser>
        <c:ser>
          <c:idx val="3"/>
          <c:order val="4"/>
          <c:tx>
            <c:v>bloquera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bloquera!$I$6</c:f>
              <c:numCache>
                <c:formatCode>0.00</c:formatCode>
                <c:ptCount val="1"/>
                <c:pt idx="0">
                  <c:v>2.0328978342749529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402-471B-899D-D27CD9E258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185049088"/>
        <c:axId val="185050624"/>
      </c:barChart>
      <c:catAx>
        <c:axId val="1850490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5050624"/>
        <c:crosses val="autoZero"/>
        <c:auto val="1"/>
        <c:lblAlgn val="ctr"/>
        <c:lblOffset val="100"/>
        <c:noMultiLvlLbl val="0"/>
      </c:catAx>
      <c:valAx>
        <c:axId val="185050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Peso volumétrico neto (g/cm3)</a:t>
                </a:r>
              </a:p>
            </c:rich>
          </c:tx>
          <c:layout>
            <c:manualLayout>
              <c:xMode val="edge"/>
              <c:yMode val="edge"/>
              <c:x val="1.9590497457833745E-2"/>
              <c:y val="0.2606482628006667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85049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689177533012894"/>
          <c:y val="0.93605218428396619"/>
          <c:w val="0.76902240185788417"/>
          <c:h val="6.347011043314707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200">
          <a:latin typeface="+mj-lt"/>
        </a:defRPr>
      </a:pPr>
      <a:endParaRPr lang="es-ES"/>
    </a:p>
  </c:txPr>
  <c:externalData r:id="rId1">
    <c:autoUpdate val="0"/>
  </c:externalData>
</c:chartSpac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E3DFC2-8EF4-4AB1-80E8-BD8AA52C502D}" type="doc">
      <dgm:prSet loTypeId="urn:microsoft.com/office/officeart/2005/8/layout/radial4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BB169885-1393-4AA2-AC89-D4056D8DBF3D}">
      <dgm:prSet phldrT="[Texto]"/>
      <dgm:spPr/>
      <dgm:t>
        <a:bodyPr/>
        <a:lstStyle/>
        <a:p>
          <a:r>
            <a:rPr lang="es-EC" b="1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EQUILIBRIO</a:t>
          </a:r>
          <a:endParaRPr lang="es-EC" b="1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43B9A9A0-DBFC-450B-B294-52989879B820}" type="parTrans" cxnId="{B16F91D5-33D1-4330-8A32-F782529F92D8}">
      <dgm:prSet/>
      <dgm:spPr/>
      <dgm:t>
        <a:bodyPr/>
        <a:lstStyle/>
        <a:p>
          <a:endParaRPr lang="es-EC" b="0">
            <a:solidFill>
              <a:schemeClr val="tx1"/>
            </a:solidFill>
            <a:latin typeface="+mn-lt"/>
          </a:endParaRPr>
        </a:p>
      </dgm:t>
    </dgm:pt>
    <dgm:pt modelId="{0B703C07-48D8-48AD-A5CA-BA3F328AF339}" type="sibTrans" cxnId="{B16F91D5-33D1-4330-8A32-F782529F92D8}">
      <dgm:prSet/>
      <dgm:spPr/>
      <dgm:t>
        <a:bodyPr/>
        <a:lstStyle/>
        <a:p>
          <a:endParaRPr lang="es-EC" b="0">
            <a:solidFill>
              <a:schemeClr val="tx1"/>
            </a:solidFill>
            <a:latin typeface="+mn-lt"/>
          </a:endParaRPr>
        </a:p>
      </dgm:t>
    </dgm:pt>
    <dgm:pt modelId="{20FC837A-8489-4750-A9FB-AE5D3C7C24EF}">
      <dgm:prSet phldrT="[Texto]"/>
      <dgm:spPr/>
      <dgm:t>
        <a:bodyPr/>
        <a:lstStyle/>
        <a:p>
          <a:r>
            <a:rPr lang="es-EC" b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Económico</a:t>
          </a:r>
          <a:endParaRPr lang="es-EC" b="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349D4500-1FB1-408F-B177-3C3F61594A7C}" type="parTrans" cxnId="{B887BED1-EF57-4A91-B5CC-AF70F06BEF96}">
      <dgm:prSet/>
      <dgm:spPr/>
      <dgm:t>
        <a:bodyPr/>
        <a:lstStyle/>
        <a:p>
          <a:endParaRPr lang="es-EC" b="0">
            <a:solidFill>
              <a:schemeClr val="tx1"/>
            </a:solidFill>
            <a:latin typeface="+mn-lt"/>
          </a:endParaRPr>
        </a:p>
      </dgm:t>
    </dgm:pt>
    <dgm:pt modelId="{E0F039BE-816B-4810-BCEA-AD9B6D7BD16B}" type="sibTrans" cxnId="{B887BED1-EF57-4A91-B5CC-AF70F06BEF96}">
      <dgm:prSet/>
      <dgm:spPr/>
      <dgm:t>
        <a:bodyPr/>
        <a:lstStyle/>
        <a:p>
          <a:endParaRPr lang="es-EC" b="0">
            <a:solidFill>
              <a:schemeClr val="tx1"/>
            </a:solidFill>
            <a:latin typeface="+mn-lt"/>
          </a:endParaRPr>
        </a:p>
      </dgm:t>
    </dgm:pt>
    <dgm:pt modelId="{CA6809EA-8EB4-4CD4-9C45-4ABE01D6ADA7}">
      <dgm:prSet phldrT="[Texto]"/>
      <dgm:spPr/>
      <dgm:t>
        <a:bodyPr/>
        <a:lstStyle/>
        <a:p>
          <a:r>
            <a:rPr lang="es-EC" b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Social</a:t>
          </a:r>
          <a:endParaRPr lang="es-EC" b="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3E1A93D2-2AF2-4924-B31F-4A91C3726CDE}" type="parTrans" cxnId="{8A3441E6-A906-4056-B635-B9B09161D899}">
      <dgm:prSet/>
      <dgm:spPr/>
      <dgm:t>
        <a:bodyPr/>
        <a:lstStyle/>
        <a:p>
          <a:endParaRPr lang="es-EC" b="0">
            <a:solidFill>
              <a:schemeClr val="tx1"/>
            </a:solidFill>
            <a:latin typeface="+mn-lt"/>
          </a:endParaRPr>
        </a:p>
      </dgm:t>
    </dgm:pt>
    <dgm:pt modelId="{C546EDE4-B3C9-4F5A-ABE5-9034B3449D7E}" type="sibTrans" cxnId="{8A3441E6-A906-4056-B635-B9B09161D899}">
      <dgm:prSet/>
      <dgm:spPr/>
      <dgm:t>
        <a:bodyPr/>
        <a:lstStyle/>
        <a:p>
          <a:endParaRPr lang="es-EC" b="0">
            <a:solidFill>
              <a:schemeClr val="tx1"/>
            </a:solidFill>
            <a:latin typeface="+mn-lt"/>
          </a:endParaRPr>
        </a:p>
      </dgm:t>
    </dgm:pt>
    <dgm:pt modelId="{DCB51531-E2FA-4DB8-B2D4-FD078FCEB1C7}">
      <dgm:prSet phldrT="[Texto]"/>
      <dgm:spPr/>
      <dgm:t>
        <a:bodyPr/>
        <a:lstStyle/>
        <a:p>
          <a:r>
            <a:rPr lang="es-EC" b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Ambiental</a:t>
          </a:r>
          <a:endParaRPr lang="es-EC" b="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0B4F123F-E7EE-4348-A8D1-4A0F98A95076}" type="parTrans" cxnId="{59693D5F-ED16-40A7-BE9B-CFF5BB93BCA5}">
      <dgm:prSet/>
      <dgm:spPr/>
      <dgm:t>
        <a:bodyPr/>
        <a:lstStyle/>
        <a:p>
          <a:endParaRPr lang="es-EC" b="0">
            <a:solidFill>
              <a:schemeClr val="tx1"/>
            </a:solidFill>
            <a:latin typeface="+mn-lt"/>
          </a:endParaRPr>
        </a:p>
      </dgm:t>
    </dgm:pt>
    <dgm:pt modelId="{45C20DCD-571A-4563-8138-27F2312EC8F7}" type="sibTrans" cxnId="{59693D5F-ED16-40A7-BE9B-CFF5BB93BCA5}">
      <dgm:prSet/>
      <dgm:spPr/>
      <dgm:t>
        <a:bodyPr/>
        <a:lstStyle/>
        <a:p>
          <a:endParaRPr lang="es-EC" b="0">
            <a:solidFill>
              <a:schemeClr val="tx1"/>
            </a:solidFill>
            <a:latin typeface="+mn-lt"/>
          </a:endParaRPr>
        </a:p>
      </dgm:t>
    </dgm:pt>
    <dgm:pt modelId="{FAC98F5A-5DDE-4745-BDB7-A9A6332297CE}" type="pres">
      <dgm:prSet presAssocID="{36E3DFC2-8EF4-4AB1-80E8-BD8AA52C502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14D09C8-881A-4B93-A454-3A4947EEC392}" type="pres">
      <dgm:prSet presAssocID="{BB169885-1393-4AA2-AC89-D4056D8DBF3D}" presName="centerShape" presStyleLbl="node0" presStyleIdx="0" presStyleCnt="1"/>
      <dgm:spPr/>
      <dgm:t>
        <a:bodyPr/>
        <a:lstStyle/>
        <a:p>
          <a:endParaRPr lang="es-EC"/>
        </a:p>
      </dgm:t>
    </dgm:pt>
    <dgm:pt modelId="{7DB43812-38CA-4B6E-A213-78B25FDA4EB0}" type="pres">
      <dgm:prSet presAssocID="{349D4500-1FB1-408F-B177-3C3F61594A7C}" presName="parTrans" presStyleLbl="bgSibTrans2D1" presStyleIdx="0" presStyleCnt="3"/>
      <dgm:spPr/>
      <dgm:t>
        <a:bodyPr/>
        <a:lstStyle/>
        <a:p>
          <a:endParaRPr lang="es-EC"/>
        </a:p>
      </dgm:t>
    </dgm:pt>
    <dgm:pt modelId="{23758A0E-76B4-4C64-8A09-0D0C01455D8A}" type="pres">
      <dgm:prSet presAssocID="{20FC837A-8489-4750-A9FB-AE5D3C7C24E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E3EE98-A8E5-47CF-886A-9A506562A85C}" type="pres">
      <dgm:prSet presAssocID="{3E1A93D2-2AF2-4924-B31F-4A91C3726CDE}" presName="parTrans" presStyleLbl="bgSibTrans2D1" presStyleIdx="1" presStyleCnt="3"/>
      <dgm:spPr/>
      <dgm:t>
        <a:bodyPr/>
        <a:lstStyle/>
        <a:p>
          <a:endParaRPr lang="es-EC"/>
        </a:p>
      </dgm:t>
    </dgm:pt>
    <dgm:pt modelId="{72137483-C354-456A-A193-62047B7646DA}" type="pres">
      <dgm:prSet presAssocID="{CA6809EA-8EB4-4CD4-9C45-4ABE01D6ADA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9A7ACA-2BFA-4AF9-B8C2-AAFEC841EB21}" type="pres">
      <dgm:prSet presAssocID="{0B4F123F-E7EE-4348-A8D1-4A0F98A95076}" presName="parTrans" presStyleLbl="bgSibTrans2D1" presStyleIdx="2" presStyleCnt="3"/>
      <dgm:spPr/>
      <dgm:t>
        <a:bodyPr/>
        <a:lstStyle/>
        <a:p>
          <a:endParaRPr lang="es-EC"/>
        </a:p>
      </dgm:t>
    </dgm:pt>
    <dgm:pt modelId="{330C9E04-DB37-44D7-B448-1292390D9895}" type="pres">
      <dgm:prSet presAssocID="{DCB51531-E2FA-4DB8-B2D4-FD078FCEB1C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B36E8EC-2E40-420C-B22A-394362FF7B9B}" type="presOf" srcId="{CA6809EA-8EB4-4CD4-9C45-4ABE01D6ADA7}" destId="{72137483-C354-456A-A193-62047B7646DA}" srcOrd="0" destOrd="0" presId="urn:microsoft.com/office/officeart/2005/8/layout/radial4"/>
    <dgm:cxn modelId="{F34578E8-25A9-44AD-B664-16930C702495}" type="presOf" srcId="{20FC837A-8489-4750-A9FB-AE5D3C7C24EF}" destId="{23758A0E-76B4-4C64-8A09-0D0C01455D8A}" srcOrd="0" destOrd="0" presId="urn:microsoft.com/office/officeart/2005/8/layout/radial4"/>
    <dgm:cxn modelId="{752B5077-6B5F-401F-8AD9-F10154E4DC58}" type="presOf" srcId="{0B4F123F-E7EE-4348-A8D1-4A0F98A95076}" destId="{389A7ACA-2BFA-4AF9-B8C2-AAFEC841EB21}" srcOrd="0" destOrd="0" presId="urn:microsoft.com/office/officeart/2005/8/layout/radial4"/>
    <dgm:cxn modelId="{3F5A7D3F-027C-429D-8596-454E2DAC55AE}" type="presOf" srcId="{DCB51531-E2FA-4DB8-B2D4-FD078FCEB1C7}" destId="{330C9E04-DB37-44D7-B448-1292390D9895}" srcOrd="0" destOrd="0" presId="urn:microsoft.com/office/officeart/2005/8/layout/radial4"/>
    <dgm:cxn modelId="{B887BED1-EF57-4A91-B5CC-AF70F06BEF96}" srcId="{BB169885-1393-4AA2-AC89-D4056D8DBF3D}" destId="{20FC837A-8489-4750-A9FB-AE5D3C7C24EF}" srcOrd="0" destOrd="0" parTransId="{349D4500-1FB1-408F-B177-3C3F61594A7C}" sibTransId="{E0F039BE-816B-4810-BCEA-AD9B6D7BD16B}"/>
    <dgm:cxn modelId="{DA7B6A94-45DF-4F76-B29E-5BA6D1CF63D5}" type="presOf" srcId="{BB169885-1393-4AA2-AC89-D4056D8DBF3D}" destId="{C14D09C8-881A-4B93-A454-3A4947EEC392}" srcOrd="0" destOrd="0" presId="urn:microsoft.com/office/officeart/2005/8/layout/radial4"/>
    <dgm:cxn modelId="{8A3441E6-A906-4056-B635-B9B09161D899}" srcId="{BB169885-1393-4AA2-AC89-D4056D8DBF3D}" destId="{CA6809EA-8EB4-4CD4-9C45-4ABE01D6ADA7}" srcOrd="1" destOrd="0" parTransId="{3E1A93D2-2AF2-4924-B31F-4A91C3726CDE}" sibTransId="{C546EDE4-B3C9-4F5A-ABE5-9034B3449D7E}"/>
    <dgm:cxn modelId="{59693D5F-ED16-40A7-BE9B-CFF5BB93BCA5}" srcId="{BB169885-1393-4AA2-AC89-D4056D8DBF3D}" destId="{DCB51531-E2FA-4DB8-B2D4-FD078FCEB1C7}" srcOrd="2" destOrd="0" parTransId="{0B4F123F-E7EE-4348-A8D1-4A0F98A95076}" sibTransId="{45C20DCD-571A-4563-8138-27F2312EC8F7}"/>
    <dgm:cxn modelId="{B16F91D5-33D1-4330-8A32-F782529F92D8}" srcId="{36E3DFC2-8EF4-4AB1-80E8-BD8AA52C502D}" destId="{BB169885-1393-4AA2-AC89-D4056D8DBF3D}" srcOrd="0" destOrd="0" parTransId="{43B9A9A0-DBFC-450B-B294-52989879B820}" sibTransId="{0B703C07-48D8-48AD-A5CA-BA3F328AF339}"/>
    <dgm:cxn modelId="{A39D98EF-20A3-4B5E-8BA2-B44B88718EAA}" type="presOf" srcId="{3E1A93D2-2AF2-4924-B31F-4A91C3726CDE}" destId="{E2E3EE98-A8E5-47CF-886A-9A506562A85C}" srcOrd="0" destOrd="0" presId="urn:microsoft.com/office/officeart/2005/8/layout/radial4"/>
    <dgm:cxn modelId="{600B96F1-750B-4794-8D9D-B9D65BF31D35}" type="presOf" srcId="{36E3DFC2-8EF4-4AB1-80E8-BD8AA52C502D}" destId="{FAC98F5A-5DDE-4745-BDB7-A9A6332297CE}" srcOrd="0" destOrd="0" presId="urn:microsoft.com/office/officeart/2005/8/layout/radial4"/>
    <dgm:cxn modelId="{D49BEAA4-0A1A-40DA-AD81-D3CF02C31196}" type="presOf" srcId="{349D4500-1FB1-408F-B177-3C3F61594A7C}" destId="{7DB43812-38CA-4B6E-A213-78B25FDA4EB0}" srcOrd="0" destOrd="0" presId="urn:microsoft.com/office/officeart/2005/8/layout/radial4"/>
    <dgm:cxn modelId="{26741461-CF4D-466F-A4E1-3F278BF9064E}" type="presParOf" srcId="{FAC98F5A-5DDE-4745-BDB7-A9A6332297CE}" destId="{C14D09C8-881A-4B93-A454-3A4947EEC392}" srcOrd="0" destOrd="0" presId="urn:microsoft.com/office/officeart/2005/8/layout/radial4"/>
    <dgm:cxn modelId="{DD11FECC-2EC6-4A5F-B016-607C9CD1E5AC}" type="presParOf" srcId="{FAC98F5A-5DDE-4745-BDB7-A9A6332297CE}" destId="{7DB43812-38CA-4B6E-A213-78B25FDA4EB0}" srcOrd="1" destOrd="0" presId="urn:microsoft.com/office/officeart/2005/8/layout/radial4"/>
    <dgm:cxn modelId="{986584B2-F9B1-437D-A8A8-51CDA7574E78}" type="presParOf" srcId="{FAC98F5A-5DDE-4745-BDB7-A9A6332297CE}" destId="{23758A0E-76B4-4C64-8A09-0D0C01455D8A}" srcOrd="2" destOrd="0" presId="urn:microsoft.com/office/officeart/2005/8/layout/radial4"/>
    <dgm:cxn modelId="{4B09C019-BDCA-477A-9833-236AB2F6D899}" type="presParOf" srcId="{FAC98F5A-5DDE-4745-BDB7-A9A6332297CE}" destId="{E2E3EE98-A8E5-47CF-886A-9A506562A85C}" srcOrd="3" destOrd="0" presId="urn:microsoft.com/office/officeart/2005/8/layout/radial4"/>
    <dgm:cxn modelId="{8C64BF01-0C69-4713-84C1-DF668FF990E1}" type="presParOf" srcId="{FAC98F5A-5DDE-4745-BDB7-A9A6332297CE}" destId="{72137483-C354-456A-A193-62047B7646DA}" srcOrd="4" destOrd="0" presId="urn:microsoft.com/office/officeart/2005/8/layout/radial4"/>
    <dgm:cxn modelId="{F092588A-41D2-45EF-9B3A-8A0858FADA83}" type="presParOf" srcId="{FAC98F5A-5DDE-4745-BDB7-A9A6332297CE}" destId="{389A7ACA-2BFA-4AF9-B8C2-AAFEC841EB21}" srcOrd="5" destOrd="0" presId="urn:microsoft.com/office/officeart/2005/8/layout/radial4"/>
    <dgm:cxn modelId="{E98B0F3B-35DF-477C-AF12-B412A3BDD092}" type="presParOf" srcId="{FAC98F5A-5DDE-4745-BDB7-A9A6332297CE}" destId="{330C9E04-DB37-44D7-B448-1292390D9895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1014786-DF4C-4A90-9B16-BF38F7EA642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37B4C5A3-5519-4F46-B40E-74DB36568B6F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s-EC" b="1" dirty="0" smtClean="0"/>
            <a:t>Granulometría </a:t>
          </a:r>
          <a:endParaRPr lang="es-EC" b="1" dirty="0"/>
        </a:p>
      </dgm:t>
    </dgm:pt>
    <dgm:pt modelId="{DF78A0D9-85B1-4B44-9BBF-315741E3929D}" type="parTrans" cxnId="{EF13993B-1E5A-4C0D-9619-418AF57C3A29}">
      <dgm:prSet/>
      <dgm:spPr/>
      <dgm:t>
        <a:bodyPr/>
        <a:lstStyle/>
        <a:p>
          <a:endParaRPr lang="es-EC"/>
        </a:p>
      </dgm:t>
    </dgm:pt>
    <dgm:pt modelId="{FAE3C594-3969-4CAE-8C43-F8890ADF0049}" type="sibTrans" cxnId="{EF13993B-1E5A-4C0D-9619-418AF57C3A29}">
      <dgm:prSet/>
      <dgm:spPr/>
      <dgm:t>
        <a:bodyPr/>
        <a:lstStyle/>
        <a:p>
          <a:endParaRPr lang="es-EC"/>
        </a:p>
      </dgm:t>
    </dgm:pt>
    <dgm:pt modelId="{E3AB44E1-3349-4BD3-B86F-56B5EA767176}">
      <dgm:prSet/>
      <dgm:spPr/>
      <dgm:t>
        <a:bodyPr/>
        <a:lstStyle/>
        <a:p>
          <a:pPr rtl="0"/>
          <a:r>
            <a:rPr lang="es-EC" dirty="0" smtClean="0"/>
            <a:t>(NTE INEN 696:2011)</a:t>
          </a:r>
          <a:endParaRPr lang="es-EC" dirty="0"/>
        </a:p>
      </dgm:t>
    </dgm:pt>
    <dgm:pt modelId="{5D13882A-0CC4-448F-A030-357487C479C8}" type="parTrans" cxnId="{75978EE3-6D63-4164-B464-4EA44ED15390}">
      <dgm:prSet/>
      <dgm:spPr/>
      <dgm:t>
        <a:bodyPr/>
        <a:lstStyle/>
        <a:p>
          <a:endParaRPr lang="es-EC"/>
        </a:p>
      </dgm:t>
    </dgm:pt>
    <dgm:pt modelId="{ADDD9AAE-E4E5-41ED-9ECF-206EA6D74C5E}" type="sibTrans" cxnId="{75978EE3-6D63-4164-B464-4EA44ED15390}">
      <dgm:prSet/>
      <dgm:spPr/>
      <dgm:t>
        <a:bodyPr/>
        <a:lstStyle/>
        <a:p>
          <a:endParaRPr lang="es-EC"/>
        </a:p>
      </dgm:t>
    </dgm:pt>
    <dgm:pt modelId="{F9F877E1-63C0-4D64-8EBE-4D048D0DA655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es-EC" b="1" dirty="0" smtClean="0"/>
            <a:t>Densidad</a:t>
          </a:r>
          <a:r>
            <a:rPr lang="es-EC" dirty="0" smtClean="0"/>
            <a:t> y </a:t>
          </a:r>
          <a:r>
            <a:rPr lang="es-EC" b="1" dirty="0" smtClean="0"/>
            <a:t>gravedad</a:t>
          </a:r>
          <a:r>
            <a:rPr lang="es-EC" dirty="0" smtClean="0"/>
            <a:t> específica</a:t>
          </a:r>
          <a:endParaRPr lang="es-EC" dirty="0"/>
        </a:p>
      </dgm:t>
    </dgm:pt>
    <dgm:pt modelId="{3761EDB2-ED12-4FAF-A22A-804F1DD3FA84}" type="parTrans" cxnId="{EFF54521-C896-418F-A05A-4916EDE3FE6C}">
      <dgm:prSet/>
      <dgm:spPr/>
      <dgm:t>
        <a:bodyPr/>
        <a:lstStyle/>
        <a:p>
          <a:endParaRPr lang="es-EC"/>
        </a:p>
      </dgm:t>
    </dgm:pt>
    <dgm:pt modelId="{F7942FB5-9CDD-48E8-82DA-977B34F82C96}" type="sibTrans" cxnId="{EFF54521-C896-418F-A05A-4916EDE3FE6C}">
      <dgm:prSet/>
      <dgm:spPr/>
      <dgm:t>
        <a:bodyPr/>
        <a:lstStyle/>
        <a:p>
          <a:endParaRPr lang="es-EC"/>
        </a:p>
      </dgm:t>
    </dgm:pt>
    <dgm:pt modelId="{739D049D-15AD-48D6-B561-566B9AE7876B}">
      <dgm:prSet/>
      <dgm:spPr/>
      <dgm:t>
        <a:bodyPr/>
        <a:lstStyle/>
        <a:p>
          <a:pPr rtl="0"/>
          <a:r>
            <a:rPr lang="es-EC" dirty="0" smtClean="0"/>
            <a:t>(ASTM D 792:2013)</a:t>
          </a:r>
          <a:endParaRPr lang="es-EC" dirty="0"/>
        </a:p>
      </dgm:t>
    </dgm:pt>
    <dgm:pt modelId="{A2733A47-D945-436E-BF60-8D58D3A3348B}" type="parTrans" cxnId="{DCFF20E8-3373-4353-AFFB-30F24F93BE30}">
      <dgm:prSet/>
      <dgm:spPr/>
      <dgm:t>
        <a:bodyPr/>
        <a:lstStyle/>
        <a:p>
          <a:endParaRPr lang="es-EC"/>
        </a:p>
      </dgm:t>
    </dgm:pt>
    <dgm:pt modelId="{EBBE45E4-8184-49CA-AE98-5916F79A663D}" type="sibTrans" cxnId="{DCFF20E8-3373-4353-AFFB-30F24F93BE30}">
      <dgm:prSet/>
      <dgm:spPr/>
      <dgm:t>
        <a:bodyPr/>
        <a:lstStyle/>
        <a:p>
          <a:endParaRPr lang="es-EC"/>
        </a:p>
      </dgm:t>
    </dgm:pt>
    <dgm:pt modelId="{3226C45C-D0F9-4126-91FA-BDE2BB21C3F2}">
      <dgm:prSet/>
      <dgm:spPr/>
      <dgm:t>
        <a:bodyPr/>
        <a:lstStyle/>
        <a:p>
          <a:pPr rtl="0"/>
          <a:r>
            <a:rPr lang="es-EC" b="1" dirty="0" smtClean="0"/>
            <a:t>Peso volumétrico </a:t>
          </a:r>
          <a:r>
            <a:rPr lang="es-EC" dirty="0" smtClean="0"/>
            <a:t>suelto</a:t>
          </a:r>
          <a:endParaRPr lang="es-EC" dirty="0"/>
        </a:p>
      </dgm:t>
    </dgm:pt>
    <dgm:pt modelId="{E227A295-1F86-4C02-964A-D8E02A12F7D8}" type="parTrans" cxnId="{C3412B3D-7917-46E6-A463-2F2BC81B3194}">
      <dgm:prSet/>
      <dgm:spPr/>
      <dgm:t>
        <a:bodyPr/>
        <a:lstStyle/>
        <a:p>
          <a:endParaRPr lang="es-EC"/>
        </a:p>
      </dgm:t>
    </dgm:pt>
    <dgm:pt modelId="{DFA4DBF1-4C44-4101-A0EE-DEB027A2254B}" type="sibTrans" cxnId="{C3412B3D-7917-46E6-A463-2F2BC81B3194}">
      <dgm:prSet/>
      <dgm:spPr/>
      <dgm:t>
        <a:bodyPr/>
        <a:lstStyle/>
        <a:p>
          <a:endParaRPr lang="es-EC"/>
        </a:p>
      </dgm:t>
    </dgm:pt>
    <dgm:pt modelId="{19510DCD-AF0A-45E5-8143-BFC4582F616A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es-EC" b="1" dirty="0" smtClean="0"/>
            <a:t>Absorción</a:t>
          </a:r>
          <a:r>
            <a:rPr lang="es-EC" dirty="0" smtClean="0"/>
            <a:t> de agua</a:t>
          </a:r>
          <a:endParaRPr lang="es-EC" dirty="0"/>
        </a:p>
      </dgm:t>
    </dgm:pt>
    <dgm:pt modelId="{C2332434-E4AE-47E5-A796-4C5505D37309}" type="parTrans" cxnId="{A1069644-E945-4FAA-877A-10C90A54E42A}">
      <dgm:prSet/>
      <dgm:spPr/>
      <dgm:t>
        <a:bodyPr/>
        <a:lstStyle/>
        <a:p>
          <a:endParaRPr lang="es-EC"/>
        </a:p>
      </dgm:t>
    </dgm:pt>
    <dgm:pt modelId="{A99D8BC4-1FC5-49DE-A9B9-D209D2E3F9CF}" type="sibTrans" cxnId="{A1069644-E945-4FAA-877A-10C90A54E42A}">
      <dgm:prSet/>
      <dgm:spPr/>
      <dgm:t>
        <a:bodyPr/>
        <a:lstStyle/>
        <a:p>
          <a:endParaRPr lang="es-EC"/>
        </a:p>
      </dgm:t>
    </dgm:pt>
    <dgm:pt modelId="{14D0B6AB-A769-43CA-A329-9FC6F88433D8}">
      <dgm:prSet/>
      <dgm:spPr/>
      <dgm:t>
        <a:bodyPr/>
        <a:lstStyle/>
        <a:p>
          <a:pPr rtl="0"/>
          <a:r>
            <a:rPr lang="es-EC" dirty="0" smtClean="0"/>
            <a:t>(ASTM D 570:2010)</a:t>
          </a:r>
          <a:endParaRPr lang="es-EC" dirty="0"/>
        </a:p>
      </dgm:t>
    </dgm:pt>
    <dgm:pt modelId="{B921228D-A02D-47FE-BBD7-694501AC0F12}" type="parTrans" cxnId="{8F3BD21D-A97C-443D-A85B-9E07F3366D8A}">
      <dgm:prSet/>
      <dgm:spPr/>
      <dgm:t>
        <a:bodyPr/>
        <a:lstStyle/>
        <a:p>
          <a:endParaRPr lang="es-EC"/>
        </a:p>
      </dgm:t>
    </dgm:pt>
    <dgm:pt modelId="{E5E366DE-3705-47A3-B92A-91AFB7403C62}" type="sibTrans" cxnId="{8F3BD21D-A97C-443D-A85B-9E07F3366D8A}">
      <dgm:prSet/>
      <dgm:spPr/>
      <dgm:t>
        <a:bodyPr/>
        <a:lstStyle/>
        <a:p>
          <a:endParaRPr lang="es-EC"/>
        </a:p>
      </dgm:t>
    </dgm:pt>
    <dgm:pt modelId="{9509C2AE-2393-498A-AF8F-BB13A6FE25C6}">
      <dgm:prSet/>
      <dgm:spPr/>
      <dgm:t>
        <a:bodyPr/>
        <a:lstStyle/>
        <a:p>
          <a:pPr rtl="0"/>
          <a:r>
            <a:rPr lang="es-EC" b="1" dirty="0" smtClean="0"/>
            <a:t>Resistencia</a:t>
          </a:r>
          <a:r>
            <a:rPr lang="es-EC" dirty="0" smtClean="0"/>
            <a:t> a la tracción</a:t>
          </a:r>
          <a:endParaRPr lang="es-EC" dirty="0"/>
        </a:p>
      </dgm:t>
    </dgm:pt>
    <dgm:pt modelId="{08A36842-55F3-40D2-BD3E-01DDD2A00C75}" type="parTrans" cxnId="{937FF209-11B6-4A36-892E-C07846DBE94E}">
      <dgm:prSet/>
      <dgm:spPr/>
      <dgm:t>
        <a:bodyPr/>
        <a:lstStyle/>
        <a:p>
          <a:endParaRPr lang="es-EC"/>
        </a:p>
      </dgm:t>
    </dgm:pt>
    <dgm:pt modelId="{1FBC7FEE-8099-466E-BCBD-9CD828B7B851}" type="sibTrans" cxnId="{937FF209-11B6-4A36-892E-C07846DBE94E}">
      <dgm:prSet/>
      <dgm:spPr/>
      <dgm:t>
        <a:bodyPr/>
        <a:lstStyle/>
        <a:p>
          <a:endParaRPr lang="es-EC"/>
        </a:p>
      </dgm:t>
    </dgm:pt>
    <dgm:pt modelId="{DBB89853-6C3D-4290-A218-63FAAD9A6DAC}">
      <dgm:prSet/>
      <dgm:spPr/>
      <dgm:t>
        <a:bodyPr/>
        <a:lstStyle/>
        <a:p>
          <a:pPr rtl="0"/>
          <a:r>
            <a:rPr lang="es-EC" dirty="0" smtClean="0"/>
            <a:t>(NTE INEN 2043:2013)</a:t>
          </a:r>
          <a:endParaRPr lang="es-EC" dirty="0"/>
        </a:p>
      </dgm:t>
    </dgm:pt>
    <dgm:pt modelId="{F9330F92-906B-4868-A02B-35275E4466AE}" type="parTrans" cxnId="{B46969E3-D2AE-4FC5-850B-3E2EFDD58B00}">
      <dgm:prSet/>
      <dgm:spPr/>
      <dgm:t>
        <a:bodyPr/>
        <a:lstStyle/>
        <a:p>
          <a:endParaRPr lang="es-EC"/>
        </a:p>
      </dgm:t>
    </dgm:pt>
    <dgm:pt modelId="{F03255B0-38AF-4265-9158-9DCB8F4E69F0}" type="sibTrans" cxnId="{B46969E3-D2AE-4FC5-850B-3E2EFDD58B00}">
      <dgm:prSet/>
      <dgm:spPr/>
      <dgm:t>
        <a:bodyPr/>
        <a:lstStyle/>
        <a:p>
          <a:endParaRPr lang="es-EC"/>
        </a:p>
      </dgm:t>
    </dgm:pt>
    <dgm:pt modelId="{44C0ED44-268F-4B52-88F6-93F3B197F166}">
      <dgm:prSet/>
      <dgm:spPr/>
      <dgm:t>
        <a:bodyPr/>
        <a:lstStyle/>
        <a:p>
          <a:pPr rtl="0"/>
          <a:r>
            <a:rPr lang="es-EC" smtClean="0"/>
            <a:t>(</a:t>
          </a:r>
          <a:r>
            <a:rPr lang="es-EC" dirty="0" smtClean="0"/>
            <a:t>NTE INEN 858:2010)</a:t>
          </a:r>
          <a:endParaRPr lang="es-EC" dirty="0"/>
        </a:p>
      </dgm:t>
    </dgm:pt>
    <dgm:pt modelId="{0682C687-D66A-43E7-9C61-E78CC06C2661}" type="parTrans" cxnId="{B8371D05-8B59-4B9C-A4A6-D8518ECA25D7}">
      <dgm:prSet/>
      <dgm:spPr/>
      <dgm:t>
        <a:bodyPr/>
        <a:lstStyle/>
        <a:p>
          <a:endParaRPr lang="es-EC"/>
        </a:p>
      </dgm:t>
    </dgm:pt>
    <dgm:pt modelId="{E9EC9469-D206-44D0-A45C-A4C14AD4FAD4}" type="sibTrans" cxnId="{B8371D05-8B59-4B9C-A4A6-D8518ECA25D7}">
      <dgm:prSet/>
      <dgm:spPr/>
      <dgm:t>
        <a:bodyPr/>
        <a:lstStyle/>
        <a:p>
          <a:endParaRPr lang="es-EC"/>
        </a:p>
      </dgm:t>
    </dgm:pt>
    <dgm:pt modelId="{8408DABA-13D2-4E26-9F05-B0AF56D4E0DA}" type="pres">
      <dgm:prSet presAssocID="{61014786-DF4C-4A90-9B16-BF38F7EA64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D4E5880-5719-4442-8DDC-084842EEE33A}" type="pres">
      <dgm:prSet presAssocID="{37B4C5A3-5519-4F46-B40E-74DB36568B6F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C4EA09-7F1A-4D7A-91F9-18AC91622513}" type="pres">
      <dgm:prSet presAssocID="{37B4C5A3-5519-4F46-B40E-74DB36568B6F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C82668-C6E0-4984-8056-376099E47CD3}" type="pres">
      <dgm:prSet presAssocID="{F9F877E1-63C0-4D64-8EBE-4D048D0DA65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02C5F7-B431-4C8E-9324-98AE95DA7A46}" type="pres">
      <dgm:prSet presAssocID="{F9F877E1-63C0-4D64-8EBE-4D048D0DA655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55F851-2B0F-4B7C-A231-54D3B1208F13}" type="pres">
      <dgm:prSet presAssocID="{3226C45C-D0F9-4126-91FA-BDE2BB21C3F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BEBB69-5431-494F-B678-9A2E1D523589}" type="pres">
      <dgm:prSet presAssocID="{3226C45C-D0F9-4126-91FA-BDE2BB21C3F2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727526-0465-411F-8BBF-ACA0FCBC29BD}" type="pres">
      <dgm:prSet presAssocID="{19510DCD-AF0A-45E5-8143-BFC4582F616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64AB62-C9D1-4AAD-81EC-28050B671C5F}" type="pres">
      <dgm:prSet presAssocID="{19510DCD-AF0A-45E5-8143-BFC4582F616A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D52C9F-9970-49BF-B160-B9A17C8EB710}" type="pres">
      <dgm:prSet presAssocID="{9509C2AE-2393-498A-AF8F-BB13A6FE25C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254C44-F7A5-4A72-833D-F41EC225A5CA}" type="pres">
      <dgm:prSet presAssocID="{9509C2AE-2393-498A-AF8F-BB13A6FE25C6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19C378B-A8F0-4B9C-B19A-BBB3A3BB57EF}" type="presOf" srcId="{61014786-DF4C-4A90-9B16-BF38F7EA642B}" destId="{8408DABA-13D2-4E26-9F05-B0AF56D4E0DA}" srcOrd="0" destOrd="0" presId="urn:microsoft.com/office/officeart/2005/8/layout/vList2"/>
    <dgm:cxn modelId="{977A5B5A-DE78-4B98-A912-6E4A85D72041}" type="presOf" srcId="{14D0B6AB-A769-43CA-A329-9FC6F88433D8}" destId="{8764AB62-C9D1-4AAD-81EC-28050B671C5F}" srcOrd="0" destOrd="0" presId="urn:microsoft.com/office/officeart/2005/8/layout/vList2"/>
    <dgm:cxn modelId="{5C9548F7-42F4-4F07-82FE-02F3E954075E}" type="presOf" srcId="{9509C2AE-2393-498A-AF8F-BB13A6FE25C6}" destId="{21D52C9F-9970-49BF-B160-B9A17C8EB710}" srcOrd="0" destOrd="0" presId="urn:microsoft.com/office/officeart/2005/8/layout/vList2"/>
    <dgm:cxn modelId="{C3412B3D-7917-46E6-A463-2F2BC81B3194}" srcId="{61014786-DF4C-4A90-9B16-BF38F7EA642B}" destId="{3226C45C-D0F9-4126-91FA-BDE2BB21C3F2}" srcOrd="2" destOrd="0" parTransId="{E227A295-1F86-4C02-964A-D8E02A12F7D8}" sibTransId="{DFA4DBF1-4C44-4101-A0EE-DEB027A2254B}"/>
    <dgm:cxn modelId="{13C6A2A6-C1C5-4C74-B73D-6DDBFAF50D34}" type="presOf" srcId="{F9F877E1-63C0-4D64-8EBE-4D048D0DA655}" destId="{43C82668-C6E0-4984-8056-376099E47CD3}" srcOrd="0" destOrd="0" presId="urn:microsoft.com/office/officeart/2005/8/layout/vList2"/>
    <dgm:cxn modelId="{A1069644-E945-4FAA-877A-10C90A54E42A}" srcId="{61014786-DF4C-4A90-9B16-BF38F7EA642B}" destId="{19510DCD-AF0A-45E5-8143-BFC4582F616A}" srcOrd="3" destOrd="0" parTransId="{C2332434-E4AE-47E5-A796-4C5505D37309}" sibTransId="{A99D8BC4-1FC5-49DE-A9B9-D209D2E3F9CF}"/>
    <dgm:cxn modelId="{DE94EE24-D7CB-44ED-A071-A6D59EE688D8}" type="presOf" srcId="{E3AB44E1-3349-4BD3-B86F-56B5EA767176}" destId="{00C4EA09-7F1A-4D7A-91F9-18AC91622513}" srcOrd="0" destOrd="0" presId="urn:microsoft.com/office/officeart/2005/8/layout/vList2"/>
    <dgm:cxn modelId="{6A1C8CD5-350F-4101-98FD-63DE47D18E0C}" type="presOf" srcId="{37B4C5A3-5519-4F46-B40E-74DB36568B6F}" destId="{8D4E5880-5719-4442-8DDC-084842EEE33A}" srcOrd="0" destOrd="0" presId="urn:microsoft.com/office/officeart/2005/8/layout/vList2"/>
    <dgm:cxn modelId="{650A86BF-31A4-4D7D-A635-E484B829EC3E}" type="presOf" srcId="{DBB89853-6C3D-4290-A218-63FAAD9A6DAC}" destId="{00254C44-F7A5-4A72-833D-F41EC225A5CA}" srcOrd="0" destOrd="0" presId="urn:microsoft.com/office/officeart/2005/8/layout/vList2"/>
    <dgm:cxn modelId="{937FF209-11B6-4A36-892E-C07846DBE94E}" srcId="{61014786-DF4C-4A90-9B16-BF38F7EA642B}" destId="{9509C2AE-2393-498A-AF8F-BB13A6FE25C6}" srcOrd="4" destOrd="0" parTransId="{08A36842-55F3-40D2-BD3E-01DDD2A00C75}" sibTransId="{1FBC7FEE-8099-466E-BCBD-9CD828B7B851}"/>
    <dgm:cxn modelId="{EF13993B-1E5A-4C0D-9619-418AF57C3A29}" srcId="{61014786-DF4C-4A90-9B16-BF38F7EA642B}" destId="{37B4C5A3-5519-4F46-B40E-74DB36568B6F}" srcOrd="0" destOrd="0" parTransId="{DF78A0D9-85B1-4B44-9BBF-315741E3929D}" sibTransId="{FAE3C594-3969-4CAE-8C43-F8890ADF0049}"/>
    <dgm:cxn modelId="{C4981D8F-2EA7-49BC-B110-87278C8E959F}" type="presOf" srcId="{3226C45C-D0F9-4126-91FA-BDE2BB21C3F2}" destId="{0355F851-2B0F-4B7C-A231-54D3B1208F13}" srcOrd="0" destOrd="0" presId="urn:microsoft.com/office/officeart/2005/8/layout/vList2"/>
    <dgm:cxn modelId="{B8371D05-8B59-4B9C-A4A6-D8518ECA25D7}" srcId="{3226C45C-D0F9-4126-91FA-BDE2BB21C3F2}" destId="{44C0ED44-268F-4B52-88F6-93F3B197F166}" srcOrd="0" destOrd="0" parTransId="{0682C687-D66A-43E7-9C61-E78CC06C2661}" sibTransId="{E9EC9469-D206-44D0-A45C-A4C14AD4FAD4}"/>
    <dgm:cxn modelId="{4D860118-1D70-4740-9A29-D99D65500E44}" type="presOf" srcId="{739D049D-15AD-48D6-B561-566B9AE7876B}" destId="{BC02C5F7-B431-4C8E-9324-98AE95DA7A46}" srcOrd="0" destOrd="0" presId="urn:microsoft.com/office/officeart/2005/8/layout/vList2"/>
    <dgm:cxn modelId="{B46969E3-D2AE-4FC5-850B-3E2EFDD58B00}" srcId="{9509C2AE-2393-498A-AF8F-BB13A6FE25C6}" destId="{DBB89853-6C3D-4290-A218-63FAAD9A6DAC}" srcOrd="0" destOrd="0" parTransId="{F9330F92-906B-4868-A02B-35275E4466AE}" sibTransId="{F03255B0-38AF-4265-9158-9DCB8F4E69F0}"/>
    <dgm:cxn modelId="{DCFF20E8-3373-4353-AFFB-30F24F93BE30}" srcId="{F9F877E1-63C0-4D64-8EBE-4D048D0DA655}" destId="{739D049D-15AD-48D6-B561-566B9AE7876B}" srcOrd="0" destOrd="0" parTransId="{A2733A47-D945-436E-BF60-8D58D3A3348B}" sibTransId="{EBBE45E4-8184-49CA-AE98-5916F79A663D}"/>
    <dgm:cxn modelId="{8F3BD21D-A97C-443D-A85B-9E07F3366D8A}" srcId="{19510DCD-AF0A-45E5-8143-BFC4582F616A}" destId="{14D0B6AB-A769-43CA-A329-9FC6F88433D8}" srcOrd="0" destOrd="0" parTransId="{B921228D-A02D-47FE-BBD7-694501AC0F12}" sibTransId="{E5E366DE-3705-47A3-B92A-91AFB7403C62}"/>
    <dgm:cxn modelId="{5812179A-26AA-4368-B3AE-A9B50711FCAD}" type="presOf" srcId="{44C0ED44-268F-4B52-88F6-93F3B197F166}" destId="{85BEBB69-5431-494F-B678-9A2E1D523589}" srcOrd="0" destOrd="0" presId="urn:microsoft.com/office/officeart/2005/8/layout/vList2"/>
    <dgm:cxn modelId="{E836A0BE-0234-4224-9316-E65A3EFC4F15}" type="presOf" srcId="{19510DCD-AF0A-45E5-8143-BFC4582F616A}" destId="{14727526-0465-411F-8BBF-ACA0FCBC29BD}" srcOrd="0" destOrd="0" presId="urn:microsoft.com/office/officeart/2005/8/layout/vList2"/>
    <dgm:cxn modelId="{EFF54521-C896-418F-A05A-4916EDE3FE6C}" srcId="{61014786-DF4C-4A90-9B16-BF38F7EA642B}" destId="{F9F877E1-63C0-4D64-8EBE-4D048D0DA655}" srcOrd="1" destOrd="0" parTransId="{3761EDB2-ED12-4FAF-A22A-804F1DD3FA84}" sibTransId="{F7942FB5-9CDD-48E8-82DA-977B34F82C96}"/>
    <dgm:cxn modelId="{75978EE3-6D63-4164-B464-4EA44ED15390}" srcId="{37B4C5A3-5519-4F46-B40E-74DB36568B6F}" destId="{E3AB44E1-3349-4BD3-B86F-56B5EA767176}" srcOrd="0" destOrd="0" parTransId="{5D13882A-0CC4-448F-A030-357487C479C8}" sibTransId="{ADDD9AAE-E4E5-41ED-9ECF-206EA6D74C5E}"/>
    <dgm:cxn modelId="{88CE81F1-4C60-4BCD-8D4B-F42F29155A92}" type="presParOf" srcId="{8408DABA-13D2-4E26-9F05-B0AF56D4E0DA}" destId="{8D4E5880-5719-4442-8DDC-084842EEE33A}" srcOrd="0" destOrd="0" presId="urn:microsoft.com/office/officeart/2005/8/layout/vList2"/>
    <dgm:cxn modelId="{591F5C5B-2EF3-425A-9A77-9353CA9214BA}" type="presParOf" srcId="{8408DABA-13D2-4E26-9F05-B0AF56D4E0DA}" destId="{00C4EA09-7F1A-4D7A-91F9-18AC91622513}" srcOrd="1" destOrd="0" presId="urn:microsoft.com/office/officeart/2005/8/layout/vList2"/>
    <dgm:cxn modelId="{146F4CFF-D299-4EB2-8839-27DA515F9C0C}" type="presParOf" srcId="{8408DABA-13D2-4E26-9F05-B0AF56D4E0DA}" destId="{43C82668-C6E0-4984-8056-376099E47CD3}" srcOrd="2" destOrd="0" presId="urn:microsoft.com/office/officeart/2005/8/layout/vList2"/>
    <dgm:cxn modelId="{2C850574-FE11-4643-A106-BB2E3349CBE7}" type="presParOf" srcId="{8408DABA-13D2-4E26-9F05-B0AF56D4E0DA}" destId="{BC02C5F7-B431-4C8E-9324-98AE95DA7A46}" srcOrd="3" destOrd="0" presId="urn:microsoft.com/office/officeart/2005/8/layout/vList2"/>
    <dgm:cxn modelId="{0E4CB90C-285C-48C3-BC2F-AD30C33B305D}" type="presParOf" srcId="{8408DABA-13D2-4E26-9F05-B0AF56D4E0DA}" destId="{0355F851-2B0F-4B7C-A231-54D3B1208F13}" srcOrd="4" destOrd="0" presId="urn:microsoft.com/office/officeart/2005/8/layout/vList2"/>
    <dgm:cxn modelId="{49A90FFC-F9E3-4C85-9CAE-1316318DBE14}" type="presParOf" srcId="{8408DABA-13D2-4E26-9F05-B0AF56D4E0DA}" destId="{85BEBB69-5431-494F-B678-9A2E1D523589}" srcOrd="5" destOrd="0" presId="urn:microsoft.com/office/officeart/2005/8/layout/vList2"/>
    <dgm:cxn modelId="{E8A62103-8A90-4C62-B61F-F9143B6F9B6F}" type="presParOf" srcId="{8408DABA-13D2-4E26-9F05-B0AF56D4E0DA}" destId="{14727526-0465-411F-8BBF-ACA0FCBC29BD}" srcOrd="6" destOrd="0" presId="urn:microsoft.com/office/officeart/2005/8/layout/vList2"/>
    <dgm:cxn modelId="{10D1C872-7450-4849-AC4D-4E2CA3A99984}" type="presParOf" srcId="{8408DABA-13D2-4E26-9F05-B0AF56D4E0DA}" destId="{8764AB62-C9D1-4AAD-81EC-28050B671C5F}" srcOrd="7" destOrd="0" presId="urn:microsoft.com/office/officeart/2005/8/layout/vList2"/>
    <dgm:cxn modelId="{442D4238-3A3B-42B4-8ABB-3B8DE4D2DCCE}" type="presParOf" srcId="{8408DABA-13D2-4E26-9F05-B0AF56D4E0DA}" destId="{21D52C9F-9970-49BF-B160-B9A17C8EB710}" srcOrd="8" destOrd="0" presId="urn:microsoft.com/office/officeart/2005/8/layout/vList2"/>
    <dgm:cxn modelId="{9B6C691C-641F-4D09-9FB2-74E23A749492}" type="presParOf" srcId="{8408DABA-13D2-4E26-9F05-B0AF56D4E0DA}" destId="{00254C44-F7A5-4A72-833D-F41EC225A5CA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CF56FAF-143E-46A1-A1E4-AC633300B78B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39DDB507-79CE-40CE-AA5D-E2F48CC9CAC7}">
      <dgm:prSet phldrT="[Texto]" custT="1"/>
      <dgm:spPr/>
      <dgm:t>
        <a:bodyPr/>
        <a:lstStyle/>
        <a:p>
          <a:r>
            <a:rPr lang="es-EC" sz="3600" smtClean="0">
              <a:latin typeface="+mn-lt"/>
              <a:cs typeface="Times New Roman" panose="02020603050405020304" pitchFamily="18" charset="0"/>
            </a:rPr>
            <a:t>Nanoingeniería</a:t>
          </a:r>
          <a:endParaRPr lang="es-EC" sz="3600" dirty="0">
            <a:latin typeface="+mn-lt"/>
            <a:cs typeface="Times New Roman" panose="02020603050405020304" pitchFamily="18" charset="0"/>
          </a:endParaRPr>
        </a:p>
      </dgm:t>
    </dgm:pt>
    <dgm:pt modelId="{00FBC3C3-A48A-461E-A4B9-CAE24E3654AA}" type="parTrans" cxnId="{11259E71-5B28-4125-A35F-571DA8770489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DB12A00D-A9FB-4612-9B90-7905DAECD1F4}" type="sibTrans" cxnId="{11259E71-5B28-4125-A35F-571DA8770489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6C1318C5-5A59-4519-A147-F9BD7F8431D7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es-EC" sz="3600" dirty="0" smtClean="0">
              <a:latin typeface="+mn-lt"/>
              <a:cs typeface="Times New Roman" panose="02020603050405020304" pitchFamily="18" charset="0"/>
            </a:rPr>
            <a:t>Productos </a:t>
          </a:r>
          <a:r>
            <a:rPr lang="es-EC" sz="3600" dirty="0" err="1" smtClean="0">
              <a:latin typeface="+mn-lt"/>
              <a:cs typeface="Times New Roman" panose="02020603050405020304" pitchFamily="18" charset="0"/>
            </a:rPr>
            <a:t>nanométricos</a:t>
          </a:r>
          <a:endParaRPr lang="es-EC" sz="3600" dirty="0">
            <a:latin typeface="+mn-lt"/>
            <a:cs typeface="Times New Roman" panose="02020603050405020304" pitchFamily="18" charset="0"/>
          </a:endParaRPr>
        </a:p>
      </dgm:t>
    </dgm:pt>
    <dgm:pt modelId="{37D4DC3B-8BF0-46D9-A4DE-D45F5820099E}" type="parTrans" cxnId="{16A9E587-465D-4A15-982E-396D88C5EE84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C4A3CB64-9708-444E-85ED-D137DE631C0C}" type="sibTrans" cxnId="{16A9E587-465D-4A15-982E-396D88C5EE84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40F33DA9-A53E-470C-A54D-72AB2F402043}" type="pres">
      <dgm:prSet presAssocID="{1CF56FAF-143E-46A1-A1E4-AC633300B78B}" presName="Name0" presStyleCnt="0">
        <dgm:presLayoutVars>
          <dgm:dir/>
          <dgm:animLvl val="lvl"/>
          <dgm:resizeHandles val="exact"/>
        </dgm:presLayoutVars>
      </dgm:prSet>
      <dgm:spPr/>
    </dgm:pt>
    <dgm:pt modelId="{148475AC-7269-4F40-94E9-974B97293F08}" type="pres">
      <dgm:prSet presAssocID="{39DDB507-79CE-40CE-AA5D-E2F48CC9CAC7}" presName="parTxOnly" presStyleLbl="node1" presStyleIdx="0" presStyleCnt="2" custScaleX="1457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8A43CC-8F2A-45E3-958A-834CA009C692}" type="pres">
      <dgm:prSet presAssocID="{DB12A00D-A9FB-4612-9B90-7905DAECD1F4}" presName="parTxOnlySpace" presStyleCnt="0"/>
      <dgm:spPr/>
    </dgm:pt>
    <dgm:pt modelId="{E52A67CA-8785-4A16-BC80-9CE4B6F31D87}" type="pres">
      <dgm:prSet presAssocID="{6C1318C5-5A59-4519-A147-F9BD7F8431D7}" presName="parTxOnly" presStyleLbl="node1" presStyleIdx="1" presStyleCnt="2" custScaleX="1274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1259E71-5B28-4125-A35F-571DA8770489}" srcId="{1CF56FAF-143E-46A1-A1E4-AC633300B78B}" destId="{39DDB507-79CE-40CE-AA5D-E2F48CC9CAC7}" srcOrd="0" destOrd="0" parTransId="{00FBC3C3-A48A-461E-A4B9-CAE24E3654AA}" sibTransId="{DB12A00D-A9FB-4612-9B90-7905DAECD1F4}"/>
    <dgm:cxn modelId="{676AE250-C178-4CE0-85C0-5376DBA715E5}" type="presOf" srcId="{6C1318C5-5A59-4519-A147-F9BD7F8431D7}" destId="{E52A67CA-8785-4A16-BC80-9CE4B6F31D87}" srcOrd="0" destOrd="0" presId="urn:microsoft.com/office/officeart/2005/8/layout/chevron1"/>
    <dgm:cxn modelId="{16A9E587-465D-4A15-982E-396D88C5EE84}" srcId="{1CF56FAF-143E-46A1-A1E4-AC633300B78B}" destId="{6C1318C5-5A59-4519-A147-F9BD7F8431D7}" srcOrd="1" destOrd="0" parTransId="{37D4DC3B-8BF0-46D9-A4DE-D45F5820099E}" sibTransId="{C4A3CB64-9708-444E-85ED-D137DE631C0C}"/>
    <dgm:cxn modelId="{6C03857A-7994-495B-B0D5-99FC3456F30A}" type="presOf" srcId="{39DDB507-79CE-40CE-AA5D-E2F48CC9CAC7}" destId="{148475AC-7269-4F40-94E9-974B97293F08}" srcOrd="0" destOrd="0" presId="urn:microsoft.com/office/officeart/2005/8/layout/chevron1"/>
    <dgm:cxn modelId="{A8E9E1BB-07A0-41EB-92CF-72BA8A4A60EB}" type="presOf" srcId="{1CF56FAF-143E-46A1-A1E4-AC633300B78B}" destId="{40F33DA9-A53E-470C-A54D-72AB2F402043}" srcOrd="0" destOrd="0" presId="urn:microsoft.com/office/officeart/2005/8/layout/chevron1"/>
    <dgm:cxn modelId="{C5F21B4F-1D92-4CFA-BEF1-99B01C97E123}" type="presParOf" srcId="{40F33DA9-A53E-470C-A54D-72AB2F402043}" destId="{148475AC-7269-4F40-94E9-974B97293F08}" srcOrd="0" destOrd="0" presId="urn:microsoft.com/office/officeart/2005/8/layout/chevron1"/>
    <dgm:cxn modelId="{E702912D-4F35-4467-B04B-F437DB41D939}" type="presParOf" srcId="{40F33DA9-A53E-470C-A54D-72AB2F402043}" destId="{BF8A43CC-8F2A-45E3-958A-834CA009C692}" srcOrd="1" destOrd="0" presId="urn:microsoft.com/office/officeart/2005/8/layout/chevron1"/>
    <dgm:cxn modelId="{1E0F5AEC-542C-4198-A74D-460F92308FCA}" type="presParOf" srcId="{40F33DA9-A53E-470C-A54D-72AB2F402043}" destId="{E52A67CA-8785-4A16-BC80-9CE4B6F31D87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23B7FDB-3D52-41F4-ACCD-CEE3D76B2C7E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BA290ED0-4AB7-463A-9C6B-E8D0276B0D46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C" sz="2400" dirty="0" smtClean="0">
              <a:latin typeface="+mn-lt"/>
              <a:cs typeface="Times New Roman" panose="02020603050405020304" pitchFamily="18" charset="0"/>
            </a:rPr>
            <a:t>Elaborado por </a:t>
          </a:r>
          <a:r>
            <a:rPr lang="es-EC" sz="2400" dirty="0" err="1" smtClean="0">
              <a:latin typeface="+mn-lt"/>
              <a:cs typeface="Times New Roman" panose="02020603050405020304" pitchFamily="18" charset="0"/>
            </a:rPr>
            <a:t>nanopolímeros</a:t>
          </a:r>
          <a:endParaRPr lang="es-EC" sz="2400" dirty="0">
            <a:latin typeface="+mn-lt"/>
            <a:cs typeface="Times New Roman" panose="02020603050405020304" pitchFamily="18" charset="0"/>
          </a:endParaRPr>
        </a:p>
      </dgm:t>
    </dgm:pt>
    <dgm:pt modelId="{E197468D-9EB4-46B2-9417-00BF99ED12BE}" type="parTrans" cxnId="{F007DA78-9C1E-4172-BA1C-DEE95157E3A6}">
      <dgm:prSet/>
      <dgm:spPr/>
      <dgm:t>
        <a:bodyPr/>
        <a:lstStyle/>
        <a:p>
          <a:endParaRPr lang="es-EC" sz="1100">
            <a:latin typeface="+mn-lt"/>
            <a:cs typeface="Times New Roman" panose="02020603050405020304" pitchFamily="18" charset="0"/>
          </a:endParaRPr>
        </a:p>
      </dgm:t>
    </dgm:pt>
    <dgm:pt modelId="{DCF666FE-B848-4294-BDA5-A3C0CACAEA01}" type="sibTrans" cxnId="{F007DA78-9C1E-4172-BA1C-DEE95157E3A6}">
      <dgm:prSet/>
      <dgm:spPr/>
      <dgm:t>
        <a:bodyPr/>
        <a:lstStyle/>
        <a:p>
          <a:endParaRPr lang="es-EC" sz="1100">
            <a:latin typeface="+mn-lt"/>
            <a:cs typeface="Times New Roman" panose="02020603050405020304" pitchFamily="18" charset="0"/>
          </a:endParaRPr>
        </a:p>
      </dgm:t>
    </dgm:pt>
    <dgm:pt modelId="{8DC73264-509F-4C4D-8AA9-97D13A7181C8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es-EC" sz="2400" dirty="0" smtClean="0">
              <a:latin typeface="+mn-lt"/>
              <a:cs typeface="Times New Roman" panose="02020603050405020304" pitchFamily="18" charset="0"/>
            </a:rPr>
            <a:t>Controla </a:t>
          </a:r>
          <a:r>
            <a:rPr lang="es-EC" sz="2400" smtClean="0">
              <a:latin typeface="+mn-lt"/>
              <a:cs typeface="Times New Roman" panose="02020603050405020304" pitchFamily="18" charset="0"/>
            </a:rPr>
            <a:t>el polvo en carreteras</a:t>
          </a:r>
          <a:endParaRPr lang="es-EC" sz="2400" dirty="0">
            <a:latin typeface="+mn-lt"/>
            <a:cs typeface="Times New Roman" panose="02020603050405020304" pitchFamily="18" charset="0"/>
          </a:endParaRPr>
        </a:p>
      </dgm:t>
    </dgm:pt>
    <dgm:pt modelId="{C16A3A67-0D1E-4AC6-94D3-F87BC330129C}" type="parTrans" cxnId="{C96D07C2-E657-48C9-AF98-FE4A06C8EF6C}">
      <dgm:prSet/>
      <dgm:spPr/>
      <dgm:t>
        <a:bodyPr/>
        <a:lstStyle/>
        <a:p>
          <a:endParaRPr lang="es-EC" sz="1100">
            <a:latin typeface="+mn-lt"/>
            <a:cs typeface="Times New Roman" panose="02020603050405020304" pitchFamily="18" charset="0"/>
          </a:endParaRPr>
        </a:p>
      </dgm:t>
    </dgm:pt>
    <dgm:pt modelId="{334B2A2A-5C0C-4563-B6CC-9797D538534D}" type="sibTrans" cxnId="{C96D07C2-E657-48C9-AF98-FE4A06C8EF6C}">
      <dgm:prSet/>
      <dgm:spPr/>
      <dgm:t>
        <a:bodyPr/>
        <a:lstStyle/>
        <a:p>
          <a:endParaRPr lang="es-EC" sz="1100">
            <a:latin typeface="+mn-lt"/>
            <a:cs typeface="Times New Roman" panose="02020603050405020304" pitchFamily="18" charset="0"/>
          </a:endParaRPr>
        </a:p>
      </dgm:t>
    </dgm:pt>
    <dgm:pt modelId="{DEEB31CB-3742-42E4-AAAE-C244896A6FE4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es-EC" sz="2400" dirty="0" smtClean="0">
              <a:latin typeface="+mn-lt"/>
              <a:cs typeface="Times New Roman" panose="02020603050405020304" pitchFamily="18" charset="0"/>
            </a:rPr>
            <a:t>Impermeabilizante</a:t>
          </a:r>
          <a:endParaRPr lang="es-EC" sz="2400" dirty="0">
            <a:latin typeface="+mn-lt"/>
            <a:cs typeface="Times New Roman" panose="02020603050405020304" pitchFamily="18" charset="0"/>
          </a:endParaRPr>
        </a:p>
      </dgm:t>
    </dgm:pt>
    <dgm:pt modelId="{EFEA1653-AA36-43F3-ACFE-B794078DAF5C}" type="parTrans" cxnId="{954F4A2D-0DF2-4EEB-8429-47102159FC39}">
      <dgm:prSet/>
      <dgm:spPr/>
      <dgm:t>
        <a:bodyPr/>
        <a:lstStyle/>
        <a:p>
          <a:endParaRPr lang="es-EC" sz="1100">
            <a:latin typeface="+mn-lt"/>
            <a:cs typeface="Times New Roman" panose="02020603050405020304" pitchFamily="18" charset="0"/>
          </a:endParaRPr>
        </a:p>
      </dgm:t>
    </dgm:pt>
    <dgm:pt modelId="{1AF91FFF-B65A-4B77-B814-A5EA73914EBC}" type="sibTrans" cxnId="{954F4A2D-0DF2-4EEB-8429-47102159FC39}">
      <dgm:prSet/>
      <dgm:spPr/>
      <dgm:t>
        <a:bodyPr/>
        <a:lstStyle/>
        <a:p>
          <a:endParaRPr lang="es-EC" sz="1100">
            <a:latin typeface="+mn-lt"/>
            <a:cs typeface="Times New Roman" panose="02020603050405020304" pitchFamily="18" charset="0"/>
          </a:endParaRPr>
        </a:p>
      </dgm:t>
    </dgm:pt>
    <dgm:pt modelId="{4AC4011B-6DBA-49A2-A28F-71B4AA6AE5F8}">
      <dgm:prSet phldrT="[Texto]" custT="1"/>
      <dgm:spPr/>
      <dgm:t>
        <a:bodyPr/>
        <a:lstStyle/>
        <a:p>
          <a:r>
            <a:rPr lang="es-EC" sz="2400" smtClean="0">
              <a:latin typeface="+mn-lt"/>
              <a:cs typeface="Times New Roman" panose="02020603050405020304" pitchFamily="18" charset="0"/>
            </a:rPr>
            <a:t>Resistente a la radiación UV</a:t>
          </a:r>
          <a:endParaRPr lang="es-EC" sz="2400" dirty="0">
            <a:latin typeface="+mn-lt"/>
            <a:cs typeface="Times New Roman" panose="02020603050405020304" pitchFamily="18" charset="0"/>
          </a:endParaRPr>
        </a:p>
      </dgm:t>
    </dgm:pt>
    <dgm:pt modelId="{4C7A6AEE-FB8D-4943-81E6-3626A3D170B6}" type="parTrans" cxnId="{FA865EDE-39BB-4DA3-AC13-163692DE08FD}">
      <dgm:prSet/>
      <dgm:spPr/>
      <dgm:t>
        <a:bodyPr/>
        <a:lstStyle/>
        <a:p>
          <a:endParaRPr lang="es-EC" sz="1600">
            <a:latin typeface="+mn-lt"/>
          </a:endParaRPr>
        </a:p>
      </dgm:t>
    </dgm:pt>
    <dgm:pt modelId="{7EDB73FD-5BDD-4CD2-84A0-78BCD2EEC9DE}" type="sibTrans" cxnId="{FA865EDE-39BB-4DA3-AC13-163692DE08FD}">
      <dgm:prSet/>
      <dgm:spPr/>
      <dgm:t>
        <a:bodyPr/>
        <a:lstStyle/>
        <a:p>
          <a:endParaRPr lang="es-EC" sz="1600">
            <a:latin typeface="+mn-lt"/>
          </a:endParaRPr>
        </a:p>
      </dgm:t>
    </dgm:pt>
    <dgm:pt modelId="{24E87F61-D0B9-4982-A68F-3BE7B8F245B6}">
      <dgm:prSet phldrT="[Texto]" custT="1"/>
      <dgm:spPr/>
      <dgm:t>
        <a:bodyPr/>
        <a:lstStyle/>
        <a:p>
          <a:r>
            <a:rPr lang="es-EC" sz="2400" smtClean="0">
              <a:latin typeface="+mn-lt"/>
              <a:cs typeface="Times New Roman" panose="02020603050405020304" pitchFamily="18" charset="0"/>
            </a:rPr>
            <a:t>Resistencia térmica</a:t>
          </a:r>
          <a:endParaRPr lang="es-EC" sz="2400" dirty="0">
            <a:latin typeface="+mn-lt"/>
            <a:cs typeface="Times New Roman" panose="02020603050405020304" pitchFamily="18" charset="0"/>
          </a:endParaRPr>
        </a:p>
      </dgm:t>
    </dgm:pt>
    <dgm:pt modelId="{EA91E261-1B99-4B5A-A227-519A6AA69F13}" type="parTrans" cxnId="{A499C06E-7CD5-4259-81AE-13CD06E688D4}">
      <dgm:prSet/>
      <dgm:spPr/>
      <dgm:t>
        <a:bodyPr/>
        <a:lstStyle/>
        <a:p>
          <a:endParaRPr lang="es-EC" sz="1600">
            <a:latin typeface="+mn-lt"/>
          </a:endParaRPr>
        </a:p>
      </dgm:t>
    </dgm:pt>
    <dgm:pt modelId="{5CDDB437-B6D4-4C57-83C8-BE580DF45723}" type="sibTrans" cxnId="{A499C06E-7CD5-4259-81AE-13CD06E688D4}">
      <dgm:prSet/>
      <dgm:spPr/>
      <dgm:t>
        <a:bodyPr/>
        <a:lstStyle/>
        <a:p>
          <a:endParaRPr lang="es-EC" sz="1600">
            <a:latin typeface="+mn-lt"/>
          </a:endParaRPr>
        </a:p>
      </dgm:t>
    </dgm:pt>
    <dgm:pt modelId="{D79E504E-E003-45EB-A645-B65438AF3EF6}">
      <dgm:prSet phldrT="[Texto]" custT="1"/>
      <dgm:spPr/>
      <dgm:t>
        <a:bodyPr/>
        <a:lstStyle/>
        <a:p>
          <a:r>
            <a:rPr lang="es-EC" sz="2400" dirty="0" smtClean="0">
              <a:latin typeface="+mn-lt"/>
              <a:cs typeface="Times New Roman" panose="02020603050405020304" pitchFamily="18" charset="0"/>
            </a:rPr>
            <a:t>Resistente a la erosión del viento</a:t>
          </a:r>
          <a:endParaRPr lang="es-EC" sz="2400" dirty="0">
            <a:latin typeface="+mn-lt"/>
            <a:cs typeface="Times New Roman" panose="02020603050405020304" pitchFamily="18" charset="0"/>
          </a:endParaRPr>
        </a:p>
      </dgm:t>
    </dgm:pt>
    <dgm:pt modelId="{E1AA27D3-564A-4E68-B6D6-208C51771B2F}" type="parTrans" cxnId="{32CA0215-8641-4CF9-A6FF-ABFE17F09800}">
      <dgm:prSet/>
      <dgm:spPr/>
      <dgm:t>
        <a:bodyPr/>
        <a:lstStyle/>
        <a:p>
          <a:endParaRPr lang="es-EC" sz="1600">
            <a:latin typeface="+mn-lt"/>
          </a:endParaRPr>
        </a:p>
      </dgm:t>
    </dgm:pt>
    <dgm:pt modelId="{5FCEEEED-2FF8-469D-8971-E60C7D152D1F}" type="sibTrans" cxnId="{32CA0215-8641-4CF9-A6FF-ABFE17F09800}">
      <dgm:prSet/>
      <dgm:spPr/>
      <dgm:t>
        <a:bodyPr/>
        <a:lstStyle/>
        <a:p>
          <a:endParaRPr lang="es-EC" sz="1600">
            <a:latin typeface="+mn-lt"/>
          </a:endParaRPr>
        </a:p>
      </dgm:t>
    </dgm:pt>
    <dgm:pt modelId="{77642C48-B1CC-4E15-AEDA-21033CC9079A}">
      <dgm:prSet phldrT="[Texto]" custT="1"/>
      <dgm:spPr/>
      <dgm:t>
        <a:bodyPr/>
        <a:lstStyle/>
        <a:p>
          <a:r>
            <a:rPr lang="es-EC" sz="2400" smtClean="0">
              <a:latin typeface="+mn-lt"/>
              <a:cs typeface="Times New Roman" panose="02020603050405020304" pitchFamily="18" charset="0"/>
            </a:rPr>
            <a:t>ECO amigable y 100% biodegradable</a:t>
          </a:r>
          <a:endParaRPr lang="es-EC" sz="2400" dirty="0">
            <a:latin typeface="+mn-lt"/>
            <a:cs typeface="Times New Roman" panose="02020603050405020304" pitchFamily="18" charset="0"/>
          </a:endParaRPr>
        </a:p>
      </dgm:t>
    </dgm:pt>
    <dgm:pt modelId="{F81FF469-1C81-45B8-A195-D51E6704C717}" type="parTrans" cxnId="{66184494-55DA-4500-9489-923F8C2F0F02}">
      <dgm:prSet/>
      <dgm:spPr/>
      <dgm:t>
        <a:bodyPr/>
        <a:lstStyle/>
        <a:p>
          <a:endParaRPr lang="es-EC" sz="1600">
            <a:latin typeface="+mn-lt"/>
          </a:endParaRPr>
        </a:p>
      </dgm:t>
    </dgm:pt>
    <dgm:pt modelId="{C661840D-3E2D-4EF8-AF30-064B9C8513B3}" type="sibTrans" cxnId="{66184494-55DA-4500-9489-923F8C2F0F02}">
      <dgm:prSet/>
      <dgm:spPr/>
      <dgm:t>
        <a:bodyPr/>
        <a:lstStyle/>
        <a:p>
          <a:endParaRPr lang="es-EC" sz="1600">
            <a:latin typeface="+mn-lt"/>
          </a:endParaRPr>
        </a:p>
      </dgm:t>
    </dgm:pt>
    <dgm:pt modelId="{C11CB7CE-E5F7-4FAE-A774-C22E5C41875A}">
      <dgm:prSet phldrT="[Texto]" custT="1"/>
      <dgm:spPr/>
      <dgm:t>
        <a:bodyPr/>
        <a:lstStyle/>
        <a:p>
          <a:r>
            <a:rPr lang="es-EC" sz="2400" smtClean="0">
              <a:latin typeface="+mn-lt"/>
              <a:cs typeface="Times New Roman" panose="02020603050405020304" pitchFamily="18" charset="0"/>
            </a:rPr>
            <a:t>Fácil aplicación</a:t>
          </a:r>
          <a:endParaRPr lang="es-EC" sz="2400" dirty="0">
            <a:latin typeface="+mn-lt"/>
            <a:cs typeface="Times New Roman" panose="02020603050405020304" pitchFamily="18" charset="0"/>
          </a:endParaRPr>
        </a:p>
      </dgm:t>
    </dgm:pt>
    <dgm:pt modelId="{C9A586D4-8AE5-48E3-9E16-DC5F65D4C174}" type="parTrans" cxnId="{DDC8199C-36BD-4BD3-B7EA-C9C96680C611}">
      <dgm:prSet/>
      <dgm:spPr/>
      <dgm:t>
        <a:bodyPr/>
        <a:lstStyle/>
        <a:p>
          <a:endParaRPr lang="es-EC" sz="1600">
            <a:latin typeface="+mn-lt"/>
          </a:endParaRPr>
        </a:p>
      </dgm:t>
    </dgm:pt>
    <dgm:pt modelId="{10B961E9-0D85-4FA5-8E19-0E041B72A18F}" type="sibTrans" cxnId="{DDC8199C-36BD-4BD3-B7EA-C9C96680C611}">
      <dgm:prSet/>
      <dgm:spPr/>
      <dgm:t>
        <a:bodyPr/>
        <a:lstStyle/>
        <a:p>
          <a:endParaRPr lang="es-EC" sz="1600">
            <a:latin typeface="+mn-lt"/>
          </a:endParaRPr>
        </a:p>
      </dgm:t>
    </dgm:pt>
    <dgm:pt modelId="{00CB71BC-1A11-40D7-BF01-8720EC260136}" type="pres">
      <dgm:prSet presAssocID="{E23B7FDB-3D52-41F4-ACCD-CEE3D76B2C7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09DCE1F-E950-4EA8-A2F3-B4DA1F0D3D9E}" type="pres">
      <dgm:prSet presAssocID="{BA290ED0-4AB7-463A-9C6B-E8D0276B0D46}" presName="node" presStyleLbl="node1" presStyleIdx="0" presStyleCnt="8" custScaleX="1143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71A1F2-1B2C-4F4A-8226-9250EB7C284E}" type="pres">
      <dgm:prSet presAssocID="{DCF666FE-B848-4294-BDA5-A3C0CACAEA01}" presName="sibTrans" presStyleCnt="0"/>
      <dgm:spPr/>
      <dgm:t>
        <a:bodyPr/>
        <a:lstStyle/>
        <a:p>
          <a:endParaRPr lang="es-EC"/>
        </a:p>
      </dgm:t>
    </dgm:pt>
    <dgm:pt modelId="{25A264D9-76BB-4C3B-8020-7C442F3D8381}" type="pres">
      <dgm:prSet presAssocID="{8DC73264-509F-4C4D-8AA9-97D13A7181C8}" presName="node" presStyleLbl="node1" presStyleIdx="1" presStyleCnt="8" custScaleX="1143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67243A-0757-4684-906D-902B2CDEC2D3}" type="pres">
      <dgm:prSet presAssocID="{334B2A2A-5C0C-4563-B6CC-9797D538534D}" presName="sibTrans" presStyleCnt="0"/>
      <dgm:spPr/>
      <dgm:t>
        <a:bodyPr/>
        <a:lstStyle/>
        <a:p>
          <a:endParaRPr lang="es-EC"/>
        </a:p>
      </dgm:t>
    </dgm:pt>
    <dgm:pt modelId="{30CC1EA0-969F-4128-BAB6-34909446906A}" type="pres">
      <dgm:prSet presAssocID="{DEEB31CB-3742-42E4-AAAE-C244896A6FE4}" presName="node" presStyleLbl="node1" presStyleIdx="2" presStyleCnt="8" custScaleX="1143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61C2FB-D9D3-4656-9129-DFEDB971B3C3}" type="pres">
      <dgm:prSet presAssocID="{1AF91FFF-B65A-4B77-B814-A5EA73914EBC}" presName="sibTrans" presStyleCnt="0"/>
      <dgm:spPr/>
      <dgm:t>
        <a:bodyPr/>
        <a:lstStyle/>
        <a:p>
          <a:endParaRPr lang="es-EC"/>
        </a:p>
      </dgm:t>
    </dgm:pt>
    <dgm:pt modelId="{E3EA09C6-7123-469D-B32A-B2E145A59082}" type="pres">
      <dgm:prSet presAssocID="{4AC4011B-6DBA-49A2-A28F-71B4AA6AE5F8}" presName="node" presStyleLbl="node1" presStyleIdx="3" presStyleCnt="8" custScaleX="1143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E6F486-3653-4990-AEF9-AEB2CA815D6B}" type="pres">
      <dgm:prSet presAssocID="{7EDB73FD-5BDD-4CD2-84A0-78BCD2EEC9DE}" presName="sibTrans" presStyleCnt="0"/>
      <dgm:spPr/>
      <dgm:t>
        <a:bodyPr/>
        <a:lstStyle/>
        <a:p>
          <a:endParaRPr lang="es-EC"/>
        </a:p>
      </dgm:t>
    </dgm:pt>
    <dgm:pt modelId="{8D094DA8-E828-4A95-BEF9-84ACE94AAAD6}" type="pres">
      <dgm:prSet presAssocID="{24E87F61-D0B9-4982-A68F-3BE7B8F245B6}" presName="node" presStyleLbl="node1" presStyleIdx="4" presStyleCnt="8" custScaleX="1143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3F1029-B913-4290-AA08-9FBB928EA909}" type="pres">
      <dgm:prSet presAssocID="{5CDDB437-B6D4-4C57-83C8-BE580DF45723}" presName="sibTrans" presStyleCnt="0"/>
      <dgm:spPr/>
      <dgm:t>
        <a:bodyPr/>
        <a:lstStyle/>
        <a:p>
          <a:endParaRPr lang="es-EC"/>
        </a:p>
      </dgm:t>
    </dgm:pt>
    <dgm:pt modelId="{1FBCA2C0-7885-4A5D-A89E-86AD8508C48E}" type="pres">
      <dgm:prSet presAssocID="{D79E504E-E003-45EB-A645-B65438AF3EF6}" presName="node" presStyleLbl="node1" presStyleIdx="5" presStyleCnt="8" custScaleX="1143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E3C212-DDEF-44C0-B732-31FC4B5BAFFE}" type="pres">
      <dgm:prSet presAssocID="{5FCEEEED-2FF8-469D-8971-E60C7D152D1F}" presName="sibTrans" presStyleCnt="0"/>
      <dgm:spPr/>
      <dgm:t>
        <a:bodyPr/>
        <a:lstStyle/>
        <a:p>
          <a:endParaRPr lang="es-EC"/>
        </a:p>
      </dgm:t>
    </dgm:pt>
    <dgm:pt modelId="{AB347B80-8621-41DD-B7C0-FED0DB12004E}" type="pres">
      <dgm:prSet presAssocID="{77642C48-B1CC-4E15-AEDA-21033CC9079A}" presName="node" presStyleLbl="node1" presStyleIdx="6" presStyleCnt="8" custScaleX="1143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7D66F27-02DE-425E-BC8E-E8567124852A}" type="pres">
      <dgm:prSet presAssocID="{C661840D-3E2D-4EF8-AF30-064B9C8513B3}" presName="sibTrans" presStyleCnt="0"/>
      <dgm:spPr/>
      <dgm:t>
        <a:bodyPr/>
        <a:lstStyle/>
        <a:p>
          <a:endParaRPr lang="es-EC"/>
        </a:p>
      </dgm:t>
    </dgm:pt>
    <dgm:pt modelId="{D1D26F40-C6F9-413D-8578-BF7EBBE04905}" type="pres">
      <dgm:prSet presAssocID="{C11CB7CE-E5F7-4FAE-A774-C22E5C41875A}" presName="node" presStyleLbl="node1" presStyleIdx="7" presStyleCnt="8" custScaleX="1143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27707F2-621F-4FDD-B74C-0DA2BEA6BDD5}" type="presOf" srcId="{8DC73264-509F-4C4D-8AA9-97D13A7181C8}" destId="{25A264D9-76BB-4C3B-8020-7C442F3D8381}" srcOrd="0" destOrd="0" presId="urn:microsoft.com/office/officeart/2005/8/layout/default"/>
    <dgm:cxn modelId="{954F4A2D-0DF2-4EEB-8429-47102159FC39}" srcId="{E23B7FDB-3D52-41F4-ACCD-CEE3D76B2C7E}" destId="{DEEB31CB-3742-42E4-AAAE-C244896A6FE4}" srcOrd="2" destOrd="0" parTransId="{EFEA1653-AA36-43F3-ACFE-B794078DAF5C}" sibTransId="{1AF91FFF-B65A-4B77-B814-A5EA73914EBC}"/>
    <dgm:cxn modelId="{D03E32C2-58A2-4426-9A54-4DD8FC1F3EFD}" type="presOf" srcId="{DEEB31CB-3742-42E4-AAAE-C244896A6FE4}" destId="{30CC1EA0-969F-4128-BAB6-34909446906A}" srcOrd="0" destOrd="0" presId="urn:microsoft.com/office/officeart/2005/8/layout/default"/>
    <dgm:cxn modelId="{FF0BD195-5AB4-45D8-AE29-DE9AE39B534C}" type="presOf" srcId="{E23B7FDB-3D52-41F4-ACCD-CEE3D76B2C7E}" destId="{00CB71BC-1A11-40D7-BF01-8720EC260136}" srcOrd="0" destOrd="0" presId="urn:microsoft.com/office/officeart/2005/8/layout/default"/>
    <dgm:cxn modelId="{A499C06E-7CD5-4259-81AE-13CD06E688D4}" srcId="{E23B7FDB-3D52-41F4-ACCD-CEE3D76B2C7E}" destId="{24E87F61-D0B9-4982-A68F-3BE7B8F245B6}" srcOrd="4" destOrd="0" parTransId="{EA91E261-1B99-4B5A-A227-519A6AA69F13}" sibTransId="{5CDDB437-B6D4-4C57-83C8-BE580DF45723}"/>
    <dgm:cxn modelId="{D2D64FB9-AA5A-4B4F-BE26-9A86545CE884}" type="presOf" srcId="{C11CB7CE-E5F7-4FAE-A774-C22E5C41875A}" destId="{D1D26F40-C6F9-413D-8578-BF7EBBE04905}" srcOrd="0" destOrd="0" presId="urn:microsoft.com/office/officeart/2005/8/layout/default"/>
    <dgm:cxn modelId="{66184494-55DA-4500-9489-923F8C2F0F02}" srcId="{E23B7FDB-3D52-41F4-ACCD-CEE3D76B2C7E}" destId="{77642C48-B1CC-4E15-AEDA-21033CC9079A}" srcOrd="6" destOrd="0" parTransId="{F81FF469-1C81-45B8-A195-D51E6704C717}" sibTransId="{C661840D-3E2D-4EF8-AF30-064B9C8513B3}"/>
    <dgm:cxn modelId="{75816D92-424F-4DEC-B0E8-333E32482B13}" type="presOf" srcId="{D79E504E-E003-45EB-A645-B65438AF3EF6}" destId="{1FBCA2C0-7885-4A5D-A89E-86AD8508C48E}" srcOrd="0" destOrd="0" presId="urn:microsoft.com/office/officeart/2005/8/layout/default"/>
    <dgm:cxn modelId="{BA31DC7B-6227-4D5A-B43B-1FE8EF43B184}" type="presOf" srcId="{24E87F61-D0B9-4982-A68F-3BE7B8F245B6}" destId="{8D094DA8-E828-4A95-BEF9-84ACE94AAAD6}" srcOrd="0" destOrd="0" presId="urn:microsoft.com/office/officeart/2005/8/layout/default"/>
    <dgm:cxn modelId="{F007DA78-9C1E-4172-BA1C-DEE95157E3A6}" srcId="{E23B7FDB-3D52-41F4-ACCD-CEE3D76B2C7E}" destId="{BA290ED0-4AB7-463A-9C6B-E8D0276B0D46}" srcOrd="0" destOrd="0" parTransId="{E197468D-9EB4-46B2-9417-00BF99ED12BE}" sibTransId="{DCF666FE-B848-4294-BDA5-A3C0CACAEA01}"/>
    <dgm:cxn modelId="{FA865EDE-39BB-4DA3-AC13-163692DE08FD}" srcId="{E23B7FDB-3D52-41F4-ACCD-CEE3D76B2C7E}" destId="{4AC4011B-6DBA-49A2-A28F-71B4AA6AE5F8}" srcOrd="3" destOrd="0" parTransId="{4C7A6AEE-FB8D-4943-81E6-3626A3D170B6}" sibTransId="{7EDB73FD-5BDD-4CD2-84A0-78BCD2EEC9DE}"/>
    <dgm:cxn modelId="{BA5A4F1F-8A67-4374-B79F-0C2CB705CAE2}" type="presOf" srcId="{4AC4011B-6DBA-49A2-A28F-71B4AA6AE5F8}" destId="{E3EA09C6-7123-469D-B32A-B2E145A59082}" srcOrd="0" destOrd="0" presId="urn:microsoft.com/office/officeart/2005/8/layout/default"/>
    <dgm:cxn modelId="{32CA0215-8641-4CF9-A6FF-ABFE17F09800}" srcId="{E23B7FDB-3D52-41F4-ACCD-CEE3D76B2C7E}" destId="{D79E504E-E003-45EB-A645-B65438AF3EF6}" srcOrd="5" destOrd="0" parTransId="{E1AA27D3-564A-4E68-B6D6-208C51771B2F}" sibTransId="{5FCEEEED-2FF8-469D-8971-E60C7D152D1F}"/>
    <dgm:cxn modelId="{52C768EB-389D-4704-B65F-C24A4C142160}" type="presOf" srcId="{BA290ED0-4AB7-463A-9C6B-E8D0276B0D46}" destId="{E09DCE1F-E950-4EA8-A2F3-B4DA1F0D3D9E}" srcOrd="0" destOrd="0" presId="urn:microsoft.com/office/officeart/2005/8/layout/default"/>
    <dgm:cxn modelId="{C96D07C2-E657-48C9-AF98-FE4A06C8EF6C}" srcId="{E23B7FDB-3D52-41F4-ACCD-CEE3D76B2C7E}" destId="{8DC73264-509F-4C4D-8AA9-97D13A7181C8}" srcOrd="1" destOrd="0" parTransId="{C16A3A67-0D1E-4AC6-94D3-F87BC330129C}" sibTransId="{334B2A2A-5C0C-4563-B6CC-9797D538534D}"/>
    <dgm:cxn modelId="{DDC8199C-36BD-4BD3-B7EA-C9C96680C611}" srcId="{E23B7FDB-3D52-41F4-ACCD-CEE3D76B2C7E}" destId="{C11CB7CE-E5F7-4FAE-A774-C22E5C41875A}" srcOrd="7" destOrd="0" parTransId="{C9A586D4-8AE5-48E3-9E16-DC5F65D4C174}" sibTransId="{10B961E9-0D85-4FA5-8E19-0E041B72A18F}"/>
    <dgm:cxn modelId="{52D042A9-D570-4B43-BB42-A7E7E6FDA717}" type="presOf" srcId="{77642C48-B1CC-4E15-AEDA-21033CC9079A}" destId="{AB347B80-8621-41DD-B7C0-FED0DB12004E}" srcOrd="0" destOrd="0" presId="urn:microsoft.com/office/officeart/2005/8/layout/default"/>
    <dgm:cxn modelId="{361D860E-D3F5-48B9-8C83-84E16F74B70C}" type="presParOf" srcId="{00CB71BC-1A11-40D7-BF01-8720EC260136}" destId="{E09DCE1F-E950-4EA8-A2F3-B4DA1F0D3D9E}" srcOrd="0" destOrd="0" presId="urn:microsoft.com/office/officeart/2005/8/layout/default"/>
    <dgm:cxn modelId="{8FB198B3-B289-494A-9A7C-46B88ACF8E38}" type="presParOf" srcId="{00CB71BC-1A11-40D7-BF01-8720EC260136}" destId="{5B71A1F2-1B2C-4F4A-8226-9250EB7C284E}" srcOrd="1" destOrd="0" presId="urn:microsoft.com/office/officeart/2005/8/layout/default"/>
    <dgm:cxn modelId="{B2F2A898-FC9D-4014-AB55-536DCAF57E3A}" type="presParOf" srcId="{00CB71BC-1A11-40D7-BF01-8720EC260136}" destId="{25A264D9-76BB-4C3B-8020-7C442F3D8381}" srcOrd="2" destOrd="0" presId="urn:microsoft.com/office/officeart/2005/8/layout/default"/>
    <dgm:cxn modelId="{BB0C86F2-B339-415B-87FA-F5A4A79A3763}" type="presParOf" srcId="{00CB71BC-1A11-40D7-BF01-8720EC260136}" destId="{7767243A-0757-4684-906D-902B2CDEC2D3}" srcOrd="3" destOrd="0" presId="urn:microsoft.com/office/officeart/2005/8/layout/default"/>
    <dgm:cxn modelId="{9AFFFFDC-7B65-4764-9948-B36CAF0FE33B}" type="presParOf" srcId="{00CB71BC-1A11-40D7-BF01-8720EC260136}" destId="{30CC1EA0-969F-4128-BAB6-34909446906A}" srcOrd="4" destOrd="0" presId="urn:microsoft.com/office/officeart/2005/8/layout/default"/>
    <dgm:cxn modelId="{34773817-9628-4BF5-8E6A-3F900B9F63CC}" type="presParOf" srcId="{00CB71BC-1A11-40D7-BF01-8720EC260136}" destId="{1661C2FB-D9D3-4656-9129-DFEDB971B3C3}" srcOrd="5" destOrd="0" presId="urn:microsoft.com/office/officeart/2005/8/layout/default"/>
    <dgm:cxn modelId="{7164A971-3D21-4413-B990-7CF9E08F3B22}" type="presParOf" srcId="{00CB71BC-1A11-40D7-BF01-8720EC260136}" destId="{E3EA09C6-7123-469D-B32A-B2E145A59082}" srcOrd="6" destOrd="0" presId="urn:microsoft.com/office/officeart/2005/8/layout/default"/>
    <dgm:cxn modelId="{5E2E1576-DEA8-46F7-8885-4627D6F8719C}" type="presParOf" srcId="{00CB71BC-1A11-40D7-BF01-8720EC260136}" destId="{E7E6F486-3653-4990-AEF9-AEB2CA815D6B}" srcOrd="7" destOrd="0" presId="urn:microsoft.com/office/officeart/2005/8/layout/default"/>
    <dgm:cxn modelId="{736BEF0B-9637-4F9F-B9D7-676E56BACEC5}" type="presParOf" srcId="{00CB71BC-1A11-40D7-BF01-8720EC260136}" destId="{8D094DA8-E828-4A95-BEF9-84ACE94AAAD6}" srcOrd="8" destOrd="0" presId="urn:microsoft.com/office/officeart/2005/8/layout/default"/>
    <dgm:cxn modelId="{A8956963-3AF8-4B7F-AD3E-9AEC39005E31}" type="presParOf" srcId="{00CB71BC-1A11-40D7-BF01-8720EC260136}" destId="{FC3F1029-B913-4290-AA08-9FBB928EA909}" srcOrd="9" destOrd="0" presId="urn:microsoft.com/office/officeart/2005/8/layout/default"/>
    <dgm:cxn modelId="{031BBA6F-ED53-4F52-A20A-5CD48693B439}" type="presParOf" srcId="{00CB71BC-1A11-40D7-BF01-8720EC260136}" destId="{1FBCA2C0-7885-4A5D-A89E-86AD8508C48E}" srcOrd="10" destOrd="0" presId="urn:microsoft.com/office/officeart/2005/8/layout/default"/>
    <dgm:cxn modelId="{4404EC63-697C-470B-B138-A22636D7A76E}" type="presParOf" srcId="{00CB71BC-1A11-40D7-BF01-8720EC260136}" destId="{70E3C212-DDEF-44C0-B732-31FC4B5BAFFE}" srcOrd="11" destOrd="0" presId="urn:microsoft.com/office/officeart/2005/8/layout/default"/>
    <dgm:cxn modelId="{388DBBBB-B677-4DF6-875F-880F1E6EEB36}" type="presParOf" srcId="{00CB71BC-1A11-40D7-BF01-8720EC260136}" destId="{AB347B80-8621-41DD-B7C0-FED0DB12004E}" srcOrd="12" destOrd="0" presId="urn:microsoft.com/office/officeart/2005/8/layout/default"/>
    <dgm:cxn modelId="{019BF9AE-FBB7-46D9-AB01-34B836EB1E37}" type="presParOf" srcId="{00CB71BC-1A11-40D7-BF01-8720EC260136}" destId="{07D66F27-02DE-425E-BC8E-E8567124852A}" srcOrd="13" destOrd="0" presId="urn:microsoft.com/office/officeart/2005/8/layout/default"/>
    <dgm:cxn modelId="{E8E1A176-DD4E-4A33-85D3-823EF3DD47F0}" type="presParOf" srcId="{00CB71BC-1A11-40D7-BF01-8720EC260136}" destId="{D1D26F40-C6F9-413D-8578-BF7EBBE0490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EE30B33-BDAA-4EDC-A013-40034BD71067}" type="doc">
      <dgm:prSet loTypeId="urn:microsoft.com/office/officeart/2005/8/layout/hProcess3" loCatId="process" qsTypeId="urn:microsoft.com/office/officeart/2005/8/quickstyle/3d7" qsCatId="3D" csTypeId="urn:microsoft.com/office/officeart/2005/8/colors/colorful4" csCatId="colorful" phldr="1"/>
      <dgm:spPr/>
    </dgm:pt>
    <dgm:pt modelId="{B1533B8E-BF30-4A2F-B3D8-6C3E97476C0F}">
      <dgm:prSet phldrT="[Texto]"/>
      <dgm:spPr/>
      <dgm:t>
        <a:bodyPr/>
        <a:lstStyle/>
        <a:p>
          <a:r>
            <a:rPr lang="es-EC" smtClean="0">
              <a:latin typeface="+mn-lt"/>
            </a:rPr>
            <a:t>Siglo XIX</a:t>
          </a:r>
          <a:endParaRPr lang="es-EC" dirty="0">
            <a:latin typeface="+mn-lt"/>
          </a:endParaRPr>
        </a:p>
      </dgm:t>
    </dgm:pt>
    <dgm:pt modelId="{A7CA5C86-1137-4544-8DDC-4C2DB1C32110}" type="parTrans" cxnId="{C1B43BC8-0D9E-40A5-B180-55681F3C0B7C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29F5000C-06A2-46D7-92EC-FFCBEE39C27B}" type="sibTrans" cxnId="{C1B43BC8-0D9E-40A5-B180-55681F3C0B7C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5C219C81-313C-4594-8C1F-47DAA46F0C8B}">
      <dgm:prSet phldrT="[Texto]"/>
      <dgm:spPr/>
      <dgm:t>
        <a:bodyPr/>
        <a:lstStyle/>
        <a:p>
          <a:r>
            <a:rPr lang="es-EC" smtClean="0">
              <a:latin typeface="+mn-lt"/>
            </a:rPr>
            <a:t>Siglo XX</a:t>
          </a:r>
          <a:endParaRPr lang="es-EC" dirty="0">
            <a:latin typeface="+mn-lt"/>
          </a:endParaRPr>
        </a:p>
      </dgm:t>
    </dgm:pt>
    <dgm:pt modelId="{AE9244F8-A62F-44D9-8304-589D1B4CBBCC}" type="parTrans" cxnId="{6FC1546F-7104-4893-8646-A03E55F692DA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05457FAC-9750-4037-8B59-9716E61F7FE2}" type="sibTrans" cxnId="{6FC1546F-7104-4893-8646-A03E55F692DA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CA53495C-6E1D-4FE0-AEB5-ECA3294A21DF}">
      <dgm:prSet phldrT="[Texto]"/>
      <dgm:spPr/>
      <dgm:t>
        <a:bodyPr/>
        <a:lstStyle/>
        <a:p>
          <a:r>
            <a:rPr lang="es-EC" smtClean="0">
              <a:latin typeface="+mn-lt"/>
            </a:rPr>
            <a:t>Actualidad</a:t>
          </a:r>
          <a:endParaRPr lang="es-EC" dirty="0">
            <a:latin typeface="+mn-lt"/>
          </a:endParaRPr>
        </a:p>
      </dgm:t>
    </dgm:pt>
    <dgm:pt modelId="{D278D76B-B5CB-4E0C-9DED-ABB2FE515CB8}" type="parTrans" cxnId="{99269231-09C5-41DD-A611-3988A00F4A9E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B3FDCEDF-A713-4E25-8D6F-51E45ACC2FCD}" type="sibTrans" cxnId="{99269231-09C5-41DD-A611-3988A00F4A9E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A15F40A3-F6C1-471B-8C3F-D5B32A5D450E}" type="pres">
      <dgm:prSet presAssocID="{CEE30B33-BDAA-4EDC-A013-40034BD71067}" presName="Name0" presStyleCnt="0">
        <dgm:presLayoutVars>
          <dgm:dir/>
          <dgm:animLvl val="lvl"/>
          <dgm:resizeHandles val="exact"/>
        </dgm:presLayoutVars>
      </dgm:prSet>
      <dgm:spPr/>
    </dgm:pt>
    <dgm:pt modelId="{E92107E9-38EA-4134-A335-3D17D44A6448}" type="pres">
      <dgm:prSet presAssocID="{CEE30B33-BDAA-4EDC-A013-40034BD71067}" presName="dummy" presStyleCnt="0"/>
      <dgm:spPr/>
    </dgm:pt>
    <dgm:pt modelId="{8EF420D0-4DD7-4AE2-8757-FA517A12DB41}" type="pres">
      <dgm:prSet presAssocID="{CEE30B33-BDAA-4EDC-A013-40034BD71067}" presName="linH" presStyleCnt="0"/>
      <dgm:spPr/>
    </dgm:pt>
    <dgm:pt modelId="{37200A9C-1D2A-4CA0-91DE-0266443F3DD4}" type="pres">
      <dgm:prSet presAssocID="{CEE30B33-BDAA-4EDC-A013-40034BD71067}" presName="padding1" presStyleCnt="0"/>
      <dgm:spPr/>
    </dgm:pt>
    <dgm:pt modelId="{4799490D-3800-41AE-BDD2-00B232FADF39}" type="pres">
      <dgm:prSet presAssocID="{B1533B8E-BF30-4A2F-B3D8-6C3E97476C0F}" presName="linV" presStyleCnt="0"/>
      <dgm:spPr/>
    </dgm:pt>
    <dgm:pt modelId="{EBCFC42F-88DB-4AE2-A370-736D6632CBF2}" type="pres">
      <dgm:prSet presAssocID="{B1533B8E-BF30-4A2F-B3D8-6C3E97476C0F}" presName="spVertical1" presStyleCnt="0"/>
      <dgm:spPr/>
    </dgm:pt>
    <dgm:pt modelId="{2D718259-BE50-499B-83A8-4FBF2638FF6B}" type="pres">
      <dgm:prSet presAssocID="{B1533B8E-BF30-4A2F-B3D8-6C3E97476C0F}" presName="parTx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FEE70D-8A39-426A-B406-A599BC5F0FB6}" type="pres">
      <dgm:prSet presAssocID="{B1533B8E-BF30-4A2F-B3D8-6C3E97476C0F}" presName="spVertical2" presStyleCnt="0"/>
      <dgm:spPr/>
    </dgm:pt>
    <dgm:pt modelId="{0E2CDCDB-38B1-403D-A5E9-145E4C7ADC46}" type="pres">
      <dgm:prSet presAssocID="{B1533B8E-BF30-4A2F-B3D8-6C3E97476C0F}" presName="spVertical3" presStyleCnt="0"/>
      <dgm:spPr/>
    </dgm:pt>
    <dgm:pt modelId="{B556C2DA-D0FD-4EDE-83D8-F372F3A4B83E}" type="pres">
      <dgm:prSet presAssocID="{29F5000C-06A2-46D7-92EC-FFCBEE39C27B}" presName="space" presStyleCnt="0"/>
      <dgm:spPr/>
    </dgm:pt>
    <dgm:pt modelId="{5E125D27-AC4A-4864-9CD4-4EC578F6725D}" type="pres">
      <dgm:prSet presAssocID="{5C219C81-313C-4594-8C1F-47DAA46F0C8B}" presName="linV" presStyleCnt="0"/>
      <dgm:spPr/>
    </dgm:pt>
    <dgm:pt modelId="{322C7F91-1995-430B-97CC-84A9F8A35CF3}" type="pres">
      <dgm:prSet presAssocID="{5C219C81-313C-4594-8C1F-47DAA46F0C8B}" presName="spVertical1" presStyleCnt="0"/>
      <dgm:spPr/>
    </dgm:pt>
    <dgm:pt modelId="{2F9D6518-52B8-41D9-B1EA-0CD513FA8442}" type="pres">
      <dgm:prSet presAssocID="{5C219C81-313C-4594-8C1F-47DAA46F0C8B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534468-6122-4BB7-A8B4-52F4F4B1CFB8}" type="pres">
      <dgm:prSet presAssocID="{5C219C81-313C-4594-8C1F-47DAA46F0C8B}" presName="spVertical2" presStyleCnt="0"/>
      <dgm:spPr/>
    </dgm:pt>
    <dgm:pt modelId="{EAD1FE53-8B8E-4496-99BD-C427C526A94C}" type="pres">
      <dgm:prSet presAssocID="{5C219C81-313C-4594-8C1F-47DAA46F0C8B}" presName="spVertical3" presStyleCnt="0"/>
      <dgm:spPr/>
    </dgm:pt>
    <dgm:pt modelId="{B425AFBB-EC42-46D8-912D-546D8DB06582}" type="pres">
      <dgm:prSet presAssocID="{05457FAC-9750-4037-8B59-9716E61F7FE2}" presName="space" presStyleCnt="0"/>
      <dgm:spPr/>
    </dgm:pt>
    <dgm:pt modelId="{CDA54CAD-9AE9-4711-8F0F-FA08F1168BCE}" type="pres">
      <dgm:prSet presAssocID="{CA53495C-6E1D-4FE0-AEB5-ECA3294A21DF}" presName="linV" presStyleCnt="0"/>
      <dgm:spPr/>
    </dgm:pt>
    <dgm:pt modelId="{3052B25E-7044-4674-9E29-A8BB1E051CCE}" type="pres">
      <dgm:prSet presAssocID="{CA53495C-6E1D-4FE0-AEB5-ECA3294A21DF}" presName="spVertical1" presStyleCnt="0"/>
      <dgm:spPr/>
    </dgm:pt>
    <dgm:pt modelId="{C60EDDCD-95AA-4DF5-8A3A-82837873E1D0}" type="pres">
      <dgm:prSet presAssocID="{CA53495C-6E1D-4FE0-AEB5-ECA3294A21DF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738FB6-68C3-4311-A462-631259D9C6E7}" type="pres">
      <dgm:prSet presAssocID="{CA53495C-6E1D-4FE0-AEB5-ECA3294A21DF}" presName="spVertical2" presStyleCnt="0"/>
      <dgm:spPr/>
    </dgm:pt>
    <dgm:pt modelId="{0A3F6873-9B8C-48D6-82D6-A6F5152CB299}" type="pres">
      <dgm:prSet presAssocID="{CA53495C-6E1D-4FE0-AEB5-ECA3294A21DF}" presName="spVertical3" presStyleCnt="0"/>
      <dgm:spPr/>
    </dgm:pt>
    <dgm:pt modelId="{2EBA1307-93B6-4DB6-9378-43E168BCE0B4}" type="pres">
      <dgm:prSet presAssocID="{CEE30B33-BDAA-4EDC-A013-40034BD71067}" presName="padding2" presStyleCnt="0"/>
      <dgm:spPr/>
    </dgm:pt>
    <dgm:pt modelId="{D9BECF3A-3DC6-4380-A552-346F03848A67}" type="pres">
      <dgm:prSet presAssocID="{CEE30B33-BDAA-4EDC-A013-40034BD71067}" presName="negArrow" presStyleCnt="0"/>
      <dgm:spPr/>
    </dgm:pt>
    <dgm:pt modelId="{2BC21FD0-16BF-4162-B8C7-5E1824B70F6D}" type="pres">
      <dgm:prSet presAssocID="{CEE30B33-BDAA-4EDC-A013-40034BD71067}" presName="backgroundArrow" presStyleLbl="node1" presStyleIdx="0" presStyleCnt="1" custLinFactNeighborX="1755" custLinFactNeighborY="2184"/>
      <dgm:spPr>
        <a:solidFill>
          <a:schemeClr val="accent4"/>
        </a:solidFill>
      </dgm:spPr>
    </dgm:pt>
  </dgm:ptLst>
  <dgm:cxnLst>
    <dgm:cxn modelId="{0D30B364-BF75-4100-9A87-87834A0ED8FD}" type="presOf" srcId="{CEE30B33-BDAA-4EDC-A013-40034BD71067}" destId="{A15F40A3-F6C1-471B-8C3F-D5B32A5D450E}" srcOrd="0" destOrd="0" presId="urn:microsoft.com/office/officeart/2005/8/layout/hProcess3"/>
    <dgm:cxn modelId="{ED05C78A-2E5C-4E5D-B48B-83F1D355EBEF}" type="presOf" srcId="{B1533B8E-BF30-4A2F-B3D8-6C3E97476C0F}" destId="{2D718259-BE50-499B-83A8-4FBF2638FF6B}" srcOrd="0" destOrd="0" presId="urn:microsoft.com/office/officeart/2005/8/layout/hProcess3"/>
    <dgm:cxn modelId="{99269231-09C5-41DD-A611-3988A00F4A9E}" srcId="{CEE30B33-BDAA-4EDC-A013-40034BD71067}" destId="{CA53495C-6E1D-4FE0-AEB5-ECA3294A21DF}" srcOrd="2" destOrd="0" parTransId="{D278D76B-B5CB-4E0C-9DED-ABB2FE515CB8}" sibTransId="{B3FDCEDF-A713-4E25-8D6F-51E45ACC2FCD}"/>
    <dgm:cxn modelId="{0D557614-6503-4559-9389-403D9312A42C}" type="presOf" srcId="{5C219C81-313C-4594-8C1F-47DAA46F0C8B}" destId="{2F9D6518-52B8-41D9-B1EA-0CD513FA8442}" srcOrd="0" destOrd="0" presId="urn:microsoft.com/office/officeart/2005/8/layout/hProcess3"/>
    <dgm:cxn modelId="{C1B43BC8-0D9E-40A5-B180-55681F3C0B7C}" srcId="{CEE30B33-BDAA-4EDC-A013-40034BD71067}" destId="{B1533B8E-BF30-4A2F-B3D8-6C3E97476C0F}" srcOrd="0" destOrd="0" parTransId="{A7CA5C86-1137-4544-8DDC-4C2DB1C32110}" sibTransId="{29F5000C-06A2-46D7-92EC-FFCBEE39C27B}"/>
    <dgm:cxn modelId="{979AE3B9-AE03-4481-9D92-C27DA64E509C}" type="presOf" srcId="{CA53495C-6E1D-4FE0-AEB5-ECA3294A21DF}" destId="{C60EDDCD-95AA-4DF5-8A3A-82837873E1D0}" srcOrd="0" destOrd="0" presId="urn:microsoft.com/office/officeart/2005/8/layout/hProcess3"/>
    <dgm:cxn modelId="{6FC1546F-7104-4893-8646-A03E55F692DA}" srcId="{CEE30B33-BDAA-4EDC-A013-40034BD71067}" destId="{5C219C81-313C-4594-8C1F-47DAA46F0C8B}" srcOrd="1" destOrd="0" parTransId="{AE9244F8-A62F-44D9-8304-589D1B4CBBCC}" sibTransId="{05457FAC-9750-4037-8B59-9716E61F7FE2}"/>
    <dgm:cxn modelId="{3FB7EF6B-F3F1-469E-91AF-00DBC3BF0A8F}" type="presParOf" srcId="{A15F40A3-F6C1-471B-8C3F-D5B32A5D450E}" destId="{E92107E9-38EA-4134-A335-3D17D44A6448}" srcOrd="0" destOrd="0" presId="urn:microsoft.com/office/officeart/2005/8/layout/hProcess3"/>
    <dgm:cxn modelId="{D5C9AFF4-0A9A-462B-8602-4D7B54CFA83B}" type="presParOf" srcId="{A15F40A3-F6C1-471B-8C3F-D5B32A5D450E}" destId="{8EF420D0-4DD7-4AE2-8757-FA517A12DB41}" srcOrd="1" destOrd="0" presId="urn:microsoft.com/office/officeart/2005/8/layout/hProcess3"/>
    <dgm:cxn modelId="{2B662046-B3E2-497D-971C-E5B9702502AC}" type="presParOf" srcId="{8EF420D0-4DD7-4AE2-8757-FA517A12DB41}" destId="{37200A9C-1D2A-4CA0-91DE-0266443F3DD4}" srcOrd="0" destOrd="0" presId="urn:microsoft.com/office/officeart/2005/8/layout/hProcess3"/>
    <dgm:cxn modelId="{FE07BC26-3449-45F2-87B5-CAE3BD192769}" type="presParOf" srcId="{8EF420D0-4DD7-4AE2-8757-FA517A12DB41}" destId="{4799490D-3800-41AE-BDD2-00B232FADF39}" srcOrd="1" destOrd="0" presId="urn:microsoft.com/office/officeart/2005/8/layout/hProcess3"/>
    <dgm:cxn modelId="{E8021571-016C-49E7-89FD-AFEAA9CF2270}" type="presParOf" srcId="{4799490D-3800-41AE-BDD2-00B232FADF39}" destId="{EBCFC42F-88DB-4AE2-A370-736D6632CBF2}" srcOrd="0" destOrd="0" presId="urn:microsoft.com/office/officeart/2005/8/layout/hProcess3"/>
    <dgm:cxn modelId="{578E6A06-0692-4F26-9272-8AC617F2CE8B}" type="presParOf" srcId="{4799490D-3800-41AE-BDD2-00B232FADF39}" destId="{2D718259-BE50-499B-83A8-4FBF2638FF6B}" srcOrd="1" destOrd="0" presId="urn:microsoft.com/office/officeart/2005/8/layout/hProcess3"/>
    <dgm:cxn modelId="{48E011E7-7123-42B5-91FB-66D28F0897B9}" type="presParOf" srcId="{4799490D-3800-41AE-BDD2-00B232FADF39}" destId="{31FEE70D-8A39-426A-B406-A599BC5F0FB6}" srcOrd="2" destOrd="0" presId="urn:microsoft.com/office/officeart/2005/8/layout/hProcess3"/>
    <dgm:cxn modelId="{70438C98-FEAA-427A-BDDF-E4D31F3C5A18}" type="presParOf" srcId="{4799490D-3800-41AE-BDD2-00B232FADF39}" destId="{0E2CDCDB-38B1-403D-A5E9-145E4C7ADC46}" srcOrd="3" destOrd="0" presId="urn:microsoft.com/office/officeart/2005/8/layout/hProcess3"/>
    <dgm:cxn modelId="{256E3D1A-6FF0-4DF1-8F59-782FC70BDB7D}" type="presParOf" srcId="{8EF420D0-4DD7-4AE2-8757-FA517A12DB41}" destId="{B556C2DA-D0FD-4EDE-83D8-F372F3A4B83E}" srcOrd="2" destOrd="0" presId="urn:microsoft.com/office/officeart/2005/8/layout/hProcess3"/>
    <dgm:cxn modelId="{F095F688-AB7C-48E3-A894-EDA4895B8E30}" type="presParOf" srcId="{8EF420D0-4DD7-4AE2-8757-FA517A12DB41}" destId="{5E125D27-AC4A-4864-9CD4-4EC578F6725D}" srcOrd="3" destOrd="0" presId="urn:microsoft.com/office/officeart/2005/8/layout/hProcess3"/>
    <dgm:cxn modelId="{CDCA48E2-59AB-4A5E-8E98-4D714F0D0CD8}" type="presParOf" srcId="{5E125D27-AC4A-4864-9CD4-4EC578F6725D}" destId="{322C7F91-1995-430B-97CC-84A9F8A35CF3}" srcOrd="0" destOrd="0" presId="urn:microsoft.com/office/officeart/2005/8/layout/hProcess3"/>
    <dgm:cxn modelId="{C3B5CF2D-737D-425C-BD71-2A9A33A481C6}" type="presParOf" srcId="{5E125D27-AC4A-4864-9CD4-4EC578F6725D}" destId="{2F9D6518-52B8-41D9-B1EA-0CD513FA8442}" srcOrd="1" destOrd="0" presId="urn:microsoft.com/office/officeart/2005/8/layout/hProcess3"/>
    <dgm:cxn modelId="{983DA1E8-FA84-4C89-AFEB-96F4622900D8}" type="presParOf" srcId="{5E125D27-AC4A-4864-9CD4-4EC578F6725D}" destId="{56534468-6122-4BB7-A8B4-52F4F4B1CFB8}" srcOrd="2" destOrd="0" presId="urn:microsoft.com/office/officeart/2005/8/layout/hProcess3"/>
    <dgm:cxn modelId="{E2528C2C-C60E-4BD6-AA89-9D7B3890331C}" type="presParOf" srcId="{5E125D27-AC4A-4864-9CD4-4EC578F6725D}" destId="{EAD1FE53-8B8E-4496-99BD-C427C526A94C}" srcOrd="3" destOrd="0" presId="urn:microsoft.com/office/officeart/2005/8/layout/hProcess3"/>
    <dgm:cxn modelId="{BBA9551B-1CD8-4B3B-B67F-0D6FDD8ACC70}" type="presParOf" srcId="{8EF420D0-4DD7-4AE2-8757-FA517A12DB41}" destId="{B425AFBB-EC42-46D8-912D-546D8DB06582}" srcOrd="4" destOrd="0" presId="urn:microsoft.com/office/officeart/2005/8/layout/hProcess3"/>
    <dgm:cxn modelId="{2F3BA393-35EE-4761-9165-3F928AC0C7CC}" type="presParOf" srcId="{8EF420D0-4DD7-4AE2-8757-FA517A12DB41}" destId="{CDA54CAD-9AE9-4711-8F0F-FA08F1168BCE}" srcOrd="5" destOrd="0" presId="urn:microsoft.com/office/officeart/2005/8/layout/hProcess3"/>
    <dgm:cxn modelId="{838EC011-C309-4724-93F3-AA4C17CBCB39}" type="presParOf" srcId="{CDA54CAD-9AE9-4711-8F0F-FA08F1168BCE}" destId="{3052B25E-7044-4674-9E29-A8BB1E051CCE}" srcOrd="0" destOrd="0" presId="urn:microsoft.com/office/officeart/2005/8/layout/hProcess3"/>
    <dgm:cxn modelId="{F06606DC-59D5-4E30-8169-795C0F7E156E}" type="presParOf" srcId="{CDA54CAD-9AE9-4711-8F0F-FA08F1168BCE}" destId="{C60EDDCD-95AA-4DF5-8A3A-82837873E1D0}" srcOrd="1" destOrd="0" presId="urn:microsoft.com/office/officeart/2005/8/layout/hProcess3"/>
    <dgm:cxn modelId="{A856009A-C80F-4327-88D9-F34F8A095637}" type="presParOf" srcId="{CDA54CAD-9AE9-4711-8F0F-FA08F1168BCE}" destId="{E5738FB6-68C3-4311-A462-631259D9C6E7}" srcOrd="2" destOrd="0" presId="urn:microsoft.com/office/officeart/2005/8/layout/hProcess3"/>
    <dgm:cxn modelId="{AE6B289D-0479-4F93-A751-E2D510077777}" type="presParOf" srcId="{CDA54CAD-9AE9-4711-8F0F-FA08F1168BCE}" destId="{0A3F6873-9B8C-48D6-82D6-A6F5152CB299}" srcOrd="3" destOrd="0" presId="urn:microsoft.com/office/officeart/2005/8/layout/hProcess3"/>
    <dgm:cxn modelId="{E634228F-36D1-4FBA-BB70-E4DC1EEF23B9}" type="presParOf" srcId="{8EF420D0-4DD7-4AE2-8757-FA517A12DB41}" destId="{2EBA1307-93B6-4DB6-9378-43E168BCE0B4}" srcOrd="6" destOrd="0" presId="urn:microsoft.com/office/officeart/2005/8/layout/hProcess3"/>
    <dgm:cxn modelId="{5062311D-BE77-4D0B-B5DB-29A0CB2F0559}" type="presParOf" srcId="{8EF420D0-4DD7-4AE2-8757-FA517A12DB41}" destId="{D9BECF3A-3DC6-4380-A552-346F03848A67}" srcOrd="7" destOrd="0" presId="urn:microsoft.com/office/officeart/2005/8/layout/hProcess3"/>
    <dgm:cxn modelId="{1C2CF97F-D45F-45AE-8F27-5959FA643897}" type="presParOf" srcId="{8EF420D0-4DD7-4AE2-8757-FA517A12DB41}" destId="{2BC21FD0-16BF-4162-B8C7-5E1824B70F6D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C43C4D0-01DD-4A9A-9F91-7FB2CD979467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1A75CE18-2BD2-477A-8A6B-FE3F88E17AAF}">
      <dgm:prSet phldrT="[Texto]" custT="1"/>
      <dgm:spPr/>
      <dgm:t>
        <a:bodyPr/>
        <a:lstStyle/>
        <a:p>
          <a:r>
            <a:rPr lang="es-EC" sz="24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Métodos de Dosificación</a:t>
          </a:r>
          <a:endParaRPr lang="es-EC" sz="24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737EB3FE-984D-480D-B7B3-0EF868D96533}" type="parTrans" cxnId="{DBBE50A0-6B5F-48C3-B4B7-340D3B7F410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80ADF87A-5231-47B0-9B94-83A8427FC6E7}" type="sibTrans" cxnId="{DBBE50A0-6B5F-48C3-B4B7-340D3B7F410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84BE8C26-C499-44CD-9342-04116256A23C}">
      <dgm:prSet phldrT="[Texto]" custT="1"/>
      <dgm:spPr/>
      <dgm:t>
        <a:bodyPr/>
        <a:lstStyle/>
        <a:p>
          <a:r>
            <a:rPr lang="es-EC" sz="24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M. Fuller</a:t>
          </a:r>
          <a:endParaRPr lang="es-EC" sz="24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53D1B5CD-289A-45D3-84B7-4CE109BD1194}" type="parTrans" cxnId="{1425151A-7758-4652-A2D5-724B39C3A1B0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092BC35F-5A01-4DA6-9CC3-8FA6F01C9246}" type="sibTrans" cxnId="{1425151A-7758-4652-A2D5-724B39C3A1B0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8EC8F799-6E11-4D70-8FDE-94FF1DF12EB5}">
      <dgm:prSet phldrT="[Texto]" custT="1"/>
      <dgm:spPr/>
      <dgm:t>
        <a:bodyPr/>
        <a:lstStyle/>
        <a:p>
          <a:r>
            <a:rPr lang="es-EC" sz="24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M. Bolomey</a:t>
          </a:r>
          <a:endParaRPr lang="es-EC" sz="24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8BD5C02E-1286-458A-891D-817CC82A3C39}" type="parTrans" cxnId="{D5FF8D01-C7F4-4026-A055-A4DDA7B167CC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5E3F219E-2A48-4F75-B170-9274FD9637E7}" type="sibTrans" cxnId="{D5FF8D01-C7F4-4026-A055-A4DDA7B167CC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54E20AAD-7947-4837-B11F-EC96503729E5}">
      <dgm:prSet phldrT="[Texto]" custT="1"/>
      <dgm:spPr/>
      <dgm:t>
        <a:bodyPr/>
        <a:lstStyle/>
        <a:p>
          <a:r>
            <a:rPr lang="es-EC" sz="24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M. Faury</a:t>
          </a:r>
          <a:endParaRPr lang="es-EC" sz="24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4B83AD94-E592-4882-A255-EDA5B654BCF2}" type="parTrans" cxnId="{858814EF-3C12-45A0-9A78-A1EF1D3E482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8690D4AA-82D9-4C5C-9D6E-FE26DF7FCA1A}" type="sibTrans" cxnId="{858814EF-3C12-45A0-9A78-A1EF1D3E482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0598E118-EF69-407F-91C9-C95824B8D7C2}">
      <dgm:prSet custT="1"/>
      <dgm:spPr/>
      <dgm:t>
        <a:bodyPr/>
        <a:lstStyle/>
        <a:p>
          <a:r>
            <a:rPr lang="es-EC" sz="24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M. La Peña</a:t>
          </a:r>
          <a:endParaRPr lang="es-EC" sz="24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C43D7D97-762D-4FD7-A38E-235BFAED676C}" type="parTrans" cxnId="{F934E109-622C-459F-B59B-E89F154D98D6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3E4DC0F9-7337-4D1A-99F1-A65A23F73931}" type="sibTrans" cxnId="{F934E109-622C-459F-B59B-E89F154D98D6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EEBCDF53-4347-4050-A9E7-B5A8193EEA6E}">
      <dgm:prSet custT="1"/>
      <dgm:spPr/>
      <dgm:t>
        <a:bodyPr/>
        <a:lstStyle/>
        <a:p>
          <a:r>
            <a:rPr lang="es-EC" sz="24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A.C.I</a:t>
          </a:r>
          <a:endParaRPr lang="es-EC" sz="24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98B3DCE8-5FEF-4A79-93E7-950951C8C986}" type="parTrans" cxnId="{B72249BD-C662-47CC-BAB0-161004ADE712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4C7C68B6-FFC4-48FF-81E7-89D760831E8A}" type="sibTrans" cxnId="{B72249BD-C662-47CC-BAB0-161004ADE712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5CC60027-95C8-42ED-8716-9629303FC93B}" type="pres">
      <dgm:prSet presAssocID="{7C43C4D0-01DD-4A9A-9F91-7FB2CD97946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460195B2-86D0-464B-A5F6-6BC34113377A}" type="pres">
      <dgm:prSet presAssocID="{1A75CE18-2BD2-477A-8A6B-FE3F88E17AAF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8FA88D3D-95E1-4530-9657-B86E1BAE339A}" type="pres">
      <dgm:prSet presAssocID="{1A75CE18-2BD2-477A-8A6B-FE3F88E17AAF}" presName="rootComposite1" presStyleCnt="0"/>
      <dgm:spPr/>
      <dgm:t>
        <a:bodyPr/>
        <a:lstStyle/>
        <a:p>
          <a:endParaRPr lang="es-EC"/>
        </a:p>
      </dgm:t>
    </dgm:pt>
    <dgm:pt modelId="{C26CC242-DA24-49CD-B502-3FACFC49D02B}" type="pres">
      <dgm:prSet presAssocID="{1A75CE18-2BD2-477A-8A6B-FE3F88E17AAF}" presName="rootText1" presStyleLbl="node0" presStyleIdx="0" presStyleCnt="1" custScaleX="19770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4E46C4E-7A53-4B79-8A37-9A1085207ED6}" type="pres">
      <dgm:prSet presAssocID="{1A75CE18-2BD2-477A-8A6B-FE3F88E17AAF}" presName="rootConnector1" presStyleLbl="node1" presStyleIdx="0" presStyleCnt="0"/>
      <dgm:spPr/>
      <dgm:t>
        <a:bodyPr/>
        <a:lstStyle/>
        <a:p>
          <a:endParaRPr lang="es-EC"/>
        </a:p>
      </dgm:t>
    </dgm:pt>
    <dgm:pt modelId="{63EDB3CB-A8D3-4C54-A626-FD1E14165A71}" type="pres">
      <dgm:prSet presAssocID="{1A75CE18-2BD2-477A-8A6B-FE3F88E17AAF}" presName="hierChild2" presStyleCnt="0"/>
      <dgm:spPr/>
      <dgm:t>
        <a:bodyPr/>
        <a:lstStyle/>
        <a:p>
          <a:endParaRPr lang="es-EC"/>
        </a:p>
      </dgm:t>
    </dgm:pt>
    <dgm:pt modelId="{547FE56D-B6FC-424D-A090-68D1F0470986}" type="pres">
      <dgm:prSet presAssocID="{53D1B5CD-289A-45D3-84B7-4CE109BD1194}" presName="Name37" presStyleLbl="parChTrans1D2" presStyleIdx="0" presStyleCnt="5"/>
      <dgm:spPr/>
      <dgm:t>
        <a:bodyPr/>
        <a:lstStyle/>
        <a:p>
          <a:endParaRPr lang="es-EC"/>
        </a:p>
      </dgm:t>
    </dgm:pt>
    <dgm:pt modelId="{B6BACC42-0C36-4298-B2B6-F913DFCA7C44}" type="pres">
      <dgm:prSet presAssocID="{84BE8C26-C499-44CD-9342-04116256A23C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E6EB26B9-3571-494A-B1F2-9F3815053491}" type="pres">
      <dgm:prSet presAssocID="{84BE8C26-C499-44CD-9342-04116256A23C}" presName="rootComposite" presStyleCnt="0"/>
      <dgm:spPr/>
      <dgm:t>
        <a:bodyPr/>
        <a:lstStyle/>
        <a:p>
          <a:endParaRPr lang="es-EC"/>
        </a:p>
      </dgm:t>
    </dgm:pt>
    <dgm:pt modelId="{C48F87F9-A291-4221-B74D-9C291E1324F9}" type="pres">
      <dgm:prSet presAssocID="{84BE8C26-C499-44CD-9342-04116256A23C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0779A5C-C694-4B8B-AA4B-160A1AD4C561}" type="pres">
      <dgm:prSet presAssocID="{84BE8C26-C499-44CD-9342-04116256A23C}" presName="rootConnector" presStyleLbl="node2" presStyleIdx="0" presStyleCnt="5"/>
      <dgm:spPr/>
      <dgm:t>
        <a:bodyPr/>
        <a:lstStyle/>
        <a:p>
          <a:endParaRPr lang="es-EC"/>
        </a:p>
      </dgm:t>
    </dgm:pt>
    <dgm:pt modelId="{D875BD7A-72B2-4E1A-9267-ABE39141EF6A}" type="pres">
      <dgm:prSet presAssocID="{84BE8C26-C499-44CD-9342-04116256A23C}" presName="hierChild4" presStyleCnt="0"/>
      <dgm:spPr/>
      <dgm:t>
        <a:bodyPr/>
        <a:lstStyle/>
        <a:p>
          <a:endParaRPr lang="es-EC"/>
        </a:p>
      </dgm:t>
    </dgm:pt>
    <dgm:pt modelId="{4439976C-1F73-47A9-B17D-3426541BE457}" type="pres">
      <dgm:prSet presAssocID="{84BE8C26-C499-44CD-9342-04116256A23C}" presName="hierChild5" presStyleCnt="0"/>
      <dgm:spPr/>
      <dgm:t>
        <a:bodyPr/>
        <a:lstStyle/>
        <a:p>
          <a:endParaRPr lang="es-EC"/>
        </a:p>
      </dgm:t>
    </dgm:pt>
    <dgm:pt modelId="{D8B0270D-730D-4572-A9EB-7DE011E7442F}" type="pres">
      <dgm:prSet presAssocID="{8BD5C02E-1286-458A-891D-817CC82A3C39}" presName="Name37" presStyleLbl="parChTrans1D2" presStyleIdx="1" presStyleCnt="5"/>
      <dgm:spPr/>
      <dgm:t>
        <a:bodyPr/>
        <a:lstStyle/>
        <a:p>
          <a:endParaRPr lang="es-EC"/>
        </a:p>
      </dgm:t>
    </dgm:pt>
    <dgm:pt modelId="{A495B013-0027-4E8E-843C-031646114605}" type="pres">
      <dgm:prSet presAssocID="{8EC8F799-6E11-4D70-8FDE-94FF1DF12EB5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7903B93E-6DA1-4C9B-A839-EE13C87ABCA3}" type="pres">
      <dgm:prSet presAssocID="{8EC8F799-6E11-4D70-8FDE-94FF1DF12EB5}" presName="rootComposite" presStyleCnt="0"/>
      <dgm:spPr/>
      <dgm:t>
        <a:bodyPr/>
        <a:lstStyle/>
        <a:p>
          <a:endParaRPr lang="es-EC"/>
        </a:p>
      </dgm:t>
    </dgm:pt>
    <dgm:pt modelId="{FBC879DB-01C4-40EA-A6A4-BB10375C3AA0}" type="pres">
      <dgm:prSet presAssocID="{8EC8F799-6E11-4D70-8FDE-94FF1DF12EB5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C1F23A7-2C12-4A7F-8043-88B37EE76059}" type="pres">
      <dgm:prSet presAssocID="{8EC8F799-6E11-4D70-8FDE-94FF1DF12EB5}" presName="rootConnector" presStyleLbl="node2" presStyleIdx="1" presStyleCnt="5"/>
      <dgm:spPr/>
      <dgm:t>
        <a:bodyPr/>
        <a:lstStyle/>
        <a:p>
          <a:endParaRPr lang="es-EC"/>
        </a:p>
      </dgm:t>
    </dgm:pt>
    <dgm:pt modelId="{B077C8A0-FE30-460B-9EA4-658C042FE9EE}" type="pres">
      <dgm:prSet presAssocID="{8EC8F799-6E11-4D70-8FDE-94FF1DF12EB5}" presName="hierChild4" presStyleCnt="0"/>
      <dgm:spPr/>
      <dgm:t>
        <a:bodyPr/>
        <a:lstStyle/>
        <a:p>
          <a:endParaRPr lang="es-EC"/>
        </a:p>
      </dgm:t>
    </dgm:pt>
    <dgm:pt modelId="{39FE34F7-5A19-410F-A679-DD6E791058DF}" type="pres">
      <dgm:prSet presAssocID="{8EC8F799-6E11-4D70-8FDE-94FF1DF12EB5}" presName="hierChild5" presStyleCnt="0"/>
      <dgm:spPr/>
      <dgm:t>
        <a:bodyPr/>
        <a:lstStyle/>
        <a:p>
          <a:endParaRPr lang="es-EC"/>
        </a:p>
      </dgm:t>
    </dgm:pt>
    <dgm:pt modelId="{B6D374AA-E6F3-445C-B7D1-F37FD9851B1D}" type="pres">
      <dgm:prSet presAssocID="{4B83AD94-E592-4882-A255-EDA5B654BCF2}" presName="Name37" presStyleLbl="parChTrans1D2" presStyleIdx="2" presStyleCnt="5"/>
      <dgm:spPr/>
      <dgm:t>
        <a:bodyPr/>
        <a:lstStyle/>
        <a:p>
          <a:endParaRPr lang="es-EC"/>
        </a:p>
      </dgm:t>
    </dgm:pt>
    <dgm:pt modelId="{D0C18361-32AF-4462-A375-D8F2874500CE}" type="pres">
      <dgm:prSet presAssocID="{54E20AAD-7947-4837-B11F-EC96503729E5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A9520C81-1F92-49D1-90AA-EA622C3E18CC}" type="pres">
      <dgm:prSet presAssocID="{54E20AAD-7947-4837-B11F-EC96503729E5}" presName="rootComposite" presStyleCnt="0"/>
      <dgm:spPr/>
      <dgm:t>
        <a:bodyPr/>
        <a:lstStyle/>
        <a:p>
          <a:endParaRPr lang="es-EC"/>
        </a:p>
      </dgm:t>
    </dgm:pt>
    <dgm:pt modelId="{685856A6-DF54-48C7-9076-B2B1797627E0}" type="pres">
      <dgm:prSet presAssocID="{54E20AAD-7947-4837-B11F-EC96503729E5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89AE46E-FE2C-41FB-9B2C-8A85603D0E59}" type="pres">
      <dgm:prSet presAssocID="{54E20AAD-7947-4837-B11F-EC96503729E5}" presName="rootConnector" presStyleLbl="node2" presStyleIdx="2" presStyleCnt="5"/>
      <dgm:spPr/>
      <dgm:t>
        <a:bodyPr/>
        <a:lstStyle/>
        <a:p>
          <a:endParaRPr lang="es-EC"/>
        </a:p>
      </dgm:t>
    </dgm:pt>
    <dgm:pt modelId="{70EDA230-A62E-4CB6-ADB3-4462DC475921}" type="pres">
      <dgm:prSet presAssocID="{54E20AAD-7947-4837-B11F-EC96503729E5}" presName="hierChild4" presStyleCnt="0"/>
      <dgm:spPr/>
      <dgm:t>
        <a:bodyPr/>
        <a:lstStyle/>
        <a:p>
          <a:endParaRPr lang="es-EC"/>
        </a:p>
      </dgm:t>
    </dgm:pt>
    <dgm:pt modelId="{6AFFF518-8C7E-45E4-A951-33E992082D79}" type="pres">
      <dgm:prSet presAssocID="{54E20AAD-7947-4837-B11F-EC96503729E5}" presName="hierChild5" presStyleCnt="0"/>
      <dgm:spPr/>
      <dgm:t>
        <a:bodyPr/>
        <a:lstStyle/>
        <a:p>
          <a:endParaRPr lang="es-EC"/>
        </a:p>
      </dgm:t>
    </dgm:pt>
    <dgm:pt modelId="{1F28852D-D649-46B5-9C90-5E350EDB6CD2}" type="pres">
      <dgm:prSet presAssocID="{C43D7D97-762D-4FD7-A38E-235BFAED676C}" presName="Name37" presStyleLbl="parChTrans1D2" presStyleIdx="3" presStyleCnt="5"/>
      <dgm:spPr/>
      <dgm:t>
        <a:bodyPr/>
        <a:lstStyle/>
        <a:p>
          <a:endParaRPr lang="es-EC"/>
        </a:p>
      </dgm:t>
    </dgm:pt>
    <dgm:pt modelId="{7ECF0C7E-EE5F-4AEB-BEFE-EE8315E8A342}" type="pres">
      <dgm:prSet presAssocID="{0598E118-EF69-407F-91C9-C95824B8D7C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B372DC28-A57C-4199-A574-5DDB891DDBF5}" type="pres">
      <dgm:prSet presAssocID="{0598E118-EF69-407F-91C9-C95824B8D7C2}" presName="rootComposite" presStyleCnt="0"/>
      <dgm:spPr/>
      <dgm:t>
        <a:bodyPr/>
        <a:lstStyle/>
        <a:p>
          <a:endParaRPr lang="es-EC"/>
        </a:p>
      </dgm:t>
    </dgm:pt>
    <dgm:pt modelId="{2419F099-C296-45A3-AD74-6E7EA0C479D3}" type="pres">
      <dgm:prSet presAssocID="{0598E118-EF69-407F-91C9-C95824B8D7C2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2281FC8-B83C-46D7-A1D9-09FEEBD298CD}" type="pres">
      <dgm:prSet presAssocID="{0598E118-EF69-407F-91C9-C95824B8D7C2}" presName="rootConnector" presStyleLbl="node2" presStyleIdx="3" presStyleCnt="5"/>
      <dgm:spPr/>
      <dgm:t>
        <a:bodyPr/>
        <a:lstStyle/>
        <a:p>
          <a:endParaRPr lang="es-EC"/>
        </a:p>
      </dgm:t>
    </dgm:pt>
    <dgm:pt modelId="{3DC2CBDF-7E68-488F-B34D-B00083D795B4}" type="pres">
      <dgm:prSet presAssocID="{0598E118-EF69-407F-91C9-C95824B8D7C2}" presName="hierChild4" presStyleCnt="0"/>
      <dgm:spPr/>
      <dgm:t>
        <a:bodyPr/>
        <a:lstStyle/>
        <a:p>
          <a:endParaRPr lang="es-EC"/>
        </a:p>
      </dgm:t>
    </dgm:pt>
    <dgm:pt modelId="{E1CE6E82-2511-4B7E-803C-D101E8A0C9EB}" type="pres">
      <dgm:prSet presAssocID="{0598E118-EF69-407F-91C9-C95824B8D7C2}" presName="hierChild5" presStyleCnt="0"/>
      <dgm:spPr/>
      <dgm:t>
        <a:bodyPr/>
        <a:lstStyle/>
        <a:p>
          <a:endParaRPr lang="es-EC"/>
        </a:p>
      </dgm:t>
    </dgm:pt>
    <dgm:pt modelId="{C9DEB0CB-501F-48AC-8E6C-BE63E413B679}" type="pres">
      <dgm:prSet presAssocID="{98B3DCE8-5FEF-4A79-93E7-950951C8C986}" presName="Name37" presStyleLbl="parChTrans1D2" presStyleIdx="4" presStyleCnt="5"/>
      <dgm:spPr/>
      <dgm:t>
        <a:bodyPr/>
        <a:lstStyle/>
        <a:p>
          <a:endParaRPr lang="es-EC"/>
        </a:p>
      </dgm:t>
    </dgm:pt>
    <dgm:pt modelId="{FD66391A-25CC-404C-891D-6D183D6D0066}" type="pres">
      <dgm:prSet presAssocID="{EEBCDF53-4347-4050-A9E7-B5A8193EEA6E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7FF5D64F-0336-432A-9D5A-30573BCEB68E}" type="pres">
      <dgm:prSet presAssocID="{EEBCDF53-4347-4050-A9E7-B5A8193EEA6E}" presName="rootComposite" presStyleCnt="0"/>
      <dgm:spPr/>
      <dgm:t>
        <a:bodyPr/>
        <a:lstStyle/>
        <a:p>
          <a:endParaRPr lang="es-EC"/>
        </a:p>
      </dgm:t>
    </dgm:pt>
    <dgm:pt modelId="{04105C70-86CC-48E5-B289-A81F1EAB4124}" type="pres">
      <dgm:prSet presAssocID="{EEBCDF53-4347-4050-A9E7-B5A8193EEA6E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12DB2F8-A0B4-4796-800F-BB982B5DE17E}" type="pres">
      <dgm:prSet presAssocID="{EEBCDF53-4347-4050-A9E7-B5A8193EEA6E}" presName="rootConnector" presStyleLbl="node2" presStyleIdx="4" presStyleCnt="5"/>
      <dgm:spPr/>
      <dgm:t>
        <a:bodyPr/>
        <a:lstStyle/>
        <a:p>
          <a:endParaRPr lang="es-EC"/>
        </a:p>
      </dgm:t>
    </dgm:pt>
    <dgm:pt modelId="{40DB18B2-5C75-4D1F-8C2E-D4990114CF98}" type="pres">
      <dgm:prSet presAssocID="{EEBCDF53-4347-4050-A9E7-B5A8193EEA6E}" presName="hierChild4" presStyleCnt="0"/>
      <dgm:spPr/>
      <dgm:t>
        <a:bodyPr/>
        <a:lstStyle/>
        <a:p>
          <a:endParaRPr lang="es-EC"/>
        </a:p>
      </dgm:t>
    </dgm:pt>
    <dgm:pt modelId="{0D207EBA-4283-46EE-80AB-AAAE364136E6}" type="pres">
      <dgm:prSet presAssocID="{EEBCDF53-4347-4050-A9E7-B5A8193EEA6E}" presName="hierChild5" presStyleCnt="0"/>
      <dgm:spPr/>
      <dgm:t>
        <a:bodyPr/>
        <a:lstStyle/>
        <a:p>
          <a:endParaRPr lang="es-EC"/>
        </a:p>
      </dgm:t>
    </dgm:pt>
    <dgm:pt modelId="{F8D22DBD-CA8B-42F1-B470-D522DA9A06EB}" type="pres">
      <dgm:prSet presAssocID="{1A75CE18-2BD2-477A-8A6B-FE3F88E17AAF}" presName="hierChild3" presStyleCnt="0"/>
      <dgm:spPr/>
      <dgm:t>
        <a:bodyPr/>
        <a:lstStyle/>
        <a:p>
          <a:endParaRPr lang="es-EC"/>
        </a:p>
      </dgm:t>
    </dgm:pt>
  </dgm:ptLst>
  <dgm:cxnLst>
    <dgm:cxn modelId="{0D37728F-BF3A-4106-8B20-BA0C72DB52D7}" type="presOf" srcId="{54E20AAD-7947-4837-B11F-EC96503729E5}" destId="{989AE46E-FE2C-41FB-9B2C-8A85603D0E59}" srcOrd="1" destOrd="0" presId="urn:microsoft.com/office/officeart/2005/8/layout/orgChart1"/>
    <dgm:cxn modelId="{F934E109-622C-459F-B59B-E89F154D98D6}" srcId="{1A75CE18-2BD2-477A-8A6B-FE3F88E17AAF}" destId="{0598E118-EF69-407F-91C9-C95824B8D7C2}" srcOrd="3" destOrd="0" parTransId="{C43D7D97-762D-4FD7-A38E-235BFAED676C}" sibTransId="{3E4DC0F9-7337-4D1A-99F1-A65A23F73931}"/>
    <dgm:cxn modelId="{4B70B949-6430-4D5A-B415-D625160A5622}" type="presOf" srcId="{1A75CE18-2BD2-477A-8A6B-FE3F88E17AAF}" destId="{84E46C4E-7A53-4B79-8A37-9A1085207ED6}" srcOrd="1" destOrd="0" presId="urn:microsoft.com/office/officeart/2005/8/layout/orgChart1"/>
    <dgm:cxn modelId="{D5FF8D01-C7F4-4026-A055-A4DDA7B167CC}" srcId="{1A75CE18-2BD2-477A-8A6B-FE3F88E17AAF}" destId="{8EC8F799-6E11-4D70-8FDE-94FF1DF12EB5}" srcOrd="1" destOrd="0" parTransId="{8BD5C02E-1286-458A-891D-817CC82A3C39}" sibTransId="{5E3F219E-2A48-4F75-B170-9274FD9637E7}"/>
    <dgm:cxn modelId="{BBD9CC33-80E4-47A4-B906-882BF192EAAB}" type="presOf" srcId="{EEBCDF53-4347-4050-A9E7-B5A8193EEA6E}" destId="{04105C70-86CC-48E5-B289-A81F1EAB4124}" srcOrd="0" destOrd="0" presId="urn:microsoft.com/office/officeart/2005/8/layout/orgChart1"/>
    <dgm:cxn modelId="{117598A4-2505-4763-9339-64F51339BB7B}" type="presOf" srcId="{7C43C4D0-01DD-4A9A-9F91-7FB2CD979467}" destId="{5CC60027-95C8-42ED-8716-9629303FC93B}" srcOrd="0" destOrd="0" presId="urn:microsoft.com/office/officeart/2005/8/layout/orgChart1"/>
    <dgm:cxn modelId="{C9A5AA07-9B9D-47D5-83DA-F563C6957799}" type="presOf" srcId="{1A75CE18-2BD2-477A-8A6B-FE3F88E17AAF}" destId="{C26CC242-DA24-49CD-B502-3FACFC49D02B}" srcOrd="0" destOrd="0" presId="urn:microsoft.com/office/officeart/2005/8/layout/orgChart1"/>
    <dgm:cxn modelId="{F8C6246B-EB3A-46C0-8F2F-C6890AA939A7}" type="presOf" srcId="{84BE8C26-C499-44CD-9342-04116256A23C}" destId="{F0779A5C-C694-4B8B-AA4B-160A1AD4C561}" srcOrd="1" destOrd="0" presId="urn:microsoft.com/office/officeart/2005/8/layout/orgChart1"/>
    <dgm:cxn modelId="{4A8C0040-4274-4BE3-BD08-43786AC5C7E1}" type="presOf" srcId="{53D1B5CD-289A-45D3-84B7-4CE109BD1194}" destId="{547FE56D-B6FC-424D-A090-68D1F0470986}" srcOrd="0" destOrd="0" presId="urn:microsoft.com/office/officeart/2005/8/layout/orgChart1"/>
    <dgm:cxn modelId="{0213D3DA-B846-4F7F-9FB2-9677295C2810}" type="presOf" srcId="{EEBCDF53-4347-4050-A9E7-B5A8193EEA6E}" destId="{A12DB2F8-A0B4-4796-800F-BB982B5DE17E}" srcOrd="1" destOrd="0" presId="urn:microsoft.com/office/officeart/2005/8/layout/orgChart1"/>
    <dgm:cxn modelId="{93B58EB9-E9C3-4F71-8523-1BF07B24B7F1}" type="presOf" srcId="{0598E118-EF69-407F-91C9-C95824B8D7C2}" destId="{2419F099-C296-45A3-AD74-6E7EA0C479D3}" srcOrd="0" destOrd="0" presId="urn:microsoft.com/office/officeart/2005/8/layout/orgChart1"/>
    <dgm:cxn modelId="{3E6422CF-AEBF-4145-80EF-E76AB17A6ACC}" type="presOf" srcId="{98B3DCE8-5FEF-4A79-93E7-950951C8C986}" destId="{C9DEB0CB-501F-48AC-8E6C-BE63E413B679}" srcOrd="0" destOrd="0" presId="urn:microsoft.com/office/officeart/2005/8/layout/orgChart1"/>
    <dgm:cxn modelId="{606B4C6E-D890-44C0-9C68-870A37EC3B20}" type="presOf" srcId="{4B83AD94-E592-4882-A255-EDA5B654BCF2}" destId="{B6D374AA-E6F3-445C-B7D1-F37FD9851B1D}" srcOrd="0" destOrd="0" presId="urn:microsoft.com/office/officeart/2005/8/layout/orgChart1"/>
    <dgm:cxn modelId="{4163FA85-D227-4AF9-8E21-56963DA77561}" type="presOf" srcId="{0598E118-EF69-407F-91C9-C95824B8D7C2}" destId="{02281FC8-B83C-46D7-A1D9-09FEEBD298CD}" srcOrd="1" destOrd="0" presId="urn:microsoft.com/office/officeart/2005/8/layout/orgChart1"/>
    <dgm:cxn modelId="{DBBE50A0-6B5F-48C3-B4B7-340D3B7F410A}" srcId="{7C43C4D0-01DD-4A9A-9F91-7FB2CD979467}" destId="{1A75CE18-2BD2-477A-8A6B-FE3F88E17AAF}" srcOrd="0" destOrd="0" parTransId="{737EB3FE-984D-480D-B7B3-0EF868D96533}" sibTransId="{80ADF87A-5231-47B0-9B94-83A8427FC6E7}"/>
    <dgm:cxn modelId="{CE918919-61F9-4B99-8D47-1CE7F73E5D93}" type="presOf" srcId="{84BE8C26-C499-44CD-9342-04116256A23C}" destId="{C48F87F9-A291-4221-B74D-9C291E1324F9}" srcOrd="0" destOrd="0" presId="urn:microsoft.com/office/officeart/2005/8/layout/orgChart1"/>
    <dgm:cxn modelId="{5E6B63F9-5949-40E5-98F3-5FADF107EC4B}" type="presOf" srcId="{8EC8F799-6E11-4D70-8FDE-94FF1DF12EB5}" destId="{AC1F23A7-2C12-4A7F-8043-88B37EE76059}" srcOrd="1" destOrd="0" presId="urn:microsoft.com/office/officeart/2005/8/layout/orgChart1"/>
    <dgm:cxn modelId="{124BEB2A-D3CB-4A5B-B5C7-088F4B71D151}" type="presOf" srcId="{54E20AAD-7947-4837-B11F-EC96503729E5}" destId="{685856A6-DF54-48C7-9076-B2B1797627E0}" srcOrd="0" destOrd="0" presId="urn:microsoft.com/office/officeart/2005/8/layout/orgChart1"/>
    <dgm:cxn modelId="{B72249BD-C662-47CC-BAB0-161004ADE712}" srcId="{1A75CE18-2BD2-477A-8A6B-FE3F88E17AAF}" destId="{EEBCDF53-4347-4050-A9E7-B5A8193EEA6E}" srcOrd="4" destOrd="0" parTransId="{98B3DCE8-5FEF-4A79-93E7-950951C8C986}" sibTransId="{4C7C68B6-FFC4-48FF-81E7-89D760831E8A}"/>
    <dgm:cxn modelId="{30F244E3-2D59-43E0-AEFB-B7B67695547C}" type="presOf" srcId="{8EC8F799-6E11-4D70-8FDE-94FF1DF12EB5}" destId="{FBC879DB-01C4-40EA-A6A4-BB10375C3AA0}" srcOrd="0" destOrd="0" presId="urn:microsoft.com/office/officeart/2005/8/layout/orgChart1"/>
    <dgm:cxn modelId="{858814EF-3C12-45A0-9A78-A1EF1D3E482A}" srcId="{1A75CE18-2BD2-477A-8A6B-FE3F88E17AAF}" destId="{54E20AAD-7947-4837-B11F-EC96503729E5}" srcOrd="2" destOrd="0" parTransId="{4B83AD94-E592-4882-A255-EDA5B654BCF2}" sibTransId="{8690D4AA-82D9-4C5C-9D6E-FE26DF7FCA1A}"/>
    <dgm:cxn modelId="{7BABDBFB-C3CA-4A99-82C1-3A7D79F0301E}" type="presOf" srcId="{8BD5C02E-1286-458A-891D-817CC82A3C39}" destId="{D8B0270D-730D-4572-A9EB-7DE011E7442F}" srcOrd="0" destOrd="0" presId="urn:microsoft.com/office/officeart/2005/8/layout/orgChart1"/>
    <dgm:cxn modelId="{101EDDC5-C3DC-495D-B584-827CB7C15785}" type="presOf" srcId="{C43D7D97-762D-4FD7-A38E-235BFAED676C}" destId="{1F28852D-D649-46B5-9C90-5E350EDB6CD2}" srcOrd="0" destOrd="0" presId="urn:microsoft.com/office/officeart/2005/8/layout/orgChart1"/>
    <dgm:cxn modelId="{1425151A-7758-4652-A2D5-724B39C3A1B0}" srcId="{1A75CE18-2BD2-477A-8A6B-FE3F88E17AAF}" destId="{84BE8C26-C499-44CD-9342-04116256A23C}" srcOrd="0" destOrd="0" parTransId="{53D1B5CD-289A-45D3-84B7-4CE109BD1194}" sibTransId="{092BC35F-5A01-4DA6-9CC3-8FA6F01C9246}"/>
    <dgm:cxn modelId="{9A9F59A1-C87D-4CA0-A4DC-E6478D4C67C3}" type="presParOf" srcId="{5CC60027-95C8-42ED-8716-9629303FC93B}" destId="{460195B2-86D0-464B-A5F6-6BC34113377A}" srcOrd="0" destOrd="0" presId="urn:microsoft.com/office/officeart/2005/8/layout/orgChart1"/>
    <dgm:cxn modelId="{77DFCEEF-C33E-422D-AA5C-02AAA16576CE}" type="presParOf" srcId="{460195B2-86D0-464B-A5F6-6BC34113377A}" destId="{8FA88D3D-95E1-4530-9657-B86E1BAE339A}" srcOrd="0" destOrd="0" presId="urn:microsoft.com/office/officeart/2005/8/layout/orgChart1"/>
    <dgm:cxn modelId="{4015F125-4267-4F2B-9CDA-AEDAA5DEFC81}" type="presParOf" srcId="{8FA88D3D-95E1-4530-9657-B86E1BAE339A}" destId="{C26CC242-DA24-49CD-B502-3FACFC49D02B}" srcOrd="0" destOrd="0" presId="urn:microsoft.com/office/officeart/2005/8/layout/orgChart1"/>
    <dgm:cxn modelId="{442362FA-2A1C-44CC-82BE-7652B90CEF6A}" type="presParOf" srcId="{8FA88D3D-95E1-4530-9657-B86E1BAE339A}" destId="{84E46C4E-7A53-4B79-8A37-9A1085207ED6}" srcOrd="1" destOrd="0" presId="urn:microsoft.com/office/officeart/2005/8/layout/orgChart1"/>
    <dgm:cxn modelId="{5E90DC2F-0F16-431C-A682-4F3076E30AA1}" type="presParOf" srcId="{460195B2-86D0-464B-A5F6-6BC34113377A}" destId="{63EDB3CB-A8D3-4C54-A626-FD1E14165A71}" srcOrd="1" destOrd="0" presId="urn:microsoft.com/office/officeart/2005/8/layout/orgChart1"/>
    <dgm:cxn modelId="{5B6F6C83-1B22-4A74-8724-5CAB7177AC1C}" type="presParOf" srcId="{63EDB3CB-A8D3-4C54-A626-FD1E14165A71}" destId="{547FE56D-B6FC-424D-A090-68D1F0470986}" srcOrd="0" destOrd="0" presId="urn:microsoft.com/office/officeart/2005/8/layout/orgChart1"/>
    <dgm:cxn modelId="{0C393C15-B1C6-45E9-B343-8FBC89D54D8B}" type="presParOf" srcId="{63EDB3CB-A8D3-4C54-A626-FD1E14165A71}" destId="{B6BACC42-0C36-4298-B2B6-F913DFCA7C44}" srcOrd="1" destOrd="0" presId="urn:microsoft.com/office/officeart/2005/8/layout/orgChart1"/>
    <dgm:cxn modelId="{E19BFDA0-38F6-4E28-B910-DE7CF060DBD0}" type="presParOf" srcId="{B6BACC42-0C36-4298-B2B6-F913DFCA7C44}" destId="{E6EB26B9-3571-494A-B1F2-9F3815053491}" srcOrd="0" destOrd="0" presId="urn:microsoft.com/office/officeart/2005/8/layout/orgChart1"/>
    <dgm:cxn modelId="{7D16DC47-6196-43D8-B271-AFE705525E62}" type="presParOf" srcId="{E6EB26B9-3571-494A-B1F2-9F3815053491}" destId="{C48F87F9-A291-4221-B74D-9C291E1324F9}" srcOrd="0" destOrd="0" presId="urn:microsoft.com/office/officeart/2005/8/layout/orgChart1"/>
    <dgm:cxn modelId="{E55A7DD8-818F-4922-8072-E9423DB9947B}" type="presParOf" srcId="{E6EB26B9-3571-494A-B1F2-9F3815053491}" destId="{F0779A5C-C694-4B8B-AA4B-160A1AD4C561}" srcOrd="1" destOrd="0" presId="urn:microsoft.com/office/officeart/2005/8/layout/orgChart1"/>
    <dgm:cxn modelId="{C7594CBC-6FE2-448E-AE4F-DCBEE8BE57C1}" type="presParOf" srcId="{B6BACC42-0C36-4298-B2B6-F913DFCA7C44}" destId="{D875BD7A-72B2-4E1A-9267-ABE39141EF6A}" srcOrd="1" destOrd="0" presId="urn:microsoft.com/office/officeart/2005/8/layout/orgChart1"/>
    <dgm:cxn modelId="{4EE694E2-2221-44AC-86FC-E1CAF47EE25E}" type="presParOf" srcId="{B6BACC42-0C36-4298-B2B6-F913DFCA7C44}" destId="{4439976C-1F73-47A9-B17D-3426541BE457}" srcOrd="2" destOrd="0" presId="urn:microsoft.com/office/officeart/2005/8/layout/orgChart1"/>
    <dgm:cxn modelId="{B5BDB7EA-7E3C-45E9-97CD-2A4E5E6EA217}" type="presParOf" srcId="{63EDB3CB-A8D3-4C54-A626-FD1E14165A71}" destId="{D8B0270D-730D-4572-A9EB-7DE011E7442F}" srcOrd="2" destOrd="0" presId="urn:microsoft.com/office/officeart/2005/8/layout/orgChart1"/>
    <dgm:cxn modelId="{A0AB2F6E-F9FB-4801-B89E-84EA1D4E4E4F}" type="presParOf" srcId="{63EDB3CB-A8D3-4C54-A626-FD1E14165A71}" destId="{A495B013-0027-4E8E-843C-031646114605}" srcOrd="3" destOrd="0" presId="urn:microsoft.com/office/officeart/2005/8/layout/orgChart1"/>
    <dgm:cxn modelId="{1C859CAB-B053-4DA7-B4BD-9B7D6C88FA30}" type="presParOf" srcId="{A495B013-0027-4E8E-843C-031646114605}" destId="{7903B93E-6DA1-4C9B-A839-EE13C87ABCA3}" srcOrd="0" destOrd="0" presId="urn:microsoft.com/office/officeart/2005/8/layout/orgChart1"/>
    <dgm:cxn modelId="{2698AB5E-6666-485B-922E-5521AC409BB8}" type="presParOf" srcId="{7903B93E-6DA1-4C9B-A839-EE13C87ABCA3}" destId="{FBC879DB-01C4-40EA-A6A4-BB10375C3AA0}" srcOrd="0" destOrd="0" presId="urn:microsoft.com/office/officeart/2005/8/layout/orgChart1"/>
    <dgm:cxn modelId="{8E9E2F51-248D-47B1-ACA5-207DA47F0D84}" type="presParOf" srcId="{7903B93E-6DA1-4C9B-A839-EE13C87ABCA3}" destId="{AC1F23A7-2C12-4A7F-8043-88B37EE76059}" srcOrd="1" destOrd="0" presId="urn:microsoft.com/office/officeart/2005/8/layout/orgChart1"/>
    <dgm:cxn modelId="{A3E5AC87-2861-4FFE-A810-A555F78C4FCF}" type="presParOf" srcId="{A495B013-0027-4E8E-843C-031646114605}" destId="{B077C8A0-FE30-460B-9EA4-658C042FE9EE}" srcOrd="1" destOrd="0" presId="urn:microsoft.com/office/officeart/2005/8/layout/orgChart1"/>
    <dgm:cxn modelId="{BAC729CC-70ED-4658-BD98-09E9B0624EC0}" type="presParOf" srcId="{A495B013-0027-4E8E-843C-031646114605}" destId="{39FE34F7-5A19-410F-A679-DD6E791058DF}" srcOrd="2" destOrd="0" presId="urn:microsoft.com/office/officeart/2005/8/layout/orgChart1"/>
    <dgm:cxn modelId="{C38D3755-F07C-4FD8-920C-EAF7BF30DC84}" type="presParOf" srcId="{63EDB3CB-A8D3-4C54-A626-FD1E14165A71}" destId="{B6D374AA-E6F3-445C-B7D1-F37FD9851B1D}" srcOrd="4" destOrd="0" presId="urn:microsoft.com/office/officeart/2005/8/layout/orgChart1"/>
    <dgm:cxn modelId="{67323A45-7173-450B-8FBD-264710B10A26}" type="presParOf" srcId="{63EDB3CB-A8D3-4C54-A626-FD1E14165A71}" destId="{D0C18361-32AF-4462-A375-D8F2874500CE}" srcOrd="5" destOrd="0" presId="urn:microsoft.com/office/officeart/2005/8/layout/orgChart1"/>
    <dgm:cxn modelId="{6E5EE1C6-ADF9-4D52-A525-CF44901D9AAA}" type="presParOf" srcId="{D0C18361-32AF-4462-A375-D8F2874500CE}" destId="{A9520C81-1F92-49D1-90AA-EA622C3E18CC}" srcOrd="0" destOrd="0" presId="urn:microsoft.com/office/officeart/2005/8/layout/orgChart1"/>
    <dgm:cxn modelId="{C8AAE85C-EBAB-46AA-995D-A65C221C05F8}" type="presParOf" srcId="{A9520C81-1F92-49D1-90AA-EA622C3E18CC}" destId="{685856A6-DF54-48C7-9076-B2B1797627E0}" srcOrd="0" destOrd="0" presId="urn:microsoft.com/office/officeart/2005/8/layout/orgChart1"/>
    <dgm:cxn modelId="{255F5D09-F504-40BA-AB87-059582C47B17}" type="presParOf" srcId="{A9520C81-1F92-49D1-90AA-EA622C3E18CC}" destId="{989AE46E-FE2C-41FB-9B2C-8A85603D0E59}" srcOrd="1" destOrd="0" presId="urn:microsoft.com/office/officeart/2005/8/layout/orgChart1"/>
    <dgm:cxn modelId="{19A3A365-8F3B-482D-A25D-E1E878BD6BF5}" type="presParOf" srcId="{D0C18361-32AF-4462-A375-D8F2874500CE}" destId="{70EDA230-A62E-4CB6-ADB3-4462DC475921}" srcOrd="1" destOrd="0" presId="urn:microsoft.com/office/officeart/2005/8/layout/orgChart1"/>
    <dgm:cxn modelId="{0B43220F-0A1B-4BCC-A063-CFE2BEA5FB47}" type="presParOf" srcId="{D0C18361-32AF-4462-A375-D8F2874500CE}" destId="{6AFFF518-8C7E-45E4-A951-33E992082D79}" srcOrd="2" destOrd="0" presId="urn:microsoft.com/office/officeart/2005/8/layout/orgChart1"/>
    <dgm:cxn modelId="{C1DD31FD-D4BE-4C49-B855-687617641932}" type="presParOf" srcId="{63EDB3CB-A8D3-4C54-A626-FD1E14165A71}" destId="{1F28852D-D649-46B5-9C90-5E350EDB6CD2}" srcOrd="6" destOrd="0" presId="urn:microsoft.com/office/officeart/2005/8/layout/orgChart1"/>
    <dgm:cxn modelId="{41D60DD1-5EF6-44FC-8AE9-AC626D347897}" type="presParOf" srcId="{63EDB3CB-A8D3-4C54-A626-FD1E14165A71}" destId="{7ECF0C7E-EE5F-4AEB-BEFE-EE8315E8A342}" srcOrd="7" destOrd="0" presId="urn:microsoft.com/office/officeart/2005/8/layout/orgChart1"/>
    <dgm:cxn modelId="{F4CD783B-FE16-40FA-88C9-2B9455471FD4}" type="presParOf" srcId="{7ECF0C7E-EE5F-4AEB-BEFE-EE8315E8A342}" destId="{B372DC28-A57C-4199-A574-5DDB891DDBF5}" srcOrd="0" destOrd="0" presId="urn:microsoft.com/office/officeart/2005/8/layout/orgChart1"/>
    <dgm:cxn modelId="{72F1B4C2-1A50-4E72-9692-5DF36CCEAD59}" type="presParOf" srcId="{B372DC28-A57C-4199-A574-5DDB891DDBF5}" destId="{2419F099-C296-45A3-AD74-6E7EA0C479D3}" srcOrd="0" destOrd="0" presId="urn:microsoft.com/office/officeart/2005/8/layout/orgChart1"/>
    <dgm:cxn modelId="{1A67F332-022B-4B72-BE30-19735CEC9231}" type="presParOf" srcId="{B372DC28-A57C-4199-A574-5DDB891DDBF5}" destId="{02281FC8-B83C-46D7-A1D9-09FEEBD298CD}" srcOrd="1" destOrd="0" presId="urn:microsoft.com/office/officeart/2005/8/layout/orgChart1"/>
    <dgm:cxn modelId="{75F165B8-D783-41CB-AB4F-B1740C24B057}" type="presParOf" srcId="{7ECF0C7E-EE5F-4AEB-BEFE-EE8315E8A342}" destId="{3DC2CBDF-7E68-488F-B34D-B00083D795B4}" srcOrd="1" destOrd="0" presId="urn:microsoft.com/office/officeart/2005/8/layout/orgChart1"/>
    <dgm:cxn modelId="{DBD31565-C334-40B2-9611-364BE69A4A19}" type="presParOf" srcId="{7ECF0C7E-EE5F-4AEB-BEFE-EE8315E8A342}" destId="{E1CE6E82-2511-4B7E-803C-D101E8A0C9EB}" srcOrd="2" destOrd="0" presId="urn:microsoft.com/office/officeart/2005/8/layout/orgChart1"/>
    <dgm:cxn modelId="{C6566B34-0C83-42B7-B214-56BD9433FBD6}" type="presParOf" srcId="{63EDB3CB-A8D3-4C54-A626-FD1E14165A71}" destId="{C9DEB0CB-501F-48AC-8E6C-BE63E413B679}" srcOrd="8" destOrd="0" presId="urn:microsoft.com/office/officeart/2005/8/layout/orgChart1"/>
    <dgm:cxn modelId="{7B0E529A-3FC2-4243-ABC6-FA0FC23B1099}" type="presParOf" srcId="{63EDB3CB-A8D3-4C54-A626-FD1E14165A71}" destId="{FD66391A-25CC-404C-891D-6D183D6D0066}" srcOrd="9" destOrd="0" presId="urn:microsoft.com/office/officeart/2005/8/layout/orgChart1"/>
    <dgm:cxn modelId="{1D1871B4-A80A-4A0B-8AC2-E64A94DBE999}" type="presParOf" srcId="{FD66391A-25CC-404C-891D-6D183D6D0066}" destId="{7FF5D64F-0336-432A-9D5A-30573BCEB68E}" srcOrd="0" destOrd="0" presId="urn:microsoft.com/office/officeart/2005/8/layout/orgChart1"/>
    <dgm:cxn modelId="{DACB46D2-F142-4709-86F2-DE6FE5900830}" type="presParOf" srcId="{7FF5D64F-0336-432A-9D5A-30573BCEB68E}" destId="{04105C70-86CC-48E5-B289-A81F1EAB4124}" srcOrd="0" destOrd="0" presId="urn:microsoft.com/office/officeart/2005/8/layout/orgChart1"/>
    <dgm:cxn modelId="{812725BB-B53C-4BBA-8D8F-EECF4437493D}" type="presParOf" srcId="{7FF5D64F-0336-432A-9D5A-30573BCEB68E}" destId="{A12DB2F8-A0B4-4796-800F-BB982B5DE17E}" srcOrd="1" destOrd="0" presId="urn:microsoft.com/office/officeart/2005/8/layout/orgChart1"/>
    <dgm:cxn modelId="{B94C9F37-659F-462E-859A-EEA113C770AF}" type="presParOf" srcId="{FD66391A-25CC-404C-891D-6D183D6D0066}" destId="{40DB18B2-5C75-4D1F-8C2E-D4990114CF98}" srcOrd="1" destOrd="0" presId="urn:microsoft.com/office/officeart/2005/8/layout/orgChart1"/>
    <dgm:cxn modelId="{0259EDF1-320D-4583-9F18-2378430B220C}" type="presParOf" srcId="{FD66391A-25CC-404C-891D-6D183D6D0066}" destId="{0D207EBA-4283-46EE-80AB-AAAE364136E6}" srcOrd="2" destOrd="0" presId="urn:microsoft.com/office/officeart/2005/8/layout/orgChart1"/>
    <dgm:cxn modelId="{850158E4-7CC9-42C9-84A6-2BDEACEF98CE}" type="presParOf" srcId="{460195B2-86D0-464B-A5F6-6BC34113377A}" destId="{F8D22DBD-CA8B-42F1-B470-D522DA9A06E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D1BCAAA-99F6-4A28-9C17-FC2D065F12F7}" type="doc">
      <dgm:prSet loTypeId="urn:microsoft.com/office/officeart/2005/8/layout/process5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EC"/>
        </a:p>
      </dgm:t>
    </dgm:pt>
    <dgm:pt modelId="{9091D3BA-FFD3-4F3A-B590-DF7C4253EEEB}">
      <dgm:prSet phldrT="[Texto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s-EC" sz="2800" smtClean="0">
              <a:latin typeface="+mn-lt"/>
              <a:cs typeface="Times New Roman" panose="02020603050405020304" pitchFamily="18" charset="0"/>
            </a:rPr>
            <a:t>Pesar material</a:t>
          </a:r>
          <a:endParaRPr lang="es-EC" sz="2800" dirty="0">
            <a:latin typeface="+mn-lt"/>
            <a:cs typeface="Times New Roman" panose="02020603050405020304" pitchFamily="18" charset="0"/>
          </a:endParaRPr>
        </a:p>
      </dgm:t>
    </dgm:pt>
    <dgm:pt modelId="{972ACA40-1A0B-41AF-83FB-E6F2828D36C5}" type="parTrans" cxnId="{CB8ACD60-F7A1-4111-B6F6-0D47CB6F47AF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F0EC582C-28B5-44BD-87B8-1A488B666D70}" type="sibTrans" cxnId="{CB8ACD60-F7A1-4111-B6F6-0D47CB6F47AF}">
      <dgm:prSet custT="1"/>
      <dgm:spPr/>
      <dgm:t>
        <a:bodyPr/>
        <a:lstStyle/>
        <a:p>
          <a:endParaRPr lang="es-EC" sz="24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7706B7D3-BC6A-45A2-82B1-7AEA0033A207}">
      <dgm:prSet phldrT="[Texto]" custT="1"/>
      <dgm:spPr/>
      <dgm:t>
        <a:bodyPr/>
        <a:lstStyle/>
        <a:p>
          <a:r>
            <a:rPr lang="es-EC" sz="2800" smtClean="0">
              <a:latin typeface="+mn-lt"/>
              <a:cs typeface="Times New Roman" panose="02020603050405020304" pitchFamily="18" charset="0"/>
            </a:rPr>
            <a:t>Colocación de todos los agregados+agua</a:t>
          </a:r>
          <a:endParaRPr lang="es-EC" sz="2800" dirty="0">
            <a:latin typeface="+mn-lt"/>
            <a:cs typeface="Times New Roman" panose="02020603050405020304" pitchFamily="18" charset="0"/>
          </a:endParaRPr>
        </a:p>
      </dgm:t>
    </dgm:pt>
    <dgm:pt modelId="{F0205DFC-84FC-4014-9194-5A5DDC2D00B9}" type="parTrans" cxnId="{20BD7DD3-967B-4F28-98DF-DB2CA7ACE2BB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DDC027F7-96B9-4E83-BEC6-980055B93392}" type="sibTrans" cxnId="{20BD7DD3-967B-4F28-98DF-DB2CA7ACE2BB}">
      <dgm:prSet custT="1"/>
      <dgm:spPr/>
      <dgm:t>
        <a:bodyPr/>
        <a:lstStyle/>
        <a:p>
          <a:endParaRPr lang="es-EC" sz="24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B69A6CA5-8A82-4C7F-85D2-8E5D04EE307E}">
      <dgm:prSet phldrT="[Tex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s-EC" sz="2800" smtClean="0">
              <a:latin typeface="+mn-lt"/>
              <a:cs typeface="Times New Roman" panose="02020603050405020304" pitchFamily="18" charset="0"/>
            </a:rPr>
            <a:t>Colocación del resto agua con aditivo</a:t>
          </a:r>
          <a:endParaRPr lang="es-EC" sz="2800" dirty="0">
            <a:latin typeface="+mn-lt"/>
            <a:cs typeface="Times New Roman" panose="02020603050405020304" pitchFamily="18" charset="0"/>
          </a:endParaRPr>
        </a:p>
      </dgm:t>
    </dgm:pt>
    <dgm:pt modelId="{E2FDDE1F-A75B-4C1F-8ED2-5F8500D6267C}" type="parTrans" cxnId="{03E5FB42-5614-4E71-940A-B65F025374AC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BB2AACD0-3F0E-482D-A9F3-8033F3DEE80D}" type="sibTrans" cxnId="{03E5FB42-5614-4E71-940A-B65F025374AC}">
      <dgm:prSet custT="1"/>
      <dgm:spPr/>
      <dgm:t>
        <a:bodyPr/>
        <a:lstStyle/>
        <a:p>
          <a:endParaRPr lang="es-EC" sz="24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0C524542-283E-4730-9DC5-CCEBF49141EC}">
      <dgm:prSet phldrT="[Texto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C" sz="2800" dirty="0" smtClean="0">
              <a:latin typeface="+mn-lt"/>
              <a:cs typeface="Times New Roman" panose="02020603050405020304" pitchFamily="18" charset="0"/>
            </a:rPr>
            <a:t>Tiempo de mezclado, </a:t>
          </a:r>
        </a:p>
        <a:p>
          <a:r>
            <a:rPr lang="es-EC" sz="2800" dirty="0" smtClean="0">
              <a:latin typeface="+mn-lt"/>
              <a:cs typeface="Times New Roman" panose="02020603050405020304" pitchFamily="18" charset="0"/>
            </a:rPr>
            <a:t>4 - 5 min</a:t>
          </a:r>
          <a:endParaRPr lang="es-EC" sz="2800" dirty="0">
            <a:latin typeface="+mn-lt"/>
            <a:cs typeface="Times New Roman" panose="02020603050405020304" pitchFamily="18" charset="0"/>
          </a:endParaRPr>
        </a:p>
      </dgm:t>
    </dgm:pt>
    <dgm:pt modelId="{875C33F1-13DB-4EAA-97E1-C3E49FCAC980}" type="parTrans" cxnId="{82E89C88-4A18-43B4-B76C-7F716683C770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EFCB073F-1D12-4D46-B849-40DBCC051958}" type="sibTrans" cxnId="{82E89C88-4A18-43B4-B76C-7F716683C770}">
      <dgm:prSet custT="1"/>
      <dgm:spPr/>
      <dgm:t>
        <a:bodyPr/>
        <a:lstStyle/>
        <a:p>
          <a:endParaRPr lang="es-EC" sz="24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13C2499C-8DBC-4918-95DE-9486361DEA47}">
      <dgm:prSet phldrT="[Texto]" custT="1"/>
      <dgm:spPr/>
      <dgm:t>
        <a:bodyPr/>
        <a:lstStyle/>
        <a:p>
          <a:r>
            <a:rPr lang="es-EC" sz="2800" smtClean="0">
              <a:latin typeface="+mn-lt"/>
              <a:cs typeface="Times New Roman" panose="02020603050405020304" pitchFamily="18" charset="0"/>
            </a:rPr>
            <a:t>Colocación en molde metálico</a:t>
          </a:r>
          <a:endParaRPr lang="es-EC" sz="2800" dirty="0">
            <a:latin typeface="+mn-lt"/>
            <a:cs typeface="Times New Roman" panose="02020603050405020304" pitchFamily="18" charset="0"/>
          </a:endParaRPr>
        </a:p>
      </dgm:t>
    </dgm:pt>
    <dgm:pt modelId="{9B481EF4-8263-465E-9FF1-F9A0B8C9DBD0}" type="parTrans" cxnId="{B2FEBEAF-56B8-42F0-81FE-C32D1BD9597F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27165863-95A7-43CA-823C-5BD6E0159CE8}" type="sibTrans" cxnId="{B2FEBEAF-56B8-42F0-81FE-C32D1BD9597F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C6F04F54-DCF2-47C7-A153-EA11C10F3FD0}" type="pres">
      <dgm:prSet presAssocID="{AD1BCAAA-99F6-4A28-9C17-FC2D065F12F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4DFE7C9-4DF4-42ED-B66C-40243333DB60}" type="pres">
      <dgm:prSet presAssocID="{9091D3BA-FFD3-4F3A-B590-DF7C4253EEEB}" presName="node" presStyleLbl="node1" presStyleIdx="0" presStyleCnt="5" custLinFactX="-75676" custLinFactNeighborX="-100000" custLinFactNeighborY="70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E75DBF-4D8C-4E0D-B94A-530C8BEEFEA1}" type="pres">
      <dgm:prSet presAssocID="{F0EC582C-28B5-44BD-87B8-1A488B666D70}" presName="sibTrans" presStyleLbl="sibTrans2D1" presStyleIdx="0" presStyleCnt="4"/>
      <dgm:spPr/>
      <dgm:t>
        <a:bodyPr/>
        <a:lstStyle/>
        <a:p>
          <a:endParaRPr lang="es-EC"/>
        </a:p>
      </dgm:t>
    </dgm:pt>
    <dgm:pt modelId="{D098070F-A0CA-4D23-88E9-12EBB05F3159}" type="pres">
      <dgm:prSet presAssocID="{F0EC582C-28B5-44BD-87B8-1A488B666D70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DD092308-CD80-469D-BEDF-C60C275B5B3D}" type="pres">
      <dgm:prSet presAssocID="{7706B7D3-BC6A-45A2-82B1-7AEA0033A207}" presName="node" presStyleLbl="node1" presStyleIdx="1" presStyleCnt="5" custScaleX="107452" custScaleY="95417" custLinFactX="-34397" custLinFactNeighborX="-100000" custLinFactNeighborY="74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5DCFF0-6C65-4B7F-8F55-287D414EF909}" type="pres">
      <dgm:prSet presAssocID="{DDC027F7-96B9-4E83-BEC6-980055B93392}" presName="sibTrans" presStyleLbl="sibTrans2D1" presStyleIdx="1" presStyleCnt="4"/>
      <dgm:spPr/>
      <dgm:t>
        <a:bodyPr/>
        <a:lstStyle/>
        <a:p>
          <a:endParaRPr lang="es-EC"/>
        </a:p>
      </dgm:t>
    </dgm:pt>
    <dgm:pt modelId="{2548C41D-9B97-4802-980B-7A7D90D3B6A5}" type="pres">
      <dgm:prSet presAssocID="{DDC027F7-96B9-4E83-BEC6-980055B93392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7E1D63D1-9BAE-40EC-8061-22BAEFFFCFAE}" type="pres">
      <dgm:prSet presAssocID="{B69A6CA5-8A82-4C7F-85D2-8E5D04EE307E}" presName="node" presStyleLbl="node1" presStyleIdx="2" presStyleCnt="5" custLinFactY="-63171" custLinFactNeighborX="335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6A42FA-DD3A-44EC-991E-0B43D66B5EE1}" type="pres">
      <dgm:prSet presAssocID="{BB2AACD0-3F0E-482D-A9F3-8033F3DEE80D}" presName="sibTrans" presStyleLbl="sibTrans2D1" presStyleIdx="2" presStyleCnt="4"/>
      <dgm:spPr/>
      <dgm:t>
        <a:bodyPr/>
        <a:lstStyle/>
        <a:p>
          <a:endParaRPr lang="es-EC"/>
        </a:p>
      </dgm:t>
    </dgm:pt>
    <dgm:pt modelId="{BF1D43F8-BF2D-4ECA-BB5A-7D8078008446}" type="pres">
      <dgm:prSet presAssocID="{BB2AACD0-3F0E-482D-A9F3-8033F3DEE80D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5E95013D-9481-4DFF-9023-387EC2D3F602}" type="pres">
      <dgm:prSet presAssocID="{0C524542-283E-4730-9DC5-CCEBF49141EC}" presName="node" presStyleLbl="node1" presStyleIdx="3" presStyleCnt="5" custLinFactX="39042" custLinFactNeighborX="100000" custLinFactNeighborY="-244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251845-A548-4F04-B181-4DA47E28D6DD}" type="pres">
      <dgm:prSet presAssocID="{EFCB073F-1D12-4D46-B849-40DBCC051958}" presName="sibTrans" presStyleLbl="sibTrans2D1" presStyleIdx="3" presStyleCnt="4"/>
      <dgm:spPr/>
      <dgm:t>
        <a:bodyPr/>
        <a:lstStyle/>
        <a:p>
          <a:endParaRPr lang="es-EC"/>
        </a:p>
      </dgm:t>
    </dgm:pt>
    <dgm:pt modelId="{43113FB2-51C9-4257-B980-B49F3FAD3A68}" type="pres">
      <dgm:prSet presAssocID="{EFCB073F-1D12-4D46-B849-40DBCC051958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DAC4AAEE-B025-4E0F-966E-EFB656B9C8CF}" type="pres">
      <dgm:prSet presAssocID="{13C2499C-8DBC-4918-95DE-9486361DEA47}" presName="node" presStyleLbl="node1" presStyleIdx="4" presStyleCnt="5" custLinFactX="41877" custLinFactNeighborX="100000" custLinFactNeighborY="156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BC22B20-2901-40E5-892F-0670835BA84E}" type="presOf" srcId="{AD1BCAAA-99F6-4A28-9C17-FC2D065F12F7}" destId="{C6F04F54-DCF2-47C7-A153-EA11C10F3FD0}" srcOrd="0" destOrd="0" presId="urn:microsoft.com/office/officeart/2005/8/layout/process5"/>
    <dgm:cxn modelId="{FED75388-EA77-4A16-9DF1-7D1799958127}" type="presOf" srcId="{0C524542-283E-4730-9DC5-CCEBF49141EC}" destId="{5E95013D-9481-4DFF-9023-387EC2D3F602}" srcOrd="0" destOrd="0" presId="urn:microsoft.com/office/officeart/2005/8/layout/process5"/>
    <dgm:cxn modelId="{129C6B7F-4F05-4CF7-844A-05E325356EF4}" type="presOf" srcId="{F0EC582C-28B5-44BD-87B8-1A488B666D70}" destId="{D098070F-A0CA-4D23-88E9-12EBB05F3159}" srcOrd="1" destOrd="0" presId="urn:microsoft.com/office/officeart/2005/8/layout/process5"/>
    <dgm:cxn modelId="{C10E35E3-7D9F-4C98-B486-8ED4AB64AD4B}" type="presOf" srcId="{9091D3BA-FFD3-4F3A-B590-DF7C4253EEEB}" destId="{24DFE7C9-4DF4-42ED-B66C-40243333DB60}" srcOrd="0" destOrd="0" presId="urn:microsoft.com/office/officeart/2005/8/layout/process5"/>
    <dgm:cxn modelId="{82E89C88-4A18-43B4-B76C-7F716683C770}" srcId="{AD1BCAAA-99F6-4A28-9C17-FC2D065F12F7}" destId="{0C524542-283E-4730-9DC5-CCEBF49141EC}" srcOrd="3" destOrd="0" parTransId="{875C33F1-13DB-4EAA-97E1-C3E49FCAC980}" sibTransId="{EFCB073F-1D12-4D46-B849-40DBCC051958}"/>
    <dgm:cxn modelId="{7F002FDD-3827-4E82-9F55-02BA9191A289}" type="presOf" srcId="{BB2AACD0-3F0E-482D-A9F3-8033F3DEE80D}" destId="{006A42FA-DD3A-44EC-991E-0B43D66B5EE1}" srcOrd="0" destOrd="0" presId="urn:microsoft.com/office/officeart/2005/8/layout/process5"/>
    <dgm:cxn modelId="{A98D2FFB-A312-47C0-AE27-E54E626FABCA}" type="presOf" srcId="{F0EC582C-28B5-44BD-87B8-1A488B666D70}" destId="{F2E75DBF-4D8C-4E0D-B94A-530C8BEEFEA1}" srcOrd="0" destOrd="0" presId="urn:microsoft.com/office/officeart/2005/8/layout/process5"/>
    <dgm:cxn modelId="{0FDA6215-232E-46B6-83FD-21AEE77A0812}" type="presOf" srcId="{EFCB073F-1D12-4D46-B849-40DBCC051958}" destId="{71251845-A548-4F04-B181-4DA47E28D6DD}" srcOrd="0" destOrd="0" presId="urn:microsoft.com/office/officeart/2005/8/layout/process5"/>
    <dgm:cxn modelId="{B99409C2-2C42-455E-9C1C-ED782F55553C}" type="presOf" srcId="{DDC027F7-96B9-4E83-BEC6-980055B93392}" destId="{2548C41D-9B97-4802-980B-7A7D90D3B6A5}" srcOrd="1" destOrd="0" presId="urn:microsoft.com/office/officeart/2005/8/layout/process5"/>
    <dgm:cxn modelId="{D5D3E7B5-C4D2-41DA-8C86-9818F12BCBAA}" type="presOf" srcId="{EFCB073F-1D12-4D46-B849-40DBCC051958}" destId="{43113FB2-51C9-4257-B980-B49F3FAD3A68}" srcOrd="1" destOrd="0" presId="urn:microsoft.com/office/officeart/2005/8/layout/process5"/>
    <dgm:cxn modelId="{E24B7454-160B-4EAE-BAB1-8F05E45D7BCC}" type="presOf" srcId="{13C2499C-8DBC-4918-95DE-9486361DEA47}" destId="{DAC4AAEE-B025-4E0F-966E-EFB656B9C8CF}" srcOrd="0" destOrd="0" presId="urn:microsoft.com/office/officeart/2005/8/layout/process5"/>
    <dgm:cxn modelId="{06DC67AC-ADFF-4E7B-90E1-9865343A00C5}" type="presOf" srcId="{B69A6CA5-8A82-4C7F-85D2-8E5D04EE307E}" destId="{7E1D63D1-9BAE-40EC-8061-22BAEFFFCFAE}" srcOrd="0" destOrd="0" presId="urn:microsoft.com/office/officeart/2005/8/layout/process5"/>
    <dgm:cxn modelId="{03E5FB42-5614-4E71-940A-B65F025374AC}" srcId="{AD1BCAAA-99F6-4A28-9C17-FC2D065F12F7}" destId="{B69A6CA5-8A82-4C7F-85D2-8E5D04EE307E}" srcOrd="2" destOrd="0" parTransId="{E2FDDE1F-A75B-4C1F-8ED2-5F8500D6267C}" sibTransId="{BB2AACD0-3F0E-482D-A9F3-8033F3DEE80D}"/>
    <dgm:cxn modelId="{93ADFF78-B984-4391-9493-0F73C6EE41E5}" type="presOf" srcId="{DDC027F7-96B9-4E83-BEC6-980055B93392}" destId="{1A5DCFF0-6C65-4B7F-8F55-287D414EF909}" srcOrd="0" destOrd="0" presId="urn:microsoft.com/office/officeart/2005/8/layout/process5"/>
    <dgm:cxn modelId="{20BD7DD3-967B-4F28-98DF-DB2CA7ACE2BB}" srcId="{AD1BCAAA-99F6-4A28-9C17-FC2D065F12F7}" destId="{7706B7D3-BC6A-45A2-82B1-7AEA0033A207}" srcOrd="1" destOrd="0" parTransId="{F0205DFC-84FC-4014-9194-5A5DDC2D00B9}" sibTransId="{DDC027F7-96B9-4E83-BEC6-980055B93392}"/>
    <dgm:cxn modelId="{B2FEBEAF-56B8-42F0-81FE-C32D1BD9597F}" srcId="{AD1BCAAA-99F6-4A28-9C17-FC2D065F12F7}" destId="{13C2499C-8DBC-4918-95DE-9486361DEA47}" srcOrd="4" destOrd="0" parTransId="{9B481EF4-8263-465E-9FF1-F9A0B8C9DBD0}" sibTransId="{27165863-95A7-43CA-823C-5BD6E0159CE8}"/>
    <dgm:cxn modelId="{CB8ACD60-F7A1-4111-B6F6-0D47CB6F47AF}" srcId="{AD1BCAAA-99F6-4A28-9C17-FC2D065F12F7}" destId="{9091D3BA-FFD3-4F3A-B590-DF7C4253EEEB}" srcOrd="0" destOrd="0" parTransId="{972ACA40-1A0B-41AF-83FB-E6F2828D36C5}" sibTransId="{F0EC582C-28B5-44BD-87B8-1A488B666D70}"/>
    <dgm:cxn modelId="{B8527A8C-DC6E-4E39-81A0-8BD8B3B9D11C}" type="presOf" srcId="{BB2AACD0-3F0E-482D-A9F3-8033F3DEE80D}" destId="{BF1D43F8-BF2D-4ECA-BB5A-7D8078008446}" srcOrd="1" destOrd="0" presId="urn:microsoft.com/office/officeart/2005/8/layout/process5"/>
    <dgm:cxn modelId="{C36C8DA2-FA7A-4356-BEF0-4003D93DEFA9}" type="presOf" srcId="{7706B7D3-BC6A-45A2-82B1-7AEA0033A207}" destId="{DD092308-CD80-469D-BEDF-C60C275B5B3D}" srcOrd="0" destOrd="0" presId="urn:microsoft.com/office/officeart/2005/8/layout/process5"/>
    <dgm:cxn modelId="{E02570CC-287B-4325-8C43-DF27F429782C}" type="presParOf" srcId="{C6F04F54-DCF2-47C7-A153-EA11C10F3FD0}" destId="{24DFE7C9-4DF4-42ED-B66C-40243333DB60}" srcOrd="0" destOrd="0" presId="urn:microsoft.com/office/officeart/2005/8/layout/process5"/>
    <dgm:cxn modelId="{FB581090-3F9E-4943-A961-04718D4AB3E3}" type="presParOf" srcId="{C6F04F54-DCF2-47C7-A153-EA11C10F3FD0}" destId="{F2E75DBF-4D8C-4E0D-B94A-530C8BEEFEA1}" srcOrd="1" destOrd="0" presId="urn:microsoft.com/office/officeart/2005/8/layout/process5"/>
    <dgm:cxn modelId="{E24CB943-106C-43DE-87FE-310BC75F1195}" type="presParOf" srcId="{F2E75DBF-4D8C-4E0D-B94A-530C8BEEFEA1}" destId="{D098070F-A0CA-4D23-88E9-12EBB05F3159}" srcOrd="0" destOrd="0" presId="urn:microsoft.com/office/officeart/2005/8/layout/process5"/>
    <dgm:cxn modelId="{9C9E3DC3-8E32-42DF-A38D-1C4AFF9F5761}" type="presParOf" srcId="{C6F04F54-DCF2-47C7-A153-EA11C10F3FD0}" destId="{DD092308-CD80-469D-BEDF-C60C275B5B3D}" srcOrd="2" destOrd="0" presId="urn:microsoft.com/office/officeart/2005/8/layout/process5"/>
    <dgm:cxn modelId="{1B0047B1-EA33-488E-8306-677B15E8023E}" type="presParOf" srcId="{C6F04F54-DCF2-47C7-A153-EA11C10F3FD0}" destId="{1A5DCFF0-6C65-4B7F-8F55-287D414EF909}" srcOrd="3" destOrd="0" presId="urn:microsoft.com/office/officeart/2005/8/layout/process5"/>
    <dgm:cxn modelId="{1112C7EC-01A5-4452-9AC7-77749F39F24D}" type="presParOf" srcId="{1A5DCFF0-6C65-4B7F-8F55-287D414EF909}" destId="{2548C41D-9B97-4802-980B-7A7D90D3B6A5}" srcOrd="0" destOrd="0" presId="urn:microsoft.com/office/officeart/2005/8/layout/process5"/>
    <dgm:cxn modelId="{0918AA88-5BF8-4B60-A440-7120E6B82A7E}" type="presParOf" srcId="{C6F04F54-DCF2-47C7-A153-EA11C10F3FD0}" destId="{7E1D63D1-9BAE-40EC-8061-22BAEFFFCFAE}" srcOrd="4" destOrd="0" presId="urn:microsoft.com/office/officeart/2005/8/layout/process5"/>
    <dgm:cxn modelId="{F469E4D4-5C2F-47FF-BA6D-60CE92BD0BAC}" type="presParOf" srcId="{C6F04F54-DCF2-47C7-A153-EA11C10F3FD0}" destId="{006A42FA-DD3A-44EC-991E-0B43D66B5EE1}" srcOrd="5" destOrd="0" presId="urn:microsoft.com/office/officeart/2005/8/layout/process5"/>
    <dgm:cxn modelId="{D5393682-BF65-4ADB-875A-9FFFF0EEDC59}" type="presParOf" srcId="{006A42FA-DD3A-44EC-991E-0B43D66B5EE1}" destId="{BF1D43F8-BF2D-4ECA-BB5A-7D8078008446}" srcOrd="0" destOrd="0" presId="urn:microsoft.com/office/officeart/2005/8/layout/process5"/>
    <dgm:cxn modelId="{D39B5408-123F-4BC6-86F8-2BDDE5E8D06E}" type="presParOf" srcId="{C6F04F54-DCF2-47C7-A153-EA11C10F3FD0}" destId="{5E95013D-9481-4DFF-9023-387EC2D3F602}" srcOrd="6" destOrd="0" presId="urn:microsoft.com/office/officeart/2005/8/layout/process5"/>
    <dgm:cxn modelId="{AA685F5B-78D3-41EC-BEB6-3EEC3E1FDF56}" type="presParOf" srcId="{C6F04F54-DCF2-47C7-A153-EA11C10F3FD0}" destId="{71251845-A548-4F04-B181-4DA47E28D6DD}" srcOrd="7" destOrd="0" presId="urn:microsoft.com/office/officeart/2005/8/layout/process5"/>
    <dgm:cxn modelId="{BB87A56C-0F10-45D9-9DAF-A5FC3A6A5302}" type="presParOf" srcId="{71251845-A548-4F04-B181-4DA47E28D6DD}" destId="{43113FB2-51C9-4257-B980-B49F3FAD3A68}" srcOrd="0" destOrd="0" presId="urn:microsoft.com/office/officeart/2005/8/layout/process5"/>
    <dgm:cxn modelId="{41999194-68E9-4E67-AB70-9A9508968983}" type="presParOf" srcId="{C6F04F54-DCF2-47C7-A153-EA11C10F3FD0}" destId="{DAC4AAEE-B025-4E0F-966E-EFB656B9C8CF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AADCF5-28DF-4A33-AB28-226B46A2641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9045A49-8B30-4D85-A01E-DA002347DE8B}">
      <dgm:prSet phldrT="[Text]"/>
      <dgm:spPr/>
      <dgm:t>
        <a:bodyPr/>
        <a:lstStyle/>
        <a:p>
          <a:r>
            <a:rPr lang="es-EC" dirty="0" smtClean="0">
              <a:cs typeface="Times New Roman" panose="02020603050405020304" pitchFamily="18" charset="0"/>
            </a:rPr>
            <a:t>Mampuestos con la utilización de botellas plásticas recicladas</a:t>
          </a:r>
          <a:endParaRPr lang="es-EC" dirty="0"/>
        </a:p>
      </dgm:t>
    </dgm:pt>
    <dgm:pt modelId="{CEA15665-C33F-48D1-B27B-624F8C784D73}" type="parTrans" cxnId="{9A9C80E5-EF55-4598-8831-C416127EA38A}">
      <dgm:prSet/>
      <dgm:spPr/>
      <dgm:t>
        <a:bodyPr/>
        <a:lstStyle/>
        <a:p>
          <a:endParaRPr lang="es-EC"/>
        </a:p>
      </dgm:t>
    </dgm:pt>
    <dgm:pt modelId="{3F202CC3-B4E5-414A-BE8F-11F08EDE3D7C}" type="sibTrans" cxnId="{9A9C80E5-EF55-4598-8831-C416127EA38A}">
      <dgm:prSet/>
      <dgm:spPr/>
      <dgm:t>
        <a:bodyPr/>
        <a:lstStyle/>
        <a:p>
          <a:endParaRPr lang="es-EC"/>
        </a:p>
      </dgm:t>
    </dgm:pt>
    <dgm:pt modelId="{950F9452-F607-48BB-B798-6BEB5DABA94F}">
      <dgm:prSet phldrT="[Text]" custT="1"/>
      <dgm:spPr/>
      <dgm:t>
        <a:bodyPr/>
        <a:lstStyle/>
        <a:p>
          <a:pPr marL="182563" indent="352425" algn="l"/>
          <a:r>
            <a:rPr lang="es-EC" sz="2400" dirty="0" smtClean="0">
              <a:cs typeface="Times New Roman" panose="02020603050405020304" pitchFamily="18" charset="0"/>
            </a:rPr>
            <a:t> Reducción de costos</a:t>
          </a:r>
          <a:endParaRPr lang="es-EC" sz="2400" dirty="0"/>
        </a:p>
      </dgm:t>
    </dgm:pt>
    <dgm:pt modelId="{8A8A7F4D-D60E-4C4E-BBCB-5DD5CC7A7A70}" type="parTrans" cxnId="{FA5D7AA4-6CBF-44DB-8E80-8F26EEF67E17}">
      <dgm:prSet/>
      <dgm:spPr/>
      <dgm:t>
        <a:bodyPr/>
        <a:lstStyle/>
        <a:p>
          <a:endParaRPr lang="es-EC"/>
        </a:p>
      </dgm:t>
    </dgm:pt>
    <dgm:pt modelId="{64D26F8F-FFDE-4155-8E5C-ACB71E926775}" type="sibTrans" cxnId="{FA5D7AA4-6CBF-44DB-8E80-8F26EEF67E17}">
      <dgm:prSet/>
      <dgm:spPr/>
      <dgm:t>
        <a:bodyPr/>
        <a:lstStyle/>
        <a:p>
          <a:endParaRPr lang="es-EC"/>
        </a:p>
      </dgm:t>
    </dgm:pt>
    <dgm:pt modelId="{5A2997AE-BAE0-4DBC-9589-582E78BEA3E9}">
      <dgm:prSet phldrT="[Text]"/>
      <dgm:spPr/>
      <dgm:t>
        <a:bodyPr/>
        <a:lstStyle/>
        <a:p>
          <a:pPr marL="228600" indent="0" algn="l"/>
          <a:endParaRPr lang="es-EC" sz="2200" dirty="0"/>
        </a:p>
      </dgm:t>
    </dgm:pt>
    <dgm:pt modelId="{7FACAD6F-5EE9-465B-B0CB-41CB4FE4633F}" type="parTrans" cxnId="{E62B73F0-5FA9-4443-BF84-8534A4373067}">
      <dgm:prSet/>
      <dgm:spPr/>
      <dgm:t>
        <a:bodyPr/>
        <a:lstStyle/>
        <a:p>
          <a:endParaRPr lang="es-EC"/>
        </a:p>
      </dgm:t>
    </dgm:pt>
    <dgm:pt modelId="{223DDC03-F703-478F-910C-CFD3AC2F244C}" type="sibTrans" cxnId="{E62B73F0-5FA9-4443-BF84-8534A4373067}">
      <dgm:prSet/>
      <dgm:spPr/>
      <dgm:t>
        <a:bodyPr/>
        <a:lstStyle/>
        <a:p>
          <a:endParaRPr lang="es-EC"/>
        </a:p>
      </dgm:t>
    </dgm:pt>
    <dgm:pt modelId="{BBA2157B-5331-43C3-99EB-B3E295BDCF6C}">
      <dgm:prSet phldrT="[Text]" custT="1"/>
      <dgm:spPr/>
      <dgm:t>
        <a:bodyPr/>
        <a:lstStyle/>
        <a:p>
          <a:pPr marL="182563" indent="352425" algn="l"/>
          <a:r>
            <a:rPr lang="es-EC" sz="2400" dirty="0" smtClean="0">
              <a:cs typeface="Times New Roman" panose="02020603050405020304" pitchFamily="18" charset="0"/>
            </a:rPr>
            <a:t> Durabilidad de estructuras</a:t>
          </a:r>
          <a:endParaRPr lang="es-EC" sz="2400" dirty="0"/>
        </a:p>
      </dgm:t>
    </dgm:pt>
    <dgm:pt modelId="{E7885D66-EF24-4D3E-A8BB-003809C52713}" type="parTrans" cxnId="{3F896B23-C413-4858-9835-C5BC07BBA571}">
      <dgm:prSet/>
      <dgm:spPr/>
      <dgm:t>
        <a:bodyPr/>
        <a:lstStyle/>
        <a:p>
          <a:endParaRPr lang="es-EC"/>
        </a:p>
      </dgm:t>
    </dgm:pt>
    <dgm:pt modelId="{1C7E332B-9F66-4BEB-A74A-C98C8D102A4F}" type="sibTrans" cxnId="{3F896B23-C413-4858-9835-C5BC07BBA571}">
      <dgm:prSet/>
      <dgm:spPr/>
      <dgm:t>
        <a:bodyPr/>
        <a:lstStyle/>
        <a:p>
          <a:endParaRPr lang="es-EC"/>
        </a:p>
      </dgm:t>
    </dgm:pt>
    <dgm:pt modelId="{9BC16E00-930F-45AA-A458-2145A6BCC72E}" type="pres">
      <dgm:prSet presAssocID="{B0AADCF5-28DF-4A33-AB28-226B46A264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F76D7C0-CC2C-452A-B2A7-FEB1D5487681}" type="pres">
      <dgm:prSet presAssocID="{B9045A49-8B30-4D85-A01E-DA002347DE8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C2C3F7-6728-4F04-A5C4-3869405B3364}" type="pres">
      <dgm:prSet presAssocID="{B9045A49-8B30-4D85-A01E-DA002347DE8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900E664-8F1B-4D23-8AE9-BCC98D042158}" type="presOf" srcId="{B0AADCF5-28DF-4A33-AB28-226B46A2641B}" destId="{9BC16E00-930F-45AA-A458-2145A6BCC72E}" srcOrd="0" destOrd="0" presId="urn:microsoft.com/office/officeart/2005/8/layout/vList2"/>
    <dgm:cxn modelId="{D8B755CB-E76F-46F5-AF52-9B8DB866E318}" type="presOf" srcId="{BBA2157B-5331-43C3-99EB-B3E295BDCF6C}" destId="{28C2C3F7-6728-4F04-A5C4-3869405B3364}" srcOrd="0" destOrd="1" presId="urn:microsoft.com/office/officeart/2005/8/layout/vList2"/>
    <dgm:cxn modelId="{707D7A5B-0E46-4EC6-B498-792043ED3FF9}" type="presOf" srcId="{5A2997AE-BAE0-4DBC-9589-582E78BEA3E9}" destId="{28C2C3F7-6728-4F04-A5C4-3869405B3364}" srcOrd="0" destOrd="2" presId="urn:microsoft.com/office/officeart/2005/8/layout/vList2"/>
    <dgm:cxn modelId="{E62B73F0-5FA9-4443-BF84-8534A4373067}" srcId="{B9045A49-8B30-4D85-A01E-DA002347DE8B}" destId="{5A2997AE-BAE0-4DBC-9589-582E78BEA3E9}" srcOrd="2" destOrd="0" parTransId="{7FACAD6F-5EE9-465B-B0CB-41CB4FE4633F}" sibTransId="{223DDC03-F703-478F-910C-CFD3AC2F244C}"/>
    <dgm:cxn modelId="{FA5D7AA4-6CBF-44DB-8E80-8F26EEF67E17}" srcId="{B9045A49-8B30-4D85-A01E-DA002347DE8B}" destId="{950F9452-F607-48BB-B798-6BEB5DABA94F}" srcOrd="0" destOrd="0" parTransId="{8A8A7F4D-D60E-4C4E-BBCB-5DD5CC7A7A70}" sibTransId="{64D26F8F-FFDE-4155-8E5C-ACB71E926775}"/>
    <dgm:cxn modelId="{3F896B23-C413-4858-9835-C5BC07BBA571}" srcId="{B9045A49-8B30-4D85-A01E-DA002347DE8B}" destId="{BBA2157B-5331-43C3-99EB-B3E295BDCF6C}" srcOrd="1" destOrd="0" parTransId="{E7885D66-EF24-4D3E-A8BB-003809C52713}" sibTransId="{1C7E332B-9F66-4BEB-A74A-C98C8D102A4F}"/>
    <dgm:cxn modelId="{8BDF9284-1023-406F-9718-26428AA65100}" type="presOf" srcId="{950F9452-F607-48BB-B798-6BEB5DABA94F}" destId="{28C2C3F7-6728-4F04-A5C4-3869405B3364}" srcOrd="0" destOrd="0" presId="urn:microsoft.com/office/officeart/2005/8/layout/vList2"/>
    <dgm:cxn modelId="{9A9C80E5-EF55-4598-8831-C416127EA38A}" srcId="{B0AADCF5-28DF-4A33-AB28-226B46A2641B}" destId="{B9045A49-8B30-4D85-A01E-DA002347DE8B}" srcOrd="0" destOrd="0" parTransId="{CEA15665-C33F-48D1-B27B-624F8C784D73}" sibTransId="{3F202CC3-B4E5-414A-BE8F-11F08EDE3D7C}"/>
    <dgm:cxn modelId="{79F87A64-2BAE-4C94-A952-8990E9C70338}" type="presOf" srcId="{B9045A49-8B30-4D85-A01E-DA002347DE8B}" destId="{EF76D7C0-CC2C-452A-B2A7-FEB1D5487681}" srcOrd="0" destOrd="0" presId="urn:microsoft.com/office/officeart/2005/8/layout/vList2"/>
    <dgm:cxn modelId="{D61C2785-B3B6-4022-A9BD-D85CFDA8C346}" type="presParOf" srcId="{9BC16E00-930F-45AA-A458-2145A6BCC72E}" destId="{EF76D7C0-CC2C-452A-B2A7-FEB1D5487681}" srcOrd="0" destOrd="0" presId="urn:microsoft.com/office/officeart/2005/8/layout/vList2"/>
    <dgm:cxn modelId="{EA9DB9B0-C476-479E-8684-F622C25F66C5}" type="presParOf" srcId="{9BC16E00-930F-45AA-A458-2145A6BCC72E}" destId="{28C2C3F7-6728-4F04-A5C4-3869405B336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38DCF1-25A8-4FBB-8A1F-9C6A68DF0D2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8BA69B3-FF08-4936-BD22-BD51BD7AD5F4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pPr rtl="0"/>
          <a:r>
            <a:rPr lang="es-EC" dirty="0" smtClean="0"/>
            <a:t>Extracción de material</a:t>
          </a:r>
          <a:endParaRPr lang="es-EC" dirty="0"/>
        </a:p>
      </dgm:t>
    </dgm:pt>
    <dgm:pt modelId="{569FA5FC-136A-4112-8631-877030A28631}" type="parTrans" cxnId="{A708747F-5A2A-473B-86E0-006A07273926}">
      <dgm:prSet/>
      <dgm:spPr/>
      <dgm:t>
        <a:bodyPr/>
        <a:lstStyle/>
        <a:p>
          <a:endParaRPr lang="es-EC"/>
        </a:p>
      </dgm:t>
    </dgm:pt>
    <dgm:pt modelId="{B40EFA53-6ED9-4FAB-B1CD-82799B0339BD}" type="sibTrans" cxnId="{A708747F-5A2A-473B-86E0-006A07273926}">
      <dgm:prSet/>
      <dgm:spPr/>
      <dgm:t>
        <a:bodyPr/>
        <a:lstStyle/>
        <a:p>
          <a:endParaRPr lang="es-EC"/>
        </a:p>
      </dgm:t>
    </dgm:pt>
    <dgm:pt modelId="{7D9E4D25-58A1-4083-A3C5-86743EF82023}">
      <dgm:prSet/>
      <dgm:spPr>
        <a:solidFill>
          <a:srgbClr val="A50021"/>
        </a:solidFill>
      </dgm:spPr>
      <dgm:t>
        <a:bodyPr/>
        <a:lstStyle/>
        <a:p>
          <a:pPr rtl="0"/>
          <a:r>
            <a:rPr lang="es-EC" dirty="0" smtClean="0"/>
            <a:t>Impacto ambiental negativo</a:t>
          </a:r>
          <a:endParaRPr lang="es-EC" dirty="0"/>
        </a:p>
      </dgm:t>
    </dgm:pt>
    <dgm:pt modelId="{E92CE424-2B57-419F-B085-C4674427F3A9}" type="parTrans" cxnId="{9461B79A-40D9-4210-BCD1-E82BCA25E6E7}">
      <dgm:prSet/>
      <dgm:spPr/>
      <dgm:t>
        <a:bodyPr/>
        <a:lstStyle/>
        <a:p>
          <a:endParaRPr lang="es-EC"/>
        </a:p>
      </dgm:t>
    </dgm:pt>
    <dgm:pt modelId="{B18E4797-5812-439C-BE87-338CD256AB29}" type="sibTrans" cxnId="{9461B79A-40D9-4210-BCD1-E82BCA25E6E7}">
      <dgm:prSet/>
      <dgm:spPr/>
      <dgm:t>
        <a:bodyPr/>
        <a:lstStyle/>
        <a:p>
          <a:endParaRPr lang="es-EC"/>
        </a:p>
      </dgm:t>
    </dgm:pt>
    <dgm:pt modelId="{32A23DB4-5A6A-44EC-B7DC-6D2F6F22414D}" type="pres">
      <dgm:prSet presAssocID="{6338DCF1-25A8-4FBB-8A1F-9C6A68DF0D2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6F18251-C3E0-40F5-9813-1E0C96C98033}" type="pres">
      <dgm:prSet presAssocID="{B8BA69B3-FF08-4936-BD22-BD51BD7AD5F4}" presName="node" presStyleLbl="node1" presStyleIdx="0" presStyleCnt="2" custScaleX="191028" custLinFactNeighborX="-48123" custLinFactNeighborY="2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77701C-1369-45B5-A96A-C9AFD2B78059}" type="pres">
      <dgm:prSet presAssocID="{B40EFA53-6ED9-4FAB-B1CD-82799B0339BD}" presName="sibTrans" presStyleCnt="0"/>
      <dgm:spPr/>
    </dgm:pt>
    <dgm:pt modelId="{D2FAA59C-A10B-4AF1-B8E9-7EE64A7636B6}" type="pres">
      <dgm:prSet presAssocID="{7D9E4D25-58A1-4083-A3C5-86743EF82023}" presName="node" presStyleLbl="node1" presStyleIdx="1" presStyleCnt="2" custScaleX="191028" custLinFactNeighborX="54113" custLinFactNeighborY="2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461B79A-40D9-4210-BCD1-E82BCA25E6E7}" srcId="{6338DCF1-25A8-4FBB-8A1F-9C6A68DF0D28}" destId="{7D9E4D25-58A1-4083-A3C5-86743EF82023}" srcOrd="1" destOrd="0" parTransId="{E92CE424-2B57-419F-B085-C4674427F3A9}" sibTransId="{B18E4797-5812-439C-BE87-338CD256AB29}"/>
    <dgm:cxn modelId="{6653DAC8-9089-463B-A289-BD7D8E9B93E2}" type="presOf" srcId="{6338DCF1-25A8-4FBB-8A1F-9C6A68DF0D28}" destId="{32A23DB4-5A6A-44EC-B7DC-6D2F6F22414D}" srcOrd="0" destOrd="0" presId="urn:microsoft.com/office/officeart/2005/8/layout/default"/>
    <dgm:cxn modelId="{869F752A-2C8E-4D75-A1FB-4BA4BF971410}" type="presOf" srcId="{7D9E4D25-58A1-4083-A3C5-86743EF82023}" destId="{D2FAA59C-A10B-4AF1-B8E9-7EE64A7636B6}" srcOrd="0" destOrd="0" presId="urn:microsoft.com/office/officeart/2005/8/layout/default"/>
    <dgm:cxn modelId="{BC726FDD-B354-40BB-9E5F-8B6AA8ACEC57}" type="presOf" srcId="{B8BA69B3-FF08-4936-BD22-BD51BD7AD5F4}" destId="{46F18251-C3E0-40F5-9813-1E0C96C98033}" srcOrd="0" destOrd="0" presId="urn:microsoft.com/office/officeart/2005/8/layout/default"/>
    <dgm:cxn modelId="{A708747F-5A2A-473B-86E0-006A07273926}" srcId="{6338DCF1-25A8-4FBB-8A1F-9C6A68DF0D28}" destId="{B8BA69B3-FF08-4936-BD22-BD51BD7AD5F4}" srcOrd="0" destOrd="0" parTransId="{569FA5FC-136A-4112-8631-877030A28631}" sibTransId="{B40EFA53-6ED9-4FAB-B1CD-82799B0339BD}"/>
    <dgm:cxn modelId="{73E67BAE-255E-4CFE-8E67-A2DA06C4AF2B}" type="presParOf" srcId="{32A23DB4-5A6A-44EC-B7DC-6D2F6F22414D}" destId="{46F18251-C3E0-40F5-9813-1E0C96C98033}" srcOrd="0" destOrd="0" presId="urn:microsoft.com/office/officeart/2005/8/layout/default"/>
    <dgm:cxn modelId="{712C0108-8876-43CA-9806-E0D27784A4A9}" type="presParOf" srcId="{32A23DB4-5A6A-44EC-B7DC-6D2F6F22414D}" destId="{7D77701C-1369-45B5-A96A-C9AFD2B78059}" srcOrd="1" destOrd="0" presId="urn:microsoft.com/office/officeart/2005/8/layout/default"/>
    <dgm:cxn modelId="{7DF2A92F-14F9-45CC-AB34-45B1B0811BAD}" type="presParOf" srcId="{32A23DB4-5A6A-44EC-B7DC-6D2F6F22414D}" destId="{D2FAA59C-A10B-4AF1-B8E9-7EE64A7636B6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57157A-D0C1-4C93-ABE2-A26A049F916B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EB9D32E9-2E2D-442D-85A2-E045D7C04188}">
      <dgm:prSet phldrT="[Texto]" custT="1"/>
      <dgm:spPr/>
      <dgm:t>
        <a:bodyPr/>
        <a:lstStyle/>
        <a:p>
          <a:r>
            <a:rPr lang="es-EC" sz="2000" b="1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RESIDUOS EN ECUADOR  </a:t>
          </a:r>
        </a:p>
        <a:p>
          <a:r>
            <a:rPr lang="es-EC" sz="18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(MINISTERIO DEL AMBIENTE, 2018)</a:t>
          </a:r>
          <a:endParaRPr lang="es-EC" sz="18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DA7590E9-4C93-40FC-BE56-FC0562F741B9}" type="parTrans" cxnId="{FA547A20-A69E-403B-911B-1D2A98DC0CB8}">
      <dgm:prSet/>
      <dgm:spPr/>
      <dgm:t>
        <a:bodyPr/>
        <a:lstStyle/>
        <a:p>
          <a:endParaRPr lang="es-EC">
            <a:solidFill>
              <a:schemeClr val="tx1"/>
            </a:solidFill>
            <a:latin typeface="+mn-lt"/>
          </a:endParaRPr>
        </a:p>
      </dgm:t>
    </dgm:pt>
    <dgm:pt modelId="{8F2A9F6D-928E-4FEC-B2D1-A732C730A346}" type="sibTrans" cxnId="{FA547A20-A69E-403B-911B-1D2A98DC0CB8}">
      <dgm:prSet/>
      <dgm:spPr/>
      <dgm:t>
        <a:bodyPr/>
        <a:lstStyle/>
        <a:p>
          <a:endParaRPr lang="es-EC">
            <a:solidFill>
              <a:schemeClr val="tx1"/>
            </a:solidFill>
            <a:latin typeface="+mn-lt"/>
          </a:endParaRPr>
        </a:p>
      </dgm:t>
    </dgm:pt>
    <dgm:pt modelId="{129D0B2C-1D40-4FE1-B9C1-E25185770C0A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61% Residuos Orgánicos</a:t>
          </a:r>
          <a:endParaRPr lang="es-EC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199A92FD-8F44-456A-B9F4-416FDC55FD06}" type="parTrans" cxnId="{5F361BA9-D91B-4680-86D5-87F60D7516E3}">
      <dgm:prSet/>
      <dgm:spPr/>
      <dgm:t>
        <a:bodyPr/>
        <a:lstStyle/>
        <a:p>
          <a:endParaRPr lang="es-EC">
            <a:solidFill>
              <a:schemeClr val="tx1"/>
            </a:solidFill>
            <a:latin typeface="+mn-lt"/>
          </a:endParaRPr>
        </a:p>
      </dgm:t>
    </dgm:pt>
    <dgm:pt modelId="{29DEF60E-89BD-44AA-B9E5-6C26BD710F5F}" type="sibTrans" cxnId="{5F361BA9-D91B-4680-86D5-87F60D7516E3}">
      <dgm:prSet/>
      <dgm:spPr/>
      <dgm:t>
        <a:bodyPr/>
        <a:lstStyle/>
        <a:p>
          <a:endParaRPr lang="es-EC">
            <a:solidFill>
              <a:schemeClr val="tx1"/>
            </a:solidFill>
            <a:latin typeface="+mn-lt"/>
          </a:endParaRPr>
        </a:p>
      </dgm:t>
    </dgm:pt>
    <dgm:pt modelId="{0C3D4B13-3E32-417A-A629-C871A093FB5F}">
      <dgm:prSet phldrT="[Texto]"/>
      <dgm:spPr/>
      <dgm:t>
        <a:bodyPr/>
        <a:lstStyle/>
        <a:p>
          <a:r>
            <a:rPr lang="es-EC" b="1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11% Plástico</a:t>
          </a:r>
          <a:endParaRPr lang="es-EC" b="1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8DE52306-1DB4-4BE3-9E5A-1BE97B5524D3}" type="parTrans" cxnId="{D5996475-E491-4E1F-A9C6-60A7E754D921}">
      <dgm:prSet/>
      <dgm:spPr/>
      <dgm:t>
        <a:bodyPr/>
        <a:lstStyle/>
        <a:p>
          <a:endParaRPr lang="es-EC">
            <a:solidFill>
              <a:schemeClr val="tx1"/>
            </a:solidFill>
            <a:latin typeface="+mn-lt"/>
          </a:endParaRPr>
        </a:p>
      </dgm:t>
    </dgm:pt>
    <dgm:pt modelId="{5472FEEC-B2B7-4EEE-BEC1-2C83AA67771B}" type="sibTrans" cxnId="{D5996475-E491-4E1F-A9C6-60A7E754D921}">
      <dgm:prSet/>
      <dgm:spPr/>
      <dgm:t>
        <a:bodyPr/>
        <a:lstStyle/>
        <a:p>
          <a:endParaRPr lang="es-EC">
            <a:solidFill>
              <a:schemeClr val="tx1"/>
            </a:solidFill>
            <a:latin typeface="+mn-lt"/>
          </a:endParaRPr>
        </a:p>
      </dgm:t>
    </dgm:pt>
    <dgm:pt modelId="{996CBE39-264D-4FE3-B4BF-CFCF6A1B7A7C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2,2% Chatarra</a:t>
          </a:r>
          <a:endParaRPr lang="es-EC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FE3F12AD-97A1-4B2E-A84D-E99132717031}" type="parTrans" cxnId="{4B0BF247-5E48-4E78-8932-D102BA0E0B4B}">
      <dgm:prSet/>
      <dgm:spPr/>
      <dgm:t>
        <a:bodyPr/>
        <a:lstStyle/>
        <a:p>
          <a:endParaRPr lang="es-EC">
            <a:solidFill>
              <a:schemeClr val="tx1"/>
            </a:solidFill>
            <a:latin typeface="+mn-lt"/>
          </a:endParaRPr>
        </a:p>
      </dgm:t>
    </dgm:pt>
    <dgm:pt modelId="{97437B52-84C1-49EA-9455-43CB6F4902EE}" type="sibTrans" cxnId="{4B0BF247-5E48-4E78-8932-D102BA0E0B4B}">
      <dgm:prSet/>
      <dgm:spPr/>
      <dgm:t>
        <a:bodyPr/>
        <a:lstStyle/>
        <a:p>
          <a:endParaRPr lang="es-EC">
            <a:solidFill>
              <a:schemeClr val="tx1"/>
            </a:solidFill>
            <a:latin typeface="+mn-lt"/>
          </a:endParaRPr>
        </a:p>
      </dgm:t>
    </dgm:pt>
    <dgm:pt modelId="{B745E21E-F825-4DEE-8CE6-957C1AFDC5BB}">
      <dgm:prSet/>
      <dgm:spPr/>
      <dgm:t>
        <a:bodyPr/>
        <a:lstStyle/>
        <a:p>
          <a:r>
            <a:rPr lang="es-EC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9,4% Papel y cartón</a:t>
          </a:r>
          <a:endParaRPr lang="es-EC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197053CA-5B2B-46AB-B81F-63B59A4CAAEF}" type="parTrans" cxnId="{60C8799A-ABFD-4328-89E4-3373729F8DA0}">
      <dgm:prSet/>
      <dgm:spPr/>
      <dgm:t>
        <a:bodyPr/>
        <a:lstStyle/>
        <a:p>
          <a:endParaRPr lang="es-EC">
            <a:solidFill>
              <a:schemeClr val="tx1"/>
            </a:solidFill>
            <a:latin typeface="+mn-lt"/>
          </a:endParaRPr>
        </a:p>
      </dgm:t>
    </dgm:pt>
    <dgm:pt modelId="{91A0CB06-015A-4ADC-A027-AE79A8F7FC04}" type="sibTrans" cxnId="{60C8799A-ABFD-4328-89E4-3373729F8DA0}">
      <dgm:prSet/>
      <dgm:spPr/>
      <dgm:t>
        <a:bodyPr/>
        <a:lstStyle/>
        <a:p>
          <a:endParaRPr lang="es-EC">
            <a:solidFill>
              <a:schemeClr val="tx1"/>
            </a:solidFill>
            <a:latin typeface="+mn-lt"/>
          </a:endParaRPr>
        </a:p>
      </dgm:t>
    </dgm:pt>
    <dgm:pt modelId="{856E8676-E4EA-42E9-A02A-DC127559BB76}">
      <dgm:prSet/>
      <dgm:spPr/>
      <dgm:t>
        <a:bodyPr/>
        <a:lstStyle/>
        <a:p>
          <a:r>
            <a:rPr lang="es-EC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2,6% Vidrio</a:t>
          </a:r>
          <a:endParaRPr lang="es-EC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56F43851-6A70-45DC-A3D9-7F0C2AE07C98}" type="parTrans" cxnId="{05455EF7-312B-41B5-915A-215E7BB81FC5}">
      <dgm:prSet/>
      <dgm:spPr/>
      <dgm:t>
        <a:bodyPr/>
        <a:lstStyle/>
        <a:p>
          <a:endParaRPr lang="es-EC">
            <a:solidFill>
              <a:schemeClr val="tx1"/>
            </a:solidFill>
            <a:latin typeface="+mn-lt"/>
          </a:endParaRPr>
        </a:p>
      </dgm:t>
    </dgm:pt>
    <dgm:pt modelId="{6DD04358-8945-4E78-8C95-7592B5383F99}" type="sibTrans" cxnId="{05455EF7-312B-41B5-915A-215E7BB81FC5}">
      <dgm:prSet/>
      <dgm:spPr/>
      <dgm:t>
        <a:bodyPr/>
        <a:lstStyle/>
        <a:p>
          <a:endParaRPr lang="es-EC">
            <a:solidFill>
              <a:schemeClr val="tx1"/>
            </a:solidFill>
            <a:latin typeface="+mn-lt"/>
          </a:endParaRPr>
        </a:p>
      </dgm:t>
    </dgm:pt>
    <dgm:pt modelId="{6F00FE34-A993-4EB3-97B1-38CAB69404A6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13,8% Otros residuos</a:t>
          </a:r>
          <a:endParaRPr lang="es-EC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22BB652E-BD3B-4C94-84CF-36F5B680B357}" type="parTrans" cxnId="{E9881494-EB17-419E-AE8B-EF693607C4E2}">
      <dgm:prSet/>
      <dgm:spPr/>
      <dgm:t>
        <a:bodyPr/>
        <a:lstStyle/>
        <a:p>
          <a:endParaRPr lang="es-EC">
            <a:solidFill>
              <a:schemeClr val="tx1"/>
            </a:solidFill>
            <a:latin typeface="+mn-lt"/>
          </a:endParaRPr>
        </a:p>
      </dgm:t>
    </dgm:pt>
    <dgm:pt modelId="{452EEFDE-B8B6-4460-A4CB-4EADD311C38B}" type="sibTrans" cxnId="{E9881494-EB17-419E-AE8B-EF693607C4E2}">
      <dgm:prSet/>
      <dgm:spPr/>
      <dgm:t>
        <a:bodyPr/>
        <a:lstStyle/>
        <a:p>
          <a:endParaRPr lang="es-EC">
            <a:solidFill>
              <a:schemeClr val="tx1"/>
            </a:solidFill>
            <a:latin typeface="+mn-lt"/>
          </a:endParaRPr>
        </a:p>
      </dgm:t>
    </dgm:pt>
    <dgm:pt modelId="{5344C953-FD82-47CA-81D9-7B7969249A86}" type="pres">
      <dgm:prSet presAssocID="{1757157A-D0C1-4C93-ABE2-A26A049F916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4AF196AD-5B6A-40F1-9E34-DF5E0E043A04}" type="pres">
      <dgm:prSet presAssocID="{EB9D32E9-2E2D-442D-85A2-E045D7C04188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1E536876-4950-4ED2-B9B5-586A236E25C7}" type="pres">
      <dgm:prSet presAssocID="{EB9D32E9-2E2D-442D-85A2-E045D7C04188}" presName="rootComposite1" presStyleCnt="0"/>
      <dgm:spPr/>
      <dgm:t>
        <a:bodyPr/>
        <a:lstStyle/>
        <a:p>
          <a:endParaRPr lang="es-EC"/>
        </a:p>
      </dgm:t>
    </dgm:pt>
    <dgm:pt modelId="{2FEB6606-B61F-4C28-8E3A-683517C07088}" type="pres">
      <dgm:prSet presAssocID="{EB9D32E9-2E2D-442D-85A2-E045D7C04188}" presName="rootText1" presStyleLbl="node0" presStyleIdx="0" presStyleCnt="1" custScaleX="330923" custScaleY="11924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5163545-2DBD-4C1B-AA5E-BD2FF4AF014C}" type="pres">
      <dgm:prSet presAssocID="{EB9D32E9-2E2D-442D-85A2-E045D7C04188}" presName="rootConnector1" presStyleLbl="node1" presStyleIdx="0" presStyleCnt="0"/>
      <dgm:spPr/>
      <dgm:t>
        <a:bodyPr/>
        <a:lstStyle/>
        <a:p>
          <a:endParaRPr lang="es-EC"/>
        </a:p>
      </dgm:t>
    </dgm:pt>
    <dgm:pt modelId="{27AFF21A-554B-4937-8E5F-4067241413D9}" type="pres">
      <dgm:prSet presAssocID="{EB9D32E9-2E2D-442D-85A2-E045D7C04188}" presName="hierChild2" presStyleCnt="0"/>
      <dgm:spPr/>
      <dgm:t>
        <a:bodyPr/>
        <a:lstStyle/>
        <a:p>
          <a:endParaRPr lang="es-EC"/>
        </a:p>
      </dgm:t>
    </dgm:pt>
    <dgm:pt modelId="{500093C1-E39C-4665-AC0C-562737DF2E72}" type="pres">
      <dgm:prSet presAssocID="{199A92FD-8F44-456A-B9F4-416FDC55FD06}" presName="Name37" presStyleLbl="parChTrans1D2" presStyleIdx="0" presStyleCnt="6"/>
      <dgm:spPr/>
      <dgm:t>
        <a:bodyPr/>
        <a:lstStyle/>
        <a:p>
          <a:endParaRPr lang="es-EC"/>
        </a:p>
      </dgm:t>
    </dgm:pt>
    <dgm:pt modelId="{261DC1C6-3960-4E99-BE8D-65FAE966FC9B}" type="pres">
      <dgm:prSet presAssocID="{129D0B2C-1D40-4FE1-B9C1-E25185770C0A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EEEA4E56-39E2-44E0-BF2F-46E25FA78838}" type="pres">
      <dgm:prSet presAssocID="{129D0B2C-1D40-4FE1-B9C1-E25185770C0A}" presName="rootComposite" presStyleCnt="0"/>
      <dgm:spPr/>
      <dgm:t>
        <a:bodyPr/>
        <a:lstStyle/>
        <a:p>
          <a:endParaRPr lang="es-EC"/>
        </a:p>
      </dgm:t>
    </dgm:pt>
    <dgm:pt modelId="{50440203-2D2D-4356-A2B4-6398D88235A6}" type="pres">
      <dgm:prSet presAssocID="{129D0B2C-1D40-4FE1-B9C1-E25185770C0A}" presName="rootText" presStyleLbl="node2" presStyleIdx="0" presStyleCnt="6" custScaleX="11308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34186FB-84E6-40C5-ACF1-84644E2E73B7}" type="pres">
      <dgm:prSet presAssocID="{129D0B2C-1D40-4FE1-B9C1-E25185770C0A}" presName="rootConnector" presStyleLbl="node2" presStyleIdx="0" presStyleCnt="6"/>
      <dgm:spPr/>
      <dgm:t>
        <a:bodyPr/>
        <a:lstStyle/>
        <a:p>
          <a:endParaRPr lang="es-EC"/>
        </a:p>
      </dgm:t>
    </dgm:pt>
    <dgm:pt modelId="{3A3136E8-DA56-49A3-A89E-13F647B53E77}" type="pres">
      <dgm:prSet presAssocID="{129D0B2C-1D40-4FE1-B9C1-E25185770C0A}" presName="hierChild4" presStyleCnt="0"/>
      <dgm:spPr/>
      <dgm:t>
        <a:bodyPr/>
        <a:lstStyle/>
        <a:p>
          <a:endParaRPr lang="es-EC"/>
        </a:p>
      </dgm:t>
    </dgm:pt>
    <dgm:pt modelId="{90C55FB6-B9C5-4CF3-8992-D57DE35B53D0}" type="pres">
      <dgm:prSet presAssocID="{129D0B2C-1D40-4FE1-B9C1-E25185770C0A}" presName="hierChild5" presStyleCnt="0"/>
      <dgm:spPr/>
      <dgm:t>
        <a:bodyPr/>
        <a:lstStyle/>
        <a:p>
          <a:endParaRPr lang="es-EC"/>
        </a:p>
      </dgm:t>
    </dgm:pt>
    <dgm:pt modelId="{2D4B9F0D-560E-434E-A3E1-F5BBEC8EFDD3}" type="pres">
      <dgm:prSet presAssocID="{8DE52306-1DB4-4BE3-9E5A-1BE97B5524D3}" presName="Name37" presStyleLbl="parChTrans1D2" presStyleIdx="1" presStyleCnt="6"/>
      <dgm:spPr/>
      <dgm:t>
        <a:bodyPr/>
        <a:lstStyle/>
        <a:p>
          <a:endParaRPr lang="es-EC"/>
        </a:p>
      </dgm:t>
    </dgm:pt>
    <dgm:pt modelId="{E0D577BB-1AB0-4911-9C38-E6FEE6BBE835}" type="pres">
      <dgm:prSet presAssocID="{0C3D4B13-3E32-417A-A629-C871A093FB5F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E2ED0BE8-B49C-4CFB-A972-D09758EC3D64}" type="pres">
      <dgm:prSet presAssocID="{0C3D4B13-3E32-417A-A629-C871A093FB5F}" presName="rootComposite" presStyleCnt="0"/>
      <dgm:spPr/>
      <dgm:t>
        <a:bodyPr/>
        <a:lstStyle/>
        <a:p>
          <a:endParaRPr lang="es-EC"/>
        </a:p>
      </dgm:t>
    </dgm:pt>
    <dgm:pt modelId="{13875429-162E-483B-94D8-5361CEE8D873}" type="pres">
      <dgm:prSet presAssocID="{0C3D4B13-3E32-417A-A629-C871A093FB5F}" presName="rootText" presStyleLbl="node2" presStyleIdx="1" presStyleCnt="6" custScaleX="10887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0EFB5C5-1DEB-4DF6-B030-7F6F46842C40}" type="pres">
      <dgm:prSet presAssocID="{0C3D4B13-3E32-417A-A629-C871A093FB5F}" presName="rootConnector" presStyleLbl="node2" presStyleIdx="1" presStyleCnt="6"/>
      <dgm:spPr/>
      <dgm:t>
        <a:bodyPr/>
        <a:lstStyle/>
        <a:p>
          <a:endParaRPr lang="es-EC"/>
        </a:p>
      </dgm:t>
    </dgm:pt>
    <dgm:pt modelId="{59567183-5CE5-485F-8F56-16951E321D67}" type="pres">
      <dgm:prSet presAssocID="{0C3D4B13-3E32-417A-A629-C871A093FB5F}" presName="hierChild4" presStyleCnt="0"/>
      <dgm:spPr/>
      <dgm:t>
        <a:bodyPr/>
        <a:lstStyle/>
        <a:p>
          <a:endParaRPr lang="es-EC"/>
        </a:p>
      </dgm:t>
    </dgm:pt>
    <dgm:pt modelId="{E1EFAD9D-2BDC-4DA3-ADE4-2A88953AF6D5}" type="pres">
      <dgm:prSet presAssocID="{0C3D4B13-3E32-417A-A629-C871A093FB5F}" presName="hierChild5" presStyleCnt="0"/>
      <dgm:spPr/>
      <dgm:t>
        <a:bodyPr/>
        <a:lstStyle/>
        <a:p>
          <a:endParaRPr lang="es-EC"/>
        </a:p>
      </dgm:t>
    </dgm:pt>
    <dgm:pt modelId="{DC082939-0A0C-4D5D-A177-9E2BB2F41ACA}" type="pres">
      <dgm:prSet presAssocID="{197053CA-5B2B-46AB-B81F-63B59A4CAAEF}" presName="Name37" presStyleLbl="parChTrans1D2" presStyleIdx="2" presStyleCnt="6"/>
      <dgm:spPr/>
      <dgm:t>
        <a:bodyPr/>
        <a:lstStyle/>
        <a:p>
          <a:endParaRPr lang="es-EC"/>
        </a:p>
      </dgm:t>
    </dgm:pt>
    <dgm:pt modelId="{C4E6E82D-F512-4C6A-A850-2F3F32D63116}" type="pres">
      <dgm:prSet presAssocID="{B745E21E-F825-4DEE-8CE6-957C1AFDC5BB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A19DC579-3A96-46B5-ADB7-876DC681982B}" type="pres">
      <dgm:prSet presAssocID="{B745E21E-F825-4DEE-8CE6-957C1AFDC5BB}" presName="rootComposite" presStyleCnt="0"/>
      <dgm:spPr/>
      <dgm:t>
        <a:bodyPr/>
        <a:lstStyle/>
        <a:p>
          <a:endParaRPr lang="es-EC"/>
        </a:p>
      </dgm:t>
    </dgm:pt>
    <dgm:pt modelId="{7684259A-A27A-4D98-B5B0-02699D495BF7}" type="pres">
      <dgm:prSet presAssocID="{B745E21E-F825-4DEE-8CE6-957C1AFDC5BB}" presName="rootText" presStyleLbl="node2" presStyleIdx="2" presStyleCnt="6" custScaleX="11654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BBAE424-73E2-470E-9362-C09499A54193}" type="pres">
      <dgm:prSet presAssocID="{B745E21E-F825-4DEE-8CE6-957C1AFDC5BB}" presName="rootConnector" presStyleLbl="node2" presStyleIdx="2" presStyleCnt="6"/>
      <dgm:spPr/>
      <dgm:t>
        <a:bodyPr/>
        <a:lstStyle/>
        <a:p>
          <a:endParaRPr lang="es-EC"/>
        </a:p>
      </dgm:t>
    </dgm:pt>
    <dgm:pt modelId="{1C45865F-555D-4CD1-A9FE-D89B12264170}" type="pres">
      <dgm:prSet presAssocID="{B745E21E-F825-4DEE-8CE6-957C1AFDC5BB}" presName="hierChild4" presStyleCnt="0"/>
      <dgm:spPr/>
      <dgm:t>
        <a:bodyPr/>
        <a:lstStyle/>
        <a:p>
          <a:endParaRPr lang="es-EC"/>
        </a:p>
      </dgm:t>
    </dgm:pt>
    <dgm:pt modelId="{ACD6CB3D-78FF-4CDE-8579-50C8AD548826}" type="pres">
      <dgm:prSet presAssocID="{B745E21E-F825-4DEE-8CE6-957C1AFDC5BB}" presName="hierChild5" presStyleCnt="0"/>
      <dgm:spPr/>
      <dgm:t>
        <a:bodyPr/>
        <a:lstStyle/>
        <a:p>
          <a:endParaRPr lang="es-EC"/>
        </a:p>
      </dgm:t>
    </dgm:pt>
    <dgm:pt modelId="{4BE7F594-2CE7-4F41-B5CB-49C623F4C9A4}" type="pres">
      <dgm:prSet presAssocID="{56F43851-6A70-45DC-A3D9-7F0C2AE07C98}" presName="Name37" presStyleLbl="parChTrans1D2" presStyleIdx="3" presStyleCnt="6"/>
      <dgm:spPr/>
      <dgm:t>
        <a:bodyPr/>
        <a:lstStyle/>
        <a:p>
          <a:endParaRPr lang="es-EC"/>
        </a:p>
      </dgm:t>
    </dgm:pt>
    <dgm:pt modelId="{ADD275CE-3597-4679-80FA-2AF0785AB0CF}" type="pres">
      <dgm:prSet presAssocID="{856E8676-E4EA-42E9-A02A-DC127559BB76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4849DB39-EF14-4981-AE28-6AB10D1719F5}" type="pres">
      <dgm:prSet presAssocID="{856E8676-E4EA-42E9-A02A-DC127559BB76}" presName="rootComposite" presStyleCnt="0"/>
      <dgm:spPr/>
      <dgm:t>
        <a:bodyPr/>
        <a:lstStyle/>
        <a:p>
          <a:endParaRPr lang="es-EC"/>
        </a:p>
      </dgm:t>
    </dgm:pt>
    <dgm:pt modelId="{80BD21FE-0B20-4155-A44A-73629F10F429}" type="pres">
      <dgm:prSet presAssocID="{856E8676-E4EA-42E9-A02A-DC127559BB76}" presName="rootText" presStyleLbl="node2" presStyleIdx="3" presStyleCnt="6" custScaleX="10632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3D878F1-BE7D-4A3C-85B6-4282D7B1FDC8}" type="pres">
      <dgm:prSet presAssocID="{856E8676-E4EA-42E9-A02A-DC127559BB76}" presName="rootConnector" presStyleLbl="node2" presStyleIdx="3" presStyleCnt="6"/>
      <dgm:spPr/>
      <dgm:t>
        <a:bodyPr/>
        <a:lstStyle/>
        <a:p>
          <a:endParaRPr lang="es-EC"/>
        </a:p>
      </dgm:t>
    </dgm:pt>
    <dgm:pt modelId="{52B148A0-69BD-4C79-A3BE-16142371386E}" type="pres">
      <dgm:prSet presAssocID="{856E8676-E4EA-42E9-A02A-DC127559BB76}" presName="hierChild4" presStyleCnt="0"/>
      <dgm:spPr/>
      <dgm:t>
        <a:bodyPr/>
        <a:lstStyle/>
        <a:p>
          <a:endParaRPr lang="es-EC"/>
        </a:p>
      </dgm:t>
    </dgm:pt>
    <dgm:pt modelId="{769D649B-4425-4250-B447-E3DBBACFA678}" type="pres">
      <dgm:prSet presAssocID="{856E8676-E4EA-42E9-A02A-DC127559BB76}" presName="hierChild5" presStyleCnt="0"/>
      <dgm:spPr/>
      <dgm:t>
        <a:bodyPr/>
        <a:lstStyle/>
        <a:p>
          <a:endParaRPr lang="es-EC"/>
        </a:p>
      </dgm:t>
    </dgm:pt>
    <dgm:pt modelId="{5DC0C94A-B2BF-4C71-90EB-31078905D9CC}" type="pres">
      <dgm:prSet presAssocID="{FE3F12AD-97A1-4B2E-A84D-E99132717031}" presName="Name37" presStyleLbl="parChTrans1D2" presStyleIdx="4" presStyleCnt="6"/>
      <dgm:spPr/>
      <dgm:t>
        <a:bodyPr/>
        <a:lstStyle/>
        <a:p>
          <a:endParaRPr lang="es-EC"/>
        </a:p>
      </dgm:t>
    </dgm:pt>
    <dgm:pt modelId="{7008CCF2-8640-4B49-947E-ED11FC48D98D}" type="pres">
      <dgm:prSet presAssocID="{996CBE39-264D-4FE3-B4BF-CFCF6A1B7A7C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12F41300-D106-419D-9FEA-41387179BB31}" type="pres">
      <dgm:prSet presAssocID="{996CBE39-264D-4FE3-B4BF-CFCF6A1B7A7C}" presName="rootComposite" presStyleCnt="0"/>
      <dgm:spPr/>
      <dgm:t>
        <a:bodyPr/>
        <a:lstStyle/>
        <a:p>
          <a:endParaRPr lang="es-EC"/>
        </a:p>
      </dgm:t>
    </dgm:pt>
    <dgm:pt modelId="{EE4AC68A-2CCC-4BFB-BA27-58AEC7B59510}" type="pres">
      <dgm:prSet presAssocID="{996CBE39-264D-4FE3-B4BF-CFCF6A1B7A7C}" presName="rootText" presStyleLbl="node2" presStyleIdx="4" presStyleCnt="6" custScaleX="11781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B813898-77E8-430B-8224-8C93DAC57614}" type="pres">
      <dgm:prSet presAssocID="{996CBE39-264D-4FE3-B4BF-CFCF6A1B7A7C}" presName="rootConnector" presStyleLbl="node2" presStyleIdx="4" presStyleCnt="6"/>
      <dgm:spPr/>
      <dgm:t>
        <a:bodyPr/>
        <a:lstStyle/>
        <a:p>
          <a:endParaRPr lang="es-EC"/>
        </a:p>
      </dgm:t>
    </dgm:pt>
    <dgm:pt modelId="{E3395DC1-B1AB-4E9F-ABBE-30D7CAA77EB2}" type="pres">
      <dgm:prSet presAssocID="{996CBE39-264D-4FE3-B4BF-CFCF6A1B7A7C}" presName="hierChild4" presStyleCnt="0"/>
      <dgm:spPr/>
      <dgm:t>
        <a:bodyPr/>
        <a:lstStyle/>
        <a:p>
          <a:endParaRPr lang="es-EC"/>
        </a:p>
      </dgm:t>
    </dgm:pt>
    <dgm:pt modelId="{B5E085F1-BC28-4FC4-97E7-A85D9B4029A4}" type="pres">
      <dgm:prSet presAssocID="{996CBE39-264D-4FE3-B4BF-CFCF6A1B7A7C}" presName="hierChild5" presStyleCnt="0"/>
      <dgm:spPr/>
      <dgm:t>
        <a:bodyPr/>
        <a:lstStyle/>
        <a:p>
          <a:endParaRPr lang="es-EC"/>
        </a:p>
      </dgm:t>
    </dgm:pt>
    <dgm:pt modelId="{E6F11183-0CF1-4D38-AABB-B38E29013B75}" type="pres">
      <dgm:prSet presAssocID="{22BB652E-BD3B-4C94-84CF-36F5B680B357}" presName="Name37" presStyleLbl="parChTrans1D2" presStyleIdx="5" presStyleCnt="6"/>
      <dgm:spPr/>
      <dgm:t>
        <a:bodyPr/>
        <a:lstStyle/>
        <a:p>
          <a:endParaRPr lang="es-EC"/>
        </a:p>
      </dgm:t>
    </dgm:pt>
    <dgm:pt modelId="{9A7C88BC-6CAE-48B9-A3EF-44B6942B2CFC}" type="pres">
      <dgm:prSet presAssocID="{6F00FE34-A993-4EB3-97B1-38CAB69404A6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85695586-FDC4-49CD-8A49-B36AE26711EC}" type="pres">
      <dgm:prSet presAssocID="{6F00FE34-A993-4EB3-97B1-38CAB69404A6}" presName="rootComposite" presStyleCnt="0"/>
      <dgm:spPr/>
      <dgm:t>
        <a:bodyPr/>
        <a:lstStyle/>
        <a:p>
          <a:endParaRPr lang="es-EC"/>
        </a:p>
      </dgm:t>
    </dgm:pt>
    <dgm:pt modelId="{30C85CC9-ABE7-4D0D-8992-F8BA30D1BF1A}" type="pres">
      <dgm:prSet presAssocID="{6F00FE34-A993-4EB3-97B1-38CAB69404A6}" presName="rootText" presStyleLbl="node2" presStyleIdx="5" presStyleCnt="6" custScaleX="11238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A40C07C-2978-4A3A-9230-B782F4BD8FC3}" type="pres">
      <dgm:prSet presAssocID="{6F00FE34-A993-4EB3-97B1-38CAB69404A6}" presName="rootConnector" presStyleLbl="node2" presStyleIdx="5" presStyleCnt="6"/>
      <dgm:spPr/>
      <dgm:t>
        <a:bodyPr/>
        <a:lstStyle/>
        <a:p>
          <a:endParaRPr lang="es-EC"/>
        </a:p>
      </dgm:t>
    </dgm:pt>
    <dgm:pt modelId="{EEB8FB7F-C5C8-44EF-9F35-E57B8B11583F}" type="pres">
      <dgm:prSet presAssocID="{6F00FE34-A993-4EB3-97B1-38CAB69404A6}" presName="hierChild4" presStyleCnt="0"/>
      <dgm:spPr/>
      <dgm:t>
        <a:bodyPr/>
        <a:lstStyle/>
        <a:p>
          <a:endParaRPr lang="es-EC"/>
        </a:p>
      </dgm:t>
    </dgm:pt>
    <dgm:pt modelId="{4B884121-5EC7-4CA7-B7AA-55DE8EA95767}" type="pres">
      <dgm:prSet presAssocID="{6F00FE34-A993-4EB3-97B1-38CAB69404A6}" presName="hierChild5" presStyleCnt="0"/>
      <dgm:spPr/>
      <dgm:t>
        <a:bodyPr/>
        <a:lstStyle/>
        <a:p>
          <a:endParaRPr lang="es-EC"/>
        </a:p>
      </dgm:t>
    </dgm:pt>
    <dgm:pt modelId="{85626AD0-3EEA-4950-B2D7-F2ACF9CFCBF8}" type="pres">
      <dgm:prSet presAssocID="{EB9D32E9-2E2D-442D-85A2-E045D7C04188}" presName="hierChild3" presStyleCnt="0"/>
      <dgm:spPr/>
      <dgm:t>
        <a:bodyPr/>
        <a:lstStyle/>
        <a:p>
          <a:endParaRPr lang="es-EC"/>
        </a:p>
      </dgm:t>
    </dgm:pt>
  </dgm:ptLst>
  <dgm:cxnLst>
    <dgm:cxn modelId="{5233B88A-804A-4E3F-8B8F-FE4BEEA5EE1A}" type="presOf" srcId="{856E8676-E4EA-42E9-A02A-DC127559BB76}" destId="{80BD21FE-0B20-4155-A44A-73629F10F429}" srcOrd="0" destOrd="0" presId="urn:microsoft.com/office/officeart/2005/8/layout/orgChart1"/>
    <dgm:cxn modelId="{D9F2AB07-B34D-4C34-90CF-839B483751E9}" type="presOf" srcId="{6F00FE34-A993-4EB3-97B1-38CAB69404A6}" destId="{6A40C07C-2978-4A3A-9230-B782F4BD8FC3}" srcOrd="1" destOrd="0" presId="urn:microsoft.com/office/officeart/2005/8/layout/orgChart1"/>
    <dgm:cxn modelId="{79C15E3E-B845-41FD-A50B-83ADFD6A6AB6}" type="presOf" srcId="{EB9D32E9-2E2D-442D-85A2-E045D7C04188}" destId="{95163545-2DBD-4C1B-AA5E-BD2FF4AF014C}" srcOrd="1" destOrd="0" presId="urn:microsoft.com/office/officeart/2005/8/layout/orgChart1"/>
    <dgm:cxn modelId="{E7003736-8178-471E-8A05-176603829F47}" type="presOf" srcId="{996CBE39-264D-4FE3-B4BF-CFCF6A1B7A7C}" destId="{1B813898-77E8-430B-8224-8C93DAC57614}" srcOrd="1" destOrd="0" presId="urn:microsoft.com/office/officeart/2005/8/layout/orgChart1"/>
    <dgm:cxn modelId="{E9881494-EB17-419E-AE8B-EF693607C4E2}" srcId="{EB9D32E9-2E2D-442D-85A2-E045D7C04188}" destId="{6F00FE34-A993-4EB3-97B1-38CAB69404A6}" srcOrd="5" destOrd="0" parTransId="{22BB652E-BD3B-4C94-84CF-36F5B680B357}" sibTransId="{452EEFDE-B8B6-4460-A4CB-4EADD311C38B}"/>
    <dgm:cxn modelId="{B286803F-0A91-474B-9436-9DB5B23FF33C}" type="presOf" srcId="{FE3F12AD-97A1-4B2E-A84D-E99132717031}" destId="{5DC0C94A-B2BF-4C71-90EB-31078905D9CC}" srcOrd="0" destOrd="0" presId="urn:microsoft.com/office/officeart/2005/8/layout/orgChart1"/>
    <dgm:cxn modelId="{E3C9CA5F-2C15-4FA6-9586-62A291E265B3}" type="presOf" srcId="{6F00FE34-A993-4EB3-97B1-38CAB69404A6}" destId="{30C85CC9-ABE7-4D0D-8992-F8BA30D1BF1A}" srcOrd="0" destOrd="0" presId="urn:microsoft.com/office/officeart/2005/8/layout/orgChart1"/>
    <dgm:cxn modelId="{344BCCFA-7B11-4C49-9A1B-C737C53ECC36}" type="presOf" srcId="{1757157A-D0C1-4C93-ABE2-A26A049F916B}" destId="{5344C953-FD82-47CA-81D9-7B7969249A86}" srcOrd="0" destOrd="0" presId="urn:microsoft.com/office/officeart/2005/8/layout/orgChart1"/>
    <dgm:cxn modelId="{3FE4CD73-CA5A-42BD-AD10-9AEE912577C6}" type="presOf" srcId="{B745E21E-F825-4DEE-8CE6-957C1AFDC5BB}" destId="{7684259A-A27A-4D98-B5B0-02699D495BF7}" srcOrd="0" destOrd="0" presId="urn:microsoft.com/office/officeart/2005/8/layout/orgChart1"/>
    <dgm:cxn modelId="{D5996475-E491-4E1F-A9C6-60A7E754D921}" srcId="{EB9D32E9-2E2D-442D-85A2-E045D7C04188}" destId="{0C3D4B13-3E32-417A-A629-C871A093FB5F}" srcOrd="1" destOrd="0" parTransId="{8DE52306-1DB4-4BE3-9E5A-1BE97B5524D3}" sibTransId="{5472FEEC-B2B7-4EEE-BEC1-2C83AA67771B}"/>
    <dgm:cxn modelId="{41224211-2FCE-4057-8F9F-651673E3F0A5}" type="presOf" srcId="{56F43851-6A70-45DC-A3D9-7F0C2AE07C98}" destId="{4BE7F594-2CE7-4F41-B5CB-49C623F4C9A4}" srcOrd="0" destOrd="0" presId="urn:microsoft.com/office/officeart/2005/8/layout/orgChart1"/>
    <dgm:cxn modelId="{C4205350-E2F2-4805-9664-7810B085A49A}" type="presOf" srcId="{129D0B2C-1D40-4FE1-B9C1-E25185770C0A}" destId="{50440203-2D2D-4356-A2B4-6398D88235A6}" srcOrd="0" destOrd="0" presId="urn:microsoft.com/office/officeart/2005/8/layout/orgChart1"/>
    <dgm:cxn modelId="{5F361BA9-D91B-4680-86D5-87F60D7516E3}" srcId="{EB9D32E9-2E2D-442D-85A2-E045D7C04188}" destId="{129D0B2C-1D40-4FE1-B9C1-E25185770C0A}" srcOrd="0" destOrd="0" parTransId="{199A92FD-8F44-456A-B9F4-416FDC55FD06}" sibTransId="{29DEF60E-89BD-44AA-B9E5-6C26BD710F5F}"/>
    <dgm:cxn modelId="{CDE0A3FF-5C90-45BB-A0B3-F74E11016FDF}" type="presOf" srcId="{996CBE39-264D-4FE3-B4BF-CFCF6A1B7A7C}" destId="{EE4AC68A-2CCC-4BFB-BA27-58AEC7B59510}" srcOrd="0" destOrd="0" presId="urn:microsoft.com/office/officeart/2005/8/layout/orgChart1"/>
    <dgm:cxn modelId="{60C8799A-ABFD-4328-89E4-3373729F8DA0}" srcId="{EB9D32E9-2E2D-442D-85A2-E045D7C04188}" destId="{B745E21E-F825-4DEE-8CE6-957C1AFDC5BB}" srcOrd="2" destOrd="0" parTransId="{197053CA-5B2B-46AB-B81F-63B59A4CAAEF}" sibTransId="{91A0CB06-015A-4ADC-A027-AE79A8F7FC04}"/>
    <dgm:cxn modelId="{237FEF4D-48FD-4AE4-9242-92618BD9A3E6}" type="presOf" srcId="{856E8676-E4EA-42E9-A02A-DC127559BB76}" destId="{53D878F1-BE7D-4A3C-85B6-4282D7B1FDC8}" srcOrd="1" destOrd="0" presId="urn:microsoft.com/office/officeart/2005/8/layout/orgChart1"/>
    <dgm:cxn modelId="{FCEA2CE2-F2D5-45E8-A935-D277796DE793}" type="presOf" srcId="{8DE52306-1DB4-4BE3-9E5A-1BE97B5524D3}" destId="{2D4B9F0D-560E-434E-A3E1-F5BBEC8EFDD3}" srcOrd="0" destOrd="0" presId="urn:microsoft.com/office/officeart/2005/8/layout/orgChart1"/>
    <dgm:cxn modelId="{D00FCD9F-527B-43EE-AF34-20AE9181DC10}" type="presOf" srcId="{129D0B2C-1D40-4FE1-B9C1-E25185770C0A}" destId="{C34186FB-84E6-40C5-ACF1-84644E2E73B7}" srcOrd="1" destOrd="0" presId="urn:microsoft.com/office/officeart/2005/8/layout/orgChart1"/>
    <dgm:cxn modelId="{05455EF7-312B-41B5-915A-215E7BB81FC5}" srcId="{EB9D32E9-2E2D-442D-85A2-E045D7C04188}" destId="{856E8676-E4EA-42E9-A02A-DC127559BB76}" srcOrd="3" destOrd="0" parTransId="{56F43851-6A70-45DC-A3D9-7F0C2AE07C98}" sibTransId="{6DD04358-8945-4E78-8C95-7592B5383F99}"/>
    <dgm:cxn modelId="{FA547A20-A69E-403B-911B-1D2A98DC0CB8}" srcId="{1757157A-D0C1-4C93-ABE2-A26A049F916B}" destId="{EB9D32E9-2E2D-442D-85A2-E045D7C04188}" srcOrd="0" destOrd="0" parTransId="{DA7590E9-4C93-40FC-BE56-FC0562F741B9}" sibTransId="{8F2A9F6D-928E-4FEC-B2D1-A732C730A346}"/>
    <dgm:cxn modelId="{4B0BF247-5E48-4E78-8932-D102BA0E0B4B}" srcId="{EB9D32E9-2E2D-442D-85A2-E045D7C04188}" destId="{996CBE39-264D-4FE3-B4BF-CFCF6A1B7A7C}" srcOrd="4" destOrd="0" parTransId="{FE3F12AD-97A1-4B2E-A84D-E99132717031}" sibTransId="{97437B52-84C1-49EA-9455-43CB6F4902EE}"/>
    <dgm:cxn modelId="{2AB65191-6E4B-4DAE-86A1-D20B4FDB5014}" type="presOf" srcId="{EB9D32E9-2E2D-442D-85A2-E045D7C04188}" destId="{2FEB6606-B61F-4C28-8E3A-683517C07088}" srcOrd="0" destOrd="0" presId="urn:microsoft.com/office/officeart/2005/8/layout/orgChart1"/>
    <dgm:cxn modelId="{B4EBE2D0-4B56-4FCC-AF2A-8FCCA2FE7A89}" type="presOf" srcId="{0C3D4B13-3E32-417A-A629-C871A093FB5F}" destId="{13875429-162E-483B-94D8-5361CEE8D873}" srcOrd="0" destOrd="0" presId="urn:microsoft.com/office/officeart/2005/8/layout/orgChart1"/>
    <dgm:cxn modelId="{A1D7DE72-D893-4236-8E36-0D9C24636B16}" type="presOf" srcId="{0C3D4B13-3E32-417A-A629-C871A093FB5F}" destId="{30EFB5C5-1DEB-4DF6-B030-7F6F46842C40}" srcOrd="1" destOrd="0" presId="urn:microsoft.com/office/officeart/2005/8/layout/orgChart1"/>
    <dgm:cxn modelId="{243A52BC-1A8B-462B-942C-8ED7FCA0258A}" type="presOf" srcId="{197053CA-5B2B-46AB-B81F-63B59A4CAAEF}" destId="{DC082939-0A0C-4D5D-A177-9E2BB2F41ACA}" srcOrd="0" destOrd="0" presId="urn:microsoft.com/office/officeart/2005/8/layout/orgChart1"/>
    <dgm:cxn modelId="{175B72A1-DC25-4FDF-BF8D-A0A77E379C49}" type="presOf" srcId="{199A92FD-8F44-456A-B9F4-416FDC55FD06}" destId="{500093C1-E39C-4665-AC0C-562737DF2E72}" srcOrd="0" destOrd="0" presId="urn:microsoft.com/office/officeart/2005/8/layout/orgChart1"/>
    <dgm:cxn modelId="{8B4DF804-4671-40A1-99D7-E7E325FD5D62}" type="presOf" srcId="{B745E21E-F825-4DEE-8CE6-957C1AFDC5BB}" destId="{8BBAE424-73E2-470E-9362-C09499A54193}" srcOrd="1" destOrd="0" presId="urn:microsoft.com/office/officeart/2005/8/layout/orgChart1"/>
    <dgm:cxn modelId="{B78ADB49-4B04-4DBF-98C7-3930D2DB844E}" type="presOf" srcId="{22BB652E-BD3B-4C94-84CF-36F5B680B357}" destId="{E6F11183-0CF1-4D38-AABB-B38E29013B75}" srcOrd="0" destOrd="0" presId="urn:microsoft.com/office/officeart/2005/8/layout/orgChart1"/>
    <dgm:cxn modelId="{9A42477D-B9A2-4FB3-BAE8-8CCABC713105}" type="presParOf" srcId="{5344C953-FD82-47CA-81D9-7B7969249A86}" destId="{4AF196AD-5B6A-40F1-9E34-DF5E0E043A04}" srcOrd="0" destOrd="0" presId="urn:microsoft.com/office/officeart/2005/8/layout/orgChart1"/>
    <dgm:cxn modelId="{565F56F4-8164-4B42-911E-0B161FF13DB5}" type="presParOf" srcId="{4AF196AD-5B6A-40F1-9E34-DF5E0E043A04}" destId="{1E536876-4950-4ED2-B9B5-586A236E25C7}" srcOrd="0" destOrd="0" presId="urn:microsoft.com/office/officeart/2005/8/layout/orgChart1"/>
    <dgm:cxn modelId="{90BA52FF-4CB0-4D10-A51F-5B7B4F11DA41}" type="presParOf" srcId="{1E536876-4950-4ED2-B9B5-586A236E25C7}" destId="{2FEB6606-B61F-4C28-8E3A-683517C07088}" srcOrd="0" destOrd="0" presId="urn:microsoft.com/office/officeart/2005/8/layout/orgChart1"/>
    <dgm:cxn modelId="{74CA8C7D-BFAB-447C-8B03-E30547D92763}" type="presParOf" srcId="{1E536876-4950-4ED2-B9B5-586A236E25C7}" destId="{95163545-2DBD-4C1B-AA5E-BD2FF4AF014C}" srcOrd="1" destOrd="0" presId="urn:microsoft.com/office/officeart/2005/8/layout/orgChart1"/>
    <dgm:cxn modelId="{EF1D79ED-1712-4285-9E45-6737113EDB84}" type="presParOf" srcId="{4AF196AD-5B6A-40F1-9E34-DF5E0E043A04}" destId="{27AFF21A-554B-4937-8E5F-4067241413D9}" srcOrd="1" destOrd="0" presId="urn:microsoft.com/office/officeart/2005/8/layout/orgChart1"/>
    <dgm:cxn modelId="{C884BE05-EE2D-4301-A02F-8BCB9042ECF8}" type="presParOf" srcId="{27AFF21A-554B-4937-8E5F-4067241413D9}" destId="{500093C1-E39C-4665-AC0C-562737DF2E72}" srcOrd="0" destOrd="0" presId="urn:microsoft.com/office/officeart/2005/8/layout/orgChart1"/>
    <dgm:cxn modelId="{D8C951C1-62CC-4A1D-B0E9-B1B7B1ABC248}" type="presParOf" srcId="{27AFF21A-554B-4937-8E5F-4067241413D9}" destId="{261DC1C6-3960-4E99-BE8D-65FAE966FC9B}" srcOrd="1" destOrd="0" presId="urn:microsoft.com/office/officeart/2005/8/layout/orgChart1"/>
    <dgm:cxn modelId="{BFBBC704-1538-41C6-84F4-93EC02A89E1C}" type="presParOf" srcId="{261DC1C6-3960-4E99-BE8D-65FAE966FC9B}" destId="{EEEA4E56-39E2-44E0-BF2F-46E25FA78838}" srcOrd="0" destOrd="0" presId="urn:microsoft.com/office/officeart/2005/8/layout/orgChart1"/>
    <dgm:cxn modelId="{58FACEE2-7983-4DA9-896B-DC112AEE454A}" type="presParOf" srcId="{EEEA4E56-39E2-44E0-BF2F-46E25FA78838}" destId="{50440203-2D2D-4356-A2B4-6398D88235A6}" srcOrd="0" destOrd="0" presId="urn:microsoft.com/office/officeart/2005/8/layout/orgChart1"/>
    <dgm:cxn modelId="{9BA3C0C5-37C7-4C51-AEB2-5C8414CE42BC}" type="presParOf" srcId="{EEEA4E56-39E2-44E0-BF2F-46E25FA78838}" destId="{C34186FB-84E6-40C5-ACF1-84644E2E73B7}" srcOrd="1" destOrd="0" presId="urn:microsoft.com/office/officeart/2005/8/layout/orgChart1"/>
    <dgm:cxn modelId="{CD17B88F-BC5F-4437-A43C-0BC5B4D99900}" type="presParOf" srcId="{261DC1C6-3960-4E99-BE8D-65FAE966FC9B}" destId="{3A3136E8-DA56-49A3-A89E-13F647B53E77}" srcOrd="1" destOrd="0" presId="urn:microsoft.com/office/officeart/2005/8/layout/orgChart1"/>
    <dgm:cxn modelId="{F0DB0DA3-9CAB-45C1-A12E-880A67FC8EC0}" type="presParOf" srcId="{261DC1C6-3960-4E99-BE8D-65FAE966FC9B}" destId="{90C55FB6-B9C5-4CF3-8992-D57DE35B53D0}" srcOrd="2" destOrd="0" presId="urn:microsoft.com/office/officeart/2005/8/layout/orgChart1"/>
    <dgm:cxn modelId="{DA6E5490-82A6-47CE-B8D7-701B8DD70FEB}" type="presParOf" srcId="{27AFF21A-554B-4937-8E5F-4067241413D9}" destId="{2D4B9F0D-560E-434E-A3E1-F5BBEC8EFDD3}" srcOrd="2" destOrd="0" presId="urn:microsoft.com/office/officeart/2005/8/layout/orgChart1"/>
    <dgm:cxn modelId="{25F4D7F2-789A-4757-8CBE-49EF06A887FB}" type="presParOf" srcId="{27AFF21A-554B-4937-8E5F-4067241413D9}" destId="{E0D577BB-1AB0-4911-9C38-E6FEE6BBE835}" srcOrd="3" destOrd="0" presId="urn:microsoft.com/office/officeart/2005/8/layout/orgChart1"/>
    <dgm:cxn modelId="{50AAB667-0FAD-499E-B29A-C99D47337A92}" type="presParOf" srcId="{E0D577BB-1AB0-4911-9C38-E6FEE6BBE835}" destId="{E2ED0BE8-B49C-4CFB-A972-D09758EC3D64}" srcOrd="0" destOrd="0" presId="urn:microsoft.com/office/officeart/2005/8/layout/orgChart1"/>
    <dgm:cxn modelId="{E443D293-F474-4B1C-A5F0-5AEBFB3E4E96}" type="presParOf" srcId="{E2ED0BE8-B49C-4CFB-A972-D09758EC3D64}" destId="{13875429-162E-483B-94D8-5361CEE8D873}" srcOrd="0" destOrd="0" presId="urn:microsoft.com/office/officeart/2005/8/layout/orgChart1"/>
    <dgm:cxn modelId="{67F50A7B-6D5D-41BC-9968-46083386E645}" type="presParOf" srcId="{E2ED0BE8-B49C-4CFB-A972-D09758EC3D64}" destId="{30EFB5C5-1DEB-4DF6-B030-7F6F46842C40}" srcOrd="1" destOrd="0" presId="urn:microsoft.com/office/officeart/2005/8/layout/orgChart1"/>
    <dgm:cxn modelId="{8C87AEE2-AA6F-49AE-BE8A-52812D61B562}" type="presParOf" srcId="{E0D577BB-1AB0-4911-9C38-E6FEE6BBE835}" destId="{59567183-5CE5-485F-8F56-16951E321D67}" srcOrd="1" destOrd="0" presId="urn:microsoft.com/office/officeart/2005/8/layout/orgChart1"/>
    <dgm:cxn modelId="{4C84D15E-A0F9-4264-BE9E-29F59F9B981A}" type="presParOf" srcId="{E0D577BB-1AB0-4911-9C38-E6FEE6BBE835}" destId="{E1EFAD9D-2BDC-4DA3-ADE4-2A88953AF6D5}" srcOrd="2" destOrd="0" presId="urn:microsoft.com/office/officeart/2005/8/layout/orgChart1"/>
    <dgm:cxn modelId="{3A6E92F1-BA2C-4EE6-88BE-464BC28A1D5B}" type="presParOf" srcId="{27AFF21A-554B-4937-8E5F-4067241413D9}" destId="{DC082939-0A0C-4D5D-A177-9E2BB2F41ACA}" srcOrd="4" destOrd="0" presId="urn:microsoft.com/office/officeart/2005/8/layout/orgChart1"/>
    <dgm:cxn modelId="{8E0BB1BD-E3FE-4DAD-B3EA-71F2F602DF13}" type="presParOf" srcId="{27AFF21A-554B-4937-8E5F-4067241413D9}" destId="{C4E6E82D-F512-4C6A-A850-2F3F32D63116}" srcOrd="5" destOrd="0" presId="urn:microsoft.com/office/officeart/2005/8/layout/orgChart1"/>
    <dgm:cxn modelId="{17B913D9-D61A-4F98-970B-F804E6EAB90B}" type="presParOf" srcId="{C4E6E82D-F512-4C6A-A850-2F3F32D63116}" destId="{A19DC579-3A96-46B5-ADB7-876DC681982B}" srcOrd="0" destOrd="0" presId="urn:microsoft.com/office/officeart/2005/8/layout/orgChart1"/>
    <dgm:cxn modelId="{7C77614E-9F7C-46F6-88B5-20407F1441A4}" type="presParOf" srcId="{A19DC579-3A96-46B5-ADB7-876DC681982B}" destId="{7684259A-A27A-4D98-B5B0-02699D495BF7}" srcOrd="0" destOrd="0" presId="urn:microsoft.com/office/officeart/2005/8/layout/orgChart1"/>
    <dgm:cxn modelId="{1F5616CB-8277-4848-9356-A60E23BEE8FF}" type="presParOf" srcId="{A19DC579-3A96-46B5-ADB7-876DC681982B}" destId="{8BBAE424-73E2-470E-9362-C09499A54193}" srcOrd="1" destOrd="0" presId="urn:microsoft.com/office/officeart/2005/8/layout/orgChart1"/>
    <dgm:cxn modelId="{7B57F0A6-581D-4DC5-A77D-FF9D4A76230C}" type="presParOf" srcId="{C4E6E82D-F512-4C6A-A850-2F3F32D63116}" destId="{1C45865F-555D-4CD1-A9FE-D89B12264170}" srcOrd="1" destOrd="0" presId="urn:microsoft.com/office/officeart/2005/8/layout/orgChart1"/>
    <dgm:cxn modelId="{EC32C029-3BB9-418F-BFB6-896790350EF3}" type="presParOf" srcId="{C4E6E82D-F512-4C6A-A850-2F3F32D63116}" destId="{ACD6CB3D-78FF-4CDE-8579-50C8AD548826}" srcOrd="2" destOrd="0" presId="urn:microsoft.com/office/officeart/2005/8/layout/orgChart1"/>
    <dgm:cxn modelId="{1D50D300-809B-4942-B805-9AA315A96DAC}" type="presParOf" srcId="{27AFF21A-554B-4937-8E5F-4067241413D9}" destId="{4BE7F594-2CE7-4F41-B5CB-49C623F4C9A4}" srcOrd="6" destOrd="0" presId="urn:microsoft.com/office/officeart/2005/8/layout/orgChart1"/>
    <dgm:cxn modelId="{B033E414-E18B-4113-A11E-C358E35C81D0}" type="presParOf" srcId="{27AFF21A-554B-4937-8E5F-4067241413D9}" destId="{ADD275CE-3597-4679-80FA-2AF0785AB0CF}" srcOrd="7" destOrd="0" presId="urn:microsoft.com/office/officeart/2005/8/layout/orgChart1"/>
    <dgm:cxn modelId="{7FF2C0E0-ACA1-482A-BAA1-C3874E4F6E89}" type="presParOf" srcId="{ADD275CE-3597-4679-80FA-2AF0785AB0CF}" destId="{4849DB39-EF14-4981-AE28-6AB10D1719F5}" srcOrd="0" destOrd="0" presId="urn:microsoft.com/office/officeart/2005/8/layout/orgChart1"/>
    <dgm:cxn modelId="{79AE79C4-03F3-4493-B4AB-E4FDE930C05F}" type="presParOf" srcId="{4849DB39-EF14-4981-AE28-6AB10D1719F5}" destId="{80BD21FE-0B20-4155-A44A-73629F10F429}" srcOrd="0" destOrd="0" presId="urn:microsoft.com/office/officeart/2005/8/layout/orgChart1"/>
    <dgm:cxn modelId="{75869B4A-23ED-462C-84BC-4635F8888536}" type="presParOf" srcId="{4849DB39-EF14-4981-AE28-6AB10D1719F5}" destId="{53D878F1-BE7D-4A3C-85B6-4282D7B1FDC8}" srcOrd="1" destOrd="0" presId="urn:microsoft.com/office/officeart/2005/8/layout/orgChart1"/>
    <dgm:cxn modelId="{F5BF943E-DB95-4085-A044-9425B5C91588}" type="presParOf" srcId="{ADD275CE-3597-4679-80FA-2AF0785AB0CF}" destId="{52B148A0-69BD-4C79-A3BE-16142371386E}" srcOrd="1" destOrd="0" presId="urn:microsoft.com/office/officeart/2005/8/layout/orgChart1"/>
    <dgm:cxn modelId="{6E6BA608-B8C3-4BE8-B986-855EBF7B85ED}" type="presParOf" srcId="{ADD275CE-3597-4679-80FA-2AF0785AB0CF}" destId="{769D649B-4425-4250-B447-E3DBBACFA678}" srcOrd="2" destOrd="0" presId="urn:microsoft.com/office/officeart/2005/8/layout/orgChart1"/>
    <dgm:cxn modelId="{6D53B234-B812-4234-A4E6-868A6FCFEB2B}" type="presParOf" srcId="{27AFF21A-554B-4937-8E5F-4067241413D9}" destId="{5DC0C94A-B2BF-4C71-90EB-31078905D9CC}" srcOrd="8" destOrd="0" presId="urn:microsoft.com/office/officeart/2005/8/layout/orgChart1"/>
    <dgm:cxn modelId="{EBDFAC49-7520-4AFA-9234-3ACFF216F96C}" type="presParOf" srcId="{27AFF21A-554B-4937-8E5F-4067241413D9}" destId="{7008CCF2-8640-4B49-947E-ED11FC48D98D}" srcOrd="9" destOrd="0" presId="urn:microsoft.com/office/officeart/2005/8/layout/orgChart1"/>
    <dgm:cxn modelId="{21D7E34B-6BC0-4E98-83FC-BD7D9E06234E}" type="presParOf" srcId="{7008CCF2-8640-4B49-947E-ED11FC48D98D}" destId="{12F41300-D106-419D-9FEA-41387179BB31}" srcOrd="0" destOrd="0" presId="urn:microsoft.com/office/officeart/2005/8/layout/orgChart1"/>
    <dgm:cxn modelId="{DF288B37-3623-4EE9-A188-7330CCB2A0B9}" type="presParOf" srcId="{12F41300-D106-419D-9FEA-41387179BB31}" destId="{EE4AC68A-2CCC-4BFB-BA27-58AEC7B59510}" srcOrd="0" destOrd="0" presId="urn:microsoft.com/office/officeart/2005/8/layout/orgChart1"/>
    <dgm:cxn modelId="{6EAB19E6-9744-4311-94EE-19D8F6767BD0}" type="presParOf" srcId="{12F41300-D106-419D-9FEA-41387179BB31}" destId="{1B813898-77E8-430B-8224-8C93DAC57614}" srcOrd="1" destOrd="0" presId="urn:microsoft.com/office/officeart/2005/8/layout/orgChart1"/>
    <dgm:cxn modelId="{58221ACA-05EB-4F42-A7F1-DFEEE51B7902}" type="presParOf" srcId="{7008CCF2-8640-4B49-947E-ED11FC48D98D}" destId="{E3395DC1-B1AB-4E9F-ABBE-30D7CAA77EB2}" srcOrd="1" destOrd="0" presId="urn:microsoft.com/office/officeart/2005/8/layout/orgChart1"/>
    <dgm:cxn modelId="{440A6EE8-6641-4540-BCF5-265FDF4A1C59}" type="presParOf" srcId="{7008CCF2-8640-4B49-947E-ED11FC48D98D}" destId="{B5E085F1-BC28-4FC4-97E7-A85D9B4029A4}" srcOrd="2" destOrd="0" presId="urn:microsoft.com/office/officeart/2005/8/layout/orgChart1"/>
    <dgm:cxn modelId="{5F293015-7390-4C52-B7B3-CCD2F19C4CBA}" type="presParOf" srcId="{27AFF21A-554B-4937-8E5F-4067241413D9}" destId="{E6F11183-0CF1-4D38-AABB-B38E29013B75}" srcOrd="10" destOrd="0" presId="urn:microsoft.com/office/officeart/2005/8/layout/orgChart1"/>
    <dgm:cxn modelId="{4211AD6D-25E8-4FA8-B452-6D85905C601C}" type="presParOf" srcId="{27AFF21A-554B-4937-8E5F-4067241413D9}" destId="{9A7C88BC-6CAE-48B9-A3EF-44B6942B2CFC}" srcOrd="11" destOrd="0" presId="urn:microsoft.com/office/officeart/2005/8/layout/orgChart1"/>
    <dgm:cxn modelId="{3604243F-F861-4F24-80D6-71C04DA7AB56}" type="presParOf" srcId="{9A7C88BC-6CAE-48B9-A3EF-44B6942B2CFC}" destId="{85695586-FDC4-49CD-8A49-B36AE26711EC}" srcOrd="0" destOrd="0" presId="urn:microsoft.com/office/officeart/2005/8/layout/orgChart1"/>
    <dgm:cxn modelId="{9E5DF59F-2FBF-406F-8A7B-C0EEDD1117FF}" type="presParOf" srcId="{85695586-FDC4-49CD-8A49-B36AE26711EC}" destId="{30C85CC9-ABE7-4D0D-8992-F8BA30D1BF1A}" srcOrd="0" destOrd="0" presId="urn:microsoft.com/office/officeart/2005/8/layout/orgChart1"/>
    <dgm:cxn modelId="{B475FF60-222A-4E39-8DC4-960227BE445A}" type="presParOf" srcId="{85695586-FDC4-49CD-8A49-B36AE26711EC}" destId="{6A40C07C-2978-4A3A-9230-B782F4BD8FC3}" srcOrd="1" destOrd="0" presId="urn:microsoft.com/office/officeart/2005/8/layout/orgChart1"/>
    <dgm:cxn modelId="{A7E6BF3C-163B-4F54-8626-2708BA1BA217}" type="presParOf" srcId="{9A7C88BC-6CAE-48B9-A3EF-44B6942B2CFC}" destId="{EEB8FB7F-C5C8-44EF-9F35-E57B8B11583F}" srcOrd="1" destOrd="0" presId="urn:microsoft.com/office/officeart/2005/8/layout/orgChart1"/>
    <dgm:cxn modelId="{DF0F8D94-8214-426C-AE97-8F276FBCE8FF}" type="presParOf" srcId="{9A7C88BC-6CAE-48B9-A3EF-44B6942B2CFC}" destId="{4B884121-5EC7-4CA7-B7AA-55DE8EA95767}" srcOrd="2" destOrd="0" presId="urn:microsoft.com/office/officeart/2005/8/layout/orgChart1"/>
    <dgm:cxn modelId="{6C97C737-ED2C-4967-8842-0C1EBC5FCC72}" type="presParOf" srcId="{4AF196AD-5B6A-40F1-9E34-DF5E0E043A04}" destId="{85626AD0-3EEA-4950-B2D7-F2ACF9CFCBF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CB6A76-FA36-402F-9AFD-CAC8F155AAE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FF4B6D88-1F68-4C8D-8876-B46458BD3F7F}">
      <dgm:prSet phldrT="[Texto]" custT="1"/>
      <dgm:spPr/>
      <dgm:t>
        <a:bodyPr/>
        <a:lstStyle/>
        <a:p>
          <a:r>
            <a:rPr lang="es-EC" sz="32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Escasos estudios de materiales innovadores</a:t>
          </a:r>
          <a:endParaRPr lang="es-EC" sz="3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B2DCA0B0-2AD0-429F-8270-63B1EE1BE9B2}" type="parTrans" cxnId="{7B99E2CA-3B46-49A8-9281-C0AA9D172BE5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FA050616-D83C-4C6D-8183-F678165A9FDE}" type="sibTrans" cxnId="{7B99E2CA-3B46-49A8-9281-C0AA9D172BE5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AA8CA206-683C-45DA-B77B-9B7114F28192}">
      <dgm:prSet phldrT="[Texto]" custT="1"/>
      <dgm:spPr/>
      <dgm:t>
        <a:bodyPr/>
        <a:lstStyle/>
        <a:p>
          <a:r>
            <a:rPr lang="es-EC" sz="32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Falta de control en fabricación de mampuestos</a:t>
          </a:r>
          <a:endParaRPr lang="es-EC" sz="3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2E70E97B-3021-4BB7-86D8-3393FC16D72E}" type="parTrans" cxnId="{28702E04-FFDC-42B7-9D26-B69A6F19AB58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00ECDA43-2131-4EA5-BA38-7AC286773C98}" type="sibTrans" cxnId="{28702E04-FFDC-42B7-9D26-B69A6F19AB58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796538B5-85CA-4E61-9AA2-2B7DE4529A93}">
      <dgm:prSet phldrT="[Texto]" custT="1"/>
      <dgm:spPr/>
      <dgm:t>
        <a:bodyPr/>
        <a:lstStyle/>
        <a:p>
          <a:r>
            <a:rPr lang="es-EC" sz="32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Falta de conciencia ambiental</a:t>
          </a:r>
          <a:endParaRPr lang="es-EC" sz="3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2A9503AF-7F54-4329-A342-37AF37E56B48}" type="parTrans" cxnId="{2987BF60-5792-4A90-A7DC-C3D21275A159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789C99C2-319B-4D2A-BF72-C9CFA69D32CF}" type="sibTrans" cxnId="{2987BF60-5792-4A90-A7DC-C3D21275A159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CC7FFF3B-47BE-49C0-952B-99E8C2E10D39}" type="pres">
      <dgm:prSet presAssocID="{01CB6A76-FA36-402F-9AFD-CAC8F155AAE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B4CAF7EF-A74F-495C-8A0C-1A7CDB43BF91}" type="pres">
      <dgm:prSet presAssocID="{01CB6A76-FA36-402F-9AFD-CAC8F155AAE1}" presName="Name1" presStyleCnt="0"/>
      <dgm:spPr/>
      <dgm:t>
        <a:bodyPr/>
        <a:lstStyle/>
        <a:p>
          <a:endParaRPr lang="es-EC"/>
        </a:p>
      </dgm:t>
    </dgm:pt>
    <dgm:pt modelId="{B53F3C83-C706-4103-BF34-DCBFDDE2129E}" type="pres">
      <dgm:prSet presAssocID="{01CB6A76-FA36-402F-9AFD-CAC8F155AAE1}" presName="cycle" presStyleCnt="0"/>
      <dgm:spPr/>
      <dgm:t>
        <a:bodyPr/>
        <a:lstStyle/>
        <a:p>
          <a:endParaRPr lang="es-EC"/>
        </a:p>
      </dgm:t>
    </dgm:pt>
    <dgm:pt modelId="{C2241ABB-AAB9-4F19-8DAB-1C6409594F7E}" type="pres">
      <dgm:prSet presAssocID="{01CB6A76-FA36-402F-9AFD-CAC8F155AAE1}" presName="srcNode" presStyleLbl="node1" presStyleIdx="0" presStyleCnt="3"/>
      <dgm:spPr/>
      <dgm:t>
        <a:bodyPr/>
        <a:lstStyle/>
        <a:p>
          <a:endParaRPr lang="es-EC"/>
        </a:p>
      </dgm:t>
    </dgm:pt>
    <dgm:pt modelId="{94561027-266F-4C47-B210-65F6554BE169}" type="pres">
      <dgm:prSet presAssocID="{01CB6A76-FA36-402F-9AFD-CAC8F155AAE1}" presName="conn" presStyleLbl="parChTrans1D2" presStyleIdx="0" presStyleCnt="1"/>
      <dgm:spPr/>
      <dgm:t>
        <a:bodyPr/>
        <a:lstStyle/>
        <a:p>
          <a:endParaRPr lang="es-EC"/>
        </a:p>
      </dgm:t>
    </dgm:pt>
    <dgm:pt modelId="{6BF5F1F4-EDD7-4B91-AEC7-33F949B2B17B}" type="pres">
      <dgm:prSet presAssocID="{01CB6A76-FA36-402F-9AFD-CAC8F155AAE1}" presName="extraNode" presStyleLbl="node1" presStyleIdx="0" presStyleCnt="3"/>
      <dgm:spPr/>
      <dgm:t>
        <a:bodyPr/>
        <a:lstStyle/>
        <a:p>
          <a:endParaRPr lang="es-EC"/>
        </a:p>
      </dgm:t>
    </dgm:pt>
    <dgm:pt modelId="{8991F4C5-0BFA-44C3-93D2-9EDF7B636C6E}" type="pres">
      <dgm:prSet presAssocID="{01CB6A76-FA36-402F-9AFD-CAC8F155AAE1}" presName="dstNode" presStyleLbl="node1" presStyleIdx="0" presStyleCnt="3"/>
      <dgm:spPr/>
      <dgm:t>
        <a:bodyPr/>
        <a:lstStyle/>
        <a:p>
          <a:endParaRPr lang="es-EC"/>
        </a:p>
      </dgm:t>
    </dgm:pt>
    <dgm:pt modelId="{4A9120D5-84AB-4B0D-8C79-E19375CFE544}" type="pres">
      <dgm:prSet presAssocID="{FF4B6D88-1F68-4C8D-8876-B46458BD3F7F}" presName="text_1" presStyleLbl="node1" presStyleIdx="0" presStyleCnt="3" custLinFactNeighborY="35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834653E-631A-4180-98FC-A9B1172DFF24}" type="pres">
      <dgm:prSet presAssocID="{FF4B6D88-1F68-4C8D-8876-B46458BD3F7F}" presName="accent_1" presStyleCnt="0"/>
      <dgm:spPr/>
      <dgm:t>
        <a:bodyPr/>
        <a:lstStyle/>
        <a:p>
          <a:endParaRPr lang="es-EC"/>
        </a:p>
      </dgm:t>
    </dgm:pt>
    <dgm:pt modelId="{EFB42A7F-1D2A-4ECF-A65D-0EA904559A74}" type="pres">
      <dgm:prSet presAssocID="{FF4B6D88-1F68-4C8D-8876-B46458BD3F7F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BFBDB78-F941-4D23-9E8F-0A37D6DCEC3B}" type="pres">
      <dgm:prSet presAssocID="{AA8CA206-683C-45DA-B77B-9B7114F2819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76A1D1-1BD8-44FC-BC26-901684F1C999}" type="pres">
      <dgm:prSet presAssocID="{AA8CA206-683C-45DA-B77B-9B7114F28192}" presName="accent_2" presStyleCnt="0"/>
      <dgm:spPr/>
      <dgm:t>
        <a:bodyPr/>
        <a:lstStyle/>
        <a:p>
          <a:endParaRPr lang="es-EC"/>
        </a:p>
      </dgm:t>
    </dgm:pt>
    <dgm:pt modelId="{41757B3B-91A1-4E6C-A698-B70133D51064}" type="pres">
      <dgm:prSet presAssocID="{AA8CA206-683C-45DA-B77B-9B7114F28192}" presName="accentRepeatNode" presStyleLbl="solidFgAcc1" presStyleIdx="1" presStyleCnt="3"/>
      <dgm:spPr>
        <a:blipFill dpi="0" rotWithShape="0">
          <a:blip xmlns:r="http://schemas.openxmlformats.org/officeDocument/2006/relationships" r:embed="rId2"/>
          <a:srcRect/>
          <a:stretch>
            <a:fillRect l="-23482" t="-22846" r="-13328" b="-5125"/>
          </a:stretch>
        </a:blipFill>
      </dgm:spPr>
      <dgm:t>
        <a:bodyPr/>
        <a:lstStyle/>
        <a:p>
          <a:endParaRPr lang="es-EC"/>
        </a:p>
      </dgm:t>
    </dgm:pt>
    <dgm:pt modelId="{23BF3B56-7E4C-4515-BE1B-723CBD8AD01B}" type="pres">
      <dgm:prSet presAssocID="{796538B5-85CA-4E61-9AA2-2B7DE4529A9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B2B7C6-DDFC-41EF-A923-2303C8EA5EE7}" type="pres">
      <dgm:prSet presAssocID="{796538B5-85CA-4E61-9AA2-2B7DE4529A93}" presName="accent_3" presStyleCnt="0"/>
      <dgm:spPr/>
      <dgm:t>
        <a:bodyPr/>
        <a:lstStyle/>
        <a:p>
          <a:endParaRPr lang="es-EC"/>
        </a:p>
      </dgm:t>
    </dgm:pt>
    <dgm:pt modelId="{62AB21F3-81BF-4455-AC6A-AED49476C12F}" type="pres">
      <dgm:prSet presAssocID="{796538B5-85CA-4E61-9AA2-2B7DE4529A93}" presName="accentRepeatNode" presStyleLbl="solidFgAcc1" presStyleIdx="2" presStyleCnt="3" custFlipHor="1"/>
      <dgm:spPr>
        <a:blipFill dpi="0" rotWithShape="0">
          <a:blip xmlns:r="http://schemas.openxmlformats.org/officeDocument/2006/relationships" r:embed="rId3"/>
          <a:srcRect/>
          <a:stretch>
            <a:fillRect l="-46689" t="-13667" r="1025" b="-6151"/>
          </a:stretch>
        </a:blipFill>
      </dgm:spPr>
      <dgm:t>
        <a:bodyPr/>
        <a:lstStyle/>
        <a:p>
          <a:endParaRPr lang="es-EC"/>
        </a:p>
      </dgm:t>
    </dgm:pt>
  </dgm:ptLst>
  <dgm:cxnLst>
    <dgm:cxn modelId="{A91ADADE-A71A-4C32-B2A8-E74566FE8588}" type="presOf" srcId="{AA8CA206-683C-45DA-B77B-9B7114F28192}" destId="{6BFBDB78-F941-4D23-9E8F-0A37D6DCEC3B}" srcOrd="0" destOrd="0" presId="urn:microsoft.com/office/officeart/2008/layout/VerticalCurvedList"/>
    <dgm:cxn modelId="{7EB34AC1-D640-4599-9832-1A570A3765B0}" type="presOf" srcId="{FF4B6D88-1F68-4C8D-8876-B46458BD3F7F}" destId="{4A9120D5-84AB-4B0D-8C79-E19375CFE544}" srcOrd="0" destOrd="0" presId="urn:microsoft.com/office/officeart/2008/layout/VerticalCurvedList"/>
    <dgm:cxn modelId="{2987BF60-5792-4A90-A7DC-C3D21275A159}" srcId="{01CB6A76-FA36-402F-9AFD-CAC8F155AAE1}" destId="{796538B5-85CA-4E61-9AA2-2B7DE4529A93}" srcOrd="2" destOrd="0" parTransId="{2A9503AF-7F54-4329-A342-37AF37E56B48}" sibTransId="{789C99C2-319B-4D2A-BF72-C9CFA69D32CF}"/>
    <dgm:cxn modelId="{7B99E2CA-3B46-49A8-9281-C0AA9D172BE5}" srcId="{01CB6A76-FA36-402F-9AFD-CAC8F155AAE1}" destId="{FF4B6D88-1F68-4C8D-8876-B46458BD3F7F}" srcOrd="0" destOrd="0" parTransId="{B2DCA0B0-2AD0-429F-8270-63B1EE1BE9B2}" sibTransId="{FA050616-D83C-4C6D-8183-F678165A9FDE}"/>
    <dgm:cxn modelId="{1C2F3CE0-8923-487B-9F70-FD0689524347}" type="presOf" srcId="{FA050616-D83C-4C6D-8183-F678165A9FDE}" destId="{94561027-266F-4C47-B210-65F6554BE169}" srcOrd="0" destOrd="0" presId="urn:microsoft.com/office/officeart/2008/layout/VerticalCurvedList"/>
    <dgm:cxn modelId="{84CE98B1-1B10-40DF-B0CD-E7B3C4F64244}" type="presOf" srcId="{01CB6A76-FA36-402F-9AFD-CAC8F155AAE1}" destId="{CC7FFF3B-47BE-49C0-952B-99E8C2E10D39}" srcOrd="0" destOrd="0" presId="urn:microsoft.com/office/officeart/2008/layout/VerticalCurvedList"/>
    <dgm:cxn modelId="{28702E04-FFDC-42B7-9D26-B69A6F19AB58}" srcId="{01CB6A76-FA36-402F-9AFD-CAC8F155AAE1}" destId="{AA8CA206-683C-45DA-B77B-9B7114F28192}" srcOrd="1" destOrd="0" parTransId="{2E70E97B-3021-4BB7-86D8-3393FC16D72E}" sibTransId="{00ECDA43-2131-4EA5-BA38-7AC286773C98}"/>
    <dgm:cxn modelId="{93B41FD8-040F-44CD-BA3F-FD26805684B5}" type="presOf" srcId="{796538B5-85CA-4E61-9AA2-2B7DE4529A93}" destId="{23BF3B56-7E4C-4515-BE1B-723CBD8AD01B}" srcOrd="0" destOrd="0" presId="urn:microsoft.com/office/officeart/2008/layout/VerticalCurvedList"/>
    <dgm:cxn modelId="{999F2D12-8A30-49D5-A4CB-1A6B98FFAE4A}" type="presParOf" srcId="{CC7FFF3B-47BE-49C0-952B-99E8C2E10D39}" destId="{B4CAF7EF-A74F-495C-8A0C-1A7CDB43BF91}" srcOrd="0" destOrd="0" presId="urn:microsoft.com/office/officeart/2008/layout/VerticalCurvedList"/>
    <dgm:cxn modelId="{4A9092D3-778B-44B4-9B83-A18304FD5BF8}" type="presParOf" srcId="{B4CAF7EF-A74F-495C-8A0C-1A7CDB43BF91}" destId="{B53F3C83-C706-4103-BF34-DCBFDDE2129E}" srcOrd="0" destOrd="0" presId="urn:microsoft.com/office/officeart/2008/layout/VerticalCurvedList"/>
    <dgm:cxn modelId="{327059C4-AF1E-4531-965C-63C577505BAC}" type="presParOf" srcId="{B53F3C83-C706-4103-BF34-DCBFDDE2129E}" destId="{C2241ABB-AAB9-4F19-8DAB-1C6409594F7E}" srcOrd="0" destOrd="0" presId="urn:microsoft.com/office/officeart/2008/layout/VerticalCurvedList"/>
    <dgm:cxn modelId="{E54B928A-067F-4E7E-8DBC-C1B0F194A7A9}" type="presParOf" srcId="{B53F3C83-C706-4103-BF34-DCBFDDE2129E}" destId="{94561027-266F-4C47-B210-65F6554BE169}" srcOrd="1" destOrd="0" presId="urn:microsoft.com/office/officeart/2008/layout/VerticalCurvedList"/>
    <dgm:cxn modelId="{B166BF0B-96E6-4D9D-A30F-7FEEFB66D364}" type="presParOf" srcId="{B53F3C83-C706-4103-BF34-DCBFDDE2129E}" destId="{6BF5F1F4-EDD7-4B91-AEC7-33F949B2B17B}" srcOrd="2" destOrd="0" presId="urn:microsoft.com/office/officeart/2008/layout/VerticalCurvedList"/>
    <dgm:cxn modelId="{F3AE01A5-8A9D-4266-B582-12280F975AA3}" type="presParOf" srcId="{B53F3C83-C706-4103-BF34-DCBFDDE2129E}" destId="{8991F4C5-0BFA-44C3-93D2-9EDF7B636C6E}" srcOrd="3" destOrd="0" presId="urn:microsoft.com/office/officeart/2008/layout/VerticalCurvedList"/>
    <dgm:cxn modelId="{391C31B5-B374-42D2-81AC-6E465EA391B4}" type="presParOf" srcId="{B4CAF7EF-A74F-495C-8A0C-1A7CDB43BF91}" destId="{4A9120D5-84AB-4B0D-8C79-E19375CFE544}" srcOrd="1" destOrd="0" presId="urn:microsoft.com/office/officeart/2008/layout/VerticalCurvedList"/>
    <dgm:cxn modelId="{B9255ECA-6889-4285-A9DA-2BCA9507CB5F}" type="presParOf" srcId="{B4CAF7EF-A74F-495C-8A0C-1A7CDB43BF91}" destId="{6834653E-631A-4180-98FC-A9B1172DFF24}" srcOrd="2" destOrd="0" presId="urn:microsoft.com/office/officeart/2008/layout/VerticalCurvedList"/>
    <dgm:cxn modelId="{5E4D6AC2-778D-4A41-806A-9D107A36367E}" type="presParOf" srcId="{6834653E-631A-4180-98FC-A9B1172DFF24}" destId="{EFB42A7F-1D2A-4ECF-A65D-0EA904559A74}" srcOrd="0" destOrd="0" presId="urn:microsoft.com/office/officeart/2008/layout/VerticalCurvedList"/>
    <dgm:cxn modelId="{83BB64E8-90D7-4329-98BE-3BF74E4B0473}" type="presParOf" srcId="{B4CAF7EF-A74F-495C-8A0C-1A7CDB43BF91}" destId="{6BFBDB78-F941-4D23-9E8F-0A37D6DCEC3B}" srcOrd="3" destOrd="0" presId="urn:microsoft.com/office/officeart/2008/layout/VerticalCurvedList"/>
    <dgm:cxn modelId="{5CA453E3-63AF-43BA-8CF2-C28E7DD41FB6}" type="presParOf" srcId="{B4CAF7EF-A74F-495C-8A0C-1A7CDB43BF91}" destId="{2B76A1D1-1BD8-44FC-BC26-901684F1C999}" srcOrd="4" destOrd="0" presId="urn:microsoft.com/office/officeart/2008/layout/VerticalCurvedList"/>
    <dgm:cxn modelId="{660247F9-AEAB-43DD-9C1E-45A729EFCD1A}" type="presParOf" srcId="{2B76A1D1-1BD8-44FC-BC26-901684F1C999}" destId="{41757B3B-91A1-4E6C-A698-B70133D51064}" srcOrd="0" destOrd="0" presId="urn:microsoft.com/office/officeart/2008/layout/VerticalCurvedList"/>
    <dgm:cxn modelId="{2BE2804E-7531-4360-8E49-2B331A7DF4E8}" type="presParOf" srcId="{B4CAF7EF-A74F-495C-8A0C-1A7CDB43BF91}" destId="{23BF3B56-7E4C-4515-BE1B-723CBD8AD01B}" srcOrd="5" destOrd="0" presId="urn:microsoft.com/office/officeart/2008/layout/VerticalCurvedList"/>
    <dgm:cxn modelId="{6D31DCD9-4789-4823-B9AD-E35FA983830F}" type="presParOf" srcId="{B4CAF7EF-A74F-495C-8A0C-1A7CDB43BF91}" destId="{5CB2B7C6-DDFC-41EF-A923-2303C8EA5EE7}" srcOrd="6" destOrd="0" presId="urn:microsoft.com/office/officeart/2008/layout/VerticalCurvedList"/>
    <dgm:cxn modelId="{5636C3C4-C83A-4BD5-A2F9-A1E32921BC9F}" type="presParOf" srcId="{5CB2B7C6-DDFC-41EF-A923-2303C8EA5EE7}" destId="{62AB21F3-81BF-4455-AC6A-AED49476C12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6313A4-E4C4-4526-9F37-ABB693FC1185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92B9C749-405B-4421-A948-D8C194E95460}">
      <dgm:prSet phldrT="[Texto]" custT="1"/>
      <dgm:spPr>
        <a:solidFill>
          <a:schemeClr val="bg2">
            <a:lumMod val="50000"/>
          </a:schemeClr>
        </a:solidFill>
      </dgm:spPr>
      <dgm:t>
        <a:bodyPr/>
        <a:lstStyle/>
        <a:p>
          <a:pPr algn="ctr"/>
          <a:r>
            <a:rPr lang="es-EC" sz="3200" smtClean="0">
              <a:latin typeface="+mn-lt"/>
              <a:cs typeface="Times New Roman" panose="02020603050405020304" pitchFamily="18" charset="0"/>
            </a:rPr>
            <a:t>Rocas Ígneas</a:t>
          </a:r>
          <a:endParaRPr lang="es-EC" sz="3200" dirty="0">
            <a:latin typeface="+mn-lt"/>
            <a:cs typeface="Times New Roman" panose="02020603050405020304" pitchFamily="18" charset="0"/>
          </a:endParaRPr>
        </a:p>
      </dgm:t>
    </dgm:pt>
    <dgm:pt modelId="{F926E78F-8144-43F5-8DCD-857665D6BE38}" type="parTrans" cxnId="{31E70694-0824-4A0E-A8B3-CF136634B1F2}">
      <dgm:prSet/>
      <dgm:spPr/>
      <dgm:t>
        <a:bodyPr/>
        <a:lstStyle/>
        <a:p>
          <a:pPr algn="ctr"/>
          <a:endParaRPr lang="es-EC">
            <a:solidFill>
              <a:schemeClr val="tx1"/>
            </a:solidFill>
            <a:latin typeface="+mn-lt"/>
          </a:endParaRPr>
        </a:p>
      </dgm:t>
    </dgm:pt>
    <dgm:pt modelId="{61BF42C3-1E90-475D-9DAC-53EBADA9EAE6}" type="sibTrans" cxnId="{31E70694-0824-4A0E-A8B3-CF136634B1F2}">
      <dgm:prSet/>
      <dgm:spPr/>
      <dgm:t>
        <a:bodyPr/>
        <a:lstStyle/>
        <a:p>
          <a:pPr algn="ctr"/>
          <a:endParaRPr lang="es-EC">
            <a:solidFill>
              <a:schemeClr val="tx1"/>
            </a:solidFill>
            <a:latin typeface="+mn-lt"/>
          </a:endParaRPr>
        </a:p>
      </dgm:t>
    </dgm:pt>
    <dgm:pt modelId="{2E4465F3-DE54-40B2-BBEE-0486234CEB28}">
      <dgm:prSet phldrT="[Texto]" custT="1"/>
      <dgm:spPr>
        <a:solidFill>
          <a:srgbClr val="996600"/>
        </a:solidFill>
      </dgm:spPr>
      <dgm:t>
        <a:bodyPr/>
        <a:lstStyle/>
        <a:p>
          <a:pPr algn="ctr"/>
          <a:r>
            <a:rPr lang="es-EC" sz="3200" smtClean="0">
              <a:latin typeface="+mn-lt"/>
              <a:cs typeface="Times New Roman" panose="02020603050405020304" pitchFamily="18" charset="0"/>
            </a:rPr>
            <a:t>Rocas Sedimentarias</a:t>
          </a:r>
          <a:endParaRPr lang="es-EC" sz="3200" dirty="0">
            <a:latin typeface="+mn-lt"/>
            <a:cs typeface="Times New Roman" panose="02020603050405020304" pitchFamily="18" charset="0"/>
          </a:endParaRPr>
        </a:p>
      </dgm:t>
    </dgm:pt>
    <dgm:pt modelId="{90C6A300-5739-4BE5-A7D9-53E85F56AA37}" type="parTrans" cxnId="{9C68F8A7-591E-44F5-A34B-2084410FB9DA}">
      <dgm:prSet/>
      <dgm:spPr/>
      <dgm:t>
        <a:bodyPr/>
        <a:lstStyle/>
        <a:p>
          <a:pPr algn="ctr"/>
          <a:endParaRPr lang="es-EC">
            <a:solidFill>
              <a:schemeClr val="tx1"/>
            </a:solidFill>
            <a:latin typeface="+mn-lt"/>
          </a:endParaRPr>
        </a:p>
      </dgm:t>
    </dgm:pt>
    <dgm:pt modelId="{645522BA-EFA4-4C85-A18F-7DC930910483}" type="sibTrans" cxnId="{9C68F8A7-591E-44F5-A34B-2084410FB9DA}">
      <dgm:prSet/>
      <dgm:spPr/>
      <dgm:t>
        <a:bodyPr/>
        <a:lstStyle/>
        <a:p>
          <a:pPr algn="ctr"/>
          <a:endParaRPr lang="es-EC">
            <a:solidFill>
              <a:schemeClr val="tx1"/>
            </a:solidFill>
            <a:latin typeface="+mn-lt"/>
          </a:endParaRPr>
        </a:p>
      </dgm:t>
    </dgm:pt>
    <dgm:pt modelId="{4365789F-1DBC-4506-BC4C-FC5CA95652CA}">
      <dgm:prSet phldrT="[Texto]" custT="1"/>
      <dgm:spPr>
        <a:solidFill>
          <a:srgbClr val="663300"/>
        </a:solidFill>
      </dgm:spPr>
      <dgm:t>
        <a:bodyPr/>
        <a:lstStyle/>
        <a:p>
          <a:pPr algn="ctr"/>
          <a:r>
            <a:rPr lang="es-EC" sz="3200" smtClean="0">
              <a:latin typeface="+mn-lt"/>
              <a:cs typeface="Times New Roman" panose="02020603050405020304" pitchFamily="18" charset="0"/>
            </a:rPr>
            <a:t>Rocas Metamórficas</a:t>
          </a:r>
          <a:endParaRPr lang="es-EC" sz="3200" dirty="0">
            <a:latin typeface="+mn-lt"/>
            <a:cs typeface="Times New Roman" panose="02020603050405020304" pitchFamily="18" charset="0"/>
          </a:endParaRPr>
        </a:p>
      </dgm:t>
    </dgm:pt>
    <dgm:pt modelId="{3B81DCAA-AEA3-4C69-BFED-D9E998E4B922}" type="parTrans" cxnId="{892255B6-F688-47E4-9450-F748CF828F23}">
      <dgm:prSet/>
      <dgm:spPr/>
      <dgm:t>
        <a:bodyPr/>
        <a:lstStyle/>
        <a:p>
          <a:pPr algn="ctr"/>
          <a:endParaRPr lang="es-EC">
            <a:solidFill>
              <a:schemeClr val="tx1"/>
            </a:solidFill>
            <a:latin typeface="+mn-lt"/>
          </a:endParaRPr>
        </a:p>
      </dgm:t>
    </dgm:pt>
    <dgm:pt modelId="{C4DAD1F7-4A53-45F0-B873-41F83E317F5D}" type="sibTrans" cxnId="{892255B6-F688-47E4-9450-F748CF828F23}">
      <dgm:prSet/>
      <dgm:spPr/>
      <dgm:t>
        <a:bodyPr/>
        <a:lstStyle/>
        <a:p>
          <a:pPr algn="ctr"/>
          <a:endParaRPr lang="es-EC">
            <a:solidFill>
              <a:schemeClr val="tx1"/>
            </a:solidFill>
            <a:latin typeface="+mn-lt"/>
          </a:endParaRPr>
        </a:p>
      </dgm:t>
    </dgm:pt>
    <dgm:pt modelId="{DB883745-5B56-48E5-8634-BF06A9AA3E68}" type="pres">
      <dgm:prSet presAssocID="{9D6313A4-E4C4-4526-9F37-ABB693FC11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E666CA1-205D-46AA-BC93-4992287A3ADE}" type="pres">
      <dgm:prSet presAssocID="{92B9C749-405B-4421-A948-D8C194E9546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BF8C6E-7FD2-4532-8D67-4AAC0AC0211A}" type="pres">
      <dgm:prSet presAssocID="{61BF42C3-1E90-475D-9DAC-53EBADA9EAE6}" presName="spacer" presStyleCnt="0"/>
      <dgm:spPr/>
      <dgm:t>
        <a:bodyPr/>
        <a:lstStyle/>
        <a:p>
          <a:endParaRPr lang="es-EC"/>
        </a:p>
      </dgm:t>
    </dgm:pt>
    <dgm:pt modelId="{73F949F1-E634-4529-B7FB-15B6AB6D3575}" type="pres">
      <dgm:prSet presAssocID="{2E4465F3-DE54-40B2-BBEE-0486234CEB2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D3C62C-EE68-4B7F-AF97-0EE9B8D639E1}" type="pres">
      <dgm:prSet presAssocID="{645522BA-EFA4-4C85-A18F-7DC930910483}" presName="spacer" presStyleCnt="0"/>
      <dgm:spPr/>
      <dgm:t>
        <a:bodyPr/>
        <a:lstStyle/>
        <a:p>
          <a:endParaRPr lang="es-EC"/>
        </a:p>
      </dgm:t>
    </dgm:pt>
    <dgm:pt modelId="{198B47E5-05BF-443B-BD91-41EEDBDA742A}" type="pres">
      <dgm:prSet presAssocID="{4365789F-1DBC-4506-BC4C-FC5CA95652C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1E70694-0824-4A0E-A8B3-CF136634B1F2}" srcId="{9D6313A4-E4C4-4526-9F37-ABB693FC1185}" destId="{92B9C749-405B-4421-A948-D8C194E95460}" srcOrd="0" destOrd="0" parTransId="{F926E78F-8144-43F5-8DCD-857665D6BE38}" sibTransId="{61BF42C3-1E90-475D-9DAC-53EBADA9EAE6}"/>
    <dgm:cxn modelId="{080C80D3-4CCE-410C-81B3-A509E34FB93D}" type="presOf" srcId="{9D6313A4-E4C4-4526-9F37-ABB693FC1185}" destId="{DB883745-5B56-48E5-8634-BF06A9AA3E68}" srcOrd="0" destOrd="0" presId="urn:microsoft.com/office/officeart/2005/8/layout/vList2"/>
    <dgm:cxn modelId="{1FFEACBB-6768-4073-BB7F-470B84740E6B}" type="presOf" srcId="{4365789F-1DBC-4506-BC4C-FC5CA95652CA}" destId="{198B47E5-05BF-443B-BD91-41EEDBDA742A}" srcOrd="0" destOrd="0" presId="urn:microsoft.com/office/officeart/2005/8/layout/vList2"/>
    <dgm:cxn modelId="{9C68F8A7-591E-44F5-A34B-2084410FB9DA}" srcId="{9D6313A4-E4C4-4526-9F37-ABB693FC1185}" destId="{2E4465F3-DE54-40B2-BBEE-0486234CEB28}" srcOrd="1" destOrd="0" parTransId="{90C6A300-5739-4BE5-A7D9-53E85F56AA37}" sibTransId="{645522BA-EFA4-4C85-A18F-7DC930910483}"/>
    <dgm:cxn modelId="{892255B6-F688-47E4-9450-F748CF828F23}" srcId="{9D6313A4-E4C4-4526-9F37-ABB693FC1185}" destId="{4365789F-1DBC-4506-BC4C-FC5CA95652CA}" srcOrd="2" destOrd="0" parTransId="{3B81DCAA-AEA3-4C69-BFED-D9E998E4B922}" sibTransId="{C4DAD1F7-4A53-45F0-B873-41F83E317F5D}"/>
    <dgm:cxn modelId="{0A761619-B5DF-476F-97F3-CA11FAD38D24}" type="presOf" srcId="{2E4465F3-DE54-40B2-BBEE-0486234CEB28}" destId="{73F949F1-E634-4529-B7FB-15B6AB6D3575}" srcOrd="0" destOrd="0" presId="urn:microsoft.com/office/officeart/2005/8/layout/vList2"/>
    <dgm:cxn modelId="{93A137B1-F9A9-4917-892C-095D422E0E39}" type="presOf" srcId="{92B9C749-405B-4421-A948-D8C194E95460}" destId="{DE666CA1-205D-46AA-BC93-4992287A3ADE}" srcOrd="0" destOrd="0" presId="urn:microsoft.com/office/officeart/2005/8/layout/vList2"/>
    <dgm:cxn modelId="{853E73BD-F233-474C-B37E-C8290C49F098}" type="presParOf" srcId="{DB883745-5B56-48E5-8634-BF06A9AA3E68}" destId="{DE666CA1-205D-46AA-BC93-4992287A3ADE}" srcOrd="0" destOrd="0" presId="urn:microsoft.com/office/officeart/2005/8/layout/vList2"/>
    <dgm:cxn modelId="{93818CB9-00E0-44D0-929C-44B707F4876B}" type="presParOf" srcId="{DB883745-5B56-48E5-8634-BF06A9AA3E68}" destId="{2DBF8C6E-7FD2-4532-8D67-4AAC0AC0211A}" srcOrd="1" destOrd="0" presId="urn:microsoft.com/office/officeart/2005/8/layout/vList2"/>
    <dgm:cxn modelId="{DD497D91-7A29-46FB-93F4-46E28BA95DD5}" type="presParOf" srcId="{DB883745-5B56-48E5-8634-BF06A9AA3E68}" destId="{73F949F1-E634-4529-B7FB-15B6AB6D3575}" srcOrd="2" destOrd="0" presId="urn:microsoft.com/office/officeart/2005/8/layout/vList2"/>
    <dgm:cxn modelId="{53ED8985-B009-4495-9868-FB2129372A08}" type="presParOf" srcId="{DB883745-5B56-48E5-8634-BF06A9AA3E68}" destId="{E1D3C62C-EE68-4B7F-AF97-0EE9B8D639E1}" srcOrd="3" destOrd="0" presId="urn:microsoft.com/office/officeart/2005/8/layout/vList2"/>
    <dgm:cxn modelId="{E171E3A2-F53B-4857-810C-82279DE54FCC}" type="presParOf" srcId="{DB883745-5B56-48E5-8634-BF06A9AA3E68}" destId="{198B47E5-05BF-443B-BD91-41EEDBDA742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9A470B5-2133-48F4-8E92-F9E86B54D1B7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A163684D-4DA4-4017-ABED-596E3A006B82}">
      <dgm:prSet phldrT="[Texto]" custT="1"/>
      <dgm:spPr/>
      <dgm:t>
        <a:bodyPr/>
        <a:lstStyle/>
        <a:p>
          <a:r>
            <a:rPr lang="es-EC" sz="2800" smtClean="0">
              <a:latin typeface="+mn-lt"/>
              <a:cs typeface="Times New Roman" panose="02020603050405020304" pitchFamily="18" charset="0"/>
            </a:rPr>
            <a:t>85% - 90%</a:t>
          </a:r>
          <a:endParaRPr lang="es-EC" sz="2800" dirty="0">
            <a:latin typeface="+mn-lt"/>
            <a:cs typeface="Times New Roman" panose="02020603050405020304" pitchFamily="18" charset="0"/>
          </a:endParaRPr>
        </a:p>
      </dgm:t>
    </dgm:pt>
    <dgm:pt modelId="{232CBA6A-84B5-4139-841A-F3B9A7925E29}" type="parTrans" cxnId="{3EDA3AC1-0043-4C92-B127-FE9FA20EB3E5}">
      <dgm:prSet/>
      <dgm:spPr/>
      <dgm:t>
        <a:bodyPr/>
        <a:lstStyle/>
        <a:p>
          <a:endParaRPr lang="es-EC" sz="28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99B3858F-8A96-4D88-A2C2-8EFCEEBCB98F}" type="sibTrans" cxnId="{3EDA3AC1-0043-4C92-B127-FE9FA20EB3E5}">
      <dgm:prSet/>
      <dgm:spPr/>
      <dgm:t>
        <a:bodyPr/>
        <a:lstStyle/>
        <a:p>
          <a:endParaRPr lang="es-EC" sz="28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22380D2E-612D-4194-91A7-C646532E926C}">
      <dgm:prSet phldrT="[Tex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C" sz="2800" smtClean="0">
              <a:latin typeface="+mn-lt"/>
              <a:cs typeface="Times New Roman" panose="02020603050405020304" pitchFamily="18" charset="0"/>
            </a:rPr>
            <a:t>Limpios</a:t>
          </a:r>
          <a:endParaRPr lang="es-EC" sz="2800" dirty="0">
            <a:latin typeface="+mn-lt"/>
            <a:cs typeface="Times New Roman" panose="02020603050405020304" pitchFamily="18" charset="0"/>
          </a:endParaRPr>
        </a:p>
      </dgm:t>
    </dgm:pt>
    <dgm:pt modelId="{100F3B3E-D08E-4B8B-A9C3-0379854925A3}" type="parTrans" cxnId="{8FFA702A-F164-4932-9A62-929E5733A046}">
      <dgm:prSet/>
      <dgm:spPr/>
      <dgm:t>
        <a:bodyPr/>
        <a:lstStyle/>
        <a:p>
          <a:endParaRPr lang="es-EC" sz="28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E7DD794E-E5B9-4137-8FB9-B403A5933E83}" type="sibTrans" cxnId="{8FFA702A-F164-4932-9A62-929E5733A046}">
      <dgm:prSet/>
      <dgm:spPr/>
      <dgm:t>
        <a:bodyPr/>
        <a:lstStyle/>
        <a:p>
          <a:endParaRPr lang="es-EC" sz="28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7D8B6618-93D4-493C-911C-C24595A3AF10}">
      <dgm:prSet phldrT="[Texto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C" sz="2800" smtClean="0">
              <a:latin typeface="+mn-lt"/>
              <a:cs typeface="Times New Roman" panose="02020603050405020304" pitchFamily="18" charset="0"/>
            </a:rPr>
            <a:t>Resistentes</a:t>
          </a:r>
          <a:endParaRPr lang="es-EC" sz="2800" dirty="0">
            <a:latin typeface="+mn-lt"/>
            <a:cs typeface="Times New Roman" panose="02020603050405020304" pitchFamily="18" charset="0"/>
          </a:endParaRPr>
        </a:p>
      </dgm:t>
    </dgm:pt>
    <dgm:pt modelId="{69C3CB1B-6845-414B-BA38-402058605A7A}" type="parTrans" cxnId="{6A72FF19-A278-434E-8A19-2CAE5E540F26}">
      <dgm:prSet/>
      <dgm:spPr/>
      <dgm:t>
        <a:bodyPr/>
        <a:lstStyle/>
        <a:p>
          <a:endParaRPr lang="es-EC" sz="28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7E74F1EB-D5F1-44E8-BC4A-8243A978E1DA}" type="sibTrans" cxnId="{6A72FF19-A278-434E-8A19-2CAE5E540F26}">
      <dgm:prSet/>
      <dgm:spPr/>
      <dgm:t>
        <a:bodyPr/>
        <a:lstStyle/>
        <a:p>
          <a:endParaRPr lang="es-EC" sz="28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9166EAA6-7A3F-4225-84E9-EA2D238236DC}" type="pres">
      <dgm:prSet presAssocID="{69A470B5-2133-48F4-8E92-F9E86B54D1B7}" presName="Name0" presStyleCnt="0">
        <dgm:presLayoutVars>
          <dgm:dir/>
          <dgm:animLvl val="lvl"/>
          <dgm:resizeHandles val="exact"/>
        </dgm:presLayoutVars>
      </dgm:prSet>
      <dgm:spPr/>
    </dgm:pt>
    <dgm:pt modelId="{D2AD8424-C5DF-4E8E-837E-D7E9C6E3D07A}" type="pres">
      <dgm:prSet presAssocID="{A163684D-4DA4-4017-ABED-596E3A006B82}" presName="parTxOnly" presStyleLbl="node1" presStyleIdx="0" presStyleCnt="3" custScaleX="1210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F494A6-04C6-4516-AD84-A2FFE3F490CC}" type="pres">
      <dgm:prSet presAssocID="{99B3858F-8A96-4D88-A2C2-8EFCEEBCB98F}" presName="parTxOnlySpace" presStyleCnt="0"/>
      <dgm:spPr/>
    </dgm:pt>
    <dgm:pt modelId="{73BD6DFB-AE12-4D97-BE17-BE38CB1802E2}" type="pres">
      <dgm:prSet presAssocID="{22380D2E-612D-4194-91A7-C646532E926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C63CC5-7C8E-4EF2-BE29-96F3AA3546C1}" type="pres">
      <dgm:prSet presAssocID="{E7DD794E-E5B9-4137-8FB9-B403A5933E83}" presName="parTxOnlySpace" presStyleCnt="0"/>
      <dgm:spPr/>
    </dgm:pt>
    <dgm:pt modelId="{4CC1B1F4-2229-4512-87E2-F73A8860EC1D}" type="pres">
      <dgm:prSet presAssocID="{7D8B6618-93D4-493C-911C-C24595A3AF10}" presName="parTxOnly" presStyleLbl="node1" presStyleIdx="2" presStyleCnt="3" custScaleX="1214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53DACB2-D613-4A09-B1B9-6EF834D18029}" type="presOf" srcId="{69A470B5-2133-48F4-8E92-F9E86B54D1B7}" destId="{9166EAA6-7A3F-4225-84E9-EA2D238236DC}" srcOrd="0" destOrd="0" presId="urn:microsoft.com/office/officeart/2005/8/layout/chevron1"/>
    <dgm:cxn modelId="{6A72FF19-A278-434E-8A19-2CAE5E540F26}" srcId="{69A470B5-2133-48F4-8E92-F9E86B54D1B7}" destId="{7D8B6618-93D4-493C-911C-C24595A3AF10}" srcOrd="2" destOrd="0" parTransId="{69C3CB1B-6845-414B-BA38-402058605A7A}" sibTransId="{7E74F1EB-D5F1-44E8-BC4A-8243A978E1DA}"/>
    <dgm:cxn modelId="{8FFA702A-F164-4932-9A62-929E5733A046}" srcId="{69A470B5-2133-48F4-8E92-F9E86B54D1B7}" destId="{22380D2E-612D-4194-91A7-C646532E926C}" srcOrd="1" destOrd="0" parTransId="{100F3B3E-D08E-4B8B-A9C3-0379854925A3}" sibTransId="{E7DD794E-E5B9-4137-8FB9-B403A5933E83}"/>
    <dgm:cxn modelId="{21498753-08B2-4BEA-AE2D-36868211B57F}" type="presOf" srcId="{7D8B6618-93D4-493C-911C-C24595A3AF10}" destId="{4CC1B1F4-2229-4512-87E2-F73A8860EC1D}" srcOrd="0" destOrd="0" presId="urn:microsoft.com/office/officeart/2005/8/layout/chevron1"/>
    <dgm:cxn modelId="{DE4A2054-1A49-4656-9669-30C48A9AEB54}" type="presOf" srcId="{22380D2E-612D-4194-91A7-C646532E926C}" destId="{73BD6DFB-AE12-4D97-BE17-BE38CB1802E2}" srcOrd="0" destOrd="0" presId="urn:microsoft.com/office/officeart/2005/8/layout/chevron1"/>
    <dgm:cxn modelId="{3EDA3AC1-0043-4C92-B127-FE9FA20EB3E5}" srcId="{69A470B5-2133-48F4-8E92-F9E86B54D1B7}" destId="{A163684D-4DA4-4017-ABED-596E3A006B82}" srcOrd="0" destOrd="0" parTransId="{232CBA6A-84B5-4139-841A-F3B9A7925E29}" sibTransId="{99B3858F-8A96-4D88-A2C2-8EFCEEBCB98F}"/>
    <dgm:cxn modelId="{D75DC491-F61C-4A76-BC02-E15983F370E0}" type="presOf" srcId="{A163684D-4DA4-4017-ABED-596E3A006B82}" destId="{D2AD8424-C5DF-4E8E-837E-D7E9C6E3D07A}" srcOrd="0" destOrd="0" presId="urn:microsoft.com/office/officeart/2005/8/layout/chevron1"/>
    <dgm:cxn modelId="{A14F034D-6785-43FA-AC1B-290202ACDE1A}" type="presParOf" srcId="{9166EAA6-7A3F-4225-84E9-EA2D238236DC}" destId="{D2AD8424-C5DF-4E8E-837E-D7E9C6E3D07A}" srcOrd="0" destOrd="0" presId="urn:microsoft.com/office/officeart/2005/8/layout/chevron1"/>
    <dgm:cxn modelId="{997C7706-09E8-4252-8BEF-DD3D4A473391}" type="presParOf" srcId="{9166EAA6-7A3F-4225-84E9-EA2D238236DC}" destId="{2FF494A6-04C6-4516-AD84-A2FFE3F490CC}" srcOrd="1" destOrd="0" presId="urn:microsoft.com/office/officeart/2005/8/layout/chevron1"/>
    <dgm:cxn modelId="{8A8952DC-2169-4F52-8A94-541D92C1FDCF}" type="presParOf" srcId="{9166EAA6-7A3F-4225-84E9-EA2D238236DC}" destId="{73BD6DFB-AE12-4D97-BE17-BE38CB1802E2}" srcOrd="2" destOrd="0" presId="urn:microsoft.com/office/officeart/2005/8/layout/chevron1"/>
    <dgm:cxn modelId="{3E4DC341-F3E8-4E1F-8AB2-9A734DDBBFE3}" type="presParOf" srcId="{9166EAA6-7A3F-4225-84E9-EA2D238236DC}" destId="{FAC63CC5-7C8E-4EF2-BE29-96F3AA3546C1}" srcOrd="3" destOrd="0" presId="urn:microsoft.com/office/officeart/2005/8/layout/chevron1"/>
    <dgm:cxn modelId="{84A0F2F8-F969-4306-80AC-8FA102314B03}" type="presParOf" srcId="{9166EAA6-7A3F-4225-84E9-EA2D238236DC}" destId="{4CC1B1F4-2229-4512-87E2-F73A8860EC1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AA7DB0-894C-4A26-86A1-0CAB703D99C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A1F70DC7-C30B-4DBC-8637-886A2D9E95C8}">
      <dgm:prSet/>
      <dgm:spPr/>
      <dgm:t>
        <a:bodyPr/>
        <a:lstStyle/>
        <a:p>
          <a:pPr rtl="0"/>
          <a:r>
            <a:rPr lang="es-EC" b="1" dirty="0" smtClean="0"/>
            <a:t>Granulometría</a:t>
          </a:r>
          <a:endParaRPr lang="es-EC" dirty="0"/>
        </a:p>
      </dgm:t>
    </dgm:pt>
    <dgm:pt modelId="{A9E3DF9B-770A-4C76-B87D-EC344E95F035}" type="parTrans" cxnId="{31053B90-FF49-43FB-81A6-020F650CD93A}">
      <dgm:prSet/>
      <dgm:spPr/>
      <dgm:t>
        <a:bodyPr/>
        <a:lstStyle/>
        <a:p>
          <a:endParaRPr lang="es-EC"/>
        </a:p>
      </dgm:t>
    </dgm:pt>
    <dgm:pt modelId="{2F11FEA8-5490-49AE-9329-5A9A10CCC33A}" type="sibTrans" cxnId="{31053B90-FF49-43FB-81A6-020F650CD93A}">
      <dgm:prSet/>
      <dgm:spPr/>
      <dgm:t>
        <a:bodyPr/>
        <a:lstStyle/>
        <a:p>
          <a:endParaRPr lang="es-EC"/>
        </a:p>
      </dgm:t>
    </dgm:pt>
    <dgm:pt modelId="{33561F9F-3339-4FB1-8636-3B4D2FBFC84A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es-EC" smtClean="0"/>
            <a:t>Determinación de </a:t>
          </a:r>
          <a:r>
            <a:rPr lang="es-EC" b="1" smtClean="0"/>
            <a:t>densidad</a:t>
          </a:r>
          <a:r>
            <a:rPr lang="es-EC" smtClean="0"/>
            <a:t> y porcentaje de </a:t>
          </a:r>
          <a:r>
            <a:rPr lang="es-EC" b="1" smtClean="0"/>
            <a:t>absorción </a:t>
          </a:r>
          <a:endParaRPr lang="es-EC"/>
        </a:p>
      </dgm:t>
    </dgm:pt>
    <dgm:pt modelId="{A2D3F437-1C20-4D93-9728-3F35C84C76D2}" type="parTrans" cxnId="{A158A566-E82D-40D6-A5F8-07DA837D7E1D}">
      <dgm:prSet/>
      <dgm:spPr/>
      <dgm:t>
        <a:bodyPr/>
        <a:lstStyle/>
        <a:p>
          <a:endParaRPr lang="es-EC"/>
        </a:p>
      </dgm:t>
    </dgm:pt>
    <dgm:pt modelId="{228D0E54-1D12-495E-9AC6-295CB260298A}" type="sibTrans" cxnId="{A158A566-E82D-40D6-A5F8-07DA837D7E1D}">
      <dgm:prSet/>
      <dgm:spPr/>
      <dgm:t>
        <a:bodyPr/>
        <a:lstStyle/>
        <a:p>
          <a:endParaRPr lang="es-EC"/>
        </a:p>
      </dgm:t>
    </dgm:pt>
    <dgm:pt modelId="{0A0CCC58-41BA-4FC9-9FD7-7E7A8EC67768}">
      <dgm:prSet/>
      <dgm:spPr/>
      <dgm:t>
        <a:bodyPr/>
        <a:lstStyle/>
        <a:p>
          <a:pPr rtl="0"/>
          <a:r>
            <a:rPr lang="es-EC" dirty="0" smtClean="0"/>
            <a:t>(NTE INEN 856:2010)</a:t>
          </a:r>
          <a:endParaRPr lang="es-EC" dirty="0"/>
        </a:p>
      </dgm:t>
    </dgm:pt>
    <dgm:pt modelId="{1A26EDD0-4B7B-4076-9498-1AD9B750758E}" type="parTrans" cxnId="{228DEFA9-0A54-4544-B832-EB5BB0EF0915}">
      <dgm:prSet/>
      <dgm:spPr/>
      <dgm:t>
        <a:bodyPr/>
        <a:lstStyle/>
        <a:p>
          <a:endParaRPr lang="es-EC"/>
        </a:p>
      </dgm:t>
    </dgm:pt>
    <dgm:pt modelId="{A32DCB87-D6C4-458E-8E37-94E707507D52}" type="sibTrans" cxnId="{228DEFA9-0A54-4544-B832-EB5BB0EF0915}">
      <dgm:prSet/>
      <dgm:spPr/>
      <dgm:t>
        <a:bodyPr/>
        <a:lstStyle/>
        <a:p>
          <a:endParaRPr lang="es-EC"/>
        </a:p>
      </dgm:t>
    </dgm:pt>
    <dgm:pt modelId="{6D833038-CA99-4B39-8ACB-7B07BB0D3FE9}">
      <dgm:prSet/>
      <dgm:spPr/>
      <dgm:t>
        <a:bodyPr/>
        <a:lstStyle/>
        <a:p>
          <a:pPr rtl="0"/>
          <a:r>
            <a:rPr lang="es-EC" b="1" dirty="0" smtClean="0"/>
            <a:t>Peso volumétrico</a:t>
          </a:r>
          <a:r>
            <a:rPr lang="es-EC" dirty="0" smtClean="0"/>
            <a:t> de áridos</a:t>
          </a:r>
          <a:endParaRPr lang="es-EC" dirty="0"/>
        </a:p>
      </dgm:t>
    </dgm:pt>
    <dgm:pt modelId="{7EFCD1A4-D0C3-4682-8DD1-344F9E197EC3}" type="parTrans" cxnId="{E8F1AFA0-C7A9-4025-BD36-7C92D89BEC49}">
      <dgm:prSet/>
      <dgm:spPr/>
      <dgm:t>
        <a:bodyPr/>
        <a:lstStyle/>
        <a:p>
          <a:endParaRPr lang="es-EC"/>
        </a:p>
      </dgm:t>
    </dgm:pt>
    <dgm:pt modelId="{2C5D3C53-243D-465B-A9EB-6AE10AA0B0F3}" type="sibTrans" cxnId="{E8F1AFA0-C7A9-4025-BD36-7C92D89BEC49}">
      <dgm:prSet/>
      <dgm:spPr/>
      <dgm:t>
        <a:bodyPr/>
        <a:lstStyle/>
        <a:p>
          <a:endParaRPr lang="es-EC"/>
        </a:p>
      </dgm:t>
    </dgm:pt>
    <dgm:pt modelId="{00C9BAD7-7921-47F5-8198-C2426F6A530C}">
      <dgm:prSet/>
      <dgm:spPr/>
      <dgm:t>
        <a:bodyPr/>
        <a:lstStyle/>
        <a:p>
          <a:pPr rtl="0"/>
          <a:r>
            <a:rPr lang="es-EC" dirty="0" smtClean="0"/>
            <a:t>Contenido de </a:t>
          </a:r>
          <a:r>
            <a:rPr lang="es-EC" b="1" dirty="0" smtClean="0"/>
            <a:t>humedad</a:t>
          </a:r>
          <a:r>
            <a:rPr lang="es-EC" dirty="0" smtClean="0"/>
            <a:t> 	</a:t>
          </a:r>
          <a:endParaRPr lang="es-EC" dirty="0"/>
        </a:p>
      </dgm:t>
    </dgm:pt>
    <dgm:pt modelId="{2AABAD9C-2AFD-420B-A15B-0CB4DBD96D3F}" type="parTrans" cxnId="{51736FF0-C980-435F-8FAC-92E273938EF1}">
      <dgm:prSet/>
      <dgm:spPr/>
      <dgm:t>
        <a:bodyPr/>
        <a:lstStyle/>
        <a:p>
          <a:endParaRPr lang="es-EC"/>
        </a:p>
      </dgm:t>
    </dgm:pt>
    <dgm:pt modelId="{EEC20690-5798-4915-8479-D12F1CB68ECF}" type="sibTrans" cxnId="{51736FF0-C980-435F-8FAC-92E273938EF1}">
      <dgm:prSet/>
      <dgm:spPr/>
      <dgm:t>
        <a:bodyPr/>
        <a:lstStyle/>
        <a:p>
          <a:endParaRPr lang="es-EC"/>
        </a:p>
      </dgm:t>
    </dgm:pt>
    <dgm:pt modelId="{34A241A7-5CE1-42F4-AB0E-19668E16D4B5}">
      <dgm:prSet/>
      <dgm:spPr/>
      <dgm:t>
        <a:bodyPr/>
        <a:lstStyle/>
        <a:p>
          <a:pPr rtl="0"/>
          <a:r>
            <a:rPr lang="es-EC" smtClean="0"/>
            <a:t>(NTE INEN 696:2011)</a:t>
          </a:r>
          <a:endParaRPr lang="es-EC"/>
        </a:p>
      </dgm:t>
    </dgm:pt>
    <dgm:pt modelId="{B919590E-ED30-4BC4-8229-AB9ACD045273}" type="parTrans" cxnId="{64A566E4-2EFE-4249-8567-8885925CB7AA}">
      <dgm:prSet/>
      <dgm:spPr/>
      <dgm:t>
        <a:bodyPr/>
        <a:lstStyle/>
        <a:p>
          <a:endParaRPr lang="es-EC"/>
        </a:p>
      </dgm:t>
    </dgm:pt>
    <dgm:pt modelId="{DFA3020B-36B8-4E27-BE65-97EEE8084474}" type="sibTrans" cxnId="{64A566E4-2EFE-4249-8567-8885925CB7AA}">
      <dgm:prSet/>
      <dgm:spPr/>
      <dgm:t>
        <a:bodyPr/>
        <a:lstStyle/>
        <a:p>
          <a:endParaRPr lang="es-EC"/>
        </a:p>
      </dgm:t>
    </dgm:pt>
    <dgm:pt modelId="{4CA7D95D-A16D-4E77-B544-4D08DF0C43B3}">
      <dgm:prSet/>
      <dgm:spPr/>
      <dgm:t>
        <a:bodyPr/>
        <a:lstStyle/>
        <a:p>
          <a:pPr rtl="0"/>
          <a:r>
            <a:rPr lang="es-EC" smtClean="0"/>
            <a:t>(</a:t>
          </a:r>
          <a:r>
            <a:rPr lang="es-EC" dirty="0" smtClean="0"/>
            <a:t>NTE INEN 858:2010)</a:t>
          </a:r>
          <a:endParaRPr lang="es-EC" dirty="0"/>
        </a:p>
      </dgm:t>
    </dgm:pt>
    <dgm:pt modelId="{A2951C4B-5579-4570-8E6D-8DAE60C2EE6A}" type="parTrans" cxnId="{C7493A11-953E-4090-9A51-D67A42B4D2C6}">
      <dgm:prSet/>
      <dgm:spPr/>
      <dgm:t>
        <a:bodyPr/>
        <a:lstStyle/>
        <a:p>
          <a:endParaRPr lang="es-EC"/>
        </a:p>
      </dgm:t>
    </dgm:pt>
    <dgm:pt modelId="{9D074F52-0DA0-445F-BF8A-489C15B0712F}" type="sibTrans" cxnId="{C7493A11-953E-4090-9A51-D67A42B4D2C6}">
      <dgm:prSet/>
      <dgm:spPr/>
      <dgm:t>
        <a:bodyPr/>
        <a:lstStyle/>
        <a:p>
          <a:endParaRPr lang="es-EC"/>
        </a:p>
      </dgm:t>
    </dgm:pt>
    <dgm:pt modelId="{17DD6FAA-3EE5-4F11-B1C5-096D61AEE7D1}">
      <dgm:prSet/>
      <dgm:spPr/>
      <dgm:t>
        <a:bodyPr/>
        <a:lstStyle/>
        <a:p>
          <a:pPr rtl="0"/>
          <a:r>
            <a:rPr lang="es-EC" smtClean="0"/>
            <a:t>(</a:t>
          </a:r>
          <a:r>
            <a:rPr lang="es-EC" dirty="0" smtClean="0"/>
            <a:t>NTE INEN 862:2011)</a:t>
          </a:r>
          <a:endParaRPr lang="es-EC" dirty="0"/>
        </a:p>
      </dgm:t>
    </dgm:pt>
    <dgm:pt modelId="{6241C185-0B00-465E-AA33-663AD386D6B7}" type="parTrans" cxnId="{10CB6580-3AB5-4207-BA9A-CC64CBC15626}">
      <dgm:prSet/>
      <dgm:spPr/>
      <dgm:t>
        <a:bodyPr/>
        <a:lstStyle/>
        <a:p>
          <a:endParaRPr lang="es-EC"/>
        </a:p>
      </dgm:t>
    </dgm:pt>
    <dgm:pt modelId="{5B274CB4-8ED5-4A36-80B5-9FD86C75010C}" type="sibTrans" cxnId="{10CB6580-3AB5-4207-BA9A-CC64CBC15626}">
      <dgm:prSet/>
      <dgm:spPr/>
      <dgm:t>
        <a:bodyPr/>
        <a:lstStyle/>
        <a:p>
          <a:endParaRPr lang="es-EC"/>
        </a:p>
      </dgm:t>
    </dgm:pt>
    <dgm:pt modelId="{E5437E34-D1E1-4FCC-A6C8-A727A5B0A75E}" type="pres">
      <dgm:prSet presAssocID="{13AA7DB0-894C-4A26-86A1-0CAB703D99C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425E2CF-328C-4BAA-AE05-85D003A0FE1E}" type="pres">
      <dgm:prSet presAssocID="{A1F70DC7-C30B-4DBC-8637-886A2D9E95C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B706CA8-D435-4F22-97C7-E33DCA387B45}" type="pres">
      <dgm:prSet presAssocID="{A1F70DC7-C30B-4DBC-8637-886A2D9E95C8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D27A76-C74E-4938-9BAB-A74B1DF3534C}" type="pres">
      <dgm:prSet presAssocID="{33561F9F-3339-4FB1-8636-3B4D2FBFC84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6D5308-9D51-4D4D-AEC3-E0F4D2863D51}" type="pres">
      <dgm:prSet presAssocID="{33561F9F-3339-4FB1-8636-3B4D2FBFC84A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7FECEA-3A42-4E60-9488-5F9A184C2A2E}" type="pres">
      <dgm:prSet presAssocID="{6D833038-CA99-4B39-8ACB-7B07BB0D3FE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CBB995-59F7-4C86-A448-85E9AB977C55}" type="pres">
      <dgm:prSet presAssocID="{6D833038-CA99-4B39-8ACB-7B07BB0D3FE9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956FC8-E049-4378-BEEF-3E5123BFB856}" type="pres">
      <dgm:prSet presAssocID="{00C9BAD7-7921-47F5-8198-C2426F6A530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6ACF3C-CBF5-4909-939F-4D9BE3304B1A}" type="pres">
      <dgm:prSet presAssocID="{00C9BAD7-7921-47F5-8198-C2426F6A530C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8B11425-472A-453D-B1BF-7937147DD577}" type="presOf" srcId="{0A0CCC58-41BA-4FC9-9FD7-7E7A8EC67768}" destId="{2B6D5308-9D51-4D4D-AEC3-E0F4D2863D51}" srcOrd="0" destOrd="0" presId="urn:microsoft.com/office/officeart/2005/8/layout/vList2"/>
    <dgm:cxn modelId="{51736FF0-C980-435F-8FAC-92E273938EF1}" srcId="{13AA7DB0-894C-4A26-86A1-0CAB703D99C4}" destId="{00C9BAD7-7921-47F5-8198-C2426F6A530C}" srcOrd="3" destOrd="0" parTransId="{2AABAD9C-2AFD-420B-A15B-0CB4DBD96D3F}" sibTransId="{EEC20690-5798-4915-8479-D12F1CB68ECF}"/>
    <dgm:cxn modelId="{10CB6580-3AB5-4207-BA9A-CC64CBC15626}" srcId="{00C9BAD7-7921-47F5-8198-C2426F6A530C}" destId="{17DD6FAA-3EE5-4F11-B1C5-096D61AEE7D1}" srcOrd="0" destOrd="0" parTransId="{6241C185-0B00-465E-AA33-663AD386D6B7}" sibTransId="{5B274CB4-8ED5-4A36-80B5-9FD86C75010C}"/>
    <dgm:cxn modelId="{64A566E4-2EFE-4249-8567-8885925CB7AA}" srcId="{A1F70DC7-C30B-4DBC-8637-886A2D9E95C8}" destId="{34A241A7-5CE1-42F4-AB0E-19668E16D4B5}" srcOrd="0" destOrd="0" parTransId="{B919590E-ED30-4BC4-8229-AB9ACD045273}" sibTransId="{DFA3020B-36B8-4E27-BE65-97EEE8084474}"/>
    <dgm:cxn modelId="{C6F9E77B-E662-4803-87F7-D0380768184A}" type="presOf" srcId="{17DD6FAA-3EE5-4F11-B1C5-096D61AEE7D1}" destId="{5B6ACF3C-CBF5-4909-939F-4D9BE3304B1A}" srcOrd="0" destOrd="0" presId="urn:microsoft.com/office/officeart/2005/8/layout/vList2"/>
    <dgm:cxn modelId="{E1A51DB9-1FFE-4AF5-8E6D-42312F4DE7E3}" type="presOf" srcId="{33561F9F-3339-4FB1-8636-3B4D2FBFC84A}" destId="{51D27A76-C74E-4938-9BAB-A74B1DF3534C}" srcOrd="0" destOrd="0" presId="urn:microsoft.com/office/officeart/2005/8/layout/vList2"/>
    <dgm:cxn modelId="{C7493A11-953E-4090-9A51-D67A42B4D2C6}" srcId="{6D833038-CA99-4B39-8ACB-7B07BB0D3FE9}" destId="{4CA7D95D-A16D-4E77-B544-4D08DF0C43B3}" srcOrd="0" destOrd="0" parTransId="{A2951C4B-5579-4570-8E6D-8DAE60C2EE6A}" sibTransId="{9D074F52-0DA0-445F-BF8A-489C15B0712F}"/>
    <dgm:cxn modelId="{AA7D2A17-6E3E-43CB-A617-8BFECFE30F64}" type="presOf" srcId="{34A241A7-5CE1-42F4-AB0E-19668E16D4B5}" destId="{BB706CA8-D435-4F22-97C7-E33DCA387B45}" srcOrd="0" destOrd="0" presId="urn:microsoft.com/office/officeart/2005/8/layout/vList2"/>
    <dgm:cxn modelId="{228DEFA9-0A54-4544-B832-EB5BB0EF0915}" srcId="{33561F9F-3339-4FB1-8636-3B4D2FBFC84A}" destId="{0A0CCC58-41BA-4FC9-9FD7-7E7A8EC67768}" srcOrd="0" destOrd="0" parTransId="{1A26EDD0-4B7B-4076-9498-1AD9B750758E}" sibTransId="{A32DCB87-D6C4-458E-8E37-94E707507D52}"/>
    <dgm:cxn modelId="{6BDD6A54-0579-4412-89F4-2BBF82416F8A}" type="presOf" srcId="{13AA7DB0-894C-4A26-86A1-0CAB703D99C4}" destId="{E5437E34-D1E1-4FCC-A6C8-A727A5B0A75E}" srcOrd="0" destOrd="0" presId="urn:microsoft.com/office/officeart/2005/8/layout/vList2"/>
    <dgm:cxn modelId="{3BB6C2F9-6DEB-4F32-A4AB-277E09DEC612}" type="presOf" srcId="{00C9BAD7-7921-47F5-8198-C2426F6A530C}" destId="{EC956FC8-E049-4378-BEEF-3E5123BFB856}" srcOrd="0" destOrd="0" presId="urn:microsoft.com/office/officeart/2005/8/layout/vList2"/>
    <dgm:cxn modelId="{1595CDB9-10D0-4C26-A76F-B717002DA04F}" type="presOf" srcId="{6D833038-CA99-4B39-8ACB-7B07BB0D3FE9}" destId="{857FECEA-3A42-4E60-9488-5F9A184C2A2E}" srcOrd="0" destOrd="0" presId="urn:microsoft.com/office/officeart/2005/8/layout/vList2"/>
    <dgm:cxn modelId="{7FFAC334-680C-42D9-9B1B-1236795AB14F}" type="presOf" srcId="{A1F70DC7-C30B-4DBC-8637-886A2D9E95C8}" destId="{B425E2CF-328C-4BAA-AE05-85D003A0FE1E}" srcOrd="0" destOrd="0" presId="urn:microsoft.com/office/officeart/2005/8/layout/vList2"/>
    <dgm:cxn modelId="{E8F1AFA0-C7A9-4025-BD36-7C92D89BEC49}" srcId="{13AA7DB0-894C-4A26-86A1-0CAB703D99C4}" destId="{6D833038-CA99-4B39-8ACB-7B07BB0D3FE9}" srcOrd="2" destOrd="0" parTransId="{7EFCD1A4-D0C3-4682-8DD1-344F9E197EC3}" sibTransId="{2C5D3C53-243D-465B-A9EB-6AE10AA0B0F3}"/>
    <dgm:cxn modelId="{A158A566-E82D-40D6-A5F8-07DA837D7E1D}" srcId="{13AA7DB0-894C-4A26-86A1-0CAB703D99C4}" destId="{33561F9F-3339-4FB1-8636-3B4D2FBFC84A}" srcOrd="1" destOrd="0" parTransId="{A2D3F437-1C20-4D93-9728-3F35C84C76D2}" sibTransId="{228D0E54-1D12-495E-9AC6-295CB260298A}"/>
    <dgm:cxn modelId="{EBDC4B1E-AA1E-41D3-BFCA-5730A9020533}" type="presOf" srcId="{4CA7D95D-A16D-4E77-B544-4D08DF0C43B3}" destId="{27CBB995-59F7-4C86-A448-85E9AB977C55}" srcOrd="0" destOrd="0" presId="urn:microsoft.com/office/officeart/2005/8/layout/vList2"/>
    <dgm:cxn modelId="{31053B90-FF49-43FB-81A6-020F650CD93A}" srcId="{13AA7DB0-894C-4A26-86A1-0CAB703D99C4}" destId="{A1F70DC7-C30B-4DBC-8637-886A2D9E95C8}" srcOrd="0" destOrd="0" parTransId="{A9E3DF9B-770A-4C76-B87D-EC344E95F035}" sibTransId="{2F11FEA8-5490-49AE-9329-5A9A10CCC33A}"/>
    <dgm:cxn modelId="{531D66F4-815A-4FE8-AF53-A5481970FF18}" type="presParOf" srcId="{E5437E34-D1E1-4FCC-A6C8-A727A5B0A75E}" destId="{B425E2CF-328C-4BAA-AE05-85D003A0FE1E}" srcOrd="0" destOrd="0" presId="urn:microsoft.com/office/officeart/2005/8/layout/vList2"/>
    <dgm:cxn modelId="{5471763F-A4BD-4E61-AC7B-44AF6450F0F8}" type="presParOf" srcId="{E5437E34-D1E1-4FCC-A6C8-A727A5B0A75E}" destId="{BB706CA8-D435-4F22-97C7-E33DCA387B45}" srcOrd="1" destOrd="0" presId="urn:microsoft.com/office/officeart/2005/8/layout/vList2"/>
    <dgm:cxn modelId="{D9EF66B8-E1EC-4F6E-BE94-94B7D521B45A}" type="presParOf" srcId="{E5437E34-D1E1-4FCC-A6C8-A727A5B0A75E}" destId="{51D27A76-C74E-4938-9BAB-A74B1DF3534C}" srcOrd="2" destOrd="0" presId="urn:microsoft.com/office/officeart/2005/8/layout/vList2"/>
    <dgm:cxn modelId="{2D98BF2E-2CCC-4365-AD86-3D82D93A9BDC}" type="presParOf" srcId="{E5437E34-D1E1-4FCC-A6C8-A727A5B0A75E}" destId="{2B6D5308-9D51-4D4D-AEC3-E0F4D2863D51}" srcOrd="3" destOrd="0" presId="urn:microsoft.com/office/officeart/2005/8/layout/vList2"/>
    <dgm:cxn modelId="{2DF646AF-B72E-44DB-B9AA-FDD11CFB7455}" type="presParOf" srcId="{E5437E34-D1E1-4FCC-A6C8-A727A5B0A75E}" destId="{857FECEA-3A42-4E60-9488-5F9A184C2A2E}" srcOrd="4" destOrd="0" presId="urn:microsoft.com/office/officeart/2005/8/layout/vList2"/>
    <dgm:cxn modelId="{D84262F6-E872-4D6A-8E1E-EFFDB4713B59}" type="presParOf" srcId="{E5437E34-D1E1-4FCC-A6C8-A727A5B0A75E}" destId="{27CBB995-59F7-4C86-A448-85E9AB977C55}" srcOrd="5" destOrd="0" presId="urn:microsoft.com/office/officeart/2005/8/layout/vList2"/>
    <dgm:cxn modelId="{4BD5BA2A-728D-4A60-8B14-942D331D9190}" type="presParOf" srcId="{E5437E34-D1E1-4FCC-A6C8-A727A5B0A75E}" destId="{EC956FC8-E049-4378-BEEF-3E5123BFB856}" srcOrd="6" destOrd="0" presId="urn:microsoft.com/office/officeart/2005/8/layout/vList2"/>
    <dgm:cxn modelId="{0A7ED6F7-63F6-46B6-9160-DD28CCC52B16}" type="presParOf" srcId="{E5437E34-D1E1-4FCC-A6C8-A727A5B0A75E}" destId="{5B6ACF3C-CBF5-4909-939F-4D9BE3304B1A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EA66889-E3BC-4029-ADDB-1797CCA5F56C}" type="doc">
      <dgm:prSet loTypeId="urn:microsoft.com/office/officeart/2005/8/layout/hProcess3" loCatId="process" qsTypeId="urn:microsoft.com/office/officeart/2005/8/quickstyle/simple1" qsCatId="simple" csTypeId="urn:microsoft.com/office/officeart/2005/8/colors/colorful4" csCatId="colorful" phldr="1"/>
      <dgm:spPr/>
    </dgm:pt>
    <dgm:pt modelId="{F0EE188F-33F5-4B2A-A9F8-81DF88E9B0FD}">
      <dgm:prSet phldrT="[Texto]" custT="1"/>
      <dgm:spPr/>
      <dgm:t>
        <a:bodyPr/>
        <a:lstStyle/>
        <a:p>
          <a:r>
            <a:rPr lang="es-EC" sz="3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Década de los 30</a:t>
          </a:r>
        </a:p>
      </dgm:t>
    </dgm:pt>
    <dgm:pt modelId="{EA9586B0-CCB6-4A59-A7CF-61C88850A775}" type="parTrans" cxnId="{F5D4DB17-2189-4680-96C1-17FECF75293E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CA0428-76EC-426B-9899-E88ED7DB2583}" type="sibTrans" cxnId="{F5D4DB17-2189-4680-96C1-17FECF75293E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CF5CE9-5A1A-41A4-81C5-B7C32AD1D581}">
      <dgm:prSet phldrT="[Texto]" custT="1"/>
      <dgm:spPr/>
      <dgm:t>
        <a:bodyPr/>
        <a:lstStyle/>
        <a:p>
          <a:r>
            <a:rPr lang="es-EC" sz="3200" dirty="0">
              <a:latin typeface="+mn-lt"/>
              <a:cs typeface="Times New Roman" panose="02020603050405020304" pitchFamily="18" charset="0"/>
            </a:rPr>
            <a:t>Actualidad</a:t>
          </a:r>
        </a:p>
      </dgm:t>
    </dgm:pt>
    <dgm:pt modelId="{9E624694-D5A3-4E18-8614-6BB91F2EBC3E}" type="parTrans" cxnId="{E7CA24F2-453B-47D9-AF20-EB1F3778BF11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E7F1B-6261-47AB-A3A2-3F7E89AE91A7}" type="sibTrans" cxnId="{E7CA24F2-453B-47D9-AF20-EB1F3778BF11}">
      <dgm:prSet/>
      <dgm:spPr/>
      <dgm:t>
        <a:bodyPr/>
        <a:lstStyle/>
        <a:p>
          <a:endParaRPr lang="es-EC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4FFED6-9B10-45E9-A1DA-1D29CD9446EF}" type="pres">
      <dgm:prSet presAssocID="{BEA66889-E3BC-4029-ADDB-1797CCA5F56C}" presName="Name0" presStyleCnt="0">
        <dgm:presLayoutVars>
          <dgm:dir/>
          <dgm:animLvl val="lvl"/>
          <dgm:resizeHandles val="exact"/>
        </dgm:presLayoutVars>
      </dgm:prSet>
      <dgm:spPr/>
    </dgm:pt>
    <dgm:pt modelId="{6E9AF761-E239-4B9B-BA45-B9287631AA2A}" type="pres">
      <dgm:prSet presAssocID="{BEA66889-E3BC-4029-ADDB-1797CCA5F56C}" presName="dummy" presStyleCnt="0"/>
      <dgm:spPr/>
    </dgm:pt>
    <dgm:pt modelId="{4DAC9828-0D9D-4C1F-B194-B543F3407C58}" type="pres">
      <dgm:prSet presAssocID="{BEA66889-E3BC-4029-ADDB-1797CCA5F56C}" presName="linH" presStyleCnt="0"/>
      <dgm:spPr/>
    </dgm:pt>
    <dgm:pt modelId="{55B07185-0DDE-4DEC-ACE3-914324D175D4}" type="pres">
      <dgm:prSet presAssocID="{BEA66889-E3BC-4029-ADDB-1797CCA5F56C}" presName="padding1" presStyleCnt="0"/>
      <dgm:spPr/>
    </dgm:pt>
    <dgm:pt modelId="{92CCF011-A8FB-488E-8B8F-FE05F6A75442}" type="pres">
      <dgm:prSet presAssocID="{F0EE188F-33F5-4B2A-A9F8-81DF88E9B0FD}" presName="linV" presStyleCnt="0"/>
      <dgm:spPr/>
    </dgm:pt>
    <dgm:pt modelId="{D67EFDBC-81AD-48E6-B5C7-DE8B78722A22}" type="pres">
      <dgm:prSet presAssocID="{F0EE188F-33F5-4B2A-A9F8-81DF88E9B0FD}" presName="spVertical1" presStyleCnt="0"/>
      <dgm:spPr/>
    </dgm:pt>
    <dgm:pt modelId="{30534C3B-0B66-4CDA-BC7F-4EDED7C0566C}" type="pres">
      <dgm:prSet presAssocID="{F0EE188F-33F5-4B2A-A9F8-81DF88E9B0FD}" presName="parTx" presStyleLbl="revTx" presStyleIdx="0" presStyleCnt="2" custLinFactNeighborX="-166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6E0BFB-5CC8-4573-813F-1E653470D5E7}" type="pres">
      <dgm:prSet presAssocID="{F0EE188F-33F5-4B2A-A9F8-81DF88E9B0FD}" presName="spVertical2" presStyleCnt="0"/>
      <dgm:spPr/>
    </dgm:pt>
    <dgm:pt modelId="{441823FB-35FF-4880-BC2C-60739AE0038F}" type="pres">
      <dgm:prSet presAssocID="{F0EE188F-33F5-4B2A-A9F8-81DF88E9B0FD}" presName="spVertical3" presStyleCnt="0"/>
      <dgm:spPr/>
    </dgm:pt>
    <dgm:pt modelId="{5BE8487E-1C75-4DB8-96A8-E52FD871196A}" type="pres">
      <dgm:prSet presAssocID="{6CCA0428-76EC-426B-9899-E88ED7DB2583}" presName="space" presStyleCnt="0"/>
      <dgm:spPr/>
    </dgm:pt>
    <dgm:pt modelId="{6301DB99-F73A-485B-8B5A-9B0BA5D28908}" type="pres">
      <dgm:prSet presAssocID="{8ECF5CE9-5A1A-41A4-81C5-B7C32AD1D581}" presName="linV" presStyleCnt="0"/>
      <dgm:spPr/>
    </dgm:pt>
    <dgm:pt modelId="{38FF4CD6-593B-4F18-ADD2-9465117D17BD}" type="pres">
      <dgm:prSet presAssocID="{8ECF5CE9-5A1A-41A4-81C5-B7C32AD1D581}" presName="spVertical1" presStyleCnt="0"/>
      <dgm:spPr/>
    </dgm:pt>
    <dgm:pt modelId="{855515C9-CC40-41DA-8267-9070117BCCD9}" type="pres">
      <dgm:prSet presAssocID="{8ECF5CE9-5A1A-41A4-81C5-B7C32AD1D581}" presName="parTx" presStyleLbl="revTx" presStyleIdx="1" presStyleCnt="2" custLinFactNeighborX="-12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1ECA15-ACE1-4695-836B-A9EF49826A6A}" type="pres">
      <dgm:prSet presAssocID="{8ECF5CE9-5A1A-41A4-81C5-B7C32AD1D581}" presName="spVertical2" presStyleCnt="0"/>
      <dgm:spPr/>
    </dgm:pt>
    <dgm:pt modelId="{21079C3F-F485-46BD-9755-2540BBF1C63F}" type="pres">
      <dgm:prSet presAssocID="{8ECF5CE9-5A1A-41A4-81C5-B7C32AD1D581}" presName="spVertical3" presStyleCnt="0"/>
      <dgm:spPr/>
    </dgm:pt>
    <dgm:pt modelId="{5BE1092C-E268-4C7B-9835-D353779877B1}" type="pres">
      <dgm:prSet presAssocID="{BEA66889-E3BC-4029-ADDB-1797CCA5F56C}" presName="padding2" presStyleCnt="0"/>
      <dgm:spPr/>
    </dgm:pt>
    <dgm:pt modelId="{0B47059C-EBEC-463E-B99C-B0D794886F70}" type="pres">
      <dgm:prSet presAssocID="{BEA66889-E3BC-4029-ADDB-1797CCA5F56C}" presName="negArrow" presStyleCnt="0"/>
      <dgm:spPr/>
    </dgm:pt>
    <dgm:pt modelId="{20489CD3-D979-4D3B-8A50-394F9F79E464}" type="pres">
      <dgm:prSet presAssocID="{BEA66889-E3BC-4029-ADDB-1797CCA5F56C}" presName="backgroundArrow" presStyleLbl="node1" presStyleIdx="0" presStyleCnt="1" custScaleY="464808" custLinFactNeighborX="-12831" custLinFactNeighborY="47789"/>
      <dgm:spPr>
        <a:solidFill>
          <a:srgbClr val="00B0F0"/>
        </a:solidFill>
      </dgm:spPr>
    </dgm:pt>
  </dgm:ptLst>
  <dgm:cxnLst>
    <dgm:cxn modelId="{4032A4DA-F76E-4827-9F66-44297649B017}" type="presOf" srcId="{F0EE188F-33F5-4B2A-A9F8-81DF88E9B0FD}" destId="{30534C3B-0B66-4CDA-BC7F-4EDED7C0566C}" srcOrd="0" destOrd="0" presId="urn:microsoft.com/office/officeart/2005/8/layout/hProcess3"/>
    <dgm:cxn modelId="{5D684960-324C-41D0-8B7C-8E70A6F6ED0F}" type="presOf" srcId="{BEA66889-E3BC-4029-ADDB-1797CCA5F56C}" destId="{204FFED6-9B10-45E9-A1DA-1D29CD9446EF}" srcOrd="0" destOrd="0" presId="urn:microsoft.com/office/officeart/2005/8/layout/hProcess3"/>
    <dgm:cxn modelId="{F5D4DB17-2189-4680-96C1-17FECF75293E}" srcId="{BEA66889-E3BC-4029-ADDB-1797CCA5F56C}" destId="{F0EE188F-33F5-4B2A-A9F8-81DF88E9B0FD}" srcOrd="0" destOrd="0" parTransId="{EA9586B0-CCB6-4A59-A7CF-61C88850A775}" sibTransId="{6CCA0428-76EC-426B-9899-E88ED7DB2583}"/>
    <dgm:cxn modelId="{AB01BA30-9892-4E75-BBFB-9F0FB12E5196}" type="presOf" srcId="{8ECF5CE9-5A1A-41A4-81C5-B7C32AD1D581}" destId="{855515C9-CC40-41DA-8267-9070117BCCD9}" srcOrd="0" destOrd="0" presId="urn:microsoft.com/office/officeart/2005/8/layout/hProcess3"/>
    <dgm:cxn modelId="{E7CA24F2-453B-47D9-AF20-EB1F3778BF11}" srcId="{BEA66889-E3BC-4029-ADDB-1797CCA5F56C}" destId="{8ECF5CE9-5A1A-41A4-81C5-B7C32AD1D581}" srcOrd="1" destOrd="0" parTransId="{9E624694-D5A3-4E18-8614-6BB91F2EBC3E}" sibTransId="{593E7F1B-6261-47AB-A3A2-3F7E89AE91A7}"/>
    <dgm:cxn modelId="{65B28F28-787C-4CD9-892F-55253BCD1225}" type="presParOf" srcId="{204FFED6-9B10-45E9-A1DA-1D29CD9446EF}" destId="{6E9AF761-E239-4B9B-BA45-B9287631AA2A}" srcOrd="0" destOrd="0" presId="urn:microsoft.com/office/officeart/2005/8/layout/hProcess3"/>
    <dgm:cxn modelId="{43CCF4EA-3409-4613-AFAE-A1004E46516D}" type="presParOf" srcId="{204FFED6-9B10-45E9-A1DA-1D29CD9446EF}" destId="{4DAC9828-0D9D-4C1F-B194-B543F3407C58}" srcOrd="1" destOrd="0" presId="urn:microsoft.com/office/officeart/2005/8/layout/hProcess3"/>
    <dgm:cxn modelId="{AA223636-7CAD-45F3-BDD9-491465C413AA}" type="presParOf" srcId="{4DAC9828-0D9D-4C1F-B194-B543F3407C58}" destId="{55B07185-0DDE-4DEC-ACE3-914324D175D4}" srcOrd="0" destOrd="0" presId="urn:microsoft.com/office/officeart/2005/8/layout/hProcess3"/>
    <dgm:cxn modelId="{F9A31CCA-1AE4-4163-B59D-4615FFAE2243}" type="presParOf" srcId="{4DAC9828-0D9D-4C1F-B194-B543F3407C58}" destId="{92CCF011-A8FB-488E-8B8F-FE05F6A75442}" srcOrd="1" destOrd="0" presId="urn:microsoft.com/office/officeart/2005/8/layout/hProcess3"/>
    <dgm:cxn modelId="{8B3E467F-E52C-4BDA-9A7E-68450FF9B61B}" type="presParOf" srcId="{92CCF011-A8FB-488E-8B8F-FE05F6A75442}" destId="{D67EFDBC-81AD-48E6-B5C7-DE8B78722A22}" srcOrd="0" destOrd="0" presId="urn:microsoft.com/office/officeart/2005/8/layout/hProcess3"/>
    <dgm:cxn modelId="{3814D81F-565F-48C1-BFFC-435BAF039BCE}" type="presParOf" srcId="{92CCF011-A8FB-488E-8B8F-FE05F6A75442}" destId="{30534C3B-0B66-4CDA-BC7F-4EDED7C0566C}" srcOrd="1" destOrd="0" presId="urn:microsoft.com/office/officeart/2005/8/layout/hProcess3"/>
    <dgm:cxn modelId="{45C0952D-33E4-4803-8E97-25EF690A7AFA}" type="presParOf" srcId="{92CCF011-A8FB-488E-8B8F-FE05F6A75442}" destId="{8D6E0BFB-5CC8-4573-813F-1E653470D5E7}" srcOrd="2" destOrd="0" presId="urn:microsoft.com/office/officeart/2005/8/layout/hProcess3"/>
    <dgm:cxn modelId="{58E16828-486F-4E68-9EFC-99F1D995E165}" type="presParOf" srcId="{92CCF011-A8FB-488E-8B8F-FE05F6A75442}" destId="{441823FB-35FF-4880-BC2C-60739AE0038F}" srcOrd="3" destOrd="0" presId="urn:microsoft.com/office/officeart/2005/8/layout/hProcess3"/>
    <dgm:cxn modelId="{364F6C8F-2449-42E9-8582-9EA453C2FECE}" type="presParOf" srcId="{4DAC9828-0D9D-4C1F-B194-B543F3407C58}" destId="{5BE8487E-1C75-4DB8-96A8-E52FD871196A}" srcOrd="2" destOrd="0" presId="urn:microsoft.com/office/officeart/2005/8/layout/hProcess3"/>
    <dgm:cxn modelId="{386BFD73-FBC0-4CD8-A4C0-C219A6E6899F}" type="presParOf" srcId="{4DAC9828-0D9D-4C1F-B194-B543F3407C58}" destId="{6301DB99-F73A-485B-8B5A-9B0BA5D28908}" srcOrd="3" destOrd="0" presId="urn:microsoft.com/office/officeart/2005/8/layout/hProcess3"/>
    <dgm:cxn modelId="{0EB74D61-DC93-4649-A001-A2DAC717E103}" type="presParOf" srcId="{6301DB99-F73A-485B-8B5A-9B0BA5D28908}" destId="{38FF4CD6-593B-4F18-ADD2-9465117D17BD}" srcOrd="0" destOrd="0" presId="urn:microsoft.com/office/officeart/2005/8/layout/hProcess3"/>
    <dgm:cxn modelId="{F4478EEC-4EBF-4C94-AEB2-006BE96A058B}" type="presParOf" srcId="{6301DB99-F73A-485B-8B5A-9B0BA5D28908}" destId="{855515C9-CC40-41DA-8267-9070117BCCD9}" srcOrd="1" destOrd="0" presId="urn:microsoft.com/office/officeart/2005/8/layout/hProcess3"/>
    <dgm:cxn modelId="{AA9DB1A0-640B-465B-87D6-9D804E954E45}" type="presParOf" srcId="{6301DB99-F73A-485B-8B5A-9B0BA5D28908}" destId="{011ECA15-ACE1-4695-836B-A9EF49826A6A}" srcOrd="2" destOrd="0" presId="urn:microsoft.com/office/officeart/2005/8/layout/hProcess3"/>
    <dgm:cxn modelId="{022D62B2-B3FC-4221-B08B-12DB5F865AAF}" type="presParOf" srcId="{6301DB99-F73A-485B-8B5A-9B0BA5D28908}" destId="{21079C3F-F485-46BD-9755-2540BBF1C63F}" srcOrd="3" destOrd="0" presId="urn:microsoft.com/office/officeart/2005/8/layout/hProcess3"/>
    <dgm:cxn modelId="{EE1613B7-5427-4F2C-AC5F-D84346DAB0AB}" type="presParOf" srcId="{4DAC9828-0D9D-4C1F-B194-B543F3407C58}" destId="{5BE1092C-E268-4C7B-9835-D353779877B1}" srcOrd="4" destOrd="0" presId="urn:microsoft.com/office/officeart/2005/8/layout/hProcess3"/>
    <dgm:cxn modelId="{39AD27B2-B491-4083-AF6A-FC5DD81234FC}" type="presParOf" srcId="{4DAC9828-0D9D-4C1F-B194-B543F3407C58}" destId="{0B47059C-EBEC-463E-B99C-B0D794886F70}" srcOrd="5" destOrd="0" presId="urn:microsoft.com/office/officeart/2005/8/layout/hProcess3"/>
    <dgm:cxn modelId="{AA6AD2F1-471C-426D-AD95-9068D1B4FE03}" type="presParOf" srcId="{4DAC9828-0D9D-4C1F-B194-B543F3407C58}" destId="{20489CD3-D979-4D3B-8A50-394F9F79E464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D09C8-881A-4B93-A454-3A4947EEC392}">
      <dsp:nvSpPr>
        <dsp:cNvPr id="0" name=""/>
        <dsp:cNvSpPr/>
      </dsp:nvSpPr>
      <dsp:spPr>
        <a:xfrm>
          <a:off x="1732833" y="2001332"/>
          <a:ext cx="1598321" cy="15983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EQUILIBRIO</a:t>
          </a:r>
          <a:endParaRPr lang="es-EC" sz="1800" b="1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1966902" y="2235401"/>
        <a:ext cx="1130183" cy="1130183"/>
      </dsp:txXfrm>
    </dsp:sp>
    <dsp:sp modelId="{7DB43812-38CA-4B6E-A213-78B25FDA4EB0}">
      <dsp:nvSpPr>
        <dsp:cNvPr id="0" name=""/>
        <dsp:cNvSpPr/>
      </dsp:nvSpPr>
      <dsp:spPr>
        <a:xfrm rot="12900000">
          <a:off x="645287" y="1702262"/>
          <a:ext cx="1287093" cy="45552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758A0E-76B4-4C64-8A09-0D0C01455D8A}">
      <dsp:nvSpPr>
        <dsp:cNvPr id="0" name=""/>
        <dsp:cNvSpPr/>
      </dsp:nvSpPr>
      <dsp:spPr>
        <a:xfrm>
          <a:off x="2469" y="953538"/>
          <a:ext cx="1518405" cy="1214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kern="12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Económico</a:t>
          </a:r>
          <a:endParaRPr lang="es-EC" sz="2400" b="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38047" y="989116"/>
        <a:ext cx="1447249" cy="1143568"/>
      </dsp:txXfrm>
    </dsp:sp>
    <dsp:sp modelId="{E2E3EE98-A8E5-47CF-886A-9A506562A85C}">
      <dsp:nvSpPr>
        <dsp:cNvPr id="0" name=""/>
        <dsp:cNvSpPr/>
      </dsp:nvSpPr>
      <dsp:spPr>
        <a:xfrm rot="16200000">
          <a:off x="1888447" y="1055115"/>
          <a:ext cx="1287093" cy="45552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441348"/>
                <a:satOff val="2109"/>
                <a:lumOff val="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41348"/>
                <a:satOff val="2109"/>
                <a:lumOff val="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41348"/>
                <a:satOff val="2109"/>
                <a:lumOff val="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137483-C354-456A-A193-62047B7646DA}">
      <dsp:nvSpPr>
        <dsp:cNvPr id="0" name=""/>
        <dsp:cNvSpPr/>
      </dsp:nvSpPr>
      <dsp:spPr>
        <a:xfrm>
          <a:off x="1772791" y="31966"/>
          <a:ext cx="1518405" cy="1214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441348"/>
                <a:satOff val="2109"/>
                <a:lumOff val="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41348"/>
                <a:satOff val="2109"/>
                <a:lumOff val="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41348"/>
                <a:satOff val="2109"/>
                <a:lumOff val="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kern="12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Social</a:t>
          </a:r>
          <a:endParaRPr lang="es-EC" sz="2400" b="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1808369" y="67544"/>
        <a:ext cx="1447249" cy="1143568"/>
      </dsp:txXfrm>
    </dsp:sp>
    <dsp:sp modelId="{389A7ACA-2BFA-4AF9-B8C2-AAFEC841EB21}">
      <dsp:nvSpPr>
        <dsp:cNvPr id="0" name=""/>
        <dsp:cNvSpPr/>
      </dsp:nvSpPr>
      <dsp:spPr>
        <a:xfrm rot="19500000">
          <a:off x="3131606" y="1702262"/>
          <a:ext cx="1287093" cy="45552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882696"/>
                <a:satOff val="4218"/>
                <a:lumOff val="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82696"/>
                <a:satOff val="4218"/>
                <a:lumOff val="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82696"/>
                <a:satOff val="4218"/>
                <a:lumOff val="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0C9E04-DB37-44D7-B448-1292390D9895}">
      <dsp:nvSpPr>
        <dsp:cNvPr id="0" name=""/>
        <dsp:cNvSpPr/>
      </dsp:nvSpPr>
      <dsp:spPr>
        <a:xfrm>
          <a:off x="3543113" y="953538"/>
          <a:ext cx="1518405" cy="1214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82696"/>
                <a:satOff val="4218"/>
                <a:lumOff val="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82696"/>
                <a:satOff val="4218"/>
                <a:lumOff val="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82696"/>
                <a:satOff val="4218"/>
                <a:lumOff val="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kern="12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Ambiental</a:t>
          </a:r>
          <a:endParaRPr lang="es-EC" sz="2400" b="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3578691" y="989116"/>
        <a:ext cx="1447249" cy="11435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6D7C0-CC2C-452A-B2A7-FEB1D5487681}">
      <dsp:nvSpPr>
        <dsp:cNvPr id="0" name=""/>
        <dsp:cNvSpPr/>
      </dsp:nvSpPr>
      <dsp:spPr>
        <a:xfrm>
          <a:off x="0" y="129528"/>
          <a:ext cx="4753075" cy="1113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cs typeface="Times New Roman" panose="02020603050405020304" pitchFamily="18" charset="0"/>
            </a:rPr>
            <a:t>Mampuestos con la utilización de botellas plásticas recicladas</a:t>
          </a:r>
          <a:endParaRPr lang="es-EC" sz="2800" kern="1200" dirty="0"/>
        </a:p>
      </dsp:txBody>
      <dsp:txXfrm>
        <a:off x="54373" y="183901"/>
        <a:ext cx="4644329" cy="1005094"/>
      </dsp:txXfrm>
    </dsp:sp>
    <dsp:sp modelId="{28C2C3F7-6728-4F04-A5C4-3869405B3364}">
      <dsp:nvSpPr>
        <dsp:cNvPr id="0" name=""/>
        <dsp:cNvSpPr/>
      </dsp:nvSpPr>
      <dsp:spPr>
        <a:xfrm>
          <a:off x="0" y="1243368"/>
          <a:ext cx="4753075" cy="1188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910" tIns="30480" rIns="170688" bIns="30480" numCol="1" spcCol="1270" anchor="t" anchorCtr="0">
          <a:noAutofit/>
        </a:bodyPr>
        <a:lstStyle/>
        <a:p>
          <a:pPr marL="182563" lvl="1" indent="352425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400" kern="1200" dirty="0" smtClean="0">
              <a:cs typeface="Times New Roman" panose="02020603050405020304" pitchFamily="18" charset="0"/>
            </a:rPr>
            <a:t> Reducción de costos</a:t>
          </a:r>
          <a:endParaRPr lang="es-EC" sz="2400" kern="1200" dirty="0"/>
        </a:p>
        <a:p>
          <a:pPr marL="182563" lvl="1" indent="352425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400" kern="1200" dirty="0" smtClean="0">
              <a:cs typeface="Times New Roman" panose="02020603050405020304" pitchFamily="18" charset="0"/>
            </a:rPr>
            <a:t> Durabilidad de estructuras</a:t>
          </a:r>
          <a:endParaRPr lang="es-EC" sz="2400" kern="1200" dirty="0"/>
        </a:p>
        <a:p>
          <a:pPr marL="228600" lvl="1" indent="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C" sz="2200" kern="1200" dirty="0"/>
        </a:p>
      </dsp:txBody>
      <dsp:txXfrm>
        <a:off x="0" y="1243368"/>
        <a:ext cx="4753075" cy="11881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18251-C3E0-40F5-9813-1E0C96C98033}">
      <dsp:nvSpPr>
        <dsp:cNvPr id="0" name=""/>
        <dsp:cNvSpPr/>
      </dsp:nvSpPr>
      <dsp:spPr>
        <a:xfrm>
          <a:off x="85691" y="546"/>
          <a:ext cx="3088055" cy="969927"/>
        </a:xfrm>
        <a:prstGeom prst="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Extracción de material</a:t>
          </a:r>
          <a:endParaRPr lang="es-EC" sz="2700" kern="1200" dirty="0"/>
        </a:p>
      </dsp:txBody>
      <dsp:txXfrm>
        <a:off x="85691" y="546"/>
        <a:ext cx="3088055" cy="969927"/>
      </dsp:txXfrm>
    </dsp:sp>
    <dsp:sp modelId="{D2FAA59C-A10B-4AF1-B8E9-7EE64A7636B6}">
      <dsp:nvSpPr>
        <dsp:cNvPr id="0" name=""/>
        <dsp:cNvSpPr/>
      </dsp:nvSpPr>
      <dsp:spPr>
        <a:xfrm>
          <a:off x="4976952" y="550"/>
          <a:ext cx="3088055" cy="969927"/>
        </a:xfrm>
        <a:prstGeom prst="rect">
          <a:avLst/>
        </a:prstGeom>
        <a:solidFill>
          <a:srgbClr val="A500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Impacto ambiental negativo</a:t>
          </a:r>
          <a:endParaRPr lang="es-EC" sz="2700" kern="1200" dirty="0"/>
        </a:p>
      </dsp:txBody>
      <dsp:txXfrm>
        <a:off x="4976952" y="550"/>
        <a:ext cx="3088055" cy="9699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11183-0CF1-4D38-AABB-B38E29013B75}">
      <dsp:nvSpPr>
        <dsp:cNvPr id="0" name=""/>
        <dsp:cNvSpPr/>
      </dsp:nvSpPr>
      <dsp:spPr>
        <a:xfrm>
          <a:off x="5547690" y="3532613"/>
          <a:ext cx="4747401" cy="2986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324"/>
              </a:lnTo>
              <a:lnTo>
                <a:pt x="4747401" y="149324"/>
              </a:lnTo>
              <a:lnTo>
                <a:pt x="4747401" y="29864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0C94A-B2BF-4C71-90EB-31078905D9CC}">
      <dsp:nvSpPr>
        <dsp:cNvPr id="0" name=""/>
        <dsp:cNvSpPr/>
      </dsp:nvSpPr>
      <dsp:spPr>
        <a:xfrm>
          <a:off x="5547690" y="3532613"/>
          <a:ext cx="2811893" cy="2986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324"/>
              </a:lnTo>
              <a:lnTo>
                <a:pt x="2811893" y="149324"/>
              </a:lnTo>
              <a:lnTo>
                <a:pt x="2811893" y="29864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E7F594-2CE7-4F41-B5CB-49C623F4C9A4}">
      <dsp:nvSpPr>
        <dsp:cNvPr id="0" name=""/>
        <dsp:cNvSpPr/>
      </dsp:nvSpPr>
      <dsp:spPr>
        <a:xfrm>
          <a:off x="5547690" y="3532613"/>
          <a:ext cx="919461" cy="2986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324"/>
              </a:lnTo>
              <a:lnTo>
                <a:pt x="919461" y="149324"/>
              </a:lnTo>
              <a:lnTo>
                <a:pt x="919461" y="29864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082939-0A0C-4D5D-A177-9E2BB2F41ACA}">
      <dsp:nvSpPr>
        <dsp:cNvPr id="0" name=""/>
        <dsp:cNvSpPr/>
      </dsp:nvSpPr>
      <dsp:spPr>
        <a:xfrm>
          <a:off x="4583716" y="3532613"/>
          <a:ext cx="963974" cy="298648"/>
        </a:xfrm>
        <a:custGeom>
          <a:avLst/>
          <a:gdLst/>
          <a:ahLst/>
          <a:cxnLst/>
          <a:rect l="0" t="0" r="0" b="0"/>
          <a:pathLst>
            <a:path>
              <a:moveTo>
                <a:pt x="963974" y="0"/>
              </a:moveTo>
              <a:lnTo>
                <a:pt x="963974" y="149324"/>
              </a:lnTo>
              <a:lnTo>
                <a:pt x="0" y="149324"/>
              </a:lnTo>
              <a:lnTo>
                <a:pt x="0" y="29864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4B9F0D-560E-434E-A3E1-F5BBEC8EFDD3}">
      <dsp:nvSpPr>
        <dsp:cNvPr id="0" name=""/>
        <dsp:cNvSpPr/>
      </dsp:nvSpPr>
      <dsp:spPr>
        <a:xfrm>
          <a:off x="2682154" y="3532613"/>
          <a:ext cx="2865536" cy="298648"/>
        </a:xfrm>
        <a:custGeom>
          <a:avLst/>
          <a:gdLst/>
          <a:ahLst/>
          <a:cxnLst/>
          <a:rect l="0" t="0" r="0" b="0"/>
          <a:pathLst>
            <a:path>
              <a:moveTo>
                <a:pt x="2865536" y="0"/>
              </a:moveTo>
              <a:lnTo>
                <a:pt x="2865536" y="149324"/>
              </a:lnTo>
              <a:lnTo>
                <a:pt x="0" y="149324"/>
              </a:lnTo>
              <a:lnTo>
                <a:pt x="0" y="29864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0093C1-E39C-4665-AC0C-562737DF2E72}">
      <dsp:nvSpPr>
        <dsp:cNvPr id="0" name=""/>
        <dsp:cNvSpPr/>
      </dsp:nvSpPr>
      <dsp:spPr>
        <a:xfrm>
          <a:off x="805231" y="3532613"/>
          <a:ext cx="4742459" cy="298648"/>
        </a:xfrm>
        <a:custGeom>
          <a:avLst/>
          <a:gdLst/>
          <a:ahLst/>
          <a:cxnLst/>
          <a:rect l="0" t="0" r="0" b="0"/>
          <a:pathLst>
            <a:path>
              <a:moveTo>
                <a:pt x="4742459" y="0"/>
              </a:moveTo>
              <a:lnTo>
                <a:pt x="4742459" y="149324"/>
              </a:lnTo>
              <a:lnTo>
                <a:pt x="0" y="149324"/>
              </a:lnTo>
              <a:lnTo>
                <a:pt x="0" y="29864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EB6606-B61F-4C28-8E3A-683517C07088}">
      <dsp:nvSpPr>
        <dsp:cNvPr id="0" name=""/>
        <dsp:cNvSpPr/>
      </dsp:nvSpPr>
      <dsp:spPr>
        <a:xfrm>
          <a:off x="3194600" y="2684727"/>
          <a:ext cx="4706180" cy="84788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RESIDUOS EN ECUADOR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(MINISTERIO DEL AMBIENTE, 2018)</a:t>
          </a:r>
          <a:endParaRPr lang="es-EC" sz="180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3194600" y="2684727"/>
        <a:ext cx="4706180" cy="847885"/>
      </dsp:txXfrm>
    </dsp:sp>
    <dsp:sp modelId="{50440203-2D2D-4356-A2B4-6398D88235A6}">
      <dsp:nvSpPr>
        <dsp:cNvPr id="0" name=""/>
        <dsp:cNvSpPr/>
      </dsp:nvSpPr>
      <dsp:spPr>
        <a:xfrm>
          <a:off x="1148" y="3831262"/>
          <a:ext cx="1608167" cy="7110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61% Residuos Orgánicos</a:t>
          </a:r>
          <a:endParaRPr lang="es-EC" sz="220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1148" y="3831262"/>
        <a:ext cx="1608167" cy="711068"/>
      </dsp:txXfrm>
    </dsp:sp>
    <dsp:sp modelId="{13875429-162E-483B-94D8-5361CEE8D873}">
      <dsp:nvSpPr>
        <dsp:cNvPr id="0" name=""/>
        <dsp:cNvSpPr/>
      </dsp:nvSpPr>
      <dsp:spPr>
        <a:xfrm>
          <a:off x="1907964" y="3831262"/>
          <a:ext cx="1548380" cy="7110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11% Plástico</a:t>
          </a:r>
          <a:endParaRPr lang="es-EC" sz="2200" b="1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1907964" y="3831262"/>
        <a:ext cx="1548380" cy="711068"/>
      </dsp:txXfrm>
    </dsp:sp>
    <dsp:sp modelId="{7684259A-A27A-4D98-B5B0-02699D495BF7}">
      <dsp:nvSpPr>
        <dsp:cNvPr id="0" name=""/>
        <dsp:cNvSpPr/>
      </dsp:nvSpPr>
      <dsp:spPr>
        <a:xfrm>
          <a:off x="3754994" y="3831262"/>
          <a:ext cx="1657444" cy="7110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9,4% Papel y cartón</a:t>
          </a:r>
          <a:endParaRPr lang="es-EC" sz="220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3754994" y="3831262"/>
        <a:ext cx="1657444" cy="711068"/>
      </dsp:txXfrm>
    </dsp:sp>
    <dsp:sp modelId="{80BD21FE-0B20-4155-A44A-73629F10F429}">
      <dsp:nvSpPr>
        <dsp:cNvPr id="0" name=""/>
        <dsp:cNvSpPr/>
      </dsp:nvSpPr>
      <dsp:spPr>
        <a:xfrm>
          <a:off x="5711087" y="3831262"/>
          <a:ext cx="1512130" cy="7110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2,6% Vidrio</a:t>
          </a:r>
          <a:endParaRPr lang="es-EC" sz="220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5711087" y="3831262"/>
        <a:ext cx="1512130" cy="711068"/>
      </dsp:txXfrm>
    </dsp:sp>
    <dsp:sp modelId="{EE4AC68A-2CCC-4BFB-BA27-58AEC7B59510}">
      <dsp:nvSpPr>
        <dsp:cNvPr id="0" name=""/>
        <dsp:cNvSpPr/>
      </dsp:nvSpPr>
      <dsp:spPr>
        <a:xfrm>
          <a:off x="7521866" y="3831262"/>
          <a:ext cx="1675434" cy="7110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2,2% Chatarra</a:t>
          </a:r>
          <a:endParaRPr lang="es-EC" sz="220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7521866" y="3831262"/>
        <a:ext cx="1675434" cy="711068"/>
      </dsp:txXfrm>
    </dsp:sp>
    <dsp:sp modelId="{30C85CC9-ABE7-4D0D-8992-F8BA30D1BF1A}">
      <dsp:nvSpPr>
        <dsp:cNvPr id="0" name=""/>
        <dsp:cNvSpPr/>
      </dsp:nvSpPr>
      <dsp:spPr>
        <a:xfrm>
          <a:off x="9495950" y="3831262"/>
          <a:ext cx="1598283" cy="7110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13,8% Otros residuos</a:t>
          </a:r>
          <a:endParaRPr lang="es-EC" sz="220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9495950" y="3831262"/>
        <a:ext cx="1598283" cy="7110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561027-266F-4C47-B210-65F6554BE169}">
      <dsp:nvSpPr>
        <dsp:cNvPr id="0" name=""/>
        <dsp:cNvSpPr/>
      </dsp:nvSpPr>
      <dsp:spPr>
        <a:xfrm>
          <a:off x="-6019136" y="-921261"/>
          <a:ext cx="7167297" cy="7167297"/>
        </a:xfrm>
        <a:prstGeom prst="blockArc">
          <a:avLst>
            <a:gd name="adj1" fmla="val 18900000"/>
            <a:gd name="adj2" fmla="val 2700000"/>
            <a:gd name="adj3" fmla="val 301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9120D5-84AB-4B0D-8C79-E19375CFE544}">
      <dsp:nvSpPr>
        <dsp:cNvPr id="0" name=""/>
        <dsp:cNvSpPr/>
      </dsp:nvSpPr>
      <dsp:spPr>
        <a:xfrm>
          <a:off x="739078" y="569921"/>
          <a:ext cx="7207489" cy="10649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5308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Escasos estudios de materiales innovadores</a:t>
          </a:r>
          <a:endParaRPr lang="es-EC" sz="320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739078" y="569921"/>
        <a:ext cx="7207489" cy="1064955"/>
      </dsp:txXfrm>
    </dsp:sp>
    <dsp:sp modelId="{EFB42A7F-1D2A-4ECF-A65D-0EA904559A74}">
      <dsp:nvSpPr>
        <dsp:cNvPr id="0" name=""/>
        <dsp:cNvSpPr/>
      </dsp:nvSpPr>
      <dsp:spPr>
        <a:xfrm>
          <a:off x="73481" y="399358"/>
          <a:ext cx="1331193" cy="13311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FBDB78-F941-4D23-9E8F-0A37D6DCEC3B}">
      <dsp:nvSpPr>
        <dsp:cNvPr id="0" name=""/>
        <dsp:cNvSpPr/>
      </dsp:nvSpPr>
      <dsp:spPr>
        <a:xfrm>
          <a:off x="1126189" y="2129910"/>
          <a:ext cx="6820378" cy="106495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5308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Falta de control en fabricación de mampuestos</a:t>
          </a:r>
          <a:endParaRPr lang="es-EC" sz="320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1126189" y="2129910"/>
        <a:ext cx="6820378" cy="1064955"/>
      </dsp:txXfrm>
    </dsp:sp>
    <dsp:sp modelId="{41757B3B-91A1-4E6C-A698-B70133D51064}">
      <dsp:nvSpPr>
        <dsp:cNvPr id="0" name=""/>
        <dsp:cNvSpPr/>
      </dsp:nvSpPr>
      <dsp:spPr>
        <a:xfrm>
          <a:off x="460593" y="1996790"/>
          <a:ext cx="1331193" cy="1331193"/>
        </a:xfrm>
        <a:prstGeom prst="ellipse">
          <a:avLst/>
        </a:prstGeom>
        <a:blipFill dpi="0" rotWithShape="0">
          <a:blip xmlns:r="http://schemas.openxmlformats.org/officeDocument/2006/relationships" r:embed="rId2"/>
          <a:srcRect/>
          <a:stretch>
            <a:fillRect l="-23482" t="-22846" r="-13328" b="-5125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BF3B56-7E4C-4515-BE1B-723CBD8AD01B}">
      <dsp:nvSpPr>
        <dsp:cNvPr id="0" name=""/>
        <dsp:cNvSpPr/>
      </dsp:nvSpPr>
      <dsp:spPr>
        <a:xfrm>
          <a:off x="739078" y="3727342"/>
          <a:ext cx="7207489" cy="10649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5308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Falta de conciencia ambiental</a:t>
          </a:r>
          <a:endParaRPr lang="es-EC" sz="320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739078" y="3727342"/>
        <a:ext cx="7207489" cy="1064955"/>
      </dsp:txXfrm>
    </dsp:sp>
    <dsp:sp modelId="{62AB21F3-81BF-4455-AC6A-AED49476C12F}">
      <dsp:nvSpPr>
        <dsp:cNvPr id="0" name=""/>
        <dsp:cNvSpPr/>
      </dsp:nvSpPr>
      <dsp:spPr>
        <a:xfrm flipH="1">
          <a:off x="73481" y="3594223"/>
          <a:ext cx="1331193" cy="1331193"/>
        </a:xfrm>
        <a:prstGeom prst="ellipse">
          <a:avLst/>
        </a:prstGeom>
        <a:blipFill dpi="0" rotWithShape="0">
          <a:blip xmlns:r="http://schemas.openxmlformats.org/officeDocument/2006/relationships" r:embed="rId3"/>
          <a:srcRect/>
          <a:stretch>
            <a:fillRect l="-46689" t="-13667" r="1025" b="-6151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6CA1-205D-46AA-BC93-4992287A3ADE}">
      <dsp:nvSpPr>
        <dsp:cNvPr id="0" name=""/>
        <dsp:cNvSpPr/>
      </dsp:nvSpPr>
      <dsp:spPr>
        <a:xfrm>
          <a:off x="0" y="12049"/>
          <a:ext cx="5213922" cy="1160640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smtClean="0">
              <a:latin typeface="+mn-lt"/>
              <a:cs typeface="Times New Roman" panose="02020603050405020304" pitchFamily="18" charset="0"/>
            </a:rPr>
            <a:t>Rocas Ígneas</a:t>
          </a:r>
          <a:endParaRPr lang="es-EC" sz="3200" kern="1200" dirty="0">
            <a:latin typeface="+mn-lt"/>
            <a:cs typeface="Times New Roman" panose="02020603050405020304" pitchFamily="18" charset="0"/>
          </a:endParaRPr>
        </a:p>
      </dsp:txBody>
      <dsp:txXfrm>
        <a:off x="56658" y="68707"/>
        <a:ext cx="5100606" cy="1047324"/>
      </dsp:txXfrm>
    </dsp:sp>
    <dsp:sp modelId="{73F949F1-E634-4529-B7FB-15B6AB6D3575}">
      <dsp:nvSpPr>
        <dsp:cNvPr id="0" name=""/>
        <dsp:cNvSpPr/>
      </dsp:nvSpPr>
      <dsp:spPr>
        <a:xfrm>
          <a:off x="0" y="1351249"/>
          <a:ext cx="5213922" cy="1160640"/>
        </a:xfrm>
        <a:prstGeom prst="roundRect">
          <a:avLst/>
        </a:prstGeom>
        <a:solidFill>
          <a:srgbClr val="99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smtClean="0">
              <a:latin typeface="+mn-lt"/>
              <a:cs typeface="Times New Roman" panose="02020603050405020304" pitchFamily="18" charset="0"/>
            </a:rPr>
            <a:t>Rocas Sedimentarias</a:t>
          </a:r>
          <a:endParaRPr lang="es-EC" sz="3200" kern="1200" dirty="0">
            <a:latin typeface="+mn-lt"/>
            <a:cs typeface="Times New Roman" panose="02020603050405020304" pitchFamily="18" charset="0"/>
          </a:endParaRPr>
        </a:p>
      </dsp:txBody>
      <dsp:txXfrm>
        <a:off x="56658" y="1407907"/>
        <a:ext cx="5100606" cy="1047324"/>
      </dsp:txXfrm>
    </dsp:sp>
    <dsp:sp modelId="{198B47E5-05BF-443B-BD91-41EEDBDA742A}">
      <dsp:nvSpPr>
        <dsp:cNvPr id="0" name=""/>
        <dsp:cNvSpPr/>
      </dsp:nvSpPr>
      <dsp:spPr>
        <a:xfrm>
          <a:off x="0" y="2690449"/>
          <a:ext cx="5213922" cy="1160640"/>
        </a:xfrm>
        <a:prstGeom prst="roundRect">
          <a:avLst/>
        </a:prstGeom>
        <a:solidFill>
          <a:srgbClr val="66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smtClean="0">
              <a:latin typeface="+mn-lt"/>
              <a:cs typeface="Times New Roman" panose="02020603050405020304" pitchFamily="18" charset="0"/>
            </a:rPr>
            <a:t>Rocas Metamórficas</a:t>
          </a:r>
          <a:endParaRPr lang="es-EC" sz="3200" kern="1200" dirty="0">
            <a:latin typeface="+mn-lt"/>
            <a:cs typeface="Times New Roman" panose="02020603050405020304" pitchFamily="18" charset="0"/>
          </a:endParaRPr>
        </a:p>
      </dsp:txBody>
      <dsp:txXfrm>
        <a:off x="56658" y="2747107"/>
        <a:ext cx="5100606" cy="10473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AD8424-C5DF-4E8E-837E-D7E9C6E3D07A}">
      <dsp:nvSpPr>
        <dsp:cNvPr id="0" name=""/>
        <dsp:cNvSpPr/>
      </dsp:nvSpPr>
      <dsp:spPr>
        <a:xfrm>
          <a:off x="527" y="1825636"/>
          <a:ext cx="3065732" cy="101313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smtClean="0">
              <a:latin typeface="+mn-lt"/>
              <a:cs typeface="Times New Roman" panose="02020603050405020304" pitchFamily="18" charset="0"/>
            </a:rPr>
            <a:t>85% - 90%</a:t>
          </a:r>
          <a:endParaRPr lang="es-EC" sz="2800" kern="1200" dirty="0">
            <a:latin typeface="+mn-lt"/>
            <a:cs typeface="Times New Roman" panose="02020603050405020304" pitchFamily="18" charset="0"/>
          </a:endParaRPr>
        </a:p>
      </dsp:txBody>
      <dsp:txXfrm>
        <a:off x="507092" y="1825636"/>
        <a:ext cx="2052602" cy="1013130"/>
      </dsp:txXfrm>
    </dsp:sp>
    <dsp:sp modelId="{73BD6DFB-AE12-4D97-BE17-BE38CB1802E2}">
      <dsp:nvSpPr>
        <dsp:cNvPr id="0" name=""/>
        <dsp:cNvSpPr/>
      </dsp:nvSpPr>
      <dsp:spPr>
        <a:xfrm>
          <a:off x="2812977" y="1825636"/>
          <a:ext cx="2532825" cy="1013130"/>
        </a:xfrm>
        <a:prstGeom prst="chevron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smtClean="0">
              <a:latin typeface="+mn-lt"/>
              <a:cs typeface="Times New Roman" panose="02020603050405020304" pitchFamily="18" charset="0"/>
            </a:rPr>
            <a:t>Limpios</a:t>
          </a:r>
          <a:endParaRPr lang="es-EC" sz="2800" kern="1200" dirty="0">
            <a:latin typeface="+mn-lt"/>
            <a:cs typeface="Times New Roman" panose="02020603050405020304" pitchFamily="18" charset="0"/>
          </a:endParaRPr>
        </a:p>
      </dsp:txBody>
      <dsp:txXfrm>
        <a:off x="3319542" y="1825636"/>
        <a:ext cx="1519695" cy="1013130"/>
      </dsp:txXfrm>
    </dsp:sp>
    <dsp:sp modelId="{4CC1B1F4-2229-4512-87E2-F73A8860EC1D}">
      <dsp:nvSpPr>
        <dsp:cNvPr id="0" name=""/>
        <dsp:cNvSpPr/>
      </dsp:nvSpPr>
      <dsp:spPr>
        <a:xfrm>
          <a:off x="5092521" y="1825636"/>
          <a:ext cx="3075813" cy="1013130"/>
        </a:xfrm>
        <a:prstGeom prst="chevron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smtClean="0">
              <a:latin typeface="+mn-lt"/>
              <a:cs typeface="Times New Roman" panose="02020603050405020304" pitchFamily="18" charset="0"/>
            </a:rPr>
            <a:t>Resistentes</a:t>
          </a:r>
          <a:endParaRPr lang="es-EC" sz="2800" kern="1200" dirty="0">
            <a:latin typeface="+mn-lt"/>
            <a:cs typeface="Times New Roman" panose="02020603050405020304" pitchFamily="18" charset="0"/>
          </a:endParaRPr>
        </a:p>
      </dsp:txBody>
      <dsp:txXfrm>
        <a:off x="5599086" y="1825636"/>
        <a:ext cx="2062683" cy="10131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0.48958</cdr:x>
      <cdr:y>0.66667</cdr:y>
    </cdr:from>
    <cdr:to>
      <cdr:x>0.68958</cdr:x>
      <cdr:y>1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xmlns="" id="{241A4EF4-5F52-4249-A75D-B8C2C166E9F4}"/>
            </a:ext>
          </a:extLst>
        </cdr:cNvPr>
        <cdr:cNvSpPr txBox="1"/>
      </cdr:nvSpPr>
      <cdr:spPr>
        <a:xfrm xmlns:a="http://schemas.openxmlformats.org/drawingml/2006/main">
          <a:off x="2238375" y="25288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EC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B48F4-1C44-40BC-AB79-4D7D3884563A}" type="datetimeFigureOut">
              <a:rPr lang="es-EC" smtClean="0"/>
              <a:t>09/08/2018</a:t>
            </a:fld>
            <a:endParaRPr lang="es-EC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A017D-FAA6-4D7C-BC31-5CE5775C6C2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19656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A017D-FAA6-4D7C-BC31-5CE5775C6C23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11829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Sostenible: </a:t>
            </a:r>
            <a:r>
              <a:rPr lang="es-EC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capacidad de satisfacer necesidades actuales mediante el consumo de recursos sin comprometer la disponibilidad para futuras generaciones (árboles)</a:t>
            </a:r>
            <a:endParaRPr lang="es-EC" dirty="0" smtClean="0"/>
          </a:p>
          <a:p>
            <a:r>
              <a:rPr lang="es-EC" dirty="0" smtClean="0"/>
              <a:t>Sustentable: </a:t>
            </a:r>
            <a:r>
              <a:rPr lang="es-EC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satisfacer a todos con una responsabilidad coherente y un equilibrio entre el </a:t>
            </a:r>
            <a:r>
              <a:rPr lang="es-EC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crecimiento económico</a:t>
            </a:r>
            <a:r>
              <a:rPr lang="es-EC" dirty="0" smtClean="0"/>
              <a:t> </a:t>
            </a:r>
          </a:p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A017D-FAA6-4D7C-BC31-5CE5775C6C23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0712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A017D-FAA6-4D7C-BC31-5CE5775C6C23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4418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D8E532E-D454-46B5-B853-8F2AED97C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9E975C9-C22A-4C65-99A1-7B11AD7E1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5B66312-30FE-4C69-A96B-83B6294DC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402-B4FB-418B-BF8E-360C1FE3F709}" type="datetimeFigureOut">
              <a:rPr lang="es-EC" smtClean="0"/>
              <a:t>09/08/2018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55EFD35-BA52-491E-874B-2744B5C0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A06D0EB-033C-496C-81B2-57CBC4015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F4AC-8DCF-4F9A-8324-B785C76A4B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739581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3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6862648-5F92-4679-9313-EED7EDCA1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6534F59-90ED-4776-B68C-287D9992D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A32CF27-DE3E-4B50-B997-8CF28CCEB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402-B4FB-418B-BF8E-360C1FE3F709}" type="datetimeFigureOut">
              <a:rPr lang="es-EC" smtClean="0"/>
              <a:t>09/08/2018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6714F1A-DEC5-4B43-9CC2-913094B04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E7949A2-E5C8-4E08-90B1-78057751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F4AC-8DCF-4F9A-8324-B785C76A4B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51508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3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66E38A4-C7B7-4C61-AD74-FACAC0404A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B7E07BB7-5698-46F0-98BE-410B4B4C2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98FFCB4-12A2-49F2-8D92-CB0A2F78B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402-B4FB-418B-BF8E-360C1FE3F709}" type="datetimeFigureOut">
              <a:rPr lang="es-EC" smtClean="0"/>
              <a:t>09/08/2018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0194CF5-385D-4930-AD4B-28C7EFF59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E0AD1F2-47D0-4A56-BD33-7FAD855BA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F4AC-8DCF-4F9A-8324-B785C76A4B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793217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3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58BCE04-D444-48D8-8550-21067DC91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DFFCEDC-C92A-4301-856E-49BF9EC3B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82178F5-3FC4-41BF-8DA1-8040C813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402-B4FB-418B-BF8E-360C1FE3F709}" type="datetimeFigureOut">
              <a:rPr lang="es-EC" smtClean="0"/>
              <a:t>09/08/2018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6E85A69-2EAE-49BD-8BCA-CECBAE122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530995A-7B1A-4BE2-8CD8-0B455966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F4AC-8DCF-4F9A-8324-B785C76A4B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928152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3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F2235F-2396-4A93-BF57-6D5622CDA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27CD4DC-9351-432A-98F7-40774EA51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C3E9823-B078-4CCC-8373-CF30C87D8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402-B4FB-418B-BF8E-360C1FE3F709}" type="datetimeFigureOut">
              <a:rPr lang="es-EC" smtClean="0"/>
              <a:t>09/08/2018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6CAA777-B0D1-47B9-BD4D-A22BA552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4068CCA-E588-4DBA-BEAA-5F1AB4836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F4AC-8DCF-4F9A-8324-B785C76A4B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66853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3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782978-3E69-4C0C-99A0-522DE1B60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9106897-3199-4664-9F34-F26BBA568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61B2BE7-A613-4FBE-AAB6-DF4FE02F6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5C6A05E-E404-4D2B-A52E-7E8C3C597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402-B4FB-418B-BF8E-360C1FE3F709}" type="datetimeFigureOut">
              <a:rPr lang="es-EC" smtClean="0"/>
              <a:t>09/08/2018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4164EB2-3D0B-4CC4-9789-F950E091E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D2AB414-1394-4505-9A59-F8615AB03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F4AC-8DCF-4F9A-8324-B785C76A4B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987545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3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F731AE-232E-40F6-B51B-DA72DCEA0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54256DB-414C-46A3-A4E2-60FEE6203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63F04F4-C0E7-451F-A007-F07520043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A7E797D-F41C-41D1-A353-9F60E33A3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9BDAC614-9D5E-4A31-8A22-BC41D19AE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4F6BBB6C-CB9B-4023-863A-93DE9D453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402-B4FB-418B-BF8E-360C1FE3F709}" type="datetimeFigureOut">
              <a:rPr lang="es-EC" smtClean="0"/>
              <a:t>09/08/2018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34377804-7829-4774-8504-C8EC63136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F9F518B2-EE4C-4CAF-B60B-0E89C662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F4AC-8DCF-4F9A-8324-B785C76A4B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368019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3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908C697-3A96-4DDF-9B20-C5E1EF88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B6ECE8C9-9DA2-4808-8129-9887DB2D2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402-B4FB-418B-BF8E-360C1FE3F709}" type="datetimeFigureOut">
              <a:rPr lang="es-EC" smtClean="0"/>
              <a:t>09/08/2018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CDCF9F7-8CF2-4113-9B7E-88D9EE340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EABE40A-4ECE-452F-83DD-E9A155FEA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F4AC-8DCF-4F9A-8324-B785C76A4B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072696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3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37BF62E3-5772-4E7C-B7D5-9300A467C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402-B4FB-418B-BF8E-360C1FE3F709}" type="datetimeFigureOut">
              <a:rPr lang="es-EC" smtClean="0"/>
              <a:t>09/08/2018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36AF5FD-5B78-4BD7-9A0F-224AB6D47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7148A7B-3FB1-4719-A537-377492D1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F4AC-8DCF-4F9A-8324-B785C76A4B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174345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3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7345DA2-2586-49CC-B5FD-AEBCCAB5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580C046-48B8-4A9A-9C86-8672705D5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4C7CFD5-8017-48ED-A86C-1F3B2D495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6E9621C-90A3-45CF-A784-7F5AF9A07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402-B4FB-418B-BF8E-360C1FE3F709}" type="datetimeFigureOut">
              <a:rPr lang="es-EC" smtClean="0"/>
              <a:t>09/08/2018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453D80A-CC84-448A-986F-E75A30C4A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25875F3-2426-4725-9DC1-25328345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F4AC-8DCF-4F9A-8324-B785C76A4B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361511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300">
        <p15:prstTrans prst="drap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E0C494-E814-4AAD-B2D9-4CA04529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3CE95004-7ED6-4256-ADBA-64700D629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8DC0776-EADB-45CC-BD5B-5E4255F34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7F73CEB-AB18-4493-BE9A-218E8FEE3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2C402-B4FB-418B-BF8E-360C1FE3F709}" type="datetimeFigureOut">
              <a:rPr lang="es-EC" smtClean="0"/>
              <a:t>09/08/2018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71ED074-E499-4875-ADD7-572D965A7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3F94376-5633-4622-A2F3-1ADA43BD2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F4AC-8DCF-4F9A-8324-B785C76A4B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084191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3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D9E8C710-C47C-442F-9556-A1261824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C3F7547-0B3A-4E61-B9F8-0CD1C0B75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471EA1A-3796-4EED-8112-2129A1766B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2C402-B4FB-418B-BF8E-360C1FE3F709}" type="datetimeFigureOut">
              <a:rPr lang="es-EC" smtClean="0"/>
              <a:t>09/08/2018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90D7207-9D2D-46D2-B16C-8EDB792D2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5056607-E110-4BC6-B97F-4260496E2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3F4AC-8DCF-4F9A-8324-B785C76A4B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6198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3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google.com.ec/url?sa=i&amp;rct=j&amp;q=&amp;esrc=s&amp;source=images&amp;cd=&amp;cad=rja&amp;uact=8&amp;ved=2ahUKEwiUuPHQidrcAhVQrlkKHd44CAkQjRx6BAgBEAU&amp;url=http://revistainvi.uchile.cl/index.php/INVI/article/view/446/955&amp;psig=AOvVaw1LliuVaPYDPfaz9V4A5ZCa&amp;ust=153370064567539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37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40.jpe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41.jpeg"/><Relationship Id="rId9" Type="http://schemas.microsoft.com/office/2007/relationships/diagramDrawing" Target="../diagrams/drawing8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43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openxmlformats.org/officeDocument/2006/relationships/image" Target="../media/image51.jpeg"/><Relationship Id="rId3" Type="http://schemas.microsoft.com/office/2007/relationships/hdphoto" Target="../media/hdphoto5.wdp"/><Relationship Id="rId7" Type="http://schemas.openxmlformats.org/officeDocument/2006/relationships/diagramColors" Target="../diagrams/colors10.xml"/><Relationship Id="rId12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11" Type="http://schemas.openxmlformats.org/officeDocument/2006/relationships/image" Target="../media/image49.jpeg"/><Relationship Id="rId5" Type="http://schemas.openxmlformats.org/officeDocument/2006/relationships/diagramLayout" Target="../diagrams/layout10.xml"/><Relationship Id="rId10" Type="http://schemas.openxmlformats.org/officeDocument/2006/relationships/image" Target="../media/image48.jpeg"/><Relationship Id="rId4" Type="http://schemas.openxmlformats.org/officeDocument/2006/relationships/diagramData" Target="../diagrams/data10.xml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52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54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56.jpeg"/><Relationship Id="rId7" Type="http://schemas.openxmlformats.org/officeDocument/2006/relationships/diagramColors" Target="../diagrams/colors13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3.xml"/><Relationship Id="rId11" Type="http://schemas.openxmlformats.org/officeDocument/2006/relationships/image" Target="../media/image59.jpeg"/><Relationship Id="rId5" Type="http://schemas.openxmlformats.org/officeDocument/2006/relationships/diagramLayout" Target="../diagrams/layout13.xml"/><Relationship Id="rId10" Type="http://schemas.openxmlformats.org/officeDocument/2006/relationships/image" Target="../media/image58.jpeg"/><Relationship Id="rId4" Type="http://schemas.openxmlformats.org/officeDocument/2006/relationships/diagramData" Target="../diagrams/data13.xml"/><Relationship Id="rId9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61.png"/><Relationship Id="rId12" Type="http://schemas.openxmlformats.org/officeDocument/2006/relationships/image" Target="../media/image65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11" Type="http://schemas.openxmlformats.org/officeDocument/2006/relationships/image" Target="../media/image64.jpeg"/><Relationship Id="rId5" Type="http://schemas.openxmlformats.org/officeDocument/2006/relationships/diagramColors" Target="../diagrams/colors14.xml"/><Relationship Id="rId10" Type="http://schemas.openxmlformats.org/officeDocument/2006/relationships/image" Target="../media/image63.jpeg"/><Relationship Id="rId4" Type="http://schemas.openxmlformats.org/officeDocument/2006/relationships/diagramQuickStyle" Target="../diagrams/quickStyle14.xml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diagramLayout" Target="../diagrams/layout15.xml"/><Relationship Id="rId7" Type="http://schemas.openxmlformats.org/officeDocument/2006/relationships/image" Target="../media/image76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10" Type="http://schemas.openxmlformats.org/officeDocument/2006/relationships/image" Target="../media/image78.jpe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microsoft.com/office/2007/relationships/hdphoto" Target="../media/hdphoto9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18.jpeg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2.xml"/><Relationship Id="rId12" Type="http://schemas.openxmlformats.org/officeDocument/2006/relationships/hyperlink" Target="https://www.google.com.ec/url?sa=i&amp;rct=j&amp;q=&amp;esrc=s&amp;source=images&amp;cd=&amp;cad=rja&amp;uact=8&amp;ved=2ahUKEwjstszo9tjcAhXqqFkKHRwKBEkQjRx6BAgBEAU&amp;url=http://www.villaocamposf.com.ar/inicio/noticia/3759&amp;psig=AOvVaw2eTSU3HpuYvuatDFkOeKNf&amp;ust=153366201555853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microsoft.com/office/2007/relationships/hdphoto" Target="../media/hdphoto4.wdp"/><Relationship Id="rId5" Type="http://schemas.openxmlformats.org/officeDocument/2006/relationships/diagramData" Target="../diagrams/data2.xml"/><Relationship Id="rId15" Type="http://schemas.openxmlformats.org/officeDocument/2006/relationships/image" Target="../media/image20.jpg"/><Relationship Id="rId10" Type="http://schemas.openxmlformats.org/officeDocument/2006/relationships/image" Target="../media/image17.png"/><Relationship Id="rId4" Type="http://schemas.microsoft.com/office/2007/relationships/hdphoto" Target="../media/hdphoto3.wdp"/><Relationship Id="rId9" Type="http://schemas.microsoft.com/office/2007/relationships/diagramDrawing" Target="../diagrams/drawing2.xml"/><Relationship Id="rId14" Type="http://schemas.openxmlformats.org/officeDocument/2006/relationships/image" Target="../media/image19.jp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2" descr="Resultado de imagen para pared de bloques de cemento">
            <a:extLst>
              <a:ext uri="{FF2B5EF4-FFF2-40B4-BE49-F238E27FC236}">
                <a16:creationId xmlns:a16="http://schemas.microsoft.com/office/drawing/2014/main" xmlns="" id="{4B44617B-BBA9-45CD-96E7-9F32A5180E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0952" y="13"/>
            <a:ext cx="612482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E98694F-BD16-466D-8264-396BDA5F4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36" y="1583141"/>
            <a:ext cx="5851989" cy="52748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Departamento de Ciencias de la Tierra y la </a:t>
            </a:r>
            <a: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Construcción</a:t>
            </a:r>
            <a:b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Carrera de Ingeniería </a:t>
            </a:r>
            <a: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Civil</a:t>
            </a:r>
            <a:b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TEMA:</a:t>
            </a:r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“Determinación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del esfuerzo a compresión y peso volumétrico de bloques alivianados de hormigón, con la utilización de polímeros reciclados y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nanoaditivos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b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AUTORA: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TITO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GONZAGA, DAYANA VANESSA</a:t>
            </a:r>
            <a:b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. DURÁN CARRILLO, JOSÉ RICARDO MGS.</a:t>
            </a:r>
            <a:b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Sangolquí</a:t>
            </a:r>
            <a:r>
              <a:rPr lang="es-EC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2018 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 descr="http://ugp.espe.edu.ec/wp-content/uploads/2012/07/LOGO-PRINCIPAL-NUEVO5.png">
            <a:extLst>
              <a:ext uri="{FF2B5EF4-FFF2-40B4-BE49-F238E27FC236}">
                <a16:creationId xmlns:a16="http://schemas.microsoft.com/office/drawing/2014/main" xmlns="" id="{ACFA15D1-8DFB-4B87-AAE9-FDFC07B0201C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59" y="411559"/>
            <a:ext cx="4393412" cy="1007808"/>
          </a:xfrm>
          <a:prstGeom prst="rect">
            <a:avLst/>
          </a:prstGeom>
          <a:noFill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ABBFEE4-6392-40D0-8E01-8A080B7B367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4475" y="211935"/>
            <a:ext cx="2520000" cy="2520000"/>
          </a:xfrm>
          <a:prstGeom prst="ellipse">
            <a:avLst/>
          </a:prstGeom>
          <a:ln w="4445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2157B71-F6C6-4871-98B1-F9429AB3842D}"/>
              </a:ext>
            </a:extLst>
          </p:cNvPr>
          <p:cNvPicPr preferRelativeResize="0"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475" y="1271617"/>
            <a:ext cx="2520000" cy="2520000"/>
          </a:xfrm>
          <a:prstGeom prst="ellipse">
            <a:avLst/>
          </a:prstGeom>
          <a:ln w="4445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F639DD4-A086-45AB-B1E8-89B2F816719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7" t="3981" r="2591" b="518"/>
          <a:stretch/>
        </p:blipFill>
        <p:spPr>
          <a:xfrm>
            <a:off x="8922463" y="4075153"/>
            <a:ext cx="2520000" cy="2520000"/>
          </a:xfrm>
          <a:prstGeom prst="ellipse">
            <a:avLst/>
          </a:prstGeom>
          <a:ln w="4445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8403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96348" y="365125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714550"/>
            <a:ext cx="5486400" cy="692908"/>
          </a:xfrm>
          <a:prstGeom prst="homePlate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+mj-lt"/>
                <a:cs typeface="Times New Roman" panose="02020603050405020304" pitchFamily="18" charset="0"/>
              </a:rPr>
              <a:t>OBJETIVO GENERAL</a:t>
            </a:r>
            <a:endParaRPr lang="es-EC" sz="1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5F646F7-CA0B-414B-A43F-8EC04B3D9BF3}"/>
              </a:ext>
            </a:extLst>
          </p:cNvPr>
          <p:cNvSpPr txBox="1"/>
          <p:nvPr/>
        </p:nvSpPr>
        <p:spPr>
          <a:xfrm>
            <a:off x="1325217" y="2109823"/>
            <a:ext cx="3419061" cy="1139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9515FCD1-A64E-4588-9906-FC10A6964665}"/>
              </a:ext>
            </a:extLst>
          </p:cNvPr>
          <p:cNvSpPr txBox="1"/>
          <p:nvPr/>
        </p:nvSpPr>
        <p:spPr>
          <a:xfrm>
            <a:off x="1166191" y="1542395"/>
            <a:ext cx="97005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200" dirty="0" smtClean="0">
                <a:cs typeface="Times New Roman" panose="02020603050405020304" pitchFamily="18" charset="0"/>
              </a:rPr>
              <a:t>Determinar el </a:t>
            </a:r>
            <a:r>
              <a:rPr lang="es-EC" sz="2200" b="1" dirty="0" smtClean="0">
                <a:cs typeface="Times New Roman" panose="02020603050405020304" pitchFamily="18" charset="0"/>
              </a:rPr>
              <a:t>esfuerzo a compresión</a:t>
            </a:r>
            <a:r>
              <a:rPr lang="es-EC" sz="2200" dirty="0" smtClean="0">
                <a:cs typeface="Times New Roman" panose="02020603050405020304" pitchFamily="18" charset="0"/>
              </a:rPr>
              <a:t> y </a:t>
            </a:r>
            <a:r>
              <a:rPr lang="es-EC" sz="2200" b="1" dirty="0" smtClean="0">
                <a:cs typeface="Times New Roman" panose="02020603050405020304" pitchFamily="18" charset="0"/>
              </a:rPr>
              <a:t>peso </a:t>
            </a:r>
            <a:r>
              <a:rPr lang="es-EC" sz="2200" b="1" dirty="0">
                <a:cs typeface="Times New Roman" panose="02020603050405020304" pitchFamily="18" charset="0"/>
              </a:rPr>
              <a:t>volumétrico </a:t>
            </a:r>
            <a:r>
              <a:rPr lang="es-EC" sz="2200" dirty="0">
                <a:cs typeface="Times New Roman" panose="02020603050405020304" pitchFamily="18" charset="0"/>
              </a:rPr>
              <a:t>de bloques alivianados de hormigón, con la utilización de </a:t>
            </a:r>
            <a:r>
              <a:rPr lang="es-EC" sz="2200" b="1" dirty="0">
                <a:cs typeface="Times New Roman" panose="02020603050405020304" pitchFamily="18" charset="0"/>
              </a:rPr>
              <a:t>polímeros reciclados </a:t>
            </a:r>
            <a:r>
              <a:rPr lang="es-EC" sz="2200" dirty="0">
                <a:cs typeface="Times New Roman" panose="02020603050405020304" pitchFamily="18" charset="0"/>
              </a:rPr>
              <a:t>y</a:t>
            </a:r>
            <a:r>
              <a:rPr lang="es-EC" sz="2200" b="1" dirty="0">
                <a:cs typeface="Times New Roman" panose="02020603050405020304" pitchFamily="18" charset="0"/>
              </a:rPr>
              <a:t> </a:t>
            </a:r>
            <a:r>
              <a:rPr lang="es-EC" sz="2200" b="1" dirty="0" err="1">
                <a:cs typeface="Times New Roman" panose="02020603050405020304" pitchFamily="18" charset="0"/>
              </a:rPr>
              <a:t>nanoaditivos</a:t>
            </a:r>
            <a:r>
              <a:rPr lang="es-EC" sz="2200" dirty="0">
                <a:cs typeface="Times New Roman" panose="02020603050405020304" pitchFamily="18" charset="0"/>
              </a:rPr>
              <a:t>, para reducir la </a:t>
            </a:r>
            <a:r>
              <a:rPr lang="es-EC" sz="2200" b="1" dirty="0">
                <a:cs typeface="Times New Roman" panose="02020603050405020304" pitchFamily="18" charset="0"/>
              </a:rPr>
              <a:t>contaminación</a:t>
            </a:r>
            <a:r>
              <a:rPr lang="es-EC" sz="2200" dirty="0">
                <a:cs typeface="Times New Roman" panose="02020603050405020304" pitchFamily="18" charset="0"/>
              </a:rPr>
              <a:t> ambiental y </a:t>
            </a:r>
            <a:r>
              <a:rPr lang="es-EC" sz="2200" b="1" dirty="0">
                <a:cs typeface="Times New Roman" panose="02020603050405020304" pitchFamily="18" charset="0"/>
              </a:rPr>
              <a:t>costos</a:t>
            </a:r>
            <a:r>
              <a:rPr lang="es-EC" sz="2200" dirty="0">
                <a:cs typeface="Times New Roman" panose="02020603050405020304" pitchFamily="18" charset="0"/>
              </a:rPr>
              <a:t> en la construcción.</a:t>
            </a:r>
          </a:p>
        </p:txBody>
      </p:sp>
      <p:sp>
        <p:nvSpPr>
          <p:cNvPr id="9" name="Flecha: pentágono 8">
            <a:extLst>
              <a:ext uri="{FF2B5EF4-FFF2-40B4-BE49-F238E27FC236}">
                <a16:creationId xmlns:a16="http://schemas.microsoft.com/office/drawing/2014/main" xmlns="" id="{1FB4C344-0D30-4161-8FF5-CE54F04C59E4}"/>
              </a:ext>
            </a:extLst>
          </p:cNvPr>
          <p:cNvSpPr/>
          <p:nvPr/>
        </p:nvSpPr>
        <p:spPr>
          <a:xfrm>
            <a:off x="0" y="2904825"/>
            <a:ext cx="5486400" cy="692908"/>
          </a:xfrm>
          <a:prstGeom prst="homePlate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+mj-lt"/>
                <a:cs typeface="Times New Roman" panose="02020603050405020304" pitchFamily="18" charset="0"/>
              </a:rPr>
              <a:t>OBJETIVOS ESPECÍFICOS</a:t>
            </a:r>
            <a:endParaRPr lang="es-EC" sz="16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n relacionad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313">
            <a:off x="7021630" y="4922717"/>
            <a:ext cx="3675716" cy="272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720" y="4383741"/>
            <a:ext cx="3099280" cy="247425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EB83D21C-D0AA-4CC9-A040-B0EB661438DE}"/>
              </a:ext>
            </a:extLst>
          </p:cNvPr>
          <p:cNvSpPr txBox="1"/>
          <p:nvPr/>
        </p:nvSpPr>
        <p:spPr>
          <a:xfrm>
            <a:off x="1166190" y="3746117"/>
            <a:ext cx="98335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200" dirty="0">
                <a:cs typeface="Times New Roman" panose="02020603050405020304" pitchFamily="18" charset="0"/>
              </a:rPr>
              <a:t>Determinar la </a:t>
            </a:r>
            <a:r>
              <a:rPr lang="es-EC" sz="2200" b="1" dirty="0" smtClean="0">
                <a:cs typeface="Times New Roman" panose="02020603050405020304" pitchFamily="18" charset="0"/>
              </a:rPr>
              <a:t>dosificación</a:t>
            </a:r>
            <a:r>
              <a:rPr lang="es-EC" sz="2200" dirty="0" smtClean="0">
                <a:cs typeface="Times New Roman" panose="02020603050405020304" pitchFamily="18" charset="0"/>
              </a:rPr>
              <a:t> óptima de </a:t>
            </a:r>
            <a:r>
              <a:rPr lang="es-EC" sz="2200" b="1" dirty="0" smtClean="0">
                <a:cs typeface="Times New Roman" panose="02020603050405020304" pitchFamily="18" charset="0"/>
              </a:rPr>
              <a:t>PET</a:t>
            </a:r>
            <a:r>
              <a:rPr lang="es-EC" sz="2200" dirty="0" smtClean="0">
                <a:cs typeface="Times New Roman" panose="02020603050405020304" pitchFamily="18" charset="0"/>
              </a:rPr>
              <a:t> en porcentaje del volumen de la arena. </a:t>
            </a:r>
            <a:endParaRPr lang="es-EC" sz="2200" dirty="0"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200" dirty="0">
                <a:cs typeface="Times New Roman" panose="02020603050405020304" pitchFamily="18" charset="0"/>
              </a:rPr>
              <a:t>Calcular la </a:t>
            </a:r>
            <a:r>
              <a:rPr lang="es-EC" sz="2200" b="1" dirty="0">
                <a:cs typeface="Times New Roman" panose="02020603050405020304" pitchFamily="18" charset="0"/>
              </a:rPr>
              <a:t>dosificación</a:t>
            </a:r>
            <a:r>
              <a:rPr lang="es-EC" sz="2200" dirty="0">
                <a:cs typeface="Times New Roman" panose="02020603050405020304" pitchFamily="18" charset="0"/>
              </a:rPr>
              <a:t> </a:t>
            </a:r>
            <a:r>
              <a:rPr lang="es-EC" sz="2200" dirty="0" smtClean="0">
                <a:cs typeface="Times New Roman" panose="02020603050405020304" pitchFamily="18" charset="0"/>
              </a:rPr>
              <a:t>óptima </a:t>
            </a:r>
            <a:r>
              <a:rPr lang="es-EC" sz="2200" dirty="0">
                <a:cs typeface="Times New Roman" panose="02020603050405020304" pitchFamily="18" charset="0"/>
              </a:rPr>
              <a:t>de </a:t>
            </a:r>
            <a:r>
              <a:rPr lang="es-EC" sz="2200" b="1" dirty="0" err="1">
                <a:cs typeface="Times New Roman" panose="02020603050405020304" pitchFamily="18" charset="0"/>
              </a:rPr>
              <a:t>nanoaditivo</a:t>
            </a:r>
            <a:r>
              <a:rPr lang="es-EC" sz="2200" dirty="0">
                <a:cs typeface="Times New Roman" panose="02020603050405020304" pitchFamily="18" charset="0"/>
              </a:rPr>
              <a:t> </a:t>
            </a:r>
            <a:r>
              <a:rPr lang="es-EC" sz="2200" dirty="0" smtClean="0">
                <a:cs typeface="Times New Roman" panose="02020603050405020304" pitchFamily="18" charset="0"/>
              </a:rPr>
              <a:t>en </a:t>
            </a:r>
            <a:r>
              <a:rPr lang="es-EC" sz="2200" dirty="0">
                <a:cs typeface="Times New Roman" panose="02020603050405020304" pitchFamily="18" charset="0"/>
              </a:rPr>
              <a:t>función del </a:t>
            </a:r>
            <a:r>
              <a:rPr lang="es-EC" sz="2200" dirty="0" smtClean="0">
                <a:cs typeface="Times New Roman" panose="02020603050405020304" pitchFamily="18" charset="0"/>
              </a:rPr>
              <a:t>volumen </a:t>
            </a:r>
            <a:r>
              <a:rPr lang="es-EC" sz="2200" dirty="0">
                <a:cs typeface="Times New Roman" panose="02020603050405020304" pitchFamily="18" charset="0"/>
              </a:rPr>
              <a:t>de  </a:t>
            </a:r>
            <a:r>
              <a:rPr lang="es-EC" sz="2200" dirty="0" smtClean="0">
                <a:cs typeface="Times New Roman" panose="02020603050405020304" pitchFamily="18" charset="0"/>
              </a:rPr>
              <a:t>      agua utilizada en </a:t>
            </a:r>
            <a:r>
              <a:rPr lang="es-EC" sz="2200" dirty="0">
                <a:cs typeface="Times New Roman" panose="02020603050405020304" pitchFamily="18" charset="0"/>
              </a:rPr>
              <a:t>la mezcla.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200" dirty="0">
                <a:cs typeface="Times New Roman" panose="02020603050405020304" pitchFamily="18" charset="0"/>
              </a:rPr>
              <a:t>Establecer la </a:t>
            </a:r>
            <a:r>
              <a:rPr lang="es-EC" sz="2200" b="1" dirty="0">
                <a:cs typeface="Times New Roman" panose="02020603050405020304" pitchFamily="18" charset="0"/>
              </a:rPr>
              <a:t>dosificación</a:t>
            </a:r>
            <a:r>
              <a:rPr lang="es-EC" sz="2200" dirty="0">
                <a:cs typeface="Times New Roman" panose="02020603050405020304" pitchFamily="18" charset="0"/>
              </a:rPr>
              <a:t> adecuada de partículas </a:t>
            </a:r>
            <a:r>
              <a:rPr lang="es-EC" sz="2200" b="1" dirty="0" smtClean="0">
                <a:cs typeface="Times New Roman" panose="02020603050405020304" pitchFamily="18" charset="0"/>
              </a:rPr>
              <a:t>PET+ </a:t>
            </a:r>
            <a:r>
              <a:rPr lang="es-EC" sz="2200" b="1" dirty="0" err="1" smtClean="0">
                <a:cs typeface="Times New Roman" panose="02020603050405020304" pitchFamily="18" charset="0"/>
              </a:rPr>
              <a:t>nanoaditivo</a:t>
            </a:r>
            <a:r>
              <a:rPr lang="es-EC" sz="2200" dirty="0" smtClean="0">
                <a:cs typeface="Times New Roman" panose="02020603050405020304" pitchFamily="18" charset="0"/>
              </a:rPr>
              <a:t>.</a:t>
            </a:r>
            <a:endParaRPr lang="es-EC" sz="22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200" dirty="0">
                <a:cs typeface="Times New Roman" panose="02020603050405020304" pitchFamily="18" charset="0"/>
              </a:rPr>
              <a:t>Comparar el </a:t>
            </a:r>
            <a:r>
              <a:rPr lang="es-EC" sz="2200" b="1" dirty="0">
                <a:cs typeface="Times New Roman" panose="02020603050405020304" pitchFamily="18" charset="0"/>
              </a:rPr>
              <a:t>peso volumétrico</a:t>
            </a:r>
            <a:r>
              <a:rPr lang="es-EC" sz="2200" dirty="0">
                <a:cs typeface="Times New Roman" panose="02020603050405020304" pitchFamily="18" charset="0"/>
              </a:rPr>
              <a:t> de un bloque </a:t>
            </a:r>
            <a:r>
              <a:rPr lang="es-EC" sz="2200" dirty="0" smtClean="0">
                <a:cs typeface="Times New Roman" panose="02020603050405020304" pitchFamily="18" charset="0"/>
              </a:rPr>
              <a:t>                                                      alivianado </a:t>
            </a:r>
            <a:r>
              <a:rPr lang="es-EC" sz="2200" dirty="0">
                <a:cs typeface="Times New Roman" panose="02020603050405020304" pitchFamily="18" charset="0"/>
              </a:rPr>
              <a:t>con </a:t>
            </a:r>
            <a:r>
              <a:rPr lang="es-EC" sz="2200" dirty="0" smtClean="0">
                <a:cs typeface="Times New Roman" panose="02020603050405020304" pitchFamily="18" charset="0"/>
              </a:rPr>
              <a:t>y sin </a:t>
            </a:r>
            <a:r>
              <a:rPr lang="es-EC" sz="2200" b="1" dirty="0" smtClean="0">
                <a:cs typeface="Times New Roman" panose="02020603050405020304" pitchFamily="18" charset="0"/>
              </a:rPr>
              <a:t>aditivos</a:t>
            </a:r>
            <a:r>
              <a:rPr lang="es-EC" sz="2200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721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96348" y="365125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718795"/>
            <a:ext cx="5486400" cy="897973"/>
          </a:xfrm>
          <a:prstGeom prst="homePlate">
            <a:avLst/>
          </a:prstGeom>
          <a:solidFill>
            <a:srgbClr val="CC33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latin typeface="+mj-lt"/>
                <a:cs typeface="Times New Roman" panose="02020603050405020304" pitchFamily="18" charset="0"/>
              </a:rPr>
              <a:t>MATERIAL </a:t>
            </a:r>
            <a:r>
              <a:rPr lang="es-EC" sz="2800" b="1" dirty="0">
                <a:latin typeface="+mj-lt"/>
                <a:cs typeface="Times New Roman" panose="02020603050405020304" pitchFamily="18" charset="0"/>
              </a:rPr>
              <a:t>PÉTREO</a:t>
            </a:r>
            <a:endParaRPr lang="es-EC" sz="16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42" name="Picture 2" descr="Resultado de imagen para material petreo">
            <a:extLst>
              <a:ext uri="{FF2B5EF4-FFF2-40B4-BE49-F238E27FC236}">
                <a16:creationId xmlns:a16="http://schemas.microsoft.com/office/drawing/2014/main" xmlns="" id="{5CCF9E53-9354-4D24-B115-61FD4ACF3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7166" y="2037814"/>
            <a:ext cx="4476750" cy="3514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10FC3AC1-48A1-4245-BB9D-AAE5F8B7F484}"/>
              </a:ext>
            </a:extLst>
          </p:cNvPr>
          <p:cNvSpPr txBox="1"/>
          <p:nvPr/>
        </p:nvSpPr>
        <p:spPr>
          <a:xfrm>
            <a:off x="1573018" y="5564151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>
                <a:cs typeface="Times New Roman" panose="02020603050405020304" pitchFamily="18" charset="0"/>
              </a:rPr>
              <a:t>Materia prima (Construcción)</a:t>
            </a:r>
            <a:endParaRPr lang="es-EC" sz="2400" dirty="0"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EDCFF0BF-D4ED-46C9-ADDC-D8548EBE67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5000265"/>
              </p:ext>
            </p:extLst>
          </p:nvPr>
        </p:nvGraphicFramePr>
        <p:xfrm>
          <a:off x="5950616" y="1795294"/>
          <a:ext cx="5213922" cy="3863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E2966776-2AB7-4CF4-9138-53D0896C7AC5}"/>
              </a:ext>
            </a:extLst>
          </p:cNvPr>
          <p:cNvSpPr/>
          <p:nvPr/>
        </p:nvSpPr>
        <p:spPr>
          <a:xfrm>
            <a:off x="7110420" y="1921375"/>
            <a:ext cx="2819400" cy="97155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6533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96348" y="365125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526291"/>
            <a:ext cx="5486400" cy="897973"/>
          </a:xfrm>
          <a:prstGeom prst="homePlate">
            <a:avLst/>
          </a:prstGeom>
          <a:solidFill>
            <a:srgbClr val="CC33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MATERIAL </a:t>
            </a:r>
            <a:r>
              <a:rPr lang="es-EC" sz="3200" b="1" dirty="0">
                <a:latin typeface="+mj-lt"/>
                <a:cs typeface="Times New Roman" panose="02020603050405020304" pitchFamily="18" charset="0"/>
              </a:rPr>
              <a:t>PÉTREO</a:t>
            </a:r>
            <a:endParaRPr lang="es-EC" b="1" dirty="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251A4721-4C0E-4754-9149-877EEE9325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6339821"/>
              </p:ext>
            </p:extLst>
          </p:nvPr>
        </p:nvGraphicFramePr>
        <p:xfrm>
          <a:off x="2192750" y="211697"/>
          <a:ext cx="8168862" cy="4664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1EB103AC-56C6-49FC-B025-4CB9BEB78196}"/>
              </a:ext>
            </a:extLst>
          </p:cNvPr>
          <p:cNvSpPr txBox="1"/>
          <p:nvPr/>
        </p:nvSpPr>
        <p:spPr>
          <a:xfrm>
            <a:off x="2924589" y="1455073"/>
            <a:ext cx="651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cs typeface="Times New Roman" panose="02020603050405020304" pitchFamily="18" charset="0"/>
              </a:rPr>
              <a:t>Bloques </a:t>
            </a:r>
            <a:r>
              <a:rPr lang="es-EC" sz="2800" dirty="0">
                <a:cs typeface="Times New Roman" panose="02020603050405020304" pitchFamily="18" charset="0"/>
              </a:rPr>
              <a:t>de hormigón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867DE27E-E35C-47CD-AE2F-42627FA300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750" y="3144399"/>
            <a:ext cx="3782393" cy="282512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DB976B37-7A8A-4984-94AD-39D7588F661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100" y="3155393"/>
            <a:ext cx="3800555" cy="283868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B9F4827B-279C-4017-811E-E61548CCFFC2}"/>
              </a:ext>
            </a:extLst>
          </p:cNvPr>
          <p:cNvSpPr txBox="1"/>
          <p:nvPr/>
        </p:nvSpPr>
        <p:spPr>
          <a:xfrm>
            <a:off x="2192750" y="5994080"/>
            <a:ext cx="37823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dirty="0" smtClean="0">
                <a:cs typeface="Times New Roman" panose="02020603050405020304" pitchFamily="18" charset="0"/>
              </a:rPr>
              <a:t>Arena </a:t>
            </a:r>
            <a:r>
              <a:rPr lang="es-EC" sz="2200" dirty="0">
                <a:cs typeface="Times New Roman" panose="02020603050405020304" pitchFamily="18" charset="0"/>
              </a:rPr>
              <a:t>(</a:t>
            </a:r>
            <a:r>
              <a:rPr lang="es-EC" sz="2200" dirty="0" smtClean="0">
                <a:cs typeface="Times New Roman" panose="02020603050405020304" pitchFamily="18" charset="0"/>
              </a:rPr>
              <a:t>0,075mm - 4,75mm</a:t>
            </a:r>
            <a:r>
              <a:rPr lang="es-EC" sz="2200" dirty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9B28D28B-B489-49D4-B60C-3F09060E9FC6}"/>
              </a:ext>
            </a:extLst>
          </p:cNvPr>
          <p:cNvSpPr txBox="1"/>
          <p:nvPr/>
        </p:nvSpPr>
        <p:spPr>
          <a:xfrm>
            <a:off x="6268101" y="5993479"/>
            <a:ext cx="3800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dirty="0" smtClean="0">
                <a:cs typeface="Times New Roman" panose="02020603050405020304" pitchFamily="18" charset="0"/>
              </a:rPr>
              <a:t>Piedra pómez ( &gt;</a:t>
            </a:r>
            <a:r>
              <a:rPr lang="es-EC" sz="2200" dirty="0">
                <a:cs typeface="Times New Roman" panose="02020603050405020304" pitchFamily="18" charset="0"/>
              </a:rPr>
              <a:t>4,75mm)</a:t>
            </a:r>
          </a:p>
        </p:txBody>
      </p:sp>
    </p:spTree>
    <p:extLst>
      <p:ext uri="{BB962C8B-B14F-4D97-AF65-F5344CB8AC3E}">
        <p14:creationId xmlns:p14="http://schemas.microsoft.com/office/powerpoint/2010/main" val="14953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96348" y="365125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526291"/>
            <a:ext cx="5173579" cy="1164397"/>
          </a:xfrm>
          <a:prstGeom prst="homePlate">
            <a:avLst/>
          </a:prstGeom>
          <a:solidFill>
            <a:srgbClr val="CC33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+mj-lt"/>
                <a:cs typeface="Times New Roman" panose="02020603050405020304" pitchFamily="18" charset="0"/>
              </a:rPr>
              <a:t>PROPIEDADES FÍSICAS Y MECÁNICAS</a:t>
            </a:r>
            <a:endParaRPr lang="es-EC" sz="16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38B1EC3-6325-423D-9D34-B7E1DECE79A8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00" y="2055803"/>
            <a:ext cx="2819401" cy="4010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6F34B41-E9E3-4E71-AD9C-603955E38E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852" y="1825625"/>
            <a:ext cx="2246148" cy="1971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DE7C7295-8973-4167-8CD0-847502F762DA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062" y="4001298"/>
            <a:ext cx="2226938" cy="2358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284460536"/>
              </p:ext>
            </p:extLst>
          </p:nvPr>
        </p:nvGraphicFramePr>
        <p:xfrm>
          <a:off x="6644521" y="687319"/>
          <a:ext cx="4574888" cy="5489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5229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96348" y="365125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526291"/>
            <a:ext cx="5486400" cy="897973"/>
          </a:xfrm>
          <a:prstGeom prst="homePlate">
            <a:avLst/>
          </a:prstGeom>
          <a:solidFill>
            <a:schemeClr val="accent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600" b="1" dirty="0" smtClean="0">
                <a:latin typeface="+mj-lt"/>
                <a:cs typeface="Times New Roman" panose="02020603050405020304" pitchFamily="18" charset="0"/>
              </a:rPr>
              <a:t>PLÁSTICO</a:t>
            </a:r>
            <a:endParaRPr lang="es-EC" sz="20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sultado de imagen para descubrimiento de plastico">
            <a:extLst>
              <a:ext uri="{FF2B5EF4-FFF2-40B4-BE49-F238E27FC236}">
                <a16:creationId xmlns:a16="http://schemas.microsoft.com/office/drawing/2014/main" xmlns="" id="{9DEB42C3-4D64-46A0-AE63-95D2114D7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2139" y="2853005"/>
            <a:ext cx="5102910" cy="332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primer plastico">
            <a:extLst>
              <a:ext uri="{FF2B5EF4-FFF2-40B4-BE49-F238E27FC236}">
                <a16:creationId xmlns:a16="http://schemas.microsoft.com/office/drawing/2014/main" xmlns="" id="{74248FEF-6A13-4308-B341-673C5C158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8542" y="2853005"/>
            <a:ext cx="4285433" cy="332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70E32EA3-A4B5-481D-B19F-2076F79C8B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7872549"/>
              </p:ext>
            </p:extLst>
          </p:nvPr>
        </p:nvGraphicFramePr>
        <p:xfrm>
          <a:off x="1420901" y="1027906"/>
          <a:ext cx="9932899" cy="218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2323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96348" y="365125"/>
            <a:ext cx="11171582" cy="6244222"/>
          </a:xfrm>
          <a:prstGeom prst="round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526291"/>
            <a:ext cx="5486400" cy="897973"/>
          </a:xfrm>
          <a:prstGeom prst="homePlate">
            <a:avLst/>
          </a:prstGeom>
          <a:solidFill>
            <a:schemeClr val="accent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CLASIFICACIÓN</a:t>
            </a:r>
            <a:endParaRPr lang="es-EC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50FF0AED-5420-4A13-BDB4-8CA655A3FFE6}"/>
              </a:ext>
            </a:extLst>
          </p:cNvPr>
          <p:cNvSpPr txBox="1"/>
          <p:nvPr/>
        </p:nvSpPr>
        <p:spPr>
          <a:xfrm>
            <a:off x="2259844" y="1537304"/>
            <a:ext cx="78445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cs typeface="Times New Roman" panose="02020603050405020304" pitchFamily="18" charset="0"/>
              </a:rPr>
              <a:t>CÓDIGO DE IDENTIFICACIÓN CREADO POR LA SPI </a:t>
            </a:r>
            <a:endParaRPr lang="es-EC" sz="2800" b="1" dirty="0" smtClean="0">
              <a:cs typeface="Times New Roman" panose="02020603050405020304" pitchFamily="18" charset="0"/>
            </a:endParaRPr>
          </a:p>
          <a:p>
            <a:pPr algn="ctr"/>
            <a:r>
              <a:rPr lang="es-EC" sz="2400" dirty="0" smtClean="0">
                <a:cs typeface="Times New Roman" panose="02020603050405020304" pitchFamily="18" charset="0"/>
              </a:rPr>
              <a:t>(</a:t>
            </a:r>
            <a:r>
              <a:rPr lang="es-EC" sz="2400" dirty="0">
                <a:cs typeface="Times New Roman" panose="02020603050405020304" pitchFamily="18" charset="0"/>
              </a:rPr>
              <a:t>SOCIEDAD DE LA INDUSTRIA DE PLÁSTICOS)</a:t>
            </a:r>
            <a:endParaRPr lang="es-EC" sz="2800" dirty="0">
              <a:cs typeface="Times New Roman" panose="02020603050405020304" pitchFamily="18" charset="0"/>
            </a:endParaRPr>
          </a:p>
        </p:txBody>
      </p:sp>
      <p:pic>
        <p:nvPicPr>
          <p:cNvPr id="2050" name="Picture 2" descr="Resultado de imagen para CODIGOS DE PLASTICOS">
            <a:extLst>
              <a:ext uri="{FF2B5EF4-FFF2-40B4-BE49-F238E27FC236}">
                <a16:creationId xmlns:a16="http://schemas.microsoft.com/office/drawing/2014/main" xmlns="" id="{B378C086-771C-46EE-89AE-B6872EC3B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09591" y="2256007"/>
            <a:ext cx="9271228" cy="274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48" b="49697"/>
          <a:stretch/>
        </p:blipFill>
        <p:spPr>
          <a:xfrm>
            <a:off x="1693550" y="4754526"/>
            <a:ext cx="1270582" cy="1610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-501" r="50137" b="50198"/>
          <a:stretch/>
        </p:blipFill>
        <p:spPr>
          <a:xfrm>
            <a:off x="3044343" y="4754525"/>
            <a:ext cx="1270582" cy="1610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3" t="-501" r="24615" b="50198"/>
          <a:stretch/>
        </p:blipFill>
        <p:spPr>
          <a:xfrm>
            <a:off x="4411178" y="4754525"/>
            <a:ext cx="1270582" cy="16100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7" t="-502" r="-909" b="50199"/>
          <a:stretch/>
        </p:blipFill>
        <p:spPr>
          <a:xfrm>
            <a:off x="5810097" y="4754524"/>
            <a:ext cx="1270582" cy="16100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3" t="49620" r="62898" b="-1056"/>
          <a:stretch/>
        </p:blipFill>
        <p:spPr>
          <a:xfrm>
            <a:off x="7090611" y="4722440"/>
            <a:ext cx="1336932" cy="16462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9" t="51123" r="36442" b="-2559"/>
          <a:stretch/>
        </p:blipFill>
        <p:spPr>
          <a:xfrm>
            <a:off x="8464633" y="4754524"/>
            <a:ext cx="1336932" cy="16462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1" t="50622" r="11231" b="-2058"/>
          <a:stretch/>
        </p:blipFill>
        <p:spPr>
          <a:xfrm>
            <a:off x="9881937" y="4754523"/>
            <a:ext cx="1276085" cy="164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9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176463" y="208548"/>
            <a:ext cx="11871158" cy="6497052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392A0AF3-B3B6-4B1F-9FB1-36DDE4CC1C60}"/>
              </a:ext>
            </a:extLst>
          </p:cNvPr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4873" y="1052683"/>
            <a:ext cx="2730065" cy="3995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526291"/>
            <a:ext cx="5173579" cy="1164397"/>
          </a:xfrm>
          <a:prstGeom prst="homePlate">
            <a:avLst/>
          </a:prstGeom>
          <a:solidFill>
            <a:schemeClr val="accent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+mj-lt"/>
                <a:cs typeface="Times New Roman" panose="02020603050405020304" pitchFamily="18" charset="0"/>
              </a:rPr>
              <a:t>PROPIEDADES FÍSICAS Y MECÁNICAS</a:t>
            </a:r>
            <a:endParaRPr lang="es-EC" sz="1600" b="1" dirty="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21647757"/>
              </p:ext>
            </p:extLst>
          </p:nvPr>
        </p:nvGraphicFramePr>
        <p:xfrm>
          <a:off x="7262954" y="1"/>
          <a:ext cx="4665396" cy="6978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3A08AC99-9A2D-4A53-929A-2FD04635B620}"/>
              </a:ext>
            </a:extLst>
          </p:cNvPr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3739" y="4905612"/>
            <a:ext cx="2174949" cy="1632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8A6A46BB-1366-48D8-8EB9-AC8C7695DD3A}"/>
              </a:ext>
            </a:extLst>
          </p:cNvPr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5967" y="1809148"/>
            <a:ext cx="2176145" cy="25512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C70275A-C170-4363-B68B-CBE53D29B6D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01" y="1782233"/>
            <a:ext cx="2176145" cy="290152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CF81FF1-EF0E-4A03-852E-1C8A341EB7B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01" y="4376452"/>
            <a:ext cx="2430893" cy="216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680F212-5757-480E-82C8-037D3915451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943" y="3938380"/>
            <a:ext cx="2306796" cy="26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9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96348" y="365125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526291"/>
            <a:ext cx="5486400" cy="897973"/>
          </a:xfrm>
          <a:prstGeom prst="homePlate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NANOADITIVO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2E5DD062-2041-4599-A68D-60A7E66981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8063960"/>
              </p:ext>
            </p:extLst>
          </p:nvPr>
        </p:nvGraphicFramePr>
        <p:xfrm>
          <a:off x="1943100" y="712132"/>
          <a:ext cx="8705850" cy="3257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Imagen relacionada">
            <a:extLst>
              <a:ext uri="{FF2B5EF4-FFF2-40B4-BE49-F238E27FC236}">
                <a16:creationId xmlns:a16="http://schemas.microsoft.com/office/drawing/2014/main" xmlns="" id="{47F47CFB-D4D5-410D-B0F7-B6B6A8632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201" y="3525526"/>
            <a:ext cx="3627314" cy="241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n relacionada">
            <a:extLst>
              <a:ext uri="{FF2B5EF4-FFF2-40B4-BE49-F238E27FC236}">
                <a16:creationId xmlns:a16="http://schemas.microsoft.com/office/drawing/2014/main" xmlns="" id="{B2436A49-6924-4EB5-AD2C-8404215C7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1569" y="3514224"/>
            <a:ext cx="3232151" cy="242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xmlns="" id="{C0E4ACF9-67A6-416F-B185-CF07F1FDED17}"/>
              </a:ext>
            </a:extLst>
          </p:cNvPr>
          <p:cNvSpPr/>
          <p:nvPr/>
        </p:nvSpPr>
        <p:spPr>
          <a:xfrm>
            <a:off x="4596834" y="4483964"/>
            <a:ext cx="828416" cy="48463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60C4F21A-7282-49A6-A41B-7B5E0B8145BE}"/>
              </a:ext>
            </a:extLst>
          </p:cNvPr>
          <p:cNvSpPr txBox="1"/>
          <p:nvPr/>
        </p:nvSpPr>
        <p:spPr>
          <a:xfrm>
            <a:off x="5284870" y="5924049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cs typeface="Times New Roman" panose="02020603050405020304" pitchFamily="18" charset="0"/>
              </a:rPr>
              <a:t>Hormigón con nanopartículas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359E15DE-C7E4-45D3-8830-00DE36BBDAD2}"/>
              </a:ext>
            </a:extLst>
          </p:cNvPr>
          <p:cNvSpPr txBox="1"/>
          <p:nvPr/>
        </p:nvSpPr>
        <p:spPr>
          <a:xfrm>
            <a:off x="8878302" y="3695700"/>
            <a:ext cx="28517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>
                <a:cs typeface="Times New Roman" panose="02020603050405020304" pitchFamily="18" charset="0"/>
              </a:rPr>
              <a:t>Aumenta la resistencia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>
                <a:cs typeface="Times New Roman" panose="02020603050405020304" pitchFamily="18" charset="0"/>
              </a:rPr>
              <a:t>Impermeabilidad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>
                <a:cs typeface="Times New Roman" panose="02020603050405020304" pitchFamily="18" charset="0"/>
              </a:rPr>
              <a:t>Mayor </a:t>
            </a:r>
            <a:r>
              <a:rPr lang="es-EC" sz="2400" dirty="0">
                <a:cs typeface="Times New Roman" panose="02020603050405020304" pitchFamily="18" charset="0"/>
              </a:rPr>
              <a:t>durabilidad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>
                <a:cs typeface="Times New Roman" panose="02020603050405020304" pitchFamily="18" charset="0"/>
              </a:rPr>
              <a:t>Estabilidad</a:t>
            </a:r>
            <a:endParaRPr lang="es-EC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061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96348" y="365125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815047"/>
            <a:ext cx="5486400" cy="897973"/>
          </a:xfrm>
          <a:prstGeom prst="homePlate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CARACTERIZACIÓN DEL NANOADITIVO 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F6C87C8E-32E8-4245-83BA-EADC61A80B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1788629"/>
              </p:ext>
            </p:extLst>
          </p:nvPr>
        </p:nvGraphicFramePr>
        <p:xfrm>
          <a:off x="4714365" y="462123"/>
          <a:ext cx="7041708" cy="596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4564907-B784-4D43-833F-39FB03E87714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5490" y="2024722"/>
            <a:ext cx="3028454" cy="3863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912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96348" y="365125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526291"/>
            <a:ext cx="5486400" cy="897973"/>
          </a:xfrm>
          <a:prstGeom prst="homePlat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+mj-lt"/>
                <a:cs typeface="Times New Roman" panose="02020603050405020304" pitchFamily="18" charset="0"/>
              </a:rPr>
              <a:t>BLOQUES HUECOS DE HORMIGÓN</a:t>
            </a:r>
            <a:endParaRPr lang="es-EC" sz="16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xmlns="" id="{67771B2B-3AB7-47CC-A0AE-C685B094E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369" y="1509713"/>
            <a:ext cx="3810415" cy="232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>
            <a:extLst>
              <a:ext uri="{FF2B5EF4-FFF2-40B4-BE49-F238E27FC236}">
                <a16:creationId xmlns:a16="http://schemas.microsoft.com/office/drawing/2014/main" xmlns="" id="{DC74B81B-13EF-41E5-941E-358945076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876" y="3915468"/>
            <a:ext cx="3810415" cy="238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67E58E0A-A54F-40EC-9C16-5A4CB496F7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1588103"/>
              </p:ext>
            </p:extLst>
          </p:nvPr>
        </p:nvGraphicFramePr>
        <p:xfrm>
          <a:off x="4767848" y="-180853"/>
          <a:ext cx="671001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30" name="Picture 6" descr="Imagen relacionada">
            <a:extLst>
              <a:ext uri="{FF2B5EF4-FFF2-40B4-BE49-F238E27FC236}">
                <a16:creationId xmlns:a16="http://schemas.microsoft.com/office/drawing/2014/main" xmlns="" id="{167D4891-CEBB-4D45-B3DE-813862156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8536" y="2573286"/>
            <a:ext cx="2228724" cy="166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n relacionada">
            <a:extLst>
              <a:ext uri="{FF2B5EF4-FFF2-40B4-BE49-F238E27FC236}">
                <a16:creationId xmlns:a16="http://schemas.microsoft.com/office/drawing/2014/main" xmlns="" id="{5845D90E-A81F-4D40-9BF6-258769A22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7948" y="2602858"/>
            <a:ext cx="2060978" cy="166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892DB30-3CCE-4D4F-9B4B-A0A3596A773F}"/>
              </a:ext>
            </a:extLst>
          </p:cNvPr>
          <p:cNvSpPr txBox="1"/>
          <p:nvPr/>
        </p:nvSpPr>
        <p:spPr>
          <a:xfrm>
            <a:off x="7227170" y="985449"/>
            <a:ext cx="1581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 smtClean="0">
                <a:cs typeface="Times New Roman" panose="02020603050405020304" pitchFamily="18" charset="0"/>
              </a:rPr>
              <a:t>Evolución</a:t>
            </a:r>
            <a:endParaRPr lang="es-EC" sz="2800" dirty="0">
              <a:cs typeface="Times New Roman" panose="02020603050405020304" pitchFamily="18" charset="0"/>
            </a:endParaRPr>
          </a:p>
        </p:txBody>
      </p:sp>
      <p:pic>
        <p:nvPicPr>
          <p:cNvPr id="1034" name="Picture 10" descr="Resultado de imagen para Ecuador">
            <a:extLst>
              <a:ext uri="{FF2B5EF4-FFF2-40B4-BE49-F238E27FC236}">
                <a16:creationId xmlns:a16="http://schemas.microsoft.com/office/drawing/2014/main" xmlns="" id="{DB91F9A9-3A4D-4227-B5D2-807A241FF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735" y="4363541"/>
            <a:ext cx="2348530" cy="212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BE3F6A8A-99D7-416B-97AA-F5BC5638B9DD}"/>
              </a:ext>
            </a:extLst>
          </p:cNvPr>
          <p:cNvSpPr txBox="1"/>
          <p:nvPr/>
        </p:nvSpPr>
        <p:spPr>
          <a:xfrm>
            <a:off x="6298629" y="5990194"/>
            <a:ext cx="689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1970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xmlns="" id="{888B0971-55EE-4089-A0F9-60A180AA8B92}"/>
              </a:ext>
            </a:extLst>
          </p:cNvPr>
          <p:cNvSpPr/>
          <p:nvPr/>
        </p:nvSpPr>
        <p:spPr>
          <a:xfrm>
            <a:off x="7386840" y="5261113"/>
            <a:ext cx="775105" cy="291548"/>
          </a:xfrm>
          <a:prstGeom prst="rightArrow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C59268A7-8BF8-411A-A9D5-3EE2BD426099}"/>
              </a:ext>
            </a:extLst>
          </p:cNvPr>
          <p:cNvSpPr txBox="1"/>
          <p:nvPr/>
        </p:nvSpPr>
        <p:spPr>
          <a:xfrm flipH="1">
            <a:off x="8341981" y="4590001"/>
            <a:ext cx="2931609" cy="1464231"/>
          </a:xfrm>
          <a:prstGeom prst="roundRect">
            <a:avLst/>
          </a:prstGeom>
          <a:solidFill>
            <a:schemeClr val="bg1">
              <a:lumMod val="50000"/>
              <a:alpha val="3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tx1"/>
                </a:solidFill>
              </a:rPr>
              <a:t>Reduce tiempo constructivo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</a:rPr>
              <a:t>Aprovechamiento de área </a:t>
            </a:r>
            <a:r>
              <a:rPr lang="es-EC" sz="2000" dirty="0">
                <a:solidFill>
                  <a:schemeClr val="tx1"/>
                </a:solidFill>
              </a:rPr>
              <a:t>arquitectónica</a:t>
            </a:r>
          </a:p>
        </p:txBody>
      </p:sp>
    </p:spTree>
    <p:extLst>
      <p:ext uri="{BB962C8B-B14F-4D97-AF65-F5344CB8AC3E}">
        <p14:creationId xmlns:p14="http://schemas.microsoft.com/office/powerpoint/2010/main" val="151492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/>
      <p:bldP spid="10" grpId="0"/>
      <p:bldP spid="11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1303559" y="526291"/>
            <a:ext cx="9437229" cy="5833566"/>
          </a:xfrm>
          <a:prstGeom prst="round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744758"/>
            <a:ext cx="5486400" cy="897973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CONTENIDO</a:t>
            </a:r>
            <a:endParaRPr lang="es-EC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8940912B-BE21-4879-988F-A9CE44268E41}"/>
              </a:ext>
            </a:extLst>
          </p:cNvPr>
          <p:cNvSpPr txBox="1"/>
          <p:nvPr/>
        </p:nvSpPr>
        <p:spPr>
          <a:xfrm>
            <a:off x="2292823" y="1749206"/>
            <a:ext cx="7909297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4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C" sz="3400" dirty="0">
                <a:cs typeface="Times New Roman" panose="02020603050405020304" pitchFamily="18" charset="0"/>
              </a:rPr>
              <a:t>Introducción</a:t>
            </a:r>
          </a:p>
          <a:p>
            <a:pPr marL="457200" indent="-457200">
              <a:buClr>
                <a:schemeClr val="accent4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C" sz="3400" dirty="0">
                <a:cs typeface="Times New Roman" panose="02020603050405020304" pitchFamily="18" charset="0"/>
              </a:rPr>
              <a:t>Planteamiento del problema</a:t>
            </a:r>
          </a:p>
          <a:p>
            <a:pPr marL="457200" indent="-457200">
              <a:buClr>
                <a:schemeClr val="accent4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C" sz="3400" dirty="0">
                <a:cs typeface="Times New Roman" panose="02020603050405020304" pitchFamily="18" charset="0"/>
              </a:rPr>
              <a:t>Justificación</a:t>
            </a:r>
          </a:p>
          <a:p>
            <a:pPr marL="457200" indent="-457200">
              <a:buClr>
                <a:schemeClr val="accent4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C" sz="3400" dirty="0">
                <a:cs typeface="Times New Roman" panose="02020603050405020304" pitchFamily="18" charset="0"/>
              </a:rPr>
              <a:t>Objetivos</a:t>
            </a:r>
          </a:p>
          <a:p>
            <a:pPr marL="457200" indent="-457200">
              <a:buClr>
                <a:schemeClr val="accent4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C" sz="3400" dirty="0">
                <a:cs typeface="Times New Roman" panose="02020603050405020304" pitchFamily="18" charset="0"/>
              </a:rPr>
              <a:t>Marco Teórico</a:t>
            </a:r>
          </a:p>
          <a:p>
            <a:pPr marL="457200" indent="-457200">
              <a:buClr>
                <a:schemeClr val="accent4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C" sz="3400" dirty="0">
                <a:cs typeface="Times New Roman" panose="02020603050405020304" pitchFamily="18" charset="0"/>
              </a:rPr>
              <a:t>Dosificación y Proceso de elaboración </a:t>
            </a:r>
          </a:p>
          <a:p>
            <a:pPr marL="457200" indent="-457200">
              <a:buClr>
                <a:schemeClr val="accent4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C" sz="3400" dirty="0">
                <a:cs typeface="Times New Roman" panose="02020603050405020304" pitchFamily="18" charset="0"/>
              </a:rPr>
              <a:t>Resultados</a:t>
            </a:r>
          </a:p>
          <a:p>
            <a:pPr marL="457200" indent="-457200">
              <a:buClr>
                <a:schemeClr val="accent4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C" sz="3400" dirty="0">
                <a:cs typeface="Times New Roman" panose="02020603050405020304" pitchFamily="18" charset="0"/>
              </a:rPr>
              <a:t>Conclusiones y Recomendaciones</a:t>
            </a:r>
          </a:p>
          <a:p>
            <a:pPr marL="457200" indent="-457200">
              <a:buClr>
                <a:schemeClr val="accent4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s-EC" sz="3400" dirty="0"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accent4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s-EC" sz="3400" dirty="0"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accent4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s-EC" sz="3400" dirty="0"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accent4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s-EC" sz="3400" dirty="0"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accent4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s-EC" sz="3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954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96348" y="365125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-15858" y="304986"/>
            <a:ext cx="6255026" cy="897973"/>
          </a:xfrm>
          <a:prstGeom prst="homePlat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+mj-lt"/>
                <a:cs typeface="Times New Roman" panose="02020603050405020304" pitchFamily="18" charset="0"/>
              </a:rPr>
              <a:t>CLASIFICACIÓN Y </a:t>
            </a:r>
            <a:r>
              <a:rPr lang="es-EC" sz="2800" b="1" dirty="0" smtClean="0">
                <a:latin typeface="+mj-lt"/>
                <a:cs typeface="Times New Roman" panose="02020603050405020304" pitchFamily="18" charset="0"/>
              </a:rPr>
              <a:t>DIMENSIONES</a:t>
            </a:r>
            <a:endParaRPr lang="es-EC" sz="2800" b="1" dirty="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57DAB726-190A-4DE0-8BF9-200F64A7A2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690946"/>
              </p:ext>
            </p:extLst>
          </p:nvPr>
        </p:nvGraphicFramePr>
        <p:xfrm>
          <a:off x="1340430" y="1760316"/>
          <a:ext cx="4234072" cy="195725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054315">
                  <a:extLst>
                    <a:ext uri="{9D8B030D-6E8A-4147-A177-3AD203B41FA5}">
                      <a16:colId xmlns:a16="http://schemas.microsoft.com/office/drawing/2014/main" xmlns="" val="2256674057"/>
                    </a:ext>
                  </a:extLst>
                </a:gridCol>
                <a:gridCol w="3179757">
                  <a:extLst>
                    <a:ext uri="{9D8B030D-6E8A-4147-A177-3AD203B41FA5}">
                      <a16:colId xmlns:a16="http://schemas.microsoft.com/office/drawing/2014/main" xmlns="" val="2171412816"/>
                    </a:ext>
                  </a:extLst>
                </a:gridCol>
              </a:tblGrid>
              <a:tr h="4893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Clase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Uso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15522389"/>
                  </a:ext>
                </a:extLst>
              </a:tr>
              <a:tr h="489313"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A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Mampostería estructural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88433862"/>
                  </a:ext>
                </a:extLst>
              </a:tr>
              <a:tr h="489313"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B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Mampostería no estructural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29125895"/>
                  </a:ext>
                </a:extLst>
              </a:tr>
              <a:tr h="489313"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Alivianamientos de losas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3494466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xmlns="" id="{6BB446A4-3848-45F9-864A-F6D5CE266F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161838"/>
              </p:ext>
            </p:extLst>
          </p:nvPr>
        </p:nvGraphicFramePr>
        <p:xfrm>
          <a:off x="6093995" y="1798153"/>
          <a:ext cx="5143972" cy="192440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508600">
                  <a:extLst>
                    <a:ext uri="{9D8B030D-6E8A-4147-A177-3AD203B41FA5}">
                      <a16:colId xmlns:a16="http://schemas.microsoft.com/office/drawing/2014/main" xmlns="" val="966611070"/>
                    </a:ext>
                  </a:extLst>
                </a:gridCol>
                <a:gridCol w="3635372">
                  <a:extLst>
                    <a:ext uri="{9D8B030D-6E8A-4147-A177-3AD203B41FA5}">
                      <a16:colId xmlns:a16="http://schemas.microsoft.com/office/drawing/2014/main" xmlns="" val="2980999426"/>
                    </a:ext>
                  </a:extLst>
                </a:gridCol>
              </a:tblGrid>
              <a:tr h="5528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Tipo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Densidad de hormigón (kg/m</a:t>
                      </a:r>
                      <a:r>
                        <a:rPr lang="es-EC" sz="2000" baseline="30000" dirty="0">
                          <a:effectLst/>
                        </a:rPr>
                        <a:t>3</a:t>
                      </a:r>
                      <a:r>
                        <a:rPr lang="es-EC" sz="2000" dirty="0">
                          <a:effectLst/>
                        </a:rPr>
                        <a:t>)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39347671"/>
                  </a:ext>
                </a:extLst>
              </a:tr>
              <a:tr h="3845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Liviano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&lt; 1680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72340633"/>
                  </a:ext>
                </a:extLst>
              </a:tr>
              <a:tr h="3845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Mediano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1680 a 2000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17546506"/>
                  </a:ext>
                </a:extLst>
              </a:tr>
              <a:tr h="3845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Normal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&gt;2000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55964734"/>
                  </a:ext>
                </a:extLst>
              </a:tr>
            </a:tbl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48611938-8FF6-4E49-BDF6-7B65459078E9}"/>
              </a:ext>
            </a:extLst>
          </p:cNvPr>
          <p:cNvSpPr txBox="1"/>
          <p:nvPr/>
        </p:nvSpPr>
        <p:spPr>
          <a:xfrm>
            <a:off x="1690771" y="1268359"/>
            <a:ext cx="3533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cs typeface="Times New Roman" panose="02020603050405020304" pitchFamily="18" charset="0"/>
              </a:rPr>
              <a:t>De acuerdo con su uso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82DD79A3-99D1-4232-90AC-AC466D70CAF5}"/>
              </a:ext>
            </a:extLst>
          </p:cNvPr>
          <p:cNvSpPr txBox="1"/>
          <p:nvPr/>
        </p:nvSpPr>
        <p:spPr>
          <a:xfrm>
            <a:off x="6530514" y="1297007"/>
            <a:ext cx="423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cs typeface="Times New Roman" panose="02020603050405020304" pitchFamily="18" charset="0"/>
              </a:rPr>
              <a:t>De acuerdo con su densidad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528D14D5-A576-4344-A280-6B431D2FDA9D}"/>
              </a:ext>
            </a:extLst>
          </p:cNvPr>
          <p:cNvSpPr/>
          <p:nvPr/>
        </p:nvSpPr>
        <p:spPr>
          <a:xfrm>
            <a:off x="1380186" y="2787886"/>
            <a:ext cx="4260629" cy="461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94C6B562-B378-41A8-B293-59BE27863E53}"/>
              </a:ext>
            </a:extLst>
          </p:cNvPr>
          <p:cNvSpPr/>
          <p:nvPr/>
        </p:nvSpPr>
        <p:spPr>
          <a:xfrm>
            <a:off x="6160308" y="2398974"/>
            <a:ext cx="4260629" cy="4240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65A2E801-D9C9-4DCD-B30B-91BC7519B723}"/>
              </a:ext>
            </a:extLst>
          </p:cNvPr>
          <p:cNvSpPr txBox="1"/>
          <p:nvPr/>
        </p:nvSpPr>
        <p:spPr>
          <a:xfrm>
            <a:off x="3790093" y="3725703"/>
            <a:ext cx="5061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>
                <a:cs typeface="Times New Roman" panose="02020603050405020304" pitchFamily="18" charset="0"/>
              </a:rPr>
              <a:t>Fuente: (Servicio Ecuatoriano de normalización-INEN 3066, 2016)</a:t>
            </a:r>
          </a:p>
        </p:txBody>
      </p:sp>
      <p:pic>
        <p:nvPicPr>
          <p:cNvPr id="26" name="Picture 2" descr="Resultado de imagen para tamaÃ±os de los bloques huecos de hormigon">
            <a:extLst>
              <a:ext uri="{FF2B5EF4-FFF2-40B4-BE49-F238E27FC236}">
                <a16:creationId xmlns:a16="http://schemas.microsoft.com/office/drawing/2014/main" xmlns="" id="{0B002ACF-2027-403C-BFF4-3602254BA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538" y="4074864"/>
            <a:ext cx="5427031" cy="232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Elipse 26">
            <a:extLst>
              <a:ext uri="{FF2B5EF4-FFF2-40B4-BE49-F238E27FC236}">
                <a16:creationId xmlns:a16="http://schemas.microsoft.com/office/drawing/2014/main" xmlns="" id="{BC00AC17-1139-4914-9A35-E730AC8374A1}"/>
              </a:ext>
            </a:extLst>
          </p:cNvPr>
          <p:cNvSpPr/>
          <p:nvPr/>
        </p:nvSpPr>
        <p:spPr>
          <a:xfrm>
            <a:off x="2808804" y="4104449"/>
            <a:ext cx="2067340" cy="23978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28" name="Tabla 27">
            <a:extLst>
              <a:ext uri="{FF2B5EF4-FFF2-40B4-BE49-F238E27FC236}">
                <a16:creationId xmlns:a16="http://schemas.microsoft.com/office/drawing/2014/main" xmlns="" id="{D611DDC8-539B-406B-A5F9-717AC46F4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851699"/>
              </p:ext>
            </p:extLst>
          </p:nvPr>
        </p:nvGraphicFramePr>
        <p:xfrm>
          <a:off x="6784683" y="4566156"/>
          <a:ext cx="4028029" cy="82296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172265">
                  <a:extLst>
                    <a:ext uri="{9D8B030D-6E8A-4147-A177-3AD203B41FA5}">
                      <a16:colId xmlns:a16="http://schemas.microsoft.com/office/drawing/2014/main" xmlns="" val="3635609693"/>
                    </a:ext>
                  </a:extLst>
                </a:gridCol>
                <a:gridCol w="1398339">
                  <a:extLst>
                    <a:ext uri="{9D8B030D-6E8A-4147-A177-3AD203B41FA5}">
                      <a16:colId xmlns:a16="http://schemas.microsoft.com/office/drawing/2014/main" xmlns="" val="3419099153"/>
                    </a:ext>
                  </a:extLst>
                </a:gridCol>
                <a:gridCol w="1457425">
                  <a:extLst>
                    <a:ext uri="{9D8B030D-6E8A-4147-A177-3AD203B41FA5}">
                      <a16:colId xmlns:a16="http://schemas.microsoft.com/office/drawing/2014/main" xmlns="" val="1997809161"/>
                    </a:ext>
                  </a:extLst>
                </a:gridCol>
              </a:tblGrid>
              <a:tr h="3903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Largo (l)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[cm]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Ancho (a)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[cm]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Altura (h)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[cm]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45591313"/>
                  </a:ext>
                </a:extLst>
              </a:tr>
              <a:tr h="1951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</a:rPr>
                        <a:t>40</a:t>
                      </a:r>
                      <a:endParaRPr lang="es-EC" sz="2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15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20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06814148"/>
                  </a:ext>
                </a:extLst>
              </a:tr>
            </a:tbl>
          </a:graphicData>
        </a:graphic>
      </p:graphicFrame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BD6E61B2-5F43-4078-BD5C-1A767E906B57}"/>
              </a:ext>
            </a:extLst>
          </p:cNvPr>
          <p:cNvSpPr txBox="1"/>
          <p:nvPr/>
        </p:nvSpPr>
        <p:spPr>
          <a:xfrm>
            <a:off x="6179848" y="4057166"/>
            <a:ext cx="5237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cs typeface="Times New Roman" panose="02020603050405020304" pitchFamily="18" charset="0"/>
              </a:rPr>
              <a:t>Dimensiones</a:t>
            </a:r>
            <a:endParaRPr lang="es-EC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19" name="Tabla 27">
            <a:extLst>
              <a:ext uri="{FF2B5EF4-FFF2-40B4-BE49-F238E27FC236}">
                <a16:creationId xmlns:a16="http://schemas.microsoft.com/office/drawing/2014/main" xmlns="" id="{D611DDC8-539B-406B-A5F9-717AC46F4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38080"/>
              </p:ext>
            </p:extLst>
          </p:nvPr>
        </p:nvGraphicFramePr>
        <p:xfrm>
          <a:off x="6612559" y="5606597"/>
          <a:ext cx="4372276" cy="82296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127053">
                  <a:extLst>
                    <a:ext uri="{9D8B030D-6E8A-4147-A177-3AD203B41FA5}">
                      <a16:colId xmlns:a16="http://schemas.microsoft.com/office/drawing/2014/main" xmlns="" val="2938303309"/>
                    </a:ext>
                  </a:extLst>
                </a:gridCol>
                <a:gridCol w="2245223">
                  <a:extLst>
                    <a:ext uri="{9D8B030D-6E8A-4147-A177-3AD203B41FA5}">
                      <a16:colId xmlns:a16="http://schemas.microsoft.com/office/drawing/2014/main" xmlns="" val="1750818602"/>
                    </a:ext>
                  </a:extLst>
                </a:gridCol>
              </a:tblGrid>
              <a:tr h="3903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Espesor tabiques (Et)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[cm]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Espesor paredes (</a:t>
                      </a:r>
                      <a:r>
                        <a:rPr lang="es-EC" sz="1800" dirty="0" err="1">
                          <a:effectLst/>
                        </a:rPr>
                        <a:t>Ep</a:t>
                      </a:r>
                      <a:r>
                        <a:rPr lang="es-EC" sz="1800" dirty="0">
                          <a:effectLst/>
                        </a:rPr>
                        <a:t>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[cm]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45591313"/>
                  </a:ext>
                </a:extLst>
              </a:tr>
              <a:tr h="1951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</a:rPr>
                        <a:t>2.5</a:t>
                      </a:r>
                      <a:endParaRPr lang="es-EC" sz="2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2.5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06814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864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7" grpId="0" animBg="1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96348" y="365125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xmlns="" id="{E5E7FD36-58E7-4A93-9766-DEE84E2CB0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2833134"/>
              </p:ext>
            </p:extLst>
          </p:nvPr>
        </p:nvGraphicFramePr>
        <p:xfrm>
          <a:off x="1074821" y="2437780"/>
          <a:ext cx="10379242" cy="5169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526291"/>
            <a:ext cx="5486400" cy="897973"/>
          </a:xfrm>
          <a:prstGeom prst="homePlate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>
                <a:latin typeface="+mj-lt"/>
                <a:cs typeface="Times New Roman" panose="02020603050405020304" pitchFamily="18" charset="0"/>
              </a:rPr>
              <a:t>DOSIFICACIÓN</a:t>
            </a:r>
            <a:endParaRPr lang="es-EC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098" name="Picture 2" descr="Imagen relacionada">
            <a:extLst>
              <a:ext uri="{FF2B5EF4-FFF2-40B4-BE49-F238E27FC236}">
                <a16:creationId xmlns:a16="http://schemas.microsoft.com/office/drawing/2014/main" xmlns="" id="{C74F2F1E-1A3C-4659-9F7E-C7FB95149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21" r="20974"/>
          <a:stretch/>
        </p:blipFill>
        <p:spPr bwMode="auto">
          <a:xfrm>
            <a:off x="1305868" y="1548014"/>
            <a:ext cx="1497496" cy="182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n relacionada">
            <a:extLst>
              <a:ext uri="{FF2B5EF4-FFF2-40B4-BE49-F238E27FC236}">
                <a16:creationId xmlns:a16="http://schemas.microsoft.com/office/drawing/2014/main" xmlns="" id="{8CEDD345-0D02-42CF-96A5-41ED447DF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13" b="92628" l="3000" r="97000">
                        <a14:foregroundMark x1="7200" y1="55769" x2="7200" y2="55769"/>
                        <a14:foregroundMark x1="3000" y1="60577" x2="3800" y2="54167"/>
                        <a14:foregroundMark x1="42400" y1="10256" x2="52800" y2="8013"/>
                        <a14:foregroundMark x1="52800" y1="8013" x2="56200" y2="8333"/>
                        <a14:foregroundMark x1="90000" y1="78526" x2="93000" y2="60256"/>
                        <a14:foregroundMark x1="93000" y1="60256" x2="92000" y2="50000"/>
                        <a14:foregroundMark x1="97000" y1="62500" x2="97000" y2="62500"/>
                        <a14:foregroundMark x1="41400" y1="91667" x2="52600" y2="92628"/>
                        <a14:foregroundMark x1="52600" y1="92628" x2="62800" y2="89423"/>
                        <a14:foregroundMark x1="62800" y1="89423" x2="64200" y2="88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2235" y="2216969"/>
            <a:ext cx="1558322" cy="9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n relacionada">
            <a:extLst>
              <a:ext uri="{FF2B5EF4-FFF2-40B4-BE49-F238E27FC236}">
                <a16:creationId xmlns:a16="http://schemas.microsoft.com/office/drawing/2014/main" xmlns="" id="{49F64D87-1E87-4077-B8E3-5FB5175A2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11234" y="1864612"/>
            <a:ext cx="1406719" cy="13255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n para agua en un balde dibujo">
            <a:extLst>
              <a:ext uri="{FF2B5EF4-FFF2-40B4-BE49-F238E27FC236}">
                <a16:creationId xmlns:a16="http://schemas.microsoft.com/office/drawing/2014/main" xmlns="" id="{0033FF13-C60E-4167-A811-AB0303BC7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0635" y="1561395"/>
            <a:ext cx="1714500" cy="171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 igual a 9">
            <a:extLst>
              <a:ext uri="{FF2B5EF4-FFF2-40B4-BE49-F238E27FC236}">
                <a16:creationId xmlns:a16="http://schemas.microsoft.com/office/drawing/2014/main" xmlns="" id="{D343929A-97F0-4F01-BE62-B98DE5458059}"/>
              </a:ext>
            </a:extLst>
          </p:cNvPr>
          <p:cNvSpPr/>
          <p:nvPr/>
        </p:nvSpPr>
        <p:spPr>
          <a:xfrm>
            <a:off x="8227655" y="2520897"/>
            <a:ext cx="751772" cy="357809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1" name="Signo más 10">
            <a:extLst>
              <a:ext uri="{FF2B5EF4-FFF2-40B4-BE49-F238E27FC236}">
                <a16:creationId xmlns:a16="http://schemas.microsoft.com/office/drawing/2014/main" xmlns="" id="{2515F688-19E3-4878-92A7-D5827657DA95}"/>
              </a:ext>
            </a:extLst>
          </p:cNvPr>
          <p:cNvSpPr/>
          <p:nvPr/>
        </p:nvSpPr>
        <p:spPr>
          <a:xfrm>
            <a:off x="2521053" y="2418333"/>
            <a:ext cx="571688" cy="570706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Signo más 22">
            <a:extLst>
              <a:ext uri="{FF2B5EF4-FFF2-40B4-BE49-F238E27FC236}">
                <a16:creationId xmlns:a16="http://schemas.microsoft.com/office/drawing/2014/main" xmlns="" id="{9BA511D4-3A3D-4D99-8E44-A37ED3BB24A5}"/>
              </a:ext>
            </a:extLst>
          </p:cNvPr>
          <p:cNvSpPr/>
          <p:nvPr/>
        </p:nvSpPr>
        <p:spPr>
          <a:xfrm>
            <a:off x="6463016" y="2418333"/>
            <a:ext cx="571688" cy="570706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Signo más 23">
            <a:extLst>
              <a:ext uri="{FF2B5EF4-FFF2-40B4-BE49-F238E27FC236}">
                <a16:creationId xmlns:a16="http://schemas.microsoft.com/office/drawing/2014/main" xmlns="" id="{6C1C9D45-09ED-404C-A2AB-06BB242E9940}"/>
              </a:ext>
            </a:extLst>
          </p:cNvPr>
          <p:cNvSpPr/>
          <p:nvPr/>
        </p:nvSpPr>
        <p:spPr>
          <a:xfrm>
            <a:off x="4501778" y="2437780"/>
            <a:ext cx="571688" cy="570706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108" name="Picture 12" descr="Resultado de imagen para hormigon fresco">
            <a:extLst>
              <a:ext uri="{FF2B5EF4-FFF2-40B4-BE49-F238E27FC236}">
                <a16:creationId xmlns:a16="http://schemas.microsoft.com/office/drawing/2014/main" xmlns="" id="{1B69DCC1-9DFA-4AAC-B843-8F49A2D9C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76795" y="1577280"/>
            <a:ext cx="2156010" cy="19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9C09A711-2BB0-495C-AC9B-FBA9024B7510}"/>
              </a:ext>
            </a:extLst>
          </p:cNvPr>
          <p:cNvSpPr txBox="1"/>
          <p:nvPr/>
        </p:nvSpPr>
        <p:spPr>
          <a:xfrm>
            <a:off x="1513878" y="3424769"/>
            <a:ext cx="123523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cs typeface="Times New Roman" panose="02020603050405020304" pitchFamily="18" charset="0"/>
              </a:rPr>
              <a:t>Cemento</a:t>
            </a:r>
            <a:endParaRPr lang="es-EC" sz="2000" dirty="0">
              <a:cs typeface="Times New Roman" panose="02020603050405020304" pitchFamily="18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9F3E22F5-0E90-4D9D-842F-965E76541831}"/>
              </a:ext>
            </a:extLst>
          </p:cNvPr>
          <p:cNvSpPr txBox="1"/>
          <p:nvPr/>
        </p:nvSpPr>
        <p:spPr>
          <a:xfrm>
            <a:off x="3429060" y="3424769"/>
            <a:ext cx="10814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cs typeface="Times New Roman" panose="02020603050405020304" pitchFamily="18" charset="0"/>
              </a:rPr>
              <a:t>Arena </a:t>
            </a:r>
            <a:endParaRPr lang="es-EC" sz="2000" dirty="0">
              <a:cs typeface="Times New Roman" panose="02020603050405020304" pitchFamily="18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0CE1C4CF-FDF1-4E78-98F1-C5F639BC3D7D}"/>
              </a:ext>
            </a:extLst>
          </p:cNvPr>
          <p:cNvSpPr txBox="1"/>
          <p:nvPr/>
        </p:nvSpPr>
        <p:spPr>
          <a:xfrm>
            <a:off x="5129684" y="3410986"/>
            <a:ext cx="12780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cs typeface="Times New Roman" panose="02020603050405020304" pitchFamily="18" charset="0"/>
              </a:rPr>
              <a:t>P. Pómez</a:t>
            </a:r>
            <a:endParaRPr lang="es-EC" sz="2000" dirty="0">
              <a:cs typeface="Times New Roman" panose="02020603050405020304" pitchFamily="18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B221AD89-C98A-4E28-9DB4-BC0225693D6A}"/>
              </a:ext>
            </a:extLst>
          </p:cNvPr>
          <p:cNvSpPr txBox="1"/>
          <p:nvPr/>
        </p:nvSpPr>
        <p:spPr>
          <a:xfrm>
            <a:off x="7137130" y="3373297"/>
            <a:ext cx="8413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cs typeface="Times New Roman" panose="02020603050405020304" pitchFamily="18" charset="0"/>
              </a:rPr>
              <a:t>Agua</a:t>
            </a:r>
            <a:endParaRPr lang="es-EC" sz="2000" dirty="0">
              <a:cs typeface="Times New Roman" panose="02020603050405020304" pitchFamily="18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A4A3DBF9-5167-4C20-9DA6-24D483C95844}"/>
              </a:ext>
            </a:extLst>
          </p:cNvPr>
          <p:cNvSpPr txBox="1"/>
          <p:nvPr/>
        </p:nvSpPr>
        <p:spPr>
          <a:xfrm>
            <a:off x="9509154" y="3424769"/>
            <a:ext cx="146541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cs typeface="Times New Roman" panose="02020603050405020304" pitchFamily="18" charset="0"/>
              </a:rPr>
              <a:t>Hormigón</a:t>
            </a:r>
            <a:endParaRPr lang="es-EC" sz="2000" dirty="0">
              <a:cs typeface="Times New Roman" panose="02020603050405020304" pitchFamily="18" charset="0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306BEA80-F2AD-40A0-B542-893FA2A85080}"/>
              </a:ext>
            </a:extLst>
          </p:cNvPr>
          <p:cNvSpPr/>
          <p:nvPr/>
        </p:nvSpPr>
        <p:spPr>
          <a:xfrm>
            <a:off x="9761410" y="4966416"/>
            <a:ext cx="1613452" cy="1379676"/>
          </a:xfrm>
          <a:prstGeom prst="ellipse">
            <a:avLst/>
          </a:prstGeom>
          <a:noFill/>
          <a:ln w="28575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3602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398118"/>
            <a:ext cx="7178722" cy="983422"/>
          </a:xfrm>
          <a:prstGeom prst="homePlate">
            <a:avLst/>
          </a:prstGeom>
          <a:solidFill>
            <a:srgbClr val="CC33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>
                <a:latin typeface="+mj-lt"/>
                <a:cs typeface="Times New Roman" panose="02020603050405020304" pitchFamily="18" charset="0"/>
              </a:rPr>
              <a:t>PROPIEDADES FÍSICAS Y </a:t>
            </a:r>
            <a:r>
              <a:rPr lang="es-EC" sz="2800" dirty="0" smtClean="0">
                <a:latin typeface="+mj-lt"/>
                <a:cs typeface="Times New Roman" panose="02020603050405020304" pitchFamily="18" charset="0"/>
              </a:rPr>
              <a:t>MECÁNICAS DE </a:t>
            </a:r>
            <a:r>
              <a:rPr lang="es-EC" sz="2800" b="1" dirty="0" smtClean="0">
                <a:latin typeface="+mj-lt"/>
                <a:cs typeface="Times New Roman" panose="02020603050405020304" pitchFamily="18" charset="0"/>
              </a:rPr>
              <a:t>MATERIAL PÉTREO</a:t>
            </a:r>
            <a:endParaRPr lang="es-EC" sz="1600" b="1" dirty="0"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a 2">
                <a:extLst>
                  <a:ext uri="{FF2B5EF4-FFF2-40B4-BE49-F238E27FC236}">
                    <a16:creationId xmlns:a16="http://schemas.microsoft.com/office/drawing/2014/main" xmlns="" id="{626A3A73-C91A-481F-9B2B-941DE78CE8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8198863"/>
                  </p:ext>
                </p:extLst>
              </p:nvPr>
            </p:nvGraphicFramePr>
            <p:xfrm>
              <a:off x="1537790" y="1602514"/>
              <a:ext cx="9407714" cy="5034511"/>
            </p:xfrm>
            <a:graphic>
              <a:graphicData uri="http://schemas.openxmlformats.org/drawingml/2006/table">
                <a:tbl>
                  <a:tblPr>
                    <a:tableStyleId>{0505E3EF-67EA-436B-97B2-0124C06EBD24}</a:tableStyleId>
                  </a:tblPr>
                  <a:tblGrid>
                    <a:gridCol w="5559032">
                      <a:extLst>
                        <a:ext uri="{9D8B030D-6E8A-4147-A177-3AD203B41FA5}">
                          <a16:colId xmlns:a16="http://schemas.microsoft.com/office/drawing/2014/main" xmlns="" val="888795517"/>
                        </a:ext>
                      </a:extLst>
                    </a:gridCol>
                    <a:gridCol w="1198939">
                      <a:extLst>
                        <a:ext uri="{9D8B030D-6E8A-4147-A177-3AD203B41FA5}">
                          <a16:colId xmlns:a16="http://schemas.microsoft.com/office/drawing/2014/main" xmlns="" val="2402500888"/>
                        </a:ext>
                      </a:extLst>
                    </a:gridCol>
                    <a:gridCol w="1325911">
                      <a:extLst>
                        <a:ext uri="{9D8B030D-6E8A-4147-A177-3AD203B41FA5}">
                          <a16:colId xmlns:a16="http://schemas.microsoft.com/office/drawing/2014/main" xmlns="" val="1374365884"/>
                        </a:ext>
                      </a:extLst>
                    </a:gridCol>
                    <a:gridCol w="1323832">
                      <a:extLst>
                        <a:ext uri="{9D8B030D-6E8A-4147-A177-3AD203B41FA5}">
                          <a16:colId xmlns:a16="http://schemas.microsoft.com/office/drawing/2014/main" xmlns="" val="2903000688"/>
                        </a:ext>
                      </a:extLst>
                    </a:gridCol>
                  </a:tblGrid>
                  <a:tr h="385553">
                    <a:tc row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s-EC" sz="2600" b="1" u="none" strike="noStrike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Propiedades</a:t>
                          </a:r>
                          <a:endParaRPr lang="es-EC" sz="2600" b="1" i="0" u="none" strike="noStrike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s-EC" sz="2600" b="1" u="none" strike="noStrike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Unidad</a:t>
                          </a:r>
                          <a:endParaRPr lang="es-EC" sz="2600" b="1" i="0" u="none" strike="noStrike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s-EC" sz="2600" b="1" u="none" strike="noStrike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Agregados</a:t>
                          </a:r>
                          <a:endParaRPr lang="es-EC" sz="2600" b="1" i="0" u="none" strike="noStrike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EC" sz="2600" b="1" i="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1499480950"/>
                      </a:ext>
                    </a:extLst>
                  </a:tr>
                  <a:tr h="385553">
                    <a:tc vMerge="1">
                      <a:txBody>
                        <a:bodyPr/>
                        <a:lstStyle/>
                        <a:p>
                          <a:pPr algn="l" fontAlgn="b"/>
                          <a:endParaRPr lang="es-EC" sz="2600" b="1" i="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vMerge="1">
                      <a:txBody>
                        <a:bodyPr/>
                        <a:lstStyle/>
                        <a:p>
                          <a:pPr algn="l" fontAlgn="b"/>
                          <a:endParaRPr lang="es-EC" sz="2600" b="1" i="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EC" sz="2600" b="1" u="none" strike="noStrike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Grueso</a:t>
                          </a:r>
                          <a:endParaRPr lang="es-EC" sz="2600" b="1" i="0" u="none" strike="noStrike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EC" sz="2600" b="1" u="none" strike="noStrike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Fino</a:t>
                          </a:r>
                          <a:endParaRPr lang="es-EC" sz="2600" b="1" i="0" u="none" strike="noStrike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188467059"/>
                      </a:ext>
                    </a:extLst>
                  </a:tr>
                  <a:tr h="762055">
                    <a:tc>
                      <a:txBody>
                        <a:bodyPr/>
                        <a:lstStyle/>
                        <a:p>
                          <a:pPr marL="96838" indent="-96838" algn="l" fontAlgn="ctr">
                            <a:tabLst>
                              <a:tab pos="0" algn="l"/>
                            </a:tabLst>
                          </a:pPr>
                          <a:r>
                            <a:rPr lang="es-EC" sz="2400" u="none" strike="noStrike" dirty="0">
                              <a:effectLst/>
                            </a:rPr>
                            <a:t> </a:t>
                          </a:r>
                          <a:r>
                            <a:rPr lang="es-EC" sz="2400" u="none" strike="noStrike" dirty="0" smtClean="0">
                              <a:effectLst/>
                            </a:rPr>
                            <a:t>Peso específico </a:t>
                          </a:r>
                          <a:r>
                            <a:rPr lang="es-EC" sz="2400" u="none" strike="noStrike" dirty="0">
                              <a:effectLst/>
                            </a:rPr>
                            <a:t>del material impermeable de las </a:t>
                          </a:r>
                          <a:r>
                            <a:rPr lang="es-EC" sz="2400" u="none" strike="noStrike" dirty="0" smtClean="0">
                              <a:effectLst/>
                            </a:rPr>
                            <a:t>partículas</a:t>
                          </a:r>
                          <a:endParaRPr lang="es-EC" sz="2400" b="1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s-EC" sz="2000" b="0" i="1" u="none" strike="noStrike" smtClean="0">
                                        <a:effectLst/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s-EC" sz="2000" b="0" i="0" u="none" strike="noStrike" smtClean="0">
                                        <a:effectLst/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Kg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EC" sz="2000" b="0" i="1" u="none" strike="noStrike" smtClean="0">
                                            <a:effectLst/>
                                            <a:latin typeface="Cambria Math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EC" sz="2000" b="0" i="0" u="none" strike="noStrike" smtClean="0">
                                            <a:effectLst/>
                                            <a:latin typeface="Cambria Math"/>
                                            <a:cs typeface="Times New Roman" panose="02020603050405020304" pitchFamily="18" charset="0"/>
                                          </a:rPr>
                                          <m:t>m</m:t>
                                        </m:r>
                                      </m:e>
                                      <m:sup>
                                        <m:r>
                                          <a:rPr lang="es-EC" sz="2000" b="0" i="0" u="none" strike="noStrike" smtClean="0">
                                            <a:effectLst/>
                                            <a:latin typeface="Cambria Math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s-EC" sz="20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u="none" strike="noStrike" dirty="0">
                              <a:effectLst/>
                            </a:rPr>
                            <a:t>2170,62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u="none" strike="noStrike" dirty="0">
                              <a:effectLst/>
                            </a:rPr>
                            <a:t>2602,30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5055498"/>
                      </a:ext>
                    </a:extLst>
                  </a:tr>
                  <a:tr h="762055">
                    <a:tc>
                      <a:txBody>
                        <a:bodyPr/>
                        <a:lstStyle/>
                        <a:p>
                          <a:pPr marL="96838" indent="-96838" algn="l" fontAlgn="ctr"/>
                          <a:r>
                            <a:rPr lang="es-EC" sz="2400" u="none" strike="noStrike" dirty="0">
                              <a:effectLst/>
                            </a:rPr>
                            <a:t> Peso específico de las partículas saturadas con superficie seca</a:t>
                          </a:r>
                          <a:endParaRPr lang="es-EC" sz="2400" b="1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s-EC" sz="2000" b="0" i="1" u="none" strike="noStrike" smtClean="0">
                                        <a:effectLst/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s-EC" sz="2000" b="0" i="0" u="none" strike="noStrike" smtClean="0">
                                        <a:effectLst/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Kg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EC" sz="2000" b="0" i="1" u="none" strike="noStrike" smtClean="0">
                                            <a:effectLst/>
                                            <a:latin typeface="Cambria Math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EC" sz="2000" b="0" i="0" u="none" strike="noStrike" smtClean="0">
                                            <a:effectLst/>
                                            <a:latin typeface="Cambria Math"/>
                                            <a:cs typeface="Times New Roman" panose="02020603050405020304" pitchFamily="18" charset="0"/>
                                          </a:rPr>
                                          <m:t>m</m:t>
                                        </m:r>
                                      </m:e>
                                      <m:sup>
                                        <m:r>
                                          <a:rPr lang="es-EC" sz="2000" b="0" i="0" u="none" strike="noStrike" smtClean="0">
                                            <a:effectLst/>
                                            <a:latin typeface="Cambria Math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s-EC" sz="2000" b="1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u="none" strike="noStrike" dirty="0">
                              <a:effectLst/>
                            </a:rPr>
                            <a:t>1835,06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u="none" strike="noStrike" dirty="0">
                              <a:effectLst/>
                            </a:rPr>
                            <a:t>2469,90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22250383"/>
                      </a:ext>
                    </a:extLst>
                  </a:tr>
                  <a:tr h="385553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s-EC" sz="2400" u="none" strike="noStrike" dirty="0">
                              <a:effectLst/>
                            </a:rPr>
                            <a:t> Peso específico de las partículas secas</a:t>
                          </a:r>
                          <a:endParaRPr lang="es-EC" sz="2400" b="1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s-EC" sz="2000" b="0" i="1" u="none" strike="noStrike" smtClean="0">
                                        <a:effectLst/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s-EC" sz="2000" b="0" i="0" u="none" strike="noStrike" smtClean="0">
                                        <a:effectLst/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Kg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EC" sz="2000" b="0" i="1" u="none" strike="noStrike" smtClean="0">
                                            <a:effectLst/>
                                            <a:latin typeface="Cambria Math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EC" sz="2000" b="0" i="0" u="none" strike="noStrike" smtClean="0">
                                            <a:effectLst/>
                                            <a:latin typeface="Cambria Math"/>
                                            <a:cs typeface="Times New Roman" panose="02020603050405020304" pitchFamily="18" charset="0"/>
                                          </a:rPr>
                                          <m:t>m</m:t>
                                        </m:r>
                                      </m:e>
                                      <m:sup>
                                        <m:r>
                                          <a:rPr lang="es-EC" sz="2000" b="0" i="0" u="none" strike="noStrike" smtClean="0">
                                            <a:effectLst/>
                                            <a:latin typeface="Cambria Math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s-EC" sz="2000" b="1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u="none" strike="noStrike" dirty="0">
                              <a:effectLst/>
                            </a:rPr>
                            <a:t>1549,31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u="none" strike="noStrike" dirty="0">
                              <a:effectLst/>
                            </a:rPr>
                            <a:t>2387,50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277122395"/>
                      </a:ext>
                    </a:extLst>
                  </a:tr>
                  <a:tr h="385553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s-EC" sz="2400" b="0" u="none" strike="noStrike" dirty="0">
                              <a:effectLst/>
                            </a:rPr>
                            <a:t> Absorción de agua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2000" b="0" u="none" strike="noStrike" dirty="0">
                              <a:effectLst/>
                              <a:latin typeface="+mn-lt"/>
                            </a:rPr>
                            <a:t>%</a:t>
                          </a:r>
                          <a:endParaRPr lang="es-EC" sz="20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b="0" u="none" strike="noStrike" dirty="0">
                              <a:effectLst/>
                            </a:rPr>
                            <a:t>18,44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b="0" u="none" strike="noStrike" dirty="0">
                              <a:effectLst/>
                            </a:rPr>
                            <a:t>3,45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137324739"/>
                      </a:ext>
                    </a:extLst>
                  </a:tr>
                  <a:tr h="385553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s-EC" sz="2400" b="0" u="none" strike="noStrike" dirty="0">
                              <a:effectLst/>
                            </a:rPr>
                            <a:t> Módulo de finura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2000" b="0" u="none" strike="noStrike" dirty="0">
                              <a:effectLst/>
                              <a:latin typeface="+mn-lt"/>
                            </a:rPr>
                            <a:t> </a:t>
                          </a:r>
                          <a:endParaRPr lang="es-EC" sz="20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s-EC" sz="2400" b="0" u="none" strike="noStrike" dirty="0">
                              <a:effectLst/>
                            </a:rPr>
                            <a:t> 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b="0" u="none" strike="noStrike" dirty="0">
                              <a:effectLst/>
                            </a:rPr>
                            <a:t>2,68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932113517"/>
                      </a:ext>
                    </a:extLst>
                  </a:tr>
                  <a:tr h="385553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s-EC" sz="2400" b="0" u="none" strike="noStrike" dirty="0">
                              <a:effectLst/>
                            </a:rPr>
                            <a:t> Humedad natural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2000" b="0" u="none" strike="noStrike" dirty="0">
                              <a:effectLst/>
                              <a:latin typeface="+mn-lt"/>
                            </a:rPr>
                            <a:t>%</a:t>
                          </a:r>
                          <a:endParaRPr lang="es-EC" sz="20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s-EC" sz="2400" b="0" u="none" strike="noStrike" dirty="0">
                              <a:effectLst/>
                            </a:rPr>
                            <a:t>18,88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b="0" u="none" strike="noStrike" dirty="0">
                              <a:effectLst/>
                            </a:rPr>
                            <a:t>14,03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620725152"/>
                      </a:ext>
                    </a:extLst>
                  </a:tr>
                  <a:tr h="385553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EC" sz="2400" b="0" u="none" strike="noStrike" dirty="0">
                              <a:effectLst/>
                            </a:rPr>
                            <a:t> Tamaño máximo nominal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EC" sz="2000" b="0" u="none" strike="noStrike" dirty="0" err="1">
                              <a:effectLst/>
                              <a:latin typeface="+mn-lt"/>
                            </a:rPr>
                            <a:t>Pulg</a:t>
                          </a:r>
                          <a:r>
                            <a:rPr lang="es-EC" sz="2000" b="0" u="none" strike="noStrike" dirty="0">
                              <a:effectLst/>
                              <a:latin typeface="+mn-lt"/>
                            </a:rPr>
                            <a:t>.</a:t>
                          </a:r>
                          <a:endParaRPr lang="es-EC" sz="20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b="0" u="none" strike="noStrike" dirty="0">
                              <a:effectLst/>
                            </a:rPr>
                            <a:t>1/2"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b="0" u="none" strike="noStrike" dirty="0">
                              <a:effectLst/>
                            </a:rPr>
                            <a:t> </a:t>
                          </a:r>
                          <a:endParaRPr lang="es-EC" sz="24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116462119"/>
                      </a:ext>
                    </a:extLst>
                  </a:tr>
                  <a:tr h="385553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s-EC" sz="2400" u="none" strike="noStrike" dirty="0">
                              <a:effectLst/>
                            </a:rPr>
                            <a:t> Peso </a:t>
                          </a:r>
                          <a:r>
                            <a:rPr lang="es-EC" sz="2400" u="none" strike="noStrike" dirty="0" smtClean="0">
                              <a:effectLst/>
                            </a:rPr>
                            <a:t>volumétrico </a:t>
                          </a:r>
                          <a:r>
                            <a:rPr lang="es-EC" sz="2400" u="none" strike="noStrike" dirty="0">
                              <a:effectLst/>
                            </a:rPr>
                            <a:t>Suelto</a:t>
                          </a:r>
                          <a:endParaRPr lang="es-EC" sz="2400" b="1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s-EC" sz="2000" b="0" i="1" u="none" strike="noStrike" smtClean="0">
                                        <a:effectLst/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s-EC" sz="2000" b="0" i="0" u="none" strike="noStrike" smtClean="0">
                                        <a:effectLst/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Kg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EC" sz="2000" b="0" i="1" u="none" strike="noStrike" smtClean="0">
                                            <a:effectLst/>
                                            <a:latin typeface="Cambria Math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EC" sz="2000" b="0" i="0" u="none" strike="noStrike" smtClean="0">
                                            <a:effectLst/>
                                            <a:latin typeface="Cambria Math"/>
                                            <a:cs typeface="Times New Roman" panose="02020603050405020304" pitchFamily="18" charset="0"/>
                                          </a:rPr>
                                          <m:t>m</m:t>
                                        </m:r>
                                      </m:e>
                                      <m:sup>
                                        <m:r>
                                          <a:rPr lang="es-EC" sz="2000" b="0" i="0" u="none" strike="noStrike" smtClean="0">
                                            <a:effectLst/>
                                            <a:latin typeface="Cambria Math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s-EC" sz="2000" b="1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s-EC" sz="2400" u="none" strike="noStrike" dirty="0">
                              <a:effectLst/>
                            </a:rPr>
                            <a:t>777,74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s-EC" sz="2400" u="none" strike="noStrike" dirty="0">
                              <a:effectLst/>
                            </a:rPr>
                            <a:t>1324,06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929678141"/>
                      </a:ext>
                    </a:extLst>
                  </a:tr>
                  <a:tr h="385553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s-EC" sz="2400" u="none" strike="noStrike" dirty="0">
                              <a:effectLst/>
                            </a:rPr>
                            <a:t> Peso </a:t>
                          </a:r>
                          <a:r>
                            <a:rPr lang="es-EC" sz="2400" u="none" strike="noStrike" dirty="0" smtClean="0">
                              <a:effectLst/>
                            </a:rPr>
                            <a:t>volumétrico Compacto</a:t>
                          </a:r>
                          <a:endParaRPr lang="es-EC" sz="2400" b="1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s-EC" sz="2000" b="0" i="1" u="none" strike="noStrike" smtClean="0">
                                        <a:effectLst/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s-EC" sz="2000" b="0" i="0" u="none" strike="noStrike" smtClean="0">
                                        <a:effectLst/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Kg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EC" sz="2000" b="0" i="1" u="none" strike="noStrike" smtClean="0">
                                            <a:effectLst/>
                                            <a:latin typeface="Cambria Math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EC" sz="2000" b="0" i="0" u="none" strike="noStrike" smtClean="0">
                                            <a:effectLst/>
                                            <a:latin typeface="Cambria Math"/>
                                            <a:cs typeface="Times New Roman" panose="02020603050405020304" pitchFamily="18" charset="0"/>
                                          </a:rPr>
                                          <m:t>m</m:t>
                                        </m:r>
                                      </m:e>
                                      <m:sup>
                                        <m:r>
                                          <a:rPr lang="es-EC" sz="2000" b="0" i="0" u="none" strike="noStrike" smtClean="0">
                                            <a:effectLst/>
                                            <a:latin typeface="Cambria Math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s-EC" sz="2000" b="1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s-EC" sz="2400" u="none" strike="noStrike" dirty="0">
                              <a:effectLst/>
                            </a:rPr>
                            <a:t>860,00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s-EC" sz="2400" u="none" strike="noStrike" dirty="0">
                              <a:effectLst/>
                            </a:rPr>
                            <a:t>1570,88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249607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a 2">
                <a:extLst>
                  <a:ext uri="{FF2B5EF4-FFF2-40B4-BE49-F238E27FC236}">
                    <a16:creationId xmlns:a16="http://schemas.microsoft.com/office/drawing/2014/main" xmlns="" id="{626A3A73-C91A-481F-9B2B-941DE78CE8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8198863"/>
                  </p:ext>
                </p:extLst>
              </p:nvPr>
            </p:nvGraphicFramePr>
            <p:xfrm>
              <a:off x="1537790" y="1602514"/>
              <a:ext cx="9407714" cy="5034511"/>
            </p:xfrm>
            <a:graphic>
              <a:graphicData uri="http://schemas.openxmlformats.org/drawingml/2006/table">
                <a:tbl>
                  <a:tblPr>
                    <a:tableStyleId>{0505E3EF-67EA-436B-97B2-0124C06EBD24}</a:tableStyleId>
                  </a:tblPr>
                  <a:tblGrid>
                    <a:gridCol w="5559032">
                      <a:extLst>
                        <a:ext uri="{9D8B030D-6E8A-4147-A177-3AD203B41FA5}">
                          <a16:colId xmlns:a16="http://schemas.microsoft.com/office/drawing/2014/main" xmlns="" val="888795517"/>
                        </a:ext>
                      </a:extLst>
                    </a:gridCol>
                    <a:gridCol w="1198939">
                      <a:extLst>
                        <a:ext uri="{9D8B030D-6E8A-4147-A177-3AD203B41FA5}">
                          <a16:colId xmlns:a16="http://schemas.microsoft.com/office/drawing/2014/main" xmlns="" val="2402500888"/>
                        </a:ext>
                      </a:extLst>
                    </a:gridCol>
                    <a:gridCol w="1325911">
                      <a:extLst>
                        <a:ext uri="{9D8B030D-6E8A-4147-A177-3AD203B41FA5}">
                          <a16:colId xmlns:a16="http://schemas.microsoft.com/office/drawing/2014/main" xmlns="" val="1374365884"/>
                        </a:ext>
                      </a:extLst>
                    </a:gridCol>
                    <a:gridCol w="1323832">
                      <a:extLst>
                        <a:ext uri="{9D8B030D-6E8A-4147-A177-3AD203B41FA5}">
                          <a16:colId xmlns:a16="http://schemas.microsoft.com/office/drawing/2014/main" xmlns="" val="2903000688"/>
                        </a:ext>
                      </a:extLst>
                    </a:gridCol>
                  </a:tblGrid>
                  <a:tr h="405765">
                    <a:tc row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s-EC" sz="2600" b="1" u="none" strike="noStrike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Propiedades</a:t>
                          </a:r>
                          <a:endParaRPr lang="es-EC" sz="2600" b="1" i="0" u="none" strike="noStrike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s-EC" sz="2600" b="1" u="none" strike="noStrike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Unidad</a:t>
                          </a:r>
                          <a:endParaRPr lang="es-EC" sz="2600" b="1" i="0" u="none" strike="noStrike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s-EC" sz="2600" b="1" u="none" strike="noStrike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Agregados</a:t>
                          </a:r>
                          <a:endParaRPr lang="es-EC" sz="2600" b="1" i="0" u="none" strike="noStrike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s-EC" sz="2600" b="1" i="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1499480950"/>
                      </a:ext>
                    </a:extLst>
                  </a:tr>
                  <a:tr h="405765">
                    <a:tc vMerge="1">
                      <a:txBody>
                        <a:bodyPr/>
                        <a:lstStyle/>
                        <a:p>
                          <a:pPr algn="l" fontAlgn="b"/>
                          <a:endParaRPr lang="es-EC" sz="2600" b="1" i="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vMerge="1">
                      <a:txBody>
                        <a:bodyPr/>
                        <a:lstStyle/>
                        <a:p>
                          <a:pPr algn="l" fontAlgn="b"/>
                          <a:endParaRPr lang="es-EC" sz="2600" b="1" i="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EC" sz="2600" b="1" u="none" strike="noStrike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Grueso</a:t>
                          </a:r>
                          <a:endParaRPr lang="es-EC" sz="2600" b="1" i="0" u="none" strike="noStrike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EC" sz="2600" b="1" u="none" strike="noStrike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Fino</a:t>
                          </a:r>
                          <a:endParaRPr lang="es-EC" sz="2600" b="1" i="0" u="none" strike="noStrike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188467059"/>
                      </a:ext>
                    </a:extLst>
                  </a:tr>
                  <a:tr h="762055">
                    <a:tc>
                      <a:txBody>
                        <a:bodyPr/>
                        <a:lstStyle/>
                        <a:p>
                          <a:pPr marL="96838" indent="-96838" algn="l" fontAlgn="ctr">
                            <a:tabLst>
                              <a:tab pos="0" algn="l"/>
                            </a:tabLst>
                          </a:pPr>
                          <a:r>
                            <a:rPr lang="es-EC" sz="2400" u="none" strike="noStrike" dirty="0">
                              <a:effectLst/>
                            </a:rPr>
                            <a:t> </a:t>
                          </a:r>
                          <a:r>
                            <a:rPr lang="es-EC" sz="2400" u="none" strike="noStrike" dirty="0" smtClean="0">
                              <a:effectLst/>
                            </a:rPr>
                            <a:t>Peso específico </a:t>
                          </a:r>
                          <a:r>
                            <a:rPr lang="es-EC" sz="2400" u="none" strike="noStrike" dirty="0">
                              <a:effectLst/>
                            </a:rPr>
                            <a:t>del material impermeable de las </a:t>
                          </a:r>
                          <a:r>
                            <a:rPr lang="es-EC" sz="2400" u="none" strike="noStrike" dirty="0" smtClean="0">
                              <a:effectLst/>
                            </a:rPr>
                            <a:t>partículas</a:t>
                          </a:r>
                          <a:endParaRPr lang="es-EC" sz="2400" b="1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63452" t="-117600" r="-221827" b="-5528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u="none" strike="noStrike" dirty="0">
                              <a:effectLst/>
                            </a:rPr>
                            <a:t>2170,62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u="none" strike="noStrike" dirty="0">
                              <a:effectLst/>
                            </a:rPr>
                            <a:t>2602,30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5055498"/>
                      </a:ext>
                    </a:extLst>
                  </a:tr>
                  <a:tr h="762055">
                    <a:tc>
                      <a:txBody>
                        <a:bodyPr/>
                        <a:lstStyle/>
                        <a:p>
                          <a:pPr marL="96838" indent="-96838" algn="l" fontAlgn="ctr"/>
                          <a:r>
                            <a:rPr lang="es-EC" sz="2400" u="none" strike="noStrike" dirty="0">
                              <a:effectLst/>
                            </a:rPr>
                            <a:t> Peso específico de las partículas saturadas con superficie seca</a:t>
                          </a:r>
                          <a:endParaRPr lang="es-EC" sz="2400" b="1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63452" t="-215873" r="-221827" b="-4484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u="none" strike="noStrike" dirty="0">
                              <a:effectLst/>
                            </a:rPr>
                            <a:t>1835,06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u="none" strike="noStrike" dirty="0">
                              <a:effectLst/>
                            </a:rPr>
                            <a:t>2469,90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22250383"/>
                      </a:ext>
                    </a:extLst>
                  </a:tr>
                  <a:tr h="385553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s-EC" sz="2400" u="none" strike="noStrike" dirty="0">
                              <a:effectLst/>
                            </a:rPr>
                            <a:t> Peso específico de las partículas secas</a:t>
                          </a:r>
                          <a:endParaRPr lang="es-EC" sz="2400" b="1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63452" t="-631746" r="-221827" b="-7968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u="none" strike="noStrike" dirty="0">
                              <a:effectLst/>
                            </a:rPr>
                            <a:t>1549,31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u="none" strike="noStrike" dirty="0">
                              <a:effectLst/>
                            </a:rPr>
                            <a:t>2387,50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277122395"/>
                      </a:ext>
                    </a:extLst>
                  </a:tr>
                  <a:tr h="385553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s-EC" sz="2400" b="0" u="none" strike="noStrike" dirty="0">
                              <a:effectLst/>
                            </a:rPr>
                            <a:t> Absorción de agua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2000" b="0" u="none" strike="noStrike" dirty="0">
                              <a:effectLst/>
                              <a:latin typeface="+mn-lt"/>
                            </a:rPr>
                            <a:t>%</a:t>
                          </a:r>
                          <a:endParaRPr lang="es-EC" sz="20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b="0" u="none" strike="noStrike" dirty="0">
                              <a:effectLst/>
                            </a:rPr>
                            <a:t>18,44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b="0" u="none" strike="noStrike" dirty="0">
                              <a:effectLst/>
                            </a:rPr>
                            <a:t>3,45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137324739"/>
                      </a:ext>
                    </a:extLst>
                  </a:tr>
                  <a:tr h="385553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s-EC" sz="2400" b="0" u="none" strike="noStrike" dirty="0">
                              <a:effectLst/>
                            </a:rPr>
                            <a:t> Módulo de finura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2000" b="0" u="none" strike="noStrike" dirty="0">
                              <a:effectLst/>
                              <a:latin typeface="+mn-lt"/>
                            </a:rPr>
                            <a:t> </a:t>
                          </a:r>
                          <a:endParaRPr lang="es-EC" sz="20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s-EC" sz="2400" b="0" u="none" strike="noStrike" dirty="0">
                              <a:effectLst/>
                            </a:rPr>
                            <a:t> 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b="0" u="none" strike="noStrike" dirty="0">
                              <a:effectLst/>
                            </a:rPr>
                            <a:t>2,68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932113517"/>
                      </a:ext>
                    </a:extLst>
                  </a:tr>
                  <a:tr h="385553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s-EC" sz="2400" b="0" u="none" strike="noStrike" dirty="0">
                              <a:effectLst/>
                            </a:rPr>
                            <a:t> Humedad natural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EC" sz="2000" b="0" u="none" strike="noStrike" dirty="0">
                              <a:effectLst/>
                              <a:latin typeface="+mn-lt"/>
                            </a:rPr>
                            <a:t>%</a:t>
                          </a:r>
                          <a:endParaRPr lang="es-EC" sz="20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s-EC" sz="2400" b="0" u="none" strike="noStrike" dirty="0">
                              <a:effectLst/>
                            </a:rPr>
                            <a:t>18,88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b="0" u="none" strike="noStrike" dirty="0">
                              <a:effectLst/>
                            </a:rPr>
                            <a:t>14,03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620725152"/>
                      </a:ext>
                    </a:extLst>
                  </a:tr>
                  <a:tr h="385553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EC" sz="2400" b="0" u="none" strike="noStrike" dirty="0">
                              <a:effectLst/>
                            </a:rPr>
                            <a:t> Tamaño máximo nominal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EC" sz="2000" b="0" u="none" strike="noStrike" dirty="0" err="1">
                              <a:effectLst/>
                              <a:latin typeface="+mn-lt"/>
                            </a:rPr>
                            <a:t>Pulg</a:t>
                          </a:r>
                          <a:r>
                            <a:rPr lang="es-EC" sz="2000" b="0" u="none" strike="noStrike" dirty="0">
                              <a:effectLst/>
                              <a:latin typeface="+mn-lt"/>
                            </a:rPr>
                            <a:t>.</a:t>
                          </a:r>
                          <a:endParaRPr lang="es-EC" sz="20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b="0" u="none" strike="noStrike" dirty="0">
                              <a:effectLst/>
                            </a:rPr>
                            <a:t>1/2"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r>
                            <a:rPr lang="es-EC" sz="2400" b="0" u="none" strike="noStrike" dirty="0">
                              <a:effectLst/>
                            </a:rPr>
                            <a:t> </a:t>
                          </a:r>
                          <a:endParaRPr lang="es-EC" sz="24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116462119"/>
                      </a:ext>
                    </a:extLst>
                  </a:tr>
                  <a:tr h="385553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s-EC" sz="2400" u="none" strike="noStrike" dirty="0">
                              <a:effectLst/>
                            </a:rPr>
                            <a:t> Peso </a:t>
                          </a:r>
                          <a:r>
                            <a:rPr lang="es-EC" sz="2400" u="none" strike="noStrike" dirty="0" smtClean="0">
                              <a:effectLst/>
                            </a:rPr>
                            <a:t>volumétrico </a:t>
                          </a:r>
                          <a:r>
                            <a:rPr lang="es-EC" sz="2400" u="none" strike="noStrike" dirty="0">
                              <a:effectLst/>
                            </a:rPr>
                            <a:t>Suelto</a:t>
                          </a:r>
                          <a:endParaRPr lang="es-EC" sz="2400" b="1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63452" t="-1115625" r="-221827" b="-289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s-EC" sz="2400" u="none" strike="noStrike" dirty="0">
                              <a:effectLst/>
                            </a:rPr>
                            <a:t>777,74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s-EC" sz="2400" u="none" strike="noStrike" dirty="0">
                              <a:effectLst/>
                            </a:rPr>
                            <a:t>1324,06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929678141"/>
                      </a:ext>
                    </a:extLst>
                  </a:tr>
                  <a:tr h="385553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s-EC" sz="2400" u="none" strike="noStrike" dirty="0">
                              <a:effectLst/>
                            </a:rPr>
                            <a:t> Peso </a:t>
                          </a:r>
                          <a:r>
                            <a:rPr lang="es-EC" sz="2400" u="none" strike="noStrike" dirty="0" smtClean="0">
                              <a:effectLst/>
                            </a:rPr>
                            <a:t>volumétrico Compacto</a:t>
                          </a:r>
                          <a:endParaRPr lang="es-EC" sz="2400" b="1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63452" t="-1234921" r="-221827" b="-193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s-EC" sz="2400" u="none" strike="noStrike" dirty="0">
                              <a:effectLst/>
                            </a:rPr>
                            <a:t>860,00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s-EC" sz="2400" u="none" strike="noStrike" dirty="0">
                              <a:effectLst/>
                            </a:rPr>
                            <a:t>1570,88</a:t>
                          </a:r>
                          <a:endParaRPr lang="es-EC" sz="2400" b="0" i="0" u="none" strike="noStrike" dirty="0">
                            <a:effectLst/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2496074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09249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602838"/>
            <a:ext cx="5173579" cy="983422"/>
          </a:xfrm>
          <a:prstGeom prst="homePlate">
            <a:avLst/>
          </a:prstGeom>
          <a:solidFill>
            <a:schemeClr val="accent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dirty="0">
                <a:cs typeface="Times New Roman" panose="02020603050405020304" pitchFamily="18" charset="0"/>
              </a:rPr>
              <a:t>PROPIEDADES FÍSICAS Y </a:t>
            </a:r>
            <a:r>
              <a:rPr lang="es-EC" sz="3200" dirty="0" smtClean="0">
                <a:cs typeface="Times New Roman" panose="02020603050405020304" pitchFamily="18" charset="0"/>
              </a:rPr>
              <a:t>MECÁNICAS DE </a:t>
            </a:r>
            <a:r>
              <a:rPr lang="es-EC" sz="3200" b="1" dirty="0" smtClean="0">
                <a:cs typeface="Times New Roman" panose="02020603050405020304" pitchFamily="18" charset="0"/>
              </a:rPr>
              <a:t>PET</a:t>
            </a:r>
            <a:endParaRPr lang="es-EC" b="1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a 2">
                <a:extLst>
                  <a:ext uri="{FF2B5EF4-FFF2-40B4-BE49-F238E27FC236}">
                    <a16:creationId xmlns:a16="http://schemas.microsoft.com/office/drawing/2014/main" xmlns="" id="{626A3A73-C91A-481F-9B2B-941DE78CE8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9519225"/>
                  </p:ext>
                </p:extLst>
              </p:nvPr>
            </p:nvGraphicFramePr>
            <p:xfrm>
              <a:off x="1624084" y="2180480"/>
              <a:ext cx="9144000" cy="3988308"/>
            </p:xfrm>
            <a:graphic>
              <a:graphicData uri="http://schemas.openxmlformats.org/drawingml/2006/table">
                <a:tbl>
                  <a:tblPr>
                    <a:tableStyleId>{1E171933-4619-4E11-9A3F-F7608DF75F80}</a:tableStyleId>
                  </a:tblPr>
                  <a:tblGrid>
                    <a:gridCol w="3484493">
                      <a:extLst>
                        <a:ext uri="{9D8B030D-6E8A-4147-A177-3AD203B41FA5}">
                          <a16:colId xmlns:a16="http://schemas.microsoft.com/office/drawing/2014/main" xmlns="" val="888795517"/>
                        </a:ext>
                      </a:extLst>
                    </a:gridCol>
                    <a:gridCol w="1645212">
                      <a:extLst>
                        <a:ext uri="{9D8B030D-6E8A-4147-A177-3AD203B41FA5}">
                          <a16:colId xmlns:a16="http://schemas.microsoft.com/office/drawing/2014/main" xmlns="" val="2402500888"/>
                        </a:ext>
                      </a:extLst>
                    </a:gridCol>
                    <a:gridCol w="1592141">
                      <a:extLst>
                        <a:ext uri="{9D8B030D-6E8A-4147-A177-3AD203B41FA5}">
                          <a16:colId xmlns:a16="http://schemas.microsoft.com/office/drawing/2014/main" xmlns="" val="3649935868"/>
                        </a:ext>
                      </a:extLst>
                    </a:gridCol>
                    <a:gridCol w="2422154">
                      <a:extLst>
                        <a:ext uri="{9D8B030D-6E8A-4147-A177-3AD203B41FA5}">
                          <a16:colId xmlns:a16="http://schemas.microsoft.com/office/drawing/2014/main" xmlns="" val="2449459860"/>
                        </a:ext>
                      </a:extLst>
                    </a:gridCol>
                  </a:tblGrid>
                  <a:tr h="760927"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s-EC" sz="2800" b="1" u="none" strike="noStrike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Propiedades</a:t>
                          </a:r>
                          <a:endParaRPr lang="es-EC" sz="2800" b="1" u="none" strike="noStrike" kern="1200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s-EC" sz="2800" b="1" u="none" strike="noStrike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Unidad</a:t>
                          </a:r>
                          <a:endParaRPr lang="es-EC" sz="2800" b="1" u="none" strike="noStrike" kern="1200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s-EC" sz="2800" b="1" u="none" strike="noStrike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Cantidad</a:t>
                          </a:r>
                          <a:endParaRPr lang="es-EC" sz="2800" b="1" u="none" strike="noStrike" kern="1200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s-EC" sz="2800" b="1" u="none" strike="noStrike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Rango</a:t>
                          </a:r>
                          <a:endParaRPr lang="es-EC" sz="2800" b="1" u="none" strike="noStrike" kern="1200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499480950"/>
                      </a:ext>
                    </a:extLst>
                  </a:tr>
                  <a:tr h="564509">
                    <a:tc>
                      <a:txBody>
                        <a:bodyPr/>
                        <a:lstStyle/>
                        <a:p>
                          <a:pPr marL="0" indent="-96838" algn="l" defTabSz="914400" rtl="0" eaLnBrk="1" fontAlgn="b" latinLnBrk="0" hangingPunct="1">
                            <a:tabLst>
                              <a:tab pos="0" algn="l"/>
                            </a:tabLst>
                          </a:pPr>
                          <a:r>
                            <a:rPr lang="es-EC" sz="2400" u="none" strike="noStrike" kern="1200" dirty="0">
                              <a:effectLst/>
                            </a:rPr>
                            <a:t> Densidad del plástico PET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s-EC" sz="2000" i="1" u="none" strike="noStrike" smtClean="0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s-EC" sz="2000" u="none" strike="noStrike" smtClean="0">
                                        <a:effectLst/>
                                        <a:latin typeface="Cambria Math"/>
                                      </a:rPr>
                                      <m:t>Kg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EC" sz="2000" i="1" u="none" strike="noStrike" smtClean="0"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EC" sz="2000" u="none" strike="noStrike" smtClean="0">
                                            <a:effectLst/>
                                            <a:latin typeface="Cambria Math"/>
                                          </a:rPr>
                                          <m:t>m</m:t>
                                        </m:r>
                                      </m:e>
                                      <m:sup>
                                        <m:r>
                                          <a:rPr lang="es-EC" sz="2000" u="none" strike="noStrike" smtClean="0">
                                            <a:effectLst/>
                                            <a:latin typeface="Cambria Math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s-EC" sz="20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1298,41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min 1200,00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5055498"/>
                      </a:ext>
                    </a:extLst>
                  </a:tr>
                  <a:tr h="528800">
                    <a:tc>
                      <a:txBody>
                        <a:bodyPr/>
                        <a:lstStyle/>
                        <a:p>
                          <a:pPr marL="0" algn="l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 Absorción de agua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s-EC" sz="2000" u="none" strike="noStrike" kern="1200" dirty="0">
                              <a:effectLst/>
                            </a:rPr>
                            <a:t>%</a:t>
                          </a:r>
                          <a:endParaRPr lang="es-EC" sz="20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0,26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0,10 - 0,70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137324739"/>
                      </a:ext>
                    </a:extLst>
                  </a:tr>
                  <a:tr h="532268">
                    <a:tc>
                      <a:txBody>
                        <a:bodyPr/>
                        <a:lstStyle/>
                        <a:p>
                          <a:pPr marL="0" algn="l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 Módulo de finura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s-EC" sz="2000" u="none" strike="noStrike" kern="1200" dirty="0">
                              <a:effectLst/>
                            </a:rPr>
                            <a:t> </a:t>
                          </a:r>
                          <a:endParaRPr lang="es-EC" sz="20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3,10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2,30 - 3,10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932113517"/>
                      </a:ext>
                    </a:extLst>
                  </a:tr>
                  <a:tr h="455392">
                    <a:tc>
                      <a:txBody>
                        <a:bodyPr/>
                        <a:lstStyle/>
                        <a:p>
                          <a:pPr marL="0" algn="l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 Peso vol. Suelto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s-EC" sz="2000" i="1" u="none" strike="noStrike" smtClean="0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s-EC" sz="2000" u="none" strike="noStrike" smtClean="0">
                                        <a:effectLst/>
                                        <a:latin typeface="Cambria Math"/>
                                      </a:rPr>
                                      <m:t>Kg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EC" sz="2000" i="1" u="none" strike="noStrike" smtClean="0"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EC" sz="2000" u="none" strike="noStrike" smtClean="0">
                                            <a:effectLst/>
                                            <a:latin typeface="Cambria Math"/>
                                          </a:rPr>
                                          <m:t>m</m:t>
                                        </m:r>
                                      </m:e>
                                      <m:sup>
                                        <m:r>
                                          <a:rPr lang="es-EC" sz="2000" u="none" strike="noStrike" smtClean="0">
                                            <a:effectLst/>
                                            <a:latin typeface="Cambria Math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s-EC" sz="20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469,06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430,00 - 482,00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929678141"/>
                      </a:ext>
                    </a:extLst>
                  </a:tr>
                  <a:tr h="586854">
                    <a:tc>
                      <a:txBody>
                        <a:bodyPr/>
                        <a:lstStyle/>
                        <a:p>
                          <a:pPr marL="0" algn="l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 Resistencia a la tracción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s-EC" sz="2000" u="none" strike="noStrike" kern="1200" dirty="0">
                              <a:effectLst/>
                            </a:rPr>
                            <a:t>MPa</a:t>
                          </a:r>
                          <a:endParaRPr lang="es-EC" sz="20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119,02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 smtClean="0">
                              <a:effectLst/>
                            </a:rPr>
                            <a:t>108,00 ± 15,00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952927501"/>
                      </a:ext>
                    </a:extLst>
                  </a:tr>
                  <a:tr h="559558">
                    <a:tc>
                      <a:txBody>
                        <a:bodyPr/>
                        <a:lstStyle/>
                        <a:p>
                          <a:pPr marL="0" algn="l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 Módulo de elasticidad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s-EC" sz="2000" u="none" strike="noStrike" kern="1200" dirty="0">
                              <a:effectLst/>
                            </a:rPr>
                            <a:t>MPa</a:t>
                          </a:r>
                          <a:endParaRPr lang="es-EC" sz="20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2054,44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 smtClean="0">
                              <a:effectLst/>
                            </a:rPr>
                            <a:t>2000,00 - 4000,00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5941946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a 2">
                <a:extLst>
                  <a:ext uri="{FF2B5EF4-FFF2-40B4-BE49-F238E27FC236}">
                    <a16:creationId xmlns:a16="http://schemas.microsoft.com/office/drawing/2014/main" xmlns="" id="{626A3A73-C91A-481F-9B2B-941DE78CE8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9519225"/>
                  </p:ext>
                </p:extLst>
              </p:nvPr>
            </p:nvGraphicFramePr>
            <p:xfrm>
              <a:off x="1624084" y="2180480"/>
              <a:ext cx="9144000" cy="3988308"/>
            </p:xfrm>
            <a:graphic>
              <a:graphicData uri="http://schemas.openxmlformats.org/drawingml/2006/table">
                <a:tbl>
                  <a:tblPr>
                    <a:tableStyleId>{1E171933-4619-4E11-9A3F-F7608DF75F80}</a:tableStyleId>
                  </a:tblPr>
                  <a:tblGrid>
                    <a:gridCol w="3484493">
                      <a:extLst>
                        <a:ext uri="{9D8B030D-6E8A-4147-A177-3AD203B41FA5}">
                          <a16:colId xmlns:a16="http://schemas.microsoft.com/office/drawing/2014/main" xmlns="" val="888795517"/>
                        </a:ext>
                      </a:extLst>
                    </a:gridCol>
                    <a:gridCol w="1645212">
                      <a:extLst>
                        <a:ext uri="{9D8B030D-6E8A-4147-A177-3AD203B41FA5}">
                          <a16:colId xmlns:a16="http://schemas.microsoft.com/office/drawing/2014/main" xmlns="" val="2402500888"/>
                        </a:ext>
                      </a:extLst>
                    </a:gridCol>
                    <a:gridCol w="1592141">
                      <a:extLst>
                        <a:ext uri="{9D8B030D-6E8A-4147-A177-3AD203B41FA5}">
                          <a16:colId xmlns:a16="http://schemas.microsoft.com/office/drawing/2014/main" xmlns="" val="3649935868"/>
                        </a:ext>
                      </a:extLst>
                    </a:gridCol>
                    <a:gridCol w="2422154">
                      <a:extLst>
                        <a:ext uri="{9D8B030D-6E8A-4147-A177-3AD203B41FA5}">
                          <a16:colId xmlns:a16="http://schemas.microsoft.com/office/drawing/2014/main" xmlns="" val="2449459860"/>
                        </a:ext>
                      </a:extLst>
                    </a:gridCol>
                  </a:tblGrid>
                  <a:tr h="760927"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s-EC" sz="2800" b="1" u="none" strike="noStrike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Propiedades</a:t>
                          </a:r>
                          <a:endParaRPr lang="es-EC" sz="2800" b="1" u="none" strike="noStrike" kern="1200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s-EC" sz="2800" b="1" u="none" strike="noStrike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Unidad</a:t>
                          </a:r>
                          <a:endParaRPr lang="es-EC" sz="2800" b="1" u="none" strike="noStrike" kern="1200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s-EC" sz="2800" b="1" u="none" strike="noStrike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Cantidad</a:t>
                          </a:r>
                          <a:endParaRPr lang="es-EC" sz="2800" b="1" u="none" strike="noStrike" kern="1200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s-EC" sz="2800" b="1" u="none" strike="noStrike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Rango</a:t>
                          </a:r>
                          <a:endParaRPr lang="es-EC" sz="2800" b="1" u="none" strike="noStrike" kern="1200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499480950"/>
                      </a:ext>
                    </a:extLst>
                  </a:tr>
                  <a:tr h="564509">
                    <a:tc>
                      <a:txBody>
                        <a:bodyPr/>
                        <a:lstStyle/>
                        <a:p>
                          <a:pPr marL="0" indent="-96838" algn="l" defTabSz="914400" rtl="0" eaLnBrk="1" fontAlgn="b" latinLnBrk="0" hangingPunct="1">
                            <a:tabLst>
                              <a:tab pos="0" algn="l"/>
                            </a:tabLst>
                          </a:pPr>
                          <a:r>
                            <a:rPr lang="es-EC" sz="2400" u="none" strike="noStrike" kern="1200" dirty="0">
                              <a:effectLst/>
                            </a:rPr>
                            <a:t> Densidad del plástico PET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12222" t="-135484" r="-244815" b="-502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1298,41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min 1200,00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5055498"/>
                      </a:ext>
                    </a:extLst>
                  </a:tr>
                  <a:tr h="528800">
                    <a:tc>
                      <a:txBody>
                        <a:bodyPr/>
                        <a:lstStyle/>
                        <a:p>
                          <a:pPr marL="0" algn="l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 Absorción de agua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s-EC" sz="2000" u="none" strike="noStrike" kern="1200" dirty="0">
                              <a:effectLst/>
                            </a:rPr>
                            <a:t>%</a:t>
                          </a:r>
                          <a:endParaRPr lang="es-EC" sz="20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0,26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0,10 - 0,70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137324739"/>
                      </a:ext>
                    </a:extLst>
                  </a:tr>
                  <a:tr h="532268">
                    <a:tc>
                      <a:txBody>
                        <a:bodyPr/>
                        <a:lstStyle/>
                        <a:p>
                          <a:pPr marL="0" algn="l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 Módulo de finura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s-EC" sz="2000" u="none" strike="noStrike" kern="1200" dirty="0">
                              <a:effectLst/>
                            </a:rPr>
                            <a:t> </a:t>
                          </a:r>
                          <a:endParaRPr lang="es-EC" sz="20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3,10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2,30 - 3,10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932113517"/>
                      </a:ext>
                    </a:extLst>
                  </a:tr>
                  <a:tr h="455392">
                    <a:tc>
                      <a:txBody>
                        <a:bodyPr/>
                        <a:lstStyle/>
                        <a:p>
                          <a:pPr marL="0" algn="l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 Peso vol. Suelto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12222" t="-524000" r="-244815" b="-29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469,06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430,00 - 482,00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929678141"/>
                      </a:ext>
                    </a:extLst>
                  </a:tr>
                  <a:tr h="586854">
                    <a:tc>
                      <a:txBody>
                        <a:bodyPr/>
                        <a:lstStyle/>
                        <a:p>
                          <a:pPr marL="0" algn="l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 Resistencia a la tracción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s-EC" sz="2000" u="none" strike="noStrike" kern="1200" dirty="0">
                              <a:effectLst/>
                            </a:rPr>
                            <a:t>MPa</a:t>
                          </a:r>
                          <a:endParaRPr lang="es-EC" sz="20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119,02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 smtClean="0">
                              <a:effectLst/>
                            </a:rPr>
                            <a:t>108,00 ± 15,00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952927501"/>
                      </a:ext>
                    </a:extLst>
                  </a:tr>
                  <a:tr h="559558">
                    <a:tc>
                      <a:txBody>
                        <a:bodyPr/>
                        <a:lstStyle/>
                        <a:p>
                          <a:pPr marL="0" algn="l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 Módulo de elasticidad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s-EC" sz="2000" u="none" strike="noStrike" kern="1200" dirty="0">
                              <a:effectLst/>
                            </a:rPr>
                            <a:t>MPa</a:t>
                          </a:r>
                          <a:endParaRPr lang="es-EC" sz="20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>
                              <a:effectLst/>
                            </a:rPr>
                            <a:t>2054,44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r" defTabSz="914400" rtl="0" eaLnBrk="1" fontAlgn="b" latinLnBrk="0" hangingPunct="1"/>
                          <a:r>
                            <a:rPr lang="es-EC" sz="2400" u="none" strike="noStrike" kern="1200" dirty="0" smtClean="0">
                              <a:effectLst/>
                            </a:rPr>
                            <a:t>2000,00 - 4000,00</a:t>
                          </a:r>
                          <a:endParaRPr lang="es-EC" sz="2400" u="none" strike="noStrike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b">
                        <a:lnL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59419461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06801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83096" y="338621"/>
            <a:ext cx="11171582" cy="6270726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526291"/>
            <a:ext cx="5486400" cy="897973"/>
          </a:xfrm>
          <a:prstGeom prst="homePlate">
            <a:avLst/>
          </a:prstGeom>
          <a:solidFill>
            <a:srgbClr val="A5002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+mj-lt"/>
                <a:cs typeface="Times New Roman" panose="02020603050405020304" pitchFamily="18" charset="0"/>
              </a:rPr>
              <a:t>CONSISTENCIA Y TRABAJABILIDAD</a:t>
            </a:r>
            <a:endParaRPr lang="es-EC" sz="1600" b="1" dirty="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4CD2392F-9CA5-4FB1-9816-9763DFBA06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795044"/>
              </p:ext>
            </p:extLst>
          </p:nvPr>
        </p:nvGraphicFramePr>
        <p:xfrm>
          <a:off x="739588" y="1596774"/>
          <a:ext cx="4742134" cy="412280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839839">
                  <a:extLst>
                    <a:ext uri="{9D8B030D-6E8A-4147-A177-3AD203B41FA5}">
                      <a16:colId xmlns:a16="http://schemas.microsoft.com/office/drawing/2014/main" xmlns="" val="319730626"/>
                    </a:ext>
                  </a:extLst>
                </a:gridCol>
                <a:gridCol w="1569492">
                  <a:extLst>
                    <a:ext uri="{9D8B030D-6E8A-4147-A177-3AD203B41FA5}">
                      <a16:colId xmlns:a16="http://schemas.microsoft.com/office/drawing/2014/main" xmlns="" val="984527606"/>
                    </a:ext>
                  </a:extLst>
                </a:gridCol>
                <a:gridCol w="1332803">
                  <a:extLst>
                    <a:ext uri="{9D8B030D-6E8A-4147-A177-3AD203B41FA5}">
                      <a16:colId xmlns:a16="http://schemas.microsoft.com/office/drawing/2014/main" xmlns="" val="4006621406"/>
                    </a:ext>
                  </a:extLst>
                </a:gridCol>
              </a:tblGrid>
              <a:tr h="10138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Descripción de la consistencia</a:t>
                      </a:r>
                      <a:endParaRPr lang="es-EC" sz="18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Asentamiento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(mm)</a:t>
                      </a:r>
                      <a:endParaRPr lang="es-EC" sz="18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Vebe</a:t>
                      </a:r>
                      <a:endParaRPr lang="es-EC" sz="180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(s)</a:t>
                      </a:r>
                      <a:endParaRPr lang="es-EC" sz="18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31265827"/>
                  </a:ext>
                </a:extLst>
              </a:tr>
              <a:tr h="3416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ysClr val="windowText" lastClr="000000"/>
                          </a:solidFill>
                          <a:effectLst/>
                        </a:rPr>
                        <a:t>Extremadamente seca</a:t>
                      </a:r>
                      <a:endParaRPr lang="es-EC" sz="180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ysClr val="windowText" lastClr="000000"/>
                          </a:solidFill>
                          <a:effectLst/>
                        </a:rPr>
                        <a:t>---</a:t>
                      </a:r>
                      <a:endParaRPr lang="es-EC" sz="3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32 – 18</a:t>
                      </a:r>
                      <a:endParaRPr lang="es-EC" sz="3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99035543"/>
                  </a:ext>
                </a:extLst>
              </a:tr>
              <a:tr h="4533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ysClr val="windowText" lastClr="000000"/>
                          </a:solidFill>
                          <a:effectLst/>
                        </a:rPr>
                        <a:t>Muy seca</a:t>
                      </a:r>
                      <a:endParaRPr lang="es-EC" sz="180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ysClr val="windowText" lastClr="000000"/>
                          </a:solidFill>
                          <a:effectLst/>
                        </a:rPr>
                        <a:t>---</a:t>
                      </a:r>
                      <a:endParaRPr lang="es-EC" sz="320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18 – 10 </a:t>
                      </a:r>
                      <a:endParaRPr lang="es-EC" sz="3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57414310"/>
                  </a:ext>
                </a:extLst>
              </a:tr>
              <a:tr h="4533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ysClr val="windowText" lastClr="000000"/>
                          </a:solidFill>
                          <a:effectLst/>
                        </a:rPr>
                        <a:t>Seca</a:t>
                      </a:r>
                      <a:endParaRPr lang="es-EC" sz="180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0 – 25</a:t>
                      </a:r>
                      <a:endParaRPr lang="es-EC" sz="3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10 – 5 </a:t>
                      </a:r>
                      <a:endParaRPr lang="es-EC" sz="3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91686737"/>
                  </a:ext>
                </a:extLst>
              </a:tr>
              <a:tr h="4533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Seco- plástica</a:t>
                      </a:r>
                      <a:endParaRPr lang="es-EC" sz="18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25 – 75</a:t>
                      </a:r>
                      <a:endParaRPr lang="es-EC" sz="3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5 – 3</a:t>
                      </a:r>
                      <a:endParaRPr lang="es-EC" sz="3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00669670"/>
                  </a:ext>
                </a:extLst>
              </a:tr>
              <a:tr h="4533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Plástica</a:t>
                      </a:r>
                      <a:endParaRPr lang="es-EC" sz="18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75 – 125</a:t>
                      </a:r>
                      <a:endParaRPr lang="es-EC" sz="3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3 – 0</a:t>
                      </a:r>
                      <a:endParaRPr lang="es-EC" sz="3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52360156"/>
                  </a:ext>
                </a:extLst>
              </a:tr>
              <a:tr h="4533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Blanda</a:t>
                      </a:r>
                      <a:endParaRPr lang="es-EC" sz="18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125 – 190</a:t>
                      </a:r>
                      <a:endParaRPr lang="es-EC" sz="3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ysClr val="windowText" lastClr="000000"/>
                          </a:solidFill>
                          <a:effectLst/>
                        </a:rPr>
                        <a:t>---</a:t>
                      </a:r>
                      <a:endParaRPr lang="es-EC" sz="3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8483163"/>
                  </a:ext>
                </a:extLst>
              </a:tr>
            </a:tbl>
          </a:graphicData>
        </a:graphic>
      </p:graphicFrame>
      <p:sp>
        <p:nvSpPr>
          <p:cNvPr id="7" name="Elipse 6">
            <a:extLst>
              <a:ext uri="{FF2B5EF4-FFF2-40B4-BE49-F238E27FC236}">
                <a16:creationId xmlns:a16="http://schemas.microsoft.com/office/drawing/2014/main" xmlns="" id="{C2D5668A-76A2-4FE3-B217-D54EE4A705A0}"/>
              </a:ext>
            </a:extLst>
          </p:cNvPr>
          <p:cNvSpPr/>
          <p:nvPr/>
        </p:nvSpPr>
        <p:spPr>
          <a:xfrm>
            <a:off x="545542" y="3851750"/>
            <a:ext cx="3339548" cy="5364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7889EA49-4A8F-4AB3-8B35-A2ED801A1F23}"/>
              </a:ext>
            </a:extLst>
          </p:cNvPr>
          <p:cNvSpPr txBox="1"/>
          <p:nvPr/>
        </p:nvSpPr>
        <p:spPr>
          <a:xfrm>
            <a:off x="704568" y="5662515"/>
            <a:ext cx="3021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>
                <a:cs typeface="Times New Roman" panose="02020603050405020304" pitchFamily="18" charset="0"/>
              </a:rPr>
              <a:t>Fuente: (ACI 211. 3R-02, 2009)</a:t>
            </a:r>
          </a:p>
        </p:txBody>
      </p:sp>
      <p:graphicFrame>
        <p:nvGraphicFramePr>
          <p:cNvPr id="34" name="Tabla 33">
            <a:extLst>
              <a:ext uri="{FF2B5EF4-FFF2-40B4-BE49-F238E27FC236}">
                <a16:creationId xmlns:a16="http://schemas.microsoft.com/office/drawing/2014/main" xmlns="" id="{292A76CE-3301-4A5A-A8E9-E37E23C81C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977895"/>
              </p:ext>
            </p:extLst>
          </p:nvPr>
        </p:nvGraphicFramePr>
        <p:xfrm>
          <a:off x="5696232" y="637102"/>
          <a:ext cx="5779041" cy="413065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64878">
                  <a:extLst>
                    <a:ext uri="{9D8B030D-6E8A-4147-A177-3AD203B41FA5}">
                      <a16:colId xmlns:a16="http://schemas.microsoft.com/office/drawing/2014/main" xmlns="" val="1057603137"/>
                    </a:ext>
                  </a:extLst>
                </a:gridCol>
                <a:gridCol w="1774209">
                  <a:extLst>
                    <a:ext uri="{9D8B030D-6E8A-4147-A177-3AD203B41FA5}">
                      <a16:colId xmlns:a16="http://schemas.microsoft.com/office/drawing/2014/main" xmlns="" val="3180024011"/>
                    </a:ext>
                  </a:extLst>
                </a:gridCol>
                <a:gridCol w="1839954">
                  <a:extLst>
                    <a:ext uri="{9D8B030D-6E8A-4147-A177-3AD203B41FA5}">
                      <a16:colId xmlns:a16="http://schemas.microsoft.com/office/drawing/2014/main" xmlns="" val="1633040593"/>
                    </a:ext>
                  </a:extLst>
                </a:gridCol>
              </a:tblGrid>
              <a:tr h="428291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Resistencia </a:t>
                      </a:r>
                      <a:r>
                        <a:rPr lang="es-EC" sz="1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promedio a </a:t>
                      </a: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la compresión a los 28 días, </a:t>
                      </a:r>
                      <a:r>
                        <a:rPr lang="es-EC" sz="18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MPa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Relación agua/cemento, por peso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24103627"/>
                  </a:ext>
                </a:extLst>
              </a:tr>
              <a:tr h="95915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Hormigón sin aire incluido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Hormigón con aire incluido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0868967"/>
                  </a:ext>
                </a:extLst>
              </a:tr>
              <a:tr h="4282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40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0,42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---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8102768"/>
                  </a:ext>
                </a:extLst>
              </a:tr>
              <a:tr h="4282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35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0,47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0,39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47068184"/>
                  </a:ext>
                </a:extLst>
              </a:tr>
              <a:tr h="4282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0,54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0,45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6798355"/>
                  </a:ext>
                </a:extLst>
              </a:tr>
              <a:tr h="4282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0,61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0,52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60235290"/>
                  </a:ext>
                </a:extLst>
              </a:tr>
              <a:tr h="4282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0,69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0,60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6792325"/>
                  </a:ext>
                </a:extLst>
              </a:tr>
              <a:tr h="4282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0,79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0,70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95721066"/>
                  </a:ext>
                </a:extLst>
              </a:tr>
            </a:tbl>
          </a:graphicData>
        </a:graphic>
      </p:graphicFrame>
      <p:sp>
        <p:nvSpPr>
          <p:cNvPr id="35" name="Elipse 34">
            <a:extLst>
              <a:ext uri="{FF2B5EF4-FFF2-40B4-BE49-F238E27FC236}">
                <a16:creationId xmlns:a16="http://schemas.microsoft.com/office/drawing/2014/main" xmlns="" id="{1EACA642-FC1C-444D-B640-DFFBD8FAD503}"/>
              </a:ext>
            </a:extLst>
          </p:cNvPr>
          <p:cNvSpPr/>
          <p:nvPr/>
        </p:nvSpPr>
        <p:spPr>
          <a:xfrm>
            <a:off x="6332660" y="4362187"/>
            <a:ext cx="2869096" cy="4001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ángulo 35">
                <a:extLst>
                  <a:ext uri="{FF2B5EF4-FFF2-40B4-BE49-F238E27FC236}">
                    <a16:creationId xmlns:a16="http://schemas.microsoft.com/office/drawing/2014/main" xmlns="" id="{45727331-524E-4742-B520-A5A3CA0EC914}"/>
                  </a:ext>
                </a:extLst>
              </p:cNvPr>
              <p:cNvSpPr/>
              <p:nvPr/>
            </p:nvSpPr>
            <p:spPr>
              <a:xfrm>
                <a:off x="5682584" y="5418922"/>
                <a:ext cx="6096000" cy="10645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269875"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C" i="1" smtClean="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EC" b="0" i="1" smtClean="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    </m:t>
                          </m:r>
                          <m:r>
                            <a:rPr lang="es-EC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s-EC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s-EC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𝑐𝑟</m:t>
                      </m:r>
                      <m:r>
                        <a:rPr lang="es-EC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C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s-EC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s-EC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s-EC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+7,0</m:t>
                      </m:r>
                    </m:oMath>
                  </m:oMathPara>
                </a14:m>
                <a:endParaRPr lang="es-EC" i="1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69875"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C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s-EC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s-EC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𝑐𝑟</m:t>
                      </m:r>
                      <m:r>
                        <a:rPr lang="es-EC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=4,0+7,0</m:t>
                      </m:r>
                    </m:oMath>
                  </m:oMathPara>
                </a14:m>
                <a:endParaRPr lang="es-EC" i="1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69875"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C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s-EC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s-EC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𝑐𝑟</m:t>
                      </m:r>
                      <m:r>
                        <a:rPr lang="es-EC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=11,0 </m:t>
                      </m:r>
                      <m:r>
                        <a:rPr lang="es-EC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𝑀𝑃𝑎</m:t>
                      </m:r>
                    </m:oMath>
                  </m:oMathPara>
                </a14:m>
                <a:endParaRPr lang="es-EC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ángulo 3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5727331-524E-4742-B520-A5A3CA0EC9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584" y="5418922"/>
                <a:ext cx="6096000" cy="1064522"/>
              </a:xfrm>
              <a:prstGeom prst="rect">
                <a:avLst/>
              </a:prstGeom>
              <a:blipFill rotWithShape="0">
                <a:blip r:embed="rId2"/>
                <a:stretch>
                  <a:fillRect b="-342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1CD08972-7600-4E06-94B3-0B1861842360}"/>
              </a:ext>
            </a:extLst>
          </p:cNvPr>
          <p:cNvSpPr txBox="1"/>
          <p:nvPr/>
        </p:nvSpPr>
        <p:spPr>
          <a:xfrm>
            <a:off x="6810253" y="5073404"/>
            <a:ext cx="4257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cs typeface="Times New Roman" panose="02020603050405020304" pitchFamily="18" charset="0"/>
              </a:rPr>
              <a:t>Resistencia promedio requerida </a:t>
            </a:r>
            <a:r>
              <a:rPr lang="es-EC" sz="2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f’cr</a:t>
            </a:r>
            <a:endParaRPr lang="es-EC" sz="2000" b="1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DA6F1D0F-CC76-4F53-A6B0-B4CFD807DD33}"/>
              </a:ext>
            </a:extLst>
          </p:cNvPr>
          <p:cNvSpPr txBox="1"/>
          <p:nvPr/>
        </p:nvSpPr>
        <p:spPr>
          <a:xfrm>
            <a:off x="5701029" y="4727779"/>
            <a:ext cx="3021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>
                <a:cs typeface="Times New Roman" panose="02020603050405020304" pitchFamily="18" charset="0"/>
              </a:rPr>
              <a:t>Fuente: (ACI 211. 3R-02, 2009)</a:t>
            </a:r>
          </a:p>
        </p:txBody>
      </p:sp>
    </p:spTree>
    <p:extLst>
      <p:ext uri="{BB962C8B-B14F-4D97-AF65-F5344CB8AC3E}">
        <p14:creationId xmlns:p14="http://schemas.microsoft.com/office/powerpoint/2010/main" val="2457118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5" grpId="0" animBg="1"/>
      <p:bldP spid="36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83096" y="338621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526291"/>
            <a:ext cx="5486400" cy="897973"/>
          </a:xfrm>
          <a:prstGeom prst="homePlate">
            <a:avLst/>
          </a:prstGeom>
          <a:solidFill>
            <a:schemeClr val="tx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+mj-lt"/>
                <a:cs typeface="Times New Roman" panose="02020603050405020304" pitchFamily="18" charset="0"/>
              </a:rPr>
              <a:t>DOSIFICACIÓN CILINDROS</a:t>
            </a:r>
            <a:endParaRPr lang="es-EC" sz="16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F8802E48-0533-414C-8D1D-D89A1BE98CA0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372" y="2000524"/>
            <a:ext cx="4285505" cy="2659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875A31B6-E39E-4CF7-906A-09E9308EE609}"/>
              </a:ext>
            </a:extLst>
          </p:cNvPr>
          <p:cNvSpPr txBox="1"/>
          <p:nvPr/>
        </p:nvSpPr>
        <p:spPr>
          <a:xfrm>
            <a:off x="2131857" y="4925157"/>
            <a:ext cx="2107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cs typeface="Times New Roman" panose="02020603050405020304" pitchFamily="18" charset="0"/>
              </a:rPr>
              <a:t>DIMENSIONES</a:t>
            </a:r>
            <a:r>
              <a:rPr lang="es-EC" sz="2000" dirty="0"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s-EC" sz="2000" dirty="0" smtClean="0">
                <a:cs typeface="Times New Roman" panose="02020603050405020304" pitchFamily="18" charset="0"/>
              </a:rPr>
              <a:t>Diámetro = </a:t>
            </a:r>
            <a:r>
              <a:rPr lang="es-EC" sz="2000" dirty="0">
                <a:cs typeface="Times New Roman" panose="02020603050405020304" pitchFamily="18" charset="0"/>
              </a:rPr>
              <a:t>15cm</a:t>
            </a:r>
          </a:p>
          <a:p>
            <a:pPr algn="ctr"/>
            <a:r>
              <a:rPr lang="es-EC" sz="2000" dirty="0" smtClean="0">
                <a:cs typeface="Times New Roman" panose="02020603050405020304" pitchFamily="18" charset="0"/>
              </a:rPr>
              <a:t>Altura = </a:t>
            </a:r>
            <a:r>
              <a:rPr lang="es-EC" sz="2000" dirty="0">
                <a:cs typeface="Times New Roman" panose="02020603050405020304" pitchFamily="18" charset="0"/>
              </a:rPr>
              <a:t>30cm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xmlns="" id="{7B4F9E3F-F975-4F4E-9A9E-99CED23AF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788577"/>
              </p:ext>
            </p:extLst>
          </p:nvPr>
        </p:nvGraphicFramePr>
        <p:xfrm>
          <a:off x="5627287" y="637658"/>
          <a:ext cx="5853980" cy="3060754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1420692">
                  <a:extLst>
                    <a:ext uri="{9D8B030D-6E8A-4147-A177-3AD203B41FA5}">
                      <a16:colId xmlns:a16="http://schemas.microsoft.com/office/drawing/2014/main" xmlns="" val="2182029667"/>
                    </a:ext>
                  </a:extLst>
                </a:gridCol>
                <a:gridCol w="1041840">
                  <a:extLst>
                    <a:ext uri="{9D8B030D-6E8A-4147-A177-3AD203B41FA5}">
                      <a16:colId xmlns:a16="http://schemas.microsoft.com/office/drawing/2014/main" xmlns="" val="25130044"/>
                    </a:ext>
                  </a:extLst>
                </a:gridCol>
                <a:gridCol w="1205767">
                  <a:extLst>
                    <a:ext uri="{9D8B030D-6E8A-4147-A177-3AD203B41FA5}">
                      <a16:colId xmlns:a16="http://schemas.microsoft.com/office/drawing/2014/main" xmlns="" val="4144242990"/>
                    </a:ext>
                  </a:extLst>
                </a:gridCol>
                <a:gridCol w="1205767">
                  <a:extLst>
                    <a:ext uri="{9D8B030D-6E8A-4147-A177-3AD203B41FA5}">
                      <a16:colId xmlns:a16="http://schemas.microsoft.com/office/drawing/2014/main" xmlns="" val="3172133578"/>
                    </a:ext>
                  </a:extLst>
                </a:gridCol>
                <a:gridCol w="979914">
                  <a:extLst>
                    <a:ext uri="{9D8B030D-6E8A-4147-A177-3AD203B41FA5}">
                      <a16:colId xmlns:a16="http://schemas.microsoft.com/office/drawing/2014/main" xmlns="" val="2392833314"/>
                    </a:ext>
                  </a:extLst>
                </a:gridCol>
              </a:tblGrid>
              <a:tr h="702411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Material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Peso estado seco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Peso estado natural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92811258"/>
                  </a:ext>
                </a:extLst>
              </a:tr>
              <a:tr h="37524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bg1"/>
                          </a:solidFill>
                          <a:effectLst/>
                        </a:rPr>
                        <a:t>Cantidad</a:t>
                      </a:r>
                      <a:endParaRPr lang="es-EC" sz="3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bg1"/>
                          </a:solidFill>
                          <a:effectLst/>
                        </a:rPr>
                        <a:t>Unidad</a:t>
                      </a:r>
                      <a:endParaRPr lang="es-EC" sz="3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bg1"/>
                          </a:solidFill>
                          <a:effectLst/>
                        </a:rPr>
                        <a:t>Cantidad</a:t>
                      </a:r>
                      <a:endParaRPr lang="es-EC" sz="3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bg1"/>
                          </a:solidFill>
                          <a:effectLst/>
                        </a:rPr>
                        <a:t>Unidad</a:t>
                      </a:r>
                      <a:endParaRPr lang="es-EC" sz="3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2893214"/>
                  </a:ext>
                </a:extLst>
              </a:tr>
              <a:tr h="3752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Agua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7,57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L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1,63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L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89702815"/>
                  </a:ext>
                </a:extLst>
              </a:tr>
              <a:tr h="3752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Cemento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5,53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kg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5,53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kg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74721108"/>
                  </a:ext>
                </a:extLst>
              </a:tr>
              <a:tr h="3752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Arena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27,15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kg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30,96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kg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47567331"/>
                  </a:ext>
                </a:extLst>
              </a:tr>
              <a:tr h="5295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Piedra</a:t>
                      </a:r>
                      <a:r>
                        <a:rPr lang="es-EC" sz="1800" baseline="0" dirty="0" smtClean="0">
                          <a:effectLst/>
                        </a:rPr>
                        <a:t> </a:t>
                      </a:r>
                      <a:r>
                        <a:rPr lang="es-EC" sz="1800" dirty="0" smtClean="0">
                          <a:effectLst/>
                        </a:rPr>
                        <a:t>pómez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11,28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kg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13,40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kg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41987039"/>
                  </a:ext>
                </a:extLst>
              </a:tr>
            </a:tbl>
          </a:graphicData>
        </a:graphic>
      </p:graphicFrame>
      <p:pic>
        <p:nvPicPr>
          <p:cNvPr id="10" name="Imagen 10">
            <a:extLst>
              <a:ext uri="{FF2B5EF4-FFF2-40B4-BE49-F238E27FC236}">
                <a16:creationId xmlns:a16="http://schemas.microsoft.com/office/drawing/2014/main" xmlns="" id="{48F0809E-025E-4A7B-8E05-0A9586D65BE8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8146" y="3907658"/>
            <a:ext cx="3672261" cy="2420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240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dk1"/>
              </a:solidFill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3676004" y="1333154"/>
            <a:ext cx="8075647" cy="5323659"/>
            <a:chOff x="3676004" y="1333154"/>
            <a:chExt cx="8075647" cy="532365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6004" y="1333154"/>
              <a:ext cx="8075647" cy="5307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2 Rectángulo"/>
            <p:cNvSpPr/>
            <p:nvPr/>
          </p:nvSpPr>
          <p:spPr>
            <a:xfrm>
              <a:off x="7395333" y="6349036"/>
              <a:ext cx="62228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C" sz="1400" dirty="0" smtClean="0">
                  <a:cs typeface="Times New Roman" panose="02020603050405020304" pitchFamily="18" charset="0"/>
                </a:rPr>
                <a:t>% PET</a:t>
              </a:r>
              <a:endParaRPr lang="es-EC" sz="16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6988852" y="1950545"/>
              <a:ext cx="144994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C" sz="1400" b="1" dirty="0" smtClean="0">
                  <a:cs typeface="Times New Roman" panose="02020603050405020304" pitchFamily="18" charset="0"/>
                </a:rPr>
                <a:t>Peso </a:t>
              </a:r>
              <a:r>
                <a:rPr lang="es-EC" sz="1400" b="1" dirty="0">
                  <a:cs typeface="Times New Roman" panose="02020603050405020304" pitchFamily="18" charset="0"/>
                </a:rPr>
                <a:t>estado </a:t>
              </a:r>
              <a:r>
                <a:rPr lang="es-EC" sz="1400" b="1" dirty="0" smtClean="0">
                  <a:cs typeface="Times New Roman" panose="02020603050405020304" pitchFamily="18" charset="0"/>
                </a:rPr>
                <a:t>seco</a:t>
              </a:r>
              <a:endParaRPr lang="es-EC" sz="1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7673" y="1333154"/>
            <a:ext cx="8057606" cy="530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305567"/>
            <a:ext cx="5486400" cy="897973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latin typeface="+mj-lt"/>
                <a:cs typeface="Times New Roman" panose="02020603050405020304" pitchFamily="18" charset="0"/>
              </a:rPr>
              <a:t>DOSIFICACIÓN </a:t>
            </a:r>
            <a:r>
              <a:rPr lang="es-EC" sz="2800" b="1" dirty="0">
                <a:latin typeface="+mj-lt"/>
                <a:cs typeface="Times New Roman" panose="02020603050405020304" pitchFamily="18" charset="0"/>
              </a:rPr>
              <a:t>DE BLOQUES HUECOS</a:t>
            </a:r>
            <a:endParaRPr lang="es-EC" sz="16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AD6F2CAB-18B3-48A6-8679-7083B2B1C469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023" y="1950545"/>
            <a:ext cx="2981739" cy="2237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67580257-8275-4DAA-81E0-B2FBBB5A29CB}"/>
              </a:ext>
            </a:extLst>
          </p:cNvPr>
          <p:cNvSpPr txBox="1"/>
          <p:nvPr/>
        </p:nvSpPr>
        <p:spPr>
          <a:xfrm>
            <a:off x="976344" y="4449212"/>
            <a:ext cx="2107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cs typeface="Times New Roman" panose="02020603050405020304" pitchFamily="18" charset="0"/>
              </a:rPr>
              <a:t>DIMENSIONES</a:t>
            </a:r>
            <a:r>
              <a:rPr lang="es-EC" sz="2000" dirty="0"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s-EC" sz="2000" dirty="0" smtClean="0">
                <a:cs typeface="Times New Roman" panose="02020603050405020304" pitchFamily="18" charset="0"/>
              </a:rPr>
              <a:t>Ancho = </a:t>
            </a:r>
            <a:r>
              <a:rPr lang="es-EC" sz="2000" dirty="0">
                <a:cs typeface="Times New Roman" panose="02020603050405020304" pitchFamily="18" charset="0"/>
              </a:rPr>
              <a:t>15cm</a:t>
            </a:r>
          </a:p>
          <a:p>
            <a:pPr algn="ctr"/>
            <a:r>
              <a:rPr lang="es-EC" sz="2000" dirty="0" smtClean="0">
                <a:cs typeface="Times New Roman" panose="02020603050405020304" pitchFamily="18" charset="0"/>
              </a:rPr>
              <a:t>Largo = 40cm</a:t>
            </a:r>
            <a:endParaRPr lang="es-EC" sz="2000" dirty="0">
              <a:cs typeface="Times New Roman" panose="02020603050405020304" pitchFamily="18" charset="0"/>
            </a:endParaRPr>
          </a:p>
          <a:p>
            <a:pPr algn="ctr"/>
            <a:r>
              <a:rPr lang="es-EC" sz="2000" dirty="0" smtClean="0">
                <a:cs typeface="Times New Roman" panose="02020603050405020304" pitchFamily="18" charset="0"/>
              </a:rPr>
              <a:t>Altura = </a:t>
            </a:r>
            <a:r>
              <a:rPr lang="es-EC" sz="2000" dirty="0">
                <a:cs typeface="Times New Roman" panose="02020603050405020304" pitchFamily="18" charset="0"/>
              </a:rPr>
              <a:t>20cm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2FFF3D42-A428-48C6-909A-12FB456A5DB7}"/>
              </a:ext>
            </a:extLst>
          </p:cNvPr>
          <p:cNvSpPr txBox="1"/>
          <p:nvPr/>
        </p:nvSpPr>
        <p:spPr>
          <a:xfrm>
            <a:off x="7881580" y="431387"/>
            <a:ext cx="2199660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cs typeface="Times New Roman" panose="02020603050405020304" pitchFamily="18" charset="0"/>
              </a:rPr>
              <a:t>Relación</a:t>
            </a:r>
            <a:r>
              <a:rPr lang="es-EC" dirty="0">
                <a:cs typeface="Times New Roman" panose="02020603050405020304" pitchFamily="18" charset="0"/>
              </a:rPr>
              <a:t>= 1/300 del volumen de agua</a:t>
            </a:r>
          </a:p>
        </p:txBody>
      </p:sp>
      <p:sp>
        <p:nvSpPr>
          <p:cNvPr id="9" name="Flecha: curvada hacia arriba 8">
            <a:extLst>
              <a:ext uri="{FF2B5EF4-FFF2-40B4-BE49-F238E27FC236}">
                <a16:creationId xmlns:a16="http://schemas.microsoft.com/office/drawing/2014/main" xmlns="" id="{30A78680-12BC-46FB-AF32-ABF34DF411E7}"/>
              </a:ext>
            </a:extLst>
          </p:cNvPr>
          <p:cNvSpPr/>
          <p:nvPr/>
        </p:nvSpPr>
        <p:spPr>
          <a:xfrm rot="13140965">
            <a:off x="10131497" y="653210"/>
            <a:ext cx="1189485" cy="581069"/>
          </a:xfrm>
          <a:prstGeom prst="curvedUpArrow">
            <a:avLst>
              <a:gd name="adj1" fmla="val 26522"/>
              <a:gd name="adj2" fmla="val 50000"/>
              <a:gd name="adj3" fmla="val 25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7376703" y="6349036"/>
            <a:ext cx="6222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dirty="0" smtClean="0">
                <a:cs typeface="Times New Roman" panose="02020603050405020304" pitchFamily="18" charset="0"/>
              </a:rPr>
              <a:t>% PET</a:t>
            </a:r>
            <a:endParaRPr lang="es-EC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6854809" y="1950544"/>
            <a:ext cx="1651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b="1" dirty="0" smtClean="0">
                <a:cs typeface="Times New Roman" panose="02020603050405020304" pitchFamily="18" charset="0"/>
              </a:rPr>
              <a:t>Peso estado natural</a:t>
            </a:r>
            <a:endParaRPr lang="es-EC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Elipse 6">
            <a:extLst>
              <a:ext uri="{FF2B5EF4-FFF2-40B4-BE49-F238E27FC236}">
                <a16:creationId xmlns:a16="http://schemas.microsoft.com/office/drawing/2014/main" xmlns="" id="{C2D5668A-76A2-4FE3-B217-D54EE4A705A0}"/>
              </a:ext>
            </a:extLst>
          </p:cNvPr>
          <p:cNvSpPr/>
          <p:nvPr/>
        </p:nvSpPr>
        <p:spPr>
          <a:xfrm>
            <a:off x="5319078" y="6120409"/>
            <a:ext cx="3339548" cy="5364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678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22" grpId="0"/>
      <p:bldP spid="23" grpId="0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dk1"/>
              </a:solidFill>
            </a:endParaRPr>
          </a:p>
        </p:txBody>
      </p:sp>
      <p:sp>
        <p:nvSpPr>
          <p:cNvPr id="10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305567"/>
            <a:ext cx="5486400" cy="897973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latin typeface="+mj-lt"/>
                <a:cs typeface="Times New Roman" panose="02020603050405020304" pitchFamily="18" charset="0"/>
              </a:rPr>
              <a:t>DOSIFICACIÓN </a:t>
            </a:r>
            <a:r>
              <a:rPr lang="es-EC" sz="2800" b="1" dirty="0">
                <a:latin typeface="+mj-lt"/>
                <a:cs typeface="Times New Roman" panose="02020603050405020304" pitchFamily="18" charset="0"/>
              </a:rPr>
              <a:t>DE BLOQUES HUECOS</a:t>
            </a:r>
            <a:endParaRPr lang="es-EC" sz="1600" b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2397940" y="1434714"/>
            <a:ext cx="8237374" cy="5423286"/>
            <a:chOff x="2397940" y="1434714"/>
            <a:chExt cx="8237374" cy="542328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940" y="1434714"/>
              <a:ext cx="8237374" cy="5423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xmlns="" id="{8F5D6D76-5C79-471B-9B5C-3929BADBF5E7}"/>
                </a:ext>
              </a:extLst>
            </p:cNvPr>
            <p:cNvSpPr txBox="1"/>
            <p:nvPr/>
          </p:nvSpPr>
          <p:spPr>
            <a:xfrm>
              <a:off x="3727471" y="1805522"/>
              <a:ext cx="175892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Aumento </a:t>
              </a:r>
              <a:r>
                <a:rPr lang="es-EC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= </a:t>
              </a:r>
              <a:r>
                <a:rPr lang="es-EC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35%</a:t>
              </a:r>
            </a:p>
          </p:txBody>
        </p:sp>
      </p:grpSp>
      <p:sp>
        <p:nvSpPr>
          <p:cNvPr id="8" name="CuadroTexto 14">
            <a:extLst>
              <a:ext uri="{FF2B5EF4-FFF2-40B4-BE49-F238E27FC236}">
                <a16:creationId xmlns:a16="http://schemas.microsoft.com/office/drawing/2014/main" xmlns="" id="{2FFF3D42-A428-48C6-909A-12FB456A5DB7}"/>
              </a:ext>
            </a:extLst>
          </p:cNvPr>
          <p:cNvSpPr txBox="1"/>
          <p:nvPr/>
        </p:nvSpPr>
        <p:spPr>
          <a:xfrm>
            <a:off x="6781750" y="431387"/>
            <a:ext cx="2199660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cs typeface="Times New Roman" panose="02020603050405020304" pitchFamily="18" charset="0"/>
              </a:rPr>
              <a:t>Relación</a:t>
            </a:r>
            <a:r>
              <a:rPr lang="es-EC" dirty="0">
                <a:cs typeface="Times New Roman" panose="02020603050405020304" pitchFamily="18" charset="0"/>
              </a:rPr>
              <a:t>= </a:t>
            </a:r>
            <a:r>
              <a:rPr lang="es-EC" dirty="0" smtClean="0">
                <a:cs typeface="Times New Roman" panose="02020603050405020304" pitchFamily="18" charset="0"/>
              </a:rPr>
              <a:t>1/250 </a:t>
            </a:r>
            <a:r>
              <a:rPr lang="es-EC" dirty="0">
                <a:cs typeface="Times New Roman" panose="02020603050405020304" pitchFamily="18" charset="0"/>
              </a:rPr>
              <a:t>del volumen de agua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5791652" y="2124684"/>
            <a:ext cx="14499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b="1" dirty="0" smtClean="0">
                <a:cs typeface="Times New Roman" panose="02020603050405020304" pitchFamily="18" charset="0"/>
              </a:rPr>
              <a:t>Peso estado seco</a:t>
            </a:r>
            <a:endParaRPr lang="es-EC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40" y="1434714"/>
            <a:ext cx="8237374" cy="542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uadroTexto 15">
            <a:extLst>
              <a:ext uri="{FF2B5EF4-FFF2-40B4-BE49-F238E27FC236}">
                <a16:creationId xmlns:a16="http://schemas.microsoft.com/office/drawing/2014/main" xmlns="" id="{8F5D6D76-5C79-471B-9B5C-3929BADBF5E7}"/>
              </a:ext>
            </a:extLst>
          </p:cNvPr>
          <p:cNvSpPr txBox="1"/>
          <p:nvPr/>
        </p:nvSpPr>
        <p:spPr>
          <a:xfrm>
            <a:off x="3748497" y="1796944"/>
            <a:ext cx="175892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Aumento </a:t>
            </a:r>
            <a:r>
              <a:rPr lang="es-EC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= </a:t>
            </a:r>
            <a:r>
              <a:rPr lang="es-EC" sz="14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35%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690631" y="2120149"/>
            <a:ext cx="16519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b="1" dirty="0" smtClean="0">
                <a:cs typeface="Times New Roman" panose="02020603050405020304" pitchFamily="18" charset="0"/>
              </a:rPr>
              <a:t>Peso estado natural</a:t>
            </a:r>
            <a:endParaRPr lang="es-EC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lecha: curvada hacia arriba 8">
            <a:extLst>
              <a:ext uri="{FF2B5EF4-FFF2-40B4-BE49-F238E27FC236}">
                <a16:creationId xmlns:a16="http://schemas.microsoft.com/office/drawing/2014/main" xmlns="" id="{30A78680-12BC-46FB-AF32-ABF34DF411E7}"/>
              </a:ext>
            </a:extLst>
          </p:cNvPr>
          <p:cNvSpPr/>
          <p:nvPr/>
        </p:nvSpPr>
        <p:spPr>
          <a:xfrm rot="13140965">
            <a:off x="9031667" y="653210"/>
            <a:ext cx="1189485" cy="581069"/>
          </a:xfrm>
          <a:prstGeom prst="curvedUpArrow">
            <a:avLst>
              <a:gd name="adj1" fmla="val 26522"/>
              <a:gd name="adj2" fmla="val 50000"/>
              <a:gd name="adj3" fmla="val 25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07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7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83096" y="312117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xmlns="" id="{4A12D641-CCAD-4223-B4D4-33C99E633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541369"/>
              </p:ext>
            </p:extLst>
          </p:nvPr>
        </p:nvGraphicFramePr>
        <p:xfrm>
          <a:off x="1152214" y="2423734"/>
          <a:ext cx="6601034" cy="3200400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711698">
                  <a:extLst>
                    <a:ext uri="{9D8B030D-6E8A-4147-A177-3AD203B41FA5}">
                      <a16:colId xmlns:a16="http://schemas.microsoft.com/office/drawing/2014/main" xmlns="" val="4030823213"/>
                    </a:ext>
                  </a:extLst>
                </a:gridCol>
                <a:gridCol w="1100316">
                  <a:extLst>
                    <a:ext uri="{9D8B030D-6E8A-4147-A177-3AD203B41FA5}">
                      <a16:colId xmlns:a16="http://schemas.microsoft.com/office/drawing/2014/main" xmlns="" val="2858309042"/>
                    </a:ext>
                  </a:extLst>
                </a:gridCol>
                <a:gridCol w="1344352">
                  <a:extLst>
                    <a:ext uri="{9D8B030D-6E8A-4147-A177-3AD203B41FA5}">
                      <a16:colId xmlns:a16="http://schemas.microsoft.com/office/drawing/2014/main" xmlns="" val="305710278"/>
                    </a:ext>
                  </a:extLst>
                </a:gridCol>
                <a:gridCol w="1344352">
                  <a:extLst>
                    <a:ext uri="{9D8B030D-6E8A-4147-A177-3AD203B41FA5}">
                      <a16:colId xmlns:a16="http://schemas.microsoft.com/office/drawing/2014/main" xmlns="" val="2699824831"/>
                    </a:ext>
                  </a:extLst>
                </a:gridCol>
                <a:gridCol w="1100316">
                  <a:extLst>
                    <a:ext uri="{9D8B030D-6E8A-4147-A177-3AD203B41FA5}">
                      <a16:colId xmlns:a16="http://schemas.microsoft.com/office/drawing/2014/main" xmlns="" val="2652128026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Material</a:t>
                      </a:r>
                      <a:endParaRPr lang="es-EC" sz="3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Peso estado seco</a:t>
                      </a:r>
                      <a:endParaRPr lang="es-EC" sz="32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Peso estado natural</a:t>
                      </a:r>
                      <a:endParaRPr lang="es-EC" sz="32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438629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Cantidad</a:t>
                      </a:r>
                      <a:endParaRPr lang="es-EC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Unidad</a:t>
                      </a:r>
                      <a:endParaRPr lang="es-EC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Cantidad</a:t>
                      </a:r>
                      <a:endParaRPr lang="es-EC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Unidad</a:t>
                      </a:r>
                      <a:endParaRPr lang="es-EC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44443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Agua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19,60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L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5,09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L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346691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Cemento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27,34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kg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27,34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kg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998652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Arena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66,26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kg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75,55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kg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190272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Piedra pómez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0,00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kg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0,00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kg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34529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Plástico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16,60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kg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19,72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kg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36979782"/>
                  </a:ext>
                </a:extLst>
              </a:tr>
            </a:tbl>
          </a:graphicData>
        </a:graphic>
      </p:graphicFrame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xmlns="" id="{BA222CD8-2B64-40A1-927C-048FE67A20B6}"/>
              </a:ext>
            </a:extLst>
          </p:cNvPr>
          <p:cNvSpPr/>
          <p:nvPr/>
        </p:nvSpPr>
        <p:spPr>
          <a:xfrm>
            <a:off x="7629940" y="4846293"/>
            <a:ext cx="874643" cy="31099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38A93352-FEB5-4A24-A67B-63959DC6D9F5}"/>
              </a:ext>
            </a:extLst>
          </p:cNvPr>
          <p:cNvSpPr txBox="1"/>
          <p:nvPr/>
        </p:nvSpPr>
        <p:spPr>
          <a:xfrm>
            <a:off x="8651651" y="4817123"/>
            <a:ext cx="255968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>
                <a:cs typeface="Times New Roman" panose="02020603050405020304" pitchFamily="18" charset="0"/>
              </a:rPr>
              <a:t>Reemplazo en volumen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C6768F39-E978-427F-BB81-97505EB95883}"/>
              </a:ext>
            </a:extLst>
          </p:cNvPr>
          <p:cNvSpPr txBox="1"/>
          <p:nvPr/>
        </p:nvSpPr>
        <p:spPr>
          <a:xfrm>
            <a:off x="1509492" y="1783821"/>
            <a:ext cx="9329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cs typeface="Times New Roman" panose="02020603050405020304" pitchFamily="18" charset="0"/>
              </a:rPr>
              <a:t>DOSIFICACIÓN DE REEMPLAZAR TODA LA PIEDRA PÓMEZ POR PLÁSTICO PET</a:t>
            </a:r>
          </a:p>
        </p:txBody>
      </p:sp>
      <p:sp>
        <p:nvSpPr>
          <p:cNvPr id="9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760575"/>
            <a:ext cx="5486400" cy="897973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latin typeface="+mj-lt"/>
                <a:cs typeface="Times New Roman" panose="02020603050405020304" pitchFamily="18" charset="0"/>
              </a:rPr>
              <a:t>DOSIFICACIÓN </a:t>
            </a:r>
            <a:r>
              <a:rPr lang="es-EC" sz="2800" b="1" dirty="0">
                <a:latin typeface="+mj-lt"/>
                <a:cs typeface="Times New Roman" panose="02020603050405020304" pitchFamily="18" charset="0"/>
              </a:rPr>
              <a:t>DE BLOQUES HUECOS</a:t>
            </a:r>
            <a:endParaRPr lang="es-EC" sz="16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050" name="Picture 2" descr="Resultado de imagen para bloques de hormig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98" y="2183931"/>
            <a:ext cx="3056227" cy="251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65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83096" y="338621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526291"/>
            <a:ext cx="5645426" cy="897973"/>
          </a:xfrm>
          <a:prstGeom prst="homePlate">
            <a:avLst/>
          </a:prstGeom>
          <a:solidFill>
            <a:schemeClr val="bg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+mj-lt"/>
                <a:cs typeface="Times New Roman" panose="02020603050405020304" pitchFamily="18" charset="0"/>
              </a:rPr>
              <a:t>ELABORACIÓN DE BLOQUES DE HORMIGÓN</a:t>
            </a:r>
            <a:endParaRPr lang="es-EC" sz="1600" b="1" dirty="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17E41A6F-D7EC-402E-AA5F-65ED51B857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3834571"/>
              </p:ext>
            </p:extLst>
          </p:nvPr>
        </p:nvGraphicFramePr>
        <p:xfrm>
          <a:off x="838200" y="975277"/>
          <a:ext cx="1041289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21C63CC-315A-4B61-BCA7-805AF6BB97DE}"/>
              </a:ext>
            </a:extLst>
          </p:cNvPr>
          <p:cNvPicPr/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505" y="1480447"/>
            <a:ext cx="3076989" cy="223143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DADE31A-4A21-4258-B633-B221452D86F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505" y="4001294"/>
            <a:ext cx="3076989" cy="218835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7B946519-5A2E-4A73-9B45-5883910CF6DC}"/>
              </a:ext>
            </a:extLst>
          </p:cNvPr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194" y="3564961"/>
            <a:ext cx="3113433" cy="2608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217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18615" y="365124"/>
            <a:ext cx="11249315" cy="6240391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526291"/>
            <a:ext cx="5486400" cy="897973"/>
          </a:xfrm>
          <a:prstGeom prst="homePlate">
            <a:avLst/>
          </a:prstGeom>
          <a:solidFill>
            <a:srgbClr val="CC33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Resultado de imagen para mamposteria con depositos aluviales">
            <a:extLst>
              <a:ext uri="{FF2B5EF4-FFF2-40B4-BE49-F238E27FC236}">
                <a16:creationId xmlns:a16="http://schemas.microsoft.com/office/drawing/2014/main" xmlns="" id="{E98371C2-1FF0-41B4-9C2D-6E7E40859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3062" y="2758009"/>
            <a:ext cx="2243003" cy="1849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Imagen relacionada">
            <a:extLst>
              <a:ext uri="{FF2B5EF4-FFF2-40B4-BE49-F238E27FC236}">
                <a16:creationId xmlns:a16="http://schemas.microsoft.com/office/drawing/2014/main" xmlns="" id="{F2948A8F-4984-4289-872F-90F523256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730" y="4095050"/>
            <a:ext cx="2336088" cy="1930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6" name="Picture 6" descr="Resultado de imagen para casas de adobe">
            <a:extLst>
              <a:ext uri="{FF2B5EF4-FFF2-40B4-BE49-F238E27FC236}">
                <a16:creationId xmlns:a16="http://schemas.microsoft.com/office/drawing/2014/main" xmlns="" id="{271DC215-BE23-46EE-B92F-6BB971E71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0490" y="2527275"/>
            <a:ext cx="3034753" cy="2166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30" name="Picture 10" descr="Resultado de imagen para mamposterÃ­a de bloque de hormigon">
            <a:extLst>
              <a:ext uri="{FF2B5EF4-FFF2-40B4-BE49-F238E27FC236}">
                <a16:creationId xmlns:a16="http://schemas.microsoft.com/office/drawing/2014/main" xmlns="" id="{B4783BAC-AFD1-43D1-8144-20CE158E9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149" y="3951672"/>
            <a:ext cx="2131968" cy="1790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8" name="Picture 8" descr="Resultado de imagen para mamposterÃ­a de ladrillo">
            <a:extLst>
              <a:ext uri="{FF2B5EF4-FFF2-40B4-BE49-F238E27FC236}">
                <a16:creationId xmlns:a16="http://schemas.microsoft.com/office/drawing/2014/main" xmlns="" id="{0C535A77-C45A-4F50-916A-83DA1FC0E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40930" y="4679233"/>
            <a:ext cx="2006945" cy="1645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34" name="Picture 14" descr="Imagen relacionada">
            <a:extLst>
              <a:ext uri="{FF2B5EF4-FFF2-40B4-BE49-F238E27FC236}">
                <a16:creationId xmlns:a16="http://schemas.microsoft.com/office/drawing/2014/main" xmlns="" id="{CDE7798B-E6B8-4A90-B327-EBADEE49C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r="2293"/>
          <a:stretch/>
        </p:blipFill>
        <p:spPr bwMode="auto">
          <a:xfrm>
            <a:off x="7137778" y="2625092"/>
            <a:ext cx="4367285" cy="255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6E7AE8F-64EC-47EB-8E2C-6EBB91C751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0" b="91473" l="3303" r="95963">
                        <a14:foregroundMark x1="3303" y1="91473" x2="3303" y2="91473"/>
                        <a14:foregroundMark x1="95963" y1="14341" x2="95963" y2="14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0904" y="3871270"/>
            <a:ext cx="4144978" cy="248412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8940912B-BE21-4879-988F-A9CE44268E41}"/>
              </a:ext>
            </a:extLst>
          </p:cNvPr>
          <p:cNvSpPr txBox="1"/>
          <p:nvPr/>
        </p:nvSpPr>
        <p:spPr>
          <a:xfrm>
            <a:off x="873063" y="1573274"/>
            <a:ext cx="4362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cs typeface="Times New Roman" panose="02020603050405020304" pitchFamily="18" charset="0"/>
              </a:rPr>
              <a:t>Construcción de mamposterías con diferentes materiales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xmlns="" id="{3DA035ED-F418-4554-A06F-9374B95667FE}"/>
              </a:ext>
            </a:extLst>
          </p:cNvPr>
          <p:cNvSpPr/>
          <p:nvPr/>
        </p:nvSpPr>
        <p:spPr>
          <a:xfrm>
            <a:off x="6188747" y="3871270"/>
            <a:ext cx="850370" cy="484632"/>
          </a:xfrm>
          <a:prstGeom prst="rightArrow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87D9A561-DFE2-4340-B5BE-CDC700FA941C}"/>
              </a:ext>
            </a:extLst>
          </p:cNvPr>
          <p:cNvSpPr txBox="1"/>
          <p:nvPr/>
        </p:nvSpPr>
        <p:spPr>
          <a:xfrm>
            <a:off x="7074408" y="1919315"/>
            <a:ext cx="45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cs typeface="Times New Roman" panose="02020603050405020304" pitchFamily="18" charset="0"/>
              </a:rPr>
              <a:t>Extracción de material pétreo</a:t>
            </a:r>
          </a:p>
        </p:txBody>
      </p:sp>
    </p:spTree>
    <p:extLst>
      <p:ext uri="{BB962C8B-B14F-4D97-AF65-F5344CB8AC3E}">
        <p14:creationId xmlns:p14="http://schemas.microsoft.com/office/powerpoint/2010/main" val="128219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83096" y="338621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526291"/>
            <a:ext cx="5486400" cy="897973"/>
          </a:xfrm>
          <a:prstGeom prst="homePlate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+mj-lt"/>
                <a:cs typeface="Times New Roman" panose="02020603050405020304" pitchFamily="18" charset="0"/>
              </a:rPr>
              <a:t>CURADO DE BLOQUES DE HORMIGÓN</a:t>
            </a:r>
            <a:endParaRPr lang="es-EC" sz="16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AB385A4-8567-4CCE-8325-AE15042BAB34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6788" y="2054970"/>
            <a:ext cx="3202640" cy="27480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51F04C69-2D60-4FA9-8DB3-29DF5F9F70F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1452" y="2054970"/>
            <a:ext cx="3031436" cy="274805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1442C72-004E-4525-AED4-8D8F9DA79908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555" y="2054970"/>
            <a:ext cx="3613456" cy="2748058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xmlns="" id="{896A2758-8C4F-4F08-9EFF-BE18B265CFB4}"/>
              </a:ext>
            </a:extLst>
          </p:cNvPr>
          <p:cNvSpPr/>
          <p:nvPr/>
        </p:nvSpPr>
        <p:spPr>
          <a:xfrm>
            <a:off x="3949831" y="3402496"/>
            <a:ext cx="472673" cy="387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xmlns="" id="{810F808B-4A50-42EC-B43B-37D392CC233E}"/>
              </a:ext>
            </a:extLst>
          </p:cNvPr>
          <p:cNvSpPr/>
          <p:nvPr/>
        </p:nvSpPr>
        <p:spPr>
          <a:xfrm>
            <a:off x="7593584" y="3358022"/>
            <a:ext cx="472673" cy="387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4789240-EB22-441E-ACEF-AF21292AEE0A}"/>
              </a:ext>
            </a:extLst>
          </p:cNvPr>
          <p:cNvSpPr txBox="1"/>
          <p:nvPr/>
        </p:nvSpPr>
        <p:spPr>
          <a:xfrm>
            <a:off x="915375" y="4937966"/>
            <a:ext cx="26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cs typeface="Times New Roman" panose="02020603050405020304" pitchFamily="18" charset="0"/>
              </a:rPr>
              <a:t>Desmoldado de bloques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8C1ACCF1-87AF-4D6C-B220-981C0C101B0B}"/>
              </a:ext>
            </a:extLst>
          </p:cNvPr>
          <p:cNvSpPr txBox="1"/>
          <p:nvPr/>
        </p:nvSpPr>
        <p:spPr>
          <a:xfrm>
            <a:off x="4694437" y="4937966"/>
            <a:ext cx="2645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cs typeface="Times New Roman" panose="02020603050405020304" pitchFamily="18" charset="0"/>
              </a:rPr>
              <a:t>Curado Inicial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121ED064-1657-4751-B498-A43F7AC0BF78}"/>
              </a:ext>
            </a:extLst>
          </p:cNvPr>
          <p:cNvSpPr txBox="1"/>
          <p:nvPr/>
        </p:nvSpPr>
        <p:spPr>
          <a:xfrm>
            <a:off x="8386509" y="4984132"/>
            <a:ext cx="2979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cs typeface="Times New Roman" panose="02020603050405020304" pitchFamily="18" charset="0"/>
              </a:rPr>
              <a:t>Curado a temperatura constante (7 y 28 días)</a:t>
            </a:r>
          </a:p>
        </p:txBody>
      </p:sp>
    </p:spTree>
    <p:extLst>
      <p:ext uri="{BB962C8B-B14F-4D97-AF65-F5344CB8AC3E}">
        <p14:creationId xmlns:p14="http://schemas.microsoft.com/office/powerpoint/2010/main" val="381201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83096" y="338621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526291"/>
            <a:ext cx="4154039" cy="897973"/>
          </a:xfrm>
          <a:prstGeom prst="homePlate">
            <a:avLst/>
          </a:prstGeom>
          <a:solidFill>
            <a:schemeClr val="accent4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>
                <a:latin typeface="+mj-lt"/>
                <a:cs typeface="Times New Roman" panose="02020603050405020304" pitchFamily="18" charset="0"/>
              </a:rPr>
              <a:t>RESULTADOS</a:t>
            </a:r>
            <a:endParaRPr lang="es-EC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884C14BA-F1A9-4917-9E5C-030FA12BE7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888" y="2068054"/>
            <a:ext cx="2612506" cy="1915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6890D23-B0D1-4D81-9102-31A265B7290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437" y="2367523"/>
            <a:ext cx="2565698" cy="3231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B1228648-B20F-4118-B467-E953BF3ADBFC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434" y="2146839"/>
            <a:ext cx="2137410" cy="3048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9" name="Imagen 84">
            <a:extLst>
              <a:ext uri="{FF2B5EF4-FFF2-40B4-BE49-F238E27FC236}">
                <a16:creationId xmlns:a16="http://schemas.microsoft.com/office/drawing/2014/main" xmlns="" id="{C43AFCF1-341F-47E4-A8D2-63719D0B8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2696" y="1508982"/>
            <a:ext cx="1609725" cy="2162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8" name="Imagen 97">
            <a:extLst>
              <a:ext uri="{FF2B5EF4-FFF2-40B4-BE49-F238E27FC236}">
                <a16:creationId xmlns:a16="http://schemas.microsoft.com/office/drawing/2014/main" xmlns="" id="{5B7691D3-8F22-458C-99B8-E1EE64772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228" y="3913085"/>
            <a:ext cx="3055907" cy="1999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3A2C7A0F-E6C8-4780-AD93-A6D06BA7BE72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3564" y="4138068"/>
            <a:ext cx="2587830" cy="1998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EC80C1C4-75E3-47EE-BBBA-0D8A532AEDC5}"/>
              </a:ext>
            </a:extLst>
          </p:cNvPr>
          <p:cNvSpPr txBox="1"/>
          <p:nvPr/>
        </p:nvSpPr>
        <p:spPr>
          <a:xfrm>
            <a:off x="3640406" y="5247226"/>
            <a:ext cx="264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cs typeface="Times New Roman" panose="02020603050405020304" pitchFamily="18" charset="0"/>
              </a:rPr>
              <a:t>NTE INEN 1573; 2010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1335CE2C-264A-4D28-B1E2-F1D1AEAC96E8}"/>
              </a:ext>
            </a:extLst>
          </p:cNvPr>
          <p:cNvSpPr txBox="1"/>
          <p:nvPr/>
        </p:nvSpPr>
        <p:spPr>
          <a:xfrm>
            <a:off x="6193564" y="6141286"/>
            <a:ext cx="264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cs typeface="Times New Roman" panose="02020603050405020304" pitchFamily="18" charset="0"/>
              </a:rPr>
              <a:t>NTE INEN 2619; 2012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2B15778C-E662-46E5-96C4-3B91A4AB4A5B}"/>
              </a:ext>
            </a:extLst>
          </p:cNvPr>
          <p:cNvSpPr txBox="1"/>
          <p:nvPr/>
        </p:nvSpPr>
        <p:spPr>
          <a:xfrm>
            <a:off x="8919437" y="5615987"/>
            <a:ext cx="264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cs typeface="Times New Roman" panose="02020603050405020304" pitchFamily="18" charset="0"/>
              </a:rPr>
              <a:t>NTE INEN 3066; 2016</a:t>
            </a:r>
          </a:p>
        </p:txBody>
      </p:sp>
      <p:sp>
        <p:nvSpPr>
          <p:cNvPr id="2" name="1 Rectángulo"/>
          <p:cNvSpPr/>
          <p:nvPr/>
        </p:nvSpPr>
        <p:spPr>
          <a:xfrm>
            <a:off x="4480004" y="644436"/>
            <a:ext cx="6072583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EC" sz="2400" b="1" dirty="0" smtClean="0">
                <a:cs typeface="Times New Roman" panose="02020603050405020304" pitchFamily="18" charset="0"/>
              </a:rPr>
              <a:t>RESISTENCIA A LA COMPRESIÓN (Durabilidad)</a:t>
            </a:r>
            <a:endParaRPr lang="es-EC" sz="2400" b="1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6 CuadroTexto"/>
              <p:cNvSpPr txBox="1"/>
              <p:nvPr/>
            </p:nvSpPr>
            <p:spPr>
              <a:xfrm>
                <a:off x="6407594" y="1203481"/>
                <a:ext cx="2431435" cy="611001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/>
                          <a:ea typeface="Cambria Math"/>
                        </a:rPr>
                        <m:t>𝜎</m:t>
                      </m:r>
                      <m:r>
                        <a:rPr lang="es-ES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  <a:ea typeface="Cambria Math"/>
                            </a:rPr>
                            <m:t>𝐹</m:t>
                          </m:r>
                          <m:r>
                            <a:rPr lang="es-ES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s-ES" i="1">
                              <a:latin typeface="Cambria Math"/>
                              <a:ea typeface="Cambria Math"/>
                            </a:rPr>
                            <m:t>𝑚𝑎𝑥</m:t>
                          </m:r>
                          <m:r>
                            <m:rPr>
                              <m:nor/>
                            </m:rPr>
                            <a:rPr lang="es-EC" dirty="0"/>
                            <m:t> </m:t>
                          </m:r>
                        </m:num>
                        <m:den>
                          <m:r>
                            <a:rPr lang="es-ES" b="0" i="1" smtClean="0">
                              <a:latin typeface="Cambria Math"/>
                              <a:ea typeface="Cambria Math"/>
                            </a:rPr>
                            <m:t>á</m:t>
                          </m:r>
                          <m:r>
                            <a:rPr lang="es-ES" b="0" i="1" smtClean="0">
                              <a:latin typeface="Cambria Math"/>
                              <a:ea typeface="Cambria Math"/>
                            </a:rPr>
                            <m:t>𝑟𝑒𝑎</m:t>
                          </m:r>
                          <m:r>
                            <a:rPr lang="es-ES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s-ES" b="0" i="1" smtClean="0">
                              <a:latin typeface="Cambria Math"/>
                              <a:ea typeface="Cambria Math"/>
                            </a:rPr>
                            <m:t>𝑡𝑟𝑎𝑛𝑠𝑣𝑒𝑟𝑠𝑎𝑙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7" name="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594" y="1203481"/>
                <a:ext cx="2431435" cy="61100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672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182218" y="446072"/>
            <a:ext cx="11873424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695C90D8-3D0B-4857-B8DF-D511108340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9573" y="1047452"/>
            <a:ext cx="6301857" cy="5148394"/>
          </a:xfrm>
          <a:prstGeom prst="rect">
            <a:avLst/>
          </a:prstGeom>
        </p:spPr>
      </p:pic>
      <p:grpSp>
        <p:nvGrpSpPr>
          <p:cNvPr id="2" name="1 Grupo"/>
          <p:cNvGrpSpPr/>
          <p:nvPr/>
        </p:nvGrpSpPr>
        <p:grpSpPr>
          <a:xfrm>
            <a:off x="7287510" y="1052826"/>
            <a:ext cx="4095204" cy="5143019"/>
            <a:chOff x="6956424" y="1131657"/>
            <a:chExt cx="3565783" cy="477402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90090305-E959-45C6-AEED-E21957AE2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6424" y="1131657"/>
              <a:ext cx="3565783" cy="4774024"/>
            </a:xfrm>
            <a:prstGeom prst="rect">
              <a:avLst/>
            </a:prstGeom>
          </p:spPr>
        </p:pic>
        <p:sp>
          <p:nvSpPr>
            <p:cNvPr id="7" name="Elipse 6">
              <a:extLst>
                <a:ext uri="{FF2B5EF4-FFF2-40B4-BE49-F238E27FC236}">
                  <a16:creationId xmlns:a16="http://schemas.microsoft.com/office/drawing/2014/main" xmlns="" id="{638B2969-38D0-4E0E-BF80-DDD2F34C3193}"/>
                </a:ext>
              </a:extLst>
            </p:cNvPr>
            <p:cNvSpPr/>
            <p:nvPr/>
          </p:nvSpPr>
          <p:spPr>
            <a:xfrm>
              <a:off x="8423353" y="2408518"/>
              <a:ext cx="142587" cy="22834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xmlns="" id="{252EEC74-783A-4414-830D-70F5A92F93C1}"/>
                </a:ext>
              </a:extLst>
            </p:cNvPr>
            <p:cNvSpPr/>
            <p:nvPr/>
          </p:nvSpPr>
          <p:spPr>
            <a:xfrm>
              <a:off x="8352060" y="4031257"/>
              <a:ext cx="142587" cy="22834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xmlns="" id="{A534EFDC-F1F6-4FF6-A4A2-40A618B5B1A4}"/>
                </a:ext>
              </a:extLst>
            </p:cNvPr>
            <p:cNvSpPr/>
            <p:nvPr/>
          </p:nvSpPr>
          <p:spPr>
            <a:xfrm>
              <a:off x="8691022" y="3360889"/>
              <a:ext cx="142587" cy="22834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xmlns="" id="{988A4B7E-D9A4-4E8C-8A79-15FEB23A9DF9}"/>
                </a:ext>
              </a:extLst>
            </p:cNvPr>
            <p:cNvSpPr/>
            <p:nvPr/>
          </p:nvSpPr>
          <p:spPr>
            <a:xfrm>
              <a:off x="9057777" y="1702563"/>
              <a:ext cx="142587" cy="22834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151640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="" xmlns:a16="http://schemas.microsoft.com/office/drawing/2014/main" id="{137F2A83-E377-477C-BF43-FB598D8A99FE}"/>
              </a:ext>
            </a:extLst>
          </p:cNvPr>
          <p:cNvSpPr/>
          <p:nvPr/>
        </p:nvSpPr>
        <p:spPr>
          <a:xfrm>
            <a:off x="182218" y="540668"/>
            <a:ext cx="11873424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AB31024C-2398-4F66-ACAF-CED3DF957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4">
            <a:extLst>
              <a:ext uri="{FF2B5EF4-FFF2-40B4-BE49-F238E27FC236}">
                <a16:creationId xmlns="" xmlns:a16="http://schemas.microsoft.com/office/drawing/2014/main" id="{2857076A-C8D9-439E-B583-0481EA872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62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s-EC" alt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="" xmlns:a16="http://schemas.microsoft.com/office/drawing/2014/main" id="{6AD41282-DE7B-4285-B844-5171C4E2F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24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C" alt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="" xmlns:a16="http://schemas.microsoft.com/office/drawing/2014/main" id="{1AF16664-513D-4F50-8D04-B07C8093A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19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s-EC" alt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5" name="Gráfico 24">
            <a:extLst>
              <a:ext uri="{FF2B5EF4-FFF2-40B4-BE49-F238E27FC236}">
                <a16:creationId xmlns="" xmlns:a16="http://schemas.microsoft.com/office/drawing/2014/main" id="{CE83C6DE-7EB2-465C-BDFC-DAF671166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4084328"/>
              </p:ext>
            </p:extLst>
          </p:nvPr>
        </p:nvGraphicFramePr>
        <p:xfrm>
          <a:off x="300790" y="2115963"/>
          <a:ext cx="5480384" cy="4119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6" name="Gráfico 25">
            <a:extLst>
              <a:ext uri="{FF2B5EF4-FFF2-40B4-BE49-F238E27FC236}">
                <a16:creationId xmlns="" xmlns:a16="http://schemas.microsoft.com/office/drawing/2014/main" id="{DE214792-156A-41D8-836A-FDBDBC985A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103742"/>
              </p:ext>
            </p:extLst>
          </p:nvPr>
        </p:nvGraphicFramePr>
        <p:xfrm>
          <a:off x="5917532" y="2119737"/>
          <a:ext cx="5787189" cy="4119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90C9C07F-EB08-4BC5-B11D-3C8364C6598B}"/>
              </a:ext>
            </a:extLst>
          </p:cNvPr>
          <p:cNvSpPr txBox="1"/>
          <p:nvPr/>
        </p:nvSpPr>
        <p:spPr>
          <a:xfrm>
            <a:off x="2122464" y="1063483"/>
            <a:ext cx="8771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cs typeface="Times New Roman" panose="02020603050405020304" pitchFamily="18" charset="0"/>
              </a:rPr>
              <a:t>RESISTENCIA A LA COMPRESIÓN DE BLOQUES CON 10-20-30-40-50% DE PET </a:t>
            </a:r>
            <a:r>
              <a:rPr lang="es-EC" sz="2400" b="1" dirty="0" smtClean="0">
                <a:cs typeface="Times New Roman" panose="02020603050405020304" pitchFamily="18" charset="0"/>
              </a:rPr>
              <a:t>EN REEMPLAZO DE ARENA Y </a:t>
            </a:r>
            <a:r>
              <a:rPr lang="es-EC" sz="2400" b="1" dirty="0">
                <a:cs typeface="Times New Roman" panose="02020603050405020304" pitchFamily="18" charset="0"/>
              </a:rPr>
              <a:t>NANOADITIVO</a:t>
            </a:r>
          </a:p>
        </p:txBody>
      </p:sp>
    </p:spTree>
    <p:extLst>
      <p:ext uri="{BB962C8B-B14F-4D97-AF65-F5344CB8AC3E}">
        <p14:creationId xmlns:p14="http://schemas.microsoft.com/office/powerpoint/2010/main" val="416663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="" xmlns:a16="http://schemas.microsoft.com/office/drawing/2014/main" id="{137F2A83-E377-477C-BF43-FB598D8A99FE}"/>
              </a:ext>
            </a:extLst>
          </p:cNvPr>
          <p:cNvSpPr/>
          <p:nvPr/>
        </p:nvSpPr>
        <p:spPr>
          <a:xfrm>
            <a:off x="182218" y="540668"/>
            <a:ext cx="11873424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90C9C07F-EB08-4BC5-B11D-3C8364C6598B}"/>
              </a:ext>
            </a:extLst>
          </p:cNvPr>
          <p:cNvSpPr txBox="1"/>
          <p:nvPr/>
        </p:nvSpPr>
        <p:spPr>
          <a:xfrm>
            <a:off x="2216157" y="1006584"/>
            <a:ext cx="7986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cs typeface="Times New Roman" panose="02020603050405020304" pitchFamily="18" charset="0"/>
              </a:rPr>
              <a:t>PESO VOLUMÉTRICO DE BLOQUES CON 10-20-30-40-50% DE PET EN REEMPLAZO DE ARENA Y NANOADITIVO</a:t>
            </a: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="" xmlns:a16="http://schemas.microsoft.com/office/drawing/2014/main" id="{F318F337-65A4-4C06-9660-CDAD0C6322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4046939"/>
              </p:ext>
            </p:extLst>
          </p:nvPr>
        </p:nvGraphicFramePr>
        <p:xfrm>
          <a:off x="2654344" y="2035153"/>
          <a:ext cx="7110248" cy="4500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9772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="" xmlns:a16="http://schemas.microsoft.com/office/drawing/2014/main" id="{137F2A83-E377-477C-BF43-FB598D8A99FE}"/>
              </a:ext>
            </a:extLst>
          </p:cNvPr>
          <p:cNvSpPr/>
          <p:nvPr/>
        </p:nvSpPr>
        <p:spPr>
          <a:xfrm>
            <a:off x="182218" y="540668"/>
            <a:ext cx="11873424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1" name="Rectangle 8">
            <a:extLst>
              <a:ext uri="{FF2B5EF4-FFF2-40B4-BE49-F238E27FC236}">
                <a16:creationId xmlns="" xmlns:a16="http://schemas.microsoft.com/office/drawing/2014/main" id="{42A19C8F-5DEF-4F7E-A22D-6B45F81E0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90C9C07F-EB08-4BC5-B11D-3C8364C6598B}"/>
              </a:ext>
            </a:extLst>
          </p:cNvPr>
          <p:cNvSpPr txBox="1"/>
          <p:nvPr/>
        </p:nvSpPr>
        <p:spPr>
          <a:xfrm>
            <a:off x="2012106" y="905829"/>
            <a:ext cx="862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cs typeface="Times New Roman" panose="02020603050405020304" pitchFamily="18" charset="0"/>
              </a:rPr>
              <a:t>RESISTENCIA A LA COMPRESIÓN DE BLOQUES CON 10-15-20-25-30% DE PET EN REEMPLAZO DE ARENA Y NANOADITIVO</a:t>
            </a: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="" xmlns:a16="http://schemas.microsoft.com/office/drawing/2014/main" id="{5DF3AE79-0AE7-4BB5-A64A-9B382144EA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6735038"/>
              </p:ext>
            </p:extLst>
          </p:nvPr>
        </p:nvGraphicFramePr>
        <p:xfrm>
          <a:off x="352925" y="2107530"/>
          <a:ext cx="5422233" cy="4204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Gráfico 16">
            <a:extLst>
              <a:ext uri="{FF2B5EF4-FFF2-40B4-BE49-F238E27FC236}">
                <a16:creationId xmlns="" xmlns:a16="http://schemas.microsoft.com/office/drawing/2014/main" id="{BE158CB7-7BE8-4C8E-AD10-05A6FA78F3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030812"/>
              </p:ext>
            </p:extLst>
          </p:nvPr>
        </p:nvGraphicFramePr>
        <p:xfrm>
          <a:off x="6155289" y="2107529"/>
          <a:ext cx="5683786" cy="4204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0699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="" xmlns:a16="http://schemas.microsoft.com/office/drawing/2014/main" id="{137F2A83-E377-477C-BF43-FB598D8A99FE}"/>
              </a:ext>
            </a:extLst>
          </p:cNvPr>
          <p:cNvSpPr/>
          <p:nvPr/>
        </p:nvSpPr>
        <p:spPr>
          <a:xfrm>
            <a:off x="182218" y="540668"/>
            <a:ext cx="11873424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90C9C07F-EB08-4BC5-B11D-3C8364C6598B}"/>
              </a:ext>
            </a:extLst>
          </p:cNvPr>
          <p:cNvSpPr txBox="1"/>
          <p:nvPr/>
        </p:nvSpPr>
        <p:spPr>
          <a:xfrm>
            <a:off x="2216157" y="927756"/>
            <a:ext cx="7986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cs typeface="Times New Roman" panose="02020603050405020304" pitchFamily="18" charset="0"/>
              </a:rPr>
              <a:t>PESO VOLUMÉTRICO DE BLOQUES CON 10-15-20-25-30% DE PET </a:t>
            </a:r>
            <a:r>
              <a:rPr lang="es-EC" sz="2400" b="1" dirty="0" smtClean="0">
                <a:cs typeface="Times New Roman" panose="02020603050405020304" pitchFamily="18" charset="0"/>
              </a:rPr>
              <a:t>EN REEMPLAZO DE LA ARENA Y </a:t>
            </a:r>
            <a:r>
              <a:rPr lang="es-EC" sz="2400" b="1" dirty="0">
                <a:cs typeface="Times New Roman" panose="02020603050405020304" pitchFamily="18" charset="0"/>
              </a:rPr>
              <a:t>NANOADITIVO</a:t>
            </a: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="" xmlns:a16="http://schemas.microsoft.com/office/drawing/2014/main" id="{B3A9BC12-26BB-4B97-820A-335CBA3783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7320380"/>
              </p:ext>
            </p:extLst>
          </p:nvPr>
        </p:nvGraphicFramePr>
        <p:xfrm>
          <a:off x="2995449" y="1758753"/>
          <a:ext cx="6763406" cy="459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1237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="" xmlns:a16="http://schemas.microsoft.com/office/drawing/2014/main" id="{137F2A83-E377-477C-BF43-FB598D8A99FE}"/>
              </a:ext>
            </a:extLst>
          </p:cNvPr>
          <p:cNvSpPr/>
          <p:nvPr/>
        </p:nvSpPr>
        <p:spPr>
          <a:xfrm>
            <a:off x="182218" y="540668"/>
            <a:ext cx="11873424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90C9C07F-EB08-4BC5-B11D-3C8364C6598B}"/>
              </a:ext>
            </a:extLst>
          </p:cNvPr>
          <p:cNvSpPr txBox="1"/>
          <p:nvPr/>
        </p:nvSpPr>
        <p:spPr>
          <a:xfrm>
            <a:off x="182218" y="868326"/>
            <a:ext cx="11873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cs typeface="Times New Roman" panose="02020603050405020304" pitchFamily="18" charset="0"/>
              </a:rPr>
              <a:t>COMPARACIÓN DE RESISTENCIA A LA COMPRESIÓN DE BLOQUES CON 0%, 25% DE PET CON Y SIN NANOADITIVO Y BLOQUES CON PLÁSTICO SIN P. PÓMEZ</a:t>
            </a:r>
          </a:p>
        </p:txBody>
      </p:sp>
      <p:graphicFrame>
        <p:nvGraphicFramePr>
          <p:cNvPr id="32" name="31 Gráfico">
            <a:extLst>
              <a:ext uri="{FF2B5EF4-FFF2-40B4-BE49-F238E27FC236}">
                <a16:creationId xmlns:lc="http://schemas.openxmlformats.org/drawingml/2006/lockedCanvas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id="{0ED60651-33A4-4F7C-BA53-E15061BDFA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6500833"/>
              </p:ext>
            </p:extLst>
          </p:nvPr>
        </p:nvGraphicFramePr>
        <p:xfrm>
          <a:off x="2774731" y="1699323"/>
          <a:ext cx="7472855" cy="4670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73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="" xmlns:a16="http://schemas.microsoft.com/office/drawing/2014/main" id="{137F2A83-E377-477C-BF43-FB598D8A99FE}"/>
              </a:ext>
            </a:extLst>
          </p:cNvPr>
          <p:cNvSpPr/>
          <p:nvPr/>
        </p:nvSpPr>
        <p:spPr>
          <a:xfrm>
            <a:off x="182218" y="540668"/>
            <a:ext cx="11873424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90C9C07F-EB08-4BC5-B11D-3C8364C6598B}"/>
              </a:ext>
            </a:extLst>
          </p:cNvPr>
          <p:cNvSpPr txBox="1"/>
          <p:nvPr/>
        </p:nvSpPr>
        <p:spPr>
          <a:xfrm>
            <a:off x="1142444" y="659385"/>
            <a:ext cx="10436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COMPARACIÓN DE RESISTENCIA A LA COMPRESIÓN DE BLOQUES CON 0%, 25% DE PET CON NANOADITIVO Y BLOQUES DE BLOQUERA DE SANGOLQUÍ</a:t>
            </a:r>
          </a:p>
        </p:txBody>
      </p:sp>
      <p:graphicFrame>
        <p:nvGraphicFramePr>
          <p:cNvPr id="14" name="13 Gráfico">
            <a:extLst>
              <a:ext uri="{FF2B5EF4-FFF2-40B4-BE49-F238E27FC236}">
                <a16:creationId xmlns:lc="http://schemas.openxmlformats.org/drawingml/2006/lockedCanvas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id="{0BDFC957-B5B1-4595-8251-554E485B66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6380536"/>
              </p:ext>
            </p:extLst>
          </p:nvPr>
        </p:nvGraphicFramePr>
        <p:xfrm>
          <a:off x="2822028" y="1767381"/>
          <a:ext cx="7236372" cy="490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9811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="" xmlns:a16="http://schemas.microsoft.com/office/drawing/2014/main" id="{137F2A83-E377-477C-BF43-FB598D8A99FE}"/>
              </a:ext>
            </a:extLst>
          </p:cNvPr>
          <p:cNvSpPr/>
          <p:nvPr/>
        </p:nvSpPr>
        <p:spPr>
          <a:xfrm>
            <a:off x="182218" y="540668"/>
            <a:ext cx="11873424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90C9C07F-EB08-4BC5-B11D-3C8364C6598B}"/>
              </a:ext>
            </a:extLst>
          </p:cNvPr>
          <p:cNvSpPr txBox="1"/>
          <p:nvPr/>
        </p:nvSpPr>
        <p:spPr>
          <a:xfrm>
            <a:off x="1195759" y="932321"/>
            <a:ext cx="10158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PESO VOLUMÉTRICO DE BLOQUES CON 0-25% DE PET CON NANOADITIVO Y BLOQUES CON PLÁSTICO Y SIN P. PÓMEZ</a:t>
            </a:r>
          </a:p>
        </p:txBody>
      </p:sp>
      <p:graphicFrame>
        <p:nvGraphicFramePr>
          <p:cNvPr id="25" name="Gráfico 24">
            <a:extLst>
              <a:ext uri="{FF2B5EF4-FFF2-40B4-BE49-F238E27FC236}">
                <a16:creationId xmlns="" xmlns:a16="http://schemas.microsoft.com/office/drawing/2014/main" id="{FF3081CF-3605-4B8F-8394-FECB6D3E45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5334600"/>
              </p:ext>
            </p:extLst>
          </p:nvPr>
        </p:nvGraphicFramePr>
        <p:xfrm>
          <a:off x="2759069" y="1701762"/>
          <a:ext cx="7031419" cy="4839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668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96348" y="365125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8940912B-BE21-4879-988F-A9CE44268E41}"/>
              </a:ext>
            </a:extLst>
          </p:cNvPr>
          <p:cNvSpPr txBox="1"/>
          <p:nvPr/>
        </p:nvSpPr>
        <p:spPr>
          <a:xfrm>
            <a:off x="915168" y="1249242"/>
            <a:ext cx="4831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cs typeface="Times New Roman" panose="02020603050405020304" pitchFamily="18" charset="0"/>
              </a:rPr>
              <a:t>Desarrollo sostenible y sustentable</a:t>
            </a:r>
            <a:endParaRPr lang="es-EC" sz="2800" dirty="0">
              <a:cs typeface="Times New Roman" panose="02020603050405020304" pitchFamily="18" charset="0"/>
            </a:endParaRPr>
          </a:p>
        </p:txBody>
      </p:sp>
      <p:pic>
        <p:nvPicPr>
          <p:cNvPr id="6146" name="Picture 2" descr="Imagen relacionada">
            <a:extLst>
              <a:ext uri="{FF2B5EF4-FFF2-40B4-BE49-F238E27FC236}">
                <a16:creationId xmlns:a16="http://schemas.microsoft.com/office/drawing/2014/main" xmlns="" id="{2DA06D27-26FA-4C8B-83C9-3A459932A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229139" y="2246175"/>
            <a:ext cx="4386469" cy="2920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xmlns="" id="{5D371949-0B91-40A1-A8D6-E49FF3B0EF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3047685"/>
              </p:ext>
            </p:extLst>
          </p:nvPr>
        </p:nvGraphicFramePr>
        <p:xfrm>
          <a:off x="6006547" y="526291"/>
          <a:ext cx="5063988" cy="3631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152" name="Picture 8" descr="Resultado de imagen para reutilizaciÃ³n de recursos">
            <a:extLst>
              <a:ext uri="{FF2B5EF4-FFF2-40B4-BE49-F238E27FC236}">
                <a16:creationId xmlns:a16="http://schemas.microsoft.com/office/drawing/2014/main" xmlns="" id="{D02586A3-C7CA-4CEB-BF19-EC646ECEA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4259" y="3572472"/>
            <a:ext cx="4088564" cy="292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61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182218" y="346841"/>
            <a:ext cx="11873424" cy="6321577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90C9C07F-EB08-4BC5-B11D-3C8364C6598B}"/>
              </a:ext>
            </a:extLst>
          </p:cNvPr>
          <p:cNvSpPr txBox="1"/>
          <p:nvPr/>
        </p:nvSpPr>
        <p:spPr>
          <a:xfrm>
            <a:off x="320856" y="1027271"/>
            <a:ext cx="1159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cs typeface="Times New Roman" panose="02020603050405020304" pitchFamily="18" charset="0"/>
              </a:rPr>
              <a:t>NTE </a:t>
            </a:r>
            <a:r>
              <a:rPr lang="es-EC" dirty="0">
                <a:cs typeface="Times New Roman" panose="02020603050405020304" pitchFamily="18" charset="0"/>
              </a:rPr>
              <a:t>INEN 3066; 2016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DB9BB68-4D07-4269-92B2-E483ABEA60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16" y="1567130"/>
            <a:ext cx="4092343" cy="22461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C07FD34-B603-42F7-BD74-DEF1252B8C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90" y="3875698"/>
            <a:ext cx="3371310" cy="251807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EF4F89E-0F6E-4F25-8C79-B1CEBA12A8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0813" y="3982076"/>
            <a:ext cx="2439616" cy="241169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0564A72-A22A-4993-8D02-A84B6DB04C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972" y="1546792"/>
            <a:ext cx="3064543" cy="219513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45DCA1B8-09FD-4D26-929E-5E7B04B009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715" y="3973499"/>
            <a:ext cx="1954237" cy="242027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28C198D-9BE5-4E57-A554-B1FE258DEE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4821" y="3973499"/>
            <a:ext cx="2302737" cy="242027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 descr="https://scontent.fuio9-1.fna.fbcdn.net/v/t34.0-0/p280x280/25323443_1900568506649952_975764893_n.jpg?oh=7f67c51e43b471977e3ca9b917dbb97e&amp;oe=5A344864">
            <a:extLst>
              <a:ext uri="{FF2B5EF4-FFF2-40B4-BE49-F238E27FC236}">
                <a16:creationId xmlns:a16="http://schemas.microsoft.com/office/drawing/2014/main" xmlns="" id="{A140F88E-4DA2-40AE-BFD4-0A7B47C4D48A}"/>
              </a:ext>
            </a:extLst>
          </p:cNvPr>
          <p:cNvPicPr/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3480" y="1545018"/>
            <a:ext cx="3123524" cy="22263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xmlns="" id="{46881936-C14E-457A-B0D0-EB91F4F4866E}"/>
              </a:ext>
            </a:extLst>
          </p:cNvPr>
          <p:cNvSpPr/>
          <p:nvPr/>
        </p:nvSpPr>
        <p:spPr>
          <a:xfrm>
            <a:off x="2077019" y="3629371"/>
            <a:ext cx="432068" cy="775086"/>
          </a:xfrm>
          <a:prstGeom prst="down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xmlns="" id="{8918D13D-291F-4000-89CF-5F8CA4A5C460}"/>
              </a:ext>
            </a:extLst>
          </p:cNvPr>
          <p:cNvSpPr/>
          <p:nvPr/>
        </p:nvSpPr>
        <p:spPr>
          <a:xfrm>
            <a:off x="3613900" y="4950063"/>
            <a:ext cx="945555" cy="484654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Flecha: hacia arriba 23">
            <a:extLst>
              <a:ext uri="{FF2B5EF4-FFF2-40B4-BE49-F238E27FC236}">
                <a16:creationId xmlns:a16="http://schemas.microsoft.com/office/drawing/2014/main" xmlns="" id="{662ED4CC-E9FD-4D8B-94E4-664E185F0E7C}"/>
              </a:ext>
            </a:extLst>
          </p:cNvPr>
          <p:cNvSpPr/>
          <p:nvPr/>
        </p:nvSpPr>
        <p:spPr>
          <a:xfrm>
            <a:off x="6345273" y="3483035"/>
            <a:ext cx="432068" cy="921421"/>
          </a:xfrm>
          <a:prstGeom prst="up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xmlns="" id="{0EF02BA3-A03C-46A8-9482-88BA94A3C6E1}"/>
              </a:ext>
            </a:extLst>
          </p:cNvPr>
          <p:cNvSpPr/>
          <p:nvPr/>
        </p:nvSpPr>
        <p:spPr>
          <a:xfrm>
            <a:off x="7878885" y="2358269"/>
            <a:ext cx="945555" cy="484654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Flecha: hacia abajo 27">
            <a:extLst>
              <a:ext uri="{FF2B5EF4-FFF2-40B4-BE49-F238E27FC236}">
                <a16:creationId xmlns:a16="http://schemas.microsoft.com/office/drawing/2014/main" xmlns="" id="{6A1B5394-C51D-49D7-849A-39109152E6F7}"/>
              </a:ext>
            </a:extLst>
          </p:cNvPr>
          <p:cNvSpPr/>
          <p:nvPr/>
        </p:nvSpPr>
        <p:spPr>
          <a:xfrm>
            <a:off x="10236813" y="3518038"/>
            <a:ext cx="432068" cy="775086"/>
          </a:xfrm>
          <a:prstGeom prst="down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Rectángulo"/>
          <p:cNvSpPr/>
          <p:nvPr/>
        </p:nvSpPr>
        <p:spPr>
          <a:xfrm>
            <a:off x="4359034" y="565606"/>
            <a:ext cx="3473931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EC" sz="2400" b="1" dirty="0" smtClean="0">
                <a:cs typeface="Times New Roman" panose="02020603050405020304" pitchFamily="18" charset="0"/>
              </a:rPr>
              <a:t>ABSORCIÓN DE AGUA</a:t>
            </a:r>
            <a:endParaRPr lang="es-EC" sz="24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477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="" xmlns:a16="http://schemas.microsoft.com/office/drawing/2014/main" id="{137F2A83-E377-477C-BF43-FB598D8A99FE}"/>
              </a:ext>
            </a:extLst>
          </p:cNvPr>
          <p:cNvSpPr/>
          <p:nvPr/>
        </p:nvSpPr>
        <p:spPr>
          <a:xfrm>
            <a:off x="182218" y="540668"/>
            <a:ext cx="11873424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90C9C07F-EB08-4BC5-B11D-3C8364C6598B}"/>
              </a:ext>
            </a:extLst>
          </p:cNvPr>
          <p:cNvSpPr txBox="1"/>
          <p:nvPr/>
        </p:nvSpPr>
        <p:spPr>
          <a:xfrm>
            <a:off x="1268568" y="1350365"/>
            <a:ext cx="10436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ABSORCIÓN DE LOS BLOQUES HUECOS DE HORMIGÓN</a:t>
            </a:r>
          </a:p>
        </p:txBody>
      </p:sp>
      <p:graphicFrame>
        <p:nvGraphicFramePr>
          <p:cNvPr id="25" name="Gráfico 24">
            <a:extLst>
              <a:ext uri="{FF2B5EF4-FFF2-40B4-BE49-F238E27FC236}">
                <a16:creationId xmlns="" xmlns:a16="http://schemas.microsoft.com/office/drawing/2014/main" id="{63D368F4-D6B2-4D43-AF09-D2C1480077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7689671"/>
              </p:ext>
            </p:extLst>
          </p:nvPr>
        </p:nvGraphicFramePr>
        <p:xfrm>
          <a:off x="339890" y="1907628"/>
          <a:ext cx="5619475" cy="414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9" name="Gráfico 28">
            <a:extLst>
              <a:ext uri="{FF2B5EF4-FFF2-40B4-BE49-F238E27FC236}">
                <a16:creationId xmlns="" xmlns:a16="http://schemas.microsoft.com/office/drawing/2014/main" id="{25D9F488-6C65-4DE1-B035-687FCD6E19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5674996"/>
              </p:ext>
            </p:extLst>
          </p:nvPr>
        </p:nvGraphicFramePr>
        <p:xfrm>
          <a:off x="6118929" y="1923393"/>
          <a:ext cx="5936713" cy="4128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3159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="" xmlns:a16="http://schemas.microsoft.com/office/drawing/2014/main" id="{137F2A83-E377-477C-BF43-FB598D8A99FE}"/>
              </a:ext>
            </a:extLst>
          </p:cNvPr>
          <p:cNvSpPr/>
          <p:nvPr/>
        </p:nvSpPr>
        <p:spPr>
          <a:xfrm>
            <a:off x="182218" y="540668"/>
            <a:ext cx="11873424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AB31024C-2398-4F66-ACAF-CED3DF957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90C9C07F-EB08-4BC5-B11D-3C8364C6598B}"/>
              </a:ext>
            </a:extLst>
          </p:cNvPr>
          <p:cNvSpPr txBox="1"/>
          <p:nvPr/>
        </p:nvSpPr>
        <p:spPr>
          <a:xfrm>
            <a:off x="1268568" y="1350365"/>
            <a:ext cx="10436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ABSORCIÓN DE LOS BLOQUES HUECOS DE HORMIGÓN</a:t>
            </a:r>
          </a:p>
        </p:txBody>
      </p:sp>
      <p:graphicFrame>
        <p:nvGraphicFramePr>
          <p:cNvPr id="18" name="Gráfico 17">
            <a:extLst>
              <a:ext uri="{FF2B5EF4-FFF2-40B4-BE49-F238E27FC236}">
                <a16:creationId xmlns="" xmlns:a16="http://schemas.microsoft.com/office/drawing/2014/main" id="{59278046-0EB3-44FB-85AD-94A7CCC026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9182497"/>
              </p:ext>
            </p:extLst>
          </p:nvPr>
        </p:nvGraphicFramePr>
        <p:xfrm>
          <a:off x="2286000" y="1781253"/>
          <a:ext cx="8103476" cy="4887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0181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99090" y="540668"/>
            <a:ext cx="1103586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766763"/>
            <a:ext cx="4890052" cy="687319"/>
          </a:xfrm>
          <a:prstGeom prst="homePlate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ANÁLISIS DE COSTOS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752B0440-35FB-474A-B422-819B094F64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681807"/>
              </p:ext>
            </p:extLst>
          </p:nvPr>
        </p:nvGraphicFramePr>
        <p:xfrm>
          <a:off x="1279634" y="1878919"/>
          <a:ext cx="9961180" cy="40887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72179">
                  <a:extLst>
                    <a:ext uri="{9D8B030D-6E8A-4147-A177-3AD203B41FA5}">
                      <a16:colId xmlns:a16="http://schemas.microsoft.com/office/drawing/2014/main" xmlns="" val="4223771327"/>
                    </a:ext>
                  </a:extLst>
                </a:gridCol>
                <a:gridCol w="1222408">
                  <a:extLst>
                    <a:ext uri="{9D8B030D-6E8A-4147-A177-3AD203B41FA5}">
                      <a16:colId xmlns:a16="http://schemas.microsoft.com/office/drawing/2014/main" xmlns="" val="716386029"/>
                    </a:ext>
                  </a:extLst>
                </a:gridCol>
                <a:gridCol w="1954924">
                  <a:extLst>
                    <a:ext uri="{9D8B030D-6E8A-4147-A177-3AD203B41FA5}">
                      <a16:colId xmlns:a16="http://schemas.microsoft.com/office/drawing/2014/main" xmlns="" val="3435252996"/>
                    </a:ext>
                  </a:extLst>
                </a:gridCol>
                <a:gridCol w="1639614">
                  <a:extLst>
                    <a:ext uri="{9D8B030D-6E8A-4147-A177-3AD203B41FA5}">
                      <a16:colId xmlns:a16="http://schemas.microsoft.com/office/drawing/2014/main" xmlns="" val="3021147906"/>
                    </a:ext>
                  </a:extLst>
                </a:gridCol>
                <a:gridCol w="1072055">
                  <a:extLst>
                    <a:ext uri="{9D8B030D-6E8A-4147-A177-3AD203B41FA5}">
                      <a16:colId xmlns:a16="http://schemas.microsoft.com/office/drawing/2014/main" xmlns="" val="63926249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chemeClr val="bg1"/>
                          </a:solidFill>
                        </a:rPr>
                        <a:t>TIPO DE BLOQUE</a:t>
                      </a:r>
                      <a:endParaRPr lang="es-EC" sz="200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33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chemeClr val="bg1"/>
                          </a:solidFill>
                        </a:rPr>
                        <a:t>COSTO POR UNIDAD DE BLOQUE</a:t>
                      </a:r>
                      <a:endParaRPr lang="es-EC" sz="200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33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C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906575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C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>
                          <a:solidFill>
                            <a:schemeClr val="bg1"/>
                          </a:solidFill>
                        </a:rPr>
                        <a:t>EQUIPO</a:t>
                      </a:r>
                      <a:endParaRPr lang="es-EC" sz="20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F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>
                          <a:solidFill>
                            <a:schemeClr val="bg1"/>
                          </a:solidFill>
                        </a:rPr>
                        <a:t>MANO DE OBRA</a:t>
                      </a:r>
                      <a:endParaRPr lang="es-EC" sz="20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F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>
                          <a:solidFill>
                            <a:schemeClr val="bg1"/>
                          </a:solidFill>
                        </a:rPr>
                        <a:t>MATERIALES</a:t>
                      </a:r>
                      <a:endParaRPr lang="es-EC" sz="20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F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s-EC" sz="20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F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2081109"/>
                  </a:ext>
                </a:extLst>
              </a:tr>
              <a:tr h="702422">
                <a:tc>
                  <a:txBody>
                    <a:bodyPr/>
                    <a:lstStyle/>
                    <a:p>
                      <a:pPr algn="l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Bloque con </a:t>
                      </a:r>
                      <a:r>
                        <a:rPr lang="es-EC" sz="2000" b="1" dirty="0">
                          <a:solidFill>
                            <a:sysClr val="windowText" lastClr="000000"/>
                          </a:solidFill>
                        </a:rPr>
                        <a:t>0% PET sin </a:t>
                      </a:r>
                      <a:r>
                        <a:rPr lang="es-EC" sz="2000" b="1" dirty="0" err="1">
                          <a:solidFill>
                            <a:sysClr val="windowText" lastClr="000000"/>
                          </a:solidFill>
                        </a:rPr>
                        <a:t>nanoaditivo</a:t>
                      </a:r>
                      <a:endParaRPr lang="es-EC" sz="2000" b="1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$0,03</a:t>
                      </a:r>
                      <a:endParaRPr lang="es-EC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$0,06</a:t>
                      </a:r>
                      <a:endParaRPr lang="es-EC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$0,49</a:t>
                      </a:r>
                      <a:endParaRPr lang="es-EC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>
                          <a:solidFill>
                            <a:sysClr val="windowText" lastClr="000000"/>
                          </a:solidFill>
                        </a:rPr>
                        <a:t>$0,58</a:t>
                      </a:r>
                      <a:endParaRPr lang="es-EC" sz="2000" b="1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07233503"/>
                  </a:ext>
                </a:extLst>
              </a:tr>
              <a:tr h="824692">
                <a:tc>
                  <a:txBody>
                    <a:bodyPr/>
                    <a:lstStyle/>
                    <a:p>
                      <a:pPr algn="l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Bloque con </a:t>
                      </a:r>
                      <a:r>
                        <a:rPr lang="es-EC" sz="2000" b="1" dirty="0">
                          <a:solidFill>
                            <a:sysClr val="windowText" lastClr="000000"/>
                          </a:solidFill>
                        </a:rPr>
                        <a:t>25% PET </a:t>
                      </a:r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en reemplazo de arena </a:t>
                      </a:r>
                      <a:r>
                        <a:rPr lang="es-EC" sz="2000" b="1" dirty="0">
                          <a:solidFill>
                            <a:sysClr val="windowText" lastClr="000000"/>
                          </a:solidFill>
                        </a:rPr>
                        <a:t>sin </a:t>
                      </a:r>
                      <a:r>
                        <a:rPr lang="es-EC" sz="2000" b="1" dirty="0" err="1">
                          <a:solidFill>
                            <a:sysClr val="windowText" lastClr="000000"/>
                          </a:solidFill>
                        </a:rPr>
                        <a:t>nanoaditivo</a:t>
                      </a:r>
                      <a:endParaRPr lang="es-EC" sz="2000" b="1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$0,03</a:t>
                      </a:r>
                      <a:endParaRPr lang="es-EC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$0,06</a:t>
                      </a:r>
                      <a:endParaRPr lang="es-EC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$0,53</a:t>
                      </a:r>
                      <a:endParaRPr lang="es-EC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>
                          <a:solidFill>
                            <a:sysClr val="windowText" lastClr="000000"/>
                          </a:solidFill>
                        </a:rPr>
                        <a:t>$0,62</a:t>
                      </a:r>
                      <a:endParaRPr lang="es-EC" sz="2000" b="1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10974221"/>
                  </a:ext>
                </a:extLst>
              </a:tr>
              <a:tr h="880397">
                <a:tc>
                  <a:txBody>
                    <a:bodyPr/>
                    <a:lstStyle/>
                    <a:p>
                      <a:pPr algn="l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Bloque con </a:t>
                      </a:r>
                      <a:r>
                        <a:rPr lang="es-EC" sz="2000" b="1" dirty="0">
                          <a:solidFill>
                            <a:sysClr val="windowText" lastClr="000000"/>
                          </a:solidFill>
                        </a:rPr>
                        <a:t>25% PET </a:t>
                      </a:r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en reemplazo de arena + </a:t>
                      </a:r>
                      <a:r>
                        <a:rPr lang="es-EC" sz="2000" b="1" dirty="0" err="1">
                          <a:solidFill>
                            <a:sysClr val="windowText" lastClr="000000"/>
                          </a:solidFill>
                        </a:rPr>
                        <a:t>nanoaditivo</a:t>
                      </a:r>
                      <a:endParaRPr lang="es-EC" sz="2000" b="1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$0,03</a:t>
                      </a:r>
                      <a:endParaRPr lang="es-EC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$0,06</a:t>
                      </a:r>
                      <a:endParaRPr lang="es-EC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$0,60</a:t>
                      </a:r>
                      <a:endParaRPr lang="es-EC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>
                          <a:solidFill>
                            <a:sysClr val="windowText" lastClr="000000"/>
                          </a:solidFill>
                        </a:rPr>
                        <a:t>$0,69</a:t>
                      </a:r>
                      <a:endParaRPr lang="es-EC" sz="2000" b="1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0041196"/>
                  </a:ext>
                </a:extLst>
              </a:tr>
              <a:tr h="888805">
                <a:tc>
                  <a:txBody>
                    <a:bodyPr/>
                    <a:lstStyle/>
                    <a:p>
                      <a:pPr algn="l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Bloque con </a:t>
                      </a:r>
                      <a:r>
                        <a:rPr lang="es-EC" sz="2000" b="1" dirty="0">
                          <a:solidFill>
                            <a:sysClr val="windowText" lastClr="000000"/>
                          </a:solidFill>
                        </a:rPr>
                        <a:t>PET</a:t>
                      </a:r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 en reemplazo de piedra pómez</a:t>
                      </a:r>
                      <a:endParaRPr lang="es-EC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$0,03</a:t>
                      </a:r>
                      <a:endParaRPr lang="es-EC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$0,06</a:t>
                      </a:r>
                      <a:endParaRPr lang="es-EC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$0,62</a:t>
                      </a:r>
                      <a:endParaRPr lang="es-EC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>
                          <a:solidFill>
                            <a:sysClr val="windowText" lastClr="000000"/>
                          </a:solidFill>
                        </a:rPr>
                        <a:t>$0,71</a:t>
                      </a:r>
                      <a:endParaRPr lang="es-EC" sz="2000" b="1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5886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354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25">
            <a:extLst>
              <a:ext uri="{FF2B5EF4-FFF2-40B4-BE49-F238E27FC236}">
                <a16:creationId xmlns:a16="http://schemas.microsoft.com/office/drawing/2014/main" xmlns="" id="{5A6F7326-29EC-4144-A02C-5ED084C2D1DE}"/>
              </a:ext>
            </a:extLst>
          </p:cNvPr>
          <p:cNvSpPr txBox="1"/>
          <p:nvPr/>
        </p:nvSpPr>
        <p:spPr>
          <a:xfrm>
            <a:off x="2396359" y="216456"/>
            <a:ext cx="7842377" cy="4924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6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COSTO UNIDAD DE BLOQUE + COSTOS INDIRECTOS</a:t>
            </a:r>
            <a:endParaRPr lang="es-EC" sz="26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5" name="Gráfico 17">
            <a:extLst>
              <a:ext uri="{FF2B5EF4-FFF2-40B4-BE49-F238E27FC236}">
                <a16:creationId xmlns:a16="http://schemas.microsoft.com/office/drawing/2014/main" xmlns="" id="{CBCB77CC-059F-47E5-9AA9-067C236A28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4170025"/>
              </p:ext>
            </p:extLst>
          </p:nvPr>
        </p:nvGraphicFramePr>
        <p:xfrm>
          <a:off x="1560787" y="930166"/>
          <a:ext cx="9241295" cy="5753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70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182218" y="228600"/>
            <a:ext cx="11873424" cy="6439818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5A6F7326-29EC-4144-A02C-5ED084C2D1DE}"/>
              </a:ext>
            </a:extLst>
          </p:cNvPr>
          <p:cNvSpPr txBox="1"/>
          <p:nvPr/>
        </p:nvSpPr>
        <p:spPr>
          <a:xfrm>
            <a:off x="3422396" y="443771"/>
            <a:ext cx="5350138" cy="4924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>
            <a:defPPr>
              <a:defRPr lang="es-EC"/>
            </a:defPPr>
            <a:lvl1pPr algn="ctr">
              <a:defRPr sz="2600" b="1">
                <a:solidFill>
                  <a:schemeClr val="bg1"/>
                </a:solidFill>
                <a:cs typeface="Times New Roman" panose="02020603050405020304" pitchFamily="18" charset="0"/>
              </a:defRPr>
            </a:lvl1pPr>
          </a:lstStyle>
          <a:p>
            <a:r>
              <a:rPr lang="es-EC" dirty="0"/>
              <a:t>REDUCCIÓN DE COSTO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938566"/>
              </p:ext>
            </p:extLst>
          </p:nvPr>
        </p:nvGraphicFramePr>
        <p:xfrm>
          <a:off x="2020005" y="1134008"/>
          <a:ext cx="3648842" cy="143186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99325"/>
                <a:gridCol w="2049517"/>
              </a:tblGrid>
              <a:tr h="294998">
                <a:tc>
                  <a:txBody>
                    <a:bodyPr/>
                    <a:lstStyle/>
                    <a:p>
                      <a:r>
                        <a:rPr lang="es-EC" sz="1600" b="1" dirty="0" smtClean="0">
                          <a:cs typeface="Times New Roman" panose="02020603050405020304" pitchFamily="18" charset="0"/>
                        </a:rPr>
                        <a:t>MANO DE OBRA</a:t>
                      </a:r>
                      <a:endParaRPr lang="es-EC" sz="16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600" b="0" dirty="0" smtClean="0">
                          <a:cs typeface="Times New Roman" panose="02020603050405020304" pitchFamily="18" charset="0"/>
                        </a:rPr>
                        <a:t>1 MM + 6P</a:t>
                      </a:r>
                      <a:endParaRPr lang="es-EC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354907">
                <a:tc>
                  <a:txBody>
                    <a:bodyPr/>
                    <a:lstStyle/>
                    <a:p>
                      <a:r>
                        <a:rPr lang="es-EC" sz="1600" b="1" dirty="0" smtClean="0">
                          <a:cs typeface="Times New Roman" panose="02020603050405020304" pitchFamily="18" charset="0"/>
                        </a:rPr>
                        <a:t>FABRICAN</a:t>
                      </a:r>
                      <a:endParaRPr lang="es-EC" sz="16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0" dirty="0" smtClean="0">
                          <a:cs typeface="Times New Roman" panose="02020603050405020304" pitchFamily="18" charset="0"/>
                        </a:rPr>
                        <a:t>6000 bloques/día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b="1" dirty="0" smtClean="0">
                          <a:cs typeface="Times New Roman" panose="02020603050405020304" pitchFamily="18" charset="0"/>
                        </a:rPr>
                        <a:t>RENDIMIENTO</a:t>
                      </a:r>
                      <a:endParaRPr lang="es-EC" sz="16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0" dirty="0" smtClean="0">
                          <a:cs typeface="Times New Roman" panose="02020603050405020304" pitchFamily="18" charset="0"/>
                        </a:rPr>
                        <a:t>0,001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b="1" dirty="0" smtClean="0">
                          <a:cs typeface="Times New Roman" panose="02020603050405020304" pitchFamily="18" charset="0"/>
                        </a:rPr>
                        <a:t>COSTO BLOQUE</a:t>
                      </a:r>
                      <a:endParaRPr lang="es-EC" sz="16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0" dirty="0" smtClean="0">
                          <a:cs typeface="Times New Roman" panose="02020603050405020304" pitchFamily="18" charset="0"/>
                        </a:rPr>
                        <a:t>$ 0,03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1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29457"/>
              </p:ext>
            </p:extLst>
          </p:nvPr>
        </p:nvGraphicFramePr>
        <p:xfrm>
          <a:off x="5924045" y="1319183"/>
          <a:ext cx="4796498" cy="9499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59160"/>
                <a:gridCol w="3137338"/>
              </a:tblGrid>
              <a:tr h="294998">
                <a:tc>
                  <a:txBody>
                    <a:bodyPr/>
                    <a:lstStyle/>
                    <a:p>
                      <a:r>
                        <a:rPr lang="es-EC" sz="1600" b="1" dirty="0" smtClean="0">
                          <a:cs typeface="Times New Roman" panose="02020603050405020304" pitchFamily="18" charset="0"/>
                        </a:rPr>
                        <a:t>MAQUINARIA</a:t>
                      </a:r>
                      <a:endParaRPr lang="es-EC" sz="1600" b="1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600" b="0" dirty="0" smtClean="0">
                          <a:cs typeface="Times New Roman" panose="02020603050405020304" pitchFamily="18" charset="0"/>
                        </a:rPr>
                        <a:t>Herramienta menor + </a:t>
                      </a:r>
                      <a:r>
                        <a:rPr lang="es-EC" sz="1600" b="0" dirty="0" err="1" smtClean="0">
                          <a:cs typeface="Times New Roman" panose="02020603050405020304" pitchFamily="18" charset="0"/>
                        </a:rPr>
                        <a:t>Concretera</a:t>
                      </a:r>
                      <a:r>
                        <a:rPr lang="es-EC" sz="1600" b="0" dirty="0" smtClean="0">
                          <a:cs typeface="Times New Roman" panose="02020603050405020304" pitchFamily="18" charset="0"/>
                        </a:rPr>
                        <a:t> + </a:t>
                      </a:r>
                    </a:p>
                    <a:p>
                      <a:r>
                        <a:rPr lang="es-EC" sz="1600" b="0" dirty="0" smtClean="0">
                          <a:cs typeface="Times New Roman" panose="02020603050405020304" pitchFamily="18" charset="0"/>
                        </a:rPr>
                        <a:t>2 Máquinas </a:t>
                      </a:r>
                      <a:r>
                        <a:rPr lang="es-EC" sz="1600" b="0" dirty="0" err="1" smtClean="0">
                          <a:cs typeface="Times New Roman" panose="02020603050405020304" pitchFamily="18" charset="0"/>
                        </a:rPr>
                        <a:t>Vibrocompactadoras</a:t>
                      </a:r>
                      <a:endParaRPr lang="es-EC" sz="1600" b="0" dirty="0"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b="1" dirty="0" smtClean="0">
                          <a:cs typeface="Times New Roman" panose="02020603050405020304" pitchFamily="18" charset="0"/>
                        </a:rPr>
                        <a:t>COSTO BLOQUE</a:t>
                      </a:r>
                      <a:endParaRPr lang="es-EC" sz="1600" b="1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0" dirty="0" smtClean="0">
                          <a:cs typeface="Times New Roman" panose="02020603050405020304" pitchFamily="18" charset="0"/>
                        </a:rPr>
                        <a:t>$ 0,02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a 2">
            <a:extLst>
              <a:ext uri="{FF2B5EF4-FFF2-40B4-BE49-F238E27FC236}">
                <a16:creationId xmlns:a16="http://schemas.microsoft.com/office/drawing/2014/main" xmlns="" id="{752B0440-35FB-474A-B422-819B094F64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520293"/>
              </p:ext>
            </p:extLst>
          </p:nvPr>
        </p:nvGraphicFramePr>
        <p:xfrm>
          <a:off x="1290303" y="2824909"/>
          <a:ext cx="9961180" cy="34970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72179">
                  <a:extLst>
                    <a:ext uri="{9D8B030D-6E8A-4147-A177-3AD203B41FA5}">
                      <a16:colId xmlns:a16="http://schemas.microsoft.com/office/drawing/2014/main" xmlns="" val="4223771327"/>
                    </a:ext>
                  </a:extLst>
                </a:gridCol>
                <a:gridCol w="1222408">
                  <a:extLst>
                    <a:ext uri="{9D8B030D-6E8A-4147-A177-3AD203B41FA5}">
                      <a16:colId xmlns:a16="http://schemas.microsoft.com/office/drawing/2014/main" xmlns="" val="716386029"/>
                    </a:ext>
                  </a:extLst>
                </a:gridCol>
                <a:gridCol w="1954924">
                  <a:extLst>
                    <a:ext uri="{9D8B030D-6E8A-4147-A177-3AD203B41FA5}">
                      <a16:colId xmlns:a16="http://schemas.microsoft.com/office/drawing/2014/main" xmlns="" val="3435252996"/>
                    </a:ext>
                  </a:extLst>
                </a:gridCol>
                <a:gridCol w="1639614">
                  <a:extLst>
                    <a:ext uri="{9D8B030D-6E8A-4147-A177-3AD203B41FA5}">
                      <a16:colId xmlns:a16="http://schemas.microsoft.com/office/drawing/2014/main" xmlns="" val="3021147906"/>
                    </a:ext>
                  </a:extLst>
                </a:gridCol>
                <a:gridCol w="1072055">
                  <a:extLst>
                    <a:ext uri="{9D8B030D-6E8A-4147-A177-3AD203B41FA5}">
                      <a16:colId xmlns:a16="http://schemas.microsoft.com/office/drawing/2014/main" xmlns="" val="63926249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chemeClr val="bg1"/>
                          </a:solidFill>
                        </a:rPr>
                        <a:t>TIPO DE BLOQUE</a:t>
                      </a:r>
                      <a:endParaRPr lang="es-EC" sz="200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33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chemeClr val="bg1"/>
                          </a:solidFill>
                        </a:rPr>
                        <a:t>COSTO POR UNIDAD DE BLOQUE</a:t>
                      </a:r>
                      <a:endParaRPr lang="es-EC" sz="200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33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C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C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906575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C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>
                          <a:solidFill>
                            <a:schemeClr val="bg1"/>
                          </a:solidFill>
                        </a:rPr>
                        <a:t>EQUIPO</a:t>
                      </a:r>
                      <a:endParaRPr lang="es-EC" sz="20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F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>
                          <a:solidFill>
                            <a:schemeClr val="bg1"/>
                          </a:solidFill>
                        </a:rPr>
                        <a:t>MANO DE OBRA</a:t>
                      </a:r>
                      <a:endParaRPr lang="es-EC" sz="20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F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>
                          <a:solidFill>
                            <a:schemeClr val="bg1"/>
                          </a:solidFill>
                        </a:rPr>
                        <a:t>MATERIALES</a:t>
                      </a:r>
                      <a:endParaRPr lang="es-EC" sz="20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F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s-EC" sz="20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F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2081109"/>
                  </a:ext>
                </a:extLst>
              </a:tr>
              <a:tr h="553116">
                <a:tc>
                  <a:txBody>
                    <a:bodyPr/>
                    <a:lstStyle/>
                    <a:p>
                      <a:pPr algn="l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Bloque con </a:t>
                      </a:r>
                      <a:r>
                        <a:rPr lang="es-EC" sz="2000" b="1" dirty="0">
                          <a:solidFill>
                            <a:sysClr val="windowText" lastClr="000000"/>
                          </a:solidFill>
                        </a:rPr>
                        <a:t>0% PET sin </a:t>
                      </a:r>
                      <a:r>
                        <a:rPr lang="es-EC" sz="2000" b="1" dirty="0" err="1">
                          <a:solidFill>
                            <a:sysClr val="windowText" lastClr="000000"/>
                          </a:solidFill>
                        </a:rPr>
                        <a:t>nanoaditivo</a:t>
                      </a:r>
                      <a:endParaRPr lang="es-EC" sz="2000" b="1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$0,02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$0,03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$0,49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$0,54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07233503"/>
                  </a:ext>
                </a:extLst>
              </a:tr>
              <a:tr h="725214">
                <a:tc>
                  <a:txBody>
                    <a:bodyPr/>
                    <a:lstStyle/>
                    <a:p>
                      <a:pPr algn="l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Bloque con </a:t>
                      </a:r>
                      <a:r>
                        <a:rPr lang="es-EC" sz="2000" b="1" dirty="0">
                          <a:solidFill>
                            <a:sysClr val="windowText" lastClr="000000"/>
                          </a:solidFill>
                        </a:rPr>
                        <a:t>25% PET </a:t>
                      </a:r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en reemplazo de arena </a:t>
                      </a:r>
                      <a:r>
                        <a:rPr lang="es-EC" sz="2000" b="1" dirty="0">
                          <a:solidFill>
                            <a:sysClr val="windowText" lastClr="000000"/>
                          </a:solidFill>
                        </a:rPr>
                        <a:t>sin </a:t>
                      </a:r>
                      <a:r>
                        <a:rPr lang="es-EC" sz="2000" b="1" dirty="0" err="1">
                          <a:solidFill>
                            <a:sysClr val="windowText" lastClr="000000"/>
                          </a:solidFill>
                        </a:rPr>
                        <a:t>nanoaditivo</a:t>
                      </a:r>
                      <a:endParaRPr lang="es-EC" sz="2000" b="1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$0,02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$0,03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$0,53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$0,58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10974221"/>
                  </a:ext>
                </a:extLst>
              </a:tr>
              <a:tr h="725214">
                <a:tc>
                  <a:txBody>
                    <a:bodyPr/>
                    <a:lstStyle/>
                    <a:p>
                      <a:pPr algn="l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Bloque con </a:t>
                      </a:r>
                      <a:r>
                        <a:rPr lang="es-EC" sz="2000" b="1" dirty="0">
                          <a:solidFill>
                            <a:sysClr val="windowText" lastClr="000000"/>
                          </a:solidFill>
                        </a:rPr>
                        <a:t>25% PET </a:t>
                      </a:r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en reemplazo de arena + </a:t>
                      </a:r>
                      <a:r>
                        <a:rPr lang="es-EC" sz="2000" b="1" dirty="0" err="1">
                          <a:solidFill>
                            <a:sysClr val="windowText" lastClr="000000"/>
                          </a:solidFill>
                        </a:rPr>
                        <a:t>nanoaditivo</a:t>
                      </a:r>
                      <a:endParaRPr lang="es-EC" sz="2000" b="1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$0,02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$0,03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$0,60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$0,65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0041196"/>
                  </a:ext>
                </a:extLst>
              </a:tr>
              <a:tr h="693682">
                <a:tc>
                  <a:txBody>
                    <a:bodyPr/>
                    <a:lstStyle/>
                    <a:p>
                      <a:pPr algn="l"/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Bloque con </a:t>
                      </a:r>
                      <a:r>
                        <a:rPr lang="es-EC" sz="2000" b="1" dirty="0">
                          <a:solidFill>
                            <a:sysClr val="windowText" lastClr="000000"/>
                          </a:solidFill>
                        </a:rPr>
                        <a:t>PET</a:t>
                      </a:r>
                      <a:r>
                        <a:rPr lang="es-EC" sz="2000" dirty="0">
                          <a:solidFill>
                            <a:sysClr val="windowText" lastClr="000000"/>
                          </a:solidFill>
                        </a:rPr>
                        <a:t> en reemplazo de piedra pómez</a:t>
                      </a:r>
                      <a:endParaRPr lang="es-EC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$0,02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$0,03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$0,62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$0,67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5886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94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14">
            <a:extLst>
              <a:ext uri="{FF2B5EF4-FFF2-40B4-BE49-F238E27FC236}">
                <a16:creationId xmlns:a16="http://schemas.microsoft.com/office/drawing/2014/main" xmlns="" id="{CBCB77CC-059F-47E5-9AA9-067C236A28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7572072"/>
              </p:ext>
            </p:extLst>
          </p:nvPr>
        </p:nvGraphicFramePr>
        <p:xfrm>
          <a:off x="1544119" y="915314"/>
          <a:ext cx="9255259" cy="5816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uadroTexto 25">
            <a:extLst>
              <a:ext uri="{FF2B5EF4-FFF2-40B4-BE49-F238E27FC236}">
                <a16:creationId xmlns:a16="http://schemas.microsoft.com/office/drawing/2014/main" xmlns="" id="{5A6F7326-29EC-4144-A02C-5ED084C2D1DE}"/>
              </a:ext>
            </a:extLst>
          </p:cNvPr>
          <p:cNvSpPr txBox="1"/>
          <p:nvPr/>
        </p:nvSpPr>
        <p:spPr>
          <a:xfrm>
            <a:off x="2396359" y="216456"/>
            <a:ext cx="7842377" cy="4924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6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COSTO REDUCIDO + COSTOS INDIRECTOS</a:t>
            </a:r>
            <a:endParaRPr lang="es-EC" sz="26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CuadroTexto 15">
            <a:extLst>
              <a:ext uri="{FF2B5EF4-FFF2-40B4-BE49-F238E27FC236}">
                <a16:creationId xmlns:a16="http://schemas.microsoft.com/office/drawing/2014/main" xmlns="" id="{A6AD60F5-0190-4B2F-8FA2-5EEE189AB69C}"/>
              </a:ext>
            </a:extLst>
          </p:cNvPr>
          <p:cNvSpPr txBox="1"/>
          <p:nvPr/>
        </p:nvSpPr>
        <p:spPr>
          <a:xfrm>
            <a:off x="2885090" y="1141945"/>
            <a:ext cx="343245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cs typeface="Times New Roman" panose="02020603050405020304" pitchFamily="18" charset="0"/>
              </a:rPr>
              <a:t>REDUCCIÓN DE </a:t>
            </a:r>
            <a:r>
              <a:rPr lang="es-EC" sz="2000" b="1" dirty="0" smtClean="0">
                <a:cs typeface="Times New Roman" panose="02020603050405020304" pitchFamily="18" charset="0"/>
              </a:rPr>
              <a:t>COSTO = 8</a:t>
            </a:r>
            <a:r>
              <a:rPr lang="es-EC" sz="2000" b="1" dirty="0">
                <a:cs typeface="Times New Roman" panose="02020603050405020304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5151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182218" y="540668"/>
            <a:ext cx="11873424" cy="6127750"/>
          </a:xfrm>
          <a:prstGeom prst="roundRect">
            <a:avLst/>
          </a:prstGeom>
          <a:solidFill>
            <a:srgbClr val="FFFFFF">
              <a:alpha val="9098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766763"/>
            <a:ext cx="4511842" cy="687319"/>
          </a:xfrm>
          <a:prstGeom prst="homePlate">
            <a:avLst/>
          </a:prstGeom>
          <a:solidFill>
            <a:schemeClr val="accent4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>
                <a:latin typeface="+mj-lt"/>
                <a:cs typeface="Times New Roman" panose="02020603050405020304" pitchFamily="18" charset="0"/>
              </a:rPr>
              <a:t>CONCLUSIONES</a:t>
            </a:r>
            <a:endParaRPr lang="es-EC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CuadroTexto 6">
            <a:extLst>
              <a:ext uri="{FF2B5EF4-FFF2-40B4-BE49-F238E27FC236}">
                <a16:creationId xmlns:a16="http://schemas.microsoft.com/office/drawing/2014/main" xmlns="" id="{0528683E-BC84-49AA-9BD7-2DB90EA60568}"/>
              </a:ext>
            </a:extLst>
          </p:cNvPr>
          <p:cNvSpPr txBox="1"/>
          <p:nvPr/>
        </p:nvSpPr>
        <p:spPr>
          <a:xfrm>
            <a:off x="788504" y="2539322"/>
            <a:ext cx="105155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2200" dirty="0" smtClean="0">
                <a:cs typeface="Times New Roman" panose="02020603050405020304" pitchFamily="18" charset="0"/>
              </a:rPr>
              <a:t>Se obtuvo </a:t>
            </a:r>
            <a:r>
              <a:rPr lang="es-EC" sz="2200" b="1" dirty="0">
                <a:cs typeface="Times New Roman" panose="02020603050405020304" pitchFamily="18" charset="0"/>
              </a:rPr>
              <a:t>resistencias menores </a:t>
            </a:r>
            <a:r>
              <a:rPr lang="es-EC" sz="2200" dirty="0">
                <a:cs typeface="Times New Roman" panose="02020603050405020304" pitchFamily="18" charset="0"/>
              </a:rPr>
              <a:t>al valor mínimo </a:t>
            </a:r>
            <a:r>
              <a:rPr lang="es-EC" sz="2200" dirty="0" smtClean="0">
                <a:cs typeface="Times New Roman" panose="02020603050405020304" pitchFamily="18" charset="0"/>
              </a:rPr>
              <a:t>de </a:t>
            </a:r>
            <a:r>
              <a:rPr lang="es-EC" sz="2200" b="1" dirty="0" smtClean="0">
                <a:cs typeface="Times New Roman" panose="02020603050405020304" pitchFamily="18" charset="0"/>
              </a:rPr>
              <a:t>40 kg/cm</a:t>
            </a:r>
            <a:r>
              <a:rPr lang="es-EC" sz="2200" b="1" baseline="30000" dirty="0" smtClean="0">
                <a:cs typeface="Times New Roman" panose="02020603050405020304" pitchFamily="18" charset="0"/>
              </a:rPr>
              <a:t>2</a:t>
            </a:r>
            <a:r>
              <a:rPr lang="es-EC" sz="2200" dirty="0" smtClean="0">
                <a:cs typeface="Times New Roman" panose="02020603050405020304" pitchFamily="18" charset="0"/>
              </a:rPr>
              <a:t>, </a:t>
            </a:r>
            <a:r>
              <a:rPr lang="es-EC" sz="2200" dirty="0">
                <a:cs typeface="Times New Roman" panose="02020603050405020304" pitchFamily="18" charset="0"/>
              </a:rPr>
              <a:t>siendo el mejor </a:t>
            </a:r>
            <a:r>
              <a:rPr lang="es-EC" sz="2200" dirty="0" smtClean="0">
                <a:cs typeface="Times New Roman" panose="02020603050405020304" pitchFamily="18" charset="0"/>
              </a:rPr>
              <a:t>resultado </a:t>
            </a:r>
            <a:r>
              <a:rPr lang="es-EC" sz="2200" b="1" dirty="0" smtClean="0">
                <a:cs typeface="Times New Roman" panose="02020603050405020304" pitchFamily="18" charset="0"/>
              </a:rPr>
              <a:t>36,53 </a:t>
            </a:r>
            <a:r>
              <a:rPr lang="es-EC" sz="2200" b="1" dirty="0">
                <a:cs typeface="Times New Roman" panose="02020603050405020304" pitchFamily="18" charset="0"/>
              </a:rPr>
              <a:t>kg/cm</a:t>
            </a:r>
            <a:r>
              <a:rPr lang="es-EC" sz="2200" b="1" baseline="30000" dirty="0">
                <a:cs typeface="Times New Roman" panose="02020603050405020304" pitchFamily="18" charset="0"/>
              </a:rPr>
              <a:t>2 </a:t>
            </a:r>
            <a:r>
              <a:rPr lang="es-EC" sz="2200" dirty="0" smtClean="0">
                <a:cs typeface="Times New Roman" panose="02020603050405020304" pitchFamily="18" charset="0"/>
              </a:rPr>
              <a:t>perteneciente </a:t>
            </a:r>
            <a:r>
              <a:rPr lang="es-EC" sz="2200" dirty="0">
                <a:cs typeface="Times New Roman" panose="02020603050405020304" pitchFamily="18" charset="0"/>
              </a:rPr>
              <a:t>a la dosificación: </a:t>
            </a:r>
            <a:endParaRPr lang="es-EC" sz="2200" dirty="0" smtClean="0">
              <a:cs typeface="Times New Roman" panose="02020603050405020304" pitchFamily="18" charset="0"/>
            </a:endParaRPr>
          </a:p>
          <a:p>
            <a:pPr lvl="0" algn="just"/>
            <a:r>
              <a:rPr lang="es-EC" sz="2200" b="1" dirty="0">
                <a:cs typeface="Times New Roman" panose="02020603050405020304" pitchFamily="18" charset="0"/>
              </a:rPr>
              <a:t>	</a:t>
            </a:r>
            <a:endParaRPr lang="es-EC" sz="2200" b="1" dirty="0" smtClean="0">
              <a:cs typeface="Times New Roman" panose="02020603050405020304" pitchFamily="18" charset="0"/>
            </a:endParaRPr>
          </a:p>
          <a:p>
            <a:pPr lvl="0" algn="ctr"/>
            <a:r>
              <a:rPr lang="es-EC" sz="2200" b="1" dirty="0" smtClean="0">
                <a:cs typeface="Times New Roman" panose="02020603050405020304" pitchFamily="18" charset="0"/>
              </a:rPr>
              <a:t>25</a:t>
            </a:r>
            <a:r>
              <a:rPr lang="es-EC" sz="2200" b="1" dirty="0">
                <a:cs typeface="Times New Roman" panose="02020603050405020304" pitchFamily="18" charset="0"/>
              </a:rPr>
              <a:t>% PET </a:t>
            </a:r>
            <a:r>
              <a:rPr lang="es-EC" sz="2200" dirty="0">
                <a:cs typeface="Times New Roman" panose="02020603050405020304" pitchFamily="18" charset="0"/>
              </a:rPr>
              <a:t>en reemplazo de arena + </a:t>
            </a:r>
            <a:r>
              <a:rPr lang="es-EC" sz="2200" b="1" dirty="0">
                <a:cs typeface="Times New Roman" panose="02020603050405020304" pitchFamily="18" charset="0"/>
              </a:rPr>
              <a:t>1/250 de </a:t>
            </a:r>
            <a:r>
              <a:rPr lang="es-EC" sz="2200" b="1" dirty="0" err="1">
                <a:cs typeface="Times New Roman" panose="02020603050405020304" pitchFamily="18" charset="0"/>
              </a:rPr>
              <a:t>nanoaditivo</a:t>
            </a:r>
            <a:r>
              <a:rPr lang="es-EC" sz="2200" b="1" dirty="0">
                <a:cs typeface="Times New Roman" panose="02020603050405020304" pitchFamily="18" charset="0"/>
              </a:rPr>
              <a:t> </a:t>
            </a:r>
            <a:endParaRPr lang="es-EC" sz="2200" b="1" dirty="0" smtClean="0"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EC" sz="2200" dirty="0" smtClean="0">
              <a:cs typeface="Times New Roman" panose="02020603050405020304" pitchFamily="18" charset="0"/>
            </a:endParaRPr>
          </a:p>
          <a:p>
            <a:pPr marL="361950" lvl="0" algn="just"/>
            <a:r>
              <a:rPr lang="es-EC" sz="2200" b="1" dirty="0" smtClean="0">
                <a:cs typeface="Times New Roman" panose="02020603050405020304" pitchFamily="18" charset="0"/>
              </a:rPr>
              <a:t>Resistencia</a:t>
            </a:r>
            <a:r>
              <a:rPr lang="es-EC" sz="2200" dirty="0" smtClean="0">
                <a:cs typeface="Times New Roman" panose="02020603050405020304" pitchFamily="18" charset="0"/>
              </a:rPr>
              <a:t> que en </a:t>
            </a:r>
            <a:r>
              <a:rPr lang="es-EC" sz="2200" dirty="0">
                <a:cs typeface="Times New Roman" panose="02020603050405020304" pitchFamily="18" charset="0"/>
              </a:rPr>
              <a:t>comparación con los bloques </a:t>
            </a:r>
            <a:r>
              <a:rPr lang="es-EC" sz="2200" dirty="0" smtClean="0">
                <a:cs typeface="Times New Roman" panose="02020603050405020304" pitchFamily="18" charset="0"/>
              </a:rPr>
              <a:t>comercializados (</a:t>
            </a:r>
            <a:r>
              <a:rPr lang="es-EC" sz="2200" b="1" dirty="0" smtClean="0">
                <a:cs typeface="Times New Roman" panose="02020603050405020304" pitchFamily="18" charset="0"/>
              </a:rPr>
              <a:t>14,3 </a:t>
            </a:r>
            <a:r>
              <a:rPr lang="es-EC" sz="2200" b="1" dirty="0">
                <a:cs typeface="Times New Roman" panose="02020603050405020304" pitchFamily="18" charset="0"/>
              </a:rPr>
              <a:t>kg/cm</a:t>
            </a:r>
            <a:r>
              <a:rPr lang="es-EC" sz="2200" b="1" baseline="30000" dirty="0">
                <a:cs typeface="Times New Roman" panose="02020603050405020304" pitchFamily="18" charset="0"/>
              </a:rPr>
              <a:t>2</a:t>
            </a:r>
            <a:r>
              <a:rPr lang="es-EC" sz="2200" dirty="0" smtClean="0">
                <a:cs typeface="Times New Roman" panose="02020603050405020304" pitchFamily="18" charset="0"/>
              </a:rPr>
              <a:t> </a:t>
            </a:r>
            <a:r>
              <a:rPr lang="es-EC" sz="2200" b="1" dirty="0" smtClean="0">
                <a:cs typeface="Times New Roman" panose="02020603050405020304" pitchFamily="18" charset="0"/>
              </a:rPr>
              <a:t>)</a:t>
            </a:r>
            <a:r>
              <a:rPr lang="es-EC" sz="2200" dirty="0" smtClean="0">
                <a:cs typeface="Times New Roman" panose="02020603050405020304" pitchFamily="18" charset="0"/>
              </a:rPr>
              <a:t> es </a:t>
            </a:r>
            <a:r>
              <a:rPr lang="es-EC" sz="2200" b="1" dirty="0">
                <a:cs typeface="Times New Roman" panose="02020603050405020304" pitchFamily="18" charset="0"/>
              </a:rPr>
              <a:t>muy buena</a:t>
            </a:r>
            <a:r>
              <a:rPr lang="es-EC" sz="2200" dirty="0">
                <a:cs typeface="Times New Roman" panose="02020603050405020304" pitchFamily="18" charset="0"/>
              </a:rPr>
              <a:t>, </a:t>
            </a:r>
            <a:r>
              <a:rPr lang="es-EC" sz="2200" dirty="0" smtClean="0">
                <a:cs typeface="Times New Roman" panose="02020603050405020304" pitchFamily="18" charset="0"/>
              </a:rPr>
              <a:t>presentando </a:t>
            </a:r>
            <a:r>
              <a:rPr lang="es-EC" sz="2200" dirty="0">
                <a:cs typeface="Times New Roman" panose="02020603050405020304" pitchFamily="18" charset="0"/>
              </a:rPr>
              <a:t>un aumento </a:t>
            </a:r>
            <a:r>
              <a:rPr lang="es-EC" sz="2200" dirty="0" smtClean="0">
                <a:cs typeface="Times New Roman" panose="02020603050405020304" pitchFamily="18" charset="0"/>
              </a:rPr>
              <a:t>en </a:t>
            </a:r>
            <a:r>
              <a:rPr lang="es-EC" sz="2200" dirty="0">
                <a:cs typeface="Times New Roman" panose="02020603050405020304" pitchFamily="18" charset="0"/>
              </a:rPr>
              <a:t>más del 100%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200" dirty="0" smtClean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200" dirty="0" smtClean="0">
                <a:cs typeface="Times New Roman" panose="02020603050405020304" pitchFamily="18" charset="0"/>
              </a:rPr>
              <a:t>El </a:t>
            </a:r>
            <a:r>
              <a:rPr lang="es-EC" sz="2200" b="1" dirty="0">
                <a:cs typeface="Times New Roman" panose="02020603050405020304" pitchFamily="18" charset="0"/>
              </a:rPr>
              <a:t>principal factor</a:t>
            </a:r>
            <a:r>
              <a:rPr lang="es-EC" sz="2200" dirty="0">
                <a:cs typeface="Times New Roman" panose="02020603050405020304" pitchFamily="18" charset="0"/>
              </a:rPr>
              <a:t> que impidió llegar al mínimo requerido se debe a la </a:t>
            </a:r>
            <a:r>
              <a:rPr lang="es-EC" sz="2200" b="1" dirty="0">
                <a:cs typeface="Times New Roman" panose="02020603050405020304" pitchFamily="18" charset="0"/>
              </a:rPr>
              <a:t>falta de maquinaria vibratoria</a:t>
            </a:r>
            <a:r>
              <a:rPr lang="es-EC" sz="2200" dirty="0">
                <a:cs typeface="Times New Roman" panose="02020603050405020304" pitchFamily="18" charset="0"/>
              </a:rPr>
              <a:t> que distribuye el material </a:t>
            </a:r>
            <a:r>
              <a:rPr lang="es-EC" sz="2200" dirty="0" smtClean="0">
                <a:cs typeface="Times New Roman" panose="02020603050405020304" pitchFamily="18" charset="0"/>
              </a:rPr>
              <a:t>uniformemente</a:t>
            </a:r>
            <a:endParaRPr lang="es-EC" sz="2200" dirty="0">
              <a:cs typeface="Times New Roman" panose="02020603050405020304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213944" y="1779355"/>
            <a:ext cx="4506748" cy="461665"/>
          </a:xfrm>
          <a:prstGeom prst="rect">
            <a:avLst/>
          </a:prstGeom>
          <a:solidFill>
            <a:srgbClr val="A50021"/>
          </a:solidFill>
        </p:spPr>
        <p:txBody>
          <a:bodyPr wrap="square">
            <a:spAutoFit/>
          </a:bodyPr>
          <a:lstStyle/>
          <a:p>
            <a:r>
              <a:rPr lang="es-EC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RESISTENCIA A LA COMPRESIÓN:</a:t>
            </a:r>
          </a:p>
        </p:txBody>
      </p:sp>
    </p:spTree>
    <p:extLst>
      <p:ext uri="{BB962C8B-B14F-4D97-AF65-F5344CB8AC3E}">
        <p14:creationId xmlns:p14="http://schemas.microsoft.com/office/powerpoint/2010/main" val="183858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182218" y="540668"/>
            <a:ext cx="11873424" cy="6127750"/>
          </a:xfrm>
          <a:prstGeom prst="roundRect">
            <a:avLst/>
          </a:prstGeom>
          <a:solidFill>
            <a:srgbClr val="FFFFFF">
              <a:alpha val="9098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AB31024C-2398-4F66-ACAF-CED3DF957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2857076A-C8D9-439E-B583-0481EA872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62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s-EC" alt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xmlns="" id="{6AD41282-DE7B-4285-B844-5171C4E2F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24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C" alt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xmlns="" id="{42A19C8F-5DEF-4F7E-A22D-6B45F81E0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xmlns="" id="{1AF16664-513D-4F50-8D04-B07C8093A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19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s-EC" alt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0528683E-BC84-49AA-9BD7-2DB90EA60568}"/>
              </a:ext>
            </a:extLst>
          </p:cNvPr>
          <p:cNvSpPr txBox="1"/>
          <p:nvPr/>
        </p:nvSpPr>
        <p:spPr>
          <a:xfrm>
            <a:off x="1059651" y="2132943"/>
            <a:ext cx="1011855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200" dirty="0" smtClean="0">
                <a:cs typeface="Times New Roman" panose="02020603050405020304" pitchFamily="18" charset="0"/>
              </a:rPr>
              <a:t>Los </a:t>
            </a:r>
            <a:r>
              <a:rPr lang="es-EC" sz="2200" b="1" dirty="0" smtClean="0">
                <a:cs typeface="Times New Roman" panose="02020603050405020304" pitchFamily="18" charset="0"/>
              </a:rPr>
              <a:t>bloques con PET </a:t>
            </a:r>
            <a:r>
              <a:rPr lang="es-EC" sz="2200" dirty="0" smtClean="0">
                <a:cs typeface="Times New Roman" panose="02020603050405020304" pitchFamily="18" charset="0"/>
              </a:rPr>
              <a:t>resultaron </a:t>
            </a:r>
            <a:r>
              <a:rPr lang="es-EC" sz="2200" b="1" dirty="0" smtClean="0">
                <a:cs typeface="Times New Roman" panose="02020603050405020304" pitchFamily="18" charset="0"/>
              </a:rPr>
              <a:t>livianos</a:t>
            </a:r>
            <a:r>
              <a:rPr lang="es-EC" sz="2200" dirty="0" smtClean="0">
                <a:cs typeface="Times New Roman" panose="02020603050405020304" pitchFamily="18" charset="0"/>
              </a:rPr>
              <a:t> con un </a:t>
            </a:r>
            <a:r>
              <a:rPr lang="es-EC" sz="2200" dirty="0">
                <a:cs typeface="Times New Roman" panose="02020603050405020304" pitchFamily="18" charset="0"/>
              </a:rPr>
              <a:t>valor </a:t>
            </a:r>
            <a:r>
              <a:rPr lang="es-EC" sz="2200" dirty="0" smtClean="0">
                <a:cs typeface="Times New Roman" panose="02020603050405020304" pitchFamily="18" charset="0"/>
              </a:rPr>
              <a:t>óptimo de </a:t>
            </a:r>
            <a:r>
              <a:rPr lang="es-EC" sz="2200" b="1" dirty="0">
                <a:cs typeface="Times New Roman" panose="02020603050405020304" pitchFamily="18" charset="0"/>
              </a:rPr>
              <a:t>1,59 g/cm</a:t>
            </a:r>
            <a:r>
              <a:rPr lang="es-EC" sz="2200" b="1" baseline="30000" dirty="0">
                <a:cs typeface="Times New Roman" panose="02020603050405020304" pitchFamily="18" charset="0"/>
              </a:rPr>
              <a:t>3</a:t>
            </a:r>
            <a:r>
              <a:rPr lang="es-EC" sz="2200" b="1" dirty="0">
                <a:cs typeface="Times New Roman" panose="02020603050405020304" pitchFamily="18" charset="0"/>
              </a:rPr>
              <a:t> </a:t>
            </a:r>
            <a:r>
              <a:rPr lang="es-EC" sz="2200" dirty="0">
                <a:cs typeface="Times New Roman" panose="02020603050405020304" pitchFamily="18" charset="0"/>
              </a:rPr>
              <a:t>menor a los </a:t>
            </a:r>
            <a:r>
              <a:rPr lang="es-EC" sz="2200" b="1" dirty="0">
                <a:cs typeface="Times New Roman" panose="02020603050405020304" pitchFamily="18" charset="0"/>
              </a:rPr>
              <a:t>bloques que se comercializan </a:t>
            </a:r>
            <a:r>
              <a:rPr lang="es-EC" sz="2200" dirty="0">
                <a:cs typeface="Times New Roman" panose="02020603050405020304" pitchFamily="18" charset="0"/>
              </a:rPr>
              <a:t>cuyo valor promedio es </a:t>
            </a:r>
            <a:r>
              <a:rPr lang="es-EC" sz="2200" b="1" dirty="0">
                <a:cs typeface="Times New Roman" panose="02020603050405020304" pitchFamily="18" charset="0"/>
              </a:rPr>
              <a:t>2,03 g/cm</a:t>
            </a:r>
            <a:r>
              <a:rPr lang="es-EC" sz="2200" b="1" baseline="30000" dirty="0">
                <a:cs typeface="Times New Roman" panose="02020603050405020304" pitchFamily="18" charset="0"/>
              </a:rPr>
              <a:t>3</a:t>
            </a:r>
            <a:r>
              <a:rPr lang="es-EC" sz="2200" dirty="0"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s-EC" sz="220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200" dirty="0" smtClean="0">
                <a:cs typeface="Times New Roman" panose="02020603050405020304" pitchFamily="18" charset="0"/>
              </a:rPr>
              <a:t>El </a:t>
            </a:r>
            <a:r>
              <a:rPr lang="es-EC" sz="2200" dirty="0">
                <a:cs typeface="Times New Roman" panose="02020603050405020304" pitchFamily="18" charset="0"/>
              </a:rPr>
              <a:t>peso volumétrico no es afectado significativamente si se utiliza piedra pómez o en su lugar PET, pero si podría </a:t>
            </a:r>
            <a:r>
              <a:rPr lang="es-EC" sz="2200" b="1" dirty="0">
                <a:cs typeface="Times New Roman" panose="02020603050405020304" pitchFamily="18" charset="0"/>
              </a:rPr>
              <a:t>variar con el </a:t>
            </a:r>
            <a:r>
              <a:rPr lang="es-EC" sz="2200" b="1" dirty="0" err="1">
                <a:cs typeface="Times New Roman" panose="02020603050405020304" pitchFamily="18" charset="0"/>
              </a:rPr>
              <a:t>nanoaditivo</a:t>
            </a:r>
            <a:r>
              <a:rPr lang="es-EC" sz="2200" dirty="0">
                <a:cs typeface="Times New Roman" panose="02020603050405020304" pitchFamily="18" charset="0"/>
              </a:rPr>
              <a:t>; sin embargo, como se observó, la proporción entre ambos (PET + aditivo de </a:t>
            </a:r>
            <a:r>
              <a:rPr lang="es-EC" sz="2200" dirty="0" smtClean="0">
                <a:cs typeface="Times New Roman" panose="02020603050405020304" pitchFamily="18" charset="0"/>
              </a:rPr>
              <a:t>nano partículas</a:t>
            </a:r>
            <a:r>
              <a:rPr lang="es-EC" sz="2200" dirty="0">
                <a:cs typeface="Times New Roman" panose="02020603050405020304" pitchFamily="18" charset="0"/>
              </a:rPr>
              <a:t>) </a:t>
            </a:r>
            <a:r>
              <a:rPr lang="es-EC" sz="2200" b="1" dirty="0">
                <a:cs typeface="Times New Roman" panose="02020603050405020304" pitchFamily="18" charset="0"/>
              </a:rPr>
              <a:t>mantuvo la característica ligera</a:t>
            </a:r>
            <a:r>
              <a:rPr lang="es-EC" sz="2200" dirty="0">
                <a:cs typeface="Times New Roman" panose="02020603050405020304" pitchFamily="18" charset="0"/>
              </a:rPr>
              <a:t> que se esperaba obtener</a:t>
            </a:r>
            <a:r>
              <a:rPr lang="es-EC" sz="2200" dirty="0" smtClean="0">
                <a:cs typeface="Times New Roman" panose="02020603050405020304" pitchFamily="18" charset="0"/>
              </a:rPr>
              <a:t>.</a:t>
            </a:r>
            <a:endParaRPr lang="es-EC" sz="2200" dirty="0">
              <a:cs typeface="Times New Roman" panose="02020603050405020304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390572" y="1028147"/>
            <a:ext cx="3102599" cy="461665"/>
          </a:xfrm>
          <a:prstGeom prst="rect">
            <a:avLst/>
          </a:prstGeom>
          <a:solidFill>
            <a:srgbClr val="A50021"/>
          </a:solidFill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PESO VOLUMÉTRICO</a:t>
            </a:r>
          </a:p>
        </p:txBody>
      </p:sp>
    </p:spTree>
    <p:extLst>
      <p:ext uri="{BB962C8B-B14F-4D97-AF65-F5344CB8AC3E}">
        <p14:creationId xmlns:p14="http://schemas.microsoft.com/office/powerpoint/2010/main" val="184822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182218" y="540668"/>
            <a:ext cx="11873424" cy="6127750"/>
          </a:xfrm>
          <a:prstGeom prst="roundRect">
            <a:avLst/>
          </a:prstGeom>
          <a:solidFill>
            <a:srgbClr val="FFFFFF">
              <a:alpha val="9098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AB31024C-2398-4F66-ACAF-CED3DF957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2857076A-C8D9-439E-B583-0481EA872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62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s-EC" alt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xmlns="" id="{6AD41282-DE7B-4285-B844-5171C4E2F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24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C" alt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xmlns="" id="{42A19C8F-5DEF-4F7E-A22D-6B45F81E0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xmlns="" id="{1AF16664-513D-4F50-8D04-B07C8093A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19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s-EC" alt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0528683E-BC84-49AA-9BD7-2DB90EA60568}"/>
              </a:ext>
            </a:extLst>
          </p:cNvPr>
          <p:cNvSpPr txBox="1"/>
          <p:nvPr/>
        </p:nvSpPr>
        <p:spPr>
          <a:xfrm>
            <a:off x="1036721" y="1961752"/>
            <a:ext cx="1011855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200" dirty="0" smtClean="0">
                <a:cs typeface="Times New Roman" panose="02020603050405020304" pitchFamily="18" charset="0"/>
              </a:rPr>
              <a:t>Se </a:t>
            </a:r>
            <a:r>
              <a:rPr lang="es-EC" sz="2200" dirty="0">
                <a:cs typeface="Times New Roman" panose="02020603050405020304" pitchFamily="18" charset="0"/>
              </a:rPr>
              <a:t>demostró que el plástico en cantidades superiores al 15% impiden la absorción de agua, por esta razón la dosificación con </a:t>
            </a:r>
            <a:r>
              <a:rPr lang="es-EC" sz="2200" b="1" dirty="0">
                <a:cs typeface="Times New Roman" panose="02020603050405020304" pitchFamily="18" charset="0"/>
              </a:rPr>
              <a:t>25% de PET </a:t>
            </a:r>
            <a:r>
              <a:rPr lang="es-EC" sz="2200" dirty="0">
                <a:cs typeface="Times New Roman" panose="02020603050405020304" pitchFamily="18" charset="0"/>
              </a:rPr>
              <a:t>presentó un valor de </a:t>
            </a:r>
            <a:r>
              <a:rPr lang="es-EC" sz="2200" b="1" dirty="0">
                <a:cs typeface="Times New Roman" panose="02020603050405020304" pitchFamily="18" charset="0"/>
              </a:rPr>
              <a:t>absorción de agua de 234 kg/m</a:t>
            </a:r>
            <a:r>
              <a:rPr lang="es-EC" sz="2200" b="1" baseline="30000" dirty="0">
                <a:cs typeface="Times New Roman" panose="02020603050405020304" pitchFamily="18" charset="0"/>
              </a:rPr>
              <a:t>3</a:t>
            </a:r>
            <a:r>
              <a:rPr lang="es-EC" sz="2200" dirty="0">
                <a:cs typeface="Times New Roman" panose="02020603050405020304" pitchFamily="18" charset="0"/>
              </a:rPr>
              <a:t> menor al tradicional </a:t>
            </a:r>
            <a:r>
              <a:rPr lang="es-EC" sz="2200" b="1" dirty="0">
                <a:cs typeface="Times New Roman" panose="02020603050405020304" pitchFamily="18" charset="0"/>
              </a:rPr>
              <a:t>295,9 kg/m</a:t>
            </a:r>
            <a:r>
              <a:rPr lang="es-EC" sz="2200" b="1" baseline="30000" dirty="0">
                <a:cs typeface="Times New Roman" panose="02020603050405020304" pitchFamily="18" charset="0"/>
              </a:rPr>
              <a:t>3</a:t>
            </a:r>
            <a:r>
              <a:rPr lang="es-EC" sz="2200" b="1" dirty="0">
                <a:cs typeface="Times New Roman" panose="02020603050405020304" pitchFamily="18" charset="0"/>
              </a:rPr>
              <a:t> </a:t>
            </a:r>
            <a:r>
              <a:rPr lang="es-EC" sz="2200" dirty="0">
                <a:cs typeface="Times New Roman" panose="02020603050405020304" pitchFamily="18" charset="0"/>
              </a:rPr>
              <a:t>y menor también al valor expuesto en la norma que es </a:t>
            </a:r>
            <a:r>
              <a:rPr lang="es-EC" sz="2200" b="1" dirty="0">
                <a:cs typeface="Times New Roman" panose="02020603050405020304" pitchFamily="18" charset="0"/>
              </a:rPr>
              <a:t>288 kg/m</a:t>
            </a:r>
            <a:r>
              <a:rPr lang="es-EC" sz="2200" b="1" baseline="30000" dirty="0">
                <a:cs typeface="Times New Roman" panose="02020603050405020304" pitchFamily="18" charset="0"/>
              </a:rPr>
              <a:t>3</a:t>
            </a:r>
            <a:r>
              <a:rPr lang="es-EC" sz="2200" dirty="0"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s-EC" sz="220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200" dirty="0">
                <a:cs typeface="Times New Roman" panose="02020603050405020304" pitchFamily="18" charset="0"/>
              </a:rPr>
              <a:t>Si se considera utilizar </a:t>
            </a:r>
            <a:r>
              <a:rPr lang="es-EC" sz="2200" b="1" dirty="0">
                <a:cs typeface="Times New Roman" panose="02020603050405020304" pitchFamily="18" charset="0"/>
              </a:rPr>
              <a:t>PET junto al </a:t>
            </a:r>
            <a:r>
              <a:rPr lang="es-EC" sz="2200" b="1" dirty="0" err="1">
                <a:cs typeface="Times New Roman" panose="02020603050405020304" pitchFamily="18" charset="0"/>
              </a:rPr>
              <a:t>nanoaditivo</a:t>
            </a:r>
            <a:r>
              <a:rPr lang="es-EC" sz="2200" b="1" dirty="0">
                <a:cs typeface="Times New Roman" panose="02020603050405020304" pitchFamily="18" charset="0"/>
              </a:rPr>
              <a:t> </a:t>
            </a:r>
            <a:r>
              <a:rPr lang="es-EC" sz="2200" dirty="0">
                <a:cs typeface="Times New Roman" panose="02020603050405020304" pitchFamily="18" charset="0"/>
              </a:rPr>
              <a:t>que es lo óptimo, se absorbe incluso menos agua (</a:t>
            </a:r>
            <a:r>
              <a:rPr lang="es-EC" sz="2200" b="1" dirty="0" smtClean="0">
                <a:cs typeface="Times New Roman" panose="02020603050405020304" pitchFamily="18" charset="0"/>
              </a:rPr>
              <a:t>219,84 kg/m</a:t>
            </a:r>
            <a:r>
              <a:rPr lang="es-EC" sz="2200" b="1" baseline="30000" dirty="0" smtClean="0">
                <a:cs typeface="Times New Roman" panose="02020603050405020304" pitchFamily="18" charset="0"/>
              </a:rPr>
              <a:t>3</a:t>
            </a:r>
            <a:r>
              <a:rPr lang="es-EC" sz="2200" dirty="0" smtClean="0">
                <a:cs typeface="Times New Roman" panose="02020603050405020304" pitchFamily="18" charset="0"/>
              </a:rPr>
              <a:t>) porque su combinación permite una estructura </a:t>
            </a:r>
            <a:r>
              <a:rPr lang="es-EC" sz="2200" dirty="0">
                <a:cs typeface="Times New Roman" panose="02020603050405020304" pitchFamily="18" charset="0"/>
              </a:rPr>
              <a:t>impermeable sin poros. </a:t>
            </a:r>
          </a:p>
          <a:p>
            <a:pPr algn="just"/>
            <a:endParaRPr lang="es-EC" sz="220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200" dirty="0">
                <a:cs typeface="Times New Roman" panose="02020603050405020304" pitchFamily="18" charset="0"/>
              </a:rPr>
              <a:t>Los bloques huecos de hormigón con </a:t>
            </a:r>
            <a:r>
              <a:rPr lang="es-EC" sz="2200" dirty="0" smtClean="0">
                <a:cs typeface="Times New Roman" panose="02020603050405020304" pitchFamily="18" charset="0"/>
              </a:rPr>
              <a:t>PET + </a:t>
            </a:r>
            <a:r>
              <a:rPr lang="es-EC" sz="2200" dirty="0" err="1" smtClean="0">
                <a:cs typeface="Times New Roman" panose="02020603050405020304" pitchFamily="18" charset="0"/>
              </a:rPr>
              <a:t>nanoaditivo</a:t>
            </a:r>
            <a:r>
              <a:rPr lang="es-EC" sz="2200" dirty="0" smtClean="0">
                <a:cs typeface="Times New Roman" panose="02020603050405020304" pitchFamily="18" charset="0"/>
              </a:rPr>
              <a:t> </a:t>
            </a:r>
            <a:r>
              <a:rPr lang="es-EC" sz="2200" b="1" dirty="0" smtClean="0">
                <a:cs typeface="Times New Roman" panose="02020603050405020304" pitchFamily="18" charset="0"/>
              </a:rPr>
              <a:t>reducen la absorción </a:t>
            </a:r>
            <a:r>
              <a:rPr lang="es-EC" sz="2200" dirty="0">
                <a:cs typeface="Times New Roman" panose="02020603050405020304" pitchFamily="18" charset="0"/>
              </a:rPr>
              <a:t>de agua aproximadamente </a:t>
            </a:r>
            <a:r>
              <a:rPr lang="es-EC" sz="2200" dirty="0" smtClean="0">
                <a:cs typeface="Times New Roman" panose="02020603050405020304" pitchFamily="18" charset="0"/>
              </a:rPr>
              <a:t>un </a:t>
            </a:r>
            <a:r>
              <a:rPr lang="es-EC" sz="2200" b="1" dirty="0" smtClean="0">
                <a:cs typeface="Times New Roman" panose="02020603050405020304" pitchFamily="18" charset="0"/>
              </a:rPr>
              <a:t>25%.</a:t>
            </a:r>
            <a:endParaRPr lang="es-EC" sz="2200" b="1" dirty="0">
              <a:cs typeface="Times New Roman" panose="02020603050405020304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457972" y="1005630"/>
            <a:ext cx="2026207" cy="461665"/>
          </a:xfrm>
          <a:prstGeom prst="rect">
            <a:avLst/>
          </a:prstGeom>
          <a:solidFill>
            <a:srgbClr val="A50021"/>
          </a:solidFill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ABSORCIÓN</a:t>
            </a:r>
          </a:p>
        </p:txBody>
      </p:sp>
    </p:spTree>
    <p:extLst>
      <p:ext uri="{BB962C8B-B14F-4D97-AF65-F5344CB8AC3E}">
        <p14:creationId xmlns:p14="http://schemas.microsoft.com/office/powerpoint/2010/main" val="64799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96348" y="365125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7170" name="Picture 2" descr="Resultado de imagen para mapa america">
            <a:extLst>
              <a:ext uri="{FF2B5EF4-FFF2-40B4-BE49-F238E27FC236}">
                <a16:creationId xmlns:a16="http://schemas.microsoft.com/office/drawing/2014/main" xmlns="" id="{7CFE062C-FF3D-4CBB-9D29-4F2517BB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6" b="98496" l="10000" r="98000">
                        <a14:foregroundMark x1="89077" y1="9649" x2="83231" y2="22932"/>
                        <a14:foregroundMark x1="83231" y1="22932" x2="83231" y2="22932"/>
                        <a14:foregroundMark x1="60923" y1="65163" x2="66923" y2="73308"/>
                        <a14:foregroundMark x1="66923" y1="73308" x2="63231" y2="93985"/>
                        <a14:foregroundMark x1="80769" y1="5263" x2="80769" y2="5263"/>
                        <a14:foregroundMark x1="80769" y1="5263" x2="80769" y2="5263"/>
                        <a14:foregroundMark x1="94154" y1="12782" x2="94154" y2="12782"/>
                        <a14:foregroundMark x1="94154" y1="12657" x2="98000" y2="6391"/>
                        <a14:foregroundMark x1="61846" y1="13033" x2="61846" y2="13033"/>
                        <a14:foregroundMark x1="46923" y1="10652" x2="52000" y2="15038"/>
                        <a14:foregroundMark x1="77692" y1="2256" x2="69231" y2="6391"/>
                        <a14:foregroundMark x1="69231" y1="6391" x2="67077" y2="9649"/>
                        <a14:foregroundMark x1="52462" y1="8521" x2="55846" y2="8396"/>
                        <a14:foregroundMark x1="62615" y1="5388" x2="63231" y2="6516"/>
                        <a14:foregroundMark x1="59692" y1="9273" x2="59692" y2="10777"/>
                        <a14:foregroundMark x1="58000" y1="12782" x2="58000" y2="12782"/>
                        <a14:foregroundMark x1="58000" y1="12782" x2="56923" y2="14411"/>
                        <a14:foregroundMark x1="51692" y1="59524" x2="53077" y2="61153"/>
                        <a14:foregroundMark x1="65692" y1="98496" x2="64308" y2="97118"/>
                        <a14:foregroundMark x1="51385" y1="6140" x2="51385" y2="6140"/>
                        <a14:foregroundMark x1="51385" y1="6140" x2="53231" y2="6140"/>
                        <a14:foregroundMark x1="58308" y1="4762" x2="56615" y2="5639"/>
                        <a14:foregroundMark x1="55692" y1="66792" x2="55692" y2="66792"/>
                        <a14:foregroundMark x1="56308" y1="64787" x2="54923" y2="67168"/>
                        <a14:foregroundMark x1="33846" y1="49624" x2="35231" y2="52005"/>
                        <a14:foregroundMark x1="53077" y1="61779" x2="55538" y2="61779"/>
                        <a14:foregroundMark x1="52308" y1="53759" x2="62308" y2="55890"/>
                        <a14:foregroundMark x1="62308" y1="55890" x2="63538" y2="55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5347" y="390829"/>
            <a:ext cx="4970626" cy="61020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xmlns="" id="{3BF17022-7923-4893-8D49-6D4736775B23}"/>
              </a:ext>
            </a:extLst>
          </p:cNvPr>
          <p:cNvCxnSpPr>
            <a:cxnSpLocks/>
          </p:cNvCxnSpPr>
          <p:nvPr/>
        </p:nvCxnSpPr>
        <p:spPr>
          <a:xfrm>
            <a:off x="5749447" y="3525361"/>
            <a:ext cx="1737100" cy="68180"/>
          </a:xfrm>
          <a:prstGeom prst="straightConnector1">
            <a:avLst/>
          </a:prstGeom>
          <a:ln w="28575">
            <a:solidFill>
              <a:srgbClr val="A5002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xmlns="" id="{B3E17FDC-84AF-44A3-B455-8B16932E7229}"/>
              </a:ext>
            </a:extLst>
          </p:cNvPr>
          <p:cNvCxnSpPr/>
          <p:nvPr/>
        </p:nvCxnSpPr>
        <p:spPr>
          <a:xfrm>
            <a:off x="5761973" y="3525361"/>
            <a:ext cx="2599606" cy="667861"/>
          </a:xfrm>
          <a:prstGeom prst="straightConnector1">
            <a:avLst/>
          </a:prstGeom>
          <a:ln w="28575">
            <a:solidFill>
              <a:srgbClr val="A5002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xmlns="" id="{9384E4BC-7641-43F1-8711-CCA8889394A7}"/>
              </a:ext>
            </a:extLst>
          </p:cNvPr>
          <p:cNvCxnSpPr>
            <a:cxnSpLocks/>
          </p:cNvCxnSpPr>
          <p:nvPr/>
        </p:nvCxnSpPr>
        <p:spPr>
          <a:xfrm>
            <a:off x="5749447" y="3525361"/>
            <a:ext cx="2612132" cy="1221008"/>
          </a:xfrm>
          <a:prstGeom prst="straightConnector1">
            <a:avLst/>
          </a:prstGeom>
          <a:ln w="28575">
            <a:solidFill>
              <a:srgbClr val="A5002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xmlns="" id="{B4BA16FF-DCB7-4B98-9DB0-85ADF783CDF8}"/>
              </a:ext>
            </a:extLst>
          </p:cNvPr>
          <p:cNvCxnSpPr>
            <a:cxnSpLocks/>
          </p:cNvCxnSpPr>
          <p:nvPr/>
        </p:nvCxnSpPr>
        <p:spPr>
          <a:xfrm>
            <a:off x="5749447" y="3514780"/>
            <a:ext cx="2965061" cy="2167141"/>
          </a:xfrm>
          <a:prstGeom prst="straightConnector1">
            <a:avLst/>
          </a:prstGeom>
          <a:ln w="28575">
            <a:solidFill>
              <a:srgbClr val="A5002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CuadroTexto 60">
            <a:extLst>
              <a:ext uri="{FF2B5EF4-FFF2-40B4-BE49-F238E27FC236}">
                <a16:creationId xmlns:a16="http://schemas.microsoft.com/office/drawing/2014/main" xmlns="" id="{DC72ABF0-403A-43AF-B8E3-8935DCAED1F4}"/>
              </a:ext>
            </a:extLst>
          </p:cNvPr>
          <p:cNvSpPr txBox="1"/>
          <p:nvPr/>
        </p:nvSpPr>
        <p:spPr>
          <a:xfrm>
            <a:off x="763557" y="1568297"/>
            <a:ext cx="501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AMÉRICA INNOVANDO EN LA CONSTRUCCIÓN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950367048"/>
              </p:ext>
            </p:extLst>
          </p:nvPr>
        </p:nvGraphicFramePr>
        <p:xfrm>
          <a:off x="1018267" y="2794889"/>
          <a:ext cx="4753075" cy="2561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86" y="1642640"/>
            <a:ext cx="2637972" cy="1759528"/>
          </a:xfrm>
          <a:prstGeom prst="rect">
            <a:avLst/>
          </a:prstGeom>
        </p:spPr>
      </p:pic>
      <p:pic>
        <p:nvPicPr>
          <p:cNvPr id="1026" name="Picture 2" descr="Resultado de imagen para mamposteria con botellas plásticas argentina">
            <a:hlinkClick r:id="rId12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38"/>
          <a:stretch/>
        </p:blipFill>
        <p:spPr bwMode="auto">
          <a:xfrm>
            <a:off x="9158565" y="5119124"/>
            <a:ext cx="2622847" cy="175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388" r="41926" b="17721"/>
          <a:stretch/>
        </p:blipFill>
        <p:spPr>
          <a:xfrm>
            <a:off x="8314447" y="2308399"/>
            <a:ext cx="2625583" cy="17722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4" r="9335"/>
          <a:stretch/>
        </p:blipFill>
        <p:spPr>
          <a:xfrm flipH="1">
            <a:off x="8993874" y="3304872"/>
            <a:ext cx="2578451" cy="17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6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092 C 0.04089 -0.00092 0.03959 -0.15625 0.06172 -0.20069 C 0.08386 -0.2449 0.10104 -0.25393 0.13242 -0.26713 C 0.15951 -0.27106 0.21641 -0.28148 0.21641 -0.23935 " pathEditMode="relative" rAng="0" ptsTypes="AAAA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20" y="-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10039 -0.0893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-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04766 -0.01088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0.03438 -0.01343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182218" y="540668"/>
            <a:ext cx="11873424" cy="6127750"/>
          </a:xfrm>
          <a:prstGeom prst="roundRect">
            <a:avLst/>
          </a:prstGeom>
          <a:solidFill>
            <a:srgbClr val="FFFFFF">
              <a:alpha val="9098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AB31024C-2398-4F66-ACAF-CED3DF957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2857076A-C8D9-439E-B583-0481EA872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62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s-EC" alt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xmlns="" id="{6AD41282-DE7B-4285-B844-5171C4E2F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24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C" alt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xmlns="" id="{42A19C8F-5DEF-4F7E-A22D-6B45F81E0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xmlns="" id="{1AF16664-513D-4F50-8D04-B07C8093A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19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s-EC" alt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0528683E-BC84-49AA-9BD7-2DB90EA60568}"/>
              </a:ext>
            </a:extLst>
          </p:cNvPr>
          <p:cNvSpPr txBox="1"/>
          <p:nvPr/>
        </p:nvSpPr>
        <p:spPr>
          <a:xfrm>
            <a:off x="1059651" y="1700765"/>
            <a:ext cx="101185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200" dirty="0" smtClean="0">
                <a:cs typeface="Times New Roman" panose="02020603050405020304" pitchFamily="18" charset="0"/>
              </a:rPr>
              <a:t>El </a:t>
            </a:r>
            <a:r>
              <a:rPr lang="es-EC" sz="2200" b="1" dirty="0">
                <a:cs typeface="Times New Roman" panose="02020603050405020304" pitchFamily="18" charset="0"/>
              </a:rPr>
              <a:t>precio</a:t>
            </a:r>
            <a:r>
              <a:rPr lang="es-EC" sz="2200" dirty="0">
                <a:cs typeface="Times New Roman" panose="02020603050405020304" pitchFamily="18" charset="0"/>
              </a:rPr>
              <a:t> del bloque experimental es </a:t>
            </a:r>
            <a:r>
              <a:rPr lang="es-EC" sz="2200" b="1" dirty="0">
                <a:cs typeface="Times New Roman" panose="02020603050405020304" pitchFamily="18" charset="0"/>
              </a:rPr>
              <a:t>superior</a:t>
            </a:r>
            <a:r>
              <a:rPr lang="es-EC" sz="2200" dirty="0">
                <a:cs typeface="Times New Roman" panose="02020603050405020304" pitchFamily="18" charset="0"/>
              </a:rPr>
              <a:t> al bloque </a:t>
            </a:r>
            <a:r>
              <a:rPr lang="es-EC" sz="2200" b="1" dirty="0">
                <a:cs typeface="Times New Roman" panose="02020603050405020304" pitchFamily="18" charset="0"/>
              </a:rPr>
              <a:t>tradicional</a:t>
            </a:r>
            <a:r>
              <a:rPr lang="es-EC" sz="2200" dirty="0">
                <a:cs typeface="Times New Roman" panose="02020603050405020304" pitchFamily="18" charset="0"/>
              </a:rPr>
              <a:t> ya sea con o sin aditivo, sin embargo, hay que tener en cuenta que al proponer un material con polímeros reciclados </a:t>
            </a:r>
            <a:r>
              <a:rPr lang="es-EC" sz="2200" dirty="0" smtClean="0">
                <a:cs typeface="Times New Roman" panose="02020603050405020304" pitchFamily="18" charset="0"/>
              </a:rPr>
              <a:t>se </a:t>
            </a:r>
            <a:r>
              <a:rPr lang="es-EC" sz="2200" b="1" dirty="0" smtClean="0">
                <a:cs typeface="Times New Roman" panose="02020603050405020304" pitchFamily="18" charset="0"/>
              </a:rPr>
              <a:t>reduce </a:t>
            </a:r>
            <a:r>
              <a:rPr lang="es-EC" sz="2200" b="1" dirty="0">
                <a:cs typeface="Times New Roman" panose="02020603050405020304" pitchFamily="18" charset="0"/>
              </a:rPr>
              <a:t>la contaminación ambiental </a:t>
            </a:r>
            <a:r>
              <a:rPr lang="es-EC" sz="2200" dirty="0">
                <a:cs typeface="Times New Roman" panose="02020603050405020304" pitchFamily="18" charset="0"/>
              </a:rPr>
              <a:t>y el </a:t>
            </a:r>
            <a:r>
              <a:rPr lang="es-EC" sz="2200" b="1" dirty="0">
                <a:cs typeface="Times New Roman" panose="02020603050405020304" pitchFamily="18" charset="0"/>
              </a:rPr>
              <a:t>mampuesto</a:t>
            </a:r>
            <a:r>
              <a:rPr lang="es-EC" sz="2200" dirty="0">
                <a:cs typeface="Times New Roman" panose="02020603050405020304" pitchFamily="18" charset="0"/>
              </a:rPr>
              <a:t> tendrá </a:t>
            </a:r>
            <a:r>
              <a:rPr lang="es-EC" sz="2200" b="1" dirty="0">
                <a:cs typeface="Times New Roman" panose="02020603050405020304" pitchFamily="18" charset="0"/>
              </a:rPr>
              <a:t>mejores características </a:t>
            </a:r>
            <a:r>
              <a:rPr lang="es-EC" sz="2200" dirty="0">
                <a:cs typeface="Times New Roman" panose="02020603050405020304" pitchFamily="18" charset="0"/>
              </a:rPr>
              <a:t>que evitará </a:t>
            </a:r>
            <a:r>
              <a:rPr lang="es-EC" sz="2200" dirty="0" smtClean="0">
                <a:cs typeface="Times New Roman" panose="02020603050405020304" pitchFamily="18" charset="0"/>
              </a:rPr>
              <a:t>costos imprevistos por bloques </a:t>
            </a:r>
            <a:r>
              <a:rPr lang="es-EC" sz="2200" dirty="0">
                <a:cs typeface="Times New Roman" panose="02020603050405020304" pitchFamily="18" charset="0"/>
              </a:rPr>
              <a:t>de </a:t>
            </a:r>
            <a:r>
              <a:rPr lang="es-EC" sz="2200" dirty="0" smtClean="0">
                <a:cs typeface="Times New Roman" panose="02020603050405020304" pitchFamily="18" charset="0"/>
              </a:rPr>
              <a:t>mala calidad.</a:t>
            </a:r>
            <a:endParaRPr lang="es-EC" sz="2200" dirty="0">
              <a:cs typeface="Times New Roman" panose="02020603050405020304" pitchFamily="18" charset="0"/>
            </a:endParaRPr>
          </a:p>
          <a:p>
            <a:pPr algn="just"/>
            <a:r>
              <a:rPr lang="es-EC" sz="2200" dirty="0"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s-EC" dirty="0">
              <a:cs typeface="Times New Roman" panose="02020603050405020304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438640" y="1084458"/>
            <a:ext cx="1336091" cy="461665"/>
          </a:xfrm>
          <a:prstGeom prst="rect">
            <a:avLst/>
          </a:prstGeom>
          <a:solidFill>
            <a:srgbClr val="A50021"/>
          </a:solidFill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COSTOS</a:t>
            </a: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28AFAB"/>
              </a:clrFrom>
              <a:clrTo>
                <a:srgbClr val="28AFA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56"/>
          <a:stretch/>
        </p:blipFill>
        <p:spPr bwMode="auto">
          <a:xfrm>
            <a:off x="3058675" y="3262579"/>
            <a:ext cx="6453023" cy="310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12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182218" y="540668"/>
            <a:ext cx="11873424" cy="6127750"/>
          </a:xfrm>
          <a:prstGeom prst="roundRect">
            <a:avLst/>
          </a:prstGeom>
          <a:solidFill>
            <a:srgbClr val="FFFFFF">
              <a:alpha val="9098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-1" y="766763"/>
            <a:ext cx="4788569" cy="687319"/>
          </a:xfrm>
          <a:prstGeom prst="homePlate">
            <a:avLst/>
          </a:prstGeom>
          <a:solidFill>
            <a:schemeClr val="accent4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>
                <a:latin typeface="+mj-lt"/>
                <a:cs typeface="Times New Roman" panose="02020603050405020304" pitchFamily="18" charset="0"/>
              </a:rPr>
              <a:t>RECOMENDACIONES</a:t>
            </a:r>
            <a:endParaRPr lang="es-EC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AB31024C-2398-4F66-ACAF-CED3DF957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2857076A-C8D9-439E-B583-0481EA872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62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s-EC" alt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xmlns="" id="{6AD41282-DE7B-4285-B844-5171C4E2F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24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C" alt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xmlns="" id="{42A19C8F-5DEF-4F7E-A22D-6B45F81E0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xmlns="" id="{1AF16664-513D-4F50-8D04-B07C8093A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19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s-EC" alt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FAC5B8A8-DBDF-46C5-8F9F-59182D19314C}"/>
              </a:ext>
            </a:extLst>
          </p:cNvPr>
          <p:cNvSpPr txBox="1"/>
          <p:nvPr/>
        </p:nvSpPr>
        <p:spPr>
          <a:xfrm>
            <a:off x="701842" y="1633004"/>
            <a:ext cx="106519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200" dirty="0">
                <a:cs typeface="Times New Roman" panose="02020603050405020304" pitchFamily="18" charset="0"/>
              </a:rPr>
              <a:t>Se debe utilizar una máquina vibradora y </a:t>
            </a:r>
            <a:r>
              <a:rPr lang="es-EC" sz="2200" dirty="0" smtClean="0">
                <a:cs typeface="Times New Roman" panose="02020603050405020304" pitchFamily="18" charset="0"/>
              </a:rPr>
              <a:t>compactadora</a:t>
            </a:r>
            <a:endParaRPr lang="es-EC" sz="2200" dirty="0">
              <a:cs typeface="Times New Roman" panose="02020603050405020304" pitchFamily="18" charset="0"/>
            </a:endParaRPr>
          </a:p>
          <a:p>
            <a:pPr algn="just"/>
            <a:endParaRPr lang="es-EC" sz="220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200" dirty="0" smtClean="0">
                <a:cs typeface="Times New Roman" panose="02020603050405020304" pitchFamily="18" charset="0"/>
              </a:rPr>
              <a:t>Considerar </a:t>
            </a:r>
            <a:r>
              <a:rPr lang="es-EC" sz="2200" dirty="0">
                <a:cs typeface="Times New Roman" panose="02020603050405020304" pitchFamily="18" charset="0"/>
              </a:rPr>
              <a:t>correctamente la cantidad de </a:t>
            </a:r>
            <a:r>
              <a:rPr lang="es-EC" sz="2200" dirty="0" smtClean="0">
                <a:cs typeface="Times New Roman" panose="02020603050405020304" pitchFamily="18" charset="0"/>
              </a:rPr>
              <a:t>plástico, </a:t>
            </a:r>
            <a:r>
              <a:rPr lang="es-EC" sz="2200" dirty="0">
                <a:cs typeface="Times New Roman" panose="02020603050405020304" pitchFamily="18" charset="0"/>
              </a:rPr>
              <a:t>porque en porcentajes altos existe desmantelamiento </a:t>
            </a:r>
            <a:r>
              <a:rPr lang="es-EC" sz="2200" dirty="0" smtClean="0">
                <a:cs typeface="Times New Roman" panose="02020603050405020304" pitchFamily="18" charset="0"/>
              </a:rPr>
              <a:t>cuando </a:t>
            </a:r>
            <a:r>
              <a:rPr lang="es-EC" sz="2200" dirty="0">
                <a:cs typeface="Times New Roman" panose="02020603050405020304" pitchFamily="18" charset="0"/>
              </a:rPr>
              <a:t>se ensaya a compresión.</a:t>
            </a:r>
          </a:p>
          <a:p>
            <a:pPr algn="just"/>
            <a:endParaRPr lang="es-EC" sz="220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200" dirty="0">
                <a:cs typeface="Times New Roman" panose="02020603050405020304" pitchFamily="18" charset="0"/>
              </a:rPr>
              <a:t>Realizar </a:t>
            </a:r>
            <a:r>
              <a:rPr lang="es-EC" sz="2200" dirty="0" smtClean="0">
                <a:cs typeface="Times New Roman" panose="02020603050405020304" pitchFamily="18" charset="0"/>
              </a:rPr>
              <a:t>pruebas </a:t>
            </a:r>
            <a:r>
              <a:rPr lang="es-EC" sz="2200" dirty="0">
                <a:cs typeface="Times New Roman" panose="02020603050405020304" pitchFamily="18" charset="0"/>
              </a:rPr>
              <a:t>de compresión </a:t>
            </a:r>
            <a:r>
              <a:rPr lang="es-EC" sz="2200" dirty="0" smtClean="0">
                <a:cs typeface="Times New Roman" panose="02020603050405020304" pitchFamily="18" charset="0"/>
              </a:rPr>
              <a:t>utilizando </a:t>
            </a:r>
            <a:r>
              <a:rPr lang="es-EC" sz="2200" dirty="0">
                <a:cs typeface="Times New Roman" panose="02020603050405020304" pitchFamily="18" charset="0"/>
              </a:rPr>
              <a:t>la norma INEN </a:t>
            </a:r>
            <a:r>
              <a:rPr lang="es-EC" sz="2200" dirty="0" smtClean="0">
                <a:cs typeface="Times New Roman" panose="02020603050405020304" pitchFamily="18" charset="0"/>
              </a:rPr>
              <a:t>3066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200" dirty="0" smtClean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200" dirty="0" smtClean="0">
                <a:cs typeface="Times New Roman" panose="02020603050405020304" pitchFamily="18" charset="0"/>
              </a:rPr>
              <a:t>Al </a:t>
            </a:r>
            <a:r>
              <a:rPr lang="es-EC" sz="2200" dirty="0">
                <a:cs typeface="Times New Roman" panose="02020603050405020304" pitchFamily="18" charset="0"/>
              </a:rPr>
              <a:t>utilizar un </a:t>
            </a:r>
            <a:r>
              <a:rPr lang="es-EC" sz="2200" dirty="0" err="1">
                <a:cs typeface="Times New Roman" panose="02020603050405020304" pitchFamily="18" charset="0"/>
              </a:rPr>
              <a:t>nanoaditivo</a:t>
            </a:r>
            <a:r>
              <a:rPr lang="es-EC" sz="2200" dirty="0">
                <a:cs typeface="Times New Roman" panose="02020603050405020304" pitchFamily="18" charset="0"/>
              </a:rPr>
              <a:t> impermeabilizante controlar la cantidad de </a:t>
            </a:r>
            <a:r>
              <a:rPr lang="es-EC" sz="2200" dirty="0" smtClean="0">
                <a:cs typeface="Times New Roman" panose="02020603050405020304" pitchFamily="18" charset="0"/>
              </a:rPr>
              <a:t>agua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20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200" dirty="0" smtClean="0">
                <a:cs typeface="Times New Roman" panose="02020603050405020304" pitchFamily="18" charset="0"/>
              </a:rPr>
              <a:t>Experimentar </a:t>
            </a:r>
            <a:r>
              <a:rPr lang="es-EC" sz="2200" dirty="0">
                <a:cs typeface="Times New Roman" panose="02020603050405020304" pitchFamily="18" charset="0"/>
              </a:rPr>
              <a:t>con </a:t>
            </a:r>
            <a:r>
              <a:rPr lang="es-EC" sz="2200" dirty="0" smtClean="0">
                <a:cs typeface="Times New Roman" panose="02020603050405020304" pitchFamily="18" charset="0"/>
              </a:rPr>
              <a:t>aditivos impermeabilizantes de </a:t>
            </a:r>
            <a:r>
              <a:rPr lang="es-EC" sz="2200" dirty="0">
                <a:cs typeface="Times New Roman" panose="02020603050405020304" pitchFamily="18" charset="0"/>
              </a:rPr>
              <a:t>menor precio </a:t>
            </a:r>
            <a:r>
              <a:rPr lang="es-EC" sz="2200" dirty="0" smtClean="0">
                <a:cs typeface="Times New Roman" panose="02020603050405020304" pitchFamily="18" charset="0"/>
              </a:rPr>
              <a:t>para </a:t>
            </a:r>
            <a:r>
              <a:rPr lang="es-EC" sz="2200" dirty="0">
                <a:cs typeface="Times New Roman" panose="02020603050405020304" pitchFamily="18" charset="0"/>
              </a:rPr>
              <a:t>disminuir </a:t>
            </a:r>
            <a:r>
              <a:rPr lang="es-EC" sz="2200" dirty="0" smtClean="0">
                <a:cs typeface="Times New Roman" panose="02020603050405020304" pitchFamily="18" charset="0"/>
              </a:rPr>
              <a:t>costos </a:t>
            </a:r>
            <a:r>
              <a:rPr lang="es-EC" sz="2200" dirty="0">
                <a:cs typeface="Times New Roman" panose="02020603050405020304" pitchFamily="18" charset="0"/>
              </a:rPr>
              <a:t>y conservar la baja absorción de agua.</a:t>
            </a:r>
          </a:p>
          <a:p>
            <a:pPr algn="just"/>
            <a:endParaRPr lang="es-EC" sz="220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200" dirty="0">
                <a:cs typeface="Times New Roman" panose="02020603050405020304" pitchFamily="18" charset="0"/>
              </a:rPr>
              <a:t>Se debería investigar aglomerantes que reemplacen el cemento, ya que éste conlleva gran parte de los costos</a:t>
            </a:r>
            <a:r>
              <a:rPr lang="es-EC" sz="2200" dirty="0" smtClean="0">
                <a:cs typeface="Times New Roman" panose="02020603050405020304" pitchFamily="18" charset="0"/>
              </a:rPr>
              <a:t>.</a:t>
            </a:r>
            <a:endParaRPr lang="es-EC" sz="2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90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49" r="2602" b="12290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509923" y="1760602"/>
            <a:ext cx="717215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1500" dirty="0" smtClean="0">
                <a:solidFill>
                  <a:srgbClr val="A50163"/>
                </a:solidFill>
                <a:latin typeface="Azkasia Demo" panose="02000505070000020004" pitchFamily="2" charset="0"/>
              </a:rPr>
              <a:t>Gracias por </a:t>
            </a:r>
          </a:p>
          <a:p>
            <a:pPr algn="r"/>
            <a:r>
              <a:rPr lang="es-EC" sz="11500" dirty="0" smtClean="0">
                <a:solidFill>
                  <a:srgbClr val="A50163"/>
                </a:solidFill>
                <a:latin typeface="Azkasia Demo" panose="02000505070000020004" pitchFamily="2" charset="0"/>
              </a:rPr>
              <a:t>su </a:t>
            </a:r>
            <a:r>
              <a:rPr lang="es-EC" sz="11500" dirty="0" err="1" smtClean="0">
                <a:solidFill>
                  <a:srgbClr val="A50163"/>
                </a:solidFill>
                <a:latin typeface="Azkasia Demo" panose="02000505070000020004" pitchFamily="2" charset="0"/>
              </a:rPr>
              <a:t>atenci</a:t>
            </a:r>
            <a:r>
              <a:rPr lang="es-EC" sz="11500" dirty="0" err="1">
                <a:solidFill>
                  <a:srgbClr val="A50163"/>
                </a:solidFill>
                <a:latin typeface="Azkasia Demo" panose="02000505070000020004" pitchFamily="2" charset="0"/>
              </a:rPr>
              <a:t>o</a:t>
            </a:r>
            <a:r>
              <a:rPr lang="es-EC" sz="11500" dirty="0" err="1" smtClean="0">
                <a:solidFill>
                  <a:srgbClr val="A50163"/>
                </a:solidFill>
                <a:latin typeface="Azkasia Demo" panose="02000505070000020004" pitchFamily="2" charset="0"/>
              </a:rPr>
              <a:t>n</a:t>
            </a:r>
            <a:endParaRPr lang="es-EC" sz="11500" dirty="0">
              <a:solidFill>
                <a:srgbClr val="A50163"/>
              </a:solidFill>
              <a:latin typeface="Azkasia Demo" panose="02000505070000020004" pitchFamily="2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434080" y="3221540"/>
            <a:ext cx="67518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1500" dirty="0" smtClean="0">
                <a:solidFill>
                  <a:srgbClr val="A50163"/>
                </a:solidFill>
                <a:latin typeface="Azkasia Demo" panose="02000505070000020004" pitchFamily="2" charset="0"/>
              </a:rPr>
              <a:t>´</a:t>
            </a:r>
            <a:endParaRPr lang="es-EC" sz="11500" dirty="0">
              <a:solidFill>
                <a:srgbClr val="A50163"/>
              </a:solidFill>
              <a:latin typeface="Azkasia Demo" panose="0200050507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5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409904" y="291664"/>
            <a:ext cx="11303876" cy="6424448"/>
          </a:xfrm>
          <a:prstGeom prst="roundRect">
            <a:avLst/>
          </a:prstGeom>
          <a:solidFill>
            <a:srgbClr val="FFFFFF">
              <a:alpha val="9098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" name="2 Rectángulo"/>
          <p:cNvSpPr/>
          <p:nvPr/>
        </p:nvSpPr>
        <p:spPr>
          <a:xfrm>
            <a:off x="882870" y="587020"/>
            <a:ext cx="482424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800"/>
              </a:spcAft>
            </a:pPr>
            <a:r>
              <a:rPr lang="es-EC" sz="1050" dirty="0" err="1">
                <a:ea typeface="Calibri"/>
                <a:cs typeface="Times New Roman"/>
              </a:rPr>
              <a:t>Alesmar</a:t>
            </a:r>
            <a:r>
              <a:rPr lang="es-EC" sz="1050" dirty="0">
                <a:ea typeface="Calibri"/>
                <a:cs typeface="Times New Roman"/>
              </a:rPr>
              <a:t>, L., Rendón, N., &amp; </a:t>
            </a:r>
            <a:r>
              <a:rPr lang="es-EC" sz="1050" dirty="0" err="1">
                <a:ea typeface="Calibri"/>
                <a:cs typeface="Times New Roman"/>
              </a:rPr>
              <a:t>Korody</a:t>
            </a:r>
            <a:r>
              <a:rPr lang="es-EC" sz="1050" dirty="0">
                <a:ea typeface="Calibri"/>
                <a:cs typeface="Times New Roman"/>
              </a:rPr>
              <a:t>, M. E. (2008). Diseños de mezcla de </a:t>
            </a:r>
            <a:r>
              <a:rPr lang="es-EC" sz="1050" dirty="0" err="1">
                <a:ea typeface="Calibri"/>
                <a:cs typeface="Times New Roman"/>
              </a:rPr>
              <a:t>tereftalato</a:t>
            </a:r>
            <a:r>
              <a:rPr lang="es-EC" sz="1050" dirty="0">
                <a:ea typeface="Calibri"/>
                <a:cs typeface="Times New Roman"/>
              </a:rPr>
              <a:t> de polietileno (</a:t>
            </a:r>
            <a:r>
              <a:rPr lang="es-EC" sz="1050" dirty="0" err="1">
                <a:ea typeface="Calibri"/>
                <a:cs typeface="Times New Roman"/>
              </a:rPr>
              <a:t>pet</a:t>
            </a:r>
            <a:r>
              <a:rPr lang="es-EC" sz="1050" dirty="0">
                <a:ea typeface="Calibri"/>
                <a:cs typeface="Times New Roman"/>
              </a:rPr>
              <a:t>) - cemento. </a:t>
            </a:r>
            <a:r>
              <a:rPr lang="es-EC" sz="1050" i="1" dirty="0">
                <a:ea typeface="Calibri"/>
                <a:cs typeface="Times New Roman"/>
              </a:rPr>
              <a:t>Revista de la Facultad de Ingeniería Universidad Central de Venezuela, 23</a:t>
            </a:r>
            <a:r>
              <a:rPr lang="es-EC" sz="1050" dirty="0">
                <a:ea typeface="Calibri"/>
                <a:cs typeface="Times New Roman"/>
              </a:rPr>
              <a:t>(1</a:t>
            </a:r>
            <a:r>
              <a:rPr lang="es-EC" sz="1050" dirty="0" smtClean="0">
                <a:ea typeface="Calibri"/>
                <a:cs typeface="Times New Roman"/>
              </a:rPr>
              <a:t>).</a:t>
            </a:r>
            <a:endParaRPr lang="es-EC" sz="1050" dirty="0">
              <a:ea typeface="Calibri"/>
              <a:cs typeface="Times New Roman"/>
            </a:endParaRP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>
                <a:ea typeface="Calibri"/>
                <a:cs typeface="Times New Roman"/>
              </a:rPr>
              <a:t>Arenas, F. (2008). </a:t>
            </a:r>
            <a:r>
              <a:rPr lang="es-EC" sz="1050" i="1" dirty="0">
                <a:ea typeface="Calibri"/>
                <a:cs typeface="Times New Roman"/>
              </a:rPr>
              <a:t>Los materiales de construcción y el medio ambiente.</a:t>
            </a:r>
            <a:r>
              <a:rPr lang="es-EC" sz="1050" dirty="0">
                <a:ea typeface="Calibri"/>
                <a:cs typeface="Times New Roman"/>
              </a:rPr>
              <a:t> 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 err="1" smtClean="0">
                <a:ea typeface="Calibri"/>
                <a:cs typeface="Times New Roman"/>
              </a:rPr>
              <a:t>Baldenebro</a:t>
            </a:r>
            <a:r>
              <a:rPr lang="es-EC" sz="1050" dirty="0" smtClean="0">
                <a:ea typeface="Calibri"/>
                <a:cs typeface="Times New Roman"/>
              </a:rPr>
              <a:t> </a:t>
            </a:r>
            <a:r>
              <a:rPr lang="es-EC" sz="1050" dirty="0">
                <a:ea typeface="Calibri"/>
                <a:cs typeface="Times New Roman"/>
              </a:rPr>
              <a:t>López, F. J. (2015). </a:t>
            </a:r>
            <a:r>
              <a:rPr lang="es-EC" sz="1050" i="1" dirty="0">
                <a:ea typeface="Calibri"/>
                <a:cs typeface="Times New Roman"/>
              </a:rPr>
              <a:t>Estudio numérico-experimental de fibras de PET y su comportamiento en una matriz de concreto.</a:t>
            </a:r>
            <a:r>
              <a:rPr lang="es-EC" sz="1050" dirty="0">
                <a:ea typeface="Calibri"/>
                <a:cs typeface="Times New Roman"/>
              </a:rPr>
              <a:t> Chihuahua: Centro de Investigación en Materiales Avanzados, S.C.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>
                <a:ea typeface="Calibri"/>
                <a:cs typeface="Times New Roman"/>
              </a:rPr>
              <a:t>Barrantes Villanueva, J. A., &amp; </a:t>
            </a:r>
            <a:r>
              <a:rPr lang="es-EC" sz="1050" dirty="0" err="1">
                <a:ea typeface="Calibri"/>
                <a:cs typeface="Times New Roman"/>
              </a:rPr>
              <a:t>Holguin</a:t>
            </a:r>
            <a:r>
              <a:rPr lang="es-EC" sz="1050" dirty="0">
                <a:ea typeface="Calibri"/>
                <a:cs typeface="Times New Roman"/>
              </a:rPr>
              <a:t> Romero, R. C. (2015). </a:t>
            </a:r>
            <a:r>
              <a:rPr lang="es-EC" sz="1050" i="1" dirty="0">
                <a:ea typeface="Calibri"/>
                <a:cs typeface="Times New Roman"/>
              </a:rPr>
              <a:t>Influencia del porcentaje de </a:t>
            </a:r>
            <a:r>
              <a:rPr lang="es-EC" sz="1050" i="1" dirty="0" err="1">
                <a:ea typeface="Calibri"/>
                <a:cs typeface="Times New Roman"/>
              </a:rPr>
              <a:t>reeplazo</a:t>
            </a:r>
            <a:r>
              <a:rPr lang="es-EC" sz="1050" i="1" dirty="0">
                <a:ea typeface="Calibri"/>
                <a:cs typeface="Times New Roman"/>
              </a:rPr>
              <a:t> de ceniza volante por cemento, sobre la resistencia a la compresión y absorción en la fabricación de adoquines de tránsito liviano.</a:t>
            </a:r>
            <a:r>
              <a:rPr lang="es-EC" sz="1050" dirty="0">
                <a:ea typeface="Calibri"/>
                <a:cs typeface="Times New Roman"/>
              </a:rPr>
              <a:t> Trujillo.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>
                <a:ea typeface="Calibri"/>
                <a:cs typeface="Times New Roman"/>
              </a:rPr>
              <a:t>Caballero Meza, B., &amp; Flores Lengua, O. (2016). </a:t>
            </a:r>
            <a:r>
              <a:rPr lang="es-EC" sz="1050" i="1" dirty="0">
                <a:ea typeface="Calibri"/>
                <a:cs typeface="Times New Roman"/>
              </a:rPr>
              <a:t>Elaboración de bloques en cemento reutilizando el plástico </a:t>
            </a:r>
            <a:r>
              <a:rPr lang="es-EC" sz="1050" i="1" dirty="0" err="1">
                <a:ea typeface="Calibri"/>
                <a:cs typeface="Times New Roman"/>
              </a:rPr>
              <a:t>polietilen-tereftalato</a:t>
            </a:r>
            <a:r>
              <a:rPr lang="es-EC" sz="1050" i="1" dirty="0">
                <a:ea typeface="Calibri"/>
                <a:cs typeface="Times New Roman"/>
              </a:rPr>
              <a:t> (PET) como alternativa sostenible para la construcción.</a:t>
            </a:r>
            <a:r>
              <a:rPr lang="es-EC" sz="1050" dirty="0">
                <a:ea typeface="Calibri"/>
                <a:cs typeface="Times New Roman"/>
              </a:rPr>
              <a:t> Cartagena.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>
                <a:ea typeface="Calibri"/>
                <a:cs typeface="Times New Roman"/>
              </a:rPr>
              <a:t>Castillo , A. (2013). </a:t>
            </a:r>
            <a:r>
              <a:rPr lang="es-EC" sz="1050" i="1" dirty="0">
                <a:ea typeface="Calibri"/>
                <a:cs typeface="Times New Roman"/>
              </a:rPr>
              <a:t>Uso de la piedra pómez en la construcción.</a:t>
            </a:r>
            <a:r>
              <a:rPr lang="es-EC" sz="1050" dirty="0">
                <a:ea typeface="Calibri"/>
                <a:cs typeface="Times New Roman"/>
              </a:rPr>
              <a:t> Obtenido de </a:t>
            </a:r>
            <a:r>
              <a:rPr lang="es-EC" sz="1050" dirty="0" err="1">
                <a:ea typeface="Calibri"/>
                <a:cs typeface="Times New Roman"/>
              </a:rPr>
              <a:t>Scribd</a:t>
            </a:r>
            <a:r>
              <a:rPr lang="es-EC" sz="1050" dirty="0">
                <a:ea typeface="Calibri"/>
                <a:cs typeface="Times New Roman"/>
              </a:rPr>
              <a:t>: https://es.scribd.com/presentation/164132636/Piedra-Pomez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>
                <a:ea typeface="Calibri"/>
                <a:cs typeface="Times New Roman"/>
              </a:rPr>
              <a:t>DISENSA. (2018). Recuperado el Junio de 2018, de https://www.disensa.com.ec/construccion/obra-gris/bloques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>
                <a:ea typeface="Calibri"/>
                <a:cs typeface="Times New Roman"/>
              </a:rPr>
              <a:t>ECOROAD S.A. (2017). </a:t>
            </a:r>
            <a:r>
              <a:rPr lang="es-EC" sz="1050" i="1" dirty="0" err="1">
                <a:ea typeface="Calibri"/>
                <a:cs typeface="Times New Roman"/>
              </a:rPr>
              <a:t>ZycoBond</a:t>
            </a:r>
            <a:r>
              <a:rPr lang="es-EC" sz="1050" i="1" dirty="0">
                <a:ea typeface="Calibri"/>
                <a:cs typeface="Times New Roman"/>
              </a:rPr>
              <a:t>. Control de polvo y erosión.</a:t>
            </a:r>
            <a:r>
              <a:rPr lang="es-EC" sz="1050" dirty="0">
                <a:ea typeface="Calibri"/>
                <a:cs typeface="Times New Roman"/>
              </a:rPr>
              <a:t> Obtenido de ECOROAD: http://www.ecoroadsa.com/catalogos/ZYCOBOND.pdf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>
                <a:ea typeface="Calibri"/>
                <a:cs typeface="Times New Roman"/>
              </a:rPr>
              <a:t>Fernández de </a:t>
            </a:r>
            <a:r>
              <a:rPr lang="es-EC" sz="1050" dirty="0" err="1">
                <a:ea typeface="Calibri"/>
                <a:cs typeface="Times New Roman"/>
              </a:rPr>
              <a:t>Gatta</a:t>
            </a:r>
            <a:r>
              <a:rPr lang="es-EC" sz="1050" dirty="0">
                <a:ea typeface="Calibri"/>
                <a:cs typeface="Times New Roman"/>
              </a:rPr>
              <a:t>, D. (2011). El régimen de la sostenibilidad medioambiental. </a:t>
            </a:r>
            <a:r>
              <a:rPr lang="es-EC" sz="1050" i="1" dirty="0">
                <a:ea typeface="Calibri"/>
                <a:cs typeface="Times New Roman"/>
              </a:rPr>
              <a:t>Revista jurídica de Castilla y León</a:t>
            </a:r>
            <a:r>
              <a:rPr lang="es-EC" sz="1050" dirty="0">
                <a:ea typeface="Calibri"/>
                <a:cs typeface="Times New Roman"/>
              </a:rPr>
              <a:t>, 169.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>
                <a:ea typeface="Calibri"/>
                <a:cs typeface="Times New Roman"/>
              </a:rPr>
              <a:t>Fonseca Acosta, A. B. (2015). </a:t>
            </a:r>
            <a:r>
              <a:rPr lang="es-EC" sz="1050" i="1" dirty="0">
                <a:ea typeface="Calibri"/>
                <a:cs typeface="Times New Roman"/>
              </a:rPr>
              <a:t>El hormigón de baja densidad y su aplicación en bloques para la construcción de viviendas.</a:t>
            </a:r>
            <a:r>
              <a:rPr lang="es-EC" sz="1050" dirty="0">
                <a:ea typeface="Calibri"/>
                <a:cs typeface="Times New Roman"/>
              </a:rPr>
              <a:t> Ambato.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 err="1" smtClean="0">
                <a:ea typeface="Calibri"/>
                <a:cs typeface="Times New Roman"/>
              </a:rPr>
              <a:t>Gaggino</a:t>
            </a:r>
            <a:r>
              <a:rPr lang="es-EC" sz="1050" dirty="0" smtClean="0">
                <a:ea typeface="Calibri"/>
                <a:cs typeface="Times New Roman"/>
              </a:rPr>
              <a:t>, R. (2009). Tecnología </a:t>
            </a:r>
            <a:r>
              <a:rPr lang="es-EC" sz="1050" dirty="0" err="1" smtClean="0">
                <a:ea typeface="Calibri"/>
                <a:cs typeface="Times New Roman"/>
              </a:rPr>
              <a:t>innovativa</a:t>
            </a:r>
            <a:r>
              <a:rPr lang="es-EC" sz="1050" dirty="0" smtClean="0">
                <a:ea typeface="Calibri"/>
                <a:cs typeface="Times New Roman"/>
              </a:rPr>
              <a:t> para la construcción utilizando plástico reciclados. </a:t>
            </a:r>
            <a:r>
              <a:rPr lang="es-EC" sz="1050" i="1" dirty="0" smtClean="0">
                <a:ea typeface="Calibri"/>
                <a:cs typeface="Times New Roman"/>
              </a:rPr>
              <a:t>XII Jornadas. </a:t>
            </a:r>
            <a:r>
              <a:rPr lang="es-EC" sz="1050" i="1" dirty="0" err="1" smtClean="0">
                <a:ea typeface="Calibri"/>
                <a:cs typeface="Times New Roman"/>
              </a:rPr>
              <a:t>Interescuelas</a:t>
            </a:r>
            <a:r>
              <a:rPr lang="es-EC" sz="1050" i="1" dirty="0" smtClean="0">
                <a:ea typeface="Calibri"/>
                <a:cs typeface="Times New Roman"/>
              </a:rPr>
              <a:t>/Departamentos de Historia. Departamento de Historia, Facultad de Humanidades y Centro Regional Universitario </a:t>
            </a:r>
            <a:r>
              <a:rPr lang="es-EC" sz="1050" i="1" dirty="0" err="1" smtClean="0">
                <a:ea typeface="Calibri"/>
                <a:cs typeface="Times New Roman"/>
              </a:rPr>
              <a:t>Bariloche.Universidad</a:t>
            </a:r>
            <a:r>
              <a:rPr lang="es-EC" sz="1050" i="1" dirty="0" smtClean="0">
                <a:ea typeface="Calibri"/>
                <a:cs typeface="Times New Roman"/>
              </a:rPr>
              <a:t> Nacional del </a:t>
            </a:r>
            <a:r>
              <a:rPr lang="es-EC" sz="1050" i="1" dirty="0" err="1" smtClean="0">
                <a:ea typeface="Calibri"/>
                <a:cs typeface="Times New Roman"/>
              </a:rPr>
              <a:t>Comahue</a:t>
            </a:r>
            <a:r>
              <a:rPr lang="es-EC" sz="1050" i="1" dirty="0" smtClean="0">
                <a:ea typeface="Calibri"/>
                <a:cs typeface="Times New Roman"/>
              </a:rPr>
              <a:t>.</a:t>
            </a:r>
            <a:r>
              <a:rPr lang="es-EC" sz="1050" dirty="0" smtClean="0">
                <a:ea typeface="Calibri"/>
                <a:cs typeface="Times New Roman"/>
              </a:rPr>
              <a:t> San Carlos de Bariloche.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>
                <a:ea typeface="Calibri"/>
                <a:cs typeface="Times New Roman"/>
              </a:rPr>
              <a:t>Garzón, J., &amp; Montaño , A. (2014). </a:t>
            </a:r>
            <a:r>
              <a:rPr lang="es-EC" sz="1050" i="1" dirty="0">
                <a:ea typeface="Calibri"/>
                <a:cs typeface="Times New Roman"/>
              </a:rPr>
              <a:t>Propuesta de un material para la construcción a partir de cemento y el reciclaje de PET.</a:t>
            </a:r>
            <a:r>
              <a:rPr lang="es-EC" sz="1050" dirty="0">
                <a:ea typeface="Calibri"/>
                <a:cs typeface="Times New Roman"/>
              </a:rPr>
              <a:t> Zipaquirá.</a:t>
            </a:r>
          </a:p>
          <a:p>
            <a:pPr marL="457200" indent="-457200" algn="just">
              <a:spcAft>
                <a:spcPts val="800"/>
              </a:spcAft>
            </a:pPr>
            <a:endParaRPr lang="es-EC" sz="1050" dirty="0" smtClean="0">
              <a:ea typeface="Calibri"/>
              <a:cs typeface="Times New Roman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269420" y="450635"/>
            <a:ext cx="4987142" cy="6127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800"/>
              </a:spcAft>
            </a:pPr>
            <a:r>
              <a:rPr lang="es-EC" sz="1050" dirty="0" smtClean="0">
                <a:ea typeface="Calibri"/>
                <a:cs typeface="Times New Roman"/>
              </a:rPr>
              <a:t>Hernández </a:t>
            </a:r>
            <a:r>
              <a:rPr lang="es-EC" sz="1050" dirty="0" err="1">
                <a:ea typeface="Calibri"/>
                <a:cs typeface="Times New Roman"/>
              </a:rPr>
              <a:t>Hernández</a:t>
            </a:r>
            <a:r>
              <a:rPr lang="es-EC" sz="1050" dirty="0">
                <a:ea typeface="Calibri"/>
                <a:cs typeface="Times New Roman"/>
              </a:rPr>
              <a:t>, B. J. (2011). </a:t>
            </a:r>
            <a:r>
              <a:rPr lang="es-EC" sz="1050" i="1" dirty="0">
                <a:ea typeface="Calibri"/>
                <a:cs typeface="Times New Roman"/>
              </a:rPr>
              <a:t>Estudio comparativo de la resistencia a la compresión en mezclas de concreto elaboradas con materiales de reciclaje: plásticos y llantas.</a:t>
            </a:r>
            <a:r>
              <a:rPr lang="es-EC" sz="1050" dirty="0">
                <a:ea typeface="Calibri"/>
                <a:cs typeface="Times New Roman"/>
              </a:rPr>
              <a:t> Guatemala: Universidad de San Carlos de Guatemala.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>
                <a:ea typeface="Calibri"/>
                <a:cs typeface="Times New Roman"/>
              </a:rPr>
              <a:t>Instituto Ecuatoriano de Normalización . (2012). </a:t>
            </a:r>
            <a:r>
              <a:rPr lang="es-EC" sz="1050" i="1" dirty="0">
                <a:ea typeface="Calibri"/>
                <a:cs typeface="Times New Roman"/>
              </a:rPr>
              <a:t>NTE-INEN 2619. Bloques huecos de hormigón, unidades relacionadas y prismas para mampostería. </a:t>
            </a:r>
            <a:r>
              <a:rPr lang="es-EC" sz="1050" i="1" dirty="0" err="1">
                <a:ea typeface="Calibri"/>
                <a:cs typeface="Times New Roman"/>
              </a:rPr>
              <a:t>Refrentado</a:t>
            </a:r>
            <a:r>
              <a:rPr lang="es-EC" sz="1050" i="1" dirty="0">
                <a:ea typeface="Calibri"/>
                <a:cs typeface="Times New Roman"/>
              </a:rPr>
              <a:t> para el ensayo a compresión.</a:t>
            </a:r>
            <a:r>
              <a:rPr lang="es-EC" sz="1050" dirty="0">
                <a:ea typeface="Calibri"/>
                <a:cs typeface="Times New Roman"/>
              </a:rPr>
              <a:t> Quito.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>
                <a:ea typeface="Calibri"/>
                <a:cs typeface="Times New Roman"/>
              </a:rPr>
              <a:t>Lagos Ruiz, C. L. (2008). </a:t>
            </a:r>
            <a:r>
              <a:rPr lang="es-EC" sz="1050" i="1" dirty="0">
                <a:ea typeface="Calibri"/>
                <a:cs typeface="Times New Roman"/>
              </a:rPr>
              <a:t>Proyecto planta recicladora de PET.</a:t>
            </a:r>
            <a:r>
              <a:rPr lang="es-EC" sz="1050" dirty="0">
                <a:ea typeface="Calibri"/>
                <a:cs typeface="Times New Roman"/>
              </a:rPr>
              <a:t> Santiago de Chile: Universidad de Chile.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 err="1">
                <a:ea typeface="Calibri"/>
                <a:cs typeface="Times New Roman"/>
              </a:rPr>
              <a:t>Lamb</a:t>
            </a:r>
            <a:r>
              <a:rPr lang="es-EC" sz="1050" dirty="0">
                <a:ea typeface="Calibri"/>
                <a:cs typeface="Times New Roman"/>
              </a:rPr>
              <a:t> Bernal, C. P., &amp; Ramírez Carmona, M. E. (2008). Elaboración </a:t>
            </a:r>
            <a:r>
              <a:rPr lang="es-EC" sz="1050" dirty="0" err="1">
                <a:ea typeface="Calibri"/>
                <a:cs typeface="Times New Roman"/>
              </a:rPr>
              <a:t>indutrial</a:t>
            </a:r>
            <a:r>
              <a:rPr lang="es-EC" sz="1050" dirty="0">
                <a:ea typeface="Calibri"/>
                <a:cs typeface="Times New Roman"/>
              </a:rPr>
              <a:t> de bloques de concreto empleando ceniza volante. </a:t>
            </a:r>
            <a:r>
              <a:rPr lang="es-EC" sz="1050" i="1" dirty="0">
                <a:ea typeface="Calibri"/>
                <a:cs typeface="Times New Roman"/>
              </a:rPr>
              <a:t>Investigaciones Aplicadas, 2</a:t>
            </a:r>
            <a:r>
              <a:rPr lang="es-EC" sz="1050" dirty="0">
                <a:ea typeface="Calibri"/>
                <a:cs typeface="Times New Roman"/>
              </a:rPr>
              <a:t>(2), 8-15.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>
                <a:ea typeface="Calibri"/>
                <a:cs typeface="Times New Roman"/>
              </a:rPr>
              <a:t>Medina Toledo, J. E. (2014). </a:t>
            </a:r>
            <a:r>
              <a:rPr lang="es-EC" sz="1050" i="1" dirty="0">
                <a:ea typeface="Calibri"/>
                <a:cs typeface="Times New Roman"/>
              </a:rPr>
              <a:t>Métodos de dosificación.</a:t>
            </a:r>
            <a:r>
              <a:rPr lang="es-EC" sz="1050" dirty="0">
                <a:ea typeface="Calibri"/>
                <a:cs typeface="Times New Roman"/>
              </a:rPr>
              <a:t> Universidad Técnica Particular de Loja, Loja. Obtenido de https://es.slideshare.net/locojemt/metodos-de-dosificacion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>
                <a:ea typeface="Calibri"/>
                <a:cs typeface="Times New Roman"/>
              </a:rPr>
              <a:t>Mora , J., García, C. P., &amp; Nájera, F. (2011). Aprovechamiento del bagazo de caña de azúcar en la fabricación de bloques ecológicos para mampostería liviana. </a:t>
            </a:r>
            <a:r>
              <a:rPr lang="es-EC" sz="1050" i="1" dirty="0">
                <a:ea typeface="Calibri"/>
                <a:cs typeface="Times New Roman"/>
              </a:rPr>
              <a:t>Revista perfiles, de la Facultad de Ciencias, XV</a:t>
            </a:r>
            <a:r>
              <a:rPr lang="es-EC" sz="1050" dirty="0">
                <a:ea typeface="Calibri"/>
                <a:cs typeface="Times New Roman"/>
              </a:rPr>
              <a:t>(8), 16-20.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>
                <a:ea typeface="Calibri"/>
                <a:cs typeface="Times New Roman"/>
              </a:rPr>
              <a:t>Moreno Cárdenas, R. A., &amp; Cañizares Ortega, F. F. (2011). </a:t>
            </a:r>
            <a:r>
              <a:rPr lang="es-EC" sz="1050" i="1" dirty="0">
                <a:ea typeface="Calibri"/>
                <a:cs typeface="Times New Roman"/>
              </a:rPr>
              <a:t>Agregado alternativo para fabricación de bloques y adoquines en base a </a:t>
            </a:r>
            <a:r>
              <a:rPr lang="es-EC" sz="1050" i="1" dirty="0" err="1">
                <a:ea typeface="Calibri"/>
                <a:cs typeface="Times New Roman"/>
              </a:rPr>
              <a:t>politilen</a:t>
            </a:r>
            <a:r>
              <a:rPr lang="es-EC" sz="1050" i="1" dirty="0">
                <a:ea typeface="Calibri"/>
                <a:cs typeface="Times New Roman"/>
              </a:rPr>
              <a:t> </a:t>
            </a:r>
            <a:r>
              <a:rPr lang="es-EC" sz="1050" i="1" dirty="0" err="1">
                <a:ea typeface="Calibri"/>
                <a:cs typeface="Times New Roman"/>
              </a:rPr>
              <a:t>tereftalato</a:t>
            </a:r>
            <a:r>
              <a:rPr lang="es-EC" sz="1050" i="1" dirty="0">
                <a:ea typeface="Calibri"/>
                <a:cs typeface="Times New Roman"/>
              </a:rPr>
              <a:t>.</a:t>
            </a:r>
            <a:r>
              <a:rPr lang="es-EC" sz="1050" dirty="0">
                <a:ea typeface="Calibri"/>
                <a:cs typeface="Times New Roman"/>
              </a:rPr>
              <a:t> Quito.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 smtClean="0">
                <a:ea typeface="Calibri"/>
                <a:cs typeface="Times New Roman"/>
              </a:rPr>
              <a:t>Servicio </a:t>
            </a:r>
            <a:r>
              <a:rPr lang="es-EC" sz="1050" dirty="0">
                <a:ea typeface="Calibri"/>
                <a:cs typeface="Times New Roman"/>
              </a:rPr>
              <a:t>Ecuatoriano de Normalización. (2016). NTE-INEN 3066. Bloques de hormigón. Requisitos y métodos de ensayo. </a:t>
            </a:r>
            <a:r>
              <a:rPr lang="es-EC" sz="1050" i="1" dirty="0">
                <a:ea typeface="Calibri"/>
                <a:cs typeface="Times New Roman"/>
              </a:rPr>
              <a:t>1</a:t>
            </a:r>
            <a:r>
              <a:rPr lang="es-EC" sz="1050" dirty="0">
                <a:ea typeface="Calibri"/>
                <a:cs typeface="Times New Roman"/>
              </a:rPr>
              <a:t>, 1-27. Quito, Ecuador: INEN.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>
                <a:ea typeface="Calibri"/>
                <a:cs typeface="Times New Roman"/>
              </a:rPr>
              <a:t>Sierra Guevara, J. A. (2014). </a:t>
            </a:r>
            <a:r>
              <a:rPr lang="es-EC" sz="1050" i="1" dirty="0">
                <a:ea typeface="Calibri"/>
                <a:cs typeface="Times New Roman"/>
              </a:rPr>
              <a:t>Análisis comparativo entre bloques de concreto tradicional y bloques de concreto alivianado con </a:t>
            </a:r>
            <a:r>
              <a:rPr lang="es-EC" sz="1050" i="1" dirty="0" err="1">
                <a:ea typeface="Calibri"/>
                <a:cs typeface="Times New Roman"/>
              </a:rPr>
              <a:t>poliestireno</a:t>
            </a:r>
            <a:r>
              <a:rPr lang="es-EC" sz="1050" i="1" dirty="0">
                <a:ea typeface="Calibri"/>
                <a:cs typeface="Times New Roman"/>
              </a:rPr>
              <a:t>.</a:t>
            </a:r>
            <a:r>
              <a:rPr lang="es-EC" sz="1050" dirty="0">
                <a:ea typeface="Calibri"/>
                <a:cs typeface="Times New Roman"/>
              </a:rPr>
              <a:t> Trabajo de titulación, Universidad Internacional del Ecuador, Escuela de </a:t>
            </a:r>
            <a:r>
              <a:rPr lang="es-EC" sz="1050" dirty="0" err="1">
                <a:ea typeface="Calibri"/>
                <a:cs typeface="Times New Roman"/>
              </a:rPr>
              <a:t>Ingenieria</a:t>
            </a:r>
            <a:r>
              <a:rPr lang="es-EC" sz="1050" dirty="0">
                <a:ea typeface="Calibri"/>
                <a:cs typeface="Times New Roman"/>
              </a:rPr>
              <a:t> Civil, Quito. Obtenido de http://repositorio.uide.edu.ec/bitstream/37000/2260/1/T-UIDE-1275.pdf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 err="1">
                <a:ea typeface="Calibri"/>
                <a:cs typeface="Times New Roman"/>
              </a:rPr>
              <a:t>Tolozano</a:t>
            </a:r>
            <a:r>
              <a:rPr lang="es-EC" sz="1050" dirty="0">
                <a:ea typeface="Calibri"/>
                <a:cs typeface="Times New Roman"/>
              </a:rPr>
              <a:t> </a:t>
            </a:r>
            <a:r>
              <a:rPr lang="es-EC" sz="1050" dirty="0" err="1">
                <a:ea typeface="Calibri"/>
                <a:cs typeface="Times New Roman"/>
              </a:rPr>
              <a:t>Zuñiga</a:t>
            </a:r>
            <a:r>
              <a:rPr lang="es-EC" sz="1050" dirty="0">
                <a:ea typeface="Calibri"/>
                <a:cs typeface="Times New Roman"/>
              </a:rPr>
              <a:t>, M. C. (2016). </a:t>
            </a:r>
            <a:r>
              <a:rPr lang="es-EC" sz="1050" i="1" dirty="0">
                <a:ea typeface="Calibri"/>
                <a:cs typeface="Times New Roman"/>
              </a:rPr>
              <a:t>Uso de bloques de plástico reciclado para viviendas de interés social para mejoramiento de su micro-clima, plan "Socio Vivienda".</a:t>
            </a:r>
            <a:r>
              <a:rPr lang="es-EC" sz="1050" dirty="0">
                <a:ea typeface="Calibri"/>
                <a:cs typeface="Times New Roman"/>
              </a:rPr>
              <a:t> Guayaquil.</a:t>
            </a:r>
          </a:p>
          <a:p>
            <a:pPr marL="457200" indent="-457200" algn="just">
              <a:spcAft>
                <a:spcPts val="800"/>
              </a:spcAft>
            </a:pPr>
            <a:r>
              <a:rPr lang="es-EC" sz="1050" dirty="0">
                <a:ea typeface="Calibri"/>
                <a:cs typeface="Times New Roman"/>
              </a:rPr>
              <a:t>Valdés, G. A., &amp; </a:t>
            </a:r>
            <a:r>
              <a:rPr lang="es-EC" sz="1050" dirty="0" err="1">
                <a:ea typeface="Calibri"/>
                <a:cs typeface="Times New Roman"/>
              </a:rPr>
              <a:t>Rapimán</a:t>
            </a:r>
            <a:r>
              <a:rPr lang="es-EC" sz="1050" dirty="0">
                <a:ea typeface="Calibri"/>
                <a:cs typeface="Times New Roman"/>
              </a:rPr>
              <a:t>, J. G. (2007). Propiedades físicas y mecánicas de bloques de hormigón compuestos con áridos reciclados. </a:t>
            </a:r>
            <a:r>
              <a:rPr lang="es-EC" sz="1050" i="1" dirty="0">
                <a:ea typeface="Calibri"/>
                <a:cs typeface="Times New Roman"/>
              </a:rPr>
              <a:t>Información tecnológica, 18</a:t>
            </a:r>
            <a:r>
              <a:rPr lang="es-EC" sz="1050" dirty="0">
                <a:ea typeface="Calibri"/>
                <a:cs typeface="Times New Roman"/>
              </a:rPr>
              <a:t>(3), 81-88.</a:t>
            </a:r>
            <a:endParaRPr lang="es-EC" sz="1050" dirty="0">
              <a:effectLst/>
              <a:ea typeface="Calibri"/>
              <a:cs typeface="Times New Roman"/>
            </a:endParaRPr>
          </a:p>
        </p:txBody>
      </p:sp>
      <p:sp>
        <p:nvSpPr>
          <p:cNvPr id="15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-2" y="119834"/>
            <a:ext cx="3578773" cy="343659"/>
          </a:xfrm>
          <a:prstGeom prst="homePlate">
            <a:avLst/>
          </a:prstGeom>
          <a:solidFill>
            <a:srgbClr val="CC33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+mj-lt"/>
                <a:cs typeface="Times New Roman" panose="02020603050405020304" pitchFamily="18" charset="0"/>
              </a:rPr>
              <a:t>REFERENCIAS</a:t>
            </a:r>
            <a:endParaRPr lang="es-EC" sz="14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6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96348" y="365125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526291"/>
            <a:ext cx="5486400" cy="897973"/>
          </a:xfrm>
          <a:prstGeom prst="homePlate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latin typeface="+mj-lt"/>
                <a:cs typeface="Times New Roman" panose="02020603050405020304" pitchFamily="18" charset="0"/>
              </a:rPr>
              <a:t>PROBLEMA</a:t>
            </a:r>
            <a:endParaRPr lang="es-EC" sz="16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098" name="Picture 2" descr="Resultado de imagen para EXTRACCION DE MATERIAL">
            <a:extLst>
              <a:ext uri="{FF2B5EF4-FFF2-40B4-BE49-F238E27FC236}">
                <a16:creationId xmlns:a16="http://schemas.microsoft.com/office/drawing/2014/main" xmlns="" id="{1318E1B4-AA39-49F2-B8EC-A037E77F5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1328" y="2666944"/>
            <a:ext cx="4697284" cy="3390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Picture 6" descr="Imagen relacionada">
            <a:extLst>
              <a:ext uri="{FF2B5EF4-FFF2-40B4-BE49-F238E27FC236}">
                <a16:creationId xmlns:a16="http://schemas.microsoft.com/office/drawing/2014/main" xmlns="" id="{83309253-F0C9-4036-9BC2-F6929022F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0464" y="2579364"/>
            <a:ext cx="4515530" cy="3477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998542566"/>
              </p:ext>
            </p:extLst>
          </p:nvPr>
        </p:nvGraphicFramePr>
        <p:xfrm>
          <a:off x="2146108" y="1608886"/>
          <a:ext cx="8065008" cy="970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Equal 8"/>
          <p:cNvSpPr/>
          <p:nvPr/>
        </p:nvSpPr>
        <p:spPr>
          <a:xfrm>
            <a:off x="5923129" y="1731894"/>
            <a:ext cx="750627" cy="668677"/>
          </a:xfrm>
          <a:prstGeom prst="mathEqual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4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96348" y="365125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8194" name="Picture 2" descr="Resultado de imagen para terremoto abril 2016 ecuador mamposteria">
            <a:extLst>
              <a:ext uri="{FF2B5EF4-FFF2-40B4-BE49-F238E27FC236}">
                <a16:creationId xmlns:a16="http://schemas.microsoft.com/office/drawing/2014/main" xmlns="" id="{760A8952-E358-45B8-8CB3-128C5AB59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9365"/>
          <a:stretch/>
        </p:blipFill>
        <p:spPr bwMode="auto">
          <a:xfrm>
            <a:off x="1062949" y="1398813"/>
            <a:ext cx="3238287" cy="240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n relacionada">
            <a:extLst>
              <a:ext uri="{FF2B5EF4-FFF2-40B4-BE49-F238E27FC236}">
                <a16:creationId xmlns:a16="http://schemas.microsoft.com/office/drawing/2014/main" xmlns="" id="{2DFEC4D9-BAE4-4B36-80DE-8BF5927A9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23" b="13150"/>
          <a:stretch/>
        </p:blipFill>
        <p:spPr bwMode="auto">
          <a:xfrm>
            <a:off x="7869821" y="3993190"/>
            <a:ext cx="3567494" cy="230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do de imagen para terremoto abril 2016 ecuador mamposteria">
            <a:extLst>
              <a:ext uri="{FF2B5EF4-FFF2-40B4-BE49-F238E27FC236}">
                <a16:creationId xmlns:a16="http://schemas.microsoft.com/office/drawing/2014/main" xmlns="" id="{C9217152-00EA-48A0-A072-A2DF9E8D1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465" y="1378424"/>
            <a:ext cx="3218127" cy="242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Resultado de imagen para terremoto abril 2016 ecuador mamposteria">
            <a:extLst>
              <a:ext uri="{FF2B5EF4-FFF2-40B4-BE49-F238E27FC236}">
                <a16:creationId xmlns:a16="http://schemas.microsoft.com/office/drawing/2014/main" xmlns="" id="{62FAFD9D-2603-4669-9B0D-74ED95DAD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80" b="6466"/>
          <a:stretch/>
        </p:blipFill>
        <p:spPr bwMode="auto">
          <a:xfrm>
            <a:off x="7869821" y="1378424"/>
            <a:ext cx="3567494" cy="240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n relacionada">
            <a:extLst>
              <a:ext uri="{FF2B5EF4-FFF2-40B4-BE49-F238E27FC236}">
                <a16:creationId xmlns:a16="http://schemas.microsoft.com/office/drawing/2014/main" xmlns="" id="{F2516DA9-7357-43EC-AA57-B95BF712D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883"/>
          <a:stretch/>
        </p:blipFill>
        <p:spPr bwMode="auto">
          <a:xfrm>
            <a:off x="4499526" y="4013579"/>
            <a:ext cx="3195066" cy="226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Imagen relacionada">
            <a:extLst>
              <a:ext uri="{FF2B5EF4-FFF2-40B4-BE49-F238E27FC236}">
                <a16:creationId xmlns:a16="http://schemas.microsoft.com/office/drawing/2014/main" xmlns="" id="{947C8CB9-072B-4251-9E44-8F6499BF7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20" b="20438"/>
          <a:stretch/>
        </p:blipFill>
        <p:spPr bwMode="auto">
          <a:xfrm>
            <a:off x="1063737" y="3985145"/>
            <a:ext cx="3237499" cy="22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96348" y="519333"/>
            <a:ext cx="110451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Terremoto del 16 de Abril del 2016</a:t>
            </a:r>
          </a:p>
          <a:p>
            <a:pPr algn="ctr"/>
            <a:r>
              <a:rPr lang="es-EC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Pedernales - Ecuador </a:t>
            </a:r>
            <a:endParaRPr lang="es-EC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43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96348" y="365125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xmlns="" id="{B5F8E2E6-D66A-4618-977A-79D29B7BFA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3916258"/>
              </p:ext>
            </p:extLst>
          </p:nvPr>
        </p:nvGraphicFramePr>
        <p:xfrm>
          <a:off x="672548" y="-1607313"/>
          <a:ext cx="11095382" cy="7227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20" name="Picture 4" descr="Resultado de imagen para botellas plasticas">
            <a:extLst>
              <a:ext uri="{FF2B5EF4-FFF2-40B4-BE49-F238E27FC236}">
                <a16:creationId xmlns:a16="http://schemas.microsoft.com/office/drawing/2014/main" xmlns="" id="{9908A618-4834-4A3E-A041-71CC84FA7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175" y="3518301"/>
            <a:ext cx="4286250" cy="261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9297FD87-AB25-4414-9C91-46AF0A3CDCAF}"/>
              </a:ext>
            </a:extLst>
          </p:cNvPr>
          <p:cNvSpPr/>
          <p:nvPr/>
        </p:nvSpPr>
        <p:spPr>
          <a:xfrm>
            <a:off x="2371725" y="1976792"/>
            <a:ext cx="1885950" cy="129392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9218" name="Picture 2" descr="Imagen relacionada">
            <a:extLst>
              <a:ext uri="{FF2B5EF4-FFF2-40B4-BE49-F238E27FC236}">
                <a16:creationId xmlns:a16="http://schemas.microsoft.com/office/drawing/2014/main" xmlns="" id="{7708C849-7E64-4E53-A13E-6E7462BC8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1960" y="3509083"/>
            <a:ext cx="4490490" cy="263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xmlns="" id="{2D46D24A-0626-47D0-A5CB-4B33BF4A88F1}"/>
              </a:ext>
            </a:extLst>
          </p:cNvPr>
          <p:cNvSpPr/>
          <p:nvPr/>
        </p:nvSpPr>
        <p:spPr>
          <a:xfrm>
            <a:off x="5486400" y="4825085"/>
            <a:ext cx="1409360" cy="50045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D73E5C3E-67F5-4070-96FE-5EED7DC6F72E}"/>
              </a:ext>
            </a:extLst>
          </p:cNvPr>
          <p:cNvSpPr txBox="1"/>
          <p:nvPr/>
        </p:nvSpPr>
        <p:spPr>
          <a:xfrm>
            <a:off x="5486400" y="4557562"/>
            <a:ext cx="1331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años</a:t>
            </a:r>
          </a:p>
        </p:txBody>
      </p:sp>
    </p:spTree>
    <p:extLst>
      <p:ext uri="{BB962C8B-B14F-4D97-AF65-F5344CB8AC3E}">
        <p14:creationId xmlns:p14="http://schemas.microsoft.com/office/powerpoint/2010/main" val="249833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137F2A83-E377-477C-BF43-FB598D8A99FE}"/>
              </a:ext>
            </a:extLst>
          </p:cNvPr>
          <p:cNvSpPr/>
          <p:nvPr/>
        </p:nvSpPr>
        <p:spPr>
          <a:xfrm>
            <a:off x="596348" y="365125"/>
            <a:ext cx="11171582" cy="6127750"/>
          </a:xfrm>
          <a:prstGeom prst="roundRect">
            <a:avLst/>
          </a:prstGeom>
          <a:solidFill>
            <a:srgbClr val="FFFFFF">
              <a:alpha val="81176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xmlns="" id="{A70CB7D3-0424-41DD-B2EE-629FA17E98B4}"/>
              </a:ext>
            </a:extLst>
          </p:cNvPr>
          <p:cNvSpPr/>
          <p:nvPr/>
        </p:nvSpPr>
        <p:spPr>
          <a:xfrm>
            <a:off x="0" y="526291"/>
            <a:ext cx="5486400" cy="897973"/>
          </a:xfrm>
          <a:prstGeom prst="homePlate">
            <a:avLst/>
          </a:prstGeom>
          <a:solidFill>
            <a:srgbClr val="CC33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>
                <a:latin typeface="+mj-lt"/>
                <a:cs typeface="Times New Roman" panose="02020603050405020304" pitchFamily="18" charset="0"/>
              </a:rPr>
              <a:t>JUSTIFICACIÓN</a:t>
            </a:r>
            <a:endParaRPr lang="es-EC" b="1" dirty="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64E09AC6-95AC-48A0-A242-2E768E1770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2012229"/>
              </p:ext>
            </p:extLst>
          </p:nvPr>
        </p:nvGraphicFramePr>
        <p:xfrm>
          <a:off x="2172114" y="1296182"/>
          <a:ext cx="8020050" cy="532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465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ivil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6189</TotalTime>
  <Words>2801</Words>
  <Application>Microsoft Office PowerPoint</Application>
  <PresentationFormat>Personalizado</PresentationFormat>
  <Paragraphs>569</Paragraphs>
  <Slides>53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4" baseType="lpstr">
      <vt:lpstr>Tema de Office</vt:lpstr>
      <vt:lpstr>Departamento de Ciencias de la Tierra y la Construcción  Carrera de Ingeniería Civil  TEMA: “Determinación del esfuerzo a compresión y peso volumétrico de bloques alivianados de hormigón, con la utilización de polímeros reciclados y nanoaditivos”  AUTORA:  TITO GONZAGA, DAYANA VANESSA  DIRECTOR:  ING. DURÁN CARRILLO, JOSÉ RICARDO MGS.  Sangolquí, 2018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Daya Tito</dc:creator>
  <cp:lastModifiedBy>Haro Lescano Juan Francisco</cp:lastModifiedBy>
  <cp:revision>289</cp:revision>
  <dcterms:created xsi:type="dcterms:W3CDTF">2018-05-16T16:48:40Z</dcterms:created>
  <dcterms:modified xsi:type="dcterms:W3CDTF">2018-08-09T16:11:11Z</dcterms:modified>
</cp:coreProperties>
</file>