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93" r:id="rId3"/>
    <p:sldId id="294" r:id="rId4"/>
    <p:sldId id="260" r:id="rId5"/>
    <p:sldId id="257" r:id="rId6"/>
    <p:sldId id="295" r:id="rId7"/>
    <p:sldId id="259" r:id="rId8"/>
    <p:sldId id="296" r:id="rId9"/>
    <p:sldId id="299" r:id="rId10"/>
    <p:sldId id="303" r:id="rId11"/>
    <p:sldId id="301" r:id="rId12"/>
    <p:sldId id="300" r:id="rId13"/>
    <p:sldId id="304" r:id="rId14"/>
    <p:sldId id="305" r:id="rId15"/>
    <p:sldId id="306" r:id="rId16"/>
    <p:sldId id="307" r:id="rId17"/>
    <p:sldId id="310" r:id="rId18"/>
    <p:sldId id="331" r:id="rId19"/>
    <p:sldId id="309" r:id="rId20"/>
    <p:sldId id="311" r:id="rId21"/>
    <p:sldId id="312" r:id="rId22"/>
    <p:sldId id="313" r:id="rId23"/>
    <p:sldId id="315" r:id="rId24"/>
    <p:sldId id="314" r:id="rId25"/>
    <p:sldId id="316"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411"/>
    <a:srgbClr val="000096"/>
    <a:srgbClr val="E2E2E2"/>
    <a:srgbClr val="D1D1D1"/>
    <a:srgbClr val="A23402"/>
    <a:srgbClr val="D74503"/>
    <a:srgbClr val="FC5910"/>
    <a:srgbClr val="0000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5540" autoAdjust="0"/>
  </p:normalViewPr>
  <p:slideViewPr>
    <p:cSldViewPr snapToGrid="0">
      <p:cViewPr varScale="1">
        <p:scale>
          <a:sx n="84" d="100"/>
          <a:sy n="84" d="100"/>
        </p:scale>
        <p:origin x="610" y="58"/>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Pablo\Desktop\EnsayosAhoraSi\ensayo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Pablo\Desktop\EnsayosAhoraSi\ensayo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Pablo\Desktop\EnsayosAhoraSi\ensayo4.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Pablo\Dropbox\Tesis\ENSAYO%20FLEXION\DENSIDAD%20FLEXION1.xlsm"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Pablo\Dropbox\Tesis\ENSAYO%20FLEXION\DENSIDAD%20FLEXION1.xlsm"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Pablo\Dropbox\Tesis\ENSAYO%20FLEXION%20DINAMICA\Toma%20de%20datos%20maderas\Nuevas%20probetas\ensayo2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Pablo\Dropbox\Tesis\ENSAYO%20FLEXION%20DINAMICA\Toma%20de%20datos%20maderas\Nuevas%20probetas\ensayo2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Pablo\Dropbox\Tesis\ENSAYO%20FLEXION%20DINAMICA\Toma%20de%20datos%20maderas\Nuevas%20probetas\ensayo1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Pablo\Dropbox\Tesis\ENSAYO%20FLEXION%20DINAMICA\Toma%20de%20datos%20maderas\Nuevas%20probetas\ensayo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Pablo\Desktop\EnsayosAhoraSi\ensayo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%CH</c:v>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2503-4C23-BB73-F49B8249B30C}"/>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2503-4C23-BB73-F49B8249B30C}"/>
              </c:ext>
            </c:extLst>
          </c:dPt>
          <c:cat>
            <c:strRef>
              <c:f>Hoja2!$B$4:$D$4</c:f>
              <c:strCache>
                <c:ptCount val="3"/>
                <c:pt idx="0">
                  <c:v>Guarderas
(30-35años)</c:v>
                </c:pt>
                <c:pt idx="1">
                  <c:v>Martinez (6años)</c:v>
                </c:pt>
                <c:pt idx="2">
                  <c:v>Martinez (20años)</c:v>
                </c:pt>
              </c:strCache>
            </c:strRef>
          </c:cat>
          <c:val>
            <c:numRef>
              <c:f>Hoja2!$B$5:$D$5</c:f>
              <c:numCache>
                <c:formatCode>0.00%</c:formatCode>
                <c:ptCount val="3"/>
                <c:pt idx="0">
                  <c:v>0.16500000000000001</c:v>
                </c:pt>
                <c:pt idx="1">
                  <c:v>0.14910000000000001</c:v>
                </c:pt>
                <c:pt idx="2">
                  <c:v>0.16869999999999999</c:v>
                </c:pt>
              </c:numCache>
            </c:numRef>
          </c:val>
          <c:extLst>
            <c:ext xmlns:c16="http://schemas.microsoft.com/office/drawing/2014/chart" uri="{C3380CC4-5D6E-409C-BE32-E72D297353CC}">
              <c16:uniqueId val="{00000004-2503-4C23-BB73-F49B8249B30C}"/>
            </c:ext>
          </c:extLst>
        </c:ser>
        <c:dLbls>
          <c:showLegendKey val="0"/>
          <c:showVal val="0"/>
          <c:showCatName val="0"/>
          <c:showSerName val="0"/>
          <c:showPercent val="0"/>
          <c:showBubbleSize val="0"/>
        </c:dLbls>
        <c:gapWidth val="150"/>
        <c:axId val="1251815375"/>
        <c:axId val="1264966559"/>
      </c:barChart>
      <c:catAx>
        <c:axId val="1251815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64966559"/>
        <c:crosses val="autoZero"/>
        <c:auto val="1"/>
        <c:lblAlgn val="ctr"/>
        <c:lblOffset val="100"/>
        <c:noMultiLvlLbl val="0"/>
      </c:catAx>
      <c:valAx>
        <c:axId val="1264966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Porcentaje</a:t>
                </a:r>
                <a:r>
                  <a:rPr lang="es-EC" baseline="0" dirty="0"/>
                  <a:t> de humedad (%CH)</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518153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c:f>
              <c:strCache>
                <c:ptCount val="1"/>
                <c:pt idx="0">
                  <c:v>Voltage_0 (Filtered)</c:v>
                </c:pt>
              </c:strCache>
            </c:strRef>
          </c:tx>
          <c:spPr>
            <a:ln w="28575" cap="rnd">
              <a:solidFill>
                <a:schemeClr val="accent1"/>
              </a:solidFill>
              <a:round/>
            </a:ln>
            <a:effectLst/>
          </c:spPr>
          <c:marker>
            <c:symbol val="none"/>
          </c:marker>
          <c:val>
            <c:numRef>
              <c:f>sheet1!$A$2:$A$1101</c:f>
              <c:numCache>
                <c:formatCode>General</c:formatCode>
                <c:ptCount val="1100"/>
                <c:pt idx="0">
                  <c:v>-3.6141E-2</c:v>
                </c:pt>
                <c:pt idx="1">
                  <c:v>2.1416000000000001E-2</c:v>
                </c:pt>
                <c:pt idx="2">
                  <c:v>0.103161</c:v>
                </c:pt>
                <c:pt idx="3">
                  <c:v>0.19461200000000001</c:v>
                </c:pt>
                <c:pt idx="4">
                  <c:v>0.28009499999999998</c:v>
                </c:pt>
                <c:pt idx="5">
                  <c:v>0.34977900000000001</c:v>
                </c:pt>
                <c:pt idx="6">
                  <c:v>0.40199600000000002</c:v>
                </c:pt>
                <c:pt idx="7">
                  <c:v>0.44132399999999999</c:v>
                </c:pt>
                <c:pt idx="8">
                  <c:v>0.47710200000000003</c:v>
                </c:pt>
                <c:pt idx="9">
                  <c:v>0.52068899999999996</c:v>
                </c:pt>
                <c:pt idx="10">
                  <c:v>0.57954499999999998</c:v>
                </c:pt>
                <c:pt idx="11">
                  <c:v>0.65508699999999997</c:v>
                </c:pt>
                <c:pt idx="12">
                  <c:v>0.74488799999999999</c:v>
                </c:pt>
                <c:pt idx="13">
                  <c:v>0.84210200000000002</c:v>
                </c:pt>
                <c:pt idx="14">
                  <c:v>0.934396</c:v>
                </c:pt>
                <c:pt idx="15">
                  <c:v>1.007687</c:v>
                </c:pt>
                <c:pt idx="16">
                  <c:v>1.051283</c:v>
                </c:pt>
                <c:pt idx="17">
                  <c:v>1.0647180000000001</c:v>
                </c:pt>
                <c:pt idx="18">
                  <c:v>1.063944</c:v>
                </c:pt>
                <c:pt idx="19">
                  <c:v>1.075483</c:v>
                </c:pt>
                <c:pt idx="20">
                  <c:v>1.118565</c:v>
                </c:pt>
                <c:pt idx="21">
                  <c:v>1.1927099999999999</c:v>
                </c:pt>
                <c:pt idx="22">
                  <c:v>1.282948</c:v>
                </c:pt>
                <c:pt idx="23">
                  <c:v>1.3711450000000001</c:v>
                </c:pt>
                <c:pt idx="24">
                  <c:v>1.4413389999999999</c:v>
                </c:pt>
                <c:pt idx="25">
                  <c:v>1.4843599999999999</c:v>
                </c:pt>
                <c:pt idx="26">
                  <c:v>1.5017910000000001</c:v>
                </c:pt>
                <c:pt idx="27">
                  <c:v>1.502319</c:v>
                </c:pt>
                <c:pt idx="28">
                  <c:v>1.4983789999999999</c:v>
                </c:pt>
                <c:pt idx="29">
                  <c:v>1.5077119999999999</c:v>
                </c:pt>
                <c:pt idx="30">
                  <c:v>1.5479849999999999</c:v>
                </c:pt>
                <c:pt idx="31">
                  <c:v>1.6241540000000001</c:v>
                </c:pt>
                <c:pt idx="32">
                  <c:v>1.7227790000000001</c:v>
                </c:pt>
                <c:pt idx="33">
                  <c:v>1.8208230000000001</c:v>
                </c:pt>
                <c:pt idx="34">
                  <c:v>1.8990050000000001</c:v>
                </c:pt>
                <c:pt idx="35">
                  <c:v>1.9484729999999999</c:v>
                </c:pt>
                <c:pt idx="36">
                  <c:v>1.9735560000000001</c:v>
                </c:pt>
                <c:pt idx="37">
                  <c:v>1.9886870000000001</c:v>
                </c:pt>
                <c:pt idx="38">
                  <c:v>2.0092840000000001</c:v>
                </c:pt>
                <c:pt idx="39">
                  <c:v>2.0466820000000001</c:v>
                </c:pt>
                <c:pt idx="40">
                  <c:v>2.1066099999999999</c:v>
                </c:pt>
                <c:pt idx="41">
                  <c:v>2.1876000000000002</c:v>
                </c:pt>
                <c:pt idx="42">
                  <c:v>2.2802980000000002</c:v>
                </c:pt>
                <c:pt idx="43">
                  <c:v>2.369815</c:v>
                </c:pt>
                <c:pt idx="44">
                  <c:v>2.442374</c:v>
                </c:pt>
                <c:pt idx="45">
                  <c:v>2.491314</c:v>
                </c:pt>
                <c:pt idx="46">
                  <c:v>2.518519</c:v>
                </c:pt>
                <c:pt idx="47">
                  <c:v>2.5305719999999998</c:v>
                </c:pt>
                <c:pt idx="48">
                  <c:v>2.5353690000000002</c:v>
                </c:pt>
                <c:pt idx="49">
                  <c:v>2.5422790000000002</c:v>
                </c:pt>
                <c:pt idx="50">
                  <c:v>2.5586359999999999</c:v>
                </c:pt>
                <c:pt idx="51">
                  <c:v>2.5849799999999998</c:v>
                </c:pt>
                <c:pt idx="52">
                  <c:v>2.6149810000000002</c:v>
                </c:pt>
                <c:pt idx="53">
                  <c:v>2.636981</c:v>
                </c:pt>
                <c:pt idx="54">
                  <c:v>2.6362519999999998</c:v>
                </c:pt>
                <c:pt idx="55">
                  <c:v>2.6027469999999999</c:v>
                </c:pt>
                <c:pt idx="56">
                  <c:v>2.5402269999999998</c:v>
                </c:pt>
                <c:pt idx="57">
                  <c:v>2.4636809999999998</c:v>
                </c:pt>
                <c:pt idx="58">
                  <c:v>2.3879229999999998</c:v>
                </c:pt>
                <c:pt idx="59">
                  <c:v>2.3210790000000001</c:v>
                </c:pt>
                <c:pt idx="60">
                  <c:v>2.2630180000000002</c:v>
                </c:pt>
                <c:pt idx="61">
                  <c:v>2.2055440000000002</c:v>
                </c:pt>
                <c:pt idx="62">
                  <c:v>2.1372990000000001</c:v>
                </c:pt>
                <c:pt idx="63">
                  <c:v>2.0500400000000001</c:v>
                </c:pt>
                <c:pt idx="64">
                  <c:v>1.943597</c:v>
                </c:pt>
                <c:pt idx="65">
                  <c:v>1.826565</c:v>
                </c:pt>
                <c:pt idx="66">
                  <c:v>1.7073879999999999</c:v>
                </c:pt>
                <c:pt idx="67">
                  <c:v>1.587812</c:v>
                </c:pt>
                <c:pt idx="68">
                  <c:v>1.4681599999999999</c:v>
                </c:pt>
                <c:pt idx="69">
                  <c:v>1.352276</c:v>
                </c:pt>
                <c:pt idx="70">
                  <c:v>1.2445470000000001</c:v>
                </c:pt>
                <c:pt idx="71">
                  <c:v>1.1444380000000001</c:v>
                </c:pt>
                <c:pt idx="72">
                  <c:v>1.0463830000000001</c:v>
                </c:pt>
                <c:pt idx="73">
                  <c:v>0.94531299999999996</c:v>
                </c:pt>
                <c:pt idx="74">
                  <c:v>0.839588</c:v>
                </c:pt>
                <c:pt idx="75">
                  <c:v>0.72997299999999998</c:v>
                </c:pt>
                <c:pt idx="76">
                  <c:v>0.62019899999999994</c:v>
                </c:pt>
                <c:pt idx="77">
                  <c:v>0.51832299999999998</c:v>
                </c:pt>
                <c:pt idx="78">
                  <c:v>0.43373800000000001</c:v>
                </c:pt>
                <c:pt idx="79">
                  <c:v>0.37012299999999998</c:v>
                </c:pt>
                <c:pt idx="80">
                  <c:v>0.32089200000000001</c:v>
                </c:pt>
                <c:pt idx="81">
                  <c:v>0.27387099999999998</c:v>
                </c:pt>
                <c:pt idx="82">
                  <c:v>0.22134899999999999</c:v>
                </c:pt>
                <c:pt idx="83">
                  <c:v>0.16508300000000001</c:v>
                </c:pt>
                <c:pt idx="84">
                  <c:v>0.11440500000000001</c:v>
                </c:pt>
                <c:pt idx="85">
                  <c:v>8.0215999999999996E-2</c:v>
                </c:pt>
                <c:pt idx="86">
                  <c:v>6.7319000000000004E-2</c:v>
                </c:pt>
                <c:pt idx="87">
                  <c:v>7.0912000000000003E-2</c:v>
                </c:pt>
                <c:pt idx="88">
                  <c:v>8.2855999999999999E-2</c:v>
                </c:pt>
                <c:pt idx="89">
                  <c:v>0.100576</c:v>
                </c:pt>
                <c:pt idx="90">
                  <c:v>0.12388200000000001</c:v>
                </c:pt>
                <c:pt idx="91">
                  <c:v>0.14843799999999999</c:v>
                </c:pt>
                <c:pt idx="92">
                  <c:v>0.17086599999999999</c:v>
                </c:pt>
                <c:pt idx="93">
                  <c:v>0.19354499999999999</c:v>
                </c:pt>
                <c:pt idx="94">
                  <c:v>0.22153600000000001</c:v>
                </c:pt>
                <c:pt idx="95">
                  <c:v>0.25916400000000001</c:v>
                </c:pt>
                <c:pt idx="96">
                  <c:v>0.30887999999999999</c:v>
                </c:pt>
                <c:pt idx="97">
                  <c:v>0.37218800000000002</c:v>
                </c:pt>
                <c:pt idx="98">
                  <c:v>0.44872800000000002</c:v>
                </c:pt>
                <c:pt idx="99">
                  <c:v>0.53237000000000001</c:v>
                </c:pt>
                <c:pt idx="100">
                  <c:v>0.61277000000000004</c:v>
                </c:pt>
                <c:pt idx="101">
                  <c:v>0.682226</c:v>
                </c:pt>
                <c:pt idx="102">
                  <c:v>0.73846599999999996</c:v>
                </c:pt>
                <c:pt idx="103">
                  <c:v>0.78522499999999995</c:v>
                </c:pt>
                <c:pt idx="104">
                  <c:v>0.83321500000000004</c:v>
                </c:pt>
                <c:pt idx="105">
                  <c:v>0.89501699999999995</c:v>
                </c:pt>
                <c:pt idx="106">
                  <c:v>0.97478399999999998</c:v>
                </c:pt>
                <c:pt idx="107">
                  <c:v>1.065159</c:v>
                </c:pt>
                <c:pt idx="108">
                  <c:v>1.1545879999999999</c:v>
                </c:pt>
                <c:pt idx="109">
                  <c:v>1.23248</c:v>
                </c:pt>
                <c:pt idx="110">
                  <c:v>1.290378</c:v>
                </c:pt>
                <c:pt idx="111">
                  <c:v>1.3255209999999999</c:v>
                </c:pt>
                <c:pt idx="112">
                  <c:v>1.3432660000000001</c:v>
                </c:pt>
                <c:pt idx="113">
                  <c:v>1.356209</c:v>
                </c:pt>
                <c:pt idx="114">
                  <c:v>1.3790789999999999</c:v>
                </c:pt>
                <c:pt idx="115">
                  <c:v>1.420642</c:v>
                </c:pt>
                <c:pt idx="116">
                  <c:v>1.479846</c:v>
                </c:pt>
                <c:pt idx="117">
                  <c:v>1.546081</c:v>
                </c:pt>
                <c:pt idx="118">
                  <c:v>1.60301</c:v>
                </c:pt>
                <c:pt idx="119">
                  <c:v>1.637696</c:v>
                </c:pt>
                <c:pt idx="120">
                  <c:v>1.6488080000000001</c:v>
                </c:pt>
                <c:pt idx="121">
                  <c:v>1.6461190000000001</c:v>
                </c:pt>
                <c:pt idx="122">
                  <c:v>1.6420680000000001</c:v>
                </c:pt>
                <c:pt idx="123">
                  <c:v>1.64598</c:v>
                </c:pt>
                <c:pt idx="124">
                  <c:v>1.663311</c:v>
                </c:pt>
                <c:pt idx="125">
                  <c:v>1.6943410000000001</c:v>
                </c:pt>
                <c:pt idx="126">
                  <c:v>1.734167</c:v>
                </c:pt>
                <c:pt idx="127">
                  <c:v>1.774885</c:v>
                </c:pt>
                <c:pt idx="128">
                  <c:v>1.809601</c:v>
                </c:pt>
                <c:pt idx="129">
                  <c:v>1.8356790000000001</c:v>
                </c:pt>
                <c:pt idx="130">
                  <c:v>1.852924</c:v>
                </c:pt>
                <c:pt idx="131">
                  <c:v>1.862525</c:v>
                </c:pt>
                <c:pt idx="132">
                  <c:v>1.8687180000000001</c:v>
                </c:pt>
                <c:pt idx="133">
                  <c:v>1.8771040000000001</c:v>
                </c:pt>
                <c:pt idx="134">
                  <c:v>1.8926419999999999</c:v>
                </c:pt>
                <c:pt idx="135">
                  <c:v>1.919027</c:v>
                </c:pt>
                <c:pt idx="136">
                  <c:v>1.957174</c:v>
                </c:pt>
                <c:pt idx="137">
                  <c:v>2.0035319999999999</c:v>
                </c:pt>
                <c:pt idx="138">
                  <c:v>2.0485869999999999</c:v>
                </c:pt>
                <c:pt idx="139">
                  <c:v>2.0818370000000002</c:v>
                </c:pt>
                <c:pt idx="140">
                  <c:v>2.0994660000000001</c:v>
                </c:pt>
                <c:pt idx="141">
                  <c:v>2.1039490000000001</c:v>
                </c:pt>
                <c:pt idx="142">
                  <c:v>2.1003280000000002</c:v>
                </c:pt>
                <c:pt idx="143">
                  <c:v>2.0960709999999998</c:v>
                </c:pt>
                <c:pt idx="144">
                  <c:v>2.1004390000000002</c:v>
                </c:pt>
                <c:pt idx="145">
                  <c:v>2.1174559999999998</c:v>
                </c:pt>
                <c:pt idx="146">
                  <c:v>2.1412659999999999</c:v>
                </c:pt>
                <c:pt idx="147">
                  <c:v>2.1600640000000002</c:v>
                </c:pt>
                <c:pt idx="148">
                  <c:v>2.1617250000000001</c:v>
                </c:pt>
                <c:pt idx="149">
                  <c:v>2.1407039999999999</c:v>
                </c:pt>
                <c:pt idx="150">
                  <c:v>2.1022590000000001</c:v>
                </c:pt>
                <c:pt idx="151">
                  <c:v>2.0565869999999999</c:v>
                </c:pt>
                <c:pt idx="152">
                  <c:v>2.0116719999999999</c:v>
                </c:pt>
                <c:pt idx="153">
                  <c:v>1.9724969999999999</c:v>
                </c:pt>
                <c:pt idx="154">
                  <c:v>1.9384330000000001</c:v>
                </c:pt>
                <c:pt idx="155">
                  <c:v>1.901233</c:v>
                </c:pt>
                <c:pt idx="156">
                  <c:v>1.8523940000000001</c:v>
                </c:pt>
                <c:pt idx="157">
                  <c:v>1.790689</c:v>
                </c:pt>
                <c:pt idx="158">
                  <c:v>1.720367</c:v>
                </c:pt>
                <c:pt idx="159">
                  <c:v>1.644606</c:v>
                </c:pt>
                <c:pt idx="160">
                  <c:v>1.564541</c:v>
                </c:pt>
                <c:pt idx="161">
                  <c:v>1.4833639999999999</c:v>
                </c:pt>
                <c:pt idx="162">
                  <c:v>1.4043289999999999</c:v>
                </c:pt>
                <c:pt idx="163">
                  <c:v>1.3272040000000001</c:v>
                </c:pt>
                <c:pt idx="164">
                  <c:v>1.2506729999999999</c:v>
                </c:pt>
                <c:pt idx="165">
                  <c:v>1.1733469999999999</c:v>
                </c:pt>
                <c:pt idx="166">
                  <c:v>1.093124</c:v>
                </c:pt>
                <c:pt idx="167">
                  <c:v>1.00963</c:v>
                </c:pt>
                <c:pt idx="168">
                  <c:v>0.92591000000000001</c:v>
                </c:pt>
                <c:pt idx="169">
                  <c:v>0.846557</c:v>
                </c:pt>
                <c:pt idx="170">
                  <c:v>0.77377399999999996</c:v>
                </c:pt>
                <c:pt idx="171">
                  <c:v>0.70689199999999996</c:v>
                </c:pt>
                <c:pt idx="172">
                  <c:v>0.64664999999999995</c:v>
                </c:pt>
                <c:pt idx="173">
                  <c:v>0.59490100000000001</c:v>
                </c:pt>
                <c:pt idx="174">
                  <c:v>0.54981100000000005</c:v>
                </c:pt>
                <c:pt idx="175">
                  <c:v>0.50631499999999996</c:v>
                </c:pt>
                <c:pt idx="176">
                  <c:v>0.46254600000000001</c:v>
                </c:pt>
                <c:pt idx="177">
                  <c:v>0.42298000000000002</c:v>
                </c:pt>
                <c:pt idx="178">
                  <c:v>0.39363199999999998</c:v>
                </c:pt>
                <c:pt idx="179">
                  <c:v>0.37650699999999998</c:v>
                </c:pt>
                <c:pt idx="180">
                  <c:v>0.36968800000000002</c:v>
                </c:pt>
                <c:pt idx="181">
                  <c:v>0.37238100000000002</c:v>
                </c:pt>
                <c:pt idx="182">
                  <c:v>0.385905</c:v>
                </c:pt>
                <c:pt idx="183">
                  <c:v>0.40768100000000002</c:v>
                </c:pt>
                <c:pt idx="184">
                  <c:v>0.432481</c:v>
                </c:pt>
                <c:pt idx="185">
                  <c:v>0.45923199999999997</c:v>
                </c:pt>
                <c:pt idx="186">
                  <c:v>0.48893199999999998</c:v>
                </c:pt>
                <c:pt idx="187">
                  <c:v>0.52018500000000001</c:v>
                </c:pt>
                <c:pt idx="188">
                  <c:v>0.55115499999999995</c:v>
                </c:pt>
                <c:pt idx="189">
                  <c:v>0.58413800000000005</c:v>
                </c:pt>
                <c:pt idx="190">
                  <c:v>0.62586200000000003</c:v>
                </c:pt>
                <c:pt idx="191">
                  <c:v>0.68083099999999996</c:v>
                </c:pt>
                <c:pt idx="192">
                  <c:v>0.74681900000000001</c:v>
                </c:pt>
                <c:pt idx="193">
                  <c:v>0.81763799999999998</c:v>
                </c:pt>
                <c:pt idx="194">
                  <c:v>0.88584600000000002</c:v>
                </c:pt>
                <c:pt idx="195">
                  <c:v>0.945604</c:v>
                </c:pt>
                <c:pt idx="196">
                  <c:v>0.99543400000000004</c:v>
                </c:pt>
                <c:pt idx="197">
                  <c:v>1.037148</c:v>
                </c:pt>
                <c:pt idx="198">
                  <c:v>1.0752729999999999</c:v>
                </c:pt>
                <c:pt idx="199">
                  <c:v>1.1158319999999999</c:v>
                </c:pt>
                <c:pt idx="200">
                  <c:v>1.164191</c:v>
                </c:pt>
                <c:pt idx="201">
                  <c:v>1.2228289999999999</c:v>
                </c:pt>
                <c:pt idx="202">
                  <c:v>1.287714</c:v>
                </c:pt>
                <c:pt idx="203">
                  <c:v>1.3491649999999999</c:v>
                </c:pt>
                <c:pt idx="204">
                  <c:v>1.3966559999999999</c:v>
                </c:pt>
                <c:pt idx="205">
                  <c:v>1.4234150000000001</c:v>
                </c:pt>
                <c:pt idx="206">
                  <c:v>1.431878</c:v>
                </c:pt>
                <c:pt idx="207">
                  <c:v>1.4338960000000001</c:v>
                </c:pt>
                <c:pt idx="208">
                  <c:v>1.4419409999999999</c:v>
                </c:pt>
                <c:pt idx="209">
                  <c:v>1.461565</c:v>
                </c:pt>
                <c:pt idx="210">
                  <c:v>1.4899880000000001</c:v>
                </c:pt>
                <c:pt idx="211">
                  <c:v>1.519466</c:v>
                </c:pt>
                <c:pt idx="212">
                  <c:v>1.543493</c:v>
                </c:pt>
                <c:pt idx="213">
                  <c:v>1.559752</c:v>
                </c:pt>
                <c:pt idx="214">
                  <c:v>1.568511</c:v>
                </c:pt>
                <c:pt idx="215">
                  <c:v>1.570486</c:v>
                </c:pt>
                <c:pt idx="216">
                  <c:v>1.5673029999999999</c:v>
                </c:pt>
                <c:pt idx="217">
                  <c:v>1.562025</c:v>
                </c:pt>
                <c:pt idx="218">
                  <c:v>1.5586580000000001</c:v>
                </c:pt>
                <c:pt idx="219">
                  <c:v>1.561877</c:v>
                </c:pt>
                <c:pt idx="220">
                  <c:v>1.5752759999999999</c:v>
                </c:pt>
                <c:pt idx="221">
                  <c:v>1.598455</c:v>
                </c:pt>
                <c:pt idx="222">
                  <c:v>1.6262890000000001</c:v>
                </c:pt>
                <c:pt idx="223">
                  <c:v>1.6514059999999999</c:v>
                </c:pt>
                <c:pt idx="224">
                  <c:v>1.6667270000000001</c:v>
                </c:pt>
                <c:pt idx="225">
                  <c:v>1.669335</c:v>
                </c:pt>
                <c:pt idx="226">
                  <c:v>1.6639189999999999</c:v>
                </c:pt>
                <c:pt idx="227">
                  <c:v>1.6595470000000001</c:v>
                </c:pt>
                <c:pt idx="228">
                  <c:v>1.6637690000000001</c:v>
                </c:pt>
                <c:pt idx="229">
                  <c:v>1.680771</c:v>
                </c:pt>
                <c:pt idx="230">
                  <c:v>1.7108779999999999</c:v>
                </c:pt>
                <c:pt idx="231">
                  <c:v>1.7486269999999999</c:v>
                </c:pt>
                <c:pt idx="232">
                  <c:v>1.7849649999999999</c:v>
                </c:pt>
                <c:pt idx="233">
                  <c:v>1.8119479999999999</c:v>
                </c:pt>
                <c:pt idx="234">
                  <c:v>1.824808</c:v>
                </c:pt>
                <c:pt idx="235">
                  <c:v>1.824244</c:v>
                </c:pt>
                <c:pt idx="236">
                  <c:v>1.817275</c:v>
                </c:pt>
                <c:pt idx="237">
                  <c:v>1.8141560000000001</c:v>
                </c:pt>
                <c:pt idx="238">
                  <c:v>1.8225709999999999</c:v>
                </c:pt>
                <c:pt idx="239">
                  <c:v>1.842848</c:v>
                </c:pt>
                <c:pt idx="240">
                  <c:v>1.8679870000000001</c:v>
                </c:pt>
                <c:pt idx="241">
                  <c:v>1.8877630000000001</c:v>
                </c:pt>
                <c:pt idx="242">
                  <c:v>1.8940349999999999</c:v>
                </c:pt>
                <c:pt idx="243">
                  <c:v>1.884717</c:v>
                </c:pt>
                <c:pt idx="244">
                  <c:v>1.864949</c:v>
                </c:pt>
                <c:pt idx="245">
                  <c:v>1.8422270000000001</c:v>
                </c:pt>
                <c:pt idx="246">
                  <c:v>1.8196349999999999</c:v>
                </c:pt>
                <c:pt idx="247">
                  <c:v>1.796929</c:v>
                </c:pt>
                <c:pt idx="248">
                  <c:v>1.774265</c:v>
                </c:pt>
                <c:pt idx="249">
                  <c:v>1.7511399999999999</c:v>
                </c:pt>
                <c:pt idx="250">
                  <c:v>1.725932</c:v>
                </c:pt>
                <c:pt idx="251">
                  <c:v>1.6966909999999999</c:v>
                </c:pt>
                <c:pt idx="252">
                  <c:v>1.6613800000000001</c:v>
                </c:pt>
                <c:pt idx="253">
                  <c:v>1.61764</c:v>
                </c:pt>
                <c:pt idx="254">
                  <c:v>1.563615</c:v>
                </c:pt>
                <c:pt idx="255">
                  <c:v>1.501528</c:v>
                </c:pt>
                <c:pt idx="256">
                  <c:v>1.437327</c:v>
                </c:pt>
                <c:pt idx="257">
                  <c:v>1.3769830000000001</c:v>
                </c:pt>
                <c:pt idx="258">
                  <c:v>1.3237939999999999</c:v>
                </c:pt>
                <c:pt idx="259">
                  <c:v>1.2755339999999999</c:v>
                </c:pt>
                <c:pt idx="260">
                  <c:v>1.2251840000000001</c:v>
                </c:pt>
                <c:pt idx="261">
                  <c:v>1.1662250000000001</c:v>
                </c:pt>
                <c:pt idx="262">
                  <c:v>1.0974330000000001</c:v>
                </c:pt>
                <c:pt idx="263">
                  <c:v>1.02525</c:v>
                </c:pt>
                <c:pt idx="264">
                  <c:v>0.95931699999999998</c:v>
                </c:pt>
                <c:pt idx="265">
                  <c:v>0.90343799999999996</c:v>
                </c:pt>
                <c:pt idx="266">
                  <c:v>0.85530300000000004</c:v>
                </c:pt>
                <c:pt idx="267">
                  <c:v>0.81205499999999997</c:v>
                </c:pt>
                <c:pt idx="268">
                  <c:v>0.77146599999999999</c:v>
                </c:pt>
                <c:pt idx="269">
                  <c:v>0.73260199999999998</c:v>
                </c:pt>
                <c:pt idx="270">
                  <c:v>0.69714500000000001</c:v>
                </c:pt>
                <c:pt idx="271">
                  <c:v>0.66686599999999996</c:v>
                </c:pt>
                <c:pt idx="272">
                  <c:v>0.64219599999999999</c:v>
                </c:pt>
                <c:pt idx="273">
                  <c:v>0.62306600000000001</c:v>
                </c:pt>
                <c:pt idx="274">
                  <c:v>0.60902999999999996</c:v>
                </c:pt>
                <c:pt idx="275">
                  <c:v>0.600827</c:v>
                </c:pt>
                <c:pt idx="276">
                  <c:v>0.599916</c:v>
                </c:pt>
                <c:pt idx="277">
                  <c:v>0.60638599999999998</c:v>
                </c:pt>
                <c:pt idx="278">
                  <c:v>0.62013099999999999</c:v>
                </c:pt>
                <c:pt idx="279">
                  <c:v>0.64113100000000001</c:v>
                </c:pt>
                <c:pt idx="280">
                  <c:v>0.66617199999999999</c:v>
                </c:pt>
                <c:pt idx="281">
                  <c:v>0.68925800000000004</c:v>
                </c:pt>
                <c:pt idx="282">
                  <c:v>0.70772400000000002</c:v>
                </c:pt>
                <c:pt idx="283">
                  <c:v>0.726078</c:v>
                </c:pt>
                <c:pt idx="284">
                  <c:v>0.75283699999999998</c:v>
                </c:pt>
                <c:pt idx="285">
                  <c:v>0.79323900000000003</c:v>
                </c:pt>
                <c:pt idx="286">
                  <c:v>0.84570299999999998</c:v>
                </c:pt>
                <c:pt idx="287">
                  <c:v>0.90309600000000001</c:v>
                </c:pt>
                <c:pt idx="288">
                  <c:v>0.95621500000000004</c:v>
                </c:pt>
                <c:pt idx="289">
                  <c:v>0.99892099999999995</c:v>
                </c:pt>
                <c:pt idx="290">
                  <c:v>1.030629</c:v>
                </c:pt>
                <c:pt idx="291">
                  <c:v>1.0560099999999999</c:v>
                </c:pt>
                <c:pt idx="292">
                  <c:v>1.0830850000000001</c:v>
                </c:pt>
                <c:pt idx="293">
                  <c:v>1.1195949999999999</c:v>
                </c:pt>
                <c:pt idx="294">
                  <c:v>1.168517</c:v>
                </c:pt>
                <c:pt idx="295">
                  <c:v>1.224901</c:v>
                </c:pt>
                <c:pt idx="296">
                  <c:v>1.2788120000000001</c:v>
                </c:pt>
                <c:pt idx="297">
                  <c:v>1.322101</c:v>
                </c:pt>
                <c:pt idx="298">
                  <c:v>1.3530310000000001</c:v>
                </c:pt>
                <c:pt idx="299">
                  <c:v>1.375712</c:v>
                </c:pt>
                <c:pt idx="300">
                  <c:v>1.3949910000000001</c:v>
                </c:pt>
                <c:pt idx="301">
                  <c:v>1.4122779999999999</c:v>
                </c:pt>
                <c:pt idx="302">
                  <c:v>1.4267989999999999</c:v>
                </c:pt>
                <c:pt idx="303">
                  <c:v>1.4399690000000001</c:v>
                </c:pt>
                <c:pt idx="304">
                  <c:v>1.455039</c:v>
                </c:pt>
                <c:pt idx="305">
                  <c:v>1.473527</c:v>
                </c:pt>
                <c:pt idx="306">
                  <c:v>1.495163</c:v>
                </c:pt>
                <c:pt idx="307">
                  <c:v>1.516974</c:v>
                </c:pt>
                <c:pt idx="308">
                  <c:v>1.5318210000000001</c:v>
                </c:pt>
                <c:pt idx="309">
                  <c:v>1.5336829999999999</c:v>
                </c:pt>
                <c:pt idx="310">
                  <c:v>1.524006</c:v>
                </c:pt>
                <c:pt idx="311">
                  <c:v>1.510985</c:v>
                </c:pt>
                <c:pt idx="312">
                  <c:v>1.5048159999999999</c:v>
                </c:pt>
                <c:pt idx="313">
                  <c:v>1.511587</c:v>
                </c:pt>
                <c:pt idx="314">
                  <c:v>1.528661</c:v>
                </c:pt>
                <c:pt idx="315">
                  <c:v>1.5475890000000001</c:v>
                </c:pt>
                <c:pt idx="316">
                  <c:v>1.5609759999999999</c:v>
                </c:pt>
                <c:pt idx="317">
                  <c:v>1.5661670000000001</c:v>
                </c:pt>
                <c:pt idx="318">
                  <c:v>1.565564</c:v>
                </c:pt>
                <c:pt idx="319">
                  <c:v>1.5637719999999999</c:v>
                </c:pt>
                <c:pt idx="320">
                  <c:v>1.5646249999999999</c:v>
                </c:pt>
                <c:pt idx="321">
                  <c:v>1.5717410000000001</c:v>
                </c:pt>
                <c:pt idx="322">
                  <c:v>1.586516</c:v>
                </c:pt>
                <c:pt idx="323">
                  <c:v>1.6056049999999999</c:v>
                </c:pt>
                <c:pt idx="324">
                  <c:v>1.625089</c:v>
                </c:pt>
                <c:pt idx="325">
                  <c:v>1.642692</c:v>
                </c:pt>
                <c:pt idx="326">
                  <c:v>1.657362</c:v>
                </c:pt>
                <c:pt idx="327">
                  <c:v>1.670841</c:v>
                </c:pt>
                <c:pt idx="328">
                  <c:v>1.685044</c:v>
                </c:pt>
                <c:pt idx="329">
                  <c:v>1.699036</c:v>
                </c:pt>
                <c:pt idx="330">
                  <c:v>1.7113039999999999</c:v>
                </c:pt>
                <c:pt idx="331">
                  <c:v>1.720793</c:v>
                </c:pt>
                <c:pt idx="332">
                  <c:v>1.7261420000000001</c:v>
                </c:pt>
                <c:pt idx="333">
                  <c:v>1.7288460000000001</c:v>
                </c:pt>
                <c:pt idx="334">
                  <c:v>1.733808</c:v>
                </c:pt>
                <c:pt idx="335">
                  <c:v>1.7426680000000001</c:v>
                </c:pt>
                <c:pt idx="336">
                  <c:v>1.7510289999999999</c:v>
                </c:pt>
                <c:pt idx="337">
                  <c:v>1.7527969999999999</c:v>
                </c:pt>
                <c:pt idx="338">
                  <c:v>1.7443109999999999</c:v>
                </c:pt>
                <c:pt idx="339">
                  <c:v>1.7261200000000001</c:v>
                </c:pt>
                <c:pt idx="340">
                  <c:v>1.703114</c:v>
                </c:pt>
                <c:pt idx="341">
                  <c:v>1.6822760000000001</c:v>
                </c:pt>
                <c:pt idx="342">
                  <c:v>1.6674070000000001</c:v>
                </c:pt>
                <c:pt idx="343">
                  <c:v>1.6552610000000001</c:v>
                </c:pt>
                <c:pt idx="344">
                  <c:v>1.6385749999999999</c:v>
                </c:pt>
                <c:pt idx="345">
                  <c:v>1.6129979999999999</c:v>
                </c:pt>
                <c:pt idx="346">
                  <c:v>1.579674</c:v>
                </c:pt>
                <c:pt idx="347">
                  <c:v>1.540942</c:v>
                </c:pt>
                <c:pt idx="348">
                  <c:v>1.4978629999999999</c:v>
                </c:pt>
                <c:pt idx="349">
                  <c:v>1.4539960000000001</c:v>
                </c:pt>
                <c:pt idx="350">
                  <c:v>1.4141820000000001</c:v>
                </c:pt>
                <c:pt idx="351">
                  <c:v>1.3781030000000001</c:v>
                </c:pt>
                <c:pt idx="352">
                  <c:v>1.340741</c:v>
                </c:pt>
                <c:pt idx="353">
                  <c:v>1.297914</c:v>
                </c:pt>
                <c:pt idx="354">
                  <c:v>1.2502329999999999</c:v>
                </c:pt>
                <c:pt idx="355">
                  <c:v>1.2025079999999999</c:v>
                </c:pt>
                <c:pt idx="356">
                  <c:v>1.1588579999999999</c:v>
                </c:pt>
                <c:pt idx="357">
                  <c:v>1.118457</c:v>
                </c:pt>
                <c:pt idx="358">
                  <c:v>1.075955</c:v>
                </c:pt>
                <c:pt idx="359">
                  <c:v>1.0284800000000001</c:v>
                </c:pt>
                <c:pt idx="360">
                  <c:v>0.98075900000000005</c:v>
                </c:pt>
                <c:pt idx="361">
                  <c:v>0.94029300000000005</c:v>
                </c:pt>
                <c:pt idx="362">
                  <c:v>0.910327</c:v>
                </c:pt>
                <c:pt idx="363">
                  <c:v>0.88868800000000003</c:v>
                </c:pt>
                <c:pt idx="364">
                  <c:v>0.87130099999999999</c:v>
                </c:pt>
                <c:pt idx="365">
                  <c:v>0.85400799999999999</c:v>
                </c:pt>
                <c:pt idx="366">
                  <c:v>0.83279700000000001</c:v>
                </c:pt>
                <c:pt idx="367">
                  <c:v>0.80724300000000004</c:v>
                </c:pt>
                <c:pt idx="368">
                  <c:v>0.782663</c:v>
                </c:pt>
                <c:pt idx="369">
                  <c:v>0.76712400000000003</c:v>
                </c:pt>
                <c:pt idx="370">
                  <c:v>0.76566699999999999</c:v>
                </c:pt>
                <c:pt idx="371">
                  <c:v>0.77624300000000002</c:v>
                </c:pt>
                <c:pt idx="372">
                  <c:v>0.79181500000000005</c:v>
                </c:pt>
                <c:pt idx="373">
                  <c:v>0.80474699999999999</c:v>
                </c:pt>
                <c:pt idx="374">
                  <c:v>0.81099399999999999</c:v>
                </c:pt>
                <c:pt idx="375">
                  <c:v>0.81395200000000001</c:v>
                </c:pt>
                <c:pt idx="376">
                  <c:v>0.82144300000000003</c:v>
                </c:pt>
                <c:pt idx="377">
                  <c:v>0.837785</c:v>
                </c:pt>
                <c:pt idx="378">
                  <c:v>0.86116899999999996</c:v>
                </c:pt>
                <c:pt idx="379">
                  <c:v>0.88793999999999995</c:v>
                </c:pt>
                <c:pt idx="380">
                  <c:v>0.91642699999999999</c:v>
                </c:pt>
                <c:pt idx="381">
                  <c:v>0.94751600000000002</c:v>
                </c:pt>
                <c:pt idx="382">
                  <c:v>0.982298</c:v>
                </c:pt>
                <c:pt idx="383">
                  <c:v>1.017806</c:v>
                </c:pt>
                <c:pt idx="384">
                  <c:v>1.047779</c:v>
                </c:pt>
                <c:pt idx="385">
                  <c:v>1.068613</c:v>
                </c:pt>
                <c:pt idx="386">
                  <c:v>1.083264</c:v>
                </c:pt>
                <c:pt idx="387">
                  <c:v>1.099799</c:v>
                </c:pt>
                <c:pt idx="388">
                  <c:v>1.1255269999999999</c:v>
                </c:pt>
                <c:pt idx="389">
                  <c:v>1.1611929999999999</c:v>
                </c:pt>
                <c:pt idx="390">
                  <c:v>1.200588</c:v>
                </c:pt>
                <c:pt idx="391">
                  <c:v>1.23593</c:v>
                </c:pt>
                <c:pt idx="392">
                  <c:v>1.262513</c:v>
                </c:pt>
                <c:pt idx="393">
                  <c:v>1.281029</c:v>
                </c:pt>
                <c:pt idx="394">
                  <c:v>1.296397</c:v>
                </c:pt>
                <c:pt idx="395">
                  <c:v>1.310972</c:v>
                </c:pt>
                <c:pt idx="396">
                  <c:v>1.3241080000000001</c:v>
                </c:pt>
                <c:pt idx="397">
                  <c:v>1.339181</c:v>
                </c:pt>
                <c:pt idx="398">
                  <c:v>1.3618600000000001</c:v>
                </c:pt>
                <c:pt idx="399">
                  <c:v>1.3906719999999999</c:v>
                </c:pt>
                <c:pt idx="400">
                  <c:v>1.417179</c:v>
                </c:pt>
                <c:pt idx="401">
                  <c:v>1.4368050000000001</c:v>
                </c:pt>
                <c:pt idx="402">
                  <c:v>1.452534</c:v>
                </c:pt>
                <c:pt idx="403">
                  <c:v>1.4668620000000001</c:v>
                </c:pt>
                <c:pt idx="404">
                  <c:v>1.4775229999999999</c:v>
                </c:pt>
                <c:pt idx="405">
                  <c:v>1.484723</c:v>
                </c:pt>
                <c:pt idx="406">
                  <c:v>1.493951</c:v>
                </c:pt>
                <c:pt idx="407">
                  <c:v>1.507644</c:v>
                </c:pt>
                <c:pt idx="408">
                  <c:v>1.523954</c:v>
                </c:pt>
                <c:pt idx="409">
                  <c:v>1.543331</c:v>
                </c:pt>
                <c:pt idx="410">
                  <c:v>1.5671310000000001</c:v>
                </c:pt>
                <c:pt idx="411">
                  <c:v>1.5914759999999999</c:v>
                </c:pt>
                <c:pt idx="412">
                  <c:v>1.609076</c:v>
                </c:pt>
                <c:pt idx="413">
                  <c:v>1.617148</c:v>
                </c:pt>
                <c:pt idx="414">
                  <c:v>1.6207689999999999</c:v>
                </c:pt>
                <c:pt idx="415">
                  <c:v>1.6272930000000001</c:v>
                </c:pt>
                <c:pt idx="416">
                  <c:v>1.638101</c:v>
                </c:pt>
                <c:pt idx="417">
                  <c:v>1.650658</c:v>
                </c:pt>
                <c:pt idx="418">
                  <c:v>1.666029</c:v>
                </c:pt>
                <c:pt idx="419">
                  <c:v>1.685135</c:v>
                </c:pt>
                <c:pt idx="420">
                  <c:v>1.702218</c:v>
                </c:pt>
                <c:pt idx="421">
                  <c:v>1.7107159999999999</c:v>
                </c:pt>
                <c:pt idx="422">
                  <c:v>1.7119040000000001</c:v>
                </c:pt>
                <c:pt idx="423">
                  <c:v>1.710988</c:v>
                </c:pt>
                <c:pt idx="424">
                  <c:v>1.7083269999999999</c:v>
                </c:pt>
                <c:pt idx="425">
                  <c:v>1.7028099999999999</c:v>
                </c:pt>
                <c:pt idx="426">
                  <c:v>1.6985049999999999</c:v>
                </c:pt>
                <c:pt idx="427">
                  <c:v>1.7001919999999999</c:v>
                </c:pt>
                <c:pt idx="428">
                  <c:v>1.707222</c:v>
                </c:pt>
                <c:pt idx="429">
                  <c:v>1.713374</c:v>
                </c:pt>
                <c:pt idx="430">
                  <c:v>1.7102250000000001</c:v>
                </c:pt>
                <c:pt idx="431">
                  <c:v>1.693924</c:v>
                </c:pt>
                <c:pt idx="432">
                  <c:v>1.669861</c:v>
                </c:pt>
                <c:pt idx="433">
                  <c:v>1.6459980000000001</c:v>
                </c:pt>
                <c:pt idx="434">
                  <c:v>1.6229579999999999</c:v>
                </c:pt>
                <c:pt idx="435">
                  <c:v>1.597836</c:v>
                </c:pt>
                <c:pt idx="436">
                  <c:v>1.5735619999999999</c:v>
                </c:pt>
                <c:pt idx="437">
                  <c:v>1.553766</c:v>
                </c:pt>
                <c:pt idx="438">
                  <c:v>1.5330220000000001</c:v>
                </c:pt>
                <c:pt idx="439">
                  <c:v>1.5043280000000001</c:v>
                </c:pt>
                <c:pt idx="440">
                  <c:v>1.469711</c:v>
                </c:pt>
                <c:pt idx="441">
                  <c:v>1.4347110000000001</c:v>
                </c:pt>
                <c:pt idx="442">
                  <c:v>1.4001779999999999</c:v>
                </c:pt>
                <c:pt idx="443">
                  <c:v>1.362212</c:v>
                </c:pt>
                <c:pt idx="444">
                  <c:v>1.319439</c:v>
                </c:pt>
                <c:pt idx="445">
                  <c:v>1.279201</c:v>
                </c:pt>
                <c:pt idx="446">
                  <c:v>1.2475689999999999</c:v>
                </c:pt>
                <c:pt idx="447">
                  <c:v>1.2183809999999999</c:v>
                </c:pt>
                <c:pt idx="448">
                  <c:v>1.183635</c:v>
                </c:pt>
                <c:pt idx="449">
                  <c:v>1.145168</c:v>
                </c:pt>
                <c:pt idx="450">
                  <c:v>1.1082190000000001</c:v>
                </c:pt>
                <c:pt idx="451">
                  <c:v>1.073869</c:v>
                </c:pt>
                <c:pt idx="452">
                  <c:v>1.040149</c:v>
                </c:pt>
                <c:pt idx="453">
                  <c:v>1.006372</c:v>
                </c:pt>
                <c:pt idx="454">
                  <c:v>0.97689400000000004</c:v>
                </c:pt>
                <c:pt idx="455">
                  <c:v>0.95632099999999998</c:v>
                </c:pt>
                <c:pt idx="456">
                  <c:v>0.94158399999999998</c:v>
                </c:pt>
                <c:pt idx="457">
                  <c:v>0.92602899999999999</c:v>
                </c:pt>
                <c:pt idx="458">
                  <c:v>0.90870799999999996</c:v>
                </c:pt>
                <c:pt idx="459">
                  <c:v>0.89366199999999996</c:v>
                </c:pt>
                <c:pt idx="460">
                  <c:v>0.882969</c:v>
                </c:pt>
                <c:pt idx="461">
                  <c:v>0.87361</c:v>
                </c:pt>
                <c:pt idx="462">
                  <c:v>0.86317699999999997</c:v>
                </c:pt>
                <c:pt idx="463">
                  <c:v>0.85646199999999995</c:v>
                </c:pt>
                <c:pt idx="464">
                  <c:v>0.86013300000000004</c:v>
                </c:pt>
                <c:pt idx="465">
                  <c:v>0.874058</c:v>
                </c:pt>
                <c:pt idx="466">
                  <c:v>0.89098299999999997</c:v>
                </c:pt>
                <c:pt idx="467">
                  <c:v>0.90350399999999997</c:v>
                </c:pt>
                <c:pt idx="468">
                  <c:v>0.91207000000000005</c:v>
                </c:pt>
                <c:pt idx="469">
                  <c:v>0.92182299999999995</c:v>
                </c:pt>
                <c:pt idx="470">
                  <c:v>0.93285700000000005</c:v>
                </c:pt>
                <c:pt idx="471">
                  <c:v>0.942496</c:v>
                </c:pt>
                <c:pt idx="472">
                  <c:v>0.95305600000000001</c:v>
                </c:pt>
                <c:pt idx="473">
                  <c:v>0.97048699999999999</c:v>
                </c:pt>
                <c:pt idx="474">
                  <c:v>0.99764699999999995</c:v>
                </c:pt>
                <c:pt idx="475">
                  <c:v>1.0298849999999999</c:v>
                </c:pt>
                <c:pt idx="476">
                  <c:v>1.0586880000000001</c:v>
                </c:pt>
                <c:pt idx="477">
                  <c:v>1.0807150000000001</c:v>
                </c:pt>
                <c:pt idx="478">
                  <c:v>1.09954</c:v>
                </c:pt>
                <c:pt idx="479">
                  <c:v>1.118514</c:v>
                </c:pt>
                <c:pt idx="480">
                  <c:v>1.137964</c:v>
                </c:pt>
                <c:pt idx="481">
                  <c:v>1.158433</c:v>
                </c:pt>
                <c:pt idx="482">
                  <c:v>1.1810560000000001</c:v>
                </c:pt>
                <c:pt idx="483">
                  <c:v>1.206923</c:v>
                </c:pt>
                <c:pt idx="484">
                  <c:v>1.2367269999999999</c:v>
                </c:pt>
                <c:pt idx="485">
                  <c:v>1.2681039999999999</c:v>
                </c:pt>
                <c:pt idx="486">
                  <c:v>1.294308</c:v>
                </c:pt>
                <c:pt idx="487">
                  <c:v>1.3107279999999999</c:v>
                </c:pt>
                <c:pt idx="488">
                  <c:v>1.3221350000000001</c:v>
                </c:pt>
                <c:pt idx="489">
                  <c:v>1.3355030000000001</c:v>
                </c:pt>
                <c:pt idx="490">
                  <c:v>1.3502400000000001</c:v>
                </c:pt>
                <c:pt idx="491">
                  <c:v>1.3633930000000001</c:v>
                </c:pt>
                <c:pt idx="492">
                  <c:v>1.3769750000000001</c:v>
                </c:pt>
                <c:pt idx="493">
                  <c:v>1.3951709999999999</c:v>
                </c:pt>
                <c:pt idx="494">
                  <c:v>1.4188430000000001</c:v>
                </c:pt>
                <c:pt idx="495">
                  <c:v>1.4431449999999999</c:v>
                </c:pt>
                <c:pt idx="496">
                  <c:v>1.461827</c:v>
                </c:pt>
                <c:pt idx="497">
                  <c:v>1.4747920000000001</c:v>
                </c:pt>
                <c:pt idx="498">
                  <c:v>1.4854890000000001</c:v>
                </c:pt>
                <c:pt idx="499">
                  <c:v>1.4936050000000001</c:v>
                </c:pt>
                <c:pt idx="500">
                  <c:v>1.4984230000000001</c:v>
                </c:pt>
                <c:pt idx="501">
                  <c:v>1.5052989999999999</c:v>
                </c:pt>
                <c:pt idx="502">
                  <c:v>1.520265</c:v>
                </c:pt>
                <c:pt idx="503">
                  <c:v>1.540778</c:v>
                </c:pt>
                <c:pt idx="504">
                  <c:v>1.55888</c:v>
                </c:pt>
                <c:pt idx="505">
                  <c:v>1.5709820000000001</c:v>
                </c:pt>
                <c:pt idx="506">
                  <c:v>1.580255</c:v>
                </c:pt>
                <c:pt idx="507">
                  <c:v>1.589772</c:v>
                </c:pt>
                <c:pt idx="508">
                  <c:v>1.5970690000000001</c:v>
                </c:pt>
                <c:pt idx="509">
                  <c:v>1.599113</c:v>
                </c:pt>
                <c:pt idx="510">
                  <c:v>1.5988180000000001</c:v>
                </c:pt>
                <c:pt idx="511">
                  <c:v>1.6036820000000001</c:v>
                </c:pt>
                <c:pt idx="512">
                  <c:v>1.6177410000000001</c:v>
                </c:pt>
                <c:pt idx="513">
                  <c:v>1.6360159999999999</c:v>
                </c:pt>
                <c:pt idx="514">
                  <c:v>1.6496409999999999</c:v>
                </c:pt>
                <c:pt idx="515">
                  <c:v>1.6542859999999999</c:v>
                </c:pt>
                <c:pt idx="516">
                  <c:v>1.6522060000000001</c:v>
                </c:pt>
                <c:pt idx="517">
                  <c:v>1.648083</c:v>
                </c:pt>
                <c:pt idx="518">
                  <c:v>1.6448590000000001</c:v>
                </c:pt>
                <c:pt idx="519">
                  <c:v>1.6417310000000001</c:v>
                </c:pt>
                <c:pt idx="520">
                  <c:v>1.635858</c:v>
                </c:pt>
                <c:pt idx="521">
                  <c:v>1.6284700000000001</c:v>
                </c:pt>
                <c:pt idx="522">
                  <c:v>1.624487</c:v>
                </c:pt>
                <c:pt idx="523">
                  <c:v>1.6237820000000001</c:v>
                </c:pt>
                <c:pt idx="524">
                  <c:v>1.6185769999999999</c:v>
                </c:pt>
                <c:pt idx="525">
                  <c:v>1.602711</c:v>
                </c:pt>
                <c:pt idx="526">
                  <c:v>1.5796559999999999</c:v>
                </c:pt>
                <c:pt idx="527">
                  <c:v>1.556821</c:v>
                </c:pt>
                <c:pt idx="528">
                  <c:v>1.534761</c:v>
                </c:pt>
                <c:pt idx="529">
                  <c:v>1.5097259999999999</c:v>
                </c:pt>
                <c:pt idx="530">
                  <c:v>1.483293</c:v>
                </c:pt>
                <c:pt idx="531">
                  <c:v>1.4597370000000001</c:v>
                </c:pt>
                <c:pt idx="532">
                  <c:v>1.439012</c:v>
                </c:pt>
                <c:pt idx="533">
                  <c:v>1.4168480000000001</c:v>
                </c:pt>
                <c:pt idx="534">
                  <c:v>1.388558</c:v>
                </c:pt>
                <c:pt idx="535">
                  <c:v>1.3548990000000001</c:v>
                </c:pt>
                <c:pt idx="536">
                  <c:v>1.3218449999999999</c:v>
                </c:pt>
                <c:pt idx="537">
                  <c:v>1.2921149999999999</c:v>
                </c:pt>
                <c:pt idx="538">
                  <c:v>1.262184</c:v>
                </c:pt>
                <c:pt idx="539">
                  <c:v>1.2288600000000001</c:v>
                </c:pt>
                <c:pt idx="540">
                  <c:v>1.195171</c:v>
                </c:pt>
                <c:pt idx="541">
                  <c:v>1.1672469999999999</c:v>
                </c:pt>
                <c:pt idx="542">
                  <c:v>1.145883</c:v>
                </c:pt>
                <c:pt idx="543">
                  <c:v>1.1238969999999999</c:v>
                </c:pt>
                <c:pt idx="544">
                  <c:v>1.0948260000000001</c:v>
                </c:pt>
                <c:pt idx="545">
                  <c:v>1.0624119999999999</c:v>
                </c:pt>
                <c:pt idx="546">
                  <c:v>1.034937</c:v>
                </c:pt>
                <c:pt idx="547">
                  <c:v>1.0132300000000001</c:v>
                </c:pt>
                <c:pt idx="548">
                  <c:v>0.99277499999999996</c:v>
                </c:pt>
                <c:pt idx="549">
                  <c:v>0.97355400000000003</c:v>
                </c:pt>
                <c:pt idx="550">
                  <c:v>0.96047899999999997</c:v>
                </c:pt>
                <c:pt idx="551">
                  <c:v>0.95576099999999997</c:v>
                </c:pt>
                <c:pt idx="552">
                  <c:v>0.95433900000000005</c:v>
                </c:pt>
                <c:pt idx="553">
                  <c:v>0.94895600000000002</c:v>
                </c:pt>
                <c:pt idx="554">
                  <c:v>0.93976400000000004</c:v>
                </c:pt>
                <c:pt idx="555">
                  <c:v>0.93407399999999996</c:v>
                </c:pt>
                <c:pt idx="556">
                  <c:v>0.93511999999999995</c:v>
                </c:pt>
                <c:pt idx="557">
                  <c:v>0.938531</c:v>
                </c:pt>
                <c:pt idx="558">
                  <c:v>0.94110400000000005</c:v>
                </c:pt>
                <c:pt idx="559">
                  <c:v>0.94643100000000002</c:v>
                </c:pt>
                <c:pt idx="560">
                  <c:v>0.959457</c:v>
                </c:pt>
                <c:pt idx="561">
                  <c:v>0.97711099999999995</c:v>
                </c:pt>
                <c:pt idx="562">
                  <c:v>0.99155400000000005</c:v>
                </c:pt>
                <c:pt idx="563">
                  <c:v>1.00221</c:v>
                </c:pt>
                <c:pt idx="564">
                  <c:v>1.0146059999999999</c:v>
                </c:pt>
                <c:pt idx="565">
                  <c:v>1.0304720000000001</c:v>
                </c:pt>
                <c:pt idx="566">
                  <c:v>1.048184</c:v>
                </c:pt>
                <c:pt idx="567">
                  <c:v>1.0694870000000001</c:v>
                </c:pt>
                <c:pt idx="568">
                  <c:v>1.0971040000000001</c:v>
                </c:pt>
                <c:pt idx="569">
                  <c:v>1.1283449999999999</c:v>
                </c:pt>
                <c:pt idx="570">
                  <c:v>1.156687</c:v>
                </c:pt>
                <c:pt idx="571">
                  <c:v>1.17822</c:v>
                </c:pt>
                <c:pt idx="572">
                  <c:v>1.196018</c:v>
                </c:pt>
                <c:pt idx="573">
                  <c:v>1.2154750000000001</c:v>
                </c:pt>
                <c:pt idx="574">
                  <c:v>1.235789</c:v>
                </c:pt>
                <c:pt idx="575">
                  <c:v>1.25363</c:v>
                </c:pt>
                <c:pt idx="576">
                  <c:v>1.2713920000000001</c:v>
                </c:pt>
                <c:pt idx="577">
                  <c:v>1.2933380000000001</c:v>
                </c:pt>
                <c:pt idx="578">
                  <c:v>1.3180700000000001</c:v>
                </c:pt>
                <c:pt idx="579">
                  <c:v>1.34036</c:v>
                </c:pt>
                <c:pt idx="580">
                  <c:v>1.358449</c:v>
                </c:pt>
                <c:pt idx="581">
                  <c:v>1.375607</c:v>
                </c:pt>
                <c:pt idx="582">
                  <c:v>1.3936230000000001</c:v>
                </c:pt>
                <c:pt idx="583">
                  <c:v>1.408914</c:v>
                </c:pt>
                <c:pt idx="584">
                  <c:v>1.4187730000000001</c:v>
                </c:pt>
                <c:pt idx="585">
                  <c:v>1.4267479999999999</c:v>
                </c:pt>
                <c:pt idx="586">
                  <c:v>1.4378150000000001</c:v>
                </c:pt>
                <c:pt idx="587">
                  <c:v>1.4531829999999999</c:v>
                </c:pt>
                <c:pt idx="588">
                  <c:v>1.4696070000000001</c:v>
                </c:pt>
                <c:pt idx="589">
                  <c:v>1.4817709999999999</c:v>
                </c:pt>
                <c:pt idx="590">
                  <c:v>1.4876990000000001</c:v>
                </c:pt>
                <c:pt idx="591">
                  <c:v>1.4908360000000001</c:v>
                </c:pt>
                <c:pt idx="592">
                  <c:v>1.4950859999999999</c:v>
                </c:pt>
                <c:pt idx="593">
                  <c:v>1.4993160000000001</c:v>
                </c:pt>
                <c:pt idx="594">
                  <c:v>1.5016309999999999</c:v>
                </c:pt>
                <c:pt idx="595">
                  <c:v>1.506211</c:v>
                </c:pt>
                <c:pt idx="596">
                  <c:v>1.51739</c:v>
                </c:pt>
                <c:pt idx="597">
                  <c:v>1.5308440000000001</c:v>
                </c:pt>
                <c:pt idx="598">
                  <c:v>1.5385420000000001</c:v>
                </c:pt>
                <c:pt idx="599">
                  <c:v>1.538886</c:v>
                </c:pt>
                <c:pt idx="600">
                  <c:v>1.537018</c:v>
                </c:pt>
                <c:pt idx="601">
                  <c:v>1.5380799999999999</c:v>
                </c:pt>
                <c:pt idx="602">
                  <c:v>1.5417419999999999</c:v>
                </c:pt>
                <c:pt idx="603">
                  <c:v>1.543261</c:v>
                </c:pt>
                <c:pt idx="604">
                  <c:v>1.540915</c:v>
                </c:pt>
                <c:pt idx="605">
                  <c:v>1.5393269999999999</c:v>
                </c:pt>
                <c:pt idx="606">
                  <c:v>1.542862</c:v>
                </c:pt>
                <c:pt idx="607">
                  <c:v>1.5484640000000001</c:v>
                </c:pt>
                <c:pt idx="608">
                  <c:v>1.549085</c:v>
                </c:pt>
                <c:pt idx="609">
                  <c:v>1.5429569999999999</c:v>
                </c:pt>
                <c:pt idx="610">
                  <c:v>1.5351570000000001</c:v>
                </c:pt>
                <c:pt idx="611">
                  <c:v>1.5297689999999999</c:v>
                </c:pt>
                <c:pt idx="612">
                  <c:v>1.5240089999999999</c:v>
                </c:pt>
                <c:pt idx="613">
                  <c:v>1.5140549999999999</c:v>
                </c:pt>
                <c:pt idx="614">
                  <c:v>1.503355</c:v>
                </c:pt>
                <c:pt idx="615">
                  <c:v>1.4972380000000001</c:v>
                </c:pt>
                <c:pt idx="616">
                  <c:v>1.4931179999999999</c:v>
                </c:pt>
                <c:pt idx="617">
                  <c:v>1.4840869999999999</c:v>
                </c:pt>
                <c:pt idx="618">
                  <c:v>1.468675</c:v>
                </c:pt>
                <c:pt idx="619">
                  <c:v>1.4522820000000001</c:v>
                </c:pt>
                <c:pt idx="620">
                  <c:v>1.4395210000000001</c:v>
                </c:pt>
                <c:pt idx="621">
                  <c:v>1.4283870000000001</c:v>
                </c:pt>
                <c:pt idx="622">
                  <c:v>1.4136340000000001</c:v>
                </c:pt>
                <c:pt idx="623">
                  <c:v>1.392407</c:v>
                </c:pt>
                <c:pt idx="624">
                  <c:v>1.3686640000000001</c:v>
                </c:pt>
                <c:pt idx="625">
                  <c:v>1.350152</c:v>
                </c:pt>
                <c:pt idx="626">
                  <c:v>1.3364389999999999</c:v>
                </c:pt>
                <c:pt idx="627">
                  <c:v>1.3203339999999999</c:v>
                </c:pt>
                <c:pt idx="628">
                  <c:v>1.300168</c:v>
                </c:pt>
                <c:pt idx="629">
                  <c:v>1.2794369999999999</c:v>
                </c:pt>
                <c:pt idx="630">
                  <c:v>1.2593369999999999</c:v>
                </c:pt>
                <c:pt idx="631">
                  <c:v>1.2381070000000001</c:v>
                </c:pt>
                <c:pt idx="632">
                  <c:v>1.215943</c:v>
                </c:pt>
                <c:pt idx="633">
                  <c:v>1.196375</c:v>
                </c:pt>
                <c:pt idx="634">
                  <c:v>1.1821919999999999</c:v>
                </c:pt>
                <c:pt idx="635">
                  <c:v>1.1719839999999999</c:v>
                </c:pt>
                <c:pt idx="636">
                  <c:v>1.160058</c:v>
                </c:pt>
                <c:pt idx="637">
                  <c:v>1.1421399999999999</c:v>
                </c:pt>
                <c:pt idx="638">
                  <c:v>1.1208039999999999</c:v>
                </c:pt>
                <c:pt idx="639">
                  <c:v>1.1017410000000001</c:v>
                </c:pt>
                <c:pt idx="640">
                  <c:v>1.088341</c:v>
                </c:pt>
                <c:pt idx="641">
                  <c:v>1.0797620000000001</c:v>
                </c:pt>
                <c:pt idx="642">
                  <c:v>1.0717760000000001</c:v>
                </c:pt>
                <c:pt idx="643">
                  <c:v>1.062206</c:v>
                </c:pt>
                <c:pt idx="644">
                  <c:v>1.0547550000000001</c:v>
                </c:pt>
                <c:pt idx="645">
                  <c:v>1.0535939999999999</c:v>
                </c:pt>
                <c:pt idx="646">
                  <c:v>1.0562389999999999</c:v>
                </c:pt>
                <c:pt idx="647">
                  <c:v>1.0566519999999999</c:v>
                </c:pt>
                <c:pt idx="648">
                  <c:v>1.0527340000000001</c:v>
                </c:pt>
                <c:pt idx="649">
                  <c:v>1.0483070000000001</c:v>
                </c:pt>
                <c:pt idx="650">
                  <c:v>1.048921</c:v>
                </c:pt>
                <c:pt idx="651">
                  <c:v>1.05698</c:v>
                </c:pt>
                <c:pt idx="652">
                  <c:v>1.0694809999999999</c:v>
                </c:pt>
                <c:pt idx="653">
                  <c:v>1.079555</c:v>
                </c:pt>
                <c:pt idx="654">
                  <c:v>1.085396</c:v>
                </c:pt>
                <c:pt idx="655">
                  <c:v>1.092824</c:v>
                </c:pt>
                <c:pt idx="656">
                  <c:v>1.1056820000000001</c:v>
                </c:pt>
                <c:pt idx="657">
                  <c:v>1.1222179999999999</c:v>
                </c:pt>
                <c:pt idx="658">
                  <c:v>1.1380159999999999</c:v>
                </c:pt>
                <c:pt idx="659">
                  <c:v>1.1492059999999999</c:v>
                </c:pt>
                <c:pt idx="660">
                  <c:v>1.1574329999999999</c:v>
                </c:pt>
                <c:pt idx="661">
                  <c:v>1.169241</c:v>
                </c:pt>
                <c:pt idx="662">
                  <c:v>1.1887749999999999</c:v>
                </c:pt>
                <c:pt idx="663">
                  <c:v>1.2143040000000001</c:v>
                </c:pt>
                <c:pt idx="664">
                  <c:v>1.239849</c:v>
                </c:pt>
                <c:pt idx="665">
                  <c:v>1.25936</c:v>
                </c:pt>
                <c:pt idx="666">
                  <c:v>1.2715970000000001</c:v>
                </c:pt>
                <c:pt idx="667">
                  <c:v>1.280745</c:v>
                </c:pt>
                <c:pt idx="668">
                  <c:v>1.2928599999999999</c:v>
                </c:pt>
                <c:pt idx="669">
                  <c:v>1.309949</c:v>
                </c:pt>
                <c:pt idx="670">
                  <c:v>1.3270690000000001</c:v>
                </c:pt>
                <c:pt idx="671">
                  <c:v>1.3391489999999999</c:v>
                </c:pt>
                <c:pt idx="672">
                  <c:v>1.349202</c:v>
                </c:pt>
                <c:pt idx="673">
                  <c:v>1.363729</c:v>
                </c:pt>
                <c:pt idx="674">
                  <c:v>1.382293</c:v>
                </c:pt>
                <c:pt idx="675">
                  <c:v>1.3974629999999999</c:v>
                </c:pt>
                <c:pt idx="676">
                  <c:v>1.4032720000000001</c:v>
                </c:pt>
                <c:pt idx="677">
                  <c:v>1.4016980000000001</c:v>
                </c:pt>
                <c:pt idx="678">
                  <c:v>1.4009240000000001</c:v>
                </c:pt>
                <c:pt idx="679">
                  <c:v>1.406949</c:v>
                </c:pt>
                <c:pt idx="680">
                  <c:v>1.417254</c:v>
                </c:pt>
                <c:pt idx="681">
                  <c:v>1.425143</c:v>
                </c:pt>
                <c:pt idx="682">
                  <c:v>1.4297340000000001</c:v>
                </c:pt>
                <c:pt idx="683">
                  <c:v>1.4361280000000001</c:v>
                </c:pt>
                <c:pt idx="684">
                  <c:v>1.447354</c:v>
                </c:pt>
                <c:pt idx="685">
                  <c:v>1.4603120000000001</c:v>
                </c:pt>
                <c:pt idx="686">
                  <c:v>1.4678789999999999</c:v>
                </c:pt>
                <c:pt idx="687">
                  <c:v>1.4662930000000001</c:v>
                </c:pt>
                <c:pt idx="688">
                  <c:v>1.4612080000000001</c:v>
                </c:pt>
                <c:pt idx="689">
                  <c:v>1.461595</c:v>
                </c:pt>
                <c:pt idx="690">
                  <c:v>1.468855</c:v>
                </c:pt>
                <c:pt idx="691">
                  <c:v>1.4762900000000001</c:v>
                </c:pt>
                <c:pt idx="692">
                  <c:v>1.478278</c:v>
                </c:pt>
                <c:pt idx="693">
                  <c:v>1.4769810000000001</c:v>
                </c:pt>
                <c:pt idx="694">
                  <c:v>1.4780009999999999</c:v>
                </c:pt>
                <c:pt idx="695">
                  <c:v>1.4814480000000001</c:v>
                </c:pt>
                <c:pt idx="696">
                  <c:v>1.481609</c:v>
                </c:pt>
                <c:pt idx="697">
                  <c:v>1.4756549999999999</c:v>
                </c:pt>
                <c:pt idx="698">
                  <c:v>1.4686969999999999</c:v>
                </c:pt>
                <c:pt idx="699">
                  <c:v>1.46685</c:v>
                </c:pt>
                <c:pt idx="700">
                  <c:v>1.4687699999999999</c:v>
                </c:pt>
                <c:pt idx="701">
                  <c:v>1.4690719999999999</c:v>
                </c:pt>
                <c:pt idx="702">
                  <c:v>1.465679</c:v>
                </c:pt>
                <c:pt idx="703">
                  <c:v>1.4615819999999999</c:v>
                </c:pt>
                <c:pt idx="704">
                  <c:v>1.4601839999999999</c:v>
                </c:pt>
                <c:pt idx="705">
                  <c:v>1.458521</c:v>
                </c:pt>
                <c:pt idx="706">
                  <c:v>1.4509430000000001</c:v>
                </c:pt>
                <c:pt idx="707">
                  <c:v>1.4381159999999999</c:v>
                </c:pt>
                <c:pt idx="708">
                  <c:v>1.426936</c:v>
                </c:pt>
                <c:pt idx="709">
                  <c:v>1.4223779999999999</c:v>
                </c:pt>
                <c:pt idx="710">
                  <c:v>1.421311</c:v>
                </c:pt>
                <c:pt idx="711">
                  <c:v>1.4164779999999999</c:v>
                </c:pt>
                <c:pt idx="712">
                  <c:v>1.4044890000000001</c:v>
                </c:pt>
                <c:pt idx="713">
                  <c:v>1.3882639999999999</c:v>
                </c:pt>
                <c:pt idx="714">
                  <c:v>1.373202</c:v>
                </c:pt>
                <c:pt idx="715">
                  <c:v>1.361629</c:v>
                </c:pt>
                <c:pt idx="716">
                  <c:v>1.350441</c:v>
                </c:pt>
                <c:pt idx="717">
                  <c:v>1.3359399999999999</c:v>
                </c:pt>
                <c:pt idx="718">
                  <c:v>1.3211299999999999</c:v>
                </c:pt>
                <c:pt idx="719">
                  <c:v>1.3115749999999999</c:v>
                </c:pt>
                <c:pt idx="720">
                  <c:v>1.306154</c:v>
                </c:pt>
                <c:pt idx="721">
                  <c:v>1.2989580000000001</c:v>
                </c:pt>
                <c:pt idx="722">
                  <c:v>1.2858860000000001</c:v>
                </c:pt>
                <c:pt idx="723">
                  <c:v>1.2666189999999999</c:v>
                </c:pt>
                <c:pt idx="724">
                  <c:v>1.2455719999999999</c:v>
                </c:pt>
                <c:pt idx="725">
                  <c:v>1.2284470000000001</c:v>
                </c:pt>
                <c:pt idx="726">
                  <c:v>1.2144029999999999</c:v>
                </c:pt>
                <c:pt idx="727">
                  <c:v>1.199433</c:v>
                </c:pt>
                <c:pt idx="728">
                  <c:v>1.185465</c:v>
                </c:pt>
                <c:pt idx="729">
                  <c:v>1.176304</c:v>
                </c:pt>
                <c:pt idx="730">
                  <c:v>1.170202</c:v>
                </c:pt>
                <c:pt idx="731">
                  <c:v>1.161732</c:v>
                </c:pt>
                <c:pt idx="732">
                  <c:v>1.1484620000000001</c:v>
                </c:pt>
                <c:pt idx="733">
                  <c:v>1.134409</c:v>
                </c:pt>
                <c:pt idx="734">
                  <c:v>1.1247370000000001</c:v>
                </c:pt>
                <c:pt idx="735">
                  <c:v>1.1206339999999999</c:v>
                </c:pt>
                <c:pt idx="736">
                  <c:v>1.1193580000000001</c:v>
                </c:pt>
                <c:pt idx="737">
                  <c:v>1.1162430000000001</c:v>
                </c:pt>
                <c:pt idx="738">
                  <c:v>1.1106849999999999</c:v>
                </c:pt>
                <c:pt idx="739">
                  <c:v>1.1077539999999999</c:v>
                </c:pt>
                <c:pt idx="740">
                  <c:v>1.111386</c:v>
                </c:pt>
                <c:pt idx="741">
                  <c:v>1.1199399999999999</c:v>
                </c:pt>
                <c:pt idx="742">
                  <c:v>1.1275090000000001</c:v>
                </c:pt>
                <c:pt idx="743">
                  <c:v>1.1292390000000001</c:v>
                </c:pt>
                <c:pt idx="744">
                  <c:v>1.1273949999999999</c:v>
                </c:pt>
                <c:pt idx="745">
                  <c:v>1.1299999999999999</c:v>
                </c:pt>
                <c:pt idx="746">
                  <c:v>1.1416269999999999</c:v>
                </c:pt>
                <c:pt idx="747">
                  <c:v>1.1578459999999999</c:v>
                </c:pt>
                <c:pt idx="748">
                  <c:v>1.1719790000000001</c:v>
                </c:pt>
                <c:pt idx="749">
                  <c:v>1.1835709999999999</c:v>
                </c:pt>
                <c:pt idx="750">
                  <c:v>1.19624</c:v>
                </c:pt>
                <c:pt idx="751">
                  <c:v>1.2106460000000001</c:v>
                </c:pt>
                <c:pt idx="752">
                  <c:v>1.2220610000000001</c:v>
                </c:pt>
                <c:pt idx="753">
                  <c:v>1.227409</c:v>
                </c:pt>
                <c:pt idx="754">
                  <c:v>1.232445</c:v>
                </c:pt>
                <c:pt idx="755">
                  <c:v>1.244032</c:v>
                </c:pt>
                <c:pt idx="756">
                  <c:v>1.2604249999999999</c:v>
                </c:pt>
                <c:pt idx="757">
                  <c:v>1.2756639999999999</c:v>
                </c:pt>
                <c:pt idx="758">
                  <c:v>1.2873030000000001</c:v>
                </c:pt>
                <c:pt idx="759">
                  <c:v>1.2981860000000001</c:v>
                </c:pt>
                <c:pt idx="760">
                  <c:v>1.311701</c:v>
                </c:pt>
                <c:pt idx="761">
                  <c:v>1.3260989999999999</c:v>
                </c:pt>
                <c:pt idx="762">
                  <c:v>1.3369070000000001</c:v>
                </c:pt>
                <c:pt idx="763">
                  <c:v>1.342509</c:v>
                </c:pt>
                <c:pt idx="764">
                  <c:v>1.3467370000000001</c:v>
                </c:pt>
                <c:pt idx="765">
                  <c:v>1.3559289999999999</c:v>
                </c:pt>
                <c:pt idx="766">
                  <c:v>1.3708180000000001</c:v>
                </c:pt>
                <c:pt idx="767">
                  <c:v>1.3847069999999999</c:v>
                </c:pt>
                <c:pt idx="768">
                  <c:v>1.391486</c:v>
                </c:pt>
                <c:pt idx="769">
                  <c:v>1.392055</c:v>
                </c:pt>
                <c:pt idx="770">
                  <c:v>1.3922600000000001</c:v>
                </c:pt>
                <c:pt idx="771">
                  <c:v>1.3964970000000001</c:v>
                </c:pt>
                <c:pt idx="772">
                  <c:v>1.4039710000000001</c:v>
                </c:pt>
                <c:pt idx="773">
                  <c:v>1.411103</c:v>
                </c:pt>
                <c:pt idx="774">
                  <c:v>1.414811</c:v>
                </c:pt>
                <c:pt idx="775">
                  <c:v>1.4143319999999999</c:v>
                </c:pt>
                <c:pt idx="776">
                  <c:v>1.4131830000000001</c:v>
                </c:pt>
                <c:pt idx="777">
                  <c:v>1.4160630000000001</c:v>
                </c:pt>
                <c:pt idx="778">
                  <c:v>1.42289</c:v>
                </c:pt>
                <c:pt idx="779">
                  <c:v>1.4278299999999999</c:v>
                </c:pt>
                <c:pt idx="780">
                  <c:v>1.4252469999999999</c:v>
                </c:pt>
                <c:pt idx="781">
                  <c:v>1.4165920000000001</c:v>
                </c:pt>
                <c:pt idx="782">
                  <c:v>1.409376</c:v>
                </c:pt>
                <c:pt idx="783">
                  <c:v>1.4091499999999999</c:v>
                </c:pt>
                <c:pt idx="784">
                  <c:v>1.414083</c:v>
                </c:pt>
                <c:pt idx="785">
                  <c:v>1.4188160000000001</c:v>
                </c:pt>
                <c:pt idx="786">
                  <c:v>1.42065</c:v>
                </c:pt>
                <c:pt idx="787">
                  <c:v>1.4211450000000001</c:v>
                </c:pt>
                <c:pt idx="788">
                  <c:v>1.422947</c:v>
                </c:pt>
                <c:pt idx="789">
                  <c:v>1.425047</c:v>
                </c:pt>
                <c:pt idx="790">
                  <c:v>1.4232910000000001</c:v>
                </c:pt>
                <c:pt idx="791">
                  <c:v>1.415916</c:v>
                </c:pt>
                <c:pt idx="792">
                  <c:v>1.4076500000000001</c:v>
                </c:pt>
                <c:pt idx="793">
                  <c:v>1.405159</c:v>
                </c:pt>
                <c:pt idx="794">
                  <c:v>1.408121</c:v>
                </c:pt>
                <c:pt idx="795">
                  <c:v>1.4093420000000001</c:v>
                </c:pt>
                <c:pt idx="796">
                  <c:v>1.403686</c:v>
                </c:pt>
                <c:pt idx="797">
                  <c:v>1.3943099999999999</c:v>
                </c:pt>
                <c:pt idx="798">
                  <c:v>1.3879699999999999</c:v>
                </c:pt>
                <c:pt idx="799">
                  <c:v>1.3856329999999999</c:v>
                </c:pt>
                <c:pt idx="800">
                  <c:v>1.382031</c:v>
                </c:pt>
                <c:pt idx="801">
                  <c:v>1.374196</c:v>
                </c:pt>
                <c:pt idx="802">
                  <c:v>1.365103</c:v>
                </c:pt>
                <c:pt idx="803">
                  <c:v>1.358706</c:v>
                </c:pt>
                <c:pt idx="804">
                  <c:v>1.3555809999999999</c:v>
                </c:pt>
                <c:pt idx="805">
                  <c:v>1.35198</c:v>
                </c:pt>
                <c:pt idx="806">
                  <c:v>1.3434299999999999</c:v>
                </c:pt>
                <c:pt idx="807">
                  <c:v>1.3298129999999999</c:v>
                </c:pt>
                <c:pt idx="808">
                  <c:v>1.315075</c:v>
                </c:pt>
                <c:pt idx="809">
                  <c:v>1.304476</c:v>
                </c:pt>
                <c:pt idx="810">
                  <c:v>1.300216</c:v>
                </c:pt>
                <c:pt idx="811">
                  <c:v>1.2977529999999999</c:v>
                </c:pt>
                <c:pt idx="812">
                  <c:v>1.291104</c:v>
                </c:pt>
                <c:pt idx="813">
                  <c:v>1.2801659999999999</c:v>
                </c:pt>
                <c:pt idx="814">
                  <c:v>1.2691429999999999</c:v>
                </c:pt>
                <c:pt idx="815">
                  <c:v>1.2619450000000001</c:v>
                </c:pt>
                <c:pt idx="816">
                  <c:v>1.2595639999999999</c:v>
                </c:pt>
                <c:pt idx="817">
                  <c:v>1.2583260000000001</c:v>
                </c:pt>
                <c:pt idx="818">
                  <c:v>1.253001</c:v>
                </c:pt>
                <c:pt idx="819">
                  <c:v>1.2428429999999999</c:v>
                </c:pt>
                <c:pt idx="820">
                  <c:v>1.2321009999999999</c:v>
                </c:pt>
                <c:pt idx="821">
                  <c:v>1.225511</c:v>
                </c:pt>
                <c:pt idx="822">
                  <c:v>1.22468</c:v>
                </c:pt>
                <c:pt idx="823">
                  <c:v>1.226772</c:v>
                </c:pt>
                <c:pt idx="824">
                  <c:v>1.22611</c:v>
                </c:pt>
                <c:pt idx="825">
                  <c:v>1.2197720000000001</c:v>
                </c:pt>
                <c:pt idx="826">
                  <c:v>1.2118040000000001</c:v>
                </c:pt>
                <c:pt idx="827">
                  <c:v>1.2082740000000001</c:v>
                </c:pt>
                <c:pt idx="828">
                  <c:v>1.2087190000000001</c:v>
                </c:pt>
                <c:pt idx="829">
                  <c:v>1.2072449999999999</c:v>
                </c:pt>
                <c:pt idx="830">
                  <c:v>1.201214</c:v>
                </c:pt>
                <c:pt idx="831">
                  <c:v>1.195117</c:v>
                </c:pt>
                <c:pt idx="832">
                  <c:v>1.195071</c:v>
                </c:pt>
                <c:pt idx="833">
                  <c:v>1.2016210000000001</c:v>
                </c:pt>
                <c:pt idx="834">
                  <c:v>1.2113119999999999</c:v>
                </c:pt>
                <c:pt idx="835">
                  <c:v>1.220591</c:v>
                </c:pt>
                <c:pt idx="836">
                  <c:v>1.2249319999999999</c:v>
                </c:pt>
                <c:pt idx="837">
                  <c:v>1.22238</c:v>
                </c:pt>
                <c:pt idx="838">
                  <c:v>1.21797</c:v>
                </c:pt>
                <c:pt idx="839">
                  <c:v>1.218216</c:v>
                </c:pt>
                <c:pt idx="840">
                  <c:v>1.2253750000000001</c:v>
                </c:pt>
                <c:pt idx="841">
                  <c:v>1.2376039999999999</c:v>
                </c:pt>
                <c:pt idx="842">
                  <c:v>1.2490410000000001</c:v>
                </c:pt>
                <c:pt idx="843">
                  <c:v>1.2545269999999999</c:v>
                </c:pt>
                <c:pt idx="844">
                  <c:v>1.2565</c:v>
                </c:pt>
                <c:pt idx="845">
                  <c:v>1.261304</c:v>
                </c:pt>
                <c:pt idx="846">
                  <c:v>1.270729</c:v>
                </c:pt>
                <c:pt idx="847">
                  <c:v>1.280686</c:v>
                </c:pt>
                <c:pt idx="848">
                  <c:v>1.286408</c:v>
                </c:pt>
                <c:pt idx="849">
                  <c:v>1.2883640000000001</c:v>
                </c:pt>
                <c:pt idx="850">
                  <c:v>1.2922400000000001</c:v>
                </c:pt>
                <c:pt idx="851">
                  <c:v>1.301466</c:v>
                </c:pt>
                <c:pt idx="852">
                  <c:v>1.312039</c:v>
                </c:pt>
                <c:pt idx="853">
                  <c:v>1.3179369999999999</c:v>
                </c:pt>
                <c:pt idx="854">
                  <c:v>1.3191109999999999</c:v>
                </c:pt>
                <c:pt idx="855">
                  <c:v>1.3208120000000001</c:v>
                </c:pt>
                <c:pt idx="856">
                  <c:v>1.3266960000000001</c:v>
                </c:pt>
                <c:pt idx="857">
                  <c:v>1.335332</c:v>
                </c:pt>
                <c:pt idx="858">
                  <c:v>1.34215</c:v>
                </c:pt>
                <c:pt idx="859">
                  <c:v>1.34436</c:v>
                </c:pt>
                <c:pt idx="860">
                  <c:v>1.3444579999999999</c:v>
                </c:pt>
                <c:pt idx="861">
                  <c:v>1.346973</c:v>
                </c:pt>
                <c:pt idx="862">
                  <c:v>1.3531949999999999</c:v>
                </c:pt>
                <c:pt idx="863">
                  <c:v>1.3592489999999999</c:v>
                </c:pt>
                <c:pt idx="864">
                  <c:v>1.3595390000000001</c:v>
                </c:pt>
                <c:pt idx="865">
                  <c:v>1.3542270000000001</c:v>
                </c:pt>
                <c:pt idx="866">
                  <c:v>1.3497509999999999</c:v>
                </c:pt>
                <c:pt idx="867">
                  <c:v>1.3502540000000001</c:v>
                </c:pt>
                <c:pt idx="868">
                  <c:v>1.3527</c:v>
                </c:pt>
                <c:pt idx="869">
                  <c:v>1.352784</c:v>
                </c:pt>
                <c:pt idx="870">
                  <c:v>1.351154</c:v>
                </c:pt>
                <c:pt idx="871">
                  <c:v>1.351472</c:v>
                </c:pt>
                <c:pt idx="872">
                  <c:v>1.3561350000000001</c:v>
                </c:pt>
                <c:pt idx="873">
                  <c:v>1.3632150000000001</c:v>
                </c:pt>
                <c:pt idx="874">
                  <c:v>1.366649</c:v>
                </c:pt>
                <c:pt idx="875">
                  <c:v>1.363469</c:v>
                </c:pt>
                <c:pt idx="876">
                  <c:v>1.358301</c:v>
                </c:pt>
                <c:pt idx="877">
                  <c:v>1.3573109999999999</c:v>
                </c:pt>
                <c:pt idx="878">
                  <c:v>1.361278</c:v>
                </c:pt>
                <c:pt idx="879">
                  <c:v>1.365237</c:v>
                </c:pt>
                <c:pt idx="880">
                  <c:v>1.3645510000000001</c:v>
                </c:pt>
                <c:pt idx="881">
                  <c:v>1.3605590000000001</c:v>
                </c:pt>
                <c:pt idx="882">
                  <c:v>1.358943</c:v>
                </c:pt>
                <c:pt idx="883">
                  <c:v>1.3629</c:v>
                </c:pt>
                <c:pt idx="884">
                  <c:v>1.3691439999999999</c:v>
                </c:pt>
                <c:pt idx="885">
                  <c:v>1.372366</c:v>
                </c:pt>
                <c:pt idx="886">
                  <c:v>1.37025</c:v>
                </c:pt>
                <c:pt idx="887">
                  <c:v>1.364927</c:v>
                </c:pt>
                <c:pt idx="888">
                  <c:v>1.3627769999999999</c:v>
                </c:pt>
                <c:pt idx="889">
                  <c:v>1.3679239999999999</c:v>
                </c:pt>
                <c:pt idx="890">
                  <c:v>1.3757919999999999</c:v>
                </c:pt>
                <c:pt idx="891">
                  <c:v>1.378125</c:v>
                </c:pt>
                <c:pt idx="892">
                  <c:v>1.3728800000000001</c:v>
                </c:pt>
                <c:pt idx="893">
                  <c:v>1.3656630000000001</c:v>
                </c:pt>
                <c:pt idx="894">
                  <c:v>1.362125</c:v>
                </c:pt>
                <c:pt idx="895">
                  <c:v>1.361334</c:v>
                </c:pt>
                <c:pt idx="896">
                  <c:v>1.3590390000000001</c:v>
                </c:pt>
                <c:pt idx="897">
                  <c:v>1.3554360000000001</c:v>
                </c:pt>
                <c:pt idx="898">
                  <c:v>1.3535489999999999</c:v>
                </c:pt>
                <c:pt idx="899">
                  <c:v>1.3517060000000001</c:v>
                </c:pt>
                <c:pt idx="900">
                  <c:v>1.3457490000000001</c:v>
                </c:pt>
                <c:pt idx="901">
                  <c:v>1.3373280000000001</c:v>
                </c:pt>
                <c:pt idx="902">
                  <c:v>1.331394</c:v>
                </c:pt>
                <c:pt idx="903">
                  <c:v>1.326854</c:v>
                </c:pt>
                <c:pt idx="904">
                  <c:v>1.3180540000000001</c:v>
                </c:pt>
                <c:pt idx="905">
                  <c:v>1.3049820000000001</c:v>
                </c:pt>
                <c:pt idx="906">
                  <c:v>1.295112</c:v>
                </c:pt>
                <c:pt idx="907">
                  <c:v>1.293051</c:v>
                </c:pt>
                <c:pt idx="908">
                  <c:v>1.293307</c:v>
                </c:pt>
                <c:pt idx="909">
                  <c:v>1.2881130000000001</c:v>
                </c:pt>
                <c:pt idx="910">
                  <c:v>1.27813</c:v>
                </c:pt>
                <c:pt idx="911">
                  <c:v>1.270364</c:v>
                </c:pt>
                <c:pt idx="912">
                  <c:v>1.2681979999999999</c:v>
                </c:pt>
                <c:pt idx="913">
                  <c:v>1.266796</c:v>
                </c:pt>
                <c:pt idx="914">
                  <c:v>1.260481</c:v>
                </c:pt>
                <c:pt idx="915">
                  <c:v>1.251916</c:v>
                </c:pt>
                <c:pt idx="916">
                  <c:v>1.2475620000000001</c:v>
                </c:pt>
                <c:pt idx="917">
                  <c:v>1.2479629999999999</c:v>
                </c:pt>
                <c:pt idx="918">
                  <c:v>1.248062</c:v>
                </c:pt>
                <c:pt idx="919">
                  <c:v>1.2441739999999999</c:v>
                </c:pt>
                <c:pt idx="920">
                  <c:v>1.237941</c:v>
                </c:pt>
                <c:pt idx="921">
                  <c:v>1.233627</c:v>
                </c:pt>
                <c:pt idx="922">
                  <c:v>1.2329289999999999</c:v>
                </c:pt>
                <c:pt idx="923">
                  <c:v>1.2328190000000001</c:v>
                </c:pt>
                <c:pt idx="924">
                  <c:v>1.229949</c:v>
                </c:pt>
                <c:pt idx="925">
                  <c:v>1.2261439999999999</c:v>
                </c:pt>
                <c:pt idx="926">
                  <c:v>1.2265200000000001</c:v>
                </c:pt>
                <c:pt idx="927">
                  <c:v>1.233136</c:v>
                </c:pt>
                <c:pt idx="928">
                  <c:v>1.2417199999999999</c:v>
                </c:pt>
                <c:pt idx="929">
                  <c:v>1.246094</c:v>
                </c:pt>
                <c:pt idx="930">
                  <c:v>1.2451460000000001</c:v>
                </c:pt>
                <c:pt idx="931">
                  <c:v>1.2431829999999999</c:v>
                </c:pt>
                <c:pt idx="932">
                  <c:v>1.2451350000000001</c:v>
                </c:pt>
                <c:pt idx="933">
                  <c:v>1.252467</c:v>
                </c:pt>
                <c:pt idx="934">
                  <c:v>1.262357</c:v>
                </c:pt>
                <c:pt idx="935">
                  <c:v>1.270143</c:v>
                </c:pt>
                <c:pt idx="936">
                  <c:v>1.273226</c:v>
                </c:pt>
                <c:pt idx="937">
                  <c:v>1.274831</c:v>
                </c:pt>
                <c:pt idx="938">
                  <c:v>1.2811319999999999</c:v>
                </c:pt>
                <c:pt idx="939">
                  <c:v>1.2920370000000001</c:v>
                </c:pt>
                <c:pt idx="940">
                  <c:v>1.3004610000000001</c:v>
                </c:pt>
                <c:pt idx="941">
                  <c:v>1.3012079999999999</c:v>
                </c:pt>
                <c:pt idx="942">
                  <c:v>1.2970189999999999</c:v>
                </c:pt>
                <c:pt idx="943">
                  <c:v>1.296279</c:v>
                </c:pt>
                <c:pt idx="944">
                  <c:v>1.3033680000000001</c:v>
                </c:pt>
                <c:pt idx="945">
                  <c:v>1.31287</c:v>
                </c:pt>
                <c:pt idx="946">
                  <c:v>1.3179479999999999</c:v>
                </c:pt>
                <c:pt idx="947">
                  <c:v>1.3194269999999999</c:v>
                </c:pt>
                <c:pt idx="948">
                  <c:v>1.3221750000000001</c:v>
                </c:pt>
                <c:pt idx="949">
                  <c:v>1.3278669999999999</c:v>
                </c:pt>
                <c:pt idx="950">
                  <c:v>1.3329899999999999</c:v>
                </c:pt>
                <c:pt idx="951">
                  <c:v>1.3333900000000001</c:v>
                </c:pt>
                <c:pt idx="952">
                  <c:v>1.3305020000000001</c:v>
                </c:pt>
                <c:pt idx="953">
                  <c:v>1.3291029999999999</c:v>
                </c:pt>
                <c:pt idx="954">
                  <c:v>1.330992</c:v>
                </c:pt>
                <c:pt idx="955">
                  <c:v>1.335602</c:v>
                </c:pt>
                <c:pt idx="956">
                  <c:v>1.3413889999999999</c:v>
                </c:pt>
                <c:pt idx="957">
                  <c:v>1.344052</c:v>
                </c:pt>
                <c:pt idx="958">
                  <c:v>1.3410139999999999</c:v>
                </c:pt>
                <c:pt idx="959">
                  <c:v>1.336047</c:v>
                </c:pt>
                <c:pt idx="960">
                  <c:v>1.3342350000000001</c:v>
                </c:pt>
                <c:pt idx="961">
                  <c:v>1.3362050000000001</c:v>
                </c:pt>
                <c:pt idx="962">
                  <c:v>1.337958</c:v>
                </c:pt>
                <c:pt idx="963">
                  <c:v>1.3357140000000001</c:v>
                </c:pt>
                <c:pt idx="964">
                  <c:v>1.330945</c:v>
                </c:pt>
                <c:pt idx="965">
                  <c:v>1.328489</c:v>
                </c:pt>
                <c:pt idx="966">
                  <c:v>1.329941</c:v>
                </c:pt>
                <c:pt idx="967">
                  <c:v>1.3317760000000001</c:v>
                </c:pt>
                <c:pt idx="968">
                  <c:v>1.3304689999999999</c:v>
                </c:pt>
                <c:pt idx="969">
                  <c:v>1.326139</c:v>
                </c:pt>
                <c:pt idx="970">
                  <c:v>1.3221689999999999</c:v>
                </c:pt>
                <c:pt idx="971">
                  <c:v>1.322208</c:v>
                </c:pt>
                <c:pt idx="972">
                  <c:v>1.327161</c:v>
                </c:pt>
                <c:pt idx="973">
                  <c:v>1.3350949999999999</c:v>
                </c:pt>
                <c:pt idx="974">
                  <c:v>1.342033</c:v>
                </c:pt>
                <c:pt idx="975">
                  <c:v>1.344414</c:v>
                </c:pt>
                <c:pt idx="976">
                  <c:v>1.341302</c:v>
                </c:pt>
                <c:pt idx="977">
                  <c:v>1.3350599999999999</c:v>
                </c:pt>
                <c:pt idx="978">
                  <c:v>1.3314140000000001</c:v>
                </c:pt>
                <c:pt idx="979">
                  <c:v>1.334592</c:v>
                </c:pt>
                <c:pt idx="980">
                  <c:v>1.3420620000000001</c:v>
                </c:pt>
                <c:pt idx="981">
                  <c:v>1.3467249999999999</c:v>
                </c:pt>
                <c:pt idx="982">
                  <c:v>1.3440399999999999</c:v>
                </c:pt>
                <c:pt idx="983">
                  <c:v>1.3369869999999999</c:v>
                </c:pt>
                <c:pt idx="984">
                  <c:v>1.3329439999999999</c:v>
                </c:pt>
                <c:pt idx="985">
                  <c:v>1.3358859999999999</c:v>
                </c:pt>
                <c:pt idx="986">
                  <c:v>1.342921</c:v>
                </c:pt>
                <c:pt idx="987">
                  <c:v>1.3480449999999999</c:v>
                </c:pt>
                <c:pt idx="988">
                  <c:v>1.347647</c:v>
                </c:pt>
                <c:pt idx="989">
                  <c:v>1.3424529999999999</c:v>
                </c:pt>
                <c:pt idx="990">
                  <c:v>1.3378429999999999</c:v>
                </c:pt>
                <c:pt idx="991">
                  <c:v>1.3389219999999999</c:v>
                </c:pt>
                <c:pt idx="992">
                  <c:v>1.3433550000000001</c:v>
                </c:pt>
                <c:pt idx="993">
                  <c:v>1.345491</c:v>
                </c:pt>
                <c:pt idx="994">
                  <c:v>1.3437250000000001</c:v>
                </c:pt>
                <c:pt idx="995">
                  <c:v>1.339583</c:v>
                </c:pt>
                <c:pt idx="996">
                  <c:v>1.3355630000000001</c:v>
                </c:pt>
                <c:pt idx="997">
                  <c:v>1.3338890000000001</c:v>
                </c:pt>
                <c:pt idx="998">
                  <c:v>1.3335399999999999</c:v>
                </c:pt>
                <c:pt idx="999">
                  <c:v>1.3310070000000001</c:v>
                </c:pt>
                <c:pt idx="1000">
                  <c:v>1.3252729999999999</c:v>
                </c:pt>
                <c:pt idx="1001">
                  <c:v>1.3197970000000001</c:v>
                </c:pt>
                <c:pt idx="1002">
                  <c:v>1.318128</c:v>
                </c:pt>
                <c:pt idx="1003">
                  <c:v>1.319086</c:v>
                </c:pt>
                <c:pt idx="1004">
                  <c:v>1.317979</c:v>
                </c:pt>
                <c:pt idx="1005">
                  <c:v>1.311993</c:v>
                </c:pt>
                <c:pt idx="1006">
                  <c:v>1.3045990000000001</c:v>
                </c:pt>
                <c:pt idx="1007">
                  <c:v>1.3015000000000001</c:v>
                </c:pt>
                <c:pt idx="1008">
                  <c:v>1.3024579999999999</c:v>
                </c:pt>
                <c:pt idx="1009">
                  <c:v>1.3020039999999999</c:v>
                </c:pt>
                <c:pt idx="1010">
                  <c:v>1.29695</c:v>
                </c:pt>
                <c:pt idx="1011">
                  <c:v>1.289399</c:v>
                </c:pt>
                <c:pt idx="1012">
                  <c:v>1.2835369999999999</c:v>
                </c:pt>
                <c:pt idx="1013">
                  <c:v>1.281625</c:v>
                </c:pt>
                <c:pt idx="1014">
                  <c:v>1.2814289999999999</c:v>
                </c:pt>
                <c:pt idx="1015">
                  <c:v>1.2784249999999999</c:v>
                </c:pt>
                <c:pt idx="1016">
                  <c:v>1.2719959999999999</c:v>
                </c:pt>
                <c:pt idx="1017">
                  <c:v>1.2662770000000001</c:v>
                </c:pt>
                <c:pt idx="1018">
                  <c:v>1.2652760000000001</c:v>
                </c:pt>
                <c:pt idx="1019">
                  <c:v>1.269792</c:v>
                </c:pt>
                <c:pt idx="1020">
                  <c:v>1.276443</c:v>
                </c:pt>
                <c:pt idx="1021">
                  <c:v>1.2798890000000001</c:v>
                </c:pt>
                <c:pt idx="1022">
                  <c:v>1.2775620000000001</c:v>
                </c:pt>
                <c:pt idx="1023">
                  <c:v>1.271001</c:v>
                </c:pt>
                <c:pt idx="1024">
                  <c:v>1.2648239999999999</c:v>
                </c:pt>
                <c:pt idx="1025">
                  <c:v>1.263719</c:v>
                </c:pt>
                <c:pt idx="1026">
                  <c:v>1.2680769999999999</c:v>
                </c:pt>
                <c:pt idx="1027">
                  <c:v>1.2730619999999999</c:v>
                </c:pt>
                <c:pt idx="1028">
                  <c:v>1.2736700000000001</c:v>
                </c:pt>
                <c:pt idx="1029">
                  <c:v>1.2709699999999999</c:v>
                </c:pt>
                <c:pt idx="1030">
                  <c:v>1.269954</c:v>
                </c:pt>
                <c:pt idx="1031">
                  <c:v>1.273109</c:v>
                </c:pt>
                <c:pt idx="1032">
                  <c:v>1.2796430000000001</c:v>
                </c:pt>
                <c:pt idx="1033">
                  <c:v>1.287042</c:v>
                </c:pt>
                <c:pt idx="1034">
                  <c:v>1.290934</c:v>
                </c:pt>
                <c:pt idx="1035">
                  <c:v>1.2880309999999999</c:v>
                </c:pt>
                <c:pt idx="1036">
                  <c:v>1.2808790000000001</c:v>
                </c:pt>
                <c:pt idx="1037">
                  <c:v>1.2758689999999999</c:v>
                </c:pt>
                <c:pt idx="1038">
                  <c:v>1.2779670000000001</c:v>
                </c:pt>
                <c:pt idx="1039">
                  <c:v>1.287525</c:v>
                </c:pt>
                <c:pt idx="1040">
                  <c:v>1.2993939999999999</c:v>
                </c:pt>
                <c:pt idx="1041">
                  <c:v>1.307059</c:v>
                </c:pt>
                <c:pt idx="1042">
                  <c:v>1.3081469999999999</c:v>
                </c:pt>
                <c:pt idx="1043">
                  <c:v>1.307026</c:v>
                </c:pt>
                <c:pt idx="1044">
                  <c:v>1.3088360000000001</c:v>
                </c:pt>
                <c:pt idx="1045">
                  <c:v>1.3109580000000001</c:v>
                </c:pt>
                <c:pt idx="1046">
                  <c:v>1.308446</c:v>
                </c:pt>
                <c:pt idx="1047">
                  <c:v>1.304</c:v>
                </c:pt>
                <c:pt idx="1048">
                  <c:v>1.30541</c:v>
                </c:pt>
                <c:pt idx="1049">
                  <c:v>1.3143130000000001</c:v>
                </c:pt>
                <c:pt idx="1050">
                  <c:v>1.322897</c:v>
                </c:pt>
                <c:pt idx="1051">
                  <c:v>1.3242100000000001</c:v>
                </c:pt>
                <c:pt idx="1052">
                  <c:v>1.3200890000000001</c:v>
                </c:pt>
                <c:pt idx="1053">
                  <c:v>1.3164309999999999</c:v>
                </c:pt>
                <c:pt idx="1054">
                  <c:v>1.3158289999999999</c:v>
                </c:pt>
                <c:pt idx="1055">
                  <c:v>1.3171619999999999</c:v>
                </c:pt>
                <c:pt idx="1056">
                  <c:v>1.317847</c:v>
                </c:pt>
                <c:pt idx="1057">
                  <c:v>1.3157179999999999</c:v>
                </c:pt>
                <c:pt idx="1058">
                  <c:v>1.312562</c:v>
                </c:pt>
                <c:pt idx="1059">
                  <c:v>1.312473</c:v>
                </c:pt>
                <c:pt idx="1060">
                  <c:v>1.3164279999999999</c:v>
                </c:pt>
                <c:pt idx="1061">
                  <c:v>1.3224260000000001</c:v>
                </c:pt>
                <c:pt idx="1062">
                  <c:v>1.3264130000000001</c:v>
                </c:pt>
                <c:pt idx="1063">
                  <c:v>1.3238939999999999</c:v>
                </c:pt>
                <c:pt idx="1064">
                  <c:v>1.3160989999999999</c:v>
                </c:pt>
                <c:pt idx="1065">
                  <c:v>1.310975</c:v>
                </c:pt>
                <c:pt idx="1066">
                  <c:v>1.3139639999999999</c:v>
                </c:pt>
                <c:pt idx="1067">
                  <c:v>1.3210390000000001</c:v>
                </c:pt>
                <c:pt idx="1068">
                  <c:v>1.3254649999999999</c:v>
                </c:pt>
                <c:pt idx="1069">
                  <c:v>1.327466</c:v>
                </c:pt>
                <c:pt idx="1070">
                  <c:v>1.330973</c:v>
                </c:pt>
                <c:pt idx="1071">
                  <c:v>1.3360069999999999</c:v>
                </c:pt>
                <c:pt idx="1072">
                  <c:v>1.338738</c:v>
                </c:pt>
                <c:pt idx="1073">
                  <c:v>1.336117</c:v>
                </c:pt>
                <c:pt idx="1074">
                  <c:v>1.33064</c:v>
                </c:pt>
                <c:pt idx="1075">
                  <c:v>1.3297429999999999</c:v>
                </c:pt>
                <c:pt idx="1076">
                  <c:v>1.336749</c:v>
                </c:pt>
                <c:pt idx="1077">
                  <c:v>1.3455060000000001</c:v>
                </c:pt>
                <c:pt idx="1078">
                  <c:v>1.3485199999999999</c:v>
                </c:pt>
                <c:pt idx="1079">
                  <c:v>1.345556</c:v>
                </c:pt>
                <c:pt idx="1080">
                  <c:v>1.3416920000000001</c:v>
                </c:pt>
                <c:pt idx="1081">
                  <c:v>1.341218</c:v>
                </c:pt>
                <c:pt idx="1082">
                  <c:v>1.343855</c:v>
                </c:pt>
                <c:pt idx="1083">
                  <c:v>1.3445389999999999</c:v>
                </c:pt>
                <c:pt idx="1084">
                  <c:v>1.33955</c:v>
                </c:pt>
                <c:pt idx="1085">
                  <c:v>1.332166</c:v>
                </c:pt>
                <c:pt idx="1086">
                  <c:v>1.3283799999999999</c:v>
                </c:pt>
                <c:pt idx="1087">
                  <c:v>1.329793</c:v>
                </c:pt>
                <c:pt idx="1088">
                  <c:v>1.331504</c:v>
                </c:pt>
                <c:pt idx="1089">
                  <c:v>1.3284339999999999</c:v>
                </c:pt>
                <c:pt idx="1090">
                  <c:v>1.323512</c:v>
                </c:pt>
                <c:pt idx="1091">
                  <c:v>1.322263</c:v>
                </c:pt>
                <c:pt idx="1092">
                  <c:v>1.323399</c:v>
                </c:pt>
                <c:pt idx="1093">
                  <c:v>1.322017</c:v>
                </c:pt>
                <c:pt idx="1094">
                  <c:v>1.3168249999999999</c:v>
                </c:pt>
                <c:pt idx="1095">
                  <c:v>1.3114749999999999</c:v>
                </c:pt>
                <c:pt idx="1096">
                  <c:v>1.309758</c:v>
                </c:pt>
                <c:pt idx="1097">
                  <c:v>1.311237</c:v>
                </c:pt>
                <c:pt idx="1098">
                  <c:v>1.3125899999999999</c:v>
                </c:pt>
                <c:pt idx="1099">
                  <c:v>1.309871</c:v>
                </c:pt>
              </c:numCache>
            </c:numRef>
          </c:val>
          <c:smooth val="0"/>
          <c:extLst>
            <c:ext xmlns:c16="http://schemas.microsoft.com/office/drawing/2014/chart" uri="{C3380CC4-5D6E-409C-BE32-E72D297353CC}">
              <c16:uniqueId val="{00000000-1605-48D5-AAA2-2D79AD460FFB}"/>
            </c:ext>
          </c:extLst>
        </c:ser>
        <c:dLbls>
          <c:showLegendKey val="0"/>
          <c:showVal val="0"/>
          <c:showCatName val="0"/>
          <c:showSerName val="0"/>
          <c:showPercent val="0"/>
          <c:showBubbleSize val="0"/>
        </c:dLbls>
        <c:smooth val="0"/>
        <c:axId val="254159896"/>
        <c:axId val="256601032"/>
      </c:lineChart>
      <c:catAx>
        <c:axId val="254159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tiempo (ms)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6601032"/>
        <c:crosses val="autoZero"/>
        <c:auto val="1"/>
        <c:lblAlgn val="ctr"/>
        <c:lblOffset val="100"/>
        <c:noMultiLvlLbl val="0"/>
      </c:catAx>
      <c:valAx>
        <c:axId val="256601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Aceleración (m/s2)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4159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c:f>
              <c:strCache>
                <c:ptCount val="1"/>
                <c:pt idx="0">
                  <c:v>Voltage_0 (Filtered)</c:v>
                </c:pt>
              </c:strCache>
            </c:strRef>
          </c:tx>
          <c:spPr>
            <a:ln w="28575" cap="rnd">
              <a:solidFill>
                <a:schemeClr val="accent1"/>
              </a:solidFill>
              <a:round/>
            </a:ln>
            <a:effectLst/>
          </c:spPr>
          <c:marker>
            <c:symbol val="none"/>
          </c:marker>
          <c:val>
            <c:numRef>
              <c:f>sheet1!$A$2:$A$1101</c:f>
              <c:numCache>
                <c:formatCode>General</c:formatCode>
                <c:ptCount val="1100"/>
                <c:pt idx="0">
                  <c:v>1.9679960000000001</c:v>
                </c:pt>
                <c:pt idx="1">
                  <c:v>2.0322249999999999</c:v>
                </c:pt>
                <c:pt idx="2">
                  <c:v>2.0852659999999998</c:v>
                </c:pt>
                <c:pt idx="3">
                  <c:v>2.1253540000000002</c:v>
                </c:pt>
                <c:pt idx="4">
                  <c:v>2.160342</c:v>
                </c:pt>
                <c:pt idx="5">
                  <c:v>2.2005170000000001</c:v>
                </c:pt>
                <c:pt idx="6">
                  <c:v>2.2486549999999998</c:v>
                </c:pt>
                <c:pt idx="7">
                  <c:v>2.300961</c:v>
                </c:pt>
                <c:pt idx="8">
                  <c:v>2.3546619999999998</c:v>
                </c:pt>
                <c:pt idx="9">
                  <c:v>2.4101979999999998</c:v>
                </c:pt>
                <c:pt idx="10">
                  <c:v>2.4658099999999998</c:v>
                </c:pt>
                <c:pt idx="11">
                  <c:v>2.5140129999999998</c:v>
                </c:pt>
                <c:pt idx="12">
                  <c:v>2.5483069999999999</c:v>
                </c:pt>
                <c:pt idx="13">
                  <c:v>2.5722749999999999</c:v>
                </c:pt>
                <c:pt idx="14">
                  <c:v>2.5937030000000001</c:v>
                </c:pt>
                <c:pt idx="15">
                  <c:v>2.6117170000000001</c:v>
                </c:pt>
                <c:pt idx="16">
                  <c:v>2.6215000000000002</c:v>
                </c:pt>
                <c:pt idx="17">
                  <c:v>2.6263230000000002</c:v>
                </c:pt>
                <c:pt idx="18">
                  <c:v>2.6327199999999999</c:v>
                </c:pt>
                <c:pt idx="19">
                  <c:v>2.6383749999999999</c:v>
                </c:pt>
                <c:pt idx="20">
                  <c:v>2.6347700000000001</c:v>
                </c:pt>
                <c:pt idx="21">
                  <c:v>2.6199279999999998</c:v>
                </c:pt>
                <c:pt idx="22">
                  <c:v>2.5963769999999999</c:v>
                </c:pt>
                <c:pt idx="23">
                  <c:v>2.560314</c:v>
                </c:pt>
                <c:pt idx="24">
                  <c:v>2.5080070000000001</c:v>
                </c:pt>
                <c:pt idx="25">
                  <c:v>2.4452500000000001</c:v>
                </c:pt>
                <c:pt idx="26">
                  <c:v>2.3782709999999998</c:v>
                </c:pt>
                <c:pt idx="27">
                  <c:v>2.3056420000000002</c:v>
                </c:pt>
                <c:pt idx="28">
                  <c:v>2.2257440000000002</c:v>
                </c:pt>
                <c:pt idx="29">
                  <c:v>2.14086</c:v>
                </c:pt>
                <c:pt idx="30">
                  <c:v>2.0519189999999998</c:v>
                </c:pt>
                <c:pt idx="31">
                  <c:v>1.956993</c:v>
                </c:pt>
                <c:pt idx="32">
                  <c:v>1.854314</c:v>
                </c:pt>
                <c:pt idx="33">
                  <c:v>1.744202</c:v>
                </c:pt>
                <c:pt idx="34">
                  <c:v>1.62761</c:v>
                </c:pt>
                <c:pt idx="35">
                  <c:v>1.5047090000000001</c:v>
                </c:pt>
                <c:pt idx="36">
                  <c:v>1.3787259999999999</c:v>
                </c:pt>
                <c:pt idx="37">
                  <c:v>1.25508</c:v>
                </c:pt>
                <c:pt idx="38">
                  <c:v>1.1339630000000001</c:v>
                </c:pt>
                <c:pt idx="39">
                  <c:v>1.0141469999999999</c:v>
                </c:pt>
                <c:pt idx="40">
                  <c:v>0.89998400000000001</c:v>
                </c:pt>
                <c:pt idx="41">
                  <c:v>0.795763</c:v>
                </c:pt>
                <c:pt idx="42">
                  <c:v>0.70034099999999999</c:v>
                </c:pt>
                <c:pt idx="43">
                  <c:v>0.60901499999999997</c:v>
                </c:pt>
                <c:pt idx="44">
                  <c:v>0.51724099999999995</c:v>
                </c:pt>
                <c:pt idx="45">
                  <c:v>0.42460500000000001</c:v>
                </c:pt>
                <c:pt idx="46">
                  <c:v>0.33373599999999998</c:v>
                </c:pt>
                <c:pt idx="47">
                  <c:v>0.247278</c:v>
                </c:pt>
                <c:pt idx="48">
                  <c:v>0.16947000000000001</c:v>
                </c:pt>
                <c:pt idx="49">
                  <c:v>0.104754</c:v>
                </c:pt>
                <c:pt idx="50">
                  <c:v>5.3866999999999998E-2</c:v>
                </c:pt>
                <c:pt idx="51">
                  <c:v>1.6670999999999998E-2</c:v>
                </c:pt>
                <c:pt idx="52">
                  <c:v>-5.176E-3</c:v>
                </c:pt>
                <c:pt idx="53">
                  <c:v>-1.2747E-2</c:v>
                </c:pt>
                <c:pt idx="54">
                  <c:v>-1.1948E-2</c:v>
                </c:pt>
                <c:pt idx="55">
                  <c:v>-8.5290000000000001E-3</c:v>
                </c:pt>
                <c:pt idx="56">
                  <c:v>-3.9290000000000002E-3</c:v>
                </c:pt>
                <c:pt idx="57">
                  <c:v>3.5360000000000001E-3</c:v>
                </c:pt>
                <c:pt idx="58">
                  <c:v>1.5256E-2</c:v>
                </c:pt>
                <c:pt idx="59">
                  <c:v>3.3212999999999999E-2</c:v>
                </c:pt>
                <c:pt idx="60">
                  <c:v>6.2729999999999994E-2</c:v>
                </c:pt>
                <c:pt idx="61">
                  <c:v>0.109238</c:v>
                </c:pt>
                <c:pt idx="62">
                  <c:v>0.17156399999999999</c:v>
                </c:pt>
                <c:pt idx="63">
                  <c:v>0.24082000000000001</c:v>
                </c:pt>
                <c:pt idx="64">
                  <c:v>0.30810300000000002</c:v>
                </c:pt>
                <c:pt idx="65">
                  <c:v>0.372029</c:v>
                </c:pt>
                <c:pt idx="66">
                  <c:v>0.43593700000000002</c:v>
                </c:pt>
                <c:pt idx="67">
                  <c:v>0.50046299999999999</c:v>
                </c:pt>
                <c:pt idx="68">
                  <c:v>0.56507399999999997</c:v>
                </c:pt>
                <c:pt idx="69">
                  <c:v>0.63327100000000003</c:v>
                </c:pt>
                <c:pt idx="70">
                  <c:v>0.70823000000000003</c:v>
                </c:pt>
                <c:pt idx="71">
                  <c:v>0.78805400000000003</c:v>
                </c:pt>
                <c:pt idx="72">
                  <c:v>0.87067300000000003</c:v>
                </c:pt>
                <c:pt idx="73">
                  <c:v>0.95508499999999996</c:v>
                </c:pt>
                <c:pt idx="74">
                  <c:v>1.0354719999999999</c:v>
                </c:pt>
                <c:pt idx="75">
                  <c:v>1.1030519999999999</c:v>
                </c:pt>
                <c:pt idx="76">
                  <c:v>1.155616</c:v>
                </c:pt>
                <c:pt idx="77">
                  <c:v>1.201125</c:v>
                </c:pt>
                <c:pt idx="78">
                  <c:v>1.247247</c:v>
                </c:pt>
                <c:pt idx="79">
                  <c:v>1.2937529999999999</c:v>
                </c:pt>
                <c:pt idx="80">
                  <c:v>1.3422259999999999</c:v>
                </c:pt>
                <c:pt idx="81">
                  <c:v>1.39798</c:v>
                </c:pt>
                <c:pt idx="82">
                  <c:v>1.4581740000000001</c:v>
                </c:pt>
                <c:pt idx="83">
                  <c:v>1.5147969999999999</c:v>
                </c:pt>
                <c:pt idx="84">
                  <c:v>1.566373</c:v>
                </c:pt>
                <c:pt idx="85">
                  <c:v>1.6138939999999999</c:v>
                </c:pt>
                <c:pt idx="86">
                  <c:v>1.653213</c:v>
                </c:pt>
                <c:pt idx="87">
                  <c:v>1.6817740000000001</c:v>
                </c:pt>
                <c:pt idx="88">
                  <c:v>1.7047570000000001</c:v>
                </c:pt>
                <c:pt idx="89">
                  <c:v>1.72956</c:v>
                </c:pt>
                <c:pt idx="90">
                  <c:v>1.760251</c:v>
                </c:pt>
                <c:pt idx="91">
                  <c:v>1.797261</c:v>
                </c:pt>
                <c:pt idx="92">
                  <c:v>1.8403579999999999</c:v>
                </c:pt>
                <c:pt idx="93">
                  <c:v>1.8879710000000001</c:v>
                </c:pt>
                <c:pt idx="94">
                  <c:v>1.9324380000000001</c:v>
                </c:pt>
                <c:pt idx="95">
                  <c:v>1.965954</c:v>
                </c:pt>
                <c:pt idx="96">
                  <c:v>1.9903519999999999</c:v>
                </c:pt>
                <c:pt idx="97">
                  <c:v>2.0114619999999999</c:v>
                </c:pt>
                <c:pt idx="98">
                  <c:v>2.029334</c:v>
                </c:pt>
                <c:pt idx="99">
                  <c:v>2.0436420000000002</c:v>
                </c:pt>
                <c:pt idx="100">
                  <c:v>2.0617510000000001</c:v>
                </c:pt>
                <c:pt idx="101">
                  <c:v>2.0892710000000001</c:v>
                </c:pt>
                <c:pt idx="102">
                  <c:v>2.121067</c:v>
                </c:pt>
                <c:pt idx="103">
                  <c:v>2.1515659999999999</c:v>
                </c:pt>
                <c:pt idx="104">
                  <c:v>2.1804250000000001</c:v>
                </c:pt>
                <c:pt idx="105">
                  <c:v>2.204107</c:v>
                </c:pt>
                <c:pt idx="106">
                  <c:v>2.2172900000000002</c:v>
                </c:pt>
                <c:pt idx="107">
                  <c:v>2.220367</c:v>
                </c:pt>
                <c:pt idx="108">
                  <c:v>2.2154769999999999</c:v>
                </c:pt>
                <c:pt idx="109">
                  <c:v>2.2040869999999999</c:v>
                </c:pt>
                <c:pt idx="110">
                  <c:v>2.1920670000000002</c:v>
                </c:pt>
                <c:pt idx="111">
                  <c:v>2.1859120000000001</c:v>
                </c:pt>
                <c:pt idx="112">
                  <c:v>2.1835770000000001</c:v>
                </c:pt>
                <c:pt idx="113">
                  <c:v>2.1771889999999998</c:v>
                </c:pt>
                <c:pt idx="114">
                  <c:v>2.1627109999999998</c:v>
                </c:pt>
                <c:pt idx="115">
                  <c:v>2.1401029999999999</c:v>
                </c:pt>
                <c:pt idx="116">
                  <c:v>2.1085099999999999</c:v>
                </c:pt>
                <c:pt idx="117">
                  <c:v>2.0676489999999998</c:v>
                </c:pt>
                <c:pt idx="118">
                  <c:v>2.0206629999999999</c:v>
                </c:pt>
                <c:pt idx="119">
                  <c:v>1.9717519999999999</c:v>
                </c:pt>
                <c:pt idx="120">
                  <c:v>1.9205129999999999</c:v>
                </c:pt>
                <c:pt idx="121">
                  <c:v>1.8636539999999999</c:v>
                </c:pt>
                <c:pt idx="122">
                  <c:v>1.804719</c:v>
                </c:pt>
                <c:pt idx="123">
                  <c:v>1.7502880000000001</c:v>
                </c:pt>
                <c:pt idx="124">
                  <c:v>1.6963269999999999</c:v>
                </c:pt>
                <c:pt idx="125">
                  <c:v>1.634903</c:v>
                </c:pt>
                <c:pt idx="126">
                  <c:v>1.5678799999999999</c:v>
                </c:pt>
                <c:pt idx="127">
                  <c:v>1.4992479999999999</c:v>
                </c:pt>
                <c:pt idx="128">
                  <c:v>1.426474</c:v>
                </c:pt>
                <c:pt idx="129">
                  <c:v>1.347818</c:v>
                </c:pt>
                <c:pt idx="130">
                  <c:v>1.267614</c:v>
                </c:pt>
                <c:pt idx="131">
                  <c:v>1.1919169999999999</c:v>
                </c:pt>
                <c:pt idx="132">
                  <c:v>1.1213919999999999</c:v>
                </c:pt>
                <c:pt idx="133">
                  <c:v>1.0524560000000001</c:v>
                </c:pt>
                <c:pt idx="134">
                  <c:v>0.98636900000000005</c:v>
                </c:pt>
                <c:pt idx="135">
                  <c:v>0.92693499999999995</c:v>
                </c:pt>
                <c:pt idx="136">
                  <c:v>0.87077199999999999</c:v>
                </c:pt>
                <c:pt idx="137">
                  <c:v>0.812477</c:v>
                </c:pt>
                <c:pt idx="138">
                  <c:v>0.75449900000000003</c:v>
                </c:pt>
                <c:pt idx="139">
                  <c:v>0.70036399999999999</c:v>
                </c:pt>
                <c:pt idx="140">
                  <c:v>0.64809700000000003</c:v>
                </c:pt>
                <c:pt idx="141">
                  <c:v>0.59935700000000003</c:v>
                </c:pt>
                <c:pt idx="142">
                  <c:v>0.56103999999999998</c:v>
                </c:pt>
                <c:pt idx="143">
                  <c:v>0.53288000000000002</c:v>
                </c:pt>
                <c:pt idx="144">
                  <c:v>0.50785199999999997</c:v>
                </c:pt>
                <c:pt idx="145">
                  <c:v>0.48577700000000001</c:v>
                </c:pt>
                <c:pt idx="146">
                  <c:v>0.47128599999999998</c:v>
                </c:pt>
                <c:pt idx="147">
                  <c:v>0.46220899999999998</c:v>
                </c:pt>
                <c:pt idx="148">
                  <c:v>0.454235</c:v>
                </c:pt>
                <c:pt idx="149">
                  <c:v>0.44872499999999998</c:v>
                </c:pt>
                <c:pt idx="150">
                  <c:v>0.44704500000000003</c:v>
                </c:pt>
                <c:pt idx="151">
                  <c:v>0.44805499999999998</c:v>
                </c:pt>
                <c:pt idx="152">
                  <c:v>0.454737</c:v>
                </c:pt>
                <c:pt idx="153">
                  <c:v>0.47157399999999999</c:v>
                </c:pt>
                <c:pt idx="154">
                  <c:v>0.49494300000000002</c:v>
                </c:pt>
                <c:pt idx="155">
                  <c:v>0.51743799999999995</c:v>
                </c:pt>
                <c:pt idx="156">
                  <c:v>0.54018999999999995</c:v>
                </c:pt>
                <c:pt idx="157">
                  <c:v>0.56957999999999998</c:v>
                </c:pt>
                <c:pt idx="158">
                  <c:v>0.60441900000000004</c:v>
                </c:pt>
                <c:pt idx="159">
                  <c:v>0.63800699999999999</c:v>
                </c:pt>
                <c:pt idx="160">
                  <c:v>0.66927899999999996</c:v>
                </c:pt>
                <c:pt idx="161">
                  <c:v>0.70237799999999995</c:v>
                </c:pt>
                <c:pt idx="162">
                  <c:v>0.73808600000000002</c:v>
                </c:pt>
                <c:pt idx="163">
                  <c:v>0.77410599999999996</c:v>
                </c:pt>
                <c:pt idx="164">
                  <c:v>0.81298099999999995</c:v>
                </c:pt>
                <c:pt idx="165">
                  <c:v>0.85930099999999998</c:v>
                </c:pt>
                <c:pt idx="166">
                  <c:v>0.910304</c:v>
                </c:pt>
                <c:pt idx="167">
                  <c:v>0.96011299999999999</c:v>
                </c:pt>
                <c:pt idx="168">
                  <c:v>1.0088269999999999</c:v>
                </c:pt>
                <c:pt idx="169">
                  <c:v>1.0574680000000001</c:v>
                </c:pt>
                <c:pt idx="170">
                  <c:v>1.102692</c:v>
                </c:pt>
                <c:pt idx="171">
                  <c:v>1.143675</c:v>
                </c:pt>
                <c:pt idx="172">
                  <c:v>1.1845429999999999</c:v>
                </c:pt>
                <c:pt idx="173">
                  <c:v>1.2277720000000001</c:v>
                </c:pt>
                <c:pt idx="174">
                  <c:v>1.272276</c:v>
                </c:pt>
                <c:pt idx="175">
                  <c:v>1.318959</c:v>
                </c:pt>
                <c:pt idx="176">
                  <c:v>1.371051</c:v>
                </c:pt>
                <c:pt idx="177">
                  <c:v>1.426166</c:v>
                </c:pt>
                <c:pt idx="178">
                  <c:v>1.4774510000000001</c:v>
                </c:pt>
                <c:pt idx="179">
                  <c:v>1.524025</c:v>
                </c:pt>
                <c:pt idx="180">
                  <c:v>1.5690310000000001</c:v>
                </c:pt>
                <c:pt idx="181">
                  <c:v>1.6095189999999999</c:v>
                </c:pt>
                <c:pt idx="182">
                  <c:v>1.6401779999999999</c:v>
                </c:pt>
                <c:pt idx="183">
                  <c:v>1.664418</c:v>
                </c:pt>
                <c:pt idx="184">
                  <c:v>1.6910879999999999</c:v>
                </c:pt>
                <c:pt idx="185">
                  <c:v>1.7226330000000001</c:v>
                </c:pt>
                <c:pt idx="186">
                  <c:v>1.7558210000000001</c:v>
                </c:pt>
                <c:pt idx="187">
                  <c:v>1.790389</c:v>
                </c:pt>
                <c:pt idx="188">
                  <c:v>1.8261860000000001</c:v>
                </c:pt>
                <c:pt idx="189">
                  <c:v>1.857772</c:v>
                </c:pt>
                <c:pt idx="190">
                  <c:v>1.88215</c:v>
                </c:pt>
                <c:pt idx="191">
                  <c:v>1.901948</c:v>
                </c:pt>
                <c:pt idx="192">
                  <c:v>1.917421</c:v>
                </c:pt>
                <c:pt idx="193">
                  <c:v>1.926339</c:v>
                </c:pt>
                <c:pt idx="194">
                  <c:v>1.931179</c:v>
                </c:pt>
                <c:pt idx="195">
                  <c:v>1.9393229999999999</c:v>
                </c:pt>
                <c:pt idx="196">
                  <c:v>1.954423</c:v>
                </c:pt>
                <c:pt idx="197">
                  <c:v>1.9728429999999999</c:v>
                </c:pt>
                <c:pt idx="198">
                  <c:v>1.9911319999999999</c:v>
                </c:pt>
                <c:pt idx="199">
                  <c:v>2.0077259999999999</c:v>
                </c:pt>
                <c:pt idx="200">
                  <c:v>2.0170669999999999</c:v>
                </c:pt>
                <c:pt idx="201">
                  <c:v>2.013843</c:v>
                </c:pt>
                <c:pt idx="202">
                  <c:v>2.0016370000000001</c:v>
                </c:pt>
                <c:pt idx="203">
                  <c:v>1.9880169999999999</c:v>
                </c:pt>
                <c:pt idx="204">
                  <c:v>1.9740660000000001</c:v>
                </c:pt>
                <c:pt idx="205">
                  <c:v>1.9568829999999999</c:v>
                </c:pt>
                <c:pt idx="206">
                  <c:v>1.9390750000000001</c:v>
                </c:pt>
                <c:pt idx="207">
                  <c:v>1.926005</c:v>
                </c:pt>
                <c:pt idx="208">
                  <c:v>1.9142669999999999</c:v>
                </c:pt>
                <c:pt idx="209">
                  <c:v>1.8949450000000001</c:v>
                </c:pt>
                <c:pt idx="210">
                  <c:v>1.867003</c:v>
                </c:pt>
                <c:pt idx="211">
                  <c:v>1.8348329999999999</c:v>
                </c:pt>
                <c:pt idx="212">
                  <c:v>1.797464</c:v>
                </c:pt>
                <c:pt idx="213">
                  <c:v>1.7515069999999999</c:v>
                </c:pt>
                <c:pt idx="214">
                  <c:v>1.7010559999999999</c:v>
                </c:pt>
                <c:pt idx="215">
                  <c:v>1.654245</c:v>
                </c:pt>
                <c:pt idx="216">
                  <c:v>1.612452</c:v>
                </c:pt>
                <c:pt idx="217">
                  <c:v>1.5719540000000001</c:v>
                </c:pt>
                <c:pt idx="218">
                  <c:v>1.5321659999999999</c:v>
                </c:pt>
                <c:pt idx="219">
                  <c:v>1.4936119999999999</c:v>
                </c:pt>
                <c:pt idx="220">
                  <c:v>1.4512259999999999</c:v>
                </c:pt>
                <c:pt idx="221">
                  <c:v>1.399635</c:v>
                </c:pt>
                <c:pt idx="222">
                  <c:v>1.3422890000000001</c:v>
                </c:pt>
                <c:pt idx="223">
                  <c:v>1.286389</c:v>
                </c:pt>
                <c:pt idx="224">
                  <c:v>1.2329399999999999</c:v>
                </c:pt>
                <c:pt idx="225">
                  <c:v>1.1794560000000001</c:v>
                </c:pt>
                <c:pt idx="226">
                  <c:v>1.1287529999999999</c:v>
                </c:pt>
                <c:pt idx="227">
                  <c:v>1.086193</c:v>
                </c:pt>
                <c:pt idx="228">
                  <c:v>1.049768</c:v>
                </c:pt>
                <c:pt idx="229">
                  <c:v>1.011995</c:v>
                </c:pt>
                <c:pt idx="230">
                  <c:v>0.97124100000000002</c:v>
                </c:pt>
                <c:pt idx="231">
                  <c:v>0.93105000000000004</c:v>
                </c:pt>
                <c:pt idx="232">
                  <c:v>0.89083599999999996</c:v>
                </c:pt>
                <c:pt idx="233">
                  <c:v>0.84961500000000001</c:v>
                </c:pt>
                <c:pt idx="234">
                  <c:v>0.81199900000000003</c:v>
                </c:pt>
                <c:pt idx="235">
                  <c:v>0.78057399999999999</c:v>
                </c:pt>
                <c:pt idx="236">
                  <c:v>0.75377799999999995</c:v>
                </c:pt>
                <c:pt idx="237">
                  <c:v>0.73310699999999995</c:v>
                </c:pt>
                <c:pt idx="238">
                  <c:v>0.72074099999999997</c:v>
                </c:pt>
                <c:pt idx="239">
                  <c:v>0.71378600000000003</c:v>
                </c:pt>
                <c:pt idx="240">
                  <c:v>0.70696199999999998</c:v>
                </c:pt>
                <c:pt idx="241">
                  <c:v>0.69941900000000001</c:v>
                </c:pt>
                <c:pt idx="242">
                  <c:v>0.694801</c:v>
                </c:pt>
                <c:pt idx="243">
                  <c:v>0.69360699999999997</c:v>
                </c:pt>
                <c:pt idx="244">
                  <c:v>0.694415</c:v>
                </c:pt>
                <c:pt idx="245">
                  <c:v>0.70006100000000004</c:v>
                </c:pt>
                <c:pt idx="246">
                  <c:v>0.71165599999999996</c:v>
                </c:pt>
                <c:pt idx="247">
                  <c:v>0.72598300000000004</c:v>
                </c:pt>
                <c:pt idx="248">
                  <c:v>0.74322600000000005</c:v>
                </c:pt>
                <c:pt idx="249">
                  <c:v>0.76599700000000004</c:v>
                </c:pt>
                <c:pt idx="250">
                  <c:v>0.79254100000000005</c:v>
                </c:pt>
                <c:pt idx="251">
                  <c:v>0.81825899999999996</c:v>
                </c:pt>
                <c:pt idx="252">
                  <c:v>0.84248000000000001</c:v>
                </c:pt>
                <c:pt idx="253">
                  <c:v>0.86789000000000005</c:v>
                </c:pt>
                <c:pt idx="254">
                  <c:v>0.89408299999999996</c:v>
                </c:pt>
                <c:pt idx="255">
                  <c:v>0.91884999999999994</c:v>
                </c:pt>
                <c:pt idx="256">
                  <c:v>0.94391000000000003</c:v>
                </c:pt>
                <c:pt idx="257">
                  <c:v>0.97177599999999997</c:v>
                </c:pt>
                <c:pt idx="258">
                  <c:v>1.000637</c:v>
                </c:pt>
                <c:pt idx="259">
                  <c:v>1.029325</c:v>
                </c:pt>
                <c:pt idx="260">
                  <c:v>1.060783</c:v>
                </c:pt>
                <c:pt idx="261">
                  <c:v>1.0955330000000001</c:v>
                </c:pt>
                <c:pt idx="262">
                  <c:v>1.1287199999999999</c:v>
                </c:pt>
                <c:pt idx="263">
                  <c:v>1.15682</c:v>
                </c:pt>
                <c:pt idx="264">
                  <c:v>1.1818360000000001</c:v>
                </c:pt>
                <c:pt idx="265">
                  <c:v>1.2060280000000001</c:v>
                </c:pt>
                <c:pt idx="266">
                  <c:v>1.229036</c:v>
                </c:pt>
                <c:pt idx="267">
                  <c:v>1.252837</c:v>
                </c:pt>
                <c:pt idx="268">
                  <c:v>1.2809079999999999</c:v>
                </c:pt>
                <c:pt idx="269">
                  <c:v>1.3114779999999999</c:v>
                </c:pt>
                <c:pt idx="270">
                  <c:v>1.3401989999999999</c:v>
                </c:pt>
                <c:pt idx="271">
                  <c:v>1.368001</c:v>
                </c:pt>
                <c:pt idx="272">
                  <c:v>1.3984730000000001</c:v>
                </c:pt>
                <c:pt idx="273">
                  <c:v>1.4298759999999999</c:v>
                </c:pt>
                <c:pt idx="274">
                  <c:v>1.457111</c:v>
                </c:pt>
                <c:pt idx="275">
                  <c:v>1.4801930000000001</c:v>
                </c:pt>
                <c:pt idx="276">
                  <c:v>1.503841</c:v>
                </c:pt>
                <c:pt idx="277">
                  <c:v>1.529053</c:v>
                </c:pt>
                <c:pt idx="278">
                  <c:v>1.5529770000000001</c:v>
                </c:pt>
                <c:pt idx="279">
                  <c:v>1.5768180000000001</c:v>
                </c:pt>
                <c:pt idx="280">
                  <c:v>1.6044929999999999</c:v>
                </c:pt>
                <c:pt idx="281">
                  <c:v>1.635553</c:v>
                </c:pt>
                <c:pt idx="282">
                  <c:v>1.6674929999999999</c:v>
                </c:pt>
                <c:pt idx="283">
                  <c:v>1.6988700000000001</c:v>
                </c:pt>
                <c:pt idx="284">
                  <c:v>1.7258450000000001</c:v>
                </c:pt>
                <c:pt idx="285">
                  <c:v>1.744632</c:v>
                </c:pt>
                <c:pt idx="286">
                  <c:v>1.758453</c:v>
                </c:pt>
                <c:pt idx="287">
                  <c:v>1.773698</c:v>
                </c:pt>
                <c:pt idx="288">
                  <c:v>1.7904059999999999</c:v>
                </c:pt>
                <c:pt idx="289">
                  <c:v>1.8044929999999999</c:v>
                </c:pt>
                <c:pt idx="290">
                  <c:v>1.8173280000000001</c:v>
                </c:pt>
                <c:pt idx="291">
                  <c:v>1.833378</c:v>
                </c:pt>
                <c:pt idx="292">
                  <c:v>1.84965</c:v>
                </c:pt>
                <c:pt idx="293">
                  <c:v>1.8584419999999999</c:v>
                </c:pt>
                <c:pt idx="294">
                  <c:v>1.8592470000000001</c:v>
                </c:pt>
                <c:pt idx="295">
                  <c:v>1.856106</c:v>
                </c:pt>
                <c:pt idx="296">
                  <c:v>1.8474390000000001</c:v>
                </c:pt>
                <c:pt idx="297">
                  <c:v>1.831467</c:v>
                </c:pt>
                <c:pt idx="298">
                  <c:v>1.813985</c:v>
                </c:pt>
                <c:pt idx="299">
                  <c:v>1.799687</c:v>
                </c:pt>
                <c:pt idx="300">
                  <c:v>1.784905</c:v>
                </c:pt>
                <c:pt idx="301">
                  <c:v>1.767417</c:v>
                </c:pt>
                <c:pt idx="302">
                  <c:v>1.751153</c:v>
                </c:pt>
                <c:pt idx="303">
                  <c:v>1.7356009999999999</c:v>
                </c:pt>
                <c:pt idx="304">
                  <c:v>1.7154050000000001</c:v>
                </c:pt>
                <c:pt idx="305">
                  <c:v>1.689851</c:v>
                </c:pt>
                <c:pt idx="306">
                  <c:v>1.661286</c:v>
                </c:pt>
                <c:pt idx="307">
                  <c:v>1.627936</c:v>
                </c:pt>
                <c:pt idx="308">
                  <c:v>1.587914</c:v>
                </c:pt>
                <c:pt idx="309">
                  <c:v>1.547099</c:v>
                </c:pt>
                <c:pt idx="310">
                  <c:v>1.5130140000000001</c:v>
                </c:pt>
                <c:pt idx="311">
                  <c:v>1.4847699999999999</c:v>
                </c:pt>
                <c:pt idx="312">
                  <c:v>1.455281</c:v>
                </c:pt>
                <c:pt idx="313">
                  <c:v>1.420282</c:v>
                </c:pt>
                <c:pt idx="314">
                  <c:v>1.382668</c:v>
                </c:pt>
                <c:pt idx="315">
                  <c:v>1.346285</c:v>
                </c:pt>
                <c:pt idx="316">
                  <c:v>1.3085100000000001</c:v>
                </c:pt>
                <c:pt idx="317">
                  <c:v>1.2653179999999999</c:v>
                </c:pt>
                <c:pt idx="318">
                  <c:v>1.2200839999999999</c:v>
                </c:pt>
                <c:pt idx="319">
                  <c:v>1.179675</c:v>
                </c:pt>
                <c:pt idx="320">
                  <c:v>1.1454770000000001</c:v>
                </c:pt>
                <c:pt idx="321">
                  <c:v>1.1156630000000001</c:v>
                </c:pt>
                <c:pt idx="322">
                  <c:v>1.090616</c:v>
                </c:pt>
                <c:pt idx="323">
                  <c:v>1.0685070000000001</c:v>
                </c:pt>
                <c:pt idx="324">
                  <c:v>1.043404</c:v>
                </c:pt>
                <c:pt idx="325">
                  <c:v>1.0145869999999999</c:v>
                </c:pt>
                <c:pt idx="326">
                  <c:v>0.98727200000000004</c:v>
                </c:pt>
                <c:pt idx="327">
                  <c:v>0.96282500000000004</c:v>
                </c:pt>
                <c:pt idx="328">
                  <c:v>0.93904500000000002</c:v>
                </c:pt>
                <c:pt idx="329">
                  <c:v>0.91687399999999997</c:v>
                </c:pt>
                <c:pt idx="330">
                  <c:v>0.90014300000000003</c:v>
                </c:pt>
                <c:pt idx="331">
                  <c:v>0.88942900000000003</c:v>
                </c:pt>
                <c:pt idx="332">
                  <c:v>0.88230500000000001</c:v>
                </c:pt>
                <c:pt idx="333">
                  <c:v>0.879467</c:v>
                </c:pt>
                <c:pt idx="334">
                  <c:v>0.88182099999999997</c:v>
                </c:pt>
                <c:pt idx="335">
                  <c:v>0.88442600000000005</c:v>
                </c:pt>
                <c:pt idx="336">
                  <c:v>0.881382</c:v>
                </c:pt>
                <c:pt idx="337">
                  <c:v>0.87456800000000001</c:v>
                </c:pt>
                <c:pt idx="338">
                  <c:v>0.87139599999999995</c:v>
                </c:pt>
                <c:pt idx="339">
                  <c:v>0.87521300000000002</c:v>
                </c:pt>
                <c:pt idx="340">
                  <c:v>0.88251100000000005</c:v>
                </c:pt>
                <c:pt idx="341">
                  <c:v>0.89019300000000001</c:v>
                </c:pt>
                <c:pt idx="342">
                  <c:v>0.90086999999999995</c:v>
                </c:pt>
                <c:pt idx="343">
                  <c:v>0.91594900000000001</c:v>
                </c:pt>
                <c:pt idx="344">
                  <c:v>0.93162999999999996</c:v>
                </c:pt>
                <c:pt idx="345">
                  <c:v>0.94688600000000001</c:v>
                </c:pt>
                <c:pt idx="346">
                  <c:v>0.96383200000000002</c:v>
                </c:pt>
                <c:pt idx="347">
                  <c:v>0.98049299999999995</c:v>
                </c:pt>
                <c:pt idx="348">
                  <c:v>0.99334800000000001</c:v>
                </c:pt>
                <c:pt idx="349">
                  <c:v>1.004014</c:v>
                </c:pt>
                <c:pt idx="350">
                  <c:v>1.0193570000000001</c:v>
                </c:pt>
                <c:pt idx="351">
                  <c:v>1.043976</c:v>
                </c:pt>
                <c:pt idx="352">
                  <c:v>1.0732200000000001</c:v>
                </c:pt>
                <c:pt idx="353">
                  <c:v>1.0999890000000001</c:v>
                </c:pt>
                <c:pt idx="354">
                  <c:v>1.12405</c:v>
                </c:pt>
                <c:pt idx="355">
                  <c:v>1.1468510000000001</c:v>
                </c:pt>
                <c:pt idx="356">
                  <c:v>1.1665179999999999</c:v>
                </c:pt>
                <c:pt idx="357">
                  <c:v>1.183427</c:v>
                </c:pt>
                <c:pt idx="358">
                  <c:v>1.201125</c:v>
                </c:pt>
                <c:pt idx="359">
                  <c:v>1.2199260000000001</c:v>
                </c:pt>
                <c:pt idx="360">
                  <c:v>1.2386790000000001</c:v>
                </c:pt>
                <c:pt idx="361">
                  <c:v>1.2606550000000001</c:v>
                </c:pt>
                <c:pt idx="362">
                  <c:v>1.2873000000000001</c:v>
                </c:pt>
                <c:pt idx="363">
                  <c:v>1.3146899999999999</c:v>
                </c:pt>
                <c:pt idx="364">
                  <c:v>1.341091</c:v>
                </c:pt>
                <c:pt idx="365">
                  <c:v>1.3663650000000001</c:v>
                </c:pt>
                <c:pt idx="366">
                  <c:v>1.388873</c:v>
                </c:pt>
                <c:pt idx="367">
                  <c:v>1.4097789999999999</c:v>
                </c:pt>
                <c:pt idx="368">
                  <c:v>1.432077</c:v>
                </c:pt>
                <c:pt idx="369">
                  <c:v>1.454955</c:v>
                </c:pt>
                <c:pt idx="370">
                  <c:v>1.4769099999999999</c:v>
                </c:pt>
                <c:pt idx="371">
                  <c:v>1.500815</c:v>
                </c:pt>
                <c:pt idx="372">
                  <c:v>1.5274270000000001</c:v>
                </c:pt>
                <c:pt idx="373">
                  <c:v>1.551879</c:v>
                </c:pt>
                <c:pt idx="374">
                  <c:v>1.5728629999999999</c:v>
                </c:pt>
                <c:pt idx="375">
                  <c:v>1.5933299999999999</c:v>
                </c:pt>
                <c:pt idx="376">
                  <c:v>1.612665</c:v>
                </c:pt>
                <c:pt idx="377">
                  <c:v>1.6305419999999999</c:v>
                </c:pt>
                <c:pt idx="378">
                  <c:v>1.6496550000000001</c:v>
                </c:pt>
                <c:pt idx="379">
                  <c:v>1.668361</c:v>
                </c:pt>
                <c:pt idx="380">
                  <c:v>1.68268</c:v>
                </c:pt>
                <c:pt idx="381">
                  <c:v>1.6947190000000001</c:v>
                </c:pt>
                <c:pt idx="382">
                  <c:v>1.708696</c:v>
                </c:pt>
                <c:pt idx="383">
                  <c:v>1.722065</c:v>
                </c:pt>
                <c:pt idx="384">
                  <c:v>1.7308749999999999</c:v>
                </c:pt>
                <c:pt idx="385">
                  <c:v>1.737398</c:v>
                </c:pt>
                <c:pt idx="386">
                  <c:v>1.7438530000000001</c:v>
                </c:pt>
                <c:pt idx="387">
                  <c:v>1.7484299999999999</c:v>
                </c:pt>
                <c:pt idx="388">
                  <c:v>1.7510969999999999</c:v>
                </c:pt>
                <c:pt idx="389">
                  <c:v>1.7531730000000001</c:v>
                </c:pt>
                <c:pt idx="390">
                  <c:v>1.7510239999999999</c:v>
                </c:pt>
                <c:pt idx="391">
                  <c:v>1.740313</c:v>
                </c:pt>
                <c:pt idx="392">
                  <c:v>1.7249540000000001</c:v>
                </c:pt>
                <c:pt idx="393">
                  <c:v>1.711659</c:v>
                </c:pt>
                <c:pt idx="394">
                  <c:v>1.699478</c:v>
                </c:pt>
                <c:pt idx="395">
                  <c:v>1.6847840000000001</c:v>
                </c:pt>
                <c:pt idx="396">
                  <c:v>1.6689639999999999</c:v>
                </c:pt>
                <c:pt idx="397">
                  <c:v>1.6516470000000001</c:v>
                </c:pt>
                <c:pt idx="398">
                  <c:v>1.628458</c:v>
                </c:pt>
                <c:pt idx="399">
                  <c:v>1.60009</c:v>
                </c:pt>
                <c:pt idx="400">
                  <c:v>1.5706169999999999</c:v>
                </c:pt>
                <c:pt idx="401">
                  <c:v>1.540216</c:v>
                </c:pt>
                <c:pt idx="402">
                  <c:v>1.508475</c:v>
                </c:pt>
                <c:pt idx="403">
                  <c:v>1.477031</c:v>
                </c:pt>
                <c:pt idx="404">
                  <c:v>1.4448780000000001</c:v>
                </c:pt>
                <c:pt idx="405">
                  <c:v>1.409449</c:v>
                </c:pt>
                <c:pt idx="406">
                  <c:v>1.3725780000000001</c:v>
                </c:pt>
                <c:pt idx="407">
                  <c:v>1.3376520000000001</c:v>
                </c:pt>
                <c:pt idx="408">
                  <c:v>1.3044180000000001</c:v>
                </c:pt>
                <c:pt idx="409">
                  <c:v>1.272189</c:v>
                </c:pt>
                <c:pt idx="410">
                  <c:v>1.2415590000000001</c:v>
                </c:pt>
                <c:pt idx="411">
                  <c:v>1.2115629999999999</c:v>
                </c:pt>
                <c:pt idx="412">
                  <c:v>1.180882</c:v>
                </c:pt>
                <c:pt idx="413">
                  <c:v>1.149756</c:v>
                </c:pt>
                <c:pt idx="414">
                  <c:v>1.11917</c:v>
                </c:pt>
                <c:pt idx="415">
                  <c:v>1.090924</c:v>
                </c:pt>
                <c:pt idx="416">
                  <c:v>1.06782</c:v>
                </c:pt>
                <c:pt idx="417">
                  <c:v>1.0505</c:v>
                </c:pt>
                <c:pt idx="418">
                  <c:v>1.0358639999999999</c:v>
                </c:pt>
                <c:pt idx="419">
                  <c:v>1.0227329999999999</c:v>
                </c:pt>
                <c:pt idx="420">
                  <c:v>1.0122340000000001</c:v>
                </c:pt>
                <c:pt idx="421">
                  <c:v>1.001355</c:v>
                </c:pt>
                <c:pt idx="422">
                  <c:v>0.987981</c:v>
                </c:pt>
                <c:pt idx="423">
                  <c:v>0.97625799999999996</c:v>
                </c:pt>
                <c:pt idx="424">
                  <c:v>0.96862199999999998</c:v>
                </c:pt>
                <c:pt idx="425">
                  <c:v>0.96318599999999999</c:v>
                </c:pt>
                <c:pt idx="426">
                  <c:v>0.96049499999999999</c:v>
                </c:pt>
                <c:pt idx="427">
                  <c:v>0.96294100000000005</c:v>
                </c:pt>
                <c:pt idx="428">
                  <c:v>0.96754200000000001</c:v>
                </c:pt>
                <c:pt idx="429">
                  <c:v>0.96896899999999997</c:v>
                </c:pt>
                <c:pt idx="430">
                  <c:v>0.96876700000000004</c:v>
                </c:pt>
                <c:pt idx="431">
                  <c:v>0.97143900000000005</c:v>
                </c:pt>
                <c:pt idx="432">
                  <c:v>0.97527600000000003</c:v>
                </c:pt>
                <c:pt idx="433">
                  <c:v>0.97740099999999996</c:v>
                </c:pt>
                <c:pt idx="434">
                  <c:v>0.981514</c:v>
                </c:pt>
                <c:pt idx="435">
                  <c:v>0.99041199999999996</c:v>
                </c:pt>
                <c:pt idx="436">
                  <c:v>1.0016499999999999</c:v>
                </c:pt>
                <c:pt idx="437">
                  <c:v>1.01512</c:v>
                </c:pt>
                <c:pt idx="438">
                  <c:v>1.031312</c:v>
                </c:pt>
                <c:pt idx="439">
                  <c:v>1.0461549999999999</c:v>
                </c:pt>
                <c:pt idx="440">
                  <c:v>1.0570550000000001</c:v>
                </c:pt>
                <c:pt idx="441">
                  <c:v>1.067553</c:v>
                </c:pt>
                <c:pt idx="442">
                  <c:v>1.081898</c:v>
                </c:pt>
                <c:pt idx="443">
                  <c:v>1.098646</c:v>
                </c:pt>
                <c:pt idx="444">
                  <c:v>1.114142</c:v>
                </c:pt>
                <c:pt idx="445">
                  <c:v>1.130053</c:v>
                </c:pt>
                <c:pt idx="446">
                  <c:v>1.149883</c:v>
                </c:pt>
                <c:pt idx="447">
                  <c:v>1.172307</c:v>
                </c:pt>
                <c:pt idx="448">
                  <c:v>1.1955439999999999</c:v>
                </c:pt>
                <c:pt idx="449">
                  <c:v>1.2195210000000001</c:v>
                </c:pt>
                <c:pt idx="450">
                  <c:v>1.2403360000000001</c:v>
                </c:pt>
                <c:pt idx="451">
                  <c:v>1.2551559999999999</c:v>
                </c:pt>
                <c:pt idx="452">
                  <c:v>1.268851</c:v>
                </c:pt>
                <c:pt idx="453">
                  <c:v>1.285669</c:v>
                </c:pt>
                <c:pt idx="454">
                  <c:v>1.3033250000000001</c:v>
                </c:pt>
                <c:pt idx="455">
                  <c:v>1.320562</c:v>
                </c:pt>
                <c:pt idx="456">
                  <c:v>1.341289</c:v>
                </c:pt>
                <c:pt idx="457">
                  <c:v>1.3663209999999999</c:v>
                </c:pt>
                <c:pt idx="458">
                  <c:v>1.390849</c:v>
                </c:pt>
                <c:pt idx="459">
                  <c:v>1.4134230000000001</c:v>
                </c:pt>
                <c:pt idx="460">
                  <c:v>1.4356</c:v>
                </c:pt>
                <c:pt idx="461">
                  <c:v>1.454866</c:v>
                </c:pt>
                <c:pt idx="462">
                  <c:v>1.4688239999999999</c:v>
                </c:pt>
                <c:pt idx="463">
                  <c:v>1.481322</c:v>
                </c:pt>
                <c:pt idx="464">
                  <c:v>1.4964360000000001</c:v>
                </c:pt>
                <c:pt idx="465">
                  <c:v>1.51295</c:v>
                </c:pt>
                <c:pt idx="466">
                  <c:v>1.529998</c:v>
                </c:pt>
                <c:pt idx="467">
                  <c:v>1.5492159999999999</c:v>
                </c:pt>
                <c:pt idx="468">
                  <c:v>1.568832</c:v>
                </c:pt>
                <c:pt idx="469">
                  <c:v>1.5858829999999999</c:v>
                </c:pt>
                <c:pt idx="470">
                  <c:v>1.601299</c:v>
                </c:pt>
                <c:pt idx="471">
                  <c:v>1.613664</c:v>
                </c:pt>
                <c:pt idx="472">
                  <c:v>1.618563</c:v>
                </c:pt>
                <c:pt idx="473">
                  <c:v>1.619318</c:v>
                </c:pt>
                <c:pt idx="474">
                  <c:v>1.623993</c:v>
                </c:pt>
                <c:pt idx="475">
                  <c:v>1.631861</c:v>
                </c:pt>
                <c:pt idx="476">
                  <c:v>1.636592</c:v>
                </c:pt>
                <c:pt idx="477">
                  <c:v>1.638077</c:v>
                </c:pt>
                <c:pt idx="478">
                  <c:v>1.639076</c:v>
                </c:pt>
                <c:pt idx="479">
                  <c:v>1.6387339999999999</c:v>
                </c:pt>
                <c:pt idx="480">
                  <c:v>1.6369830000000001</c:v>
                </c:pt>
                <c:pt idx="481">
                  <c:v>1.6354709999999999</c:v>
                </c:pt>
                <c:pt idx="482">
                  <c:v>1.6322829999999999</c:v>
                </c:pt>
                <c:pt idx="483">
                  <c:v>1.624374</c:v>
                </c:pt>
                <c:pt idx="484">
                  <c:v>1.6138429999999999</c:v>
                </c:pt>
                <c:pt idx="485">
                  <c:v>1.6040049999999999</c:v>
                </c:pt>
                <c:pt idx="486">
                  <c:v>1.5928059999999999</c:v>
                </c:pt>
                <c:pt idx="487">
                  <c:v>1.5780430000000001</c:v>
                </c:pt>
                <c:pt idx="488">
                  <c:v>1.5625230000000001</c:v>
                </c:pt>
                <c:pt idx="489">
                  <c:v>1.547509</c:v>
                </c:pt>
                <c:pt idx="490">
                  <c:v>1.529903</c:v>
                </c:pt>
                <c:pt idx="491">
                  <c:v>1.509933</c:v>
                </c:pt>
                <c:pt idx="492">
                  <c:v>1.491398</c:v>
                </c:pt>
                <c:pt idx="493">
                  <c:v>1.4721979999999999</c:v>
                </c:pt>
                <c:pt idx="494">
                  <c:v>1.446882</c:v>
                </c:pt>
                <c:pt idx="495">
                  <c:v>1.4179569999999999</c:v>
                </c:pt>
                <c:pt idx="496">
                  <c:v>1.391861</c:v>
                </c:pt>
                <c:pt idx="497">
                  <c:v>1.3689389999999999</c:v>
                </c:pt>
                <c:pt idx="498">
                  <c:v>1.347153</c:v>
                </c:pt>
                <c:pt idx="499">
                  <c:v>1.326614</c:v>
                </c:pt>
                <c:pt idx="500">
                  <c:v>1.304886</c:v>
                </c:pt>
                <c:pt idx="501">
                  <c:v>1.278699</c:v>
                </c:pt>
                <c:pt idx="502">
                  <c:v>1.251514</c:v>
                </c:pt>
                <c:pt idx="503">
                  <c:v>1.228675</c:v>
                </c:pt>
                <c:pt idx="504">
                  <c:v>1.207667</c:v>
                </c:pt>
                <c:pt idx="505">
                  <c:v>1.1831499999999999</c:v>
                </c:pt>
                <c:pt idx="506">
                  <c:v>1.1575949999999999</c:v>
                </c:pt>
                <c:pt idx="507">
                  <c:v>1.1363970000000001</c:v>
                </c:pt>
                <c:pt idx="508">
                  <c:v>1.118363</c:v>
                </c:pt>
                <c:pt idx="509">
                  <c:v>1.101701</c:v>
                </c:pt>
                <c:pt idx="510">
                  <c:v>1.0882400000000001</c:v>
                </c:pt>
                <c:pt idx="511">
                  <c:v>1.075823</c:v>
                </c:pt>
                <c:pt idx="512">
                  <c:v>1.061391</c:v>
                </c:pt>
                <c:pt idx="513">
                  <c:v>1.048092</c:v>
                </c:pt>
                <c:pt idx="514">
                  <c:v>1.0372269999999999</c:v>
                </c:pt>
                <c:pt idx="515">
                  <c:v>1.0254319999999999</c:v>
                </c:pt>
                <c:pt idx="516">
                  <c:v>1.0147120000000001</c:v>
                </c:pt>
                <c:pt idx="517">
                  <c:v>1.0103059999999999</c:v>
                </c:pt>
                <c:pt idx="518">
                  <c:v>1.010151</c:v>
                </c:pt>
                <c:pt idx="519">
                  <c:v>1.0090619999999999</c:v>
                </c:pt>
                <c:pt idx="520">
                  <c:v>1.008222</c:v>
                </c:pt>
                <c:pt idx="521">
                  <c:v>1.0105200000000001</c:v>
                </c:pt>
                <c:pt idx="522">
                  <c:v>1.0146010000000001</c:v>
                </c:pt>
                <c:pt idx="523">
                  <c:v>1.019555</c:v>
                </c:pt>
                <c:pt idx="524">
                  <c:v>1.0266249999999999</c:v>
                </c:pt>
                <c:pt idx="525">
                  <c:v>1.035344</c:v>
                </c:pt>
                <c:pt idx="526">
                  <c:v>1.0451760000000001</c:v>
                </c:pt>
                <c:pt idx="527">
                  <c:v>1.056486</c:v>
                </c:pt>
                <c:pt idx="528">
                  <c:v>1.0670249999999999</c:v>
                </c:pt>
                <c:pt idx="529">
                  <c:v>1.077035</c:v>
                </c:pt>
                <c:pt idx="530">
                  <c:v>1.09209</c:v>
                </c:pt>
                <c:pt idx="531">
                  <c:v>1.112932</c:v>
                </c:pt>
                <c:pt idx="532">
                  <c:v>1.134706</c:v>
                </c:pt>
                <c:pt idx="533">
                  <c:v>1.155546</c:v>
                </c:pt>
                <c:pt idx="534">
                  <c:v>1.1741440000000001</c:v>
                </c:pt>
                <c:pt idx="535">
                  <c:v>1.187719</c:v>
                </c:pt>
                <c:pt idx="536">
                  <c:v>1.19852</c:v>
                </c:pt>
                <c:pt idx="537">
                  <c:v>1.2117279999999999</c:v>
                </c:pt>
                <c:pt idx="538">
                  <c:v>1.2281010000000001</c:v>
                </c:pt>
                <c:pt idx="539">
                  <c:v>1.2447600000000001</c:v>
                </c:pt>
                <c:pt idx="540">
                  <c:v>1.260108</c:v>
                </c:pt>
                <c:pt idx="541">
                  <c:v>1.276718</c:v>
                </c:pt>
                <c:pt idx="542">
                  <c:v>1.2980719999999999</c:v>
                </c:pt>
                <c:pt idx="543">
                  <c:v>1.3219099999999999</c:v>
                </c:pt>
                <c:pt idx="544">
                  <c:v>1.340965</c:v>
                </c:pt>
                <c:pt idx="545">
                  <c:v>1.3520300000000001</c:v>
                </c:pt>
                <c:pt idx="546">
                  <c:v>1.360131</c:v>
                </c:pt>
                <c:pt idx="547">
                  <c:v>1.370746</c:v>
                </c:pt>
                <c:pt idx="548">
                  <c:v>1.3832450000000001</c:v>
                </c:pt>
                <c:pt idx="549">
                  <c:v>1.3952770000000001</c:v>
                </c:pt>
                <c:pt idx="550">
                  <c:v>1.4085490000000001</c:v>
                </c:pt>
                <c:pt idx="551">
                  <c:v>1.425907</c:v>
                </c:pt>
                <c:pt idx="552">
                  <c:v>1.4444619999999999</c:v>
                </c:pt>
                <c:pt idx="553">
                  <c:v>1.4588490000000001</c:v>
                </c:pt>
                <c:pt idx="554">
                  <c:v>1.470569</c:v>
                </c:pt>
                <c:pt idx="555">
                  <c:v>1.4838</c:v>
                </c:pt>
                <c:pt idx="556">
                  <c:v>1.4952749999999999</c:v>
                </c:pt>
                <c:pt idx="557">
                  <c:v>1.500416</c:v>
                </c:pt>
                <c:pt idx="558">
                  <c:v>1.503544</c:v>
                </c:pt>
                <c:pt idx="559">
                  <c:v>1.511752</c:v>
                </c:pt>
                <c:pt idx="560">
                  <c:v>1.5248759999999999</c:v>
                </c:pt>
                <c:pt idx="561">
                  <c:v>1.537981</c:v>
                </c:pt>
                <c:pt idx="562">
                  <c:v>1.5483389999999999</c:v>
                </c:pt>
                <c:pt idx="563">
                  <c:v>1.555326</c:v>
                </c:pt>
                <c:pt idx="564">
                  <c:v>1.5583990000000001</c:v>
                </c:pt>
                <c:pt idx="565">
                  <c:v>1.558751</c:v>
                </c:pt>
                <c:pt idx="566">
                  <c:v>1.559579</c:v>
                </c:pt>
                <c:pt idx="567">
                  <c:v>1.561018</c:v>
                </c:pt>
                <c:pt idx="568">
                  <c:v>1.559928</c:v>
                </c:pt>
                <c:pt idx="569">
                  <c:v>1.5578149999999999</c:v>
                </c:pt>
                <c:pt idx="570">
                  <c:v>1.558745</c:v>
                </c:pt>
                <c:pt idx="571">
                  <c:v>1.560154</c:v>
                </c:pt>
                <c:pt idx="572">
                  <c:v>1.557199</c:v>
                </c:pt>
                <c:pt idx="573">
                  <c:v>1.552252</c:v>
                </c:pt>
                <c:pt idx="574">
                  <c:v>1.549677</c:v>
                </c:pt>
                <c:pt idx="575">
                  <c:v>1.5465549999999999</c:v>
                </c:pt>
                <c:pt idx="576">
                  <c:v>1.5378229999999999</c:v>
                </c:pt>
                <c:pt idx="577">
                  <c:v>1.524052</c:v>
                </c:pt>
                <c:pt idx="578">
                  <c:v>1.508697</c:v>
                </c:pt>
                <c:pt idx="579">
                  <c:v>1.4944489999999999</c:v>
                </c:pt>
                <c:pt idx="580">
                  <c:v>1.481946</c:v>
                </c:pt>
                <c:pt idx="581">
                  <c:v>1.4680390000000001</c:v>
                </c:pt>
                <c:pt idx="582">
                  <c:v>1.4496979999999999</c:v>
                </c:pt>
                <c:pt idx="583">
                  <c:v>1.4293910000000001</c:v>
                </c:pt>
                <c:pt idx="584">
                  <c:v>1.410426</c:v>
                </c:pt>
                <c:pt idx="585">
                  <c:v>1.391716</c:v>
                </c:pt>
                <c:pt idx="586">
                  <c:v>1.373162</c:v>
                </c:pt>
                <c:pt idx="587">
                  <c:v>1.357175</c:v>
                </c:pt>
                <c:pt idx="588">
                  <c:v>1.3421650000000001</c:v>
                </c:pt>
                <c:pt idx="589">
                  <c:v>1.3241210000000001</c:v>
                </c:pt>
                <c:pt idx="590">
                  <c:v>1.3044549999999999</c:v>
                </c:pt>
                <c:pt idx="591">
                  <c:v>1.2871520000000001</c:v>
                </c:pt>
                <c:pt idx="592">
                  <c:v>1.270702</c:v>
                </c:pt>
                <c:pt idx="593">
                  <c:v>1.2533650000000001</c:v>
                </c:pt>
                <c:pt idx="594">
                  <c:v>1.2382599999999999</c:v>
                </c:pt>
                <c:pt idx="595">
                  <c:v>1.2250259999999999</c:v>
                </c:pt>
                <c:pt idx="596">
                  <c:v>1.208745</c:v>
                </c:pt>
                <c:pt idx="597">
                  <c:v>1.1899420000000001</c:v>
                </c:pt>
                <c:pt idx="598">
                  <c:v>1.1737070000000001</c:v>
                </c:pt>
                <c:pt idx="599">
                  <c:v>1.1597150000000001</c:v>
                </c:pt>
                <c:pt idx="600">
                  <c:v>1.143926</c:v>
                </c:pt>
                <c:pt idx="601">
                  <c:v>1.1281369999999999</c:v>
                </c:pt>
                <c:pt idx="602">
                  <c:v>1.117265</c:v>
                </c:pt>
                <c:pt idx="603">
                  <c:v>1.1100989999999999</c:v>
                </c:pt>
                <c:pt idx="604">
                  <c:v>1.102657</c:v>
                </c:pt>
                <c:pt idx="605">
                  <c:v>1.096147</c:v>
                </c:pt>
                <c:pt idx="606">
                  <c:v>1.09314</c:v>
                </c:pt>
                <c:pt idx="607">
                  <c:v>1.0902350000000001</c:v>
                </c:pt>
                <c:pt idx="608">
                  <c:v>1.083637</c:v>
                </c:pt>
                <c:pt idx="609">
                  <c:v>1.0770360000000001</c:v>
                </c:pt>
                <c:pt idx="610">
                  <c:v>1.0732919999999999</c:v>
                </c:pt>
                <c:pt idx="611">
                  <c:v>1.0693440000000001</c:v>
                </c:pt>
                <c:pt idx="612">
                  <c:v>1.0654809999999999</c:v>
                </c:pt>
                <c:pt idx="613">
                  <c:v>1.064843</c:v>
                </c:pt>
                <c:pt idx="614">
                  <c:v>1.0668690000000001</c:v>
                </c:pt>
                <c:pt idx="615">
                  <c:v>1.071666</c:v>
                </c:pt>
                <c:pt idx="616">
                  <c:v>1.0815440000000001</c:v>
                </c:pt>
                <c:pt idx="617">
                  <c:v>1.0944389999999999</c:v>
                </c:pt>
                <c:pt idx="618">
                  <c:v>1.106136</c:v>
                </c:pt>
                <c:pt idx="619">
                  <c:v>1.1165940000000001</c:v>
                </c:pt>
                <c:pt idx="620">
                  <c:v>1.1260239999999999</c:v>
                </c:pt>
                <c:pt idx="621">
                  <c:v>1.133335</c:v>
                </c:pt>
                <c:pt idx="622">
                  <c:v>1.141229</c:v>
                </c:pt>
                <c:pt idx="623">
                  <c:v>1.152793</c:v>
                </c:pt>
                <c:pt idx="624">
                  <c:v>1.1673370000000001</c:v>
                </c:pt>
                <c:pt idx="625">
                  <c:v>1.184822</c:v>
                </c:pt>
                <c:pt idx="626">
                  <c:v>1.205077</c:v>
                </c:pt>
                <c:pt idx="627">
                  <c:v>1.2239789999999999</c:v>
                </c:pt>
                <c:pt idx="628">
                  <c:v>1.2398739999999999</c:v>
                </c:pt>
                <c:pt idx="629">
                  <c:v>1.255625</c:v>
                </c:pt>
                <c:pt idx="630">
                  <c:v>1.271398</c:v>
                </c:pt>
                <c:pt idx="631">
                  <c:v>1.2869459999999999</c:v>
                </c:pt>
                <c:pt idx="632">
                  <c:v>1.3045659999999999</c:v>
                </c:pt>
                <c:pt idx="633">
                  <c:v>1.3233649999999999</c:v>
                </c:pt>
                <c:pt idx="634">
                  <c:v>1.341415</c:v>
                </c:pt>
                <c:pt idx="635">
                  <c:v>1.360743</c:v>
                </c:pt>
                <c:pt idx="636">
                  <c:v>1.380733</c:v>
                </c:pt>
                <c:pt idx="637">
                  <c:v>1.396801</c:v>
                </c:pt>
                <c:pt idx="638">
                  <c:v>1.409022</c:v>
                </c:pt>
                <c:pt idx="639">
                  <c:v>1.420515</c:v>
                </c:pt>
                <c:pt idx="640">
                  <c:v>1.431837</c:v>
                </c:pt>
                <c:pt idx="641">
                  <c:v>1.4438519999999999</c:v>
                </c:pt>
                <c:pt idx="642">
                  <c:v>1.458218</c:v>
                </c:pt>
                <c:pt idx="643">
                  <c:v>1.4726269999999999</c:v>
                </c:pt>
                <c:pt idx="644">
                  <c:v>1.483949</c:v>
                </c:pt>
                <c:pt idx="645">
                  <c:v>1.4941279999999999</c:v>
                </c:pt>
                <c:pt idx="646">
                  <c:v>1.5036179999999999</c:v>
                </c:pt>
                <c:pt idx="647">
                  <c:v>1.5087539999999999</c:v>
                </c:pt>
                <c:pt idx="648">
                  <c:v>1.510367</c:v>
                </c:pt>
                <c:pt idx="649">
                  <c:v>1.5114559999999999</c:v>
                </c:pt>
                <c:pt idx="650">
                  <c:v>1.5108950000000001</c:v>
                </c:pt>
                <c:pt idx="651">
                  <c:v>1.5094320000000001</c:v>
                </c:pt>
                <c:pt idx="652">
                  <c:v>1.511682</c:v>
                </c:pt>
                <c:pt idx="653">
                  <c:v>1.516737</c:v>
                </c:pt>
                <c:pt idx="654">
                  <c:v>1.5189760000000001</c:v>
                </c:pt>
                <c:pt idx="655">
                  <c:v>1.517978</c:v>
                </c:pt>
                <c:pt idx="656">
                  <c:v>1.5162659999999999</c:v>
                </c:pt>
                <c:pt idx="657">
                  <c:v>1.5138560000000001</c:v>
                </c:pt>
                <c:pt idx="658">
                  <c:v>1.5118529999999999</c:v>
                </c:pt>
                <c:pt idx="659">
                  <c:v>1.511287</c:v>
                </c:pt>
                <c:pt idx="660">
                  <c:v>1.5079830000000001</c:v>
                </c:pt>
                <c:pt idx="661">
                  <c:v>1.4990270000000001</c:v>
                </c:pt>
                <c:pt idx="662">
                  <c:v>1.4885900000000001</c:v>
                </c:pt>
                <c:pt idx="663">
                  <c:v>1.4797880000000001</c:v>
                </c:pt>
                <c:pt idx="664">
                  <c:v>1.4714590000000001</c:v>
                </c:pt>
                <c:pt idx="665">
                  <c:v>1.4643200000000001</c:v>
                </c:pt>
                <c:pt idx="666">
                  <c:v>1.4585300000000001</c:v>
                </c:pt>
                <c:pt idx="667">
                  <c:v>1.4501409999999999</c:v>
                </c:pt>
                <c:pt idx="668">
                  <c:v>1.4384939999999999</c:v>
                </c:pt>
                <c:pt idx="669">
                  <c:v>1.4272929999999999</c:v>
                </c:pt>
                <c:pt idx="670">
                  <c:v>1.4153610000000001</c:v>
                </c:pt>
                <c:pt idx="671">
                  <c:v>1.3986270000000001</c:v>
                </c:pt>
                <c:pt idx="672">
                  <c:v>1.379812</c:v>
                </c:pt>
                <c:pt idx="673">
                  <c:v>1.3651759999999999</c:v>
                </c:pt>
                <c:pt idx="674">
                  <c:v>1.3542730000000001</c:v>
                </c:pt>
                <c:pt idx="675">
                  <c:v>1.3427549999999999</c:v>
                </c:pt>
                <c:pt idx="676">
                  <c:v>1.3316490000000001</c:v>
                </c:pt>
                <c:pt idx="677">
                  <c:v>1.3227359999999999</c:v>
                </c:pt>
                <c:pt idx="678">
                  <c:v>1.3120130000000001</c:v>
                </c:pt>
                <c:pt idx="679">
                  <c:v>1.29809</c:v>
                </c:pt>
                <c:pt idx="680">
                  <c:v>1.2848930000000001</c:v>
                </c:pt>
                <c:pt idx="681">
                  <c:v>1.2713570000000001</c:v>
                </c:pt>
                <c:pt idx="682">
                  <c:v>1.25393</c:v>
                </c:pt>
                <c:pt idx="683">
                  <c:v>1.2371030000000001</c:v>
                </c:pt>
                <c:pt idx="684">
                  <c:v>1.226615</c:v>
                </c:pt>
                <c:pt idx="685">
                  <c:v>1.21858</c:v>
                </c:pt>
                <c:pt idx="686">
                  <c:v>1.2079470000000001</c:v>
                </c:pt>
                <c:pt idx="687">
                  <c:v>1.198124</c:v>
                </c:pt>
                <c:pt idx="688">
                  <c:v>1.191746</c:v>
                </c:pt>
                <c:pt idx="689">
                  <c:v>1.185209</c:v>
                </c:pt>
                <c:pt idx="690">
                  <c:v>1.1767639999999999</c:v>
                </c:pt>
                <c:pt idx="691">
                  <c:v>1.1676690000000001</c:v>
                </c:pt>
                <c:pt idx="692">
                  <c:v>1.1574469999999999</c:v>
                </c:pt>
                <c:pt idx="693">
                  <c:v>1.1457349999999999</c:v>
                </c:pt>
                <c:pt idx="694">
                  <c:v>1.1366849999999999</c:v>
                </c:pt>
                <c:pt idx="695">
                  <c:v>1.1346320000000001</c:v>
                </c:pt>
                <c:pt idx="696">
                  <c:v>1.136034</c:v>
                </c:pt>
                <c:pt idx="697">
                  <c:v>1.1347020000000001</c:v>
                </c:pt>
                <c:pt idx="698">
                  <c:v>1.132288</c:v>
                </c:pt>
                <c:pt idx="699">
                  <c:v>1.133292</c:v>
                </c:pt>
                <c:pt idx="700">
                  <c:v>1.135837</c:v>
                </c:pt>
                <c:pt idx="701">
                  <c:v>1.1362680000000001</c:v>
                </c:pt>
                <c:pt idx="702">
                  <c:v>1.1353519999999999</c:v>
                </c:pt>
                <c:pt idx="703">
                  <c:v>1.134558</c:v>
                </c:pt>
                <c:pt idx="704">
                  <c:v>1.1339030000000001</c:v>
                </c:pt>
                <c:pt idx="705">
                  <c:v>1.1358630000000001</c:v>
                </c:pt>
                <c:pt idx="706">
                  <c:v>1.14272</c:v>
                </c:pt>
                <c:pt idx="707">
                  <c:v>1.1512830000000001</c:v>
                </c:pt>
                <c:pt idx="708">
                  <c:v>1.158636</c:v>
                </c:pt>
                <c:pt idx="709">
                  <c:v>1.1655139999999999</c:v>
                </c:pt>
                <c:pt idx="710">
                  <c:v>1.1712590000000001</c:v>
                </c:pt>
                <c:pt idx="711">
                  <c:v>1.176671</c:v>
                </c:pt>
                <c:pt idx="712">
                  <c:v>1.185284</c:v>
                </c:pt>
                <c:pt idx="713">
                  <c:v>1.1957930000000001</c:v>
                </c:pt>
                <c:pt idx="714">
                  <c:v>1.2042390000000001</c:v>
                </c:pt>
                <c:pt idx="715">
                  <c:v>1.2123489999999999</c:v>
                </c:pt>
                <c:pt idx="716">
                  <c:v>1.2242</c:v>
                </c:pt>
                <c:pt idx="717">
                  <c:v>1.238793</c:v>
                </c:pt>
                <c:pt idx="718">
                  <c:v>1.2535130000000001</c:v>
                </c:pt>
                <c:pt idx="719">
                  <c:v>1.2683230000000001</c:v>
                </c:pt>
                <c:pt idx="720">
                  <c:v>1.281398</c:v>
                </c:pt>
                <c:pt idx="721">
                  <c:v>1.290537</c:v>
                </c:pt>
                <c:pt idx="722">
                  <c:v>1.2995159999999999</c:v>
                </c:pt>
                <c:pt idx="723">
                  <c:v>1.3125899999999999</c:v>
                </c:pt>
                <c:pt idx="724">
                  <c:v>1.3276269999999999</c:v>
                </c:pt>
                <c:pt idx="725">
                  <c:v>1.3419399999999999</c:v>
                </c:pt>
                <c:pt idx="726">
                  <c:v>1.3570150000000001</c:v>
                </c:pt>
                <c:pt idx="727">
                  <c:v>1.374573</c:v>
                </c:pt>
                <c:pt idx="728">
                  <c:v>1.392231</c:v>
                </c:pt>
                <c:pt idx="729">
                  <c:v>1.4065000000000001</c:v>
                </c:pt>
                <c:pt idx="730">
                  <c:v>1.417754</c:v>
                </c:pt>
                <c:pt idx="731">
                  <c:v>1.4265270000000001</c:v>
                </c:pt>
                <c:pt idx="732">
                  <c:v>1.43225</c:v>
                </c:pt>
                <c:pt idx="733">
                  <c:v>1.4387019999999999</c:v>
                </c:pt>
                <c:pt idx="734">
                  <c:v>1.4494039999999999</c:v>
                </c:pt>
                <c:pt idx="735">
                  <c:v>1.460928</c:v>
                </c:pt>
                <c:pt idx="736">
                  <c:v>1.4712339999999999</c:v>
                </c:pt>
                <c:pt idx="737">
                  <c:v>1.483009</c:v>
                </c:pt>
                <c:pt idx="738">
                  <c:v>1.4944390000000001</c:v>
                </c:pt>
                <c:pt idx="739">
                  <c:v>1.5014419999999999</c:v>
                </c:pt>
                <c:pt idx="740">
                  <c:v>1.506402</c:v>
                </c:pt>
                <c:pt idx="741">
                  <c:v>1.513917</c:v>
                </c:pt>
                <c:pt idx="742">
                  <c:v>1.522912</c:v>
                </c:pt>
                <c:pt idx="743">
                  <c:v>1.5301340000000001</c:v>
                </c:pt>
                <c:pt idx="744">
                  <c:v>1.5354749999999999</c:v>
                </c:pt>
                <c:pt idx="745">
                  <c:v>1.5391809999999999</c:v>
                </c:pt>
                <c:pt idx="746">
                  <c:v>1.5388740000000001</c:v>
                </c:pt>
                <c:pt idx="747">
                  <c:v>1.5329790000000001</c:v>
                </c:pt>
                <c:pt idx="748">
                  <c:v>1.52522</c:v>
                </c:pt>
                <c:pt idx="749">
                  <c:v>1.5199320000000001</c:v>
                </c:pt>
                <c:pt idx="750">
                  <c:v>1.5145919999999999</c:v>
                </c:pt>
                <c:pt idx="751">
                  <c:v>1.504796</c:v>
                </c:pt>
                <c:pt idx="752">
                  <c:v>1.493152</c:v>
                </c:pt>
                <c:pt idx="753">
                  <c:v>1.4852430000000001</c:v>
                </c:pt>
                <c:pt idx="754">
                  <c:v>1.47983</c:v>
                </c:pt>
                <c:pt idx="755">
                  <c:v>1.470809</c:v>
                </c:pt>
                <c:pt idx="756">
                  <c:v>1.4568859999999999</c:v>
                </c:pt>
                <c:pt idx="757">
                  <c:v>1.441559</c:v>
                </c:pt>
                <c:pt idx="758">
                  <c:v>1.425624</c:v>
                </c:pt>
                <c:pt idx="759">
                  <c:v>1.407764</c:v>
                </c:pt>
                <c:pt idx="760">
                  <c:v>1.3907430000000001</c:v>
                </c:pt>
                <c:pt idx="761">
                  <c:v>1.377634</c:v>
                </c:pt>
                <c:pt idx="762">
                  <c:v>1.365289</c:v>
                </c:pt>
                <c:pt idx="763">
                  <c:v>1.3515809999999999</c:v>
                </c:pt>
                <c:pt idx="764">
                  <c:v>1.339159</c:v>
                </c:pt>
                <c:pt idx="765">
                  <c:v>1.3268489999999999</c:v>
                </c:pt>
                <c:pt idx="766">
                  <c:v>1.3107599999999999</c:v>
                </c:pt>
                <c:pt idx="767">
                  <c:v>1.29223</c:v>
                </c:pt>
                <c:pt idx="768">
                  <c:v>1.2748280000000001</c:v>
                </c:pt>
                <c:pt idx="769">
                  <c:v>1.258677</c:v>
                </c:pt>
                <c:pt idx="770">
                  <c:v>1.2445660000000001</c:v>
                </c:pt>
                <c:pt idx="771">
                  <c:v>1.235276</c:v>
                </c:pt>
                <c:pt idx="772">
                  <c:v>1.228672</c:v>
                </c:pt>
                <c:pt idx="773">
                  <c:v>1.2208429999999999</c:v>
                </c:pt>
                <c:pt idx="774">
                  <c:v>1.21221</c:v>
                </c:pt>
                <c:pt idx="775">
                  <c:v>1.2018690000000001</c:v>
                </c:pt>
                <c:pt idx="776">
                  <c:v>1.1874229999999999</c:v>
                </c:pt>
                <c:pt idx="777">
                  <c:v>1.172496</c:v>
                </c:pt>
                <c:pt idx="778">
                  <c:v>1.1625639999999999</c:v>
                </c:pt>
                <c:pt idx="779">
                  <c:v>1.1570590000000001</c:v>
                </c:pt>
                <c:pt idx="780">
                  <c:v>1.1535420000000001</c:v>
                </c:pt>
                <c:pt idx="781">
                  <c:v>1.1517919999999999</c:v>
                </c:pt>
                <c:pt idx="782">
                  <c:v>1.1502950000000001</c:v>
                </c:pt>
                <c:pt idx="783">
                  <c:v>1.146765</c:v>
                </c:pt>
                <c:pt idx="784">
                  <c:v>1.1425890000000001</c:v>
                </c:pt>
                <c:pt idx="785">
                  <c:v>1.1409739999999999</c:v>
                </c:pt>
                <c:pt idx="786">
                  <c:v>1.140863</c:v>
                </c:pt>
                <c:pt idx="787">
                  <c:v>1.138863</c:v>
                </c:pt>
                <c:pt idx="788">
                  <c:v>1.136609</c:v>
                </c:pt>
                <c:pt idx="789">
                  <c:v>1.138342</c:v>
                </c:pt>
                <c:pt idx="790">
                  <c:v>1.1424939999999999</c:v>
                </c:pt>
                <c:pt idx="791">
                  <c:v>1.1447499999999999</c:v>
                </c:pt>
                <c:pt idx="792">
                  <c:v>1.1469400000000001</c:v>
                </c:pt>
                <c:pt idx="793">
                  <c:v>1.1525620000000001</c:v>
                </c:pt>
                <c:pt idx="794">
                  <c:v>1.158326</c:v>
                </c:pt>
                <c:pt idx="795">
                  <c:v>1.159783</c:v>
                </c:pt>
                <c:pt idx="796">
                  <c:v>1.160158</c:v>
                </c:pt>
                <c:pt idx="797">
                  <c:v>1.165727</c:v>
                </c:pt>
                <c:pt idx="798">
                  <c:v>1.1754150000000001</c:v>
                </c:pt>
                <c:pt idx="799">
                  <c:v>1.1835560000000001</c:v>
                </c:pt>
                <c:pt idx="800">
                  <c:v>1.1905600000000001</c:v>
                </c:pt>
                <c:pt idx="801">
                  <c:v>1.20086</c:v>
                </c:pt>
                <c:pt idx="802">
                  <c:v>1.213314</c:v>
                </c:pt>
                <c:pt idx="803">
                  <c:v>1.2232810000000001</c:v>
                </c:pt>
                <c:pt idx="804">
                  <c:v>1.2313540000000001</c:v>
                </c:pt>
                <c:pt idx="805">
                  <c:v>1.2415590000000001</c:v>
                </c:pt>
                <c:pt idx="806">
                  <c:v>1.2531559999999999</c:v>
                </c:pt>
                <c:pt idx="807">
                  <c:v>1.2628509999999999</c:v>
                </c:pt>
                <c:pt idx="808">
                  <c:v>1.271998</c:v>
                </c:pt>
                <c:pt idx="809">
                  <c:v>1.2820940000000001</c:v>
                </c:pt>
                <c:pt idx="810">
                  <c:v>1.2913870000000001</c:v>
                </c:pt>
                <c:pt idx="811">
                  <c:v>1.301731</c:v>
                </c:pt>
                <c:pt idx="812">
                  <c:v>1.316629</c:v>
                </c:pt>
                <c:pt idx="813">
                  <c:v>1.3330709999999999</c:v>
                </c:pt>
                <c:pt idx="814">
                  <c:v>1.3454630000000001</c:v>
                </c:pt>
                <c:pt idx="815">
                  <c:v>1.35517</c:v>
                </c:pt>
                <c:pt idx="816">
                  <c:v>1.367523</c:v>
                </c:pt>
                <c:pt idx="817">
                  <c:v>1.381607</c:v>
                </c:pt>
                <c:pt idx="818">
                  <c:v>1.393203</c:v>
                </c:pt>
                <c:pt idx="819">
                  <c:v>1.404282</c:v>
                </c:pt>
                <c:pt idx="820">
                  <c:v>1.4188210000000001</c:v>
                </c:pt>
                <c:pt idx="821">
                  <c:v>1.434045</c:v>
                </c:pt>
                <c:pt idx="822">
                  <c:v>1.444661</c:v>
                </c:pt>
                <c:pt idx="823">
                  <c:v>1.451721</c:v>
                </c:pt>
                <c:pt idx="824">
                  <c:v>1.4600150000000001</c:v>
                </c:pt>
                <c:pt idx="825">
                  <c:v>1.4696800000000001</c:v>
                </c:pt>
                <c:pt idx="826">
                  <c:v>1.478372</c:v>
                </c:pt>
                <c:pt idx="827">
                  <c:v>1.4863690000000001</c:v>
                </c:pt>
                <c:pt idx="828">
                  <c:v>1.492489</c:v>
                </c:pt>
                <c:pt idx="829">
                  <c:v>1.494556</c:v>
                </c:pt>
                <c:pt idx="830">
                  <c:v>1.496024</c:v>
                </c:pt>
                <c:pt idx="831">
                  <c:v>1.5019960000000001</c:v>
                </c:pt>
                <c:pt idx="832">
                  <c:v>1.510092</c:v>
                </c:pt>
                <c:pt idx="833">
                  <c:v>1.513795</c:v>
                </c:pt>
                <c:pt idx="834">
                  <c:v>1.513145</c:v>
                </c:pt>
                <c:pt idx="835">
                  <c:v>1.512197</c:v>
                </c:pt>
                <c:pt idx="836">
                  <c:v>1.509781</c:v>
                </c:pt>
                <c:pt idx="837">
                  <c:v>1.5040750000000001</c:v>
                </c:pt>
                <c:pt idx="838">
                  <c:v>1.498793</c:v>
                </c:pt>
                <c:pt idx="839">
                  <c:v>1.495274</c:v>
                </c:pt>
                <c:pt idx="840">
                  <c:v>1.489114</c:v>
                </c:pt>
                <c:pt idx="841">
                  <c:v>1.480488</c:v>
                </c:pt>
                <c:pt idx="842">
                  <c:v>1.4736450000000001</c:v>
                </c:pt>
                <c:pt idx="843">
                  <c:v>1.467506</c:v>
                </c:pt>
                <c:pt idx="844">
                  <c:v>1.4602619999999999</c:v>
                </c:pt>
                <c:pt idx="845">
                  <c:v>1.4541170000000001</c:v>
                </c:pt>
                <c:pt idx="846">
                  <c:v>1.4488780000000001</c:v>
                </c:pt>
                <c:pt idx="847">
                  <c:v>1.439786</c:v>
                </c:pt>
                <c:pt idx="848">
                  <c:v>1.4240870000000001</c:v>
                </c:pt>
                <c:pt idx="849">
                  <c:v>1.4060680000000001</c:v>
                </c:pt>
                <c:pt idx="850">
                  <c:v>1.3914949999999999</c:v>
                </c:pt>
                <c:pt idx="851">
                  <c:v>1.379114</c:v>
                </c:pt>
                <c:pt idx="852">
                  <c:v>1.3649549999999999</c:v>
                </c:pt>
                <c:pt idx="853">
                  <c:v>1.350652</c:v>
                </c:pt>
                <c:pt idx="854">
                  <c:v>1.3378060000000001</c:v>
                </c:pt>
                <c:pt idx="855">
                  <c:v>1.323056</c:v>
                </c:pt>
                <c:pt idx="856">
                  <c:v>1.3059719999999999</c:v>
                </c:pt>
                <c:pt idx="857">
                  <c:v>1.2903450000000001</c:v>
                </c:pt>
                <c:pt idx="858">
                  <c:v>1.275919</c:v>
                </c:pt>
                <c:pt idx="859">
                  <c:v>1.259425</c:v>
                </c:pt>
                <c:pt idx="860">
                  <c:v>1.242815</c:v>
                </c:pt>
                <c:pt idx="861">
                  <c:v>1.2298389999999999</c:v>
                </c:pt>
                <c:pt idx="862">
                  <c:v>1.2184520000000001</c:v>
                </c:pt>
                <c:pt idx="863">
                  <c:v>1.2067669999999999</c:v>
                </c:pt>
                <c:pt idx="864">
                  <c:v>1.19713</c:v>
                </c:pt>
                <c:pt idx="865">
                  <c:v>1.18946</c:v>
                </c:pt>
                <c:pt idx="866">
                  <c:v>1.182007</c:v>
                </c:pt>
                <c:pt idx="867">
                  <c:v>1.1753359999999999</c:v>
                </c:pt>
                <c:pt idx="868">
                  <c:v>1.1679250000000001</c:v>
                </c:pt>
                <c:pt idx="869">
                  <c:v>1.157079</c:v>
                </c:pt>
                <c:pt idx="870">
                  <c:v>1.1452659999999999</c:v>
                </c:pt>
                <c:pt idx="871">
                  <c:v>1.136368</c:v>
                </c:pt>
                <c:pt idx="872">
                  <c:v>1.130628</c:v>
                </c:pt>
                <c:pt idx="873">
                  <c:v>1.128328</c:v>
                </c:pt>
                <c:pt idx="874">
                  <c:v>1.1304019999999999</c:v>
                </c:pt>
                <c:pt idx="875">
                  <c:v>1.1333839999999999</c:v>
                </c:pt>
                <c:pt idx="876">
                  <c:v>1.1328149999999999</c:v>
                </c:pt>
                <c:pt idx="877">
                  <c:v>1.1311290000000001</c:v>
                </c:pt>
                <c:pt idx="878">
                  <c:v>1.1330290000000001</c:v>
                </c:pt>
                <c:pt idx="879">
                  <c:v>1.1366069999999999</c:v>
                </c:pt>
                <c:pt idx="880">
                  <c:v>1.1378280000000001</c:v>
                </c:pt>
                <c:pt idx="881">
                  <c:v>1.1394249999999999</c:v>
                </c:pt>
                <c:pt idx="882">
                  <c:v>1.14608</c:v>
                </c:pt>
                <c:pt idx="883">
                  <c:v>1.15513</c:v>
                </c:pt>
                <c:pt idx="884">
                  <c:v>1.161672</c:v>
                </c:pt>
                <c:pt idx="885">
                  <c:v>1.167538</c:v>
                </c:pt>
                <c:pt idx="886">
                  <c:v>1.175575</c:v>
                </c:pt>
                <c:pt idx="887">
                  <c:v>1.1822220000000001</c:v>
                </c:pt>
                <c:pt idx="888">
                  <c:v>1.184884</c:v>
                </c:pt>
                <c:pt idx="889">
                  <c:v>1.188839</c:v>
                </c:pt>
                <c:pt idx="890">
                  <c:v>1.1990209999999999</c:v>
                </c:pt>
                <c:pt idx="891">
                  <c:v>1.212277</c:v>
                </c:pt>
                <c:pt idx="892">
                  <c:v>1.225322</c:v>
                </c:pt>
                <c:pt idx="893">
                  <c:v>1.2393160000000001</c:v>
                </c:pt>
                <c:pt idx="894">
                  <c:v>1.25197</c:v>
                </c:pt>
                <c:pt idx="895">
                  <c:v>1.260311</c:v>
                </c:pt>
                <c:pt idx="896">
                  <c:v>1.2675920000000001</c:v>
                </c:pt>
                <c:pt idx="897">
                  <c:v>1.2763640000000001</c:v>
                </c:pt>
                <c:pt idx="898">
                  <c:v>1.285029</c:v>
                </c:pt>
                <c:pt idx="899">
                  <c:v>1.294613</c:v>
                </c:pt>
                <c:pt idx="900">
                  <c:v>1.3076300000000001</c:v>
                </c:pt>
                <c:pt idx="901">
                  <c:v>1.3218780000000001</c:v>
                </c:pt>
                <c:pt idx="902">
                  <c:v>1.335037</c:v>
                </c:pt>
                <c:pt idx="903">
                  <c:v>1.348587</c:v>
                </c:pt>
                <c:pt idx="904">
                  <c:v>1.3610420000000001</c:v>
                </c:pt>
                <c:pt idx="905">
                  <c:v>1.3691260000000001</c:v>
                </c:pt>
                <c:pt idx="906">
                  <c:v>1.3758699999999999</c:v>
                </c:pt>
                <c:pt idx="907">
                  <c:v>1.386498</c:v>
                </c:pt>
                <c:pt idx="908">
                  <c:v>1.399802</c:v>
                </c:pt>
                <c:pt idx="909">
                  <c:v>1.4111670000000001</c:v>
                </c:pt>
                <c:pt idx="910">
                  <c:v>1.420461</c:v>
                </c:pt>
                <c:pt idx="911">
                  <c:v>1.4302079999999999</c:v>
                </c:pt>
                <c:pt idx="912">
                  <c:v>1.439173</c:v>
                </c:pt>
                <c:pt idx="913">
                  <c:v>1.4451909999999999</c:v>
                </c:pt>
                <c:pt idx="914">
                  <c:v>1.4511179999999999</c:v>
                </c:pt>
                <c:pt idx="915">
                  <c:v>1.4607270000000001</c:v>
                </c:pt>
                <c:pt idx="916">
                  <c:v>1.4715689999999999</c:v>
                </c:pt>
                <c:pt idx="917">
                  <c:v>1.4783869999999999</c:v>
                </c:pt>
                <c:pt idx="918">
                  <c:v>1.481749</c:v>
                </c:pt>
                <c:pt idx="919">
                  <c:v>1.4861770000000001</c:v>
                </c:pt>
                <c:pt idx="920">
                  <c:v>1.4911779999999999</c:v>
                </c:pt>
                <c:pt idx="921">
                  <c:v>1.492569</c:v>
                </c:pt>
                <c:pt idx="922">
                  <c:v>1.490521</c:v>
                </c:pt>
                <c:pt idx="923">
                  <c:v>1.4889330000000001</c:v>
                </c:pt>
                <c:pt idx="924">
                  <c:v>1.4895959999999999</c:v>
                </c:pt>
                <c:pt idx="925">
                  <c:v>1.491438</c:v>
                </c:pt>
                <c:pt idx="926">
                  <c:v>1.4936910000000001</c:v>
                </c:pt>
                <c:pt idx="927">
                  <c:v>1.496275</c:v>
                </c:pt>
                <c:pt idx="928">
                  <c:v>1.496472</c:v>
                </c:pt>
                <c:pt idx="929">
                  <c:v>1.4909330000000001</c:v>
                </c:pt>
                <c:pt idx="930">
                  <c:v>1.4819830000000001</c:v>
                </c:pt>
                <c:pt idx="931">
                  <c:v>1.475382</c:v>
                </c:pt>
                <c:pt idx="932">
                  <c:v>1.4724790000000001</c:v>
                </c:pt>
                <c:pt idx="933">
                  <c:v>1.4686939999999999</c:v>
                </c:pt>
                <c:pt idx="934">
                  <c:v>1.460653</c:v>
                </c:pt>
                <c:pt idx="935">
                  <c:v>1.4510620000000001</c:v>
                </c:pt>
                <c:pt idx="936">
                  <c:v>1.4417850000000001</c:v>
                </c:pt>
                <c:pt idx="937">
                  <c:v>1.430682</c:v>
                </c:pt>
                <c:pt idx="938">
                  <c:v>1.4190670000000001</c:v>
                </c:pt>
                <c:pt idx="939">
                  <c:v>1.410059</c:v>
                </c:pt>
                <c:pt idx="940">
                  <c:v>1.4013610000000001</c:v>
                </c:pt>
                <c:pt idx="941">
                  <c:v>1.389607</c:v>
                </c:pt>
                <c:pt idx="942">
                  <c:v>1.375426</c:v>
                </c:pt>
                <c:pt idx="943">
                  <c:v>1.3593010000000001</c:v>
                </c:pt>
                <c:pt idx="944">
                  <c:v>1.3407549999999999</c:v>
                </c:pt>
                <c:pt idx="945">
                  <c:v>1.323145</c:v>
                </c:pt>
                <c:pt idx="946">
                  <c:v>1.3112010000000001</c:v>
                </c:pt>
                <c:pt idx="947">
                  <c:v>1.303231</c:v>
                </c:pt>
                <c:pt idx="948">
                  <c:v>1.2943690000000001</c:v>
                </c:pt>
                <c:pt idx="949">
                  <c:v>1.285012</c:v>
                </c:pt>
                <c:pt idx="950">
                  <c:v>1.2757510000000001</c:v>
                </c:pt>
                <c:pt idx="951">
                  <c:v>1.263539</c:v>
                </c:pt>
                <c:pt idx="952">
                  <c:v>1.249403</c:v>
                </c:pt>
                <c:pt idx="953">
                  <c:v>1.237409</c:v>
                </c:pt>
                <c:pt idx="954">
                  <c:v>1.2264889999999999</c:v>
                </c:pt>
                <c:pt idx="955">
                  <c:v>1.212974</c:v>
                </c:pt>
                <c:pt idx="956">
                  <c:v>1.199152</c:v>
                </c:pt>
                <c:pt idx="957">
                  <c:v>1.1902299999999999</c:v>
                </c:pt>
                <c:pt idx="958">
                  <c:v>1.18479</c:v>
                </c:pt>
                <c:pt idx="959">
                  <c:v>1.1790780000000001</c:v>
                </c:pt>
                <c:pt idx="960">
                  <c:v>1.173543</c:v>
                </c:pt>
                <c:pt idx="961">
                  <c:v>1.167001</c:v>
                </c:pt>
                <c:pt idx="962">
                  <c:v>1.156717</c:v>
                </c:pt>
                <c:pt idx="963">
                  <c:v>1.14578</c:v>
                </c:pt>
                <c:pt idx="964">
                  <c:v>1.1391899999999999</c:v>
                </c:pt>
                <c:pt idx="965">
                  <c:v>1.1363829999999999</c:v>
                </c:pt>
                <c:pt idx="966">
                  <c:v>1.135157</c:v>
                </c:pt>
                <c:pt idx="967">
                  <c:v>1.1361159999999999</c:v>
                </c:pt>
                <c:pt idx="968">
                  <c:v>1.137715</c:v>
                </c:pt>
                <c:pt idx="969">
                  <c:v>1.135372</c:v>
                </c:pt>
                <c:pt idx="970">
                  <c:v>1.129275</c:v>
                </c:pt>
                <c:pt idx="971">
                  <c:v>1.1252439999999999</c:v>
                </c:pt>
                <c:pt idx="972">
                  <c:v>1.1267659999999999</c:v>
                </c:pt>
                <c:pt idx="973">
                  <c:v>1.132172</c:v>
                </c:pt>
                <c:pt idx="974">
                  <c:v>1.1394489999999999</c:v>
                </c:pt>
                <c:pt idx="975">
                  <c:v>1.1484490000000001</c:v>
                </c:pt>
                <c:pt idx="976">
                  <c:v>1.1570609999999999</c:v>
                </c:pt>
                <c:pt idx="977">
                  <c:v>1.1625799999999999</c:v>
                </c:pt>
                <c:pt idx="978">
                  <c:v>1.1680299999999999</c:v>
                </c:pt>
                <c:pt idx="979">
                  <c:v>1.1782140000000001</c:v>
                </c:pt>
                <c:pt idx="980">
                  <c:v>1.1905859999999999</c:v>
                </c:pt>
                <c:pt idx="981">
                  <c:v>1.198861</c:v>
                </c:pt>
                <c:pt idx="982">
                  <c:v>1.2046140000000001</c:v>
                </c:pt>
                <c:pt idx="983">
                  <c:v>1.214207</c:v>
                </c:pt>
                <c:pt idx="984">
                  <c:v>1.225986</c:v>
                </c:pt>
                <c:pt idx="985">
                  <c:v>1.234529</c:v>
                </c:pt>
                <c:pt idx="986">
                  <c:v>1.2429829999999999</c:v>
                </c:pt>
                <c:pt idx="987">
                  <c:v>1.2571190000000001</c:v>
                </c:pt>
                <c:pt idx="988">
                  <c:v>1.2737039999999999</c:v>
                </c:pt>
                <c:pt idx="989">
                  <c:v>1.286519</c:v>
                </c:pt>
                <c:pt idx="990">
                  <c:v>1.2962720000000001</c:v>
                </c:pt>
                <c:pt idx="991">
                  <c:v>1.306359</c:v>
                </c:pt>
                <c:pt idx="992">
                  <c:v>1.316514</c:v>
                </c:pt>
                <c:pt idx="993">
                  <c:v>1.3267960000000001</c:v>
                </c:pt>
                <c:pt idx="994">
                  <c:v>1.3396049999999999</c:v>
                </c:pt>
                <c:pt idx="995">
                  <c:v>1.3533409999999999</c:v>
                </c:pt>
                <c:pt idx="996">
                  <c:v>1.363707</c:v>
                </c:pt>
                <c:pt idx="997">
                  <c:v>1.3711739999999999</c:v>
                </c:pt>
                <c:pt idx="998">
                  <c:v>1.37876</c:v>
                </c:pt>
                <c:pt idx="999">
                  <c:v>1.386989</c:v>
                </c:pt>
                <c:pt idx="1000">
                  <c:v>1.39649</c:v>
                </c:pt>
                <c:pt idx="1001">
                  <c:v>1.408647</c:v>
                </c:pt>
                <c:pt idx="1002">
                  <c:v>1.420957</c:v>
                </c:pt>
                <c:pt idx="1003">
                  <c:v>1.4295979999999999</c:v>
                </c:pt>
                <c:pt idx="1004">
                  <c:v>1.4357629999999999</c:v>
                </c:pt>
                <c:pt idx="1005">
                  <c:v>1.442358</c:v>
                </c:pt>
                <c:pt idx="1006">
                  <c:v>1.4493849999999999</c:v>
                </c:pt>
                <c:pt idx="1007">
                  <c:v>1.457287</c:v>
                </c:pt>
                <c:pt idx="1008">
                  <c:v>1.4675229999999999</c:v>
                </c:pt>
                <c:pt idx="1009">
                  <c:v>1.4783360000000001</c:v>
                </c:pt>
                <c:pt idx="1010">
                  <c:v>1.486145</c:v>
                </c:pt>
                <c:pt idx="1011">
                  <c:v>1.4911019999999999</c:v>
                </c:pt>
                <c:pt idx="1012">
                  <c:v>1.4959709999999999</c:v>
                </c:pt>
                <c:pt idx="1013">
                  <c:v>1.49946</c:v>
                </c:pt>
                <c:pt idx="1014">
                  <c:v>1.498623</c:v>
                </c:pt>
                <c:pt idx="1015">
                  <c:v>1.496915</c:v>
                </c:pt>
                <c:pt idx="1016">
                  <c:v>1.4993080000000001</c:v>
                </c:pt>
                <c:pt idx="1017">
                  <c:v>1.502575</c:v>
                </c:pt>
                <c:pt idx="1018">
                  <c:v>1.501037</c:v>
                </c:pt>
                <c:pt idx="1019">
                  <c:v>1.496548</c:v>
                </c:pt>
                <c:pt idx="1020">
                  <c:v>1.4944710000000001</c:v>
                </c:pt>
                <c:pt idx="1021">
                  <c:v>1.494213</c:v>
                </c:pt>
                <c:pt idx="1022">
                  <c:v>1.4896069999999999</c:v>
                </c:pt>
                <c:pt idx="1023">
                  <c:v>1.479762</c:v>
                </c:pt>
                <c:pt idx="1024">
                  <c:v>1.4711510000000001</c:v>
                </c:pt>
                <c:pt idx="1025">
                  <c:v>1.465265</c:v>
                </c:pt>
                <c:pt idx="1026">
                  <c:v>1.457489</c:v>
                </c:pt>
                <c:pt idx="1027">
                  <c:v>1.447964</c:v>
                </c:pt>
                <c:pt idx="1028">
                  <c:v>1.440151</c:v>
                </c:pt>
                <c:pt idx="1029">
                  <c:v>1.4323060000000001</c:v>
                </c:pt>
                <c:pt idx="1030">
                  <c:v>1.421394</c:v>
                </c:pt>
                <c:pt idx="1031">
                  <c:v>1.4096359999999999</c:v>
                </c:pt>
                <c:pt idx="1032">
                  <c:v>1.39842</c:v>
                </c:pt>
                <c:pt idx="1033">
                  <c:v>1.385359</c:v>
                </c:pt>
                <c:pt idx="1034">
                  <c:v>1.371408</c:v>
                </c:pt>
                <c:pt idx="1035">
                  <c:v>1.359937</c:v>
                </c:pt>
                <c:pt idx="1036">
                  <c:v>1.3488500000000001</c:v>
                </c:pt>
                <c:pt idx="1037">
                  <c:v>1.3336440000000001</c:v>
                </c:pt>
                <c:pt idx="1038">
                  <c:v>1.3161430000000001</c:v>
                </c:pt>
                <c:pt idx="1039">
                  <c:v>1.300486</c:v>
                </c:pt>
                <c:pt idx="1040">
                  <c:v>1.286524</c:v>
                </c:pt>
                <c:pt idx="1041">
                  <c:v>1.27413</c:v>
                </c:pt>
                <c:pt idx="1042">
                  <c:v>1.2640100000000001</c:v>
                </c:pt>
                <c:pt idx="1043">
                  <c:v>1.2526219999999999</c:v>
                </c:pt>
                <c:pt idx="1044">
                  <c:v>1.236996</c:v>
                </c:pt>
                <c:pt idx="1045">
                  <c:v>1.2205090000000001</c:v>
                </c:pt>
                <c:pt idx="1046">
                  <c:v>1.2063079999999999</c:v>
                </c:pt>
                <c:pt idx="1047">
                  <c:v>1.1937500000000001</c:v>
                </c:pt>
                <c:pt idx="1048">
                  <c:v>1.1837770000000001</c:v>
                </c:pt>
                <c:pt idx="1049">
                  <c:v>1.177694</c:v>
                </c:pt>
                <c:pt idx="1050">
                  <c:v>1.1719839999999999</c:v>
                </c:pt>
                <c:pt idx="1051">
                  <c:v>1.1628620000000001</c:v>
                </c:pt>
                <c:pt idx="1052">
                  <c:v>1.1530670000000001</c:v>
                </c:pt>
                <c:pt idx="1053">
                  <c:v>1.147251</c:v>
                </c:pt>
                <c:pt idx="1054">
                  <c:v>1.143931</c:v>
                </c:pt>
                <c:pt idx="1055">
                  <c:v>1.1384669999999999</c:v>
                </c:pt>
                <c:pt idx="1056">
                  <c:v>1.131103</c:v>
                </c:pt>
                <c:pt idx="1057">
                  <c:v>1.126285</c:v>
                </c:pt>
                <c:pt idx="1058">
                  <c:v>1.1260790000000001</c:v>
                </c:pt>
                <c:pt idx="1059">
                  <c:v>1.1276390000000001</c:v>
                </c:pt>
                <c:pt idx="1060">
                  <c:v>1.1270389999999999</c:v>
                </c:pt>
                <c:pt idx="1061">
                  <c:v>1.124144</c:v>
                </c:pt>
                <c:pt idx="1062">
                  <c:v>1.121756</c:v>
                </c:pt>
                <c:pt idx="1063">
                  <c:v>1.122034</c:v>
                </c:pt>
                <c:pt idx="1064">
                  <c:v>1.1258790000000001</c:v>
                </c:pt>
                <c:pt idx="1065">
                  <c:v>1.133092</c:v>
                </c:pt>
                <c:pt idx="1066">
                  <c:v>1.1413420000000001</c:v>
                </c:pt>
                <c:pt idx="1067">
                  <c:v>1.1480109999999999</c:v>
                </c:pt>
                <c:pt idx="1068">
                  <c:v>1.154585</c:v>
                </c:pt>
                <c:pt idx="1069">
                  <c:v>1.163314</c:v>
                </c:pt>
                <c:pt idx="1070">
                  <c:v>1.171576</c:v>
                </c:pt>
                <c:pt idx="1071">
                  <c:v>1.1785350000000001</c:v>
                </c:pt>
                <c:pt idx="1072">
                  <c:v>1.1882999999999999</c:v>
                </c:pt>
                <c:pt idx="1073">
                  <c:v>1.200442</c:v>
                </c:pt>
                <c:pt idx="1074">
                  <c:v>1.2103489999999999</c:v>
                </c:pt>
                <c:pt idx="1075">
                  <c:v>1.21848</c:v>
                </c:pt>
                <c:pt idx="1076">
                  <c:v>1.228758</c:v>
                </c:pt>
                <c:pt idx="1077">
                  <c:v>1.2403999999999999</c:v>
                </c:pt>
                <c:pt idx="1078">
                  <c:v>1.2498149999999999</c:v>
                </c:pt>
                <c:pt idx="1079">
                  <c:v>1.258899</c:v>
                </c:pt>
                <c:pt idx="1080">
                  <c:v>1.2717689999999999</c:v>
                </c:pt>
                <c:pt idx="1081">
                  <c:v>1.28593</c:v>
                </c:pt>
                <c:pt idx="1082">
                  <c:v>1.2969379999999999</c:v>
                </c:pt>
                <c:pt idx="1083">
                  <c:v>1.307013</c:v>
                </c:pt>
                <c:pt idx="1084">
                  <c:v>1.320106</c:v>
                </c:pt>
                <c:pt idx="1085">
                  <c:v>1.3344100000000001</c:v>
                </c:pt>
                <c:pt idx="1086">
                  <c:v>1.347054</c:v>
                </c:pt>
                <c:pt idx="1087">
                  <c:v>1.3593569999999999</c:v>
                </c:pt>
                <c:pt idx="1088">
                  <c:v>1.371505</c:v>
                </c:pt>
                <c:pt idx="1089">
                  <c:v>1.380514</c:v>
                </c:pt>
                <c:pt idx="1090">
                  <c:v>1.3878349999999999</c:v>
                </c:pt>
                <c:pt idx="1091">
                  <c:v>1.398566</c:v>
                </c:pt>
                <c:pt idx="1092">
                  <c:v>1.411748</c:v>
                </c:pt>
                <c:pt idx="1093">
                  <c:v>1.4226700000000001</c:v>
                </c:pt>
                <c:pt idx="1094">
                  <c:v>1.432105</c:v>
                </c:pt>
                <c:pt idx="1095">
                  <c:v>1.442577</c:v>
                </c:pt>
                <c:pt idx="1096">
                  <c:v>1.450804</c:v>
                </c:pt>
                <c:pt idx="1097">
                  <c:v>1.454604</c:v>
                </c:pt>
                <c:pt idx="1098">
                  <c:v>1.459849</c:v>
                </c:pt>
                <c:pt idx="1099">
                  <c:v>1.47079</c:v>
                </c:pt>
              </c:numCache>
            </c:numRef>
          </c:val>
          <c:smooth val="0"/>
          <c:extLst>
            <c:ext xmlns:c16="http://schemas.microsoft.com/office/drawing/2014/chart" uri="{C3380CC4-5D6E-409C-BE32-E72D297353CC}">
              <c16:uniqueId val="{00000000-7802-4660-A28E-53777CF88231}"/>
            </c:ext>
          </c:extLst>
        </c:ser>
        <c:dLbls>
          <c:showLegendKey val="0"/>
          <c:showVal val="0"/>
          <c:showCatName val="0"/>
          <c:showSerName val="0"/>
          <c:showPercent val="0"/>
          <c:showBubbleSize val="0"/>
        </c:dLbls>
        <c:smooth val="0"/>
        <c:axId val="256229928"/>
        <c:axId val="256224440"/>
      </c:lineChart>
      <c:catAx>
        <c:axId val="2562299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tiempo</a:t>
                </a:r>
                <a:r>
                  <a:rPr lang="es-EC" baseline="0" dirty="0"/>
                  <a:t> (ms)</a:t>
                </a:r>
                <a:endParaRPr lang="es-EC"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6224440"/>
        <c:crosses val="autoZero"/>
        <c:auto val="1"/>
        <c:lblAlgn val="ctr"/>
        <c:lblOffset val="100"/>
        <c:noMultiLvlLbl val="0"/>
      </c:catAx>
      <c:valAx>
        <c:axId val="256224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Aceleración (m/s2)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6229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c:f>
              <c:strCache>
                <c:ptCount val="1"/>
                <c:pt idx="0">
                  <c:v>Voltage_0 (Filtered)</c:v>
                </c:pt>
              </c:strCache>
            </c:strRef>
          </c:tx>
          <c:spPr>
            <a:ln w="28575" cap="rnd">
              <a:solidFill>
                <a:schemeClr val="accent1"/>
              </a:solidFill>
              <a:round/>
            </a:ln>
            <a:effectLst/>
          </c:spPr>
          <c:marker>
            <c:symbol val="none"/>
          </c:marker>
          <c:val>
            <c:numRef>
              <c:f>sheet1!$A$2:$A$1101</c:f>
              <c:numCache>
                <c:formatCode>General</c:formatCode>
                <c:ptCount val="1100"/>
                <c:pt idx="0">
                  <c:v>3.0532270000000001</c:v>
                </c:pt>
                <c:pt idx="1">
                  <c:v>3.0370659999999998</c:v>
                </c:pt>
                <c:pt idx="2">
                  <c:v>2.9800520000000001</c:v>
                </c:pt>
                <c:pt idx="3">
                  <c:v>2.8751280000000001</c:v>
                </c:pt>
                <c:pt idx="4">
                  <c:v>2.739649</c:v>
                </c:pt>
                <c:pt idx="5">
                  <c:v>2.6022910000000001</c:v>
                </c:pt>
                <c:pt idx="6">
                  <c:v>2.4785539999999999</c:v>
                </c:pt>
                <c:pt idx="7">
                  <c:v>2.3708680000000002</c:v>
                </c:pt>
                <c:pt idx="8">
                  <c:v>2.2786529999999998</c:v>
                </c:pt>
                <c:pt idx="9">
                  <c:v>2.1952340000000001</c:v>
                </c:pt>
                <c:pt idx="10">
                  <c:v>2.1036069999999998</c:v>
                </c:pt>
                <c:pt idx="11">
                  <c:v>1.9879659999999999</c:v>
                </c:pt>
                <c:pt idx="12">
                  <c:v>1.844341</c:v>
                </c:pt>
                <c:pt idx="13">
                  <c:v>1.6723539999999999</c:v>
                </c:pt>
                <c:pt idx="14">
                  <c:v>1.473962</c:v>
                </c:pt>
                <c:pt idx="15">
                  <c:v>1.2673719999999999</c:v>
                </c:pt>
                <c:pt idx="16">
                  <c:v>1.0791599999999999</c:v>
                </c:pt>
                <c:pt idx="17">
                  <c:v>0.91861300000000001</c:v>
                </c:pt>
                <c:pt idx="18">
                  <c:v>0.779003</c:v>
                </c:pt>
                <c:pt idx="19">
                  <c:v>0.65839499999999995</c:v>
                </c:pt>
                <c:pt idx="20">
                  <c:v>0.55691500000000005</c:v>
                </c:pt>
                <c:pt idx="21">
                  <c:v>0.46117900000000001</c:v>
                </c:pt>
                <c:pt idx="22">
                  <c:v>0.35072500000000001</c:v>
                </c:pt>
                <c:pt idx="23">
                  <c:v>0.21773999999999999</c:v>
                </c:pt>
                <c:pt idx="24">
                  <c:v>7.1120000000000003E-2</c:v>
                </c:pt>
                <c:pt idx="25">
                  <c:v>-7.7635999999999997E-2</c:v>
                </c:pt>
                <c:pt idx="26">
                  <c:v>-0.21875900000000001</c:v>
                </c:pt>
                <c:pt idx="27">
                  <c:v>-0.336866</c:v>
                </c:pt>
                <c:pt idx="28">
                  <c:v>-0.41877799999999998</c:v>
                </c:pt>
                <c:pt idx="29">
                  <c:v>-0.46356799999999998</c:v>
                </c:pt>
                <c:pt idx="30">
                  <c:v>-0.47730400000000001</c:v>
                </c:pt>
                <c:pt idx="31">
                  <c:v>-0.47150199999999998</c:v>
                </c:pt>
                <c:pt idx="32">
                  <c:v>-0.46498499999999998</c:v>
                </c:pt>
                <c:pt idx="33">
                  <c:v>-0.47284500000000002</c:v>
                </c:pt>
                <c:pt idx="34">
                  <c:v>-0.49316700000000002</c:v>
                </c:pt>
                <c:pt idx="35">
                  <c:v>-0.51178100000000004</c:v>
                </c:pt>
                <c:pt idx="36">
                  <c:v>-0.51787399999999995</c:v>
                </c:pt>
                <c:pt idx="37">
                  <c:v>-0.50345300000000004</c:v>
                </c:pt>
                <c:pt idx="38">
                  <c:v>-0.45516600000000002</c:v>
                </c:pt>
                <c:pt idx="39">
                  <c:v>-0.36575600000000003</c:v>
                </c:pt>
                <c:pt idx="40">
                  <c:v>-0.24641299999999999</c:v>
                </c:pt>
                <c:pt idx="41">
                  <c:v>-0.116951</c:v>
                </c:pt>
                <c:pt idx="42">
                  <c:v>9.1339999999999998E-3</c:v>
                </c:pt>
                <c:pt idx="43">
                  <c:v>0.124156</c:v>
                </c:pt>
                <c:pt idx="44">
                  <c:v>0.220303</c:v>
                </c:pt>
                <c:pt idx="45">
                  <c:v>0.29775800000000002</c:v>
                </c:pt>
                <c:pt idx="46">
                  <c:v>0.36926399999999998</c:v>
                </c:pt>
                <c:pt idx="47">
                  <c:v>0.44666400000000001</c:v>
                </c:pt>
                <c:pt idx="48">
                  <c:v>0.53602700000000003</c:v>
                </c:pt>
                <c:pt idx="49">
                  <c:v>0.64548499999999998</c:v>
                </c:pt>
                <c:pt idx="50">
                  <c:v>0.77990499999999996</c:v>
                </c:pt>
                <c:pt idx="51">
                  <c:v>0.92816100000000001</c:v>
                </c:pt>
                <c:pt idx="52">
                  <c:v>1.0690040000000001</c:v>
                </c:pt>
                <c:pt idx="53">
                  <c:v>1.186882</c:v>
                </c:pt>
                <c:pt idx="54">
                  <c:v>1.275164</c:v>
                </c:pt>
                <c:pt idx="55">
                  <c:v>1.3346530000000001</c:v>
                </c:pt>
                <c:pt idx="56">
                  <c:v>1.3766320000000001</c:v>
                </c:pt>
                <c:pt idx="57">
                  <c:v>1.4186540000000001</c:v>
                </c:pt>
                <c:pt idx="58">
                  <c:v>1.4726140000000001</c:v>
                </c:pt>
                <c:pt idx="59">
                  <c:v>1.5414779999999999</c:v>
                </c:pt>
                <c:pt idx="60">
                  <c:v>1.6265529999999999</c:v>
                </c:pt>
                <c:pt idx="61">
                  <c:v>1.7289639999999999</c:v>
                </c:pt>
                <c:pt idx="62">
                  <c:v>1.8392230000000001</c:v>
                </c:pt>
                <c:pt idx="63">
                  <c:v>1.9354340000000001</c:v>
                </c:pt>
                <c:pt idx="64">
                  <c:v>2.0010129999999999</c:v>
                </c:pt>
                <c:pt idx="65">
                  <c:v>2.036384</c:v>
                </c:pt>
                <c:pt idx="66">
                  <c:v>2.05179</c:v>
                </c:pt>
                <c:pt idx="67">
                  <c:v>2.0611320000000002</c:v>
                </c:pt>
                <c:pt idx="68">
                  <c:v>2.0810710000000001</c:v>
                </c:pt>
                <c:pt idx="69">
                  <c:v>2.122484</c:v>
                </c:pt>
                <c:pt idx="70">
                  <c:v>2.1834829999999998</c:v>
                </c:pt>
                <c:pt idx="71">
                  <c:v>2.2555239999999999</c:v>
                </c:pt>
                <c:pt idx="72">
                  <c:v>2.3296999999999999</c:v>
                </c:pt>
                <c:pt idx="73">
                  <c:v>2.3945240000000001</c:v>
                </c:pt>
                <c:pt idx="74">
                  <c:v>2.4398849999999999</c:v>
                </c:pt>
                <c:pt idx="75">
                  <c:v>2.4648270000000001</c:v>
                </c:pt>
                <c:pt idx="76">
                  <c:v>2.470977</c:v>
                </c:pt>
                <c:pt idx="77">
                  <c:v>2.4588670000000001</c:v>
                </c:pt>
                <c:pt idx="78">
                  <c:v>2.4390309999999999</c:v>
                </c:pt>
                <c:pt idx="79">
                  <c:v>2.4324759999999999</c:v>
                </c:pt>
                <c:pt idx="80">
                  <c:v>2.4512809999999998</c:v>
                </c:pt>
                <c:pt idx="81">
                  <c:v>2.4854430000000001</c:v>
                </c:pt>
                <c:pt idx="82">
                  <c:v>2.5163000000000002</c:v>
                </c:pt>
                <c:pt idx="83">
                  <c:v>2.5363289999999998</c:v>
                </c:pt>
                <c:pt idx="84">
                  <c:v>2.547228</c:v>
                </c:pt>
                <c:pt idx="85">
                  <c:v>2.5458219999999998</c:v>
                </c:pt>
                <c:pt idx="86">
                  <c:v>2.5227889999999999</c:v>
                </c:pt>
                <c:pt idx="87">
                  <c:v>2.474256</c:v>
                </c:pt>
                <c:pt idx="88">
                  <c:v>2.4082680000000001</c:v>
                </c:pt>
                <c:pt idx="89">
                  <c:v>2.3406859999999998</c:v>
                </c:pt>
                <c:pt idx="90">
                  <c:v>2.2875489999999998</c:v>
                </c:pt>
                <c:pt idx="91">
                  <c:v>2.256643</c:v>
                </c:pt>
                <c:pt idx="92">
                  <c:v>2.241428</c:v>
                </c:pt>
                <c:pt idx="93">
                  <c:v>2.2238709999999999</c:v>
                </c:pt>
                <c:pt idx="94">
                  <c:v>2.1871879999999999</c:v>
                </c:pt>
                <c:pt idx="95">
                  <c:v>2.1262650000000001</c:v>
                </c:pt>
                <c:pt idx="96">
                  <c:v>2.0448629999999999</c:v>
                </c:pt>
                <c:pt idx="97">
                  <c:v>1.9484889999999999</c:v>
                </c:pt>
                <c:pt idx="98">
                  <c:v>1.843345</c:v>
                </c:pt>
                <c:pt idx="99">
                  <c:v>1.7367250000000001</c:v>
                </c:pt>
                <c:pt idx="100">
                  <c:v>1.6349359999999999</c:v>
                </c:pt>
                <c:pt idx="101">
                  <c:v>1.5439890000000001</c:v>
                </c:pt>
                <c:pt idx="102">
                  <c:v>1.469068</c:v>
                </c:pt>
                <c:pt idx="103">
                  <c:v>1.4072910000000001</c:v>
                </c:pt>
                <c:pt idx="104">
                  <c:v>1.344938</c:v>
                </c:pt>
                <c:pt idx="105">
                  <c:v>1.2673540000000001</c:v>
                </c:pt>
                <c:pt idx="106">
                  <c:v>1.170091</c:v>
                </c:pt>
                <c:pt idx="107">
                  <c:v>1.0584020000000001</c:v>
                </c:pt>
                <c:pt idx="108">
                  <c:v>0.94092299999999995</c:v>
                </c:pt>
                <c:pt idx="109">
                  <c:v>0.82713499999999995</c:v>
                </c:pt>
                <c:pt idx="110">
                  <c:v>0.72509000000000001</c:v>
                </c:pt>
                <c:pt idx="111">
                  <c:v>0.63800000000000001</c:v>
                </c:pt>
                <c:pt idx="112">
                  <c:v>0.56563399999999997</c:v>
                </c:pt>
                <c:pt idx="113">
                  <c:v>0.50874299999999995</c:v>
                </c:pt>
                <c:pt idx="114">
                  <c:v>0.466665</c:v>
                </c:pt>
                <c:pt idx="115">
                  <c:v>0.42949399999999999</c:v>
                </c:pt>
                <c:pt idx="116">
                  <c:v>0.38239099999999998</c:v>
                </c:pt>
                <c:pt idx="117">
                  <c:v>0.32008900000000001</c:v>
                </c:pt>
                <c:pt idx="118">
                  <c:v>0.24857899999999999</c:v>
                </c:pt>
                <c:pt idx="119">
                  <c:v>0.177873</c:v>
                </c:pt>
                <c:pt idx="120">
                  <c:v>0.120666</c:v>
                </c:pt>
                <c:pt idx="121">
                  <c:v>8.8164000000000006E-2</c:v>
                </c:pt>
                <c:pt idx="122">
                  <c:v>8.1457000000000002E-2</c:v>
                </c:pt>
                <c:pt idx="123">
                  <c:v>9.2599000000000001E-2</c:v>
                </c:pt>
                <c:pt idx="124">
                  <c:v>0.114602</c:v>
                </c:pt>
                <c:pt idx="125">
                  <c:v>0.14482100000000001</c:v>
                </c:pt>
                <c:pt idx="126">
                  <c:v>0.177763</c:v>
                </c:pt>
                <c:pt idx="127">
                  <c:v>0.20221</c:v>
                </c:pt>
                <c:pt idx="128">
                  <c:v>0.21171799999999999</c:v>
                </c:pt>
                <c:pt idx="129">
                  <c:v>0.21388099999999999</c:v>
                </c:pt>
                <c:pt idx="130">
                  <c:v>0.22417300000000001</c:v>
                </c:pt>
                <c:pt idx="131">
                  <c:v>0.25399100000000002</c:v>
                </c:pt>
                <c:pt idx="132">
                  <c:v>0.30624499999999999</c:v>
                </c:pt>
                <c:pt idx="133">
                  <c:v>0.37600299999999998</c:v>
                </c:pt>
                <c:pt idx="134">
                  <c:v>0.4541</c:v>
                </c:pt>
                <c:pt idx="135">
                  <c:v>0.53420299999999998</c:v>
                </c:pt>
                <c:pt idx="136">
                  <c:v>0.61363900000000005</c:v>
                </c:pt>
                <c:pt idx="137">
                  <c:v>0.68723000000000001</c:v>
                </c:pt>
                <c:pt idx="138">
                  <c:v>0.74661200000000005</c:v>
                </c:pt>
                <c:pt idx="139">
                  <c:v>0.78891999999999995</c:v>
                </c:pt>
                <c:pt idx="140">
                  <c:v>0.82409600000000005</c:v>
                </c:pt>
                <c:pt idx="141">
                  <c:v>0.86802199999999996</c:v>
                </c:pt>
                <c:pt idx="142">
                  <c:v>0.92888499999999996</c:v>
                </c:pt>
                <c:pt idx="143">
                  <c:v>1.0048170000000001</c:v>
                </c:pt>
                <c:pt idx="144">
                  <c:v>1.0909310000000001</c:v>
                </c:pt>
                <c:pt idx="145">
                  <c:v>1.1830529999999999</c:v>
                </c:pt>
                <c:pt idx="146">
                  <c:v>1.2758970000000001</c:v>
                </c:pt>
                <c:pt idx="147">
                  <c:v>1.360573</c:v>
                </c:pt>
                <c:pt idx="148">
                  <c:v>1.426328</c:v>
                </c:pt>
                <c:pt idx="149">
                  <c:v>1.468472</c:v>
                </c:pt>
                <c:pt idx="150">
                  <c:v>1.4957609999999999</c:v>
                </c:pt>
                <c:pt idx="151">
                  <c:v>1.5264489999999999</c:v>
                </c:pt>
                <c:pt idx="152">
                  <c:v>1.573912</c:v>
                </c:pt>
                <c:pt idx="153">
                  <c:v>1.6374489999999999</c:v>
                </c:pt>
                <c:pt idx="154">
                  <c:v>1.708321</c:v>
                </c:pt>
                <c:pt idx="155">
                  <c:v>1.7796149999999999</c:v>
                </c:pt>
                <c:pt idx="156">
                  <c:v>1.8469819999999999</c:v>
                </c:pt>
                <c:pt idx="157">
                  <c:v>1.905683</c:v>
                </c:pt>
                <c:pt idx="158">
                  <c:v>1.951228</c:v>
                </c:pt>
                <c:pt idx="159">
                  <c:v>1.9808479999999999</c:v>
                </c:pt>
                <c:pt idx="160">
                  <c:v>1.9954529999999999</c:v>
                </c:pt>
                <c:pt idx="161">
                  <c:v>2.0017939999999999</c:v>
                </c:pt>
                <c:pt idx="162">
                  <c:v>2.0107849999999998</c:v>
                </c:pt>
                <c:pt idx="163">
                  <c:v>2.0314000000000001</c:v>
                </c:pt>
                <c:pt idx="164">
                  <c:v>2.0630199999999999</c:v>
                </c:pt>
                <c:pt idx="165">
                  <c:v>2.0964879999999999</c:v>
                </c:pt>
                <c:pt idx="166">
                  <c:v>2.1250200000000001</c:v>
                </c:pt>
                <c:pt idx="167">
                  <c:v>2.1476579999999998</c:v>
                </c:pt>
                <c:pt idx="168">
                  <c:v>2.1624829999999999</c:v>
                </c:pt>
                <c:pt idx="169">
                  <c:v>2.164892</c:v>
                </c:pt>
                <c:pt idx="170">
                  <c:v>2.152126</c:v>
                </c:pt>
                <c:pt idx="171">
                  <c:v>2.1260940000000002</c:v>
                </c:pt>
                <c:pt idx="172">
                  <c:v>2.0944430000000001</c:v>
                </c:pt>
                <c:pt idx="173">
                  <c:v>2.0688680000000002</c:v>
                </c:pt>
                <c:pt idx="174">
                  <c:v>2.0582669999999998</c:v>
                </c:pt>
                <c:pt idx="175">
                  <c:v>2.0618479999999999</c:v>
                </c:pt>
                <c:pt idx="176">
                  <c:v>2.0691899999999999</c:v>
                </c:pt>
                <c:pt idx="177">
                  <c:v>2.0685039999999999</c:v>
                </c:pt>
                <c:pt idx="178">
                  <c:v>2.0549740000000001</c:v>
                </c:pt>
                <c:pt idx="179">
                  <c:v>2.0296479999999999</c:v>
                </c:pt>
                <c:pt idx="180">
                  <c:v>1.993922</c:v>
                </c:pt>
                <c:pt idx="181">
                  <c:v>1.94831</c:v>
                </c:pt>
                <c:pt idx="182">
                  <c:v>1.895081</c:v>
                </c:pt>
                <c:pt idx="183">
                  <c:v>1.8415950000000001</c:v>
                </c:pt>
                <c:pt idx="184">
                  <c:v>1.79935</c:v>
                </c:pt>
                <c:pt idx="185">
                  <c:v>1.774543</c:v>
                </c:pt>
                <c:pt idx="186">
                  <c:v>1.7602139999999999</c:v>
                </c:pt>
                <c:pt idx="187">
                  <c:v>1.7418400000000001</c:v>
                </c:pt>
                <c:pt idx="188">
                  <c:v>1.708769</c:v>
                </c:pt>
                <c:pt idx="189">
                  <c:v>1.6599729999999999</c:v>
                </c:pt>
                <c:pt idx="190">
                  <c:v>1.6014379999999999</c:v>
                </c:pt>
                <c:pt idx="191">
                  <c:v>1.5389839999999999</c:v>
                </c:pt>
                <c:pt idx="192">
                  <c:v>1.4744379999999999</c:v>
                </c:pt>
                <c:pt idx="193">
                  <c:v>1.407742</c:v>
                </c:pt>
                <c:pt idx="194">
                  <c:v>1.3416399999999999</c:v>
                </c:pt>
                <c:pt idx="195">
                  <c:v>1.2832779999999999</c:v>
                </c:pt>
                <c:pt idx="196">
                  <c:v>1.238192</c:v>
                </c:pt>
                <c:pt idx="197">
                  <c:v>1.2031259999999999</c:v>
                </c:pt>
                <c:pt idx="198">
                  <c:v>1.1667920000000001</c:v>
                </c:pt>
                <c:pt idx="199">
                  <c:v>1.118355</c:v>
                </c:pt>
                <c:pt idx="200">
                  <c:v>1.0562</c:v>
                </c:pt>
                <c:pt idx="201">
                  <c:v>0.98785699999999999</c:v>
                </c:pt>
                <c:pt idx="202">
                  <c:v>0.92136099999999999</c:v>
                </c:pt>
                <c:pt idx="203">
                  <c:v>0.85934200000000005</c:v>
                </c:pt>
                <c:pt idx="204">
                  <c:v>0.80391299999999999</c:v>
                </c:pt>
                <c:pt idx="205">
                  <c:v>0.76141300000000001</c:v>
                </c:pt>
                <c:pt idx="206">
                  <c:v>0.735595</c:v>
                </c:pt>
                <c:pt idx="207">
                  <c:v>0.72175299999999998</c:v>
                </c:pt>
                <c:pt idx="208">
                  <c:v>0.70960999999999996</c:v>
                </c:pt>
                <c:pt idx="209">
                  <c:v>0.68995499999999998</c:v>
                </c:pt>
                <c:pt idx="210">
                  <c:v>0.66206299999999996</c:v>
                </c:pt>
                <c:pt idx="211">
                  <c:v>0.63219099999999995</c:v>
                </c:pt>
                <c:pt idx="212">
                  <c:v>0.60468299999999997</c:v>
                </c:pt>
                <c:pt idx="213">
                  <c:v>0.58032700000000004</c:v>
                </c:pt>
                <c:pt idx="214">
                  <c:v>0.56081700000000001</c:v>
                </c:pt>
                <c:pt idx="215">
                  <c:v>0.55060100000000001</c:v>
                </c:pt>
                <c:pt idx="216">
                  <c:v>0.55444599999999999</c:v>
                </c:pt>
                <c:pt idx="217">
                  <c:v>0.57325800000000005</c:v>
                </c:pt>
                <c:pt idx="218">
                  <c:v>0.60305900000000001</c:v>
                </c:pt>
                <c:pt idx="219">
                  <c:v>0.63601700000000005</c:v>
                </c:pt>
                <c:pt idx="220">
                  <c:v>0.66186400000000001</c:v>
                </c:pt>
                <c:pt idx="221">
                  <c:v>0.67480300000000004</c:v>
                </c:pt>
                <c:pt idx="222">
                  <c:v>0.67969500000000005</c:v>
                </c:pt>
                <c:pt idx="223">
                  <c:v>0.68662000000000001</c:v>
                </c:pt>
                <c:pt idx="224">
                  <c:v>0.70244499999999999</c:v>
                </c:pt>
                <c:pt idx="225">
                  <c:v>0.72873500000000002</c:v>
                </c:pt>
                <c:pt idx="226">
                  <c:v>0.76375199999999999</c:v>
                </c:pt>
                <c:pt idx="227">
                  <c:v>0.80668700000000004</c:v>
                </c:pt>
                <c:pt idx="228">
                  <c:v>0.85897999999999997</c:v>
                </c:pt>
                <c:pt idx="229">
                  <c:v>0.91912099999999997</c:v>
                </c:pt>
                <c:pt idx="230">
                  <c:v>0.97835300000000003</c:v>
                </c:pt>
                <c:pt idx="231">
                  <c:v>1.025914</c:v>
                </c:pt>
                <c:pt idx="232">
                  <c:v>1.05833</c:v>
                </c:pt>
                <c:pt idx="233">
                  <c:v>1.0823</c:v>
                </c:pt>
                <c:pt idx="234">
                  <c:v>1.1086659999999999</c:v>
                </c:pt>
                <c:pt idx="235">
                  <c:v>1.1431750000000001</c:v>
                </c:pt>
                <c:pt idx="236">
                  <c:v>1.1845859999999999</c:v>
                </c:pt>
                <c:pt idx="237">
                  <c:v>1.2302919999999999</c:v>
                </c:pt>
                <c:pt idx="238">
                  <c:v>1.2797190000000001</c:v>
                </c:pt>
                <c:pt idx="239">
                  <c:v>1.333321</c:v>
                </c:pt>
                <c:pt idx="240">
                  <c:v>1.38933</c:v>
                </c:pt>
                <c:pt idx="241">
                  <c:v>1.4404969999999999</c:v>
                </c:pt>
                <c:pt idx="242">
                  <c:v>1.4776400000000001</c:v>
                </c:pt>
                <c:pt idx="243">
                  <c:v>1.4988570000000001</c:v>
                </c:pt>
                <c:pt idx="244">
                  <c:v>1.512559</c:v>
                </c:pt>
                <c:pt idx="245">
                  <c:v>1.5305960000000001</c:v>
                </c:pt>
                <c:pt idx="246">
                  <c:v>1.5593710000000001</c:v>
                </c:pt>
                <c:pt idx="247">
                  <c:v>1.595939</c:v>
                </c:pt>
                <c:pt idx="248">
                  <c:v>1.63296</c:v>
                </c:pt>
                <c:pt idx="249">
                  <c:v>1.6672849999999999</c:v>
                </c:pt>
                <c:pt idx="250">
                  <c:v>1.6995290000000001</c:v>
                </c:pt>
                <c:pt idx="251">
                  <c:v>1.728262</c:v>
                </c:pt>
                <c:pt idx="252">
                  <c:v>1.750418</c:v>
                </c:pt>
                <c:pt idx="253">
                  <c:v>1.763503</c:v>
                </c:pt>
                <c:pt idx="254">
                  <c:v>1.765298</c:v>
                </c:pt>
                <c:pt idx="255">
                  <c:v>1.7572490000000001</c:v>
                </c:pt>
                <c:pt idx="256">
                  <c:v>1.7478340000000001</c:v>
                </c:pt>
                <c:pt idx="257">
                  <c:v>1.7480249999999999</c:v>
                </c:pt>
                <c:pt idx="258">
                  <c:v>1.7629010000000001</c:v>
                </c:pt>
                <c:pt idx="259">
                  <c:v>1.787555</c:v>
                </c:pt>
                <c:pt idx="260">
                  <c:v>1.81</c:v>
                </c:pt>
                <c:pt idx="261">
                  <c:v>1.8180160000000001</c:v>
                </c:pt>
                <c:pt idx="262">
                  <c:v>1.807355</c:v>
                </c:pt>
                <c:pt idx="263">
                  <c:v>1.784297</c:v>
                </c:pt>
                <c:pt idx="264">
                  <c:v>1.7588839999999999</c:v>
                </c:pt>
                <c:pt idx="265">
                  <c:v>1.7378439999999999</c:v>
                </c:pt>
                <c:pt idx="266">
                  <c:v>1.7221599999999999</c:v>
                </c:pt>
                <c:pt idx="267">
                  <c:v>1.7091700000000001</c:v>
                </c:pt>
                <c:pt idx="268">
                  <c:v>1.6981710000000001</c:v>
                </c:pt>
                <c:pt idx="269">
                  <c:v>1.691824</c:v>
                </c:pt>
                <c:pt idx="270">
                  <c:v>1.6914210000000001</c:v>
                </c:pt>
                <c:pt idx="271">
                  <c:v>1.693263</c:v>
                </c:pt>
                <c:pt idx="272">
                  <c:v>1.689092</c:v>
                </c:pt>
                <c:pt idx="273">
                  <c:v>1.670957</c:v>
                </c:pt>
                <c:pt idx="274">
                  <c:v>1.6379649999999999</c:v>
                </c:pt>
                <c:pt idx="275">
                  <c:v>1.598589</c:v>
                </c:pt>
                <c:pt idx="276">
                  <c:v>1.564576</c:v>
                </c:pt>
                <c:pt idx="277">
                  <c:v>1.541093</c:v>
                </c:pt>
                <c:pt idx="278">
                  <c:v>1.5249470000000001</c:v>
                </c:pt>
                <c:pt idx="279">
                  <c:v>1.511317</c:v>
                </c:pt>
                <c:pt idx="280">
                  <c:v>1.498059</c:v>
                </c:pt>
                <c:pt idx="281">
                  <c:v>1.4854369999999999</c:v>
                </c:pt>
                <c:pt idx="282">
                  <c:v>1.4727589999999999</c:v>
                </c:pt>
                <c:pt idx="283">
                  <c:v>1.453425</c:v>
                </c:pt>
                <c:pt idx="284">
                  <c:v>1.42045</c:v>
                </c:pt>
                <c:pt idx="285">
                  <c:v>1.3778919999999999</c:v>
                </c:pt>
                <c:pt idx="286">
                  <c:v>1.3371839999999999</c:v>
                </c:pt>
                <c:pt idx="287">
                  <c:v>1.3045230000000001</c:v>
                </c:pt>
                <c:pt idx="288">
                  <c:v>1.2782560000000001</c:v>
                </c:pt>
                <c:pt idx="289">
                  <c:v>1.2544740000000001</c:v>
                </c:pt>
                <c:pt idx="290">
                  <c:v>1.2307269999999999</c:v>
                </c:pt>
                <c:pt idx="291">
                  <c:v>1.2071190000000001</c:v>
                </c:pt>
                <c:pt idx="292">
                  <c:v>1.1848320000000001</c:v>
                </c:pt>
                <c:pt idx="293">
                  <c:v>1.1628849999999999</c:v>
                </c:pt>
                <c:pt idx="294">
                  <c:v>1.138185</c:v>
                </c:pt>
                <c:pt idx="295">
                  <c:v>1.1079920000000001</c:v>
                </c:pt>
                <c:pt idx="296">
                  <c:v>1.0722389999999999</c:v>
                </c:pt>
                <c:pt idx="297">
                  <c:v>1.034243</c:v>
                </c:pt>
                <c:pt idx="298">
                  <c:v>1.0007440000000001</c:v>
                </c:pt>
                <c:pt idx="299">
                  <c:v>0.97940499999999997</c:v>
                </c:pt>
                <c:pt idx="300">
                  <c:v>0.972248</c:v>
                </c:pt>
                <c:pt idx="301">
                  <c:v>0.974553</c:v>
                </c:pt>
                <c:pt idx="302">
                  <c:v>0.97931199999999996</c:v>
                </c:pt>
                <c:pt idx="303">
                  <c:v>0.97902699999999998</c:v>
                </c:pt>
                <c:pt idx="304">
                  <c:v>0.96860599999999997</c:v>
                </c:pt>
                <c:pt idx="305">
                  <c:v>0.95068799999999998</c:v>
                </c:pt>
                <c:pt idx="306">
                  <c:v>0.93490399999999996</c:v>
                </c:pt>
                <c:pt idx="307">
                  <c:v>0.92930900000000005</c:v>
                </c:pt>
                <c:pt idx="308">
                  <c:v>0.93307700000000005</c:v>
                </c:pt>
                <c:pt idx="309">
                  <c:v>0.94018599999999997</c:v>
                </c:pt>
                <c:pt idx="310">
                  <c:v>0.94917399999999996</c:v>
                </c:pt>
                <c:pt idx="311">
                  <c:v>0.964225</c:v>
                </c:pt>
                <c:pt idx="312">
                  <c:v>0.98707999999999996</c:v>
                </c:pt>
                <c:pt idx="313">
                  <c:v>1.012084</c:v>
                </c:pt>
                <c:pt idx="314">
                  <c:v>1.029981</c:v>
                </c:pt>
                <c:pt idx="315">
                  <c:v>1.036419</c:v>
                </c:pt>
                <c:pt idx="316">
                  <c:v>1.035863</c:v>
                </c:pt>
                <c:pt idx="317">
                  <c:v>1.036848</c:v>
                </c:pt>
                <c:pt idx="318">
                  <c:v>1.0462469999999999</c:v>
                </c:pt>
                <c:pt idx="319">
                  <c:v>1.0662370000000001</c:v>
                </c:pt>
                <c:pt idx="320">
                  <c:v>1.09327</c:v>
                </c:pt>
                <c:pt idx="321">
                  <c:v>1.1215790000000001</c:v>
                </c:pt>
                <c:pt idx="322">
                  <c:v>1.146857</c:v>
                </c:pt>
                <c:pt idx="323">
                  <c:v>1.166382</c:v>
                </c:pt>
                <c:pt idx="324">
                  <c:v>1.180601</c:v>
                </c:pt>
                <c:pt idx="325">
                  <c:v>1.193014</c:v>
                </c:pt>
                <c:pt idx="326">
                  <c:v>1.2052229999999999</c:v>
                </c:pt>
                <c:pt idx="327">
                  <c:v>1.2167939999999999</c:v>
                </c:pt>
                <c:pt idx="328">
                  <c:v>1.228993</c:v>
                </c:pt>
                <c:pt idx="329">
                  <c:v>1.242918</c:v>
                </c:pt>
                <c:pt idx="330">
                  <c:v>1.2578940000000001</c:v>
                </c:pt>
                <c:pt idx="331">
                  <c:v>1.2755449999999999</c:v>
                </c:pt>
                <c:pt idx="332">
                  <c:v>1.3001640000000001</c:v>
                </c:pt>
                <c:pt idx="333">
                  <c:v>1.3329439999999999</c:v>
                </c:pt>
                <c:pt idx="334">
                  <c:v>1.3681430000000001</c:v>
                </c:pt>
                <c:pt idx="335">
                  <c:v>1.3961509999999999</c:v>
                </c:pt>
                <c:pt idx="336">
                  <c:v>1.410393</c:v>
                </c:pt>
                <c:pt idx="337">
                  <c:v>1.4113500000000001</c:v>
                </c:pt>
                <c:pt idx="338">
                  <c:v>1.4069910000000001</c:v>
                </c:pt>
                <c:pt idx="339">
                  <c:v>1.406871</c:v>
                </c:pt>
                <c:pt idx="340">
                  <c:v>1.413953</c:v>
                </c:pt>
                <c:pt idx="341">
                  <c:v>1.4257219999999999</c:v>
                </c:pt>
                <c:pt idx="342">
                  <c:v>1.4389810000000001</c:v>
                </c:pt>
                <c:pt idx="343">
                  <c:v>1.452307</c:v>
                </c:pt>
                <c:pt idx="344">
                  <c:v>1.4656309999999999</c:v>
                </c:pt>
                <c:pt idx="345">
                  <c:v>1.4773000000000001</c:v>
                </c:pt>
                <c:pt idx="346">
                  <c:v>1.4842869999999999</c:v>
                </c:pt>
                <c:pt idx="347">
                  <c:v>1.4842070000000001</c:v>
                </c:pt>
                <c:pt idx="348">
                  <c:v>1.4776</c:v>
                </c:pt>
                <c:pt idx="349">
                  <c:v>1.468612</c:v>
                </c:pt>
                <c:pt idx="350">
                  <c:v>1.462882</c:v>
                </c:pt>
                <c:pt idx="351">
                  <c:v>1.4656960000000001</c:v>
                </c:pt>
                <c:pt idx="352">
                  <c:v>1.478437</c:v>
                </c:pt>
                <c:pt idx="353">
                  <c:v>1.495744</c:v>
                </c:pt>
                <c:pt idx="354">
                  <c:v>1.508761</c:v>
                </c:pt>
                <c:pt idx="355">
                  <c:v>1.5122169999999999</c:v>
                </c:pt>
                <c:pt idx="356">
                  <c:v>1.507466</c:v>
                </c:pt>
                <c:pt idx="357">
                  <c:v>1.498964</c:v>
                </c:pt>
                <c:pt idx="358">
                  <c:v>1.4901230000000001</c:v>
                </c:pt>
                <c:pt idx="359">
                  <c:v>1.481932</c:v>
                </c:pt>
                <c:pt idx="360">
                  <c:v>1.4749080000000001</c:v>
                </c:pt>
                <c:pt idx="361">
                  <c:v>1.47095</c:v>
                </c:pt>
                <c:pt idx="362">
                  <c:v>1.472167</c:v>
                </c:pt>
                <c:pt idx="363">
                  <c:v>1.479725</c:v>
                </c:pt>
                <c:pt idx="364">
                  <c:v>1.4927889999999999</c:v>
                </c:pt>
                <c:pt idx="365">
                  <c:v>1.506297</c:v>
                </c:pt>
                <c:pt idx="366">
                  <c:v>1.512357</c:v>
                </c:pt>
                <c:pt idx="367">
                  <c:v>1.506132</c:v>
                </c:pt>
                <c:pt idx="368">
                  <c:v>1.4886569999999999</c:v>
                </c:pt>
                <c:pt idx="369">
                  <c:v>1.465924</c:v>
                </c:pt>
                <c:pt idx="370">
                  <c:v>1.4461310000000001</c:v>
                </c:pt>
                <c:pt idx="371">
                  <c:v>1.4354169999999999</c:v>
                </c:pt>
                <c:pt idx="372">
                  <c:v>1.4354499999999999</c:v>
                </c:pt>
                <c:pt idx="373">
                  <c:v>1.44187</c:v>
                </c:pt>
                <c:pt idx="374">
                  <c:v>1.4457800000000001</c:v>
                </c:pt>
                <c:pt idx="375">
                  <c:v>1.4409780000000001</c:v>
                </c:pt>
                <c:pt idx="376">
                  <c:v>1.429014</c:v>
                </c:pt>
                <c:pt idx="377">
                  <c:v>1.4148510000000001</c:v>
                </c:pt>
                <c:pt idx="378">
                  <c:v>1.400504</c:v>
                </c:pt>
                <c:pt idx="379">
                  <c:v>1.3858729999999999</c:v>
                </c:pt>
                <c:pt idx="380">
                  <c:v>1.370163</c:v>
                </c:pt>
                <c:pt idx="381">
                  <c:v>1.351807</c:v>
                </c:pt>
                <c:pt idx="382">
                  <c:v>1.3329359999999999</c:v>
                </c:pt>
                <c:pt idx="383">
                  <c:v>1.3205750000000001</c:v>
                </c:pt>
                <c:pt idx="384">
                  <c:v>1.3188310000000001</c:v>
                </c:pt>
                <c:pt idx="385">
                  <c:v>1.322416</c:v>
                </c:pt>
                <c:pt idx="386">
                  <c:v>1.3210980000000001</c:v>
                </c:pt>
                <c:pt idx="387">
                  <c:v>1.3087869999999999</c:v>
                </c:pt>
                <c:pt idx="388">
                  <c:v>1.2863910000000001</c:v>
                </c:pt>
                <c:pt idx="389">
                  <c:v>1.2599530000000001</c:v>
                </c:pt>
                <c:pt idx="390">
                  <c:v>1.2370719999999999</c:v>
                </c:pt>
                <c:pt idx="391">
                  <c:v>1.2216309999999999</c:v>
                </c:pt>
                <c:pt idx="392">
                  <c:v>1.210836</c:v>
                </c:pt>
                <c:pt idx="393">
                  <c:v>1.200072</c:v>
                </c:pt>
                <c:pt idx="394">
                  <c:v>1.190026</c:v>
                </c:pt>
                <c:pt idx="395">
                  <c:v>1.1849259999999999</c:v>
                </c:pt>
                <c:pt idx="396">
                  <c:v>1.186008</c:v>
                </c:pt>
                <c:pt idx="397">
                  <c:v>1.188412</c:v>
                </c:pt>
                <c:pt idx="398">
                  <c:v>1.184752</c:v>
                </c:pt>
                <c:pt idx="399">
                  <c:v>1.1721159999999999</c:v>
                </c:pt>
                <c:pt idx="400">
                  <c:v>1.1541870000000001</c:v>
                </c:pt>
                <c:pt idx="401">
                  <c:v>1.138468</c:v>
                </c:pt>
                <c:pt idx="402">
                  <c:v>1.1321140000000001</c:v>
                </c:pt>
                <c:pt idx="403">
                  <c:v>1.138185</c:v>
                </c:pt>
                <c:pt idx="404">
                  <c:v>1.152728</c:v>
                </c:pt>
                <c:pt idx="405">
                  <c:v>1.1660079999999999</c:v>
                </c:pt>
                <c:pt idx="406">
                  <c:v>1.1707179999999999</c:v>
                </c:pt>
                <c:pt idx="407">
                  <c:v>1.168504</c:v>
                </c:pt>
                <c:pt idx="408">
                  <c:v>1.1668130000000001</c:v>
                </c:pt>
                <c:pt idx="409">
                  <c:v>1.1702049999999999</c:v>
                </c:pt>
                <c:pt idx="410">
                  <c:v>1.177198</c:v>
                </c:pt>
                <c:pt idx="411">
                  <c:v>1.1843399999999999</c:v>
                </c:pt>
                <c:pt idx="412">
                  <c:v>1.189746</c:v>
                </c:pt>
                <c:pt idx="413">
                  <c:v>1.1945399999999999</c:v>
                </c:pt>
                <c:pt idx="414">
                  <c:v>1.201155</c:v>
                </c:pt>
                <c:pt idx="415">
                  <c:v>1.2095670000000001</c:v>
                </c:pt>
                <c:pt idx="416">
                  <c:v>1.2183949999999999</c:v>
                </c:pt>
                <c:pt idx="417">
                  <c:v>1.2283200000000001</c:v>
                </c:pt>
                <c:pt idx="418">
                  <c:v>1.2395339999999999</c:v>
                </c:pt>
                <c:pt idx="419">
                  <c:v>1.2472350000000001</c:v>
                </c:pt>
                <c:pt idx="420">
                  <c:v>1.246434</c:v>
                </c:pt>
                <c:pt idx="421">
                  <c:v>1.2402409999999999</c:v>
                </c:pt>
                <c:pt idx="422">
                  <c:v>1.237034</c:v>
                </c:pt>
                <c:pt idx="423">
                  <c:v>1.241573</c:v>
                </c:pt>
                <c:pt idx="424">
                  <c:v>1.254003</c:v>
                </c:pt>
                <c:pt idx="425">
                  <c:v>1.2713509999999999</c:v>
                </c:pt>
                <c:pt idx="426">
                  <c:v>1.285992</c:v>
                </c:pt>
                <c:pt idx="427">
                  <c:v>1.291069</c:v>
                </c:pt>
                <c:pt idx="428">
                  <c:v>1.288195</c:v>
                </c:pt>
                <c:pt idx="429">
                  <c:v>1.2847390000000001</c:v>
                </c:pt>
                <c:pt idx="430">
                  <c:v>1.2852380000000001</c:v>
                </c:pt>
                <c:pt idx="431">
                  <c:v>1.287334</c:v>
                </c:pt>
                <c:pt idx="432">
                  <c:v>1.285625</c:v>
                </c:pt>
                <c:pt idx="433">
                  <c:v>1.2790520000000001</c:v>
                </c:pt>
                <c:pt idx="434">
                  <c:v>1.272923</c:v>
                </c:pt>
                <c:pt idx="435">
                  <c:v>1.2728459999999999</c:v>
                </c:pt>
                <c:pt idx="436">
                  <c:v>1.2802070000000001</c:v>
                </c:pt>
                <c:pt idx="437">
                  <c:v>1.292683</c:v>
                </c:pt>
                <c:pt idx="438">
                  <c:v>1.3039639999999999</c:v>
                </c:pt>
                <c:pt idx="439">
                  <c:v>1.3073509999999999</c:v>
                </c:pt>
                <c:pt idx="440">
                  <c:v>1.302136</c:v>
                </c:pt>
                <c:pt idx="441">
                  <c:v>1.292322</c:v>
                </c:pt>
                <c:pt idx="442">
                  <c:v>1.282454</c:v>
                </c:pt>
                <c:pt idx="443">
                  <c:v>1.277625</c:v>
                </c:pt>
                <c:pt idx="444">
                  <c:v>1.282006</c:v>
                </c:pt>
                <c:pt idx="445">
                  <c:v>1.2954110000000001</c:v>
                </c:pt>
                <c:pt idx="446">
                  <c:v>1.314751</c:v>
                </c:pt>
                <c:pt idx="447">
                  <c:v>1.336552</c:v>
                </c:pt>
                <c:pt idx="448">
                  <c:v>1.3560749999999999</c:v>
                </c:pt>
                <c:pt idx="449">
                  <c:v>1.3684259999999999</c:v>
                </c:pt>
                <c:pt idx="450">
                  <c:v>1.3725290000000001</c:v>
                </c:pt>
                <c:pt idx="451">
                  <c:v>1.3718950000000001</c:v>
                </c:pt>
                <c:pt idx="452">
                  <c:v>1.3715029999999999</c:v>
                </c:pt>
                <c:pt idx="453">
                  <c:v>1.37574</c:v>
                </c:pt>
                <c:pt idx="454">
                  <c:v>1.386415</c:v>
                </c:pt>
                <c:pt idx="455">
                  <c:v>1.400644</c:v>
                </c:pt>
                <c:pt idx="456">
                  <c:v>1.4140109999999999</c:v>
                </c:pt>
                <c:pt idx="457">
                  <c:v>1.425481</c:v>
                </c:pt>
                <c:pt idx="458">
                  <c:v>1.437649</c:v>
                </c:pt>
                <c:pt idx="459">
                  <c:v>1.4526209999999999</c:v>
                </c:pt>
                <c:pt idx="460">
                  <c:v>1.468583</c:v>
                </c:pt>
                <c:pt idx="461">
                  <c:v>1.480551</c:v>
                </c:pt>
                <c:pt idx="462">
                  <c:v>1.484399</c:v>
                </c:pt>
                <c:pt idx="463">
                  <c:v>1.4815039999999999</c:v>
                </c:pt>
                <c:pt idx="464">
                  <c:v>1.477579</c:v>
                </c:pt>
                <c:pt idx="465">
                  <c:v>1.478272</c:v>
                </c:pt>
                <c:pt idx="466">
                  <c:v>1.486829</c:v>
                </c:pt>
                <c:pt idx="467">
                  <c:v>1.502027</c:v>
                </c:pt>
                <c:pt idx="468">
                  <c:v>1.518059</c:v>
                </c:pt>
                <c:pt idx="469">
                  <c:v>1.527784</c:v>
                </c:pt>
                <c:pt idx="470">
                  <c:v>1.527099</c:v>
                </c:pt>
                <c:pt idx="471">
                  <c:v>1.5170920000000001</c:v>
                </c:pt>
                <c:pt idx="472">
                  <c:v>1.5025649999999999</c:v>
                </c:pt>
                <c:pt idx="473">
                  <c:v>1.488829</c:v>
                </c:pt>
                <c:pt idx="474">
                  <c:v>1.4798420000000001</c:v>
                </c:pt>
                <c:pt idx="475">
                  <c:v>1.475641</c:v>
                </c:pt>
                <c:pt idx="476">
                  <c:v>1.4717849999999999</c:v>
                </c:pt>
                <c:pt idx="477">
                  <c:v>1.464774</c:v>
                </c:pt>
                <c:pt idx="478">
                  <c:v>1.45455</c:v>
                </c:pt>
                <c:pt idx="479">
                  <c:v>1.4423809999999999</c:v>
                </c:pt>
                <c:pt idx="480">
                  <c:v>1.4297439999999999</c:v>
                </c:pt>
                <c:pt idx="481">
                  <c:v>1.417362</c:v>
                </c:pt>
                <c:pt idx="482">
                  <c:v>1.403573</c:v>
                </c:pt>
                <c:pt idx="483">
                  <c:v>1.3854850000000001</c:v>
                </c:pt>
                <c:pt idx="484">
                  <c:v>1.361564</c:v>
                </c:pt>
                <c:pt idx="485">
                  <c:v>1.3333060000000001</c:v>
                </c:pt>
                <c:pt idx="486">
                  <c:v>1.3067009999999999</c:v>
                </c:pt>
                <c:pt idx="487">
                  <c:v>1.288259</c:v>
                </c:pt>
                <c:pt idx="488">
                  <c:v>1.2782549999999999</c:v>
                </c:pt>
                <c:pt idx="489">
                  <c:v>1.271053</c:v>
                </c:pt>
                <c:pt idx="490">
                  <c:v>1.2600659999999999</c:v>
                </c:pt>
                <c:pt idx="491">
                  <c:v>1.2422260000000001</c:v>
                </c:pt>
                <c:pt idx="492">
                  <c:v>1.2201569999999999</c:v>
                </c:pt>
                <c:pt idx="493">
                  <c:v>1.19937</c:v>
                </c:pt>
                <c:pt idx="494">
                  <c:v>1.1843269999999999</c:v>
                </c:pt>
                <c:pt idx="495">
                  <c:v>1.1756089999999999</c:v>
                </c:pt>
                <c:pt idx="496">
                  <c:v>1.169746</c:v>
                </c:pt>
                <c:pt idx="497">
                  <c:v>1.1635519999999999</c:v>
                </c:pt>
                <c:pt idx="498">
                  <c:v>1.15682</c:v>
                </c:pt>
                <c:pt idx="499">
                  <c:v>1.1514450000000001</c:v>
                </c:pt>
                <c:pt idx="500">
                  <c:v>1.1489020000000001</c:v>
                </c:pt>
                <c:pt idx="501">
                  <c:v>1.1489210000000001</c:v>
                </c:pt>
                <c:pt idx="502">
                  <c:v>1.1498870000000001</c:v>
                </c:pt>
                <c:pt idx="503">
                  <c:v>1.148091</c:v>
                </c:pt>
                <c:pt idx="504">
                  <c:v>1.1402639999999999</c:v>
                </c:pt>
                <c:pt idx="505">
                  <c:v>1.129564</c:v>
                </c:pt>
                <c:pt idx="506">
                  <c:v>1.1243780000000001</c:v>
                </c:pt>
                <c:pt idx="507">
                  <c:v>1.1299509999999999</c:v>
                </c:pt>
                <c:pt idx="508">
                  <c:v>1.143743</c:v>
                </c:pt>
                <c:pt idx="509">
                  <c:v>1.157735</c:v>
                </c:pt>
                <c:pt idx="510">
                  <c:v>1.1649</c:v>
                </c:pt>
                <c:pt idx="511">
                  <c:v>1.1663460000000001</c:v>
                </c:pt>
                <c:pt idx="512">
                  <c:v>1.169772</c:v>
                </c:pt>
                <c:pt idx="513">
                  <c:v>1.177735</c:v>
                </c:pt>
                <c:pt idx="514">
                  <c:v>1.184018</c:v>
                </c:pt>
                <c:pt idx="515">
                  <c:v>1.184223</c:v>
                </c:pt>
                <c:pt idx="516">
                  <c:v>1.182725</c:v>
                </c:pt>
                <c:pt idx="517">
                  <c:v>1.1874290000000001</c:v>
                </c:pt>
                <c:pt idx="518">
                  <c:v>1.2006330000000001</c:v>
                </c:pt>
                <c:pt idx="519">
                  <c:v>1.216639</c:v>
                </c:pt>
                <c:pt idx="520">
                  <c:v>1.2285980000000001</c:v>
                </c:pt>
                <c:pt idx="521">
                  <c:v>1.234585</c:v>
                </c:pt>
                <c:pt idx="522">
                  <c:v>1.2369779999999999</c:v>
                </c:pt>
                <c:pt idx="523">
                  <c:v>1.240264</c:v>
                </c:pt>
                <c:pt idx="524">
                  <c:v>1.2473460000000001</c:v>
                </c:pt>
                <c:pt idx="525">
                  <c:v>1.255422</c:v>
                </c:pt>
                <c:pt idx="526">
                  <c:v>1.258926</c:v>
                </c:pt>
                <c:pt idx="527">
                  <c:v>1.256389</c:v>
                </c:pt>
                <c:pt idx="528">
                  <c:v>1.2532639999999999</c:v>
                </c:pt>
                <c:pt idx="529">
                  <c:v>1.2570479999999999</c:v>
                </c:pt>
                <c:pt idx="530">
                  <c:v>1.2695179999999999</c:v>
                </c:pt>
                <c:pt idx="531">
                  <c:v>1.286791</c:v>
                </c:pt>
                <c:pt idx="532">
                  <c:v>1.30331</c:v>
                </c:pt>
                <c:pt idx="533">
                  <c:v>1.314289</c:v>
                </c:pt>
                <c:pt idx="534">
                  <c:v>1.317744</c:v>
                </c:pt>
                <c:pt idx="535">
                  <c:v>1.3150379999999999</c:v>
                </c:pt>
                <c:pt idx="536">
                  <c:v>1.3114699999999999</c:v>
                </c:pt>
                <c:pt idx="537">
                  <c:v>1.3133300000000001</c:v>
                </c:pt>
                <c:pt idx="538">
                  <c:v>1.3231120000000001</c:v>
                </c:pt>
                <c:pt idx="539">
                  <c:v>1.3400190000000001</c:v>
                </c:pt>
                <c:pt idx="540">
                  <c:v>1.3607860000000001</c:v>
                </c:pt>
                <c:pt idx="541">
                  <c:v>1.378935</c:v>
                </c:pt>
                <c:pt idx="542">
                  <c:v>1.3887830000000001</c:v>
                </c:pt>
                <c:pt idx="543">
                  <c:v>1.391745</c:v>
                </c:pt>
                <c:pt idx="544">
                  <c:v>1.394366</c:v>
                </c:pt>
                <c:pt idx="545">
                  <c:v>1.4010229999999999</c:v>
                </c:pt>
                <c:pt idx="546">
                  <c:v>1.411727</c:v>
                </c:pt>
                <c:pt idx="547">
                  <c:v>1.4233690000000001</c:v>
                </c:pt>
                <c:pt idx="548">
                  <c:v>1.4326540000000001</c:v>
                </c:pt>
                <c:pt idx="549">
                  <c:v>1.4389540000000001</c:v>
                </c:pt>
                <c:pt idx="550">
                  <c:v>1.443759</c:v>
                </c:pt>
                <c:pt idx="551">
                  <c:v>1.449786</c:v>
                </c:pt>
                <c:pt idx="552">
                  <c:v>1.460251</c:v>
                </c:pt>
                <c:pt idx="553">
                  <c:v>1.4758009999999999</c:v>
                </c:pt>
                <c:pt idx="554">
                  <c:v>1.4919979999999999</c:v>
                </c:pt>
                <c:pt idx="555">
                  <c:v>1.5022219999999999</c:v>
                </c:pt>
                <c:pt idx="556">
                  <c:v>1.5038670000000001</c:v>
                </c:pt>
                <c:pt idx="557">
                  <c:v>1.4996780000000001</c:v>
                </c:pt>
                <c:pt idx="558">
                  <c:v>1.4947319999999999</c:v>
                </c:pt>
                <c:pt idx="559">
                  <c:v>1.494424</c:v>
                </c:pt>
                <c:pt idx="560">
                  <c:v>1.501053</c:v>
                </c:pt>
                <c:pt idx="561">
                  <c:v>1.510831</c:v>
                </c:pt>
                <c:pt idx="562">
                  <c:v>1.5168729999999999</c:v>
                </c:pt>
                <c:pt idx="563">
                  <c:v>1.5145519999999999</c:v>
                </c:pt>
                <c:pt idx="564">
                  <c:v>1.5032019999999999</c:v>
                </c:pt>
                <c:pt idx="565">
                  <c:v>1.485838</c:v>
                </c:pt>
                <c:pt idx="566">
                  <c:v>1.4686900000000001</c:v>
                </c:pt>
                <c:pt idx="567">
                  <c:v>1.4562349999999999</c:v>
                </c:pt>
                <c:pt idx="568">
                  <c:v>1.4471989999999999</c:v>
                </c:pt>
                <c:pt idx="569">
                  <c:v>1.4400770000000001</c:v>
                </c:pt>
                <c:pt idx="570">
                  <c:v>1.436402</c:v>
                </c:pt>
                <c:pt idx="571">
                  <c:v>1.4343619999999999</c:v>
                </c:pt>
                <c:pt idx="572">
                  <c:v>1.428266</c:v>
                </c:pt>
                <c:pt idx="573">
                  <c:v>1.4148369999999999</c:v>
                </c:pt>
                <c:pt idx="574">
                  <c:v>1.3942540000000001</c:v>
                </c:pt>
                <c:pt idx="575">
                  <c:v>1.369866</c:v>
                </c:pt>
                <c:pt idx="576">
                  <c:v>1.3479509999999999</c:v>
                </c:pt>
                <c:pt idx="577">
                  <c:v>1.3326389999999999</c:v>
                </c:pt>
                <c:pt idx="578">
                  <c:v>1.321942</c:v>
                </c:pt>
                <c:pt idx="579">
                  <c:v>1.3110299999999999</c:v>
                </c:pt>
                <c:pt idx="580">
                  <c:v>1.29749</c:v>
                </c:pt>
                <c:pt idx="581">
                  <c:v>1.281107</c:v>
                </c:pt>
                <c:pt idx="582">
                  <c:v>1.2625459999999999</c:v>
                </c:pt>
                <c:pt idx="583">
                  <c:v>1.24485</c:v>
                </c:pt>
                <c:pt idx="584">
                  <c:v>1.2312970000000001</c:v>
                </c:pt>
                <c:pt idx="585">
                  <c:v>1.22112</c:v>
                </c:pt>
                <c:pt idx="586">
                  <c:v>1.2102470000000001</c:v>
                </c:pt>
                <c:pt idx="587">
                  <c:v>1.1951510000000001</c:v>
                </c:pt>
                <c:pt idx="588">
                  <c:v>1.175422</c:v>
                </c:pt>
                <c:pt idx="589">
                  <c:v>1.1537409999999999</c:v>
                </c:pt>
                <c:pt idx="590">
                  <c:v>1.135303</c:v>
                </c:pt>
                <c:pt idx="591">
                  <c:v>1.125936</c:v>
                </c:pt>
                <c:pt idx="592">
                  <c:v>1.1268990000000001</c:v>
                </c:pt>
                <c:pt idx="593">
                  <c:v>1.1325959999999999</c:v>
                </c:pt>
                <c:pt idx="594">
                  <c:v>1.134317</c:v>
                </c:pt>
                <c:pt idx="595">
                  <c:v>1.1268039999999999</c:v>
                </c:pt>
                <c:pt idx="596">
                  <c:v>1.1136839999999999</c:v>
                </c:pt>
                <c:pt idx="597">
                  <c:v>1.10368</c:v>
                </c:pt>
                <c:pt idx="598">
                  <c:v>1.101037</c:v>
                </c:pt>
                <c:pt idx="599">
                  <c:v>1.1048180000000001</c:v>
                </c:pt>
                <c:pt idx="600">
                  <c:v>1.113469</c:v>
                </c:pt>
                <c:pt idx="601">
                  <c:v>1.1243639999999999</c:v>
                </c:pt>
                <c:pt idx="602">
                  <c:v>1.1336679999999999</c:v>
                </c:pt>
                <c:pt idx="603">
                  <c:v>1.139027</c:v>
                </c:pt>
                <c:pt idx="604">
                  <c:v>1.140212</c:v>
                </c:pt>
                <c:pt idx="605">
                  <c:v>1.139734</c:v>
                </c:pt>
                <c:pt idx="606">
                  <c:v>1.142304</c:v>
                </c:pt>
                <c:pt idx="607">
                  <c:v>1.150612</c:v>
                </c:pt>
                <c:pt idx="608">
                  <c:v>1.1638599999999999</c:v>
                </c:pt>
                <c:pt idx="609">
                  <c:v>1.179071</c:v>
                </c:pt>
                <c:pt idx="610">
                  <c:v>1.1919280000000001</c:v>
                </c:pt>
                <c:pt idx="611">
                  <c:v>1.200094</c:v>
                </c:pt>
                <c:pt idx="612">
                  <c:v>1.2056899999999999</c:v>
                </c:pt>
                <c:pt idx="613">
                  <c:v>1.212539</c:v>
                </c:pt>
                <c:pt idx="614">
                  <c:v>1.223438</c:v>
                </c:pt>
                <c:pt idx="615">
                  <c:v>1.2391019999999999</c:v>
                </c:pt>
                <c:pt idx="616">
                  <c:v>1.257347</c:v>
                </c:pt>
                <c:pt idx="617">
                  <c:v>1.274203</c:v>
                </c:pt>
                <c:pt idx="618">
                  <c:v>1.286548</c:v>
                </c:pt>
                <c:pt idx="619">
                  <c:v>1.2942450000000001</c:v>
                </c:pt>
                <c:pt idx="620">
                  <c:v>1.300068</c:v>
                </c:pt>
                <c:pt idx="621">
                  <c:v>1.3083119999999999</c:v>
                </c:pt>
                <c:pt idx="622">
                  <c:v>1.322203</c:v>
                </c:pt>
                <c:pt idx="623">
                  <c:v>1.341577</c:v>
                </c:pt>
                <c:pt idx="624">
                  <c:v>1.3623719999999999</c:v>
                </c:pt>
                <c:pt idx="625">
                  <c:v>1.3783259999999999</c:v>
                </c:pt>
                <c:pt idx="626">
                  <c:v>1.386061</c:v>
                </c:pt>
                <c:pt idx="627">
                  <c:v>1.3892800000000001</c:v>
                </c:pt>
                <c:pt idx="628">
                  <c:v>1.3950359999999999</c:v>
                </c:pt>
                <c:pt idx="629">
                  <c:v>1.40482</c:v>
                </c:pt>
                <c:pt idx="630">
                  <c:v>1.4135819999999999</c:v>
                </c:pt>
                <c:pt idx="631">
                  <c:v>1.417146</c:v>
                </c:pt>
                <c:pt idx="632">
                  <c:v>1.417243</c:v>
                </c:pt>
                <c:pt idx="633">
                  <c:v>1.4197420000000001</c:v>
                </c:pt>
                <c:pt idx="634">
                  <c:v>1.427586</c:v>
                </c:pt>
                <c:pt idx="635">
                  <c:v>1.437703</c:v>
                </c:pt>
                <c:pt idx="636">
                  <c:v>1.4470000000000001</c:v>
                </c:pt>
                <c:pt idx="637">
                  <c:v>1.4554069999999999</c:v>
                </c:pt>
                <c:pt idx="638">
                  <c:v>1.461114</c:v>
                </c:pt>
                <c:pt idx="639">
                  <c:v>1.4610099999999999</c:v>
                </c:pt>
                <c:pt idx="640">
                  <c:v>1.4565680000000001</c:v>
                </c:pt>
                <c:pt idx="641">
                  <c:v>1.4536519999999999</c:v>
                </c:pt>
                <c:pt idx="642">
                  <c:v>1.45607</c:v>
                </c:pt>
                <c:pt idx="643">
                  <c:v>1.4629669999999999</c:v>
                </c:pt>
                <c:pt idx="644">
                  <c:v>1.4719340000000001</c:v>
                </c:pt>
                <c:pt idx="645">
                  <c:v>1.4798070000000001</c:v>
                </c:pt>
                <c:pt idx="646">
                  <c:v>1.482618</c:v>
                </c:pt>
                <c:pt idx="647">
                  <c:v>1.478685</c:v>
                </c:pt>
                <c:pt idx="648">
                  <c:v>1.471584</c:v>
                </c:pt>
                <c:pt idx="649">
                  <c:v>1.46655</c:v>
                </c:pt>
                <c:pt idx="650">
                  <c:v>1.4634199999999999</c:v>
                </c:pt>
                <c:pt idx="651">
                  <c:v>1.458313</c:v>
                </c:pt>
                <c:pt idx="652">
                  <c:v>1.4501679999999999</c:v>
                </c:pt>
                <c:pt idx="653">
                  <c:v>1.4418249999999999</c:v>
                </c:pt>
                <c:pt idx="654">
                  <c:v>1.4372499999999999</c:v>
                </c:pt>
                <c:pt idx="655">
                  <c:v>1.438229</c:v>
                </c:pt>
                <c:pt idx="656">
                  <c:v>1.4409730000000001</c:v>
                </c:pt>
                <c:pt idx="657">
                  <c:v>1.438741</c:v>
                </c:pt>
                <c:pt idx="658">
                  <c:v>1.4288130000000001</c:v>
                </c:pt>
                <c:pt idx="659">
                  <c:v>1.413348</c:v>
                </c:pt>
                <c:pt idx="660">
                  <c:v>1.3979490000000001</c:v>
                </c:pt>
                <c:pt idx="661">
                  <c:v>1.3884099999999999</c:v>
                </c:pt>
                <c:pt idx="662">
                  <c:v>1.383853</c:v>
                </c:pt>
                <c:pt idx="663">
                  <c:v>1.3773340000000001</c:v>
                </c:pt>
                <c:pt idx="664">
                  <c:v>1.364859</c:v>
                </c:pt>
                <c:pt idx="665">
                  <c:v>1.3495680000000001</c:v>
                </c:pt>
                <c:pt idx="666">
                  <c:v>1.3363430000000001</c:v>
                </c:pt>
                <c:pt idx="667">
                  <c:v>1.3263819999999999</c:v>
                </c:pt>
                <c:pt idx="668">
                  <c:v>1.316735</c:v>
                </c:pt>
                <c:pt idx="669">
                  <c:v>1.3033330000000001</c:v>
                </c:pt>
                <c:pt idx="670">
                  <c:v>1.2852410000000001</c:v>
                </c:pt>
                <c:pt idx="671">
                  <c:v>1.266737</c:v>
                </c:pt>
                <c:pt idx="672">
                  <c:v>1.253142</c:v>
                </c:pt>
                <c:pt idx="673">
                  <c:v>1.2437590000000001</c:v>
                </c:pt>
                <c:pt idx="674">
                  <c:v>1.233786</c:v>
                </c:pt>
                <c:pt idx="675">
                  <c:v>1.2207809999999999</c:v>
                </c:pt>
                <c:pt idx="676">
                  <c:v>1.2064079999999999</c:v>
                </c:pt>
                <c:pt idx="677">
                  <c:v>1.1951240000000001</c:v>
                </c:pt>
                <c:pt idx="678">
                  <c:v>1.1895789999999999</c:v>
                </c:pt>
                <c:pt idx="679">
                  <c:v>1.1872</c:v>
                </c:pt>
                <c:pt idx="680">
                  <c:v>1.1837359999999999</c:v>
                </c:pt>
                <c:pt idx="681">
                  <c:v>1.1773720000000001</c:v>
                </c:pt>
                <c:pt idx="682">
                  <c:v>1.1681999999999999</c:v>
                </c:pt>
                <c:pt idx="683">
                  <c:v>1.1569609999999999</c:v>
                </c:pt>
                <c:pt idx="684">
                  <c:v>1.1448879999999999</c:v>
                </c:pt>
                <c:pt idx="685">
                  <c:v>1.134228</c:v>
                </c:pt>
                <c:pt idx="686">
                  <c:v>1.1279429999999999</c:v>
                </c:pt>
                <c:pt idx="687">
                  <c:v>1.1278079999999999</c:v>
                </c:pt>
                <c:pt idx="688">
                  <c:v>1.1329480000000001</c:v>
                </c:pt>
                <c:pt idx="689">
                  <c:v>1.1391720000000001</c:v>
                </c:pt>
                <c:pt idx="690">
                  <c:v>1.1409229999999999</c:v>
                </c:pt>
                <c:pt idx="691">
                  <c:v>1.1362699999999999</c:v>
                </c:pt>
                <c:pt idx="692">
                  <c:v>1.1293489999999999</c:v>
                </c:pt>
                <c:pt idx="693">
                  <c:v>1.1263380000000001</c:v>
                </c:pt>
                <c:pt idx="694">
                  <c:v>1.1308279999999999</c:v>
                </c:pt>
                <c:pt idx="695">
                  <c:v>1.143589</c:v>
                </c:pt>
                <c:pt idx="696">
                  <c:v>1.1610959999999999</c:v>
                </c:pt>
                <c:pt idx="697">
                  <c:v>1.1760200000000001</c:v>
                </c:pt>
                <c:pt idx="698">
                  <c:v>1.1840550000000001</c:v>
                </c:pt>
                <c:pt idx="699">
                  <c:v>1.186115</c:v>
                </c:pt>
                <c:pt idx="700">
                  <c:v>1.1859999999999999</c:v>
                </c:pt>
                <c:pt idx="701">
                  <c:v>1.1890780000000001</c:v>
                </c:pt>
                <c:pt idx="702">
                  <c:v>1.1990719999999999</c:v>
                </c:pt>
                <c:pt idx="703">
                  <c:v>1.2161820000000001</c:v>
                </c:pt>
                <c:pt idx="704">
                  <c:v>1.2369060000000001</c:v>
                </c:pt>
                <c:pt idx="705">
                  <c:v>1.2552019999999999</c:v>
                </c:pt>
                <c:pt idx="706">
                  <c:v>1.2685439999999999</c:v>
                </c:pt>
                <c:pt idx="707">
                  <c:v>1.2807189999999999</c:v>
                </c:pt>
                <c:pt idx="708">
                  <c:v>1.2957069999999999</c:v>
                </c:pt>
                <c:pt idx="709">
                  <c:v>1.312789</c:v>
                </c:pt>
                <c:pt idx="710">
                  <c:v>1.3284879999999999</c:v>
                </c:pt>
                <c:pt idx="711">
                  <c:v>1.34006</c:v>
                </c:pt>
                <c:pt idx="712">
                  <c:v>1.347091</c:v>
                </c:pt>
                <c:pt idx="713">
                  <c:v>1.352743</c:v>
                </c:pt>
                <c:pt idx="714">
                  <c:v>1.3631759999999999</c:v>
                </c:pt>
                <c:pt idx="715">
                  <c:v>1.3824369999999999</c:v>
                </c:pt>
                <c:pt idx="716">
                  <c:v>1.4066959999999999</c:v>
                </c:pt>
                <c:pt idx="717">
                  <c:v>1.426545</c:v>
                </c:pt>
                <c:pt idx="718">
                  <c:v>1.4365969999999999</c:v>
                </c:pt>
                <c:pt idx="719">
                  <c:v>1.440056</c:v>
                </c:pt>
                <c:pt idx="720">
                  <c:v>1.4439439999999999</c:v>
                </c:pt>
                <c:pt idx="721">
                  <c:v>1.452162</c:v>
                </c:pt>
                <c:pt idx="722">
                  <c:v>1.464048</c:v>
                </c:pt>
                <c:pt idx="723">
                  <c:v>1.4763200000000001</c:v>
                </c:pt>
                <c:pt idx="724">
                  <c:v>1.4840439999999999</c:v>
                </c:pt>
                <c:pt idx="725">
                  <c:v>1.4840340000000001</c:v>
                </c:pt>
                <c:pt idx="726">
                  <c:v>1.4795050000000001</c:v>
                </c:pt>
                <c:pt idx="727">
                  <c:v>1.4784379999999999</c:v>
                </c:pt>
                <c:pt idx="728">
                  <c:v>1.484656</c:v>
                </c:pt>
                <c:pt idx="729">
                  <c:v>1.4920709999999999</c:v>
                </c:pt>
                <c:pt idx="730">
                  <c:v>1.491832</c:v>
                </c:pt>
                <c:pt idx="731">
                  <c:v>1.4838560000000001</c:v>
                </c:pt>
                <c:pt idx="732">
                  <c:v>1.4751289999999999</c:v>
                </c:pt>
                <c:pt idx="733">
                  <c:v>1.470237</c:v>
                </c:pt>
                <c:pt idx="734">
                  <c:v>1.4690049999999999</c:v>
                </c:pt>
                <c:pt idx="735">
                  <c:v>1.4677199999999999</c:v>
                </c:pt>
                <c:pt idx="736">
                  <c:v>1.4618979999999999</c:v>
                </c:pt>
                <c:pt idx="737">
                  <c:v>1.4512929999999999</c:v>
                </c:pt>
                <c:pt idx="738">
                  <c:v>1.4403049999999999</c:v>
                </c:pt>
                <c:pt idx="739">
                  <c:v>1.432741</c:v>
                </c:pt>
                <c:pt idx="740">
                  <c:v>1.427556</c:v>
                </c:pt>
                <c:pt idx="741">
                  <c:v>1.419862</c:v>
                </c:pt>
                <c:pt idx="742">
                  <c:v>1.4071579999999999</c:v>
                </c:pt>
                <c:pt idx="743">
                  <c:v>1.3940170000000001</c:v>
                </c:pt>
                <c:pt idx="744">
                  <c:v>1.3852</c:v>
                </c:pt>
                <c:pt idx="745">
                  <c:v>1.3777820000000001</c:v>
                </c:pt>
                <c:pt idx="746">
                  <c:v>1.3669990000000001</c:v>
                </c:pt>
                <c:pt idx="747">
                  <c:v>1.353539</c:v>
                </c:pt>
                <c:pt idx="748">
                  <c:v>1.3414079999999999</c:v>
                </c:pt>
                <c:pt idx="749">
                  <c:v>1.332743</c:v>
                </c:pt>
                <c:pt idx="750">
                  <c:v>1.325699</c:v>
                </c:pt>
                <c:pt idx="751">
                  <c:v>1.316881</c:v>
                </c:pt>
                <c:pt idx="752">
                  <c:v>1.304114</c:v>
                </c:pt>
                <c:pt idx="753">
                  <c:v>1.2875110000000001</c:v>
                </c:pt>
                <c:pt idx="754">
                  <c:v>1.2717149999999999</c:v>
                </c:pt>
                <c:pt idx="755">
                  <c:v>1.262659</c:v>
                </c:pt>
                <c:pt idx="756">
                  <c:v>1.259398</c:v>
                </c:pt>
                <c:pt idx="757">
                  <c:v>1.2556020000000001</c:v>
                </c:pt>
                <c:pt idx="758">
                  <c:v>1.248084</c:v>
                </c:pt>
                <c:pt idx="759">
                  <c:v>1.2390950000000001</c:v>
                </c:pt>
                <c:pt idx="760">
                  <c:v>1.23231</c:v>
                </c:pt>
                <c:pt idx="761">
                  <c:v>1.2286870000000001</c:v>
                </c:pt>
                <c:pt idx="762">
                  <c:v>1.224726</c:v>
                </c:pt>
                <c:pt idx="763">
                  <c:v>1.215703</c:v>
                </c:pt>
                <c:pt idx="764">
                  <c:v>1.2016720000000001</c:v>
                </c:pt>
                <c:pt idx="765">
                  <c:v>1.188164</c:v>
                </c:pt>
                <c:pt idx="766">
                  <c:v>1.18045</c:v>
                </c:pt>
                <c:pt idx="767">
                  <c:v>1.178312</c:v>
                </c:pt>
                <c:pt idx="768">
                  <c:v>1.177403</c:v>
                </c:pt>
                <c:pt idx="769">
                  <c:v>1.1746479999999999</c:v>
                </c:pt>
                <c:pt idx="770">
                  <c:v>1.169824</c:v>
                </c:pt>
                <c:pt idx="771">
                  <c:v>1.1643410000000001</c:v>
                </c:pt>
                <c:pt idx="772">
                  <c:v>1.160892</c:v>
                </c:pt>
                <c:pt idx="773">
                  <c:v>1.1615740000000001</c:v>
                </c:pt>
                <c:pt idx="774">
                  <c:v>1.165673</c:v>
                </c:pt>
                <c:pt idx="775">
                  <c:v>1.1698569999999999</c:v>
                </c:pt>
                <c:pt idx="776">
                  <c:v>1.1707419999999999</c:v>
                </c:pt>
                <c:pt idx="777">
                  <c:v>1.1673530000000001</c:v>
                </c:pt>
                <c:pt idx="778">
                  <c:v>1.1622680000000001</c:v>
                </c:pt>
                <c:pt idx="779">
                  <c:v>1.1615139999999999</c:v>
                </c:pt>
                <c:pt idx="780">
                  <c:v>1.168666</c:v>
                </c:pt>
                <c:pt idx="781">
                  <c:v>1.179932</c:v>
                </c:pt>
                <c:pt idx="782">
                  <c:v>1.1891989999999999</c:v>
                </c:pt>
                <c:pt idx="783">
                  <c:v>1.1935199999999999</c:v>
                </c:pt>
                <c:pt idx="784">
                  <c:v>1.194696</c:v>
                </c:pt>
                <c:pt idx="785">
                  <c:v>1.1975100000000001</c:v>
                </c:pt>
                <c:pt idx="786">
                  <c:v>1.2045710000000001</c:v>
                </c:pt>
                <c:pt idx="787">
                  <c:v>1.214256</c:v>
                </c:pt>
                <c:pt idx="788">
                  <c:v>1.223543</c:v>
                </c:pt>
                <c:pt idx="789">
                  <c:v>1.232707</c:v>
                </c:pt>
                <c:pt idx="790">
                  <c:v>1.244936</c:v>
                </c:pt>
                <c:pt idx="791">
                  <c:v>1.2606310000000001</c:v>
                </c:pt>
                <c:pt idx="792">
                  <c:v>1.2762830000000001</c:v>
                </c:pt>
                <c:pt idx="793">
                  <c:v>1.2886280000000001</c:v>
                </c:pt>
                <c:pt idx="794">
                  <c:v>1.2973650000000001</c:v>
                </c:pt>
                <c:pt idx="795">
                  <c:v>1.305803</c:v>
                </c:pt>
                <c:pt idx="796">
                  <c:v>1.3186770000000001</c:v>
                </c:pt>
                <c:pt idx="797">
                  <c:v>1.3361320000000001</c:v>
                </c:pt>
                <c:pt idx="798">
                  <c:v>1.35256</c:v>
                </c:pt>
                <c:pt idx="799">
                  <c:v>1.3642540000000001</c:v>
                </c:pt>
                <c:pt idx="800">
                  <c:v>1.3740030000000001</c:v>
                </c:pt>
                <c:pt idx="801">
                  <c:v>1.385942</c:v>
                </c:pt>
                <c:pt idx="802">
                  <c:v>1.400307</c:v>
                </c:pt>
                <c:pt idx="803">
                  <c:v>1.4136930000000001</c:v>
                </c:pt>
                <c:pt idx="804">
                  <c:v>1.422274</c:v>
                </c:pt>
                <c:pt idx="805">
                  <c:v>1.4252849999999999</c:v>
                </c:pt>
                <c:pt idx="806">
                  <c:v>1.4267129999999999</c:v>
                </c:pt>
                <c:pt idx="807">
                  <c:v>1.4329320000000001</c:v>
                </c:pt>
                <c:pt idx="808">
                  <c:v>1.4456199999999999</c:v>
                </c:pt>
                <c:pt idx="809">
                  <c:v>1.4589190000000001</c:v>
                </c:pt>
                <c:pt idx="810">
                  <c:v>1.465692</c:v>
                </c:pt>
                <c:pt idx="811">
                  <c:v>1.4654720000000001</c:v>
                </c:pt>
                <c:pt idx="812">
                  <c:v>1.4643569999999999</c:v>
                </c:pt>
                <c:pt idx="813">
                  <c:v>1.4671689999999999</c:v>
                </c:pt>
                <c:pt idx="814">
                  <c:v>1.473924</c:v>
                </c:pt>
                <c:pt idx="815">
                  <c:v>1.481196</c:v>
                </c:pt>
                <c:pt idx="816">
                  <c:v>1.483274</c:v>
                </c:pt>
                <c:pt idx="817">
                  <c:v>1.4767809999999999</c:v>
                </c:pt>
                <c:pt idx="818">
                  <c:v>1.465457</c:v>
                </c:pt>
                <c:pt idx="819">
                  <c:v>1.456464</c:v>
                </c:pt>
                <c:pt idx="820">
                  <c:v>1.452585</c:v>
                </c:pt>
                <c:pt idx="821">
                  <c:v>1.45207</c:v>
                </c:pt>
                <c:pt idx="822">
                  <c:v>1.4521999999999999</c:v>
                </c:pt>
                <c:pt idx="823">
                  <c:v>1.4489650000000001</c:v>
                </c:pt>
                <c:pt idx="824">
                  <c:v>1.4392419999999999</c:v>
                </c:pt>
                <c:pt idx="825">
                  <c:v>1.4246399999999999</c:v>
                </c:pt>
                <c:pt idx="826">
                  <c:v>1.4103509999999999</c:v>
                </c:pt>
                <c:pt idx="827">
                  <c:v>1.400471</c:v>
                </c:pt>
                <c:pt idx="828">
                  <c:v>1.3934329999999999</c:v>
                </c:pt>
                <c:pt idx="829">
                  <c:v>1.3839300000000001</c:v>
                </c:pt>
                <c:pt idx="830">
                  <c:v>1.3704860000000001</c:v>
                </c:pt>
                <c:pt idx="831">
                  <c:v>1.3567450000000001</c:v>
                </c:pt>
                <c:pt idx="832">
                  <c:v>1.3459589999999999</c:v>
                </c:pt>
                <c:pt idx="833">
                  <c:v>1.3376129999999999</c:v>
                </c:pt>
                <c:pt idx="834">
                  <c:v>1.328025</c:v>
                </c:pt>
                <c:pt idx="835">
                  <c:v>1.3139860000000001</c:v>
                </c:pt>
                <c:pt idx="836">
                  <c:v>1.295858</c:v>
                </c:pt>
                <c:pt idx="837">
                  <c:v>1.2774099999999999</c:v>
                </c:pt>
                <c:pt idx="838">
                  <c:v>1.2635339999999999</c:v>
                </c:pt>
                <c:pt idx="839">
                  <c:v>1.255555</c:v>
                </c:pt>
                <c:pt idx="840">
                  <c:v>1.2501420000000001</c:v>
                </c:pt>
                <c:pt idx="841">
                  <c:v>1.2438819999999999</c:v>
                </c:pt>
                <c:pt idx="842">
                  <c:v>1.236283</c:v>
                </c:pt>
                <c:pt idx="843">
                  <c:v>1.229943</c:v>
                </c:pt>
                <c:pt idx="844">
                  <c:v>1.226154</c:v>
                </c:pt>
                <c:pt idx="845">
                  <c:v>1.221284</c:v>
                </c:pt>
                <c:pt idx="846">
                  <c:v>1.2116009999999999</c:v>
                </c:pt>
                <c:pt idx="847">
                  <c:v>1.19879</c:v>
                </c:pt>
                <c:pt idx="848">
                  <c:v>1.189146</c:v>
                </c:pt>
                <c:pt idx="849">
                  <c:v>1.186507</c:v>
                </c:pt>
                <c:pt idx="850">
                  <c:v>1.1871370000000001</c:v>
                </c:pt>
                <c:pt idx="851">
                  <c:v>1.1851560000000001</c:v>
                </c:pt>
                <c:pt idx="852">
                  <c:v>1.17998</c:v>
                </c:pt>
                <c:pt idx="853">
                  <c:v>1.1764429999999999</c:v>
                </c:pt>
                <c:pt idx="854">
                  <c:v>1.178639</c:v>
                </c:pt>
                <c:pt idx="855">
                  <c:v>1.1837770000000001</c:v>
                </c:pt>
                <c:pt idx="856">
                  <c:v>1.185916</c:v>
                </c:pt>
                <c:pt idx="857">
                  <c:v>1.184739</c:v>
                </c:pt>
                <c:pt idx="858">
                  <c:v>1.1855530000000001</c:v>
                </c:pt>
                <c:pt idx="859">
                  <c:v>1.192259</c:v>
                </c:pt>
                <c:pt idx="860">
                  <c:v>1.2027650000000001</c:v>
                </c:pt>
                <c:pt idx="861">
                  <c:v>1.2109620000000001</c:v>
                </c:pt>
                <c:pt idx="862">
                  <c:v>1.2135020000000001</c:v>
                </c:pt>
                <c:pt idx="863">
                  <c:v>1.2136720000000001</c:v>
                </c:pt>
                <c:pt idx="864">
                  <c:v>1.2168209999999999</c:v>
                </c:pt>
                <c:pt idx="865">
                  <c:v>1.224702</c:v>
                </c:pt>
                <c:pt idx="866">
                  <c:v>1.234772</c:v>
                </c:pt>
                <c:pt idx="867">
                  <c:v>1.2419830000000001</c:v>
                </c:pt>
                <c:pt idx="868">
                  <c:v>1.2434270000000001</c:v>
                </c:pt>
                <c:pt idx="869">
                  <c:v>1.242516</c:v>
                </c:pt>
                <c:pt idx="870">
                  <c:v>1.2455020000000001</c:v>
                </c:pt>
                <c:pt idx="871">
                  <c:v>1.2549079999999999</c:v>
                </c:pt>
                <c:pt idx="872">
                  <c:v>1.2685949999999999</c:v>
                </c:pt>
                <c:pt idx="873">
                  <c:v>1.282232</c:v>
                </c:pt>
                <c:pt idx="874">
                  <c:v>1.292138</c:v>
                </c:pt>
                <c:pt idx="875">
                  <c:v>1.297423</c:v>
                </c:pt>
                <c:pt idx="876">
                  <c:v>1.300244</c:v>
                </c:pt>
                <c:pt idx="877">
                  <c:v>1.304843</c:v>
                </c:pt>
                <c:pt idx="878">
                  <c:v>1.3146659999999999</c:v>
                </c:pt>
                <c:pt idx="879">
                  <c:v>1.3288930000000001</c:v>
                </c:pt>
                <c:pt idx="880">
                  <c:v>1.3428180000000001</c:v>
                </c:pt>
                <c:pt idx="881">
                  <c:v>1.351901</c:v>
                </c:pt>
                <c:pt idx="882">
                  <c:v>1.355178</c:v>
                </c:pt>
                <c:pt idx="883">
                  <c:v>1.356387</c:v>
                </c:pt>
                <c:pt idx="884">
                  <c:v>1.361046</c:v>
                </c:pt>
                <c:pt idx="885">
                  <c:v>1.3711070000000001</c:v>
                </c:pt>
                <c:pt idx="886">
                  <c:v>1.382728</c:v>
                </c:pt>
                <c:pt idx="887">
                  <c:v>1.3900749999999999</c:v>
                </c:pt>
                <c:pt idx="888">
                  <c:v>1.391578</c:v>
                </c:pt>
                <c:pt idx="889">
                  <c:v>1.3914260000000001</c:v>
                </c:pt>
                <c:pt idx="890">
                  <c:v>1.3950180000000001</c:v>
                </c:pt>
                <c:pt idx="891">
                  <c:v>1.4035169999999999</c:v>
                </c:pt>
                <c:pt idx="892">
                  <c:v>1.411953</c:v>
                </c:pt>
                <c:pt idx="893">
                  <c:v>1.414174</c:v>
                </c:pt>
                <c:pt idx="894">
                  <c:v>1.4112020000000001</c:v>
                </c:pt>
                <c:pt idx="895">
                  <c:v>1.410452</c:v>
                </c:pt>
                <c:pt idx="896">
                  <c:v>1.415467</c:v>
                </c:pt>
                <c:pt idx="897">
                  <c:v>1.4208050000000001</c:v>
                </c:pt>
                <c:pt idx="898">
                  <c:v>1.419403</c:v>
                </c:pt>
                <c:pt idx="899">
                  <c:v>1.4123300000000001</c:v>
                </c:pt>
                <c:pt idx="900">
                  <c:v>1.407554</c:v>
                </c:pt>
                <c:pt idx="901">
                  <c:v>1.4100600000000001</c:v>
                </c:pt>
                <c:pt idx="902">
                  <c:v>1.416712</c:v>
                </c:pt>
                <c:pt idx="903">
                  <c:v>1.420661</c:v>
                </c:pt>
                <c:pt idx="904">
                  <c:v>1.417532</c:v>
                </c:pt>
                <c:pt idx="905">
                  <c:v>1.409092</c:v>
                </c:pt>
                <c:pt idx="906">
                  <c:v>1.402064</c:v>
                </c:pt>
                <c:pt idx="907">
                  <c:v>1.400684</c:v>
                </c:pt>
                <c:pt idx="908">
                  <c:v>1.402636</c:v>
                </c:pt>
                <c:pt idx="909">
                  <c:v>1.4026829999999999</c:v>
                </c:pt>
                <c:pt idx="910">
                  <c:v>1.396936</c:v>
                </c:pt>
                <c:pt idx="911">
                  <c:v>1.384781</c:v>
                </c:pt>
                <c:pt idx="912">
                  <c:v>1.370228</c:v>
                </c:pt>
                <c:pt idx="913">
                  <c:v>1.3601700000000001</c:v>
                </c:pt>
                <c:pt idx="914">
                  <c:v>1.3575140000000001</c:v>
                </c:pt>
                <c:pt idx="915">
                  <c:v>1.358179</c:v>
                </c:pt>
                <c:pt idx="916">
                  <c:v>1.3559060000000001</c:v>
                </c:pt>
                <c:pt idx="917">
                  <c:v>1.347974</c:v>
                </c:pt>
                <c:pt idx="918">
                  <c:v>1.3371059999999999</c:v>
                </c:pt>
                <c:pt idx="919">
                  <c:v>1.3281609999999999</c:v>
                </c:pt>
                <c:pt idx="920">
                  <c:v>1.3227100000000001</c:v>
                </c:pt>
                <c:pt idx="921">
                  <c:v>1.3176319999999999</c:v>
                </c:pt>
                <c:pt idx="922">
                  <c:v>1.3096030000000001</c:v>
                </c:pt>
                <c:pt idx="923">
                  <c:v>1.298745</c:v>
                </c:pt>
                <c:pt idx="924">
                  <c:v>1.2883659999999999</c:v>
                </c:pt>
                <c:pt idx="925">
                  <c:v>1.282341</c:v>
                </c:pt>
                <c:pt idx="926">
                  <c:v>1.2804089999999999</c:v>
                </c:pt>
                <c:pt idx="927">
                  <c:v>1.2778879999999999</c:v>
                </c:pt>
                <c:pt idx="928">
                  <c:v>1.2708569999999999</c:v>
                </c:pt>
                <c:pt idx="929">
                  <c:v>1.258864</c:v>
                </c:pt>
                <c:pt idx="930">
                  <c:v>1.2450000000000001</c:v>
                </c:pt>
                <c:pt idx="931">
                  <c:v>1.2349429999999999</c:v>
                </c:pt>
                <c:pt idx="932">
                  <c:v>1.232478</c:v>
                </c:pt>
                <c:pt idx="933">
                  <c:v>1.2352380000000001</c:v>
                </c:pt>
                <c:pt idx="934">
                  <c:v>1.2371810000000001</c:v>
                </c:pt>
                <c:pt idx="935">
                  <c:v>1.2349079999999999</c:v>
                </c:pt>
                <c:pt idx="936">
                  <c:v>1.2282960000000001</c:v>
                </c:pt>
                <c:pt idx="937">
                  <c:v>1.2191780000000001</c:v>
                </c:pt>
                <c:pt idx="938">
                  <c:v>1.211856</c:v>
                </c:pt>
                <c:pt idx="939">
                  <c:v>1.20984</c:v>
                </c:pt>
                <c:pt idx="940">
                  <c:v>1.213497</c:v>
                </c:pt>
                <c:pt idx="941">
                  <c:v>1.220135</c:v>
                </c:pt>
                <c:pt idx="942">
                  <c:v>1.224567</c:v>
                </c:pt>
                <c:pt idx="943">
                  <c:v>1.223948</c:v>
                </c:pt>
                <c:pt idx="944">
                  <c:v>1.2200500000000001</c:v>
                </c:pt>
                <c:pt idx="945">
                  <c:v>1.2158880000000001</c:v>
                </c:pt>
                <c:pt idx="946">
                  <c:v>1.215209</c:v>
                </c:pt>
                <c:pt idx="947">
                  <c:v>1.221533</c:v>
                </c:pt>
                <c:pt idx="948">
                  <c:v>1.2327429999999999</c:v>
                </c:pt>
                <c:pt idx="949">
                  <c:v>1.2412650000000001</c:v>
                </c:pt>
                <c:pt idx="950">
                  <c:v>1.243136</c:v>
                </c:pt>
                <c:pt idx="951">
                  <c:v>1.2426680000000001</c:v>
                </c:pt>
                <c:pt idx="952">
                  <c:v>1.2457830000000001</c:v>
                </c:pt>
                <c:pt idx="953">
                  <c:v>1.253045</c:v>
                </c:pt>
                <c:pt idx="954">
                  <c:v>1.260527</c:v>
                </c:pt>
                <c:pt idx="955">
                  <c:v>1.264961</c:v>
                </c:pt>
                <c:pt idx="956">
                  <c:v>1.2666139999999999</c:v>
                </c:pt>
                <c:pt idx="957">
                  <c:v>1.268251</c:v>
                </c:pt>
                <c:pt idx="958">
                  <c:v>1.2727090000000001</c:v>
                </c:pt>
                <c:pt idx="959">
                  <c:v>1.281485</c:v>
                </c:pt>
                <c:pt idx="960">
                  <c:v>1.2929010000000001</c:v>
                </c:pt>
                <c:pt idx="961">
                  <c:v>1.301058</c:v>
                </c:pt>
                <c:pt idx="962">
                  <c:v>1.3020400000000001</c:v>
                </c:pt>
                <c:pt idx="963">
                  <c:v>1.2992520000000001</c:v>
                </c:pt>
                <c:pt idx="964">
                  <c:v>1.2991509999999999</c:v>
                </c:pt>
                <c:pt idx="965">
                  <c:v>1.3055969999999999</c:v>
                </c:pt>
                <c:pt idx="966">
                  <c:v>1.3176479999999999</c:v>
                </c:pt>
                <c:pt idx="967">
                  <c:v>1.330157</c:v>
                </c:pt>
                <c:pt idx="968">
                  <c:v>1.338462</c:v>
                </c:pt>
                <c:pt idx="969">
                  <c:v>1.342004</c:v>
                </c:pt>
                <c:pt idx="970">
                  <c:v>1.344444</c:v>
                </c:pt>
                <c:pt idx="971">
                  <c:v>1.3503529999999999</c:v>
                </c:pt>
                <c:pt idx="972">
                  <c:v>1.3588359999999999</c:v>
                </c:pt>
                <c:pt idx="973">
                  <c:v>1.364943</c:v>
                </c:pt>
                <c:pt idx="974">
                  <c:v>1.3666780000000001</c:v>
                </c:pt>
                <c:pt idx="975">
                  <c:v>1.3672120000000001</c:v>
                </c:pt>
                <c:pt idx="976">
                  <c:v>1.371653</c:v>
                </c:pt>
                <c:pt idx="977">
                  <c:v>1.3804970000000001</c:v>
                </c:pt>
                <c:pt idx="978">
                  <c:v>1.388911</c:v>
                </c:pt>
                <c:pt idx="979">
                  <c:v>1.392477</c:v>
                </c:pt>
                <c:pt idx="980">
                  <c:v>1.3906019999999999</c:v>
                </c:pt>
                <c:pt idx="981">
                  <c:v>1.387689</c:v>
                </c:pt>
                <c:pt idx="982">
                  <c:v>1.3886609999999999</c:v>
                </c:pt>
                <c:pt idx="983">
                  <c:v>1.392304</c:v>
                </c:pt>
                <c:pt idx="984">
                  <c:v>1.3937360000000001</c:v>
                </c:pt>
                <c:pt idx="985">
                  <c:v>1.3909879999999999</c:v>
                </c:pt>
                <c:pt idx="986">
                  <c:v>1.388072</c:v>
                </c:pt>
                <c:pt idx="987">
                  <c:v>1.39052</c:v>
                </c:pt>
                <c:pt idx="988">
                  <c:v>1.3967540000000001</c:v>
                </c:pt>
                <c:pt idx="989">
                  <c:v>1.398954</c:v>
                </c:pt>
                <c:pt idx="990">
                  <c:v>1.3933500000000001</c:v>
                </c:pt>
                <c:pt idx="991">
                  <c:v>1.385294</c:v>
                </c:pt>
                <c:pt idx="992">
                  <c:v>1.381235</c:v>
                </c:pt>
                <c:pt idx="993">
                  <c:v>1.379688</c:v>
                </c:pt>
                <c:pt idx="994">
                  <c:v>1.3749130000000001</c:v>
                </c:pt>
                <c:pt idx="995">
                  <c:v>1.3663160000000001</c:v>
                </c:pt>
                <c:pt idx="996">
                  <c:v>1.3597760000000001</c:v>
                </c:pt>
                <c:pt idx="997">
                  <c:v>1.360384</c:v>
                </c:pt>
                <c:pt idx="998">
                  <c:v>1.366522</c:v>
                </c:pt>
                <c:pt idx="999">
                  <c:v>1.3708039999999999</c:v>
                </c:pt>
                <c:pt idx="1000">
                  <c:v>1.3669899999999999</c:v>
                </c:pt>
                <c:pt idx="1001">
                  <c:v>1.3565640000000001</c:v>
                </c:pt>
                <c:pt idx="1002">
                  <c:v>1.3472770000000001</c:v>
                </c:pt>
                <c:pt idx="1003">
                  <c:v>1.3442799999999999</c:v>
                </c:pt>
                <c:pt idx="1004">
                  <c:v>1.3448249999999999</c:v>
                </c:pt>
                <c:pt idx="1005">
                  <c:v>1.343296</c:v>
                </c:pt>
                <c:pt idx="1006">
                  <c:v>1.33779</c:v>
                </c:pt>
                <c:pt idx="1007">
                  <c:v>1.3317840000000001</c:v>
                </c:pt>
                <c:pt idx="1008">
                  <c:v>1.330333</c:v>
                </c:pt>
                <c:pt idx="1009">
                  <c:v>1.3328</c:v>
                </c:pt>
                <c:pt idx="1010">
                  <c:v>1.332444</c:v>
                </c:pt>
                <c:pt idx="1011">
                  <c:v>1.324398</c:v>
                </c:pt>
                <c:pt idx="1012">
                  <c:v>1.310937</c:v>
                </c:pt>
                <c:pt idx="1013">
                  <c:v>1.29942</c:v>
                </c:pt>
                <c:pt idx="1014">
                  <c:v>1.295676</c:v>
                </c:pt>
                <c:pt idx="1015">
                  <c:v>1.297814</c:v>
                </c:pt>
                <c:pt idx="1016">
                  <c:v>1.2978350000000001</c:v>
                </c:pt>
                <c:pt idx="1017">
                  <c:v>1.290484</c:v>
                </c:pt>
                <c:pt idx="1018">
                  <c:v>1.2784949999999999</c:v>
                </c:pt>
                <c:pt idx="1019">
                  <c:v>1.2686850000000001</c:v>
                </c:pt>
                <c:pt idx="1020">
                  <c:v>1.2650110000000001</c:v>
                </c:pt>
                <c:pt idx="1021">
                  <c:v>1.2654669999999999</c:v>
                </c:pt>
                <c:pt idx="1022">
                  <c:v>1.2647790000000001</c:v>
                </c:pt>
                <c:pt idx="1023">
                  <c:v>1.2596799999999999</c:v>
                </c:pt>
                <c:pt idx="1024">
                  <c:v>1.250378</c:v>
                </c:pt>
                <c:pt idx="1025">
                  <c:v>1.2400070000000001</c:v>
                </c:pt>
                <c:pt idx="1026">
                  <c:v>1.23278</c:v>
                </c:pt>
                <c:pt idx="1027">
                  <c:v>1.2304470000000001</c:v>
                </c:pt>
                <c:pt idx="1028">
                  <c:v>1.2326280000000001</c:v>
                </c:pt>
                <c:pt idx="1029">
                  <c:v>1.2367809999999999</c:v>
                </c:pt>
                <c:pt idx="1030">
                  <c:v>1.238162</c:v>
                </c:pt>
                <c:pt idx="1031">
                  <c:v>1.23488</c:v>
                </c:pt>
                <c:pt idx="1032">
                  <c:v>1.2311049999999999</c:v>
                </c:pt>
                <c:pt idx="1033">
                  <c:v>1.232531</c:v>
                </c:pt>
                <c:pt idx="1034">
                  <c:v>1.2388760000000001</c:v>
                </c:pt>
                <c:pt idx="1035">
                  <c:v>1.2444120000000001</c:v>
                </c:pt>
                <c:pt idx="1036">
                  <c:v>1.2450619999999999</c:v>
                </c:pt>
                <c:pt idx="1037">
                  <c:v>1.2408159999999999</c:v>
                </c:pt>
                <c:pt idx="1038">
                  <c:v>1.2352799999999999</c:v>
                </c:pt>
                <c:pt idx="1039">
                  <c:v>1.235069</c:v>
                </c:pt>
                <c:pt idx="1040">
                  <c:v>1.243951</c:v>
                </c:pt>
                <c:pt idx="1041">
                  <c:v>1.256942</c:v>
                </c:pt>
                <c:pt idx="1042">
                  <c:v>1.265531</c:v>
                </c:pt>
                <c:pt idx="1043">
                  <c:v>1.2684660000000001</c:v>
                </c:pt>
                <c:pt idx="1044">
                  <c:v>1.2712380000000001</c:v>
                </c:pt>
                <c:pt idx="1045">
                  <c:v>1.2776559999999999</c:v>
                </c:pt>
                <c:pt idx="1046">
                  <c:v>1.286489</c:v>
                </c:pt>
                <c:pt idx="1047">
                  <c:v>1.2939350000000001</c:v>
                </c:pt>
                <c:pt idx="1048">
                  <c:v>1.297741</c:v>
                </c:pt>
                <c:pt idx="1049">
                  <c:v>1.2985310000000001</c:v>
                </c:pt>
                <c:pt idx="1050">
                  <c:v>1.3003899999999999</c:v>
                </c:pt>
                <c:pt idx="1051">
                  <c:v>1.307652</c:v>
                </c:pt>
                <c:pt idx="1052">
                  <c:v>1.3178270000000001</c:v>
                </c:pt>
                <c:pt idx="1053">
                  <c:v>1.323912</c:v>
                </c:pt>
                <c:pt idx="1054">
                  <c:v>1.3235539999999999</c:v>
                </c:pt>
                <c:pt idx="1055">
                  <c:v>1.321148</c:v>
                </c:pt>
                <c:pt idx="1056">
                  <c:v>1.322692</c:v>
                </c:pt>
                <c:pt idx="1057">
                  <c:v>1.33016</c:v>
                </c:pt>
                <c:pt idx="1058">
                  <c:v>1.3392280000000001</c:v>
                </c:pt>
                <c:pt idx="1059">
                  <c:v>1.3443970000000001</c:v>
                </c:pt>
                <c:pt idx="1060">
                  <c:v>1.3451090000000001</c:v>
                </c:pt>
                <c:pt idx="1061">
                  <c:v>1.3444400000000001</c:v>
                </c:pt>
                <c:pt idx="1062">
                  <c:v>1.3461529999999999</c:v>
                </c:pt>
                <c:pt idx="1063">
                  <c:v>1.351699</c:v>
                </c:pt>
                <c:pt idx="1064">
                  <c:v>1.358223</c:v>
                </c:pt>
                <c:pt idx="1065">
                  <c:v>1.3620810000000001</c:v>
                </c:pt>
                <c:pt idx="1066">
                  <c:v>1.362533</c:v>
                </c:pt>
                <c:pt idx="1067">
                  <c:v>1.3617630000000001</c:v>
                </c:pt>
                <c:pt idx="1068">
                  <c:v>1.362768</c:v>
                </c:pt>
                <c:pt idx="1069">
                  <c:v>1.367189</c:v>
                </c:pt>
                <c:pt idx="1070">
                  <c:v>1.37395</c:v>
                </c:pt>
                <c:pt idx="1071">
                  <c:v>1.3784080000000001</c:v>
                </c:pt>
                <c:pt idx="1072">
                  <c:v>1.37605</c:v>
                </c:pt>
                <c:pt idx="1073">
                  <c:v>1.3688439999999999</c:v>
                </c:pt>
                <c:pt idx="1074">
                  <c:v>1.364392</c:v>
                </c:pt>
                <c:pt idx="1075">
                  <c:v>1.367858</c:v>
                </c:pt>
                <c:pt idx="1076">
                  <c:v>1.376358</c:v>
                </c:pt>
                <c:pt idx="1077">
                  <c:v>1.3817109999999999</c:v>
                </c:pt>
                <c:pt idx="1078">
                  <c:v>1.37927</c:v>
                </c:pt>
                <c:pt idx="1079">
                  <c:v>1.3719129999999999</c:v>
                </c:pt>
                <c:pt idx="1080">
                  <c:v>1.365645</c:v>
                </c:pt>
                <c:pt idx="1081">
                  <c:v>1.364012</c:v>
                </c:pt>
                <c:pt idx="1082">
                  <c:v>1.3638300000000001</c:v>
                </c:pt>
                <c:pt idx="1083">
                  <c:v>1.3597360000000001</c:v>
                </c:pt>
                <c:pt idx="1084">
                  <c:v>1.353785</c:v>
                </c:pt>
                <c:pt idx="1085">
                  <c:v>1.351396</c:v>
                </c:pt>
                <c:pt idx="1086">
                  <c:v>1.3525480000000001</c:v>
                </c:pt>
                <c:pt idx="1087">
                  <c:v>1.353845</c:v>
                </c:pt>
                <c:pt idx="1088">
                  <c:v>1.3526670000000001</c:v>
                </c:pt>
                <c:pt idx="1089">
                  <c:v>1.3484910000000001</c:v>
                </c:pt>
                <c:pt idx="1090">
                  <c:v>1.34457</c:v>
                </c:pt>
                <c:pt idx="1091">
                  <c:v>1.344589</c:v>
                </c:pt>
                <c:pt idx="1092">
                  <c:v>1.3471280000000001</c:v>
                </c:pt>
                <c:pt idx="1093">
                  <c:v>1.3476840000000001</c:v>
                </c:pt>
                <c:pt idx="1094">
                  <c:v>1.3435440000000001</c:v>
                </c:pt>
                <c:pt idx="1095">
                  <c:v>1.3354809999999999</c:v>
                </c:pt>
                <c:pt idx="1096">
                  <c:v>1.326767</c:v>
                </c:pt>
                <c:pt idx="1097">
                  <c:v>1.320613</c:v>
                </c:pt>
                <c:pt idx="1098">
                  <c:v>1.3193090000000001</c:v>
                </c:pt>
                <c:pt idx="1099">
                  <c:v>1.32287</c:v>
                </c:pt>
              </c:numCache>
            </c:numRef>
          </c:val>
          <c:smooth val="0"/>
          <c:extLst>
            <c:ext xmlns:c16="http://schemas.microsoft.com/office/drawing/2014/chart" uri="{C3380CC4-5D6E-409C-BE32-E72D297353CC}">
              <c16:uniqueId val="{00000000-A1FF-437E-8283-C967702C0686}"/>
            </c:ext>
          </c:extLst>
        </c:ser>
        <c:dLbls>
          <c:showLegendKey val="0"/>
          <c:showVal val="0"/>
          <c:showCatName val="0"/>
          <c:showSerName val="0"/>
          <c:showPercent val="0"/>
          <c:showBubbleSize val="0"/>
        </c:dLbls>
        <c:smooth val="0"/>
        <c:axId val="1602752496"/>
        <c:axId val="1608729536"/>
      </c:lineChart>
      <c:catAx>
        <c:axId val="16027524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Tiempo</a:t>
                </a:r>
                <a:r>
                  <a:rPr lang="es-EC" baseline="0" dirty="0"/>
                  <a:t> (ms)</a:t>
                </a:r>
                <a:endParaRPr lang="es-EC"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08729536"/>
        <c:crosses val="autoZero"/>
        <c:auto val="1"/>
        <c:lblAlgn val="ctr"/>
        <c:lblOffset val="100"/>
        <c:noMultiLvlLbl val="0"/>
      </c:catAx>
      <c:valAx>
        <c:axId val="1608729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Aceleración</a:t>
                </a:r>
                <a:r>
                  <a:rPr lang="es-EC" baseline="0" dirty="0"/>
                  <a:t> (m/s2)</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02752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MOE</a:t>
            </a:r>
            <a:r>
              <a:rPr lang="es-EC" baseline="0" dirty="0"/>
              <a:t> estático vs MOE dinámico</a:t>
            </a:r>
            <a:endParaRPr lang="es-EC"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3630271216097989"/>
                  <c:y val="1.4162292213473315E-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Hoja2!$C$4:$C$7</c:f>
              <c:numCache>
                <c:formatCode>0.000</c:formatCode>
                <c:ptCount val="4"/>
                <c:pt idx="0">
                  <c:v>14.754407963154415</c:v>
                </c:pt>
                <c:pt idx="1">
                  <c:v>14.825385617503954</c:v>
                </c:pt>
                <c:pt idx="2">
                  <c:v>14.893924161107613</c:v>
                </c:pt>
                <c:pt idx="3">
                  <c:v>13.738961579165599</c:v>
                </c:pt>
              </c:numCache>
            </c:numRef>
          </c:xVal>
          <c:yVal>
            <c:numRef>
              <c:f>Hoja2!$E$4:$E$7</c:f>
              <c:numCache>
                <c:formatCode>0.000</c:formatCode>
                <c:ptCount val="4"/>
                <c:pt idx="0">
                  <c:v>15.1748231445253</c:v>
                </c:pt>
                <c:pt idx="1">
                  <c:v>15.275519973701099</c:v>
                </c:pt>
                <c:pt idx="2">
                  <c:v>15.124303028805056</c:v>
                </c:pt>
                <c:pt idx="3">
                  <c:v>14.282927423497201</c:v>
                </c:pt>
              </c:numCache>
            </c:numRef>
          </c:yVal>
          <c:smooth val="0"/>
          <c:extLst>
            <c:ext xmlns:c16="http://schemas.microsoft.com/office/drawing/2014/chart" uri="{C3380CC4-5D6E-409C-BE32-E72D297353CC}">
              <c16:uniqueId val="{00000001-61F4-4723-9656-96B89EA3C27B}"/>
            </c:ext>
          </c:extLst>
        </c:ser>
        <c:dLbls>
          <c:showLegendKey val="0"/>
          <c:showVal val="0"/>
          <c:showCatName val="0"/>
          <c:showSerName val="0"/>
          <c:showPercent val="0"/>
          <c:showBubbleSize val="0"/>
        </c:dLbls>
        <c:axId val="756835424"/>
        <c:axId val="678782144"/>
      </c:scatterChart>
      <c:valAx>
        <c:axId val="7568354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es-EC" sz="1000" b="0" i="0" u="none" strike="noStrike" kern="1200" baseline="0">
                    <a:solidFill>
                      <a:sysClr val="windowText" lastClr="000000">
                        <a:lumMod val="65000"/>
                        <a:lumOff val="35000"/>
                      </a:sysClr>
                    </a:solidFill>
                    <a:latin typeface="+mn-lt"/>
                    <a:ea typeface="+mn-ea"/>
                    <a:cs typeface="+mn-cs"/>
                  </a:defRPr>
                </a:pPr>
                <a:r>
                  <a:rPr lang="es-EC" sz="1000" b="0" i="0" u="none" strike="noStrike" kern="1200" baseline="0" dirty="0">
                    <a:solidFill>
                      <a:sysClr val="windowText" lastClr="000000">
                        <a:lumMod val="65000"/>
                        <a:lumOff val="35000"/>
                      </a:sysClr>
                    </a:solidFill>
                    <a:latin typeface="+mn-lt"/>
                    <a:ea typeface="+mn-ea"/>
                    <a:cs typeface="+mn-cs"/>
                  </a:rPr>
                  <a:t>Módulo de elasticidad dinámico [GPa]</a:t>
                </a:r>
              </a:p>
            </c:rich>
          </c:tx>
          <c:overlay val="0"/>
          <c:spPr>
            <a:noFill/>
            <a:ln>
              <a:noFill/>
            </a:ln>
            <a:effectLst/>
          </c:spPr>
          <c:txPr>
            <a:bodyPr rot="0" spcFirstLastPara="1" vertOverflow="ellipsis" vert="horz" wrap="square" anchor="ctr" anchorCtr="1"/>
            <a:lstStyle/>
            <a:p>
              <a:pPr>
                <a:defRPr lang="es-EC" sz="1000" b="0" i="0" u="none" strike="noStrike" kern="1200" baseline="0">
                  <a:solidFill>
                    <a:sysClr val="windowText" lastClr="000000">
                      <a:lumMod val="65000"/>
                      <a:lumOff val="35000"/>
                    </a:sysClr>
                  </a:solidFill>
                  <a:latin typeface="+mn-lt"/>
                  <a:ea typeface="+mn-ea"/>
                  <a:cs typeface="+mn-cs"/>
                </a:defRPr>
              </a:pPr>
              <a:endParaRPr lang="es-EC"/>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78782144"/>
        <c:crosses val="autoZero"/>
        <c:crossBetween val="midCat"/>
      </c:valAx>
      <c:valAx>
        <c:axId val="678782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Módulo</a:t>
                </a:r>
                <a:r>
                  <a:rPr lang="es-EC" baseline="0" dirty="0"/>
                  <a:t> de elasticidad estático [GPa]</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8354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r2</c:v>
          </c:tx>
          <c:spPr>
            <a:solidFill>
              <a:schemeClr val="accent1"/>
            </a:solidFill>
            <a:ln>
              <a:noFill/>
            </a:ln>
            <a:effectLst/>
          </c:spPr>
          <c:invertIfNegative val="0"/>
          <c:dPt>
            <c:idx val="1"/>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1-81D0-41C1-90AE-5B492AF216BD}"/>
              </c:ext>
            </c:extLst>
          </c:dPt>
          <c:dPt>
            <c:idx val="2"/>
            <c:invertIfNegative val="0"/>
            <c:bubble3D val="0"/>
            <c:spPr>
              <a:solidFill>
                <a:srgbClr val="FF0000"/>
              </a:solidFill>
              <a:ln>
                <a:noFill/>
              </a:ln>
              <a:effectLst/>
            </c:spPr>
            <c:extLst>
              <c:ext xmlns:c16="http://schemas.microsoft.com/office/drawing/2014/chart" uri="{C3380CC4-5D6E-409C-BE32-E72D297353CC}">
                <c16:uniqueId val="{00000003-81D0-41C1-90AE-5B492AF216BD}"/>
              </c:ext>
            </c:extLst>
          </c:dPt>
          <c:cat>
            <c:strRef>
              <c:f>Hoja4!$B$4:$D$4</c:f>
              <c:strCache>
                <c:ptCount val="3"/>
                <c:pt idx="0">
                  <c:v>Ilic 
(2001)
Eucalipto</c:v>
                </c:pt>
                <c:pt idx="1">
                  <c:v>Martinez &amp; Almeida 
(2017)
Balsa</c:v>
                </c:pt>
                <c:pt idx="2">
                  <c:v>Guarderas
(2018)
Chonta</c:v>
                </c:pt>
              </c:strCache>
            </c:strRef>
          </c:cat>
          <c:val>
            <c:numRef>
              <c:f>Hoja4!$B$5:$D$5</c:f>
              <c:numCache>
                <c:formatCode>General</c:formatCode>
                <c:ptCount val="3"/>
                <c:pt idx="0">
                  <c:v>0.99</c:v>
                </c:pt>
                <c:pt idx="1">
                  <c:v>0.9647</c:v>
                </c:pt>
                <c:pt idx="2">
                  <c:v>0.96160000000000001</c:v>
                </c:pt>
              </c:numCache>
            </c:numRef>
          </c:val>
          <c:extLst>
            <c:ext xmlns:c16="http://schemas.microsoft.com/office/drawing/2014/chart" uri="{C3380CC4-5D6E-409C-BE32-E72D297353CC}">
              <c16:uniqueId val="{00000004-81D0-41C1-90AE-5B492AF216BD}"/>
            </c:ext>
          </c:extLst>
        </c:ser>
        <c:dLbls>
          <c:showLegendKey val="0"/>
          <c:showVal val="0"/>
          <c:showCatName val="0"/>
          <c:showSerName val="0"/>
          <c:showPercent val="0"/>
          <c:showBubbleSize val="0"/>
        </c:dLbls>
        <c:gapWidth val="150"/>
        <c:axId val="674964608"/>
        <c:axId val="678751152"/>
      </c:barChart>
      <c:catAx>
        <c:axId val="67496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78751152"/>
        <c:crosses val="autoZero"/>
        <c:auto val="1"/>
        <c:lblAlgn val="ctr"/>
        <c:lblOffset val="100"/>
        <c:noMultiLvlLbl val="0"/>
      </c:catAx>
      <c:valAx>
        <c:axId val="678751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Coeficiente</a:t>
                </a:r>
                <a:r>
                  <a:rPr lang="es-EC" baseline="0" dirty="0"/>
                  <a:t> de determinación</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749646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B8B3-42AE-8893-E67FAB9112AA}"/>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B8B3-42AE-8893-E67FAB9112AA}"/>
              </c:ext>
            </c:extLst>
          </c:dPt>
          <c:cat>
            <c:strRef>
              <c:f>Hoja3!$B$4:$D$4</c:f>
              <c:strCache>
                <c:ptCount val="3"/>
                <c:pt idx="0">
                  <c:v>Guarderas
(30-35años)</c:v>
                </c:pt>
                <c:pt idx="1">
                  <c:v>Martinez (6años)</c:v>
                </c:pt>
                <c:pt idx="2">
                  <c:v>Martinez (20años)</c:v>
                </c:pt>
              </c:strCache>
            </c:strRef>
          </c:cat>
          <c:val>
            <c:numRef>
              <c:f>Hoja3!$B$5:$D$5</c:f>
              <c:numCache>
                <c:formatCode>General</c:formatCode>
                <c:ptCount val="3"/>
                <c:pt idx="0">
                  <c:v>123.24299999999999</c:v>
                </c:pt>
                <c:pt idx="1">
                  <c:v>76.98</c:v>
                </c:pt>
                <c:pt idx="2">
                  <c:v>103.23</c:v>
                </c:pt>
              </c:numCache>
            </c:numRef>
          </c:val>
          <c:extLst>
            <c:ext xmlns:c16="http://schemas.microsoft.com/office/drawing/2014/chart" uri="{C3380CC4-5D6E-409C-BE32-E72D297353CC}">
              <c16:uniqueId val="{00000004-B8B3-42AE-8893-E67FAB9112AA}"/>
            </c:ext>
          </c:extLst>
        </c:ser>
        <c:dLbls>
          <c:showLegendKey val="0"/>
          <c:showVal val="0"/>
          <c:showCatName val="0"/>
          <c:showSerName val="0"/>
          <c:showPercent val="0"/>
          <c:showBubbleSize val="0"/>
        </c:dLbls>
        <c:gapWidth val="150"/>
        <c:axId val="1251815375"/>
        <c:axId val="1264966559"/>
      </c:barChart>
      <c:catAx>
        <c:axId val="1251815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64966559"/>
        <c:crosses val="autoZero"/>
        <c:auto val="1"/>
        <c:lblAlgn val="ctr"/>
        <c:lblOffset val="100"/>
        <c:noMultiLvlLbl val="0"/>
      </c:catAx>
      <c:valAx>
        <c:axId val="1264966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Resistencia</a:t>
                </a:r>
                <a:r>
                  <a:rPr lang="es-EC" baseline="0" dirty="0"/>
                  <a:t> a la tracción (MPa)</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518153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Rest Comp (MPa)</c:v>
          </c:tx>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A64A-4D3D-A628-E05C36347734}"/>
              </c:ext>
            </c:extLst>
          </c:dPt>
          <c:cat>
            <c:strRef>
              <c:f>Hoja4!$B$4:$C$4</c:f>
              <c:strCache>
                <c:ptCount val="2"/>
                <c:pt idx="0">
                  <c:v>Guarderas
(2018)</c:v>
                </c:pt>
                <c:pt idx="1">
                  <c:v>Bacellar &amp; Almeida
(2009)</c:v>
                </c:pt>
              </c:strCache>
            </c:strRef>
          </c:cat>
          <c:val>
            <c:numRef>
              <c:f>Hoja4!$B$5:$C$5</c:f>
              <c:numCache>
                <c:formatCode>General</c:formatCode>
                <c:ptCount val="2"/>
                <c:pt idx="0">
                  <c:v>101.07299999999999</c:v>
                </c:pt>
                <c:pt idx="1">
                  <c:v>85</c:v>
                </c:pt>
              </c:numCache>
            </c:numRef>
          </c:val>
          <c:extLst>
            <c:ext xmlns:c16="http://schemas.microsoft.com/office/drawing/2014/chart" uri="{C3380CC4-5D6E-409C-BE32-E72D297353CC}">
              <c16:uniqueId val="{00000002-A64A-4D3D-A628-E05C36347734}"/>
            </c:ext>
          </c:extLst>
        </c:ser>
        <c:dLbls>
          <c:showLegendKey val="0"/>
          <c:showVal val="0"/>
          <c:showCatName val="0"/>
          <c:showSerName val="0"/>
          <c:showPercent val="0"/>
          <c:showBubbleSize val="0"/>
        </c:dLbls>
        <c:gapWidth val="150"/>
        <c:axId val="1251815375"/>
        <c:axId val="1264966559"/>
      </c:barChart>
      <c:catAx>
        <c:axId val="1251815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64966559"/>
        <c:crosses val="autoZero"/>
        <c:auto val="1"/>
        <c:lblAlgn val="ctr"/>
        <c:lblOffset val="100"/>
        <c:noMultiLvlLbl val="0"/>
      </c:catAx>
      <c:valAx>
        <c:axId val="1264966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Resistencia</a:t>
                </a:r>
                <a:r>
                  <a:rPr lang="es-EC" baseline="0" dirty="0"/>
                  <a:t> a la compresión paralela a las fibras (MPa)</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518153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v>MOE (GPa)</c:v>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1CB2-435A-B8BE-D857AD3A396D}"/>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1CB2-435A-B8BE-D857AD3A396D}"/>
              </c:ext>
            </c:extLst>
          </c:dPt>
          <c:dPt>
            <c:idx val="3"/>
            <c:invertIfNegative val="0"/>
            <c:bubble3D val="0"/>
            <c:spPr>
              <a:solidFill>
                <a:srgbClr val="FF0000"/>
              </a:solidFill>
              <a:ln>
                <a:noFill/>
              </a:ln>
              <a:effectLst/>
            </c:spPr>
            <c:extLst>
              <c:ext xmlns:c16="http://schemas.microsoft.com/office/drawing/2014/chart" uri="{C3380CC4-5D6E-409C-BE32-E72D297353CC}">
                <c16:uniqueId val="{00000005-1CB2-435A-B8BE-D857AD3A396D}"/>
              </c:ext>
            </c:extLst>
          </c:dPt>
          <c:cat>
            <c:strRef>
              <c:f>Hoja1!$C$5:$F$5</c:f>
              <c:strCache>
                <c:ptCount val="4"/>
                <c:pt idx="0">
                  <c:v>Guarderas
(30-35años)</c:v>
                </c:pt>
                <c:pt idx="1">
                  <c:v>Bacellar &amp; Almeida</c:v>
                </c:pt>
                <c:pt idx="2">
                  <c:v>Martinez (20años)</c:v>
                </c:pt>
                <c:pt idx="3">
                  <c:v>Martinez (6años)</c:v>
                </c:pt>
              </c:strCache>
            </c:strRef>
          </c:cat>
          <c:val>
            <c:numRef>
              <c:f>Hoja1!$C$6:$F$6</c:f>
              <c:numCache>
                <c:formatCode>General</c:formatCode>
                <c:ptCount val="4"/>
                <c:pt idx="0">
                  <c:v>15.231</c:v>
                </c:pt>
                <c:pt idx="1">
                  <c:v>20.3</c:v>
                </c:pt>
                <c:pt idx="2">
                  <c:v>22.966000000000001</c:v>
                </c:pt>
                <c:pt idx="3">
                  <c:v>25.143000000000001</c:v>
                </c:pt>
              </c:numCache>
            </c:numRef>
          </c:val>
          <c:extLst>
            <c:ext xmlns:c16="http://schemas.microsoft.com/office/drawing/2014/chart" uri="{C3380CC4-5D6E-409C-BE32-E72D297353CC}">
              <c16:uniqueId val="{00000006-1CB2-435A-B8BE-D857AD3A396D}"/>
            </c:ext>
          </c:extLst>
        </c:ser>
        <c:dLbls>
          <c:showLegendKey val="0"/>
          <c:showVal val="0"/>
          <c:showCatName val="0"/>
          <c:showSerName val="0"/>
          <c:showPercent val="0"/>
          <c:showBubbleSize val="0"/>
        </c:dLbls>
        <c:gapWidth val="150"/>
        <c:axId val="1251818287"/>
        <c:axId val="1176391231"/>
      </c:barChart>
      <c:catAx>
        <c:axId val="1251818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76391231"/>
        <c:crosses val="autoZero"/>
        <c:auto val="1"/>
        <c:lblAlgn val="ctr"/>
        <c:lblOffset val="100"/>
        <c:noMultiLvlLbl val="0"/>
      </c:catAx>
      <c:valAx>
        <c:axId val="1176391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Módulo de elasticidad</a:t>
                </a:r>
                <a:r>
                  <a:rPr lang="es-EC" baseline="0" dirty="0"/>
                  <a:t> dinámico (GPa)</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5181828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c:f>
              <c:strCache>
                <c:ptCount val="1"/>
                <c:pt idx="0">
                  <c:v>Voltage_0 (Filtered)</c:v>
                </c:pt>
              </c:strCache>
            </c:strRef>
          </c:tx>
          <c:spPr>
            <a:ln w="28575" cap="rnd">
              <a:solidFill>
                <a:schemeClr val="accent1"/>
              </a:solidFill>
              <a:round/>
            </a:ln>
            <a:effectLst/>
          </c:spPr>
          <c:marker>
            <c:symbol val="none"/>
          </c:marker>
          <c:val>
            <c:numRef>
              <c:f>sheet1!$A$2:$A$901</c:f>
              <c:numCache>
                <c:formatCode>General</c:formatCode>
                <c:ptCount val="900"/>
                <c:pt idx="0">
                  <c:v>0.98799000000000003</c:v>
                </c:pt>
                <c:pt idx="1">
                  <c:v>0.98903399999999997</c:v>
                </c:pt>
                <c:pt idx="2">
                  <c:v>0.98836800000000002</c:v>
                </c:pt>
                <c:pt idx="3">
                  <c:v>0.98641900000000005</c:v>
                </c:pt>
                <c:pt idx="4">
                  <c:v>0.98397699999999999</c:v>
                </c:pt>
                <c:pt idx="5">
                  <c:v>0.97914699999999999</c:v>
                </c:pt>
                <c:pt idx="6">
                  <c:v>0.97275299999999998</c:v>
                </c:pt>
                <c:pt idx="7">
                  <c:v>0.97031500000000004</c:v>
                </c:pt>
                <c:pt idx="8">
                  <c:v>0.97397199999999995</c:v>
                </c:pt>
                <c:pt idx="9">
                  <c:v>0.97859499999999999</c:v>
                </c:pt>
                <c:pt idx="10">
                  <c:v>0.97933800000000004</c:v>
                </c:pt>
                <c:pt idx="11">
                  <c:v>0.97902199999999995</c:v>
                </c:pt>
                <c:pt idx="12">
                  <c:v>0.98197500000000004</c:v>
                </c:pt>
                <c:pt idx="13">
                  <c:v>0.98614599999999997</c:v>
                </c:pt>
                <c:pt idx="14">
                  <c:v>0.98968199999999995</c:v>
                </c:pt>
                <c:pt idx="15">
                  <c:v>0.99415200000000004</c:v>
                </c:pt>
                <c:pt idx="16">
                  <c:v>0.99761100000000003</c:v>
                </c:pt>
                <c:pt idx="17">
                  <c:v>0.99741400000000002</c:v>
                </c:pt>
                <c:pt idx="18">
                  <c:v>0.99616300000000002</c:v>
                </c:pt>
                <c:pt idx="19">
                  <c:v>0.99604199999999998</c:v>
                </c:pt>
                <c:pt idx="20">
                  <c:v>0.96752300000000002</c:v>
                </c:pt>
                <c:pt idx="21">
                  <c:v>0.80943399999999999</c:v>
                </c:pt>
                <c:pt idx="22">
                  <c:v>0.45607500000000001</c:v>
                </c:pt>
                <c:pt idx="23">
                  <c:v>3.7699999999999997E-2</c:v>
                </c:pt>
                <c:pt idx="24">
                  <c:v>-0.19958200000000001</c:v>
                </c:pt>
                <c:pt idx="25">
                  <c:v>-6.5068000000000001E-2</c:v>
                </c:pt>
                <c:pt idx="26">
                  <c:v>0.39738400000000001</c:v>
                </c:pt>
                <c:pt idx="27">
                  <c:v>0.82562800000000003</c:v>
                </c:pt>
                <c:pt idx="28">
                  <c:v>0.92926600000000004</c:v>
                </c:pt>
                <c:pt idx="29">
                  <c:v>0.87244500000000003</c:v>
                </c:pt>
                <c:pt idx="30">
                  <c:v>1.009819</c:v>
                </c:pt>
                <c:pt idx="31">
                  <c:v>1.4478660000000001</c:v>
                </c:pt>
                <c:pt idx="32">
                  <c:v>2.018697</c:v>
                </c:pt>
                <c:pt idx="33">
                  <c:v>2.5363929999999999</c:v>
                </c:pt>
                <c:pt idx="34">
                  <c:v>2.948896</c:v>
                </c:pt>
                <c:pt idx="35">
                  <c:v>3.283776</c:v>
                </c:pt>
                <c:pt idx="36">
                  <c:v>3.564244</c:v>
                </c:pt>
                <c:pt idx="37">
                  <c:v>3.7916599999999998</c:v>
                </c:pt>
                <c:pt idx="38">
                  <c:v>3.9619749999999998</c:v>
                </c:pt>
                <c:pt idx="39">
                  <c:v>4.0824569999999998</c:v>
                </c:pt>
                <c:pt idx="40">
                  <c:v>4.1675560000000003</c:v>
                </c:pt>
                <c:pt idx="41">
                  <c:v>4.2252150000000004</c:v>
                </c:pt>
                <c:pt idx="42">
                  <c:v>4.2475990000000001</c:v>
                </c:pt>
                <c:pt idx="43">
                  <c:v>4.2029379999999996</c:v>
                </c:pt>
                <c:pt idx="44">
                  <c:v>4.049614</c:v>
                </c:pt>
                <c:pt idx="45">
                  <c:v>3.7530899999999998</c:v>
                </c:pt>
                <c:pt idx="46">
                  <c:v>3.3005550000000001</c:v>
                </c:pt>
                <c:pt idx="47">
                  <c:v>2.7620070000000001</c:v>
                </c:pt>
                <c:pt idx="48">
                  <c:v>2.2886899999999999</c:v>
                </c:pt>
                <c:pt idx="49">
                  <c:v>1.963238</c:v>
                </c:pt>
                <c:pt idx="50">
                  <c:v>1.7034860000000001</c:v>
                </c:pt>
                <c:pt idx="51">
                  <c:v>1.384369</c:v>
                </c:pt>
                <c:pt idx="52">
                  <c:v>1.0010760000000001</c:v>
                </c:pt>
                <c:pt idx="53">
                  <c:v>0.65048600000000001</c:v>
                </c:pt>
                <c:pt idx="54">
                  <c:v>0.40101100000000001</c:v>
                </c:pt>
                <c:pt idx="55">
                  <c:v>0.234346</c:v>
                </c:pt>
                <c:pt idx="56">
                  <c:v>9.9176E-2</c:v>
                </c:pt>
                <c:pt idx="57">
                  <c:v>-2.0125000000000001E-2</c:v>
                </c:pt>
                <c:pt idx="58">
                  <c:v>-0.10084</c:v>
                </c:pt>
                <c:pt idx="59">
                  <c:v>-0.12969600000000001</c:v>
                </c:pt>
                <c:pt idx="60">
                  <c:v>-0.13261999999999999</c:v>
                </c:pt>
                <c:pt idx="61">
                  <c:v>-0.14463799999999999</c:v>
                </c:pt>
                <c:pt idx="62">
                  <c:v>-0.16699700000000001</c:v>
                </c:pt>
                <c:pt idx="63">
                  <c:v>-0.17652000000000001</c:v>
                </c:pt>
                <c:pt idx="64">
                  <c:v>-0.16839399999999999</c:v>
                </c:pt>
                <c:pt idx="65">
                  <c:v>-0.16442599999999999</c:v>
                </c:pt>
                <c:pt idx="66">
                  <c:v>-0.18346199999999999</c:v>
                </c:pt>
                <c:pt idx="67">
                  <c:v>-0.222109</c:v>
                </c:pt>
                <c:pt idx="68">
                  <c:v>-0.26541300000000001</c:v>
                </c:pt>
                <c:pt idx="69">
                  <c:v>-0.31125399999999998</c:v>
                </c:pt>
                <c:pt idx="70">
                  <c:v>-0.373527</c:v>
                </c:pt>
                <c:pt idx="71">
                  <c:v>-0.45508500000000002</c:v>
                </c:pt>
                <c:pt idx="72">
                  <c:v>-0.53582099999999999</c:v>
                </c:pt>
                <c:pt idx="73">
                  <c:v>-0.59969600000000001</c:v>
                </c:pt>
                <c:pt idx="74">
                  <c:v>-0.65166900000000005</c:v>
                </c:pt>
                <c:pt idx="75">
                  <c:v>-0.69786899999999996</c:v>
                </c:pt>
                <c:pt idx="76">
                  <c:v>-0.72813700000000003</c:v>
                </c:pt>
                <c:pt idx="77">
                  <c:v>-0.72692199999999996</c:v>
                </c:pt>
                <c:pt idx="78">
                  <c:v>-0.69287900000000002</c:v>
                </c:pt>
                <c:pt idx="79">
                  <c:v>-0.64222699999999999</c:v>
                </c:pt>
                <c:pt idx="80">
                  <c:v>-0.591696</c:v>
                </c:pt>
                <c:pt idx="81">
                  <c:v>-0.53793199999999997</c:v>
                </c:pt>
                <c:pt idx="82">
                  <c:v>-0.46015200000000001</c:v>
                </c:pt>
                <c:pt idx="83">
                  <c:v>-0.34501500000000002</c:v>
                </c:pt>
                <c:pt idx="84">
                  <c:v>-0.196607</c:v>
                </c:pt>
                <c:pt idx="85">
                  <c:v>-2.0653999999999999E-2</c:v>
                </c:pt>
                <c:pt idx="86">
                  <c:v>0.18434400000000001</c:v>
                </c:pt>
                <c:pt idx="87">
                  <c:v>0.418487</c:v>
                </c:pt>
                <c:pt idx="88">
                  <c:v>0.67558499999999999</c:v>
                </c:pt>
                <c:pt idx="89">
                  <c:v>0.944936</c:v>
                </c:pt>
                <c:pt idx="90">
                  <c:v>1.21641</c:v>
                </c:pt>
                <c:pt idx="91">
                  <c:v>1.4903420000000001</c:v>
                </c:pt>
                <c:pt idx="92">
                  <c:v>1.7735970000000001</c:v>
                </c:pt>
                <c:pt idx="93">
                  <c:v>2.0636760000000001</c:v>
                </c:pt>
                <c:pt idx="94">
                  <c:v>2.3492229999999998</c:v>
                </c:pt>
                <c:pt idx="95">
                  <c:v>2.619602</c:v>
                </c:pt>
                <c:pt idx="96">
                  <c:v>2.8649529999999999</c:v>
                </c:pt>
                <c:pt idx="97">
                  <c:v>3.0743149999999999</c:v>
                </c:pt>
                <c:pt idx="98">
                  <c:v>3.2344080000000002</c:v>
                </c:pt>
                <c:pt idx="99">
                  <c:v>3.3292869999999999</c:v>
                </c:pt>
                <c:pt idx="100">
                  <c:v>3.3493789999999999</c:v>
                </c:pt>
                <c:pt idx="101">
                  <c:v>3.2989799999999998</c:v>
                </c:pt>
                <c:pt idx="102">
                  <c:v>3.1888519999999998</c:v>
                </c:pt>
                <c:pt idx="103">
                  <c:v>3.0277949999999998</c:v>
                </c:pt>
                <c:pt idx="104">
                  <c:v>2.8228140000000002</c:v>
                </c:pt>
                <c:pt idx="105">
                  <c:v>2.5782859999999999</c:v>
                </c:pt>
                <c:pt idx="106">
                  <c:v>2.2956629999999998</c:v>
                </c:pt>
                <c:pt idx="107">
                  <c:v>1.9795910000000001</c:v>
                </c:pt>
                <c:pt idx="108">
                  <c:v>1.640679</c:v>
                </c:pt>
                <c:pt idx="109">
                  <c:v>1.292446</c:v>
                </c:pt>
                <c:pt idx="110">
                  <c:v>0.95371600000000001</c:v>
                </c:pt>
                <c:pt idx="111">
                  <c:v>0.65075799999999995</c:v>
                </c:pt>
                <c:pt idx="112">
                  <c:v>0.40261999999999998</c:v>
                </c:pt>
                <c:pt idx="113">
                  <c:v>0.20551800000000001</c:v>
                </c:pt>
                <c:pt idx="114">
                  <c:v>4.2916999999999997E-2</c:v>
                </c:pt>
                <c:pt idx="115">
                  <c:v>-9.6097000000000002E-2</c:v>
                </c:pt>
                <c:pt idx="116">
                  <c:v>-0.21484200000000001</c:v>
                </c:pt>
                <c:pt idx="117">
                  <c:v>-0.31346000000000002</c:v>
                </c:pt>
                <c:pt idx="118">
                  <c:v>-0.39073999999999998</c:v>
                </c:pt>
                <c:pt idx="119">
                  <c:v>-0.44846799999999998</c:v>
                </c:pt>
                <c:pt idx="120">
                  <c:v>-0.49224499999999999</c:v>
                </c:pt>
                <c:pt idx="121">
                  <c:v>-0.52172799999999997</c:v>
                </c:pt>
                <c:pt idx="122">
                  <c:v>-0.52584699999999995</c:v>
                </c:pt>
                <c:pt idx="123">
                  <c:v>-0.49583100000000002</c:v>
                </c:pt>
                <c:pt idx="124">
                  <c:v>-0.43633899999999998</c:v>
                </c:pt>
                <c:pt idx="125">
                  <c:v>-0.35536099999999998</c:v>
                </c:pt>
                <c:pt idx="126">
                  <c:v>-0.25225500000000001</c:v>
                </c:pt>
                <c:pt idx="127">
                  <c:v>-0.125448</c:v>
                </c:pt>
                <c:pt idx="128">
                  <c:v>1.7357000000000001E-2</c:v>
                </c:pt>
                <c:pt idx="129">
                  <c:v>0.16648499999999999</c:v>
                </c:pt>
                <c:pt idx="130">
                  <c:v>0.320685</c:v>
                </c:pt>
                <c:pt idx="131">
                  <c:v>0.48257699999999998</c:v>
                </c:pt>
                <c:pt idx="132">
                  <c:v>0.65204899999999999</c:v>
                </c:pt>
                <c:pt idx="133">
                  <c:v>0.827816</c:v>
                </c:pt>
                <c:pt idx="134">
                  <c:v>1.0042230000000001</c:v>
                </c:pt>
                <c:pt idx="135">
                  <c:v>1.170698</c:v>
                </c:pt>
                <c:pt idx="136">
                  <c:v>1.3242149999999999</c:v>
                </c:pt>
                <c:pt idx="137">
                  <c:v>1.4704649999999999</c:v>
                </c:pt>
                <c:pt idx="138">
                  <c:v>1.6104989999999999</c:v>
                </c:pt>
                <c:pt idx="139">
                  <c:v>1.7411779999999999</c:v>
                </c:pt>
                <c:pt idx="140">
                  <c:v>1.865518</c:v>
                </c:pt>
                <c:pt idx="141">
                  <c:v>1.9889319999999999</c:v>
                </c:pt>
                <c:pt idx="142">
                  <c:v>2.1092759999999999</c:v>
                </c:pt>
                <c:pt idx="143">
                  <c:v>2.2185980000000001</c:v>
                </c:pt>
                <c:pt idx="144">
                  <c:v>2.3115160000000001</c:v>
                </c:pt>
                <c:pt idx="145">
                  <c:v>2.3878699999999999</c:v>
                </c:pt>
                <c:pt idx="146">
                  <c:v>2.4459919999999999</c:v>
                </c:pt>
                <c:pt idx="147">
                  <c:v>2.4815550000000002</c:v>
                </c:pt>
                <c:pt idx="148">
                  <c:v>2.494151</c:v>
                </c:pt>
                <c:pt idx="149">
                  <c:v>2.4827699999999999</c:v>
                </c:pt>
                <c:pt idx="150">
                  <c:v>2.4444509999999999</c:v>
                </c:pt>
                <c:pt idx="151">
                  <c:v>2.3838859999999999</c:v>
                </c:pt>
                <c:pt idx="152">
                  <c:v>2.3084820000000001</c:v>
                </c:pt>
                <c:pt idx="153">
                  <c:v>2.2169279999999998</c:v>
                </c:pt>
                <c:pt idx="154">
                  <c:v>2.104822</c:v>
                </c:pt>
                <c:pt idx="155">
                  <c:v>1.973495</c:v>
                </c:pt>
                <c:pt idx="156">
                  <c:v>1.8253250000000001</c:v>
                </c:pt>
                <c:pt idx="157">
                  <c:v>1.660412</c:v>
                </c:pt>
                <c:pt idx="158">
                  <c:v>1.4820310000000001</c:v>
                </c:pt>
                <c:pt idx="159">
                  <c:v>1.29616</c:v>
                </c:pt>
                <c:pt idx="160">
                  <c:v>1.1060140000000001</c:v>
                </c:pt>
                <c:pt idx="161">
                  <c:v>0.91549100000000005</c:v>
                </c:pt>
                <c:pt idx="162">
                  <c:v>0.73607599999999995</c:v>
                </c:pt>
                <c:pt idx="163">
                  <c:v>0.581816</c:v>
                </c:pt>
                <c:pt idx="164">
                  <c:v>0.45938400000000001</c:v>
                </c:pt>
                <c:pt idx="165">
                  <c:v>0.367842</c:v>
                </c:pt>
                <c:pt idx="166">
                  <c:v>0.301485</c:v>
                </c:pt>
                <c:pt idx="167">
                  <c:v>0.24905099999999999</c:v>
                </c:pt>
                <c:pt idx="168">
                  <c:v>0.20020499999999999</c:v>
                </c:pt>
                <c:pt idx="169">
                  <c:v>0.15601899999999999</c:v>
                </c:pt>
                <c:pt idx="170">
                  <c:v>0.122837</c:v>
                </c:pt>
                <c:pt idx="171">
                  <c:v>9.8832000000000003E-2</c:v>
                </c:pt>
                <c:pt idx="172">
                  <c:v>7.7433000000000002E-2</c:v>
                </c:pt>
                <c:pt idx="173">
                  <c:v>5.6036999999999997E-2</c:v>
                </c:pt>
                <c:pt idx="174">
                  <c:v>3.4092999999999998E-2</c:v>
                </c:pt>
                <c:pt idx="175">
                  <c:v>1.1181999999999999E-2</c:v>
                </c:pt>
                <c:pt idx="176">
                  <c:v>-9.8989999999999998E-3</c:v>
                </c:pt>
                <c:pt idx="177">
                  <c:v>-2.436E-2</c:v>
                </c:pt>
                <c:pt idx="178">
                  <c:v>-3.0204000000000002E-2</c:v>
                </c:pt>
                <c:pt idx="179">
                  <c:v>-2.5826999999999999E-2</c:v>
                </c:pt>
                <c:pt idx="180">
                  <c:v>-6.6829999999999997E-3</c:v>
                </c:pt>
                <c:pt idx="181">
                  <c:v>2.7553999999999999E-2</c:v>
                </c:pt>
                <c:pt idx="182">
                  <c:v>7.2012000000000007E-2</c:v>
                </c:pt>
                <c:pt idx="183">
                  <c:v>0.12820400000000001</c:v>
                </c:pt>
                <c:pt idx="184">
                  <c:v>0.201876</c:v>
                </c:pt>
                <c:pt idx="185">
                  <c:v>0.29142200000000001</c:v>
                </c:pt>
                <c:pt idx="186">
                  <c:v>0.39213700000000001</c:v>
                </c:pt>
                <c:pt idx="187">
                  <c:v>0.50081900000000001</c:v>
                </c:pt>
                <c:pt idx="188">
                  <c:v>0.61002100000000004</c:v>
                </c:pt>
                <c:pt idx="189">
                  <c:v>0.71179800000000004</c:v>
                </c:pt>
                <c:pt idx="190">
                  <c:v>0.80452599999999996</c:v>
                </c:pt>
                <c:pt idx="191">
                  <c:v>0.88874900000000001</c:v>
                </c:pt>
                <c:pt idx="192">
                  <c:v>0.96492299999999998</c:v>
                </c:pt>
                <c:pt idx="193">
                  <c:v>1.036654</c:v>
                </c:pt>
                <c:pt idx="194">
                  <c:v>1.1069279999999999</c:v>
                </c:pt>
                <c:pt idx="195">
                  <c:v>1.173365</c:v>
                </c:pt>
                <c:pt idx="196">
                  <c:v>1.2340310000000001</c:v>
                </c:pt>
                <c:pt idx="197">
                  <c:v>1.2895529999999999</c:v>
                </c:pt>
                <c:pt idx="198">
                  <c:v>1.3374410000000001</c:v>
                </c:pt>
                <c:pt idx="199">
                  <c:v>1.3764449999999999</c:v>
                </c:pt>
                <c:pt idx="200">
                  <c:v>1.410787</c:v>
                </c:pt>
                <c:pt idx="201">
                  <c:v>1.444312</c:v>
                </c:pt>
                <c:pt idx="202">
                  <c:v>1.480761</c:v>
                </c:pt>
                <c:pt idx="203">
                  <c:v>1.52312</c:v>
                </c:pt>
                <c:pt idx="204">
                  <c:v>1.5687150000000001</c:v>
                </c:pt>
                <c:pt idx="205">
                  <c:v>1.616163</c:v>
                </c:pt>
                <c:pt idx="206">
                  <c:v>1.667233</c:v>
                </c:pt>
                <c:pt idx="207">
                  <c:v>1.717492</c:v>
                </c:pt>
                <c:pt idx="208">
                  <c:v>1.761495</c:v>
                </c:pt>
                <c:pt idx="209">
                  <c:v>1.8017540000000001</c:v>
                </c:pt>
                <c:pt idx="210">
                  <c:v>1.841186</c:v>
                </c:pt>
                <c:pt idx="211">
                  <c:v>1.87673</c:v>
                </c:pt>
                <c:pt idx="212">
                  <c:v>1.903462</c:v>
                </c:pt>
                <c:pt idx="213">
                  <c:v>1.91699</c:v>
                </c:pt>
                <c:pt idx="214">
                  <c:v>1.9146300000000001</c:v>
                </c:pt>
                <c:pt idx="215">
                  <c:v>1.897905</c:v>
                </c:pt>
                <c:pt idx="216">
                  <c:v>1.8686309999999999</c:v>
                </c:pt>
                <c:pt idx="217">
                  <c:v>1.82362</c:v>
                </c:pt>
                <c:pt idx="218">
                  <c:v>1.759838</c:v>
                </c:pt>
                <c:pt idx="219">
                  <c:v>1.6796059999999999</c:v>
                </c:pt>
                <c:pt idx="220">
                  <c:v>1.5854569999999999</c:v>
                </c:pt>
                <c:pt idx="221">
                  <c:v>1.478421</c:v>
                </c:pt>
                <c:pt idx="222">
                  <c:v>1.3614360000000001</c:v>
                </c:pt>
                <c:pt idx="223">
                  <c:v>1.23655</c:v>
                </c:pt>
                <c:pt idx="224">
                  <c:v>1.1054710000000001</c:v>
                </c:pt>
                <c:pt idx="225">
                  <c:v>0.97470699999999999</c:v>
                </c:pt>
                <c:pt idx="226">
                  <c:v>0.85018700000000003</c:v>
                </c:pt>
                <c:pt idx="227">
                  <c:v>0.73059099999999999</c:v>
                </c:pt>
                <c:pt idx="228">
                  <c:v>0.61499800000000004</c:v>
                </c:pt>
                <c:pt idx="229">
                  <c:v>0.50970199999999999</c:v>
                </c:pt>
                <c:pt idx="230">
                  <c:v>0.42040699999999998</c:v>
                </c:pt>
                <c:pt idx="231">
                  <c:v>0.34773100000000001</c:v>
                </c:pt>
                <c:pt idx="232">
                  <c:v>0.29233199999999998</c:v>
                </c:pt>
                <c:pt idx="233">
                  <c:v>0.25379299999999999</c:v>
                </c:pt>
                <c:pt idx="234">
                  <c:v>0.22889799999999999</c:v>
                </c:pt>
                <c:pt idx="235">
                  <c:v>0.21732899999999999</c:v>
                </c:pt>
                <c:pt idx="236">
                  <c:v>0.22031800000000001</c:v>
                </c:pt>
                <c:pt idx="237">
                  <c:v>0.23355000000000001</c:v>
                </c:pt>
                <c:pt idx="238">
                  <c:v>0.251577</c:v>
                </c:pt>
                <c:pt idx="239">
                  <c:v>0.27588600000000002</c:v>
                </c:pt>
                <c:pt idx="240">
                  <c:v>0.310832</c:v>
                </c:pt>
                <c:pt idx="241">
                  <c:v>0.35692099999999999</c:v>
                </c:pt>
                <c:pt idx="242">
                  <c:v>0.41347</c:v>
                </c:pt>
                <c:pt idx="243">
                  <c:v>0.48101699999999997</c:v>
                </c:pt>
                <c:pt idx="244">
                  <c:v>0.55683000000000005</c:v>
                </c:pt>
                <c:pt idx="245">
                  <c:v>0.63569200000000003</c:v>
                </c:pt>
                <c:pt idx="246">
                  <c:v>0.71713899999999997</c:v>
                </c:pt>
                <c:pt idx="247">
                  <c:v>0.80347999999999997</c:v>
                </c:pt>
                <c:pt idx="248">
                  <c:v>0.89128200000000002</c:v>
                </c:pt>
                <c:pt idx="249">
                  <c:v>0.97430300000000003</c:v>
                </c:pt>
                <c:pt idx="250">
                  <c:v>1.052055</c:v>
                </c:pt>
                <c:pt idx="251">
                  <c:v>1.1255869999999999</c:v>
                </c:pt>
                <c:pt idx="252">
                  <c:v>1.1907140000000001</c:v>
                </c:pt>
                <c:pt idx="253">
                  <c:v>1.244318</c:v>
                </c:pt>
                <c:pt idx="254">
                  <c:v>1.2882499999999999</c:v>
                </c:pt>
                <c:pt idx="255">
                  <c:v>1.3214360000000001</c:v>
                </c:pt>
                <c:pt idx="256">
                  <c:v>1.3384180000000001</c:v>
                </c:pt>
                <c:pt idx="257">
                  <c:v>1.338457</c:v>
                </c:pt>
                <c:pt idx="258">
                  <c:v>1.3283290000000001</c:v>
                </c:pt>
                <c:pt idx="259">
                  <c:v>1.312549</c:v>
                </c:pt>
                <c:pt idx="260">
                  <c:v>1.288532</c:v>
                </c:pt>
                <c:pt idx="261">
                  <c:v>1.255892</c:v>
                </c:pt>
                <c:pt idx="262">
                  <c:v>1.218926</c:v>
                </c:pt>
                <c:pt idx="263">
                  <c:v>1.17835</c:v>
                </c:pt>
                <c:pt idx="264">
                  <c:v>1.132668</c:v>
                </c:pt>
                <c:pt idx="265">
                  <c:v>1.0857490000000001</c:v>
                </c:pt>
                <c:pt idx="266">
                  <c:v>1.043601</c:v>
                </c:pt>
                <c:pt idx="267">
                  <c:v>1.006248</c:v>
                </c:pt>
                <c:pt idx="268">
                  <c:v>0.970495</c:v>
                </c:pt>
                <c:pt idx="269">
                  <c:v>0.93816100000000002</c:v>
                </c:pt>
                <c:pt idx="270">
                  <c:v>0.91401500000000002</c:v>
                </c:pt>
                <c:pt idx="271">
                  <c:v>0.89793199999999995</c:v>
                </c:pt>
                <c:pt idx="272">
                  <c:v>0.88616399999999995</c:v>
                </c:pt>
                <c:pt idx="273">
                  <c:v>0.87891900000000001</c:v>
                </c:pt>
                <c:pt idx="274">
                  <c:v>0.87991900000000001</c:v>
                </c:pt>
                <c:pt idx="275">
                  <c:v>0.88838700000000004</c:v>
                </c:pt>
                <c:pt idx="276">
                  <c:v>0.89994099999999999</c:v>
                </c:pt>
                <c:pt idx="277">
                  <c:v>0.91489299999999996</c:v>
                </c:pt>
                <c:pt idx="278">
                  <c:v>0.93650999999999995</c:v>
                </c:pt>
                <c:pt idx="279">
                  <c:v>0.96303300000000003</c:v>
                </c:pt>
                <c:pt idx="280">
                  <c:v>0.98976200000000003</c:v>
                </c:pt>
                <c:pt idx="281">
                  <c:v>1.0165839999999999</c:v>
                </c:pt>
                <c:pt idx="282">
                  <c:v>1.045431</c:v>
                </c:pt>
                <c:pt idx="283">
                  <c:v>1.0740400000000001</c:v>
                </c:pt>
                <c:pt idx="284">
                  <c:v>1.099348</c:v>
                </c:pt>
                <c:pt idx="285">
                  <c:v>1.1210119999999999</c:v>
                </c:pt>
                <c:pt idx="286">
                  <c:v>1.1372580000000001</c:v>
                </c:pt>
                <c:pt idx="287">
                  <c:v>1.1454880000000001</c:v>
                </c:pt>
                <c:pt idx="288">
                  <c:v>1.148339</c:v>
                </c:pt>
                <c:pt idx="289">
                  <c:v>1.1501110000000001</c:v>
                </c:pt>
                <c:pt idx="290">
                  <c:v>1.149678</c:v>
                </c:pt>
                <c:pt idx="291">
                  <c:v>1.1451229999999999</c:v>
                </c:pt>
                <c:pt idx="292">
                  <c:v>1.138854</c:v>
                </c:pt>
                <c:pt idx="293">
                  <c:v>1.1330610000000001</c:v>
                </c:pt>
                <c:pt idx="294">
                  <c:v>1.126349</c:v>
                </c:pt>
                <c:pt idx="295">
                  <c:v>1.11833</c:v>
                </c:pt>
                <c:pt idx="296">
                  <c:v>1.1126020000000001</c:v>
                </c:pt>
                <c:pt idx="297">
                  <c:v>1.1112489999999999</c:v>
                </c:pt>
                <c:pt idx="298">
                  <c:v>1.1115980000000001</c:v>
                </c:pt>
                <c:pt idx="299">
                  <c:v>1.111308</c:v>
                </c:pt>
                <c:pt idx="300">
                  <c:v>1.1114809999999999</c:v>
                </c:pt>
                <c:pt idx="301">
                  <c:v>1.111907</c:v>
                </c:pt>
                <c:pt idx="302">
                  <c:v>1.1110990000000001</c:v>
                </c:pt>
                <c:pt idx="303">
                  <c:v>1.111361</c:v>
                </c:pt>
                <c:pt idx="304">
                  <c:v>1.1134090000000001</c:v>
                </c:pt>
                <c:pt idx="305">
                  <c:v>1.112978</c:v>
                </c:pt>
                <c:pt idx="306">
                  <c:v>1.1094489999999999</c:v>
                </c:pt>
                <c:pt idx="307">
                  <c:v>1.1062419999999999</c:v>
                </c:pt>
                <c:pt idx="308">
                  <c:v>1.101769</c:v>
                </c:pt>
                <c:pt idx="309">
                  <c:v>1.091642</c:v>
                </c:pt>
                <c:pt idx="310">
                  <c:v>1.077817</c:v>
                </c:pt>
                <c:pt idx="311">
                  <c:v>1.0651740000000001</c:v>
                </c:pt>
                <c:pt idx="312">
                  <c:v>1.052025</c:v>
                </c:pt>
                <c:pt idx="313">
                  <c:v>1.033256</c:v>
                </c:pt>
                <c:pt idx="314">
                  <c:v>1.010759</c:v>
                </c:pt>
                <c:pt idx="315">
                  <c:v>0.990367</c:v>
                </c:pt>
                <c:pt idx="316">
                  <c:v>0.97180200000000005</c:v>
                </c:pt>
                <c:pt idx="317">
                  <c:v>0.95315799999999995</c:v>
                </c:pt>
                <c:pt idx="318">
                  <c:v>0.93621500000000002</c:v>
                </c:pt>
                <c:pt idx="319">
                  <c:v>0.91981599999999997</c:v>
                </c:pt>
                <c:pt idx="320">
                  <c:v>0.900061</c:v>
                </c:pt>
                <c:pt idx="321">
                  <c:v>0.87875300000000001</c:v>
                </c:pt>
                <c:pt idx="322">
                  <c:v>0.86063599999999996</c:v>
                </c:pt>
                <c:pt idx="323">
                  <c:v>0.84400399999999998</c:v>
                </c:pt>
                <c:pt idx="324">
                  <c:v>0.82467599999999996</c:v>
                </c:pt>
                <c:pt idx="325">
                  <c:v>0.80478899999999998</c:v>
                </c:pt>
                <c:pt idx="326">
                  <c:v>0.78811600000000004</c:v>
                </c:pt>
                <c:pt idx="327">
                  <c:v>0.77361000000000002</c:v>
                </c:pt>
                <c:pt idx="328">
                  <c:v>0.76060700000000003</c:v>
                </c:pt>
                <c:pt idx="329">
                  <c:v>0.75144599999999995</c:v>
                </c:pt>
                <c:pt idx="330">
                  <c:v>0.74540099999999998</c:v>
                </c:pt>
                <c:pt idx="331">
                  <c:v>0.73978500000000003</c:v>
                </c:pt>
                <c:pt idx="332">
                  <c:v>0.73708399999999996</c:v>
                </c:pt>
                <c:pt idx="333">
                  <c:v>0.74099800000000005</c:v>
                </c:pt>
                <c:pt idx="334">
                  <c:v>0.74915399999999999</c:v>
                </c:pt>
                <c:pt idx="335">
                  <c:v>0.759656</c:v>
                </c:pt>
                <c:pt idx="336">
                  <c:v>0.77444400000000002</c:v>
                </c:pt>
                <c:pt idx="337">
                  <c:v>0.79141700000000004</c:v>
                </c:pt>
                <c:pt idx="338">
                  <c:v>0.80662</c:v>
                </c:pt>
                <c:pt idx="339">
                  <c:v>0.82089900000000005</c:v>
                </c:pt>
                <c:pt idx="340">
                  <c:v>0.83567800000000003</c:v>
                </c:pt>
                <c:pt idx="341">
                  <c:v>0.85053800000000002</c:v>
                </c:pt>
                <c:pt idx="342">
                  <c:v>0.868058</c:v>
                </c:pt>
                <c:pt idx="343">
                  <c:v>0.89001399999999997</c:v>
                </c:pt>
                <c:pt idx="344">
                  <c:v>0.91189100000000001</c:v>
                </c:pt>
                <c:pt idx="345">
                  <c:v>0.93126699999999996</c:v>
                </c:pt>
                <c:pt idx="346">
                  <c:v>0.95141399999999998</c:v>
                </c:pt>
                <c:pt idx="347">
                  <c:v>0.97342600000000001</c:v>
                </c:pt>
                <c:pt idx="348">
                  <c:v>0.99576500000000001</c:v>
                </c:pt>
                <c:pt idx="349">
                  <c:v>1.017452</c:v>
                </c:pt>
                <c:pt idx="350">
                  <c:v>1.0383549999999999</c:v>
                </c:pt>
                <c:pt idx="351">
                  <c:v>1.0620080000000001</c:v>
                </c:pt>
                <c:pt idx="352">
                  <c:v>1.0923849999999999</c:v>
                </c:pt>
                <c:pt idx="353">
                  <c:v>1.1265080000000001</c:v>
                </c:pt>
                <c:pt idx="354">
                  <c:v>1.1590199999999999</c:v>
                </c:pt>
                <c:pt idx="355">
                  <c:v>1.1877470000000001</c:v>
                </c:pt>
                <c:pt idx="356">
                  <c:v>1.210898</c:v>
                </c:pt>
                <c:pt idx="357">
                  <c:v>1.22909</c:v>
                </c:pt>
                <c:pt idx="358">
                  <c:v>1.2457050000000001</c:v>
                </c:pt>
                <c:pt idx="359">
                  <c:v>1.2598279999999999</c:v>
                </c:pt>
                <c:pt idx="360">
                  <c:v>1.2677499999999999</c:v>
                </c:pt>
                <c:pt idx="361">
                  <c:v>1.2709509999999999</c:v>
                </c:pt>
                <c:pt idx="362">
                  <c:v>1.2733939999999999</c:v>
                </c:pt>
                <c:pt idx="363">
                  <c:v>1.2741229999999999</c:v>
                </c:pt>
                <c:pt idx="364">
                  <c:v>1.27091</c:v>
                </c:pt>
                <c:pt idx="365">
                  <c:v>1.2641560000000001</c:v>
                </c:pt>
                <c:pt idx="366">
                  <c:v>1.2523310000000001</c:v>
                </c:pt>
                <c:pt idx="367">
                  <c:v>1.2336720000000001</c:v>
                </c:pt>
                <c:pt idx="368">
                  <c:v>1.211465</c:v>
                </c:pt>
                <c:pt idx="369">
                  <c:v>1.1894290000000001</c:v>
                </c:pt>
                <c:pt idx="370">
                  <c:v>1.1672119999999999</c:v>
                </c:pt>
                <c:pt idx="371">
                  <c:v>1.144563</c:v>
                </c:pt>
                <c:pt idx="372">
                  <c:v>1.122412</c:v>
                </c:pt>
                <c:pt idx="373">
                  <c:v>1.100217</c:v>
                </c:pt>
                <c:pt idx="374">
                  <c:v>1.079102</c:v>
                </c:pt>
                <c:pt idx="375">
                  <c:v>1.0608709999999999</c:v>
                </c:pt>
                <c:pt idx="376">
                  <c:v>1.0428120000000001</c:v>
                </c:pt>
                <c:pt idx="377">
                  <c:v>1.0236229999999999</c:v>
                </c:pt>
                <c:pt idx="378">
                  <c:v>1.006248</c:v>
                </c:pt>
                <c:pt idx="379">
                  <c:v>0.99060499999999996</c:v>
                </c:pt>
                <c:pt idx="380">
                  <c:v>0.97583399999999998</c:v>
                </c:pt>
                <c:pt idx="381">
                  <c:v>0.96246200000000004</c:v>
                </c:pt>
                <c:pt idx="382">
                  <c:v>0.94778300000000004</c:v>
                </c:pt>
                <c:pt idx="383">
                  <c:v>0.93045900000000004</c:v>
                </c:pt>
                <c:pt idx="384">
                  <c:v>0.91265499999999999</c:v>
                </c:pt>
                <c:pt idx="385">
                  <c:v>0.89513799999999999</c:v>
                </c:pt>
                <c:pt idx="386">
                  <c:v>0.87885599999999997</c:v>
                </c:pt>
                <c:pt idx="387">
                  <c:v>0.86444299999999996</c:v>
                </c:pt>
                <c:pt idx="388">
                  <c:v>0.85009800000000002</c:v>
                </c:pt>
                <c:pt idx="389">
                  <c:v>0.83691400000000005</c:v>
                </c:pt>
                <c:pt idx="390">
                  <c:v>0.82828400000000002</c:v>
                </c:pt>
                <c:pt idx="391">
                  <c:v>0.82331200000000004</c:v>
                </c:pt>
                <c:pt idx="392">
                  <c:v>0.82043900000000003</c:v>
                </c:pt>
                <c:pt idx="393">
                  <c:v>0.82018800000000003</c:v>
                </c:pt>
                <c:pt idx="394">
                  <c:v>0.82107399999999997</c:v>
                </c:pt>
                <c:pt idx="395">
                  <c:v>0.82287100000000002</c:v>
                </c:pt>
                <c:pt idx="396">
                  <c:v>0.82865</c:v>
                </c:pt>
                <c:pt idx="397">
                  <c:v>0.83974000000000004</c:v>
                </c:pt>
                <c:pt idx="398">
                  <c:v>0.854078</c:v>
                </c:pt>
                <c:pt idx="399">
                  <c:v>0.86779499999999998</c:v>
                </c:pt>
                <c:pt idx="400">
                  <c:v>0.87878199999999995</c:v>
                </c:pt>
                <c:pt idx="401">
                  <c:v>0.88956599999999997</c:v>
                </c:pt>
                <c:pt idx="402">
                  <c:v>0.90229499999999996</c:v>
                </c:pt>
                <c:pt idx="403">
                  <c:v>0.91483199999999998</c:v>
                </c:pt>
                <c:pt idx="404">
                  <c:v>0.925624</c:v>
                </c:pt>
                <c:pt idx="405">
                  <c:v>0.93492900000000001</c:v>
                </c:pt>
                <c:pt idx="406">
                  <c:v>0.94316800000000001</c:v>
                </c:pt>
                <c:pt idx="407">
                  <c:v>0.95319699999999996</c:v>
                </c:pt>
                <c:pt idx="408">
                  <c:v>0.96677999999999997</c:v>
                </c:pt>
                <c:pt idx="409">
                  <c:v>0.97991099999999998</c:v>
                </c:pt>
                <c:pt idx="410">
                  <c:v>0.98992899999999995</c:v>
                </c:pt>
                <c:pt idx="411">
                  <c:v>0.99921300000000002</c:v>
                </c:pt>
                <c:pt idx="412">
                  <c:v>1.0067790000000001</c:v>
                </c:pt>
                <c:pt idx="413">
                  <c:v>1.009674</c:v>
                </c:pt>
                <c:pt idx="414">
                  <c:v>1.0108189999999999</c:v>
                </c:pt>
                <c:pt idx="415">
                  <c:v>1.012491</c:v>
                </c:pt>
                <c:pt idx="416">
                  <c:v>1.012076</c:v>
                </c:pt>
                <c:pt idx="417">
                  <c:v>1.0106790000000001</c:v>
                </c:pt>
                <c:pt idx="418">
                  <c:v>1.011501</c:v>
                </c:pt>
                <c:pt idx="419">
                  <c:v>1.011822</c:v>
                </c:pt>
                <c:pt idx="420">
                  <c:v>1.0091760000000001</c:v>
                </c:pt>
                <c:pt idx="421">
                  <c:v>1.0055540000000001</c:v>
                </c:pt>
                <c:pt idx="422">
                  <c:v>1.0010140000000001</c:v>
                </c:pt>
                <c:pt idx="423">
                  <c:v>0.99591099999999999</c:v>
                </c:pt>
                <c:pt idx="424">
                  <c:v>0.99384300000000003</c:v>
                </c:pt>
                <c:pt idx="425">
                  <c:v>0.99452099999999999</c:v>
                </c:pt>
                <c:pt idx="426">
                  <c:v>0.99454600000000004</c:v>
                </c:pt>
                <c:pt idx="427">
                  <c:v>0.99482000000000004</c:v>
                </c:pt>
                <c:pt idx="428">
                  <c:v>0.99729299999999999</c:v>
                </c:pt>
                <c:pt idx="429">
                  <c:v>1.0010330000000001</c:v>
                </c:pt>
                <c:pt idx="430">
                  <c:v>1.0064839999999999</c:v>
                </c:pt>
                <c:pt idx="431">
                  <c:v>1.015871</c:v>
                </c:pt>
                <c:pt idx="432">
                  <c:v>1.0273669999999999</c:v>
                </c:pt>
                <c:pt idx="433">
                  <c:v>1.036548</c:v>
                </c:pt>
                <c:pt idx="434">
                  <c:v>1.0444439999999999</c:v>
                </c:pt>
                <c:pt idx="435">
                  <c:v>1.0536160000000001</c:v>
                </c:pt>
                <c:pt idx="436">
                  <c:v>1.0618939999999999</c:v>
                </c:pt>
                <c:pt idx="437">
                  <c:v>1.0684560000000001</c:v>
                </c:pt>
                <c:pt idx="438">
                  <c:v>1.0751029999999999</c:v>
                </c:pt>
                <c:pt idx="439">
                  <c:v>1.0813170000000001</c:v>
                </c:pt>
                <c:pt idx="440">
                  <c:v>1.0861609999999999</c:v>
                </c:pt>
                <c:pt idx="441">
                  <c:v>1.089612</c:v>
                </c:pt>
                <c:pt idx="442">
                  <c:v>1.090371</c:v>
                </c:pt>
                <c:pt idx="443">
                  <c:v>1.088549</c:v>
                </c:pt>
                <c:pt idx="444">
                  <c:v>1.08596</c:v>
                </c:pt>
                <c:pt idx="445">
                  <c:v>1.0816300000000001</c:v>
                </c:pt>
                <c:pt idx="446">
                  <c:v>1.0750580000000001</c:v>
                </c:pt>
                <c:pt idx="447">
                  <c:v>1.0691090000000001</c:v>
                </c:pt>
                <c:pt idx="448">
                  <c:v>1.0644979999999999</c:v>
                </c:pt>
                <c:pt idx="449">
                  <c:v>1.0596909999999999</c:v>
                </c:pt>
                <c:pt idx="450">
                  <c:v>1.0541970000000001</c:v>
                </c:pt>
                <c:pt idx="451">
                  <c:v>1.0463560000000001</c:v>
                </c:pt>
                <c:pt idx="452">
                  <c:v>1.0351619999999999</c:v>
                </c:pt>
                <c:pt idx="453">
                  <c:v>1.0245089999999999</c:v>
                </c:pt>
                <c:pt idx="454">
                  <c:v>1.0174840000000001</c:v>
                </c:pt>
                <c:pt idx="455">
                  <c:v>1.0126839999999999</c:v>
                </c:pt>
                <c:pt idx="456">
                  <c:v>1.010812</c:v>
                </c:pt>
                <c:pt idx="457">
                  <c:v>1.0127489999999999</c:v>
                </c:pt>
                <c:pt idx="458">
                  <c:v>1.014221</c:v>
                </c:pt>
                <c:pt idx="459">
                  <c:v>1.013727</c:v>
                </c:pt>
                <c:pt idx="460">
                  <c:v>1.0148219999999999</c:v>
                </c:pt>
                <c:pt idx="461">
                  <c:v>1.0172190000000001</c:v>
                </c:pt>
                <c:pt idx="462">
                  <c:v>1.0179279999999999</c:v>
                </c:pt>
                <c:pt idx="463">
                  <c:v>1.016856</c:v>
                </c:pt>
                <c:pt idx="464">
                  <c:v>1.0133099999999999</c:v>
                </c:pt>
                <c:pt idx="465">
                  <c:v>1.005568</c:v>
                </c:pt>
                <c:pt idx="466">
                  <c:v>0.996699</c:v>
                </c:pt>
                <c:pt idx="467">
                  <c:v>0.99141500000000005</c:v>
                </c:pt>
                <c:pt idx="468">
                  <c:v>0.98862799999999995</c:v>
                </c:pt>
                <c:pt idx="469">
                  <c:v>0.98507999999999996</c:v>
                </c:pt>
                <c:pt idx="470">
                  <c:v>0.98037799999999997</c:v>
                </c:pt>
                <c:pt idx="471">
                  <c:v>0.97353199999999995</c:v>
                </c:pt>
                <c:pt idx="472">
                  <c:v>0.96439699999999995</c:v>
                </c:pt>
                <c:pt idx="473">
                  <c:v>0.95573399999999997</c:v>
                </c:pt>
                <c:pt idx="474">
                  <c:v>0.94761099999999998</c:v>
                </c:pt>
                <c:pt idx="475">
                  <c:v>0.93870799999999999</c:v>
                </c:pt>
                <c:pt idx="476">
                  <c:v>0.930064</c:v>
                </c:pt>
                <c:pt idx="477">
                  <c:v>0.92167699999999997</c:v>
                </c:pt>
                <c:pt idx="478">
                  <c:v>0.91187399999999996</c:v>
                </c:pt>
                <c:pt idx="479">
                  <c:v>0.90140500000000001</c:v>
                </c:pt>
                <c:pt idx="480">
                  <c:v>0.89458499999999996</c:v>
                </c:pt>
                <c:pt idx="481">
                  <c:v>0.89394099999999999</c:v>
                </c:pt>
                <c:pt idx="482">
                  <c:v>0.89554100000000003</c:v>
                </c:pt>
                <c:pt idx="483">
                  <c:v>0.89562399999999998</c:v>
                </c:pt>
                <c:pt idx="484">
                  <c:v>0.89675499999999997</c:v>
                </c:pt>
                <c:pt idx="485">
                  <c:v>0.90004499999999998</c:v>
                </c:pt>
                <c:pt idx="486">
                  <c:v>0.90247900000000003</c:v>
                </c:pt>
                <c:pt idx="487">
                  <c:v>0.90564100000000003</c:v>
                </c:pt>
                <c:pt idx="488">
                  <c:v>0.91372600000000004</c:v>
                </c:pt>
                <c:pt idx="489">
                  <c:v>0.92458899999999999</c:v>
                </c:pt>
                <c:pt idx="490">
                  <c:v>0.93323699999999998</c:v>
                </c:pt>
                <c:pt idx="491">
                  <c:v>0.94042700000000001</c:v>
                </c:pt>
                <c:pt idx="492">
                  <c:v>0.94869499999999995</c:v>
                </c:pt>
                <c:pt idx="493">
                  <c:v>0.95535300000000001</c:v>
                </c:pt>
                <c:pt idx="494">
                  <c:v>0.95922499999999999</c:v>
                </c:pt>
                <c:pt idx="495">
                  <c:v>0.963781</c:v>
                </c:pt>
                <c:pt idx="496">
                  <c:v>0.96950199999999997</c:v>
                </c:pt>
                <c:pt idx="497">
                  <c:v>0.97560999999999998</c:v>
                </c:pt>
                <c:pt idx="498">
                  <c:v>0.98333700000000002</c:v>
                </c:pt>
                <c:pt idx="499">
                  <c:v>0.99174499999999999</c:v>
                </c:pt>
                <c:pt idx="500">
                  <c:v>0.999143</c:v>
                </c:pt>
                <c:pt idx="501">
                  <c:v>1.00627</c:v>
                </c:pt>
                <c:pt idx="502">
                  <c:v>1.0131650000000001</c:v>
                </c:pt>
                <c:pt idx="503">
                  <c:v>1.0186409999999999</c:v>
                </c:pt>
                <c:pt idx="504">
                  <c:v>1.0236879999999999</c:v>
                </c:pt>
                <c:pt idx="505">
                  <c:v>1.02935</c:v>
                </c:pt>
                <c:pt idx="506">
                  <c:v>1.034675</c:v>
                </c:pt>
                <c:pt idx="507">
                  <c:v>1.0412429999999999</c:v>
                </c:pt>
                <c:pt idx="508">
                  <c:v>1.0519780000000001</c:v>
                </c:pt>
                <c:pt idx="509">
                  <c:v>1.06402</c:v>
                </c:pt>
                <c:pt idx="510">
                  <c:v>1.07287</c:v>
                </c:pt>
                <c:pt idx="511">
                  <c:v>1.0798859999999999</c:v>
                </c:pt>
                <c:pt idx="512">
                  <c:v>1.086765</c:v>
                </c:pt>
                <c:pt idx="513">
                  <c:v>1.0906709999999999</c:v>
                </c:pt>
                <c:pt idx="514">
                  <c:v>1.089645</c:v>
                </c:pt>
                <c:pt idx="515">
                  <c:v>1.087383</c:v>
                </c:pt>
                <c:pt idx="516">
                  <c:v>1.0886690000000001</c:v>
                </c:pt>
                <c:pt idx="517">
                  <c:v>1.0920939999999999</c:v>
                </c:pt>
                <c:pt idx="518">
                  <c:v>1.093739</c:v>
                </c:pt>
                <c:pt idx="519">
                  <c:v>1.0931999999999999</c:v>
                </c:pt>
                <c:pt idx="520">
                  <c:v>1.0898479999999999</c:v>
                </c:pt>
                <c:pt idx="521">
                  <c:v>1.081826</c:v>
                </c:pt>
                <c:pt idx="522">
                  <c:v>1.071666</c:v>
                </c:pt>
                <c:pt idx="523">
                  <c:v>1.0641119999999999</c:v>
                </c:pt>
                <c:pt idx="524">
                  <c:v>1.0590200000000001</c:v>
                </c:pt>
                <c:pt idx="525">
                  <c:v>1.053609</c:v>
                </c:pt>
                <c:pt idx="526">
                  <c:v>1.0483830000000001</c:v>
                </c:pt>
                <c:pt idx="527">
                  <c:v>1.0435570000000001</c:v>
                </c:pt>
                <c:pt idx="528">
                  <c:v>1.035507</c:v>
                </c:pt>
                <c:pt idx="529">
                  <c:v>1.024197</c:v>
                </c:pt>
                <c:pt idx="530">
                  <c:v>1.0156860000000001</c:v>
                </c:pt>
                <c:pt idx="531">
                  <c:v>1.011911</c:v>
                </c:pt>
                <c:pt idx="532">
                  <c:v>1.0073700000000001</c:v>
                </c:pt>
                <c:pt idx="533">
                  <c:v>0.99961500000000003</c:v>
                </c:pt>
                <c:pt idx="534">
                  <c:v>0.992815</c:v>
                </c:pt>
                <c:pt idx="535">
                  <c:v>0.98727100000000001</c:v>
                </c:pt>
                <c:pt idx="536">
                  <c:v>0.97844699999999996</c:v>
                </c:pt>
                <c:pt idx="537">
                  <c:v>0.96764300000000003</c:v>
                </c:pt>
                <c:pt idx="538">
                  <c:v>0.958951</c:v>
                </c:pt>
                <c:pt idx="539">
                  <c:v>0.95069800000000004</c:v>
                </c:pt>
                <c:pt idx="540">
                  <c:v>0.94176099999999996</c:v>
                </c:pt>
                <c:pt idx="541">
                  <c:v>0.93523100000000003</c:v>
                </c:pt>
                <c:pt idx="542">
                  <c:v>0.93091199999999996</c:v>
                </c:pt>
                <c:pt idx="543">
                  <c:v>0.92595400000000005</c:v>
                </c:pt>
                <c:pt idx="544">
                  <c:v>0.92181400000000002</c:v>
                </c:pt>
                <c:pt idx="545">
                  <c:v>0.92198599999999997</c:v>
                </c:pt>
                <c:pt idx="546">
                  <c:v>0.92475600000000002</c:v>
                </c:pt>
                <c:pt idx="547">
                  <c:v>0.92547500000000005</c:v>
                </c:pt>
                <c:pt idx="548">
                  <c:v>0.92438100000000001</c:v>
                </c:pt>
                <c:pt idx="549">
                  <c:v>0.92559800000000003</c:v>
                </c:pt>
                <c:pt idx="550">
                  <c:v>0.93109699999999995</c:v>
                </c:pt>
                <c:pt idx="551">
                  <c:v>0.93900600000000001</c:v>
                </c:pt>
                <c:pt idx="552">
                  <c:v>0.94690200000000002</c:v>
                </c:pt>
                <c:pt idx="553">
                  <c:v>0.95409100000000002</c:v>
                </c:pt>
                <c:pt idx="554">
                  <c:v>0.95891999999999999</c:v>
                </c:pt>
                <c:pt idx="555">
                  <c:v>0.96011500000000005</c:v>
                </c:pt>
                <c:pt idx="556">
                  <c:v>0.96151600000000004</c:v>
                </c:pt>
                <c:pt idx="557">
                  <c:v>0.967198</c:v>
                </c:pt>
                <c:pt idx="558">
                  <c:v>0.97399100000000005</c:v>
                </c:pt>
                <c:pt idx="559">
                  <c:v>0.97687199999999996</c:v>
                </c:pt>
                <c:pt idx="560">
                  <c:v>0.97717200000000004</c:v>
                </c:pt>
                <c:pt idx="561">
                  <c:v>0.97981600000000002</c:v>
                </c:pt>
                <c:pt idx="562">
                  <c:v>0.98644600000000005</c:v>
                </c:pt>
                <c:pt idx="563">
                  <c:v>0.99323700000000004</c:v>
                </c:pt>
                <c:pt idx="564">
                  <c:v>0.99686399999999997</c:v>
                </c:pt>
                <c:pt idx="565">
                  <c:v>0.99877700000000003</c:v>
                </c:pt>
                <c:pt idx="566">
                  <c:v>0.99936199999999997</c:v>
                </c:pt>
                <c:pt idx="567">
                  <c:v>0.99723899999999999</c:v>
                </c:pt>
                <c:pt idx="568">
                  <c:v>0.99510600000000005</c:v>
                </c:pt>
                <c:pt idx="569">
                  <c:v>0.99624999999999997</c:v>
                </c:pt>
                <c:pt idx="570">
                  <c:v>0.99811000000000005</c:v>
                </c:pt>
                <c:pt idx="571">
                  <c:v>0.997058</c:v>
                </c:pt>
                <c:pt idx="572">
                  <c:v>0.99566200000000005</c:v>
                </c:pt>
                <c:pt idx="573">
                  <c:v>0.99808300000000005</c:v>
                </c:pt>
                <c:pt idx="574">
                  <c:v>1.002062</c:v>
                </c:pt>
                <c:pt idx="575">
                  <c:v>1.0034879999999999</c:v>
                </c:pt>
                <c:pt idx="576">
                  <c:v>1.004256</c:v>
                </c:pt>
                <c:pt idx="577">
                  <c:v>1.0074460000000001</c:v>
                </c:pt>
                <c:pt idx="578">
                  <c:v>1.011617</c:v>
                </c:pt>
                <c:pt idx="579">
                  <c:v>1.0160229999999999</c:v>
                </c:pt>
                <c:pt idx="580">
                  <c:v>1.02247</c:v>
                </c:pt>
                <c:pt idx="581">
                  <c:v>1.028994</c:v>
                </c:pt>
                <c:pt idx="582">
                  <c:v>1.03142</c:v>
                </c:pt>
                <c:pt idx="583">
                  <c:v>1.031417</c:v>
                </c:pt>
                <c:pt idx="584">
                  <c:v>1.033048</c:v>
                </c:pt>
                <c:pt idx="585">
                  <c:v>1.0350140000000001</c:v>
                </c:pt>
                <c:pt idx="586">
                  <c:v>1.036114</c:v>
                </c:pt>
                <c:pt idx="587">
                  <c:v>1.0388139999999999</c:v>
                </c:pt>
                <c:pt idx="588">
                  <c:v>1.0416540000000001</c:v>
                </c:pt>
                <c:pt idx="589">
                  <c:v>1.040319</c:v>
                </c:pt>
                <c:pt idx="590">
                  <c:v>1.03667</c:v>
                </c:pt>
                <c:pt idx="591">
                  <c:v>1.0357419999999999</c:v>
                </c:pt>
                <c:pt idx="592">
                  <c:v>1.0357970000000001</c:v>
                </c:pt>
                <c:pt idx="593">
                  <c:v>1.0318579999999999</c:v>
                </c:pt>
                <c:pt idx="594">
                  <c:v>1.0254380000000001</c:v>
                </c:pt>
                <c:pt idx="595">
                  <c:v>1.0209220000000001</c:v>
                </c:pt>
                <c:pt idx="596">
                  <c:v>1.0168200000000001</c:v>
                </c:pt>
                <c:pt idx="597">
                  <c:v>1.009992</c:v>
                </c:pt>
                <c:pt idx="598">
                  <c:v>1.00278</c:v>
                </c:pt>
                <c:pt idx="599">
                  <c:v>0.99710900000000002</c:v>
                </c:pt>
                <c:pt idx="600">
                  <c:v>0.99116099999999996</c:v>
                </c:pt>
                <c:pt idx="601">
                  <c:v>0.98686200000000002</c:v>
                </c:pt>
                <c:pt idx="602">
                  <c:v>0.98818099999999998</c:v>
                </c:pt>
                <c:pt idx="603">
                  <c:v>0.99203699999999995</c:v>
                </c:pt>
                <c:pt idx="604">
                  <c:v>0.99336000000000002</c:v>
                </c:pt>
                <c:pt idx="605">
                  <c:v>0.99454699999999996</c:v>
                </c:pt>
                <c:pt idx="606">
                  <c:v>0.99829599999999996</c:v>
                </c:pt>
                <c:pt idx="607">
                  <c:v>1.0005040000000001</c:v>
                </c:pt>
                <c:pt idx="608">
                  <c:v>0.998363</c:v>
                </c:pt>
                <c:pt idx="609">
                  <c:v>0.99423799999999996</c:v>
                </c:pt>
                <c:pt idx="610">
                  <c:v>0.99077300000000001</c:v>
                </c:pt>
                <c:pt idx="611">
                  <c:v>0.99031499999999995</c:v>
                </c:pt>
                <c:pt idx="612">
                  <c:v>0.99348700000000001</c:v>
                </c:pt>
                <c:pt idx="613">
                  <c:v>0.99664200000000003</c:v>
                </c:pt>
                <c:pt idx="614">
                  <c:v>0.99790000000000001</c:v>
                </c:pt>
                <c:pt idx="615">
                  <c:v>0.99935099999999999</c:v>
                </c:pt>
                <c:pt idx="616">
                  <c:v>0.99981399999999998</c:v>
                </c:pt>
                <c:pt idx="617">
                  <c:v>0.99725900000000001</c:v>
                </c:pt>
                <c:pt idx="618">
                  <c:v>0.99492000000000003</c:v>
                </c:pt>
                <c:pt idx="619">
                  <c:v>0.99427900000000002</c:v>
                </c:pt>
                <c:pt idx="620">
                  <c:v>0.99196399999999996</c:v>
                </c:pt>
                <c:pt idx="621">
                  <c:v>0.98808300000000004</c:v>
                </c:pt>
                <c:pt idx="622">
                  <c:v>0.98558900000000005</c:v>
                </c:pt>
                <c:pt idx="623">
                  <c:v>0.98258100000000004</c:v>
                </c:pt>
                <c:pt idx="624">
                  <c:v>0.975545</c:v>
                </c:pt>
                <c:pt idx="625">
                  <c:v>0.96645199999999998</c:v>
                </c:pt>
                <c:pt idx="626">
                  <c:v>0.95874199999999998</c:v>
                </c:pt>
                <c:pt idx="627">
                  <c:v>0.95262400000000003</c:v>
                </c:pt>
                <c:pt idx="628">
                  <c:v>0.94944700000000004</c:v>
                </c:pt>
                <c:pt idx="629">
                  <c:v>0.95141200000000004</c:v>
                </c:pt>
                <c:pt idx="630">
                  <c:v>0.95505200000000001</c:v>
                </c:pt>
                <c:pt idx="631">
                  <c:v>0.95495399999999997</c:v>
                </c:pt>
                <c:pt idx="632">
                  <c:v>0.95223899999999995</c:v>
                </c:pt>
                <c:pt idx="633">
                  <c:v>0.95059400000000005</c:v>
                </c:pt>
                <c:pt idx="634">
                  <c:v>0.95023800000000003</c:v>
                </c:pt>
                <c:pt idx="635">
                  <c:v>0.95169000000000004</c:v>
                </c:pt>
                <c:pt idx="636">
                  <c:v>0.95645899999999995</c:v>
                </c:pt>
                <c:pt idx="637">
                  <c:v>0.96252899999999997</c:v>
                </c:pt>
                <c:pt idx="638">
                  <c:v>0.96717200000000003</c:v>
                </c:pt>
                <c:pt idx="639">
                  <c:v>0.97173799999999999</c:v>
                </c:pt>
                <c:pt idx="640">
                  <c:v>0.97752700000000003</c:v>
                </c:pt>
                <c:pt idx="641">
                  <c:v>0.98409599999999997</c:v>
                </c:pt>
                <c:pt idx="642">
                  <c:v>0.99234599999999995</c:v>
                </c:pt>
                <c:pt idx="643">
                  <c:v>1.0005200000000001</c:v>
                </c:pt>
                <c:pt idx="644">
                  <c:v>1.0046949999999999</c:v>
                </c:pt>
                <c:pt idx="645">
                  <c:v>1.0060180000000001</c:v>
                </c:pt>
                <c:pt idx="646">
                  <c:v>1.00749</c:v>
                </c:pt>
                <c:pt idx="647">
                  <c:v>1.0089490000000001</c:v>
                </c:pt>
                <c:pt idx="648">
                  <c:v>1.0117579999999999</c:v>
                </c:pt>
                <c:pt idx="649">
                  <c:v>1.0183169999999999</c:v>
                </c:pt>
                <c:pt idx="650">
                  <c:v>1.0256449999999999</c:v>
                </c:pt>
                <c:pt idx="651">
                  <c:v>1.0296920000000001</c:v>
                </c:pt>
                <c:pt idx="652">
                  <c:v>1.031482</c:v>
                </c:pt>
                <c:pt idx="653">
                  <c:v>1.0323180000000001</c:v>
                </c:pt>
                <c:pt idx="654">
                  <c:v>1.031215</c:v>
                </c:pt>
                <c:pt idx="655">
                  <c:v>1.0286729999999999</c:v>
                </c:pt>
                <c:pt idx="656">
                  <c:v>1.025158</c:v>
                </c:pt>
                <c:pt idx="657">
                  <c:v>1.0199290000000001</c:v>
                </c:pt>
                <c:pt idx="658">
                  <c:v>1.0157160000000001</c:v>
                </c:pt>
                <c:pt idx="659">
                  <c:v>1.016354</c:v>
                </c:pt>
                <c:pt idx="660">
                  <c:v>1.0197039999999999</c:v>
                </c:pt>
                <c:pt idx="661">
                  <c:v>1.0217290000000001</c:v>
                </c:pt>
                <c:pt idx="662">
                  <c:v>1.022221</c:v>
                </c:pt>
                <c:pt idx="663">
                  <c:v>1.0204770000000001</c:v>
                </c:pt>
                <c:pt idx="664">
                  <c:v>1.0153110000000001</c:v>
                </c:pt>
                <c:pt idx="665">
                  <c:v>1.0098450000000001</c:v>
                </c:pt>
                <c:pt idx="666">
                  <c:v>1.00674</c:v>
                </c:pt>
                <c:pt idx="667">
                  <c:v>1.004524</c:v>
                </c:pt>
                <c:pt idx="668">
                  <c:v>1.0034000000000001</c:v>
                </c:pt>
                <c:pt idx="669">
                  <c:v>1.005112</c:v>
                </c:pt>
                <c:pt idx="670">
                  <c:v>1.00793</c:v>
                </c:pt>
                <c:pt idx="671">
                  <c:v>1.0104850000000001</c:v>
                </c:pt>
                <c:pt idx="672">
                  <c:v>1.014148</c:v>
                </c:pt>
                <c:pt idx="673">
                  <c:v>1.017072</c:v>
                </c:pt>
                <c:pt idx="674">
                  <c:v>1.0160100000000001</c:v>
                </c:pt>
                <c:pt idx="675">
                  <c:v>1.0133460000000001</c:v>
                </c:pt>
                <c:pt idx="676">
                  <c:v>1.011973</c:v>
                </c:pt>
                <c:pt idx="677">
                  <c:v>1.0103230000000001</c:v>
                </c:pt>
                <c:pt idx="678">
                  <c:v>1.00885</c:v>
                </c:pt>
                <c:pt idx="679">
                  <c:v>1.0096909999999999</c:v>
                </c:pt>
                <c:pt idx="680">
                  <c:v>1.009943</c:v>
                </c:pt>
                <c:pt idx="681">
                  <c:v>1.0068950000000001</c:v>
                </c:pt>
                <c:pt idx="682">
                  <c:v>1.00461</c:v>
                </c:pt>
                <c:pt idx="683">
                  <c:v>1.0055000000000001</c:v>
                </c:pt>
                <c:pt idx="684">
                  <c:v>1.0052589999999999</c:v>
                </c:pt>
                <c:pt idx="685">
                  <c:v>1.002675</c:v>
                </c:pt>
                <c:pt idx="686">
                  <c:v>1.0012639999999999</c:v>
                </c:pt>
                <c:pt idx="687">
                  <c:v>1.0007980000000001</c:v>
                </c:pt>
                <c:pt idx="688">
                  <c:v>0.99842399999999998</c:v>
                </c:pt>
                <c:pt idx="689">
                  <c:v>0.99417199999999994</c:v>
                </c:pt>
                <c:pt idx="690">
                  <c:v>0.98950000000000005</c:v>
                </c:pt>
                <c:pt idx="691">
                  <c:v>0.98435700000000004</c:v>
                </c:pt>
                <c:pt idx="692">
                  <c:v>0.97957300000000003</c:v>
                </c:pt>
                <c:pt idx="693">
                  <c:v>0.977549</c:v>
                </c:pt>
                <c:pt idx="694">
                  <c:v>0.97801800000000005</c:v>
                </c:pt>
                <c:pt idx="695">
                  <c:v>0.97928199999999999</c:v>
                </c:pt>
                <c:pt idx="696">
                  <c:v>0.98119699999999999</c:v>
                </c:pt>
                <c:pt idx="697">
                  <c:v>0.98221599999999998</c:v>
                </c:pt>
                <c:pt idx="698">
                  <c:v>0.98035099999999997</c:v>
                </c:pt>
                <c:pt idx="699">
                  <c:v>0.97767400000000004</c:v>
                </c:pt>
                <c:pt idx="700">
                  <c:v>0.97566900000000001</c:v>
                </c:pt>
                <c:pt idx="701">
                  <c:v>0.97286899999999998</c:v>
                </c:pt>
                <c:pt idx="702">
                  <c:v>0.970974</c:v>
                </c:pt>
                <c:pt idx="703">
                  <c:v>0.97133899999999995</c:v>
                </c:pt>
                <c:pt idx="704">
                  <c:v>0.97173100000000001</c:v>
                </c:pt>
                <c:pt idx="705">
                  <c:v>0.97325700000000004</c:v>
                </c:pt>
                <c:pt idx="706">
                  <c:v>0.97848199999999996</c:v>
                </c:pt>
                <c:pt idx="707">
                  <c:v>0.98425399999999996</c:v>
                </c:pt>
                <c:pt idx="708">
                  <c:v>0.98648199999999997</c:v>
                </c:pt>
                <c:pt idx="709">
                  <c:v>0.98715299999999995</c:v>
                </c:pt>
                <c:pt idx="710">
                  <c:v>0.98845099999999997</c:v>
                </c:pt>
                <c:pt idx="711">
                  <c:v>0.98928099999999997</c:v>
                </c:pt>
                <c:pt idx="712">
                  <c:v>0.99076299999999995</c:v>
                </c:pt>
                <c:pt idx="713">
                  <c:v>0.99280199999999996</c:v>
                </c:pt>
                <c:pt idx="714">
                  <c:v>0.992394</c:v>
                </c:pt>
                <c:pt idx="715">
                  <c:v>0.99111700000000003</c:v>
                </c:pt>
                <c:pt idx="716">
                  <c:v>0.99241900000000005</c:v>
                </c:pt>
                <c:pt idx="717">
                  <c:v>0.99473800000000001</c:v>
                </c:pt>
                <c:pt idx="718">
                  <c:v>0.99573100000000003</c:v>
                </c:pt>
                <c:pt idx="719">
                  <c:v>0.99626599999999998</c:v>
                </c:pt>
                <c:pt idx="720">
                  <c:v>0.99687000000000003</c:v>
                </c:pt>
                <c:pt idx="721">
                  <c:v>0.99798600000000004</c:v>
                </c:pt>
                <c:pt idx="722">
                  <c:v>1.0011159999999999</c:v>
                </c:pt>
                <c:pt idx="723">
                  <c:v>1.0046109999999999</c:v>
                </c:pt>
                <c:pt idx="724">
                  <c:v>1.006192</c:v>
                </c:pt>
                <c:pt idx="725">
                  <c:v>1.0072270000000001</c:v>
                </c:pt>
                <c:pt idx="726">
                  <c:v>1.0082150000000001</c:v>
                </c:pt>
                <c:pt idx="727">
                  <c:v>1.008966</c:v>
                </c:pt>
                <c:pt idx="728">
                  <c:v>1.0108790000000001</c:v>
                </c:pt>
                <c:pt idx="729">
                  <c:v>1.0128619999999999</c:v>
                </c:pt>
                <c:pt idx="730">
                  <c:v>1.0127079999999999</c:v>
                </c:pt>
                <c:pt idx="731">
                  <c:v>1.010338</c:v>
                </c:pt>
                <c:pt idx="732">
                  <c:v>1.0068790000000001</c:v>
                </c:pt>
                <c:pt idx="733">
                  <c:v>1.004097</c:v>
                </c:pt>
                <c:pt idx="734">
                  <c:v>1.0028509999999999</c:v>
                </c:pt>
                <c:pt idx="735">
                  <c:v>1.002343</c:v>
                </c:pt>
                <c:pt idx="736">
                  <c:v>1.0021709999999999</c:v>
                </c:pt>
                <c:pt idx="737">
                  <c:v>1.0039130000000001</c:v>
                </c:pt>
                <c:pt idx="738">
                  <c:v>1.0078640000000001</c:v>
                </c:pt>
                <c:pt idx="739">
                  <c:v>1.0109980000000001</c:v>
                </c:pt>
                <c:pt idx="740">
                  <c:v>1.0114099999999999</c:v>
                </c:pt>
                <c:pt idx="741">
                  <c:v>1.010445</c:v>
                </c:pt>
                <c:pt idx="742">
                  <c:v>1.009671</c:v>
                </c:pt>
                <c:pt idx="743">
                  <c:v>1.008473</c:v>
                </c:pt>
                <c:pt idx="744">
                  <c:v>1.005298</c:v>
                </c:pt>
                <c:pt idx="745">
                  <c:v>1.0008870000000001</c:v>
                </c:pt>
                <c:pt idx="746">
                  <c:v>0.99821099999999996</c:v>
                </c:pt>
                <c:pt idx="747">
                  <c:v>0.997583</c:v>
                </c:pt>
                <c:pt idx="748">
                  <c:v>0.99676500000000001</c:v>
                </c:pt>
                <c:pt idx="749">
                  <c:v>0.99584899999999998</c:v>
                </c:pt>
                <c:pt idx="750">
                  <c:v>0.99605399999999999</c:v>
                </c:pt>
                <c:pt idx="751">
                  <c:v>0.99647200000000002</c:v>
                </c:pt>
                <c:pt idx="752">
                  <c:v>0.99645600000000001</c:v>
                </c:pt>
                <c:pt idx="753">
                  <c:v>0.99828399999999995</c:v>
                </c:pt>
                <c:pt idx="754">
                  <c:v>1.0026459999999999</c:v>
                </c:pt>
                <c:pt idx="755">
                  <c:v>1.006543</c:v>
                </c:pt>
                <c:pt idx="756">
                  <c:v>1.0076430000000001</c:v>
                </c:pt>
                <c:pt idx="757">
                  <c:v>1.005314</c:v>
                </c:pt>
                <c:pt idx="758">
                  <c:v>1.0001679999999999</c:v>
                </c:pt>
                <c:pt idx="759">
                  <c:v>0.99515100000000001</c:v>
                </c:pt>
                <c:pt idx="760">
                  <c:v>0.99340700000000004</c:v>
                </c:pt>
                <c:pt idx="761">
                  <c:v>0.99465599999999998</c:v>
                </c:pt>
                <c:pt idx="762">
                  <c:v>0.99697000000000002</c:v>
                </c:pt>
                <c:pt idx="763">
                  <c:v>0.99882800000000005</c:v>
                </c:pt>
                <c:pt idx="764">
                  <c:v>0.999224</c:v>
                </c:pt>
                <c:pt idx="765">
                  <c:v>0.997942</c:v>
                </c:pt>
                <c:pt idx="766">
                  <c:v>0.99545899999999998</c:v>
                </c:pt>
                <c:pt idx="767">
                  <c:v>0.99356</c:v>
                </c:pt>
                <c:pt idx="768">
                  <c:v>0.99232200000000004</c:v>
                </c:pt>
                <c:pt idx="769">
                  <c:v>0.99050400000000005</c:v>
                </c:pt>
                <c:pt idx="770">
                  <c:v>0.98853500000000005</c:v>
                </c:pt>
                <c:pt idx="771">
                  <c:v>0.98680900000000005</c:v>
                </c:pt>
                <c:pt idx="772">
                  <c:v>0.98570500000000005</c:v>
                </c:pt>
                <c:pt idx="773">
                  <c:v>0.98519100000000004</c:v>
                </c:pt>
                <c:pt idx="774">
                  <c:v>0.98504400000000003</c:v>
                </c:pt>
                <c:pt idx="775">
                  <c:v>0.98594499999999996</c:v>
                </c:pt>
                <c:pt idx="776">
                  <c:v>0.98766799999999999</c:v>
                </c:pt>
                <c:pt idx="777">
                  <c:v>0.98860499999999996</c:v>
                </c:pt>
                <c:pt idx="778">
                  <c:v>0.98849900000000002</c:v>
                </c:pt>
                <c:pt idx="779">
                  <c:v>0.98917999999999995</c:v>
                </c:pt>
                <c:pt idx="780">
                  <c:v>0.99077599999999999</c:v>
                </c:pt>
                <c:pt idx="781">
                  <c:v>0.99229100000000003</c:v>
                </c:pt>
                <c:pt idx="782">
                  <c:v>0.99383200000000005</c:v>
                </c:pt>
                <c:pt idx="783">
                  <c:v>0.99526099999999995</c:v>
                </c:pt>
                <c:pt idx="784">
                  <c:v>0.99563800000000002</c:v>
                </c:pt>
                <c:pt idx="785">
                  <c:v>0.99450799999999995</c:v>
                </c:pt>
                <c:pt idx="786">
                  <c:v>0.994251</c:v>
                </c:pt>
                <c:pt idx="787">
                  <c:v>0.99556299999999998</c:v>
                </c:pt>
                <c:pt idx="788">
                  <c:v>0.99570400000000003</c:v>
                </c:pt>
                <c:pt idx="789">
                  <c:v>0.99563900000000005</c:v>
                </c:pt>
                <c:pt idx="790">
                  <c:v>0.99740499999999999</c:v>
                </c:pt>
                <c:pt idx="791">
                  <c:v>0.99990900000000005</c:v>
                </c:pt>
                <c:pt idx="792">
                  <c:v>1.001871</c:v>
                </c:pt>
                <c:pt idx="793">
                  <c:v>1.0014460000000001</c:v>
                </c:pt>
                <c:pt idx="794">
                  <c:v>0.99793500000000002</c:v>
                </c:pt>
                <c:pt idx="795">
                  <c:v>0.99384300000000003</c:v>
                </c:pt>
                <c:pt idx="796">
                  <c:v>0.99214599999999997</c:v>
                </c:pt>
                <c:pt idx="797">
                  <c:v>0.99336800000000003</c:v>
                </c:pt>
                <c:pt idx="798">
                  <c:v>0.99424199999999996</c:v>
                </c:pt>
                <c:pt idx="799">
                  <c:v>0.99258400000000002</c:v>
                </c:pt>
                <c:pt idx="800">
                  <c:v>0.99016999999999999</c:v>
                </c:pt>
                <c:pt idx="801">
                  <c:v>0.98923300000000003</c:v>
                </c:pt>
                <c:pt idx="802">
                  <c:v>0.990865</c:v>
                </c:pt>
                <c:pt idx="803">
                  <c:v>0.99314999999999998</c:v>
                </c:pt>
                <c:pt idx="804">
                  <c:v>0.99334500000000003</c:v>
                </c:pt>
                <c:pt idx="805">
                  <c:v>0.991479</c:v>
                </c:pt>
                <c:pt idx="806">
                  <c:v>0.98845700000000003</c:v>
                </c:pt>
                <c:pt idx="807">
                  <c:v>0.98593799999999998</c:v>
                </c:pt>
                <c:pt idx="808">
                  <c:v>0.98539600000000005</c:v>
                </c:pt>
                <c:pt idx="809">
                  <c:v>0.98712100000000003</c:v>
                </c:pt>
                <c:pt idx="810">
                  <c:v>0.99194000000000004</c:v>
                </c:pt>
                <c:pt idx="811">
                  <c:v>0.99817999999999996</c:v>
                </c:pt>
                <c:pt idx="812">
                  <c:v>1.0024360000000001</c:v>
                </c:pt>
                <c:pt idx="813">
                  <c:v>1.0040560000000001</c:v>
                </c:pt>
                <c:pt idx="814">
                  <c:v>1.0038389999999999</c:v>
                </c:pt>
                <c:pt idx="815">
                  <c:v>1.003663</c:v>
                </c:pt>
                <c:pt idx="816">
                  <c:v>1.0046550000000001</c:v>
                </c:pt>
                <c:pt idx="817">
                  <c:v>1.0068379999999999</c:v>
                </c:pt>
                <c:pt idx="818">
                  <c:v>1.0106520000000001</c:v>
                </c:pt>
                <c:pt idx="819">
                  <c:v>1.0140769999999999</c:v>
                </c:pt>
                <c:pt idx="820">
                  <c:v>1.0158670000000001</c:v>
                </c:pt>
                <c:pt idx="821">
                  <c:v>1.0163880000000001</c:v>
                </c:pt>
                <c:pt idx="822">
                  <c:v>1.015128</c:v>
                </c:pt>
                <c:pt idx="823">
                  <c:v>1.01437</c:v>
                </c:pt>
                <c:pt idx="824">
                  <c:v>1.0151669999999999</c:v>
                </c:pt>
                <c:pt idx="825">
                  <c:v>1.015269</c:v>
                </c:pt>
                <c:pt idx="826">
                  <c:v>1.014227</c:v>
                </c:pt>
                <c:pt idx="827">
                  <c:v>1.0117970000000001</c:v>
                </c:pt>
                <c:pt idx="828">
                  <c:v>1.0080009999999999</c:v>
                </c:pt>
                <c:pt idx="829">
                  <c:v>1.004745</c:v>
                </c:pt>
                <c:pt idx="830">
                  <c:v>1.0028220000000001</c:v>
                </c:pt>
                <c:pt idx="831">
                  <c:v>1.0005550000000001</c:v>
                </c:pt>
                <c:pt idx="832">
                  <c:v>0.99770700000000001</c:v>
                </c:pt>
                <c:pt idx="833">
                  <c:v>0.996892</c:v>
                </c:pt>
                <c:pt idx="834">
                  <c:v>0.99738199999999999</c:v>
                </c:pt>
                <c:pt idx="835">
                  <c:v>0.99607400000000001</c:v>
                </c:pt>
                <c:pt idx="836">
                  <c:v>0.99290199999999995</c:v>
                </c:pt>
                <c:pt idx="837">
                  <c:v>0.989595</c:v>
                </c:pt>
                <c:pt idx="838">
                  <c:v>0.98854699999999995</c:v>
                </c:pt>
                <c:pt idx="839">
                  <c:v>0.98982199999999998</c:v>
                </c:pt>
                <c:pt idx="840">
                  <c:v>0.99074899999999999</c:v>
                </c:pt>
                <c:pt idx="841">
                  <c:v>0.99068299999999998</c:v>
                </c:pt>
                <c:pt idx="842">
                  <c:v>0.98988299999999996</c:v>
                </c:pt>
                <c:pt idx="843">
                  <c:v>0.98846100000000003</c:v>
                </c:pt>
                <c:pt idx="844">
                  <c:v>0.98691300000000004</c:v>
                </c:pt>
                <c:pt idx="845">
                  <c:v>0.98402400000000001</c:v>
                </c:pt>
                <c:pt idx="846">
                  <c:v>0.98039799999999999</c:v>
                </c:pt>
                <c:pt idx="847">
                  <c:v>0.97965199999999997</c:v>
                </c:pt>
                <c:pt idx="848">
                  <c:v>0.98300699999999996</c:v>
                </c:pt>
                <c:pt idx="849">
                  <c:v>0.98802900000000005</c:v>
                </c:pt>
                <c:pt idx="850">
                  <c:v>0.99082300000000001</c:v>
                </c:pt>
                <c:pt idx="851">
                  <c:v>0.99034800000000001</c:v>
                </c:pt>
                <c:pt idx="852">
                  <c:v>0.98863400000000001</c:v>
                </c:pt>
                <c:pt idx="853">
                  <c:v>0.98744900000000002</c:v>
                </c:pt>
                <c:pt idx="854">
                  <c:v>0.98848599999999998</c:v>
                </c:pt>
                <c:pt idx="855">
                  <c:v>0.99087199999999998</c:v>
                </c:pt>
                <c:pt idx="856">
                  <c:v>0.99211800000000006</c:v>
                </c:pt>
                <c:pt idx="857">
                  <c:v>0.99229599999999996</c:v>
                </c:pt>
                <c:pt idx="858">
                  <c:v>0.99202199999999996</c:v>
                </c:pt>
                <c:pt idx="859">
                  <c:v>0.99261200000000005</c:v>
                </c:pt>
                <c:pt idx="860">
                  <c:v>0.99530099999999999</c:v>
                </c:pt>
                <c:pt idx="861">
                  <c:v>0.99758899999999995</c:v>
                </c:pt>
                <c:pt idx="862">
                  <c:v>0.99731499999999995</c:v>
                </c:pt>
                <c:pt idx="863">
                  <c:v>0.995591</c:v>
                </c:pt>
                <c:pt idx="864">
                  <c:v>0.99451299999999998</c:v>
                </c:pt>
                <c:pt idx="865">
                  <c:v>0.99541000000000002</c:v>
                </c:pt>
                <c:pt idx="866">
                  <c:v>0.99637200000000004</c:v>
                </c:pt>
                <c:pt idx="867">
                  <c:v>0.99509000000000003</c:v>
                </c:pt>
                <c:pt idx="868">
                  <c:v>0.99274600000000002</c:v>
                </c:pt>
                <c:pt idx="869">
                  <c:v>0.99197299999999999</c:v>
                </c:pt>
                <c:pt idx="870">
                  <c:v>0.99409899999999995</c:v>
                </c:pt>
                <c:pt idx="871">
                  <c:v>0.996896</c:v>
                </c:pt>
                <c:pt idx="872">
                  <c:v>0.99713200000000002</c:v>
                </c:pt>
                <c:pt idx="873">
                  <c:v>0.99446699999999999</c:v>
                </c:pt>
                <c:pt idx="874">
                  <c:v>0.99050400000000005</c:v>
                </c:pt>
                <c:pt idx="875">
                  <c:v>0.98792599999999997</c:v>
                </c:pt>
                <c:pt idx="876">
                  <c:v>0.98809400000000003</c:v>
                </c:pt>
                <c:pt idx="877">
                  <c:v>0.98942399999999997</c:v>
                </c:pt>
                <c:pt idx="878">
                  <c:v>0.989757</c:v>
                </c:pt>
                <c:pt idx="879">
                  <c:v>0.98936999999999997</c:v>
                </c:pt>
                <c:pt idx="880">
                  <c:v>0.99151900000000004</c:v>
                </c:pt>
                <c:pt idx="881">
                  <c:v>0.996193</c:v>
                </c:pt>
                <c:pt idx="882">
                  <c:v>0.99904300000000001</c:v>
                </c:pt>
                <c:pt idx="883">
                  <c:v>0.99812000000000001</c:v>
                </c:pt>
                <c:pt idx="884">
                  <c:v>0.99548700000000001</c:v>
                </c:pt>
                <c:pt idx="885">
                  <c:v>0.99524699999999999</c:v>
                </c:pt>
                <c:pt idx="886">
                  <c:v>0.99824199999999996</c:v>
                </c:pt>
                <c:pt idx="887">
                  <c:v>1.001142</c:v>
                </c:pt>
                <c:pt idx="888">
                  <c:v>1.002521</c:v>
                </c:pt>
                <c:pt idx="889">
                  <c:v>1.0033609999999999</c:v>
                </c:pt>
                <c:pt idx="890">
                  <c:v>1.0041690000000001</c:v>
                </c:pt>
                <c:pt idx="891">
                  <c:v>1.0047950000000001</c:v>
                </c:pt>
                <c:pt idx="892">
                  <c:v>1.006051</c:v>
                </c:pt>
                <c:pt idx="893">
                  <c:v>1.0078830000000001</c:v>
                </c:pt>
                <c:pt idx="894">
                  <c:v>1.007933</c:v>
                </c:pt>
                <c:pt idx="895">
                  <c:v>1.004937</c:v>
                </c:pt>
                <c:pt idx="896">
                  <c:v>1.000872</c:v>
                </c:pt>
                <c:pt idx="897">
                  <c:v>0.99953999999999998</c:v>
                </c:pt>
                <c:pt idx="898">
                  <c:v>1.00125</c:v>
                </c:pt>
                <c:pt idx="899">
                  <c:v>1.0033879999999999</c:v>
                </c:pt>
              </c:numCache>
            </c:numRef>
          </c:val>
          <c:smooth val="0"/>
          <c:extLst>
            <c:ext xmlns:c16="http://schemas.microsoft.com/office/drawing/2014/chart" uri="{C3380CC4-5D6E-409C-BE32-E72D297353CC}">
              <c16:uniqueId val="{00000000-E5CB-41A7-BA36-6ECEDBDAA414}"/>
            </c:ext>
          </c:extLst>
        </c:ser>
        <c:dLbls>
          <c:showLegendKey val="0"/>
          <c:showVal val="0"/>
          <c:showCatName val="0"/>
          <c:showSerName val="0"/>
          <c:showPercent val="0"/>
          <c:showBubbleSize val="0"/>
        </c:dLbls>
        <c:smooth val="0"/>
        <c:axId val="255330808"/>
        <c:axId val="255329240"/>
      </c:lineChart>
      <c:catAx>
        <c:axId val="2553308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tiempo (ms)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5329240"/>
        <c:crosses val="autoZero"/>
        <c:auto val="1"/>
        <c:lblAlgn val="ctr"/>
        <c:lblOffset val="100"/>
        <c:noMultiLvlLbl val="0"/>
      </c:catAx>
      <c:valAx>
        <c:axId val="255329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Aceleración (m/s2)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5330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c:f>
              <c:strCache>
                <c:ptCount val="1"/>
                <c:pt idx="0">
                  <c:v>Voltage_0 (Filtered)</c:v>
                </c:pt>
              </c:strCache>
            </c:strRef>
          </c:tx>
          <c:spPr>
            <a:ln w="28575" cap="rnd">
              <a:solidFill>
                <a:schemeClr val="accent1"/>
              </a:solidFill>
              <a:round/>
            </a:ln>
            <a:effectLst/>
          </c:spPr>
          <c:marker>
            <c:symbol val="none"/>
          </c:marker>
          <c:val>
            <c:numRef>
              <c:f>sheet1!$A$2:$A$801</c:f>
              <c:numCache>
                <c:formatCode>General</c:formatCode>
                <c:ptCount val="800"/>
                <c:pt idx="0">
                  <c:v>0.99798699999999996</c:v>
                </c:pt>
                <c:pt idx="1">
                  <c:v>0.99728000000000006</c:v>
                </c:pt>
                <c:pt idx="2">
                  <c:v>0.99621700000000002</c:v>
                </c:pt>
                <c:pt idx="3">
                  <c:v>0.99623200000000001</c:v>
                </c:pt>
                <c:pt idx="4">
                  <c:v>0.99711799999999995</c:v>
                </c:pt>
                <c:pt idx="5">
                  <c:v>0.998363</c:v>
                </c:pt>
                <c:pt idx="6">
                  <c:v>0.99934100000000003</c:v>
                </c:pt>
                <c:pt idx="7">
                  <c:v>0.99987099999999995</c:v>
                </c:pt>
                <c:pt idx="8">
                  <c:v>1.0000599999999999</c:v>
                </c:pt>
                <c:pt idx="9">
                  <c:v>0.99978100000000003</c:v>
                </c:pt>
                <c:pt idx="10">
                  <c:v>0.99908799999999998</c:v>
                </c:pt>
                <c:pt idx="11">
                  <c:v>0.99754500000000002</c:v>
                </c:pt>
                <c:pt idx="12">
                  <c:v>0.99635499999999999</c:v>
                </c:pt>
                <c:pt idx="13">
                  <c:v>0.996363</c:v>
                </c:pt>
                <c:pt idx="14">
                  <c:v>0.99573800000000001</c:v>
                </c:pt>
                <c:pt idx="15">
                  <c:v>0.99394400000000005</c:v>
                </c:pt>
                <c:pt idx="16">
                  <c:v>0.993035</c:v>
                </c:pt>
                <c:pt idx="17">
                  <c:v>0.99443700000000002</c:v>
                </c:pt>
                <c:pt idx="18">
                  <c:v>0.99590299999999998</c:v>
                </c:pt>
                <c:pt idx="19">
                  <c:v>0.99464900000000001</c:v>
                </c:pt>
                <c:pt idx="20">
                  <c:v>0.99179099999999998</c:v>
                </c:pt>
                <c:pt idx="21">
                  <c:v>0.99043099999999995</c:v>
                </c:pt>
                <c:pt idx="22">
                  <c:v>0.990676</c:v>
                </c:pt>
                <c:pt idx="23">
                  <c:v>0.99029299999999998</c:v>
                </c:pt>
                <c:pt idx="24">
                  <c:v>0.99041299999999999</c:v>
                </c:pt>
                <c:pt idx="25">
                  <c:v>0.99230700000000005</c:v>
                </c:pt>
                <c:pt idx="26">
                  <c:v>0.99360599999999999</c:v>
                </c:pt>
                <c:pt idx="27">
                  <c:v>0.99315200000000003</c:v>
                </c:pt>
                <c:pt idx="28">
                  <c:v>0.99291300000000005</c:v>
                </c:pt>
                <c:pt idx="29">
                  <c:v>0.99423399999999995</c:v>
                </c:pt>
                <c:pt idx="30">
                  <c:v>0.99563999999999997</c:v>
                </c:pt>
                <c:pt idx="31">
                  <c:v>0.99651900000000004</c:v>
                </c:pt>
                <c:pt idx="32">
                  <c:v>0.99747399999999997</c:v>
                </c:pt>
                <c:pt idx="33">
                  <c:v>0.99825900000000001</c:v>
                </c:pt>
                <c:pt idx="34">
                  <c:v>0.99873199999999995</c:v>
                </c:pt>
                <c:pt idx="35">
                  <c:v>0.99863900000000005</c:v>
                </c:pt>
                <c:pt idx="36">
                  <c:v>0.99802900000000005</c:v>
                </c:pt>
                <c:pt idx="37">
                  <c:v>0.99591099999999999</c:v>
                </c:pt>
                <c:pt idx="38">
                  <c:v>0.991614</c:v>
                </c:pt>
                <c:pt idx="39">
                  <c:v>0.98731000000000002</c:v>
                </c:pt>
                <c:pt idx="40">
                  <c:v>0.98534299999999997</c:v>
                </c:pt>
                <c:pt idx="41">
                  <c:v>0.98687400000000003</c:v>
                </c:pt>
                <c:pt idx="42">
                  <c:v>0.99004499999999995</c:v>
                </c:pt>
                <c:pt idx="43">
                  <c:v>0.99156</c:v>
                </c:pt>
                <c:pt idx="44">
                  <c:v>0.99075100000000005</c:v>
                </c:pt>
                <c:pt idx="45">
                  <c:v>0.98890199999999995</c:v>
                </c:pt>
                <c:pt idx="46">
                  <c:v>0.98761399999999999</c:v>
                </c:pt>
                <c:pt idx="47">
                  <c:v>0.98648800000000003</c:v>
                </c:pt>
                <c:pt idx="48">
                  <c:v>0.985101</c:v>
                </c:pt>
                <c:pt idx="49">
                  <c:v>0.98514100000000004</c:v>
                </c:pt>
                <c:pt idx="50">
                  <c:v>0.98680199999999996</c:v>
                </c:pt>
                <c:pt idx="51">
                  <c:v>0.98893900000000001</c:v>
                </c:pt>
                <c:pt idx="52">
                  <c:v>0.99112599999999995</c:v>
                </c:pt>
                <c:pt idx="53">
                  <c:v>0.99356299999999997</c:v>
                </c:pt>
                <c:pt idx="54">
                  <c:v>0.99632799999999999</c:v>
                </c:pt>
                <c:pt idx="55">
                  <c:v>0.997861</c:v>
                </c:pt>
                <c:pt idx="56">
                  <c:v>0.99742399999999998</c:v>
                </c:pt>
                <c:pt idx="57">
                  <c:v>0.99686200000000003</c:v>
                </c:pt>
                <c:pt idx="58">
                  <c:v>0.997807</c:v>
                </c:pt>
                <c:pt idx="59">
                  <c:v>1.000143</c:v>
                </c:pt>
                <c:pt idx="60">
                  <c:v>1.0017529999999999</c:v>
                </c:pt>
                <c:pt idx="61">
                  <c:v>1.0012049999999999</c:v>
                </c:pt>
                <c:pt idx="62">
                  <c:v>0.99892700000000001</c:v>
                </c:pt>
                <c:pt idx="63">
                  <c:v>0.99548300000000001</c:v>
                </c:pt>
                <c:pt idx="64">
                  <c:v>0.992618</c:v>
                </c:pt>
                <c:pt idx="65">
                  <c:v>0.99097500000000005</c:v>
                </c:pt>
                <c:pt idx="66">
                  <c:v>0.98944200000000004</c:v>
                </c:pt>
                <c:pt idx="67">
                  <c:v>0.98765999999999998</c:v>
                </c:pt>
                <c:pt idx="68">
                  <c:v>0.98416099999999995</c:v>
                </c:pt>
                <c:pt idx="69">
                  <c:v>0.97873500000000002</c:v>
                </c:pt>
                <c:pt idx="70">
                  <c:v>0.973468</c:v>
                </c:pt>
                <c:pt idx="71">
                  <c:v>0.94620599999999999</c:v>
                </c:pt>
                <c:pt idx="72">
                  <c:v>0.79261499999999996</c:v>
                </c:pt>
                <c:pt idx="73">
                  <c:v>0.40892000000000001</c:v>
                </c:pt>
                <c:pt idx="74">
                  <c:v>-8.4057999999999994E-2</c:v>
                </c:pt>
                <c:pt idx="75">
                  <c:v>-0.42909700000000001</c:v>
                </c:pt>
                <c:pt idx="76">
                  <c:v>-0.49151400000000001</c:v>
                </c:pt>
                <c:pt idx="77">
                  <c:v>-0.21448300000000001</c:v>
                </c:pt>
                <c:pt idx="78">
                  <c:v>0.40441700000000003</c:v>
                </c:pt>
                <c:pt idx="79">
                  <c:v>1.121721</c:v>
                </c:pt>
                <c:pt idx="80">
                  <c:v>1.5487550000000001</c:v>
                </c:pt>
                <c:pt idx="81">
                  <c:v>1.608976</c:v>
                </c:pt>
                <c:pt idx="82">
                  <c:v>1.561593</c:v>
                </c:pt>
                <c:pt idx="83">
                  <c:v>1.604344</c:v>
                </c:pt>
                <c:pt idx="84">
                  <c:v>1.8041769999999999</c:v>
                </c:pt>
                <c:pt idx="85">
                  <c:v>2.1601279999999998</c:v>
                </c:pt>
                <c:pt idx="86">
                  <c:v>2.5429179999999998</c:v>
                </c:pt>
                <c:pt idx="87">
                  <c:v>2.7931940000000002</c:v>
                </c:pt>
                <c:pt idx="88">
                  <c:v>2.9107319999999999</c:v>
                </c:pt>
                <c:pt idx="89">
                  <c:v>3.0162740000000001</c:v>
                </c:pt>
                <c:pt idx="90">
                  <c:v>3.1269209999999998</c:v>
                </c:pt>
                <c:pt idx="91">
                  <c:v>3.0857410000000001</c:v>
                </c:pt>
                <c:pt idx="92">
                  <c:v>2.778842</c:v>
                </c:pt>
                <c:pt idx="93">
                  <c:v>2.341205</c:v>
                </c:pt>
                <c:pt idx="94">
                  <c:v>2.0082979999999999</c:v>
                </c:pt>
                <c:pt idx="95">
                  <c:v>1.826227</c:v>
                </c:pt>
                <c:pt idx="96">
                  <c:v>1.664374</c:v>
                </c:pt>
                <c:pt idx="97">
                  <c:v>1.448955</c:v>
                </c:pt>
                <c:pt idx="98">
                  <c:v>1.2333620000000001</c:v>
                </c:pt>
                <c:pt idx="99">
                  <c:v>1.06891</c:v>
                </c:pt>
                <c:pt idx="100">
                  <c:v>0.91531600000000002</c:v>
                </c:pt>
                <c:pt idx="101">
                  <c:v>0.70298400000000005</c:v>
                </c:pt>
                <c:pt idx="102">
                  <c:v>0.43967800000000001</c:v>
                </c:pt>
                <c:pt idx="103">
                  <c:v>0.20191200000000001</c:v>
                </c:pt>
                <c:pt idx="104">
                  <c:v>3.4881000000000002E-2</c:v>
                </c:pt>
                <c:pt idx="105">
                  <c:v>-8.5813E-2</c:v>
                </c:pt>
                <c:pt idx="106">
                  <c:v>-0.19455</c:v>
                </c:pt>
                <c:pt idx="107">
                  <c:v>-0.28316799999999998</c:v>
                </c:pt>
                <c:pt idx="108">
                  <c:v>-0.32586599999999999</c:v>
                </c:pt>
                <c:pt idx="109">
                  <c:v>-0.33130300000000001</c:v>
                </c:pt>
                <c:pt idx="110">
                  <c:v>-0.34149499999999999</c:v>
                </c:pt>
                <c:pt idx="111">
                  <c:v>-0.37384499999999998</c:v>
                </c:pt>
                <c:pt idx="112">
                  <c:v>-0.39545000000000002</c:v>
                </c:pt>
                <c:pt idx="113">
                  <c:v>-0.377307</c:v>
                </c:pt>
                <c:pt idx="114">
                  <c:v>-0.347466</c:v>
                </c:pt>
                <c:pt idx="115">
                  <c:v>-0.357041</c:v>
                </c:pt>
                <c:pt idx="116">
                  <c:v>-0.40269700000000003</c:v>
                </c:pt>
                <c:pt idx="117">
                  <c:v>-0.42737799999999998</c:v>
                </c:pt>
                <c:pt idx="118">
                  <c:v>-0.40092</c:v>
                </c:pt>
                <c:pt idx="119">
                  <c:v>-0.35582900000000001</c:v>
                </c:pt>
                <c:pt idx="120">
                  <c:v>-0.33205899999999999</c:v>
                </c:pt>
                <c:pt idx="121">
                  <c:v>-0.32290400000000002</c:v>
                </c:pt>
                <c:pt idx="122">
                  <c:v>-0.30423</c:v>
                </c:pt>
                <c:pt idx="123">
                  <c:v>-0.28676400000000002</c:v>
                </c:pt>
                <c:pt idx="124">
                  <c:v>-0.297848</c:v>
                </c:pt>
                <c:pt idx="125">
                  <c:v>-0.33356400000000003</c:v>
                </c:pt>
                <c:pt idx="126">
                  <c:v>-0.36236499999999999</c:v>
                </c:pt>
                <c:pt idx="127">
                  <c:v>-0.36618200000000001</c:v>
                </c:pt>
                <c:pt idx="128">
                  <c:v>-0.35253299999999999</c:v>
                </c:pt>
                <c:pt idx="129">
                  <c:v>-0.32228800000000002</c:v>
                </c:pt>
                <c:pt idx="130">
                  <c:v>-0.253525</c:v>
                </c:pt>
                <c:pt idx="131">
                  <c:v>-0.13235</c:v>
                </c:pt>
                <c:pt idx="132">
                  <c:v>2.0310000000000002E-2</c:v>
                </c:pt>
                <c:pt idx="133">
                  <c:v>0.17266799999999999</c:v>
                </c:pt>
                <c:pt idx="134">
                  <c:v>0.32087399999999999</c:v>
                </c:pt>
                <c:pt idx="135">
                  <c:v>0.48114800000000002</c:v>
                </c:pt>
                <c:pt idx="136">
                  <c:v>0.659806</c:v>
                </c:pt>
                <c:pt idx="137">
                  <c:v>0.85211999999999999</c:v>
                </c:pt>
                <c:pt idx="138">
                  <c:v>1.058033</c:v>
                </c:pt>
                <c:pt idx="139">
                  <c:v>1.2858369999999999</c:v>
                </c:pt>
                <c:pt idx="140">
                  <c:v>1.539479</c:v>
                </c:pt>
                <c:pt idx="141">
                  <c:v>1.8071140000000001</c:v>
                </c:pt>
                <c:pt idx="142">
                  <c:v>2.0710579999999998</c:v>
                </c:pt>
                <c:pt idx="143">
                  <c:v>2.325186</c:v>
                </c:pt>
                <c:pt idx="144">
                  <c:v>2.5673400000000002</c:v>
                </c:pt>
                <c:pt idx="145">
                  <c:v>2.782664</c:v>
                </c:pt>
                <c:pt idx="146">
                  <c:v>2.9483459999999999</c:v>
                </c:pt>
                <c:pt idx="147">
                  <c:v>3.048403</c:v>
                </c:pt>
                <c:pt idx="148">
                  <c:v>3.0812710000000001</c:v>
                </c:pt>
                <c:pt idx="149">
                  <c:v>3.05341</c:v>
                </c:pt>
                <c:pt idx="150">
                  <c:v>2.9685589999999999</c:v>
                </c:pt>
                <c:pt idx="151">
                  <c:v>2.8295300000000001</c:v>
                </c:pt>
                <c:pt idx="152">
                  <c:v>2.6468069999999999</c:v>
                </c:pt>
                <c:pt idx="153">
                  <c:v>2.438698</c:v>
                </c:pt>
                <c:pt idx="154">
                  <c:v>2.220818</c:v>
                </c:pt>
                <c:pt idx="155">
                  <c:v>1.9995130000000001</c:v>
                </c:pt>
                <c:pt idx="156">
                  <c:v>1.773266</c:v>
                </c:pt>
                <c:pt idx="157">
                  <c:v>1.5387169999999999</c:v>
                </c:pt>
                <c:pt idx="158">
                  <c:v>1.29877</c:v>
                </c:pt>
                <c:pt idx="159">
                  <c:v>1.058837</c:v>
                </c:pt>
                <c:pt idx="160">
                  <c:v>0.82038900000000003</c:v>
                </c:pt>
                <c:pt idx="161">
                  <c:v>0.58609900000000004</c:v>
                </c:pt>
                <c:pt idx="162">
                  <c:v>0.36547299999999999</c:v>
                </c:pt>
                <c:pt idx="163">
                  <c:v>0.170404</c:v>
                </c:pt>
                <c:pt idx="164">
                  <c:v>6.3080000000000002E-3</c:v>
                </c:pt>
                <c:pt idx="165">
                  <c:v>-0.125222</c:v>
                </c:pt>
                <c:pt idx="166">
                  <c:v>-0.22093499999999999</c:v>
                </c:pt>
                <c:pt idx="167">
                  <c:v>-0.281393</c:v>
                </c:pt>
                <c:pt idx="168">
                  <c:v>-0.31353900000000001</c:v>
                </c:pt>
                <c:pt idx="169">
                  <c:v>-0.32214999999999999</c:v>
                </c:pt>
                <c:pt idx="170">
                  <c:v>-0.30410700000000002</c:v>
                </c:pt>
                <c:pt idx="171">
                  <c:v>-0.25734600000000002</c:v>
                </c:pt>
                <c:pt idx="172">
                  <c:v>-0.187445</c:v>
                </c:pt>
                <c:pt idx="173">
                  <c:v>-9.9428000000000002E-2</c:v>
                </c:pt>
                <c:pt idx="174">
                  <c:v>5.4120000000000001E-3</c:v>
                </c:pt>
                <c:pt idx="175">
                  <c:v>0.124082</c:v>
                </c:pt>
                <c:pt idx="176">
                  <c:v>0.25404100000000002</c:v>
                </c:pt>
                <c:pt idx="177">
                  <c:v>0.39536900000000003</c:v>
                </c:pt>
                <c:pt idx="178">
                  <c:v>0.54610199999999998</c:v>
                </c:pt>
                <c:pt idx="179">
                  <c:v>0.70203000000000004</c:v>
                </c:pt>
                <c:pt idx="180">
                  <c:v>0.85864099999999999</c:v>
                </c:pt>
                <c:pt idx="181">
                  <c:v>1.00922</c:v>
                </c:pt>
                <c:pt idx="182">
                  <c:v>1.1452020000000001</c:v>
                </c:pt>
                <c:pt idx="183">
                  <c:v>1.263898</c:v>
                </c:pt>
                <c:pt idx="184">
                  <c:v>1.3709690000000001</c:v>
                </c:pt>
                <c:pt idx="185">
                  <c:v>1.468032</c:v>
                </c:pt>
                <c:pt idx="186">
                  <c:v>1.549731</c:v>
                </c:pt>
                <c:pt idx="187">
                  <c:v>1.6157349999999999</c:v>
                </c:pt>
                <c:pt idx="188">
                  <c:v>1.67028</c:v>
                </c:pt>
                <c:pt idx="189">
                  <c:v>1.7139660000000001</c:v>
                </c:pt>
                <c:pt idx="190">
                  <c:v>1.7463770000000001</c:v>
                </c:pt>
                <c:pt idx="191">
                  <c:v>1.7712870000000001</c:v>
                </c:pt>
                <c:pt idx="192">
                  <c:v>1.795094</c:v>
                </c:pt>
                <c:pt idx="193">
                  <c:v>1.821455</c:v>
                </c:pt>
                <c:pt idx="194">
                  <c:v>1.8471850000000001</c:v>
                </c:pt>
                <c:pt idx="195">
                  <c:v>1.866304</c:v>
                </c:pt>
                <c:pt idx="196">
                  <c:v>1.8759650000000001</c:v>
                </c:pt>
                <c:pt idx="197">
                  <c:v>1.873324</c:v>
                </c:pt>
                <c:pt idx="198">
                  <c:v>1.8568659999999999</c:v>
                </c:pt>
                <c:pt idx="199">
                  <c:v>1.8327009999999999</c:v>
                </c:pt>
                <c:pt idx="200">
                  <c:v>1.8061929999999999</c:v>
                </c:pt>
                <c:pt idx="201">
                  <c:v>1.774332</c:v>
                </c:pt>
                <c:pt idx="202">
                  <c:v>1.7347239999999999</c:v>
                </c:pt>
                <c:pt idx="203">
                  <c:v>1.689878</c:v>
                </c:pt>
                <c:pt idx="204">
                  <c:v>1.6403989999999999</c:v>
                </c:pt>
                <c:pt idx="205">
                  <c:v>1.5852250000000001</c:v>
                </c:pt>
                <c:pt idx="206">
                  <c:v>1.52654</c:v>
                </c:pt>
                <c:pt idx="207">
                  <c:v>1.465047</c:v>
                </c:pt>
                <c:pt idx="208">
                  <c:v>1.3953949999999999</c:v>
                </c:pt>
                <c:pt idx="209">
                  <c:v>1.3135600000000001</c:v>
                </c:pt>
                <c:pt idx="210">
                  <c:v>1.2212559999999999</c:v>
                </c:pt>
                <c:pt idx="211">
                  <c:v>1.1206430000000001</c:v>
                </c:pt>
                <c:pt idx="212">
                  <c:v>1.0125470000000001</c:v>
                </c:pt>
                <c:pt idx="213">
                  <c:v>0.89863400000000004</c:v>
                </c:pt>
                <c:pt idx="214">
                  <c:v>0.78245399999999998</c:v>
                </c:pt>
                <c:pt idx="215">
                  <c:v>0.66710999999999998</c:v>
                </c:pt>
                <c:pt idx="216">
                  <c:v>0.55202499999999999</c:v>
                </c:pt>
                <c:pt idx="217">
                  <c:v>0.437079</c:v>
                </c:pt>
                <c:pt idx="218">
                  <c:v>0.32699600000000001</c:v>
                </c:pt>
                <c:pt idx="219">
                  <c:v>0.228718</c:v>
                </c:pt>
                <c:pt idx="220">
                  <c:v>0.14602200000000001</c:v>
                </c:pt>
                <c:pt idx="221">
                  <c:v>7.8612000000000001E-2</c:v>
                </c:pt>
                <c:pt idx="222">
                  <c:v>2.4903999999999999E-2</c:v>
                </c:pt>
                <c:pt idx="223">
                  <c:v>-1.7906999999999999E-2</c:v>
                </c:pt>
                <c:pt idx="224">
                  <c:v>-5.2301E-2</c:v>
                </c:pt>
                <c:pt idx="225">
                  <c:v>-7.9767000000000005E-2</c:v>
                </c:pt>
                <c:pt idx="226">
                  <c:v>-0.100326</c:v>
                </c:pt>
                <c:pt idx="227">
                  <c:v>-0.110998</c:v>
                </c:pt>
                <c:pt idx="228">
                  <c:v>-0.108012</c:v>
                </c:pt>
                <c:pt idx="229">
                  <c:v>-8.9196999999999999E-2</c:v>
                </c:pt>
                <c:pt idx="230">
                  <c:v>-5.5650999999999999E-2</c:v>
                </c:pt>
                <c:pt idx="231">
                  <c:v>-8.4270000000000005E-3</c:v>
                </c:pt>
                <c:pt idx="232">
                  <c:v>5.3894999999999998E-2</c:v>
                </c:pt>
                <c:pt idx="233">
                  <c:v>0.13029299999999999</c:v>
                </c:pt>
                <c:pt idx="234">
                  <c:v>0.215865</c:v>
                </c:pt>
                <c:pt idx="235">
                  <c:v>0.30512699999999998</c:v>
                </c:pt>
                <c:pt idx="236">
                  <c:v>0.39724999999999999</c:v>
                </c:pt>
                <c:pt idx="237">
                  <c:v>0.495506</c:v>
                </c:pt>
                <c:pt idx="238">
                  <c:v>0.59901099999999996</c:v>
                </c:pt>
                <c:pt idx="239">
                  <c:v>0.70162100000000005</c:v>
                </c:pt>
                <c:pt idx="240">
                  <c:v>0.79677100000000001</c:v>
                </c:pt>
                <c:pt idx="241">
                  <c:v>0.882193</c:v>
                </c:pt>
                <c:pt idx="242">
                  <c:v>0.96141500000000002</c:v>
                </c:pt>
                <c:pt idx="243">
                  <c:v>1.037884</c:v>
                </c:pt>
                <c:pt idx="244">
                  <c:v>1.1124989999999999</c:v>
                </c:pt>
                <c:pt idx="245">
                  <c:v>1.1858329999999999</c:v>
                </c:pt>
                <c:pt idx="246">
                  <c:v>1.259617</c:v>
                </c:pt>
                <c:pt idx="247">
                  <c:v>1.3368979999999999</c:v>
                </c:pt>
                <c:pt idx="248">
                  <c:v>1.4171260000000001</c:v>
                </c:pt>
                <c:pt idx="249">
                  <c:v>1.49648</c:v>
                </c:pt>
                <c:pt idx="250">
                  <c:v>1.5739620000000001</c:v>
                </c:pt>
                <c:pt idx="251">
                  <c:v>1.650625</c:v>
                </c:pt>
                <c:pt idx="252">
                  <c:v>1.7261470000000001</c:v>
                </c:pt>
                <c:pt idx="253">
                  <c:v>1.799677</c:v>
                </c:pt>
                <c:pt idx="254">
                  <c:v>1.8710869999999999</c:v>
                </c:pt>
                <c:pt idx="255">
                  <c:v>1.9377359999999999</c:v>
                </c:pt>
                <c:pt idx="256">
                  <c:v>1.9957940000000001</c:v>
                </c:pt>
                <c:pt idx="257">
                  <c:v>2.0439790000000002</c:v>
                </c:pt>
                <c:pt idx="258">
                  <c:v>2.0806879999999999</c:v>
                </c:pt>
                <c:pt idx="259">
                  <c:v>2.1028370000000001</c:v>
                </c:pt>
                <c:pt idx="260">
                  <c:v>2.1072030000000002</c:v>
                </c:pt>
                <c:pt idx="261">
                  <c:v>2.0927519999999999</c:v>
                </c:pt>
                <c:pt idx="262">
                  <c:v>2.0616310000000002</c:v>
                </c:pt>
                <c:pt idx="263">
                  <c:v>2.0167139999999999</c:v>
                </c:pt>
                <c:pt idx="264">
                  <c:v>1.960078</c:v>
                </c:pt>
                <c:pt idx="265">
                  <c:v>1.8921429999999999</c:v>
                </c:pt>
                <c:pt idx="266">
                  <c:v>1.8139620000000001</c:v>
                </c:pt>
                <c:pt idx="267">
                  <c:v>1.7282850000000001</c:v>
                </c:pt>
                <c:pt idx="268">
                  <c:v>1.6384570000000001</c:v>
                </c:pt>
                <c:pt idx="269">
                  <c:v>1.5493680000000001</c:v>
                </c:pt>
                <c:pt idx="270">
                  <c:v>1.4625680000000001</c:v>
                </c:pt>
                <c:pt idx="271">
                  <c:v>1.3743650000000001</c:v>
                </c:pt>
                <c:pt idx="272">
                  <c:v>1.2813570000000001</c:v>
                </c:pt>
                <c:pt idx="273">
                  <c:v>1.1809400000000001</c:v>
                </c:pt>
                <c:pt idx="274">
                  <c:v>1.072495</c:v>
                </c:pt>
                <c:pt idx="275">
                  <c:v>0.95855100000000004</c:v>
                </c:pt>
                <c:pt idx="276">
                  <c:v>0.84167700000000001</c:v>
                </c:pt>
                <c:pt idx="277">
                  <c:v>0.72279499999999997</c:v>
                </c:pt>
                <c:pt idx="278">
                  <c:v>0.60263100000000003</c:v>
                </c:pt>
                <c:pt idx="279">
                  <c:v>0.48566500000000001</c:v>
                </c:pt>
                <c:pt idx="280">
                  <c:v>0.37641599999999997</c:v>
                </c:pt>
                <c:pt idx="281">
                  <c:v>0.27713900000000002</c:v>
                </c:pt>
                <c:pt idx="282">
                  <c:v>0.19278400000000001</c:v>
                </c:pt>
                <c:pt idx="283">
                  <c:v>0.12554499999999999</c:v>
                </c:pt>
                <c:pt idx="284">
                  <c:v>7.3538000000000006E-2</c:v>
                </c:pt>
                <c:pt idx="285">
                  <c:v>3.6963999999999997E-2</c:v>
                </c:pt>
                <c:pt idx="286">
                  <c:v>1.4789E-2</c:v>
                </c:pt>
                <c:pt idx="287">
                  <c:v>5.7159999999999997E-3</c:v>
                </c:pt>
                <c:pt idx="288">
                  <c:v>1.2385E-2</c:v>
                </c:pt>
                <c:pt idx="289">
                  <c:v>3.5715999999999998E-2</c:v>
                </c:pt>
                <c:pt idx="290">
                  <c:v>7.2691000000000006E-2</c:v>
                </c:pt>
                <c:pt idx="291">
                  <c:v>0.120562</c:v>
                </c:pt>
                <c:pt idx="292">
                  <c:v>0.178226</c:v>
                </c:pt>
                <c:pt idx="293">
                  <c:v>0.24627299999999999</c:v>
                </c:pt>
                <c:pt idx="294">
                  <c:v>0.32370199999999999</c:v>
                </c:pt>
                <c:pt idx="295">
                  <c:v>0.40732400000000002</c:v>
                </c:pt>
                <c:pt idx="296">
                  <c:v>0.49512099999999998</c:v>
                </c:pt>
                <c:pt idx="297">
                  <c:v>0.58468900000000001</c:v>
                </c:pt>
                <c:pt idx="298">
                  <c:v>0.67516100000000001</c:v>
                </c:pt>
                <c:pt idx="299">
                  <c:v>0.76671699999999998</c:v>
                </c:pt>
                <c:pt idx="300">
                  <c:v>0.85538099999999995</c:v>
                </c:pt>
                <c:pt idx="301">
                  <c:v>0.93758699999999995</c:v>
                </c:pt>
                <c:pt idx="302">
                  <c:v>1.011738</c:v>
                </c:pt>
                <c:pt idx="303">
                  <c:v>1.0758350000000001</c:v>
                </c:pt>
                <c:pt idx="304">
                  <c:v>1.1300939999999999</c:v>
                </c:pt>
                <c:pt idx="305">
                  <c:v>1.175522</c:v>
                </c:pt>
                <c:pt idx="306">
                  <c:v>1.2132829999999999</c:v>
                </c:pt>
                <c:pt idx="307">
                  <c:v>1.2447980000000001</c:v>
                </c:pt>
                <c:pt idx="308">
                  <c:v>1.2700130000000001</c:v>
                </c:pt>
                <c:pt idx="309">
                  <c:v>1.290502</c:v>
                </c:pt>
                <c:pt idx="310">
                  <c:v>1.308673</c:v>
                </c:pt>
                <c:pt idx="311">
                  <c:v>1.3244119999999999</c:v>
                </c:pt>
                <c:pt idx="312">
                  <c:v>1.3359890000000001</c:v>
                </c:pt>
                <c:pt idx="313">
                  <c:v>1.340454</c:v>
                </c:pt>
                <c:pt idx="314">
                  <c:v>1.3376319999999999</c:v>
                </c:pt>
                <c:pt idx="315">
                  <c:v>1.3307009999999999</c:v>
                </c:pt>
                <c:pt idx="316">
                  <c:v>1.320926</c:v>
                </c:pt>
                <c:pt idx="317">
                  <c:v>1.3087770000000001</c:v>
                </c:pt>
                <c:pt idx="318">
                  <c:v>1.2950079999999999</c:v>
                </c:pt>
                <c:pt idx="319">
                  <c:v>1.2806919999999999</c:v>
                </c:pt>
                <c:pt idx="320">
                  <c:v>1.2673209999999999</c:v>
                </c:pt>
                <c:pt idx="321">
                  <c:v>1.2546580000000001</c:v>
                </c:pt>
                <c:pt idx="322">
                  <c:v>1.2434050000000001</c:v>
                </c:pt>
                <c:pt idx="323">
                  <c:v>1.233841</c:v>
                </c:pt>
                <c:pt idx="324">
                  <c:v>1.223177</c:v>
                </c:pt>
                <c:pt idx="325">
                  <c:v>1.2108950000000001</c:v>
                </c:pt>
                <c:pt idx="326">
                  <c:v>1.1986939999999999</c:v>
                </c:pt>
                <c:pt idx="327">
                  <c:v>1.1889419999999999</c:v>
                </c:pt>
                <c:pt idx="328">
                  <c:v>1.183721</c:v>
                </c:pt>
                <c:pt idx="329">
                  <c:v>1.1801550000000001</c:v>
                </c:pt>
                <c:pt idx="330">
                  <c:v>1.1749240000000001</c:v>
                </c:pt>
                <c:pt idx="331">
                  <c:v>1.1689529999999999</c:v>
                </c:pt>
                <c:pt idx="332">
                  <c:v>1.1641760000000001</c:v>
                </c:pt>
                <c:pt idx="333">
                  <c:v>1.1608179999999999</c:v>
                </c:pt>
                <c:pt idx="334">
                  <c:v>1.1554059999999999</c:v>
                </c:pt>
                <c:pt idx="335">
                  <c:v>1.145273</c:v>
                </c:pt>
                <c:pt idx="336">
                  <c:v>1.1322950000000001</c:v>
                </c:pt>
                <c:pt idx="337">
                  <c:v>1.1185020000000001</c:v>
                </c:pt>
                <c:pt idx="338">
                  <c:v>1.1028389999999999</c:v>
                </c:pt>
                <c:pt idx="339">
                  <c:v>1.082104</c:v>
                </c:pt>
                <c:pt idx="340">
                  <c:v>1.0559460000000001</c:v>
                </c:pt>
                <c:pt idx="341">
                  <c:v>1.0266630000000001</c:v>
                </c:pt>
                <c:pt idx="342">
                  <c:v>0.99542200000000003</c:v>
                </c:pt>
                <c:pt idx="343">
                  <c:v>0.96368399999999999</c:v>
                </c:pt>
                <c:pt idx="344">
                  <c:v>0.93337199999999998</c:v>
                </c:pt>
                <c:pt idx="345">
                  <c:v>0.90636300000000003</c:v>
                </c:pt>
                <c:pt idx="346">
                  <c:v>0.88334000000000001</c:v>
                </c:pt>
                <c:pt idx="347">
                  <c:v>0.86390999999999996</c:v>
                </c:pt>
                <c:pt idx="348">
                  <c:v>0.84827900000000001</c:v>
                </c:pt>
                <c:pt idx="349">
                  <c:v>0.83493799999999996</c:v>
                </c:pt>
                <c:pt idx="350">
                  <c:v>0.82366099999999998</c:v>
                </c:pt>
                <c:pt idx="351">
                  <c:v>0.81719699999999995</c:v>
                </c:pt>
                <c:pt idx="352">
                  <c:v>0.81559300000000001</c:v>
                </c:pt>
                <c:pt idx="353">
                  <c:v>0.81838900000000003</c:v>
                </c:pt>
                <c:pt idx="354">
                  <c:v>0.82709200000000005</c:v>
                </c:pt>
                <c:pt idx="355">
                  <c:v>0.84174199999999999</c:v>
                </c:pt>
                <c:pt idx="356">
                  <c:v>0.86141500000000004</c:v>
                </c:pt>
                <c:pt idx="357">
                  <c:v>0.88454100000000002</c:v>
                </c:pt>
                <c:pt idx="358">
                  <c:v>0.90888199999999997</c:v>
                </c:pt>
                <c:pt idx="359">
                  <c:v>0.93435100000000004</c:v>
                </c:pt>
                <c:pt idx="360">
                  <c:v>0.96114100000000002</c:v>
                </c:pt>
                <c:pt idx="361">
                  <c:v>0.98750199999999999</c:v>
                </c:pt>
                <c:pt idx="362">
                  <c:v>1.011177</c:v>
                </c:pt>
                <c:pt idx="363">
                  <c:v>1.029318</c:v>
                </c:pt>
                <c:pt idx="364">
                  <c:v>1.0420160000000001</c:v>
                </c:pt>
                <c:pt idx="365">
                  <c:v>1.052349</c:v>
                </c:pt>
                <c:pt idx="366">
                  <c:v>1.0601240000000001</c:v>
                </c:pt>
                <c:pt idx="367">
                  <c:v>1.063828</c:v>
                </c:pt>
                <c:pt idx="368">
                  <c:v>1.062681</c:v>
                </c:pt>
                <c:pt idx="369">
                  <c:v>1.056338</c:v>
                </c:pt>
                <c:pt idx="370">
                  <c:v>1.048843</c:v>
                </c:pt>
                <c:pt idx="371">
                  <c:v>1.0443519999999999</c:v>
                </c:pt>
                <c:pt idx="372">
                  <c:v>1.039474</c:v>
                </c:pt>
                <c:pt idx="373">
                  <c:v>1.029188</c:v>
                </c:pt>
                <c:pt idx="374">
                  <c:v>1.014975</c:v>
                </c:pt>
                <c:pt idx="375">
                  <c:v>0.99864200000000003</c:v>
                </c:pt>
                <c:pt idx="376">
                  <c:v>0.97824800000000001</c:v>
                </c:pt>
                <c:pt idx="377">
                  <c:v>0.95583700000000005</c:v>
                </c:pt>
                <c:pt idx="378">
                  <c:v>0.93588400000000005</c:v>
                </c:pt>
                <c:pt idx="379">
                  <c:v>0.91613</c:v>
                </c:pt>
                <c:pt idx="380">
                  <c:v>0.89221600000000001</c:v>
                </c:pt>
                <c:pt idx="381">
                  <c:v>0.86755199999999999</c:v>
                </c:pt>
                <c:pt idx="382">
                  <c:v>0.84810200000000002</c:v>
                </c:pt>
                <c:pt idx="383">
                  <c:v>0.83320700000000003</c:v>
                </c:pt>
                <c:pt idx="384">
                  <c:v>0.81969800000000004</c:v>
                </c:pt>
                <c:pt idx="385">
                  <c:v>0.80776300000000001</c:v>
                </c:pt>
                <c:pt idx="386">
                  <c:v>0.79712000000000005</c:v>
                </c:pt>
                <c:pt idx="387">
                  <c:v>0.78575799999999996</c:v>
                </c:pt>
                <c:pt idx="388">
                  <c:v>0.77707099999999996</c:v>
                </c:pt>
                <c:pt idx="389">
                  <c:v>0.77638499999999999</c:v>
                </c:pt>
                <c:pt idx="390">
                  <c:v>0.78075600000000001</c:v>
                </c:pt>
                <c:pt idx="391">
                  <c:v>0.78640500000000002</c:v>
                </c:pt>
                <c:pt idx="392">
                  <c:v>0.79647800000000002</c:v>
                </c:pt>
                <c:pt idx="393">
                  <c:v>0.81232499999999996</c:v>
                </c:pt>
                <c:pt idx="394">
                  <c:v>0.83056700000000006</c:v>
                </c:pt>
                <c:pt idx="395">
                  <c:v>0.85048199999999996</c:v>
                </c:pt>
                <c:pt idx="396">
                  <c:v>0.87370499999999995</c:v>
                </c:pt>
                <c:pt idx="397">
                  <c:v>0.89783000000000002</c:v>
                </c:pt>
                <c:pt idx="398">
                  <c:v>0.91884500000000002</c:v>
                </c:pt>
                <c:pt idx="399">
                  <c:v>0.93827499999999997</c:v>
                </c:pt>
                <c:pt idx="400">
                  <c:v>0.96163600000000005</c:v>
                </c:pt>
                <c:pt idx="401">
                  <c:v>0.99099700000000002</c:v>
                </c:pt>
                <c:pt idx="402">
                  <c:v>1.02122</c:v>
                </c:pt>
                <c:pt idx="403">
                  <c:v>1.0457080000000001</c:v>
                </c:pt>
                <c:pt idx="404">
                  <c:v>1.0654459999999999</c:v>
                </c:pt>
                <c:pt idx="405">
                  <c:v>1.085674</c:v>
                </c:pt>
                <c:pt idx="406">
                  <c:v>1.10578</c:v>
                </c:pt>
                <c:pt idx="407">
                  <c:v>1.1216299999999999</c:v>
                </c:pt>
                <c:pt idx="408">
                  <c:v>1.134212</c:v>
                </c:pt>
                <c:pt idx="409">
                  <c:v>1.1474770000000001</c:v>
                </c:pt>
                <c:pt idx="410">
                  <c:v>1.1619029999999999</c:v>
                </c:pt>
                <c:pt idx="411">
                  <c:v>1.1754659999999999</c:v>
                </c:pt>
                <c:pt idx="412">
                  <c:v>1.1864570000000001</c:v>
                </c:pt>
                <c:pt idx="413">
                  <c:v>1.192895</c:v>
                </c:pt>
                <c:pt idx="414">
                  <c:v>1.1940729999999999</c:v>
                </c:pt>
                <c:pt idx="415">
                  <c:v>1.194307</c:v>
                </c:pt>
                <c:pt idx="416">
                  <c:v>1.1981660000000001</c:v>
                </c:pt>
                <c:pt idx="417">
                  <c:v>1.2025600000000001</c:v>
                </c:pt>
                <c:pt idx="418">
                  <c:v>1.2017169999999999</c:v>
                </c:pt>
                <c:pt idx="419">
                  <c:v>1.1966619999999999</c:v>
                </c:pt>
                <c:pt idx="420">
                  <c:v>1.1933020000000001</c:v>
                </c:pt>
                <c:pt idx="421">
                  <c:v>1.192499</c:v>
                </c:pt>
                <c:pt idx="422">
                  <c:v>1.1894359999999999</c:v>
                </c:pt>
                <c:pt idx="423">
                  <c:v>1.183735</c:v>
                </c:pt>
                <c:pt idx="424">
                  <c:v>1.179168</c:v>
                </c:pt>
                <c:pt idx="425">
                  <c:v>1.174364</c:v>
                </c:pt>
                <c:pt idx="426">
                  <c:v>1.165014</c:v>
                </c:pt>
                <c:pt idx="427">
                  <c:v>1.1530720000000001</c:v>
                </c:pt>
                <c:pt idx="428">
                  <c:v>1.1436980000000001</c:v>
                </c:pt>
                <c:pt idx="429">
                  <c:v>1.134655</c:v>
                </c:pt>
                <c:pt idx="430">
                  <c:v>1.119696</c:v>
                </c:pt>
                <c:pt idx="431">
                  <c:v>1.1002970000000001</c:v>
                </c:pt>
                <c:pt idx="432">
                  <c:v>1.0827059999999999</c:v>
                </c:pt>
                <c:pt idx="433">
                  <c:v>1.0663879999999999</c:v>
                </c:pt>
                <c:pt idx="434">
                  <c:v>1.0449619999999999</c:v>
                </c:pt>
                <c:pt idx="435">
                  <c:v>1.015852</c:v>
                </c:pt>
                <c:pt idx="436">
                  <c:v>0.98361900000000002</c:v>
                </c:pt>
                <c:pt idx="437">
                  <c:v>0.95348200000000005</c:v>
                </c:pt>
                <c:pt idx="438">
                  <c:v>0.92544700000000002</c:v>
                </c:pt>
                <c:pt idx="439">
                  <c:v>0.89922899999999995</c:v>
                </c:pt>
                <c:pt idx="440">
                  <c:v>0.87685199999999996</c:v>
                </c:pt>
                <c:pt idx="441">
                  <c:v>0.85619999999999996</c:v>
                </c:pt>
                <c:pt idx="442">
                  <c:v>0.83283499999999999</c:v>
                </c:pt>
                <c:pt idx="443">
                  <c:v>0.80881599999999998</c:v>
                </c:pt>
                <c:pt idx="444">
                  <c:v>0.78971599999999997</c:v>
                </c:pt>
                <c:pt idx="445">
                  <c:v>0.77491399999999999</c:v>
                </c:pt>
                <c:pt idx="446">
                  <c:v>0.760486</c:v>
                </c:pt>
                <c:pt idx="447">
                  <c:v>0.74860400000000005</c:v>
                </c:pt>
                <c:pt idx="448">
                  <c:v>0.74364699999999995</c:v>
                </c:pt>
                <c:pt idx="449">
                  <c:v>0.74293600000000004</c:v>
                </c:pt>
                <c:pt idx="450">
                  <c:v>0.74196899999999999</c:v>
                </c:pt>
                <c:pt idx="451">
                  <c:v>0.74274300000000004</c:v>
                </c:pt>
                <c:pt idx="452">
                  <c:v>0.74775999999999998</c:v>
                </c:pt>
                <c:pt idx="453">
                  <c:v>0.75477399999999994</c:v>
                </c:pt>
                <c:pt idx="454">
                  <c:v>0.76390199999999997</c:v>
                </c:pt>
                <c:pt idx="455">
                  <c:v>0.77783899999999995</c:v>
                </c:pt>
                <c:pt idx="456">
                  <c:v>0.79359500000000005</c:v>
                </c:pt>
                <c:pt idx="457">
                  <c:v>0.80797699999999995</c:v>
                </c:pt>
                <c:pt idx="458">
                  <c:v>0.824874</c:v>
                </c:pt>
                <c:pt idx="459">
                  <c:v>0.84587800000000002</c:v>
                </c:pt>
                <c:pt idx="460">
                  <c:v>0.86662700000000004</c:v>
                </c:pt>
                <c:pt idx="461">
                  <c:v>0.88692099999999996</c:v>
                </c:pt>
                <c:pt idx="462">
                  <c:v>0.91025400000000001</c:v>
                </c:pt>
                <c:pt idx="463">
                  <c:v>0.93515899999999996</c:v>
                </c:pt>
                <c:pt idx="464">
                  <c:v>0.95799199999999995</c:v>
                </c:pt>
                <c:pt idx="465">
                  <c:v>0.978576</c:v>
                </c:pt>
                <c:pt idx="466">
                  <c:v>0.99727100000000002</c:v>
                </c:pt>
                <c:pt idx="467">
                  <c:v>1.0142119999999999</c:v>
                </c:pt>
                <c:pt idx="468">
                  <c:v>1.0305089999999999</c:v>
                </c:pt>
                <c:pt idx="469">
                  <c:v>1.045096</c:v>
                </c:pt>
                <c:pt idx="470">
                  <c:v>1.056608</c:v>
                </c:pt>
                <c:pt idx="471">
                  <c:v>1.0668310000000001</c:v>
                </c:pt>
                <c:pt idx="472">
                  <c:v>1.0771710000000001</c:v>
                </c:pt>
                <c:pt idx="473">
                  <c:v>1.087496</c:v>
                </c:pt>
                <c:pt idx="474">
                  <c:v>1.0981799999999999</c:v>
                </c:pt>
                <c:pt idx="475">
                  <c:v>1.1081350000000001</c:v>
                </c:pt>
                <c:pt idx="476">
                  <c:v>1.115497</c:v>
                </c:pt>
                <c:pt idx="477">
                  <c:v>1.1207800000000001</c:v>
                </c:pt>
                <c:pt idx="478">
                  <c:v>1.124142</c:v>
                </c:pt>
                <c:pt idx="479">
                  <c:v>1.1252500000000001</c:v>
                </c:pt>
                <c:pt idx="480">
                  <c:v>1.1266290000000001</c:v>
                </c:pt>
                <c:pt idx="481">
                  <c:v>1.128905</c:v>
                </c:pt>
                <c:pt idx="482">
                  <c:v>1.1294729999999999</c:v>
                </c:pt>
                <c:pt idx="483">
                  <c:v>1.129823</c:v>
                </c:pt>
                <c:pt idx="484">
                  <c:v>1.1337250000000001</c:v>
                </c:pt>
                <c:pt idx="485">
                  <c:v>1.138922</c:v>
                </c:pt>
                <c:pt idx="486">
                  <c:v>1.1399349999999999</c:v>
                </c:pt>
                <c:pt idx="487">
                  <c:v>1.1363570000000001</c:v>
                </c:pt>
                <c:pt idx="488">
                  <c:v>1.1310800000000001</c:v>
                </c:pt>
                <c:pt idx="489">
                  <c:v>1.12517</c:v>
                </c:pt>
                <c:pt idx="490">
                  <c:v>1.1181190000000001</c:v>
                </c:pt>
                <c:pt idx="491">
                  <c:v>1.109275</c:v>
                </c:pt>
                <c:pt idx="492">
                  <c:v>1.0982810000000001</c:v>
                </c:pt>
                <c:pt idx="493">
                  <c:v>1.0856330000000001</c:v>
                </c:pt>
                <c:pt idx="494">
                  <c:v>1.0732710000000001</c:v>
                </c:pt>
                <c:pt idx="495">
                  <c:v>1.061725</c:v>
                </c:pt>
                <c:pt idx="496">
                  <c:v>1.0487329999999999</c:v>
                </c:pt>
                <c:pt idx="497">
                  <c:v>1.0349969999999999</c:v>
                </c:pt>
                <c:pt idx="498">
                  <c:v>1.024303</c:v>
                </c:pt>
                <c:pt idx="499">
                  <c:v>1.0161199999999999</c:v>
                </c:pt>
                <c:pt idx="500">
                  <c:v>1.006969</c:v>
                </c:pt>
                <c:pt idx="501">
                  <c:v>0.99664200000000003</c:v>
                </c:pt>
                <c:pt idx="502">
                  <c:v>0.98635200000000001</c:v>
                </c:pt>
                <c:pt idx="503">
                  <c:v>0.975823</c:v>
                </c:pt>
                <c:pt idx="504">
                  <c:v>0.96663100000000002</c:v>
                </c:pt>
                <c:pt idx="505">
                  <c:v>0.96070299999999997</c:v>
                </c:pt>
                <c:pt idx="506">
                  <c:v>0.95493399999999995</c:v>
                </c:pt>
                <c:pt idx="507">
                  <c:v>0.94751799999999997</c:v>
                </c:pt>
                <c:pt idx="508">
                  <c:v>0.94193199999999999</c:v>
                </c:pt>
                <c:pt idx="509">
                  <c:v>0.93900600000000001</c:v>
                </c:pt>
                <c:pt idx="510">
                  <c:v>0.93652899999999994</c:v>
                </c:pt>
                <c:pt idx="511">
                  <c:v>0.93318199999999996</c:v>
                </c:pt>
                <c:pt idx="512">
                  <c:v>0.92939499999999997</c:v>
                </c:pt>
                <c:pt idx="513">
                  <c:v>0.92773600000000001</c:v>
                </c:pt>
                <c:pt idx="514">
                  <c:v>0.92735299999999998</c:v>
                </c:pt>
                <c:pt idx="515">
                  <c:v>0.92479599999999995</c:v>
                </c:pt>
                <c:pt idx="516">
                  <c:v>0.92202600000000001</c:v>
                </c:pt>
                <c:pt idx="517">
                  <c:v>0.92135900000000004</c:v>
                </c:pt>
                <c:pt idx="518">
                  <c:v>0.92046399999999995</c:v>
                </c:pt>
                <c:pt idx="519">
                  <c:v>0.92006100000000002</c:v>
                </c:pt>
                <c:pt idx="520">
                  <c:v>0.92360699999999996</c:v>
                </c:pt>
                <c:pt idx="521">
                  <c:v>0.92955500000000002</c:v>
                </c:pt>
                <c:pt idx="522">
                  <c:v>0.93547800000000003</c:v>
                </c:pt>
                <c:pt idx="523">
                  <c:v>0.942133</c:v>
                </c:pt>
                <c:pt idx="524">
                  <c:v>0.94729399999999997</c:v>
                </c:pt>
                <c:pt idx="525">
                  <c:v>0.94751099999999999</c:v>
                </c:pt>
                <c:pt idx="526">
                  <c:v>0.94567400000000001</c:v>
                </c:pt>
                <c:pt idx="527">
                  <c:v>0.94596899999999995</c:v>
                </c:pt>
                <c:pt idx="528">
                  <c:v>0.94717799999999996</c:v>
                </c:pt>
                <c:pt idx="529">
                  <c:v>0.94855900000000004</c:v>
                </c:pt>
                <c:pt idx="530">
                  <c:v>0.95280399999999998</c:v>
                </c:pt>
                <c:pt idx="531">
                  <c:v>0.95934600000000003</c:v>
                </c:pt>
                <c:pt idx="532">
                  <c:v>0.96517299999999995</c:v>
                </c:pt>
                <c:pt idx="533">
                  <c:v>0.97023999999999999</c:v>
                </c:pt>
                <c:pt idx="534">
                  <c:v>0.973889</c:v>
                </c:pt>
                <c:pt idx="535">
                  <c:v>0.97381899999999999</c:v>
                </c:pt>
                <c:pt idx="536">
                  <c:v>0.97148500000000004</c:v>
                </c:pt>
                <c:pt idx="537">
                  <c:v>0.96969300000000003</c:v>
                </c:pt>
                <c:pt idx="538">
                  <c:v>0.96863100000000002</c:v>
                </c:pt>
                <c:pt idx="539">
                  <c:v>0.96965400000000002</c:v>
                </c:pt>
                <c:pt idx="540">
                  <c:v>0.97431599999999996</c:v>
                </c:pt>
                <c:pt idx="541">
                  <c:v>0.97865400000000002</c:v>
                </c:pt>
                <c:pt idx="542">
                  <c:v>0.97823300000000002</c:v>
                </c:pt>
                <c:pt idx="543">
                  <c:v>0.97589700000000001</c:v>
                </c:pt>
                <c:pt idx="544">
                  <c:v>0.97617799999999999</c:v>
                </c:pt>
                <c:pt idx="545">
                  <c:v>0.97730399999999995</c:v>
                </c:pt>
                <c:pt idx="546">
                  <c:v>0.97616099999999995</c:v>
                </c:pt>
                <c:pt idx="547">
                  <c:v>0.97470599999999996</c:v>
                </c:pt>
                <c:pt idx="548">
                  <c:v>0.97435400000000005</c:v>
                </c:pt>
                <c:pt idx="549">
                  <c:v>0.97319999999999995</c:v>
                </c:pt>
                <c:pt idx="550">
                  <c:v>0.97214100000000003</c:v>
                </c:pt>
                <c:pt idx="551">
                  <c:v>0.97359700000000005</c:v>
                </c:pt>
                <c:pt idx="552">
                  <c:v>0.97677700000000001</c:v>
                </c:pt>
                <c:pt idx="553">
                  <c:v>0.98023400000000005</c:v>
                </c:pt>
                <c:pt idx="554">
                  <c:v>0.98444900000000002</c:v>
                </c:pt>
                <c:pt idx="555">
                  <c:v>0.988425</c:v>
                </c:pt>
                <c:pt idx="556">
                  <c:v>0.98900399999999999</c:v>
                </c:pt>
                <c:pt idx="557">
                  <c:v>0.98775800000000002</c:v>
                </c:pt>
                <c:pt idx="558">
                  <c:v>0.98990400000000001</c:v>
                </c:pt>
                <c:pt idx="559">
                  <c:v>0.99542200000000003</c:v>
                </c:pt>
                <c:pt idx="560">
                  <c:v>1.000988</c:v>
                </c:pt>
                <c:pt idx="561">
                  <c:v>1.0058260000000001</c:v>
                </c:pt>
                <c:pt idx="562">
                  <c:v>1.009538</c:v>
                </c:pt>
                <c:pt idx="563">
                  <c:v>1.011139</c:v>
                </c:pt>
                <c:pt idx="564">
                  <c:v>1.012559</c:v>
                </c:pt>
                <c:pt idx="565">
                  <c:v>1.0161070000000001</c:v>
                </c:pt>
                <c:pt idx="566">
                  <c:v>1.0209299999999999</c:v>
                </c:pt>
                <c:pt idx="567">
                  <c:v>1.026877</c:v>
                </c:pt>
                <c:pt idx="568">
                  <c:v>1.0354369999999999</c:v>
                </c:pt>
                <c:pt idx="569">
                  <c:v>1.0460430000000001</c:v>
                </c:pt>
                <c:pt idx="570">
                  <c:v>1.0555920000000001</c:v>
                </c:pt>
                <c:pt idx="571">
                  <c:v>1.0626040000000001</c:v>
                </c:pt>
                <c:pt idx="572">
                  <c:v>1.0685910000000001</c:v>
                </c:pt>
                <c:pt idx="573">
                  <c:v>1.0723849999999999</c:v>
                </c:pt>
                <c:pt idx="574">
                  <c:v>1.0714680000000001</c:v>
                </c:pt>
                <c:pt idx="575">
                  <c:v>1.069307</c:v>
                </c:pt>
                <c:pt idx="576">
                  <c:v>1.071231</c:v>
                </c:pt>
                <c:pt idx="577">
                  <c:v>1.0756810000000001</c:v>
                </c:pt>
                <c:pt idx="578">
                  <c:v>1.0770059999999999</c:v>
                </c:pt>
                <c:pt idx="579">
                  <c:v>1.0743370000000001</c:v>
                </c:pt>
                <c:pt idx="580">
                  <c:v>1.0704849999999999</c:v>
                </c:pt>
                <c:pt idx="581">
                  <c:v>1.0654950000000001</c:v>
                </c:pt>
                <c:pt idx="582">
                  <c:v>1.0602799999999999</c:v>
                </c:pt>
                <c:pt idx="583">
                  <c:v>1.058621</c:v>
                </c:pt>
                <c:pt idx="584">
                  <c:v>1.059221</c:v>
                </c:pt>
                <c:pt idx="585">
                  <c:v>1.057105</c:v>
                </c:pt>
                <c:pt idx="586">
                  <c:v>1.0510029999999999</c:v>
                </c:pt>
                <c:pt idx="587">
                  <c:v>1.0410710000000001</c:v>
                </c:pt>
                <c:pt idx="588">
                  <c:v>1.0280069999999999</c:v>
                </c:pt>
                <c:pt idx="589">
                  <c:v>1.0156909999999999</c:v>
                </c:pt>
                <c:pt idx="590">
                  <c:v>1.005468</c:v>
                </c:pt>
                <c:pt idx="591">
                  <c:v>0.99430700000000005</c:v>
                </c:pt>
                <c:pt idx="592">
                  <c:v>0.98318799999999995</c:v>
                </c:pt>
                <c:pt idx="593">
                  <c:v>0.97590100000000002</c:v>
                </c:pt>
                <c:pt idx="594">
                  <c:v>0.97047300000000003</c:v>
                </c:pt>
                <c:pt idx="595">
                  <c:v>0.96259899999999998</c:v>
                </c:pt>
                <c:pt idx="596">
                  <c:v>0.95312200000000002</c:v>
                </c:pt>
                <c:pt idx="597">
                  <c:v>0.94458900000000001</c:v>
                </c:pt>
                <c:pt idx="598">
                  <c:v>0.936419</c:v>
                </c:pt>
                <c:pt idx="599">
                  <c:v>0.92823199999999995</c:v>
                </c:pt>
                <c:pt idx="600">
                  <c:v>0.92258200000000001</c:v>
                </c:pt>
                <c:pt idx="601">
                  <c:v>0.92096500000000003</c:v>
                </c:pt>
                <c:pt idx="602">
                  <c:v>0.921817</c:v>
                </c:pt>
                <c:pt idx="603">
                  <c:v>0.92290399999999995</c:v>
                </c:pt>
                <c:pt idx="604">
                  <c:v>0.92084999999999995</c:v>
                </c:pt>
                <c:pt idx="605">
                  <c:v>0.91362299999999996</c:v>
                </c:pt>
                <c:pt idx="606">
                  <c:v>0.90590199999999999</c:v>
                </c:pt>
                <c:pt idx="607">
                  <c:v>0.90276100000000004</c:v>
                </c:pt>
                <c:pt idx="608">
                  <c:v>0.90224000000000004</c:v>
                </c:pt>
                <c:pt idx="609">
                  <c:v>0.90324199999999999</c:v>
                </c:pt>
                <c:pt idx="610">
                  <c:v>0.90858399999999995</c:v>
                </c:pt>
                <c:pt idx="611">
                  <c:v>0.91590400000000005</c:v>
                </c:pt>
                <c:pt idx="612">
                  <c:v>0.91988499999999995</c:v>
                </c:pt>
                <c:pt idx="613">
                  <c:v>0.92205700000000002</c:v>
                </c:pt>
                <c:pt idx="614">
                  <c:v>0.92696000000000001</c:v>
                </c:pt>
                <c:pt idx="615">
                  <c:v>0.93384</c:v>
                </c:pt>
                <c:pt idx="616">
                  <c:v>0.94125000000000003</c:v>
                </c:pt>
                <c:pt idx="617">
                  <c:v>0.95048999999999995</c:v>
                </c:pt>
                <c:pt idx="618">
                  <c:v>0.95948100000000003</c:v>
                </c:pt>
                <c:pt idx="619">
                  <c:v>0.96503099999999997</c:v>
                </c:pt>
                <c:pt idx="620">
                  <c:v>0.96912799999999999</c:v>
                </c:pt>
                <c:pt idx="621">
                  <c:v>0.97382599999999997</c:v>
                </c:pt>
                <c:pt idx="622">
                  <c:v>0.97767300000000001</c:v>
                </c:pt>
                <c:pt idx="623">
                  <c:v>0.98173500000000002</c:v>
                </c:pt>
                <c:pt idx="624">
                  <c:v>0.98902299999999999</c:v>
                </c:pt>
                <c:pt idx="625">
                  <c:v>0.99763599999999997</c:v>
                </c:pt>
                <c:pt idx="626">
                  <c:v>1.0047269999999999</c:v>
                </c:pt>
                <c:pt idx="627">
                  <c:v>1.0118990000000001</c:v>
                </c:pt>
                <c:pt idx="628">
                  <c:v>1.018761</c:v>
                </c:pt>
                <c:pt idx="629">
                  <c:v>1.022057</c:v>
                </c:pt>
                <c:pt idx="630">
                  <c:v>1.023879</c:v>
                </c:pt>
                <c:pt idx="631">
                  <c:v>1.0290220000000001</c:v>
                </c:pt>
                <c:pt idx="632">
                  <c:v>1.0363279999999999</c:v>
                </c:pt>
                <c:pt idx="633">
                  <c:v>1.0419929999999999</c:v>
                </c:pt>
                <c:pt idx="634">
                  <c:v>1.046497</c:v>
                </c:pt>
                <c:pt idx="635">
                  <c:v>1.0514289999999999</c:v>
                </c:pt>
                <c:pt idx="636">
                  <c:v>1.054732</c:v>
                </c:pt>
                <c:pt idx="637">
                  <c:v>1.05447</c:v>
                </c:pt>
                <c:pt idx="638">
                  <c:v>1.052989</c:v>
                </c:pt>
                <c:pt idx="639">
                  <c:v>1.0538000000000001</c:v>
                </c:pt>
                <c:pt idx="640">
                  <c:v>1.0571470000000001</c:v>
                </c:pt>
                <c:pt idx="641">
                  <c:v>1.0596699999999999</c:v>
                </c:pt>
                <c:pt idx="642">
                  <c:v>1.05752</c:v>
                </c:pt>
                <c:pt idx="643">
                  <c:v>1.049879</c:v>
                </c:pt>
                <c:pt idx="644">
                  <c:v>1.040985</c:v>
                </c:pt>
                <c:pt idx="645">
                  <c:v>1.036063</c:v>
                </c:pt>
                <c:pt idx="646">
                  <c:v>1.0331509999999999</c:v>
                </c:pt>
                <c:pt idx="647">
                  <c:v>1.0262549999999999</c:v>
                </c:pt>
                <c:pt idx="648">
                  <c:v>1.016108</c:v>
                </c:pt>
                <c:pt idx="649">
                  <c:v>1.00793</c:v>
                </c:pt>
                <c:pt idx="650">
                  <c:v>1.001309</c:v>
                </c:pt>
                <c:pt idx="651">
                  <c:v>0.99293200000000004</c:v>
                </c:pt>
                <c:pt idx="652">
                  <c:v>0.98525300000000005</c:v>
                </c:pt>
                <c:pt idx="653">
                  <c:v>0.98264600000000002</c:v>
                </c:pt>
                <c:pt idx="654">
                  <c:v>0.98291499999999998</c:v>
                </c:pt>
                <c:pt idx="655">
                  <c:v>0.98069700000000004</c:v>
                </c:pt>
                <c:pt idx="656">
                  <c:v>0.97664399999999996</c:v>
                </c:pt>
                <c:pt idx="657">
                  <c:v>0.97458</c:v>
                </c:pt>
                <c:pt idx="658">
                  <c:v>0.97339900000000001</c:v>
                </c:pt>
                <c:pt idx="659">
                  <c:v>0.97127799999999997</c:v>
                </c:pt>
                <c:pt idx="660">
                  <c:v>0.97007200000000005</c:v>
                </c:pt>
                <c:pt idx="661">
                  <c:v>0.96946900000000003</c:v>
                </c:pt>
                <c:pt idx="662">
                  <c:v>0.967449</c:v>
                </c:pt>
                <c:pt idx="663">
                  <c:v>0.96581399999999995</c:v>
                </c:pt>
                <c:pt idx="664">
                  <c:v>0.96587999999999996</c:v>
                </c:pt>
                <c:pt idx="665">
                  <c:v>0.965839</c:v>
                </c:pt>
                <c:pt idx="666">
                  <c:v>0.96586000000000005</c:v>
                </c:pt>
                <c:pt idx="667">
                  <c:v>0.96680999999999995</c:v>
                </c:pt>
                <c:pt idx="668">
                  <c:v>0.96765199999999996</c:v>
                </c:pt>
                <c:pt idx="669">
                  <c:v>0.96988200000000002</c:v>
                </c:pt>
                <c:pt idx="670">
                  <c:v>0.97635000000000005</c:v>
                </c:pt>
                <c:pt idx="671">
                  <c:v>0.98444600000000004</c:v>
                </c:pt>
                <c:pt idx="672">
                  <c:v>0.98912</c:v>
                </c:pt>
                <c:pt idx="673">
                  <c:v>0.99089799999999995</c:v>
                </c:pt>
                <c:pt idx="674">
                  <c:v>0.99379899999999999</c:v>
                </c:pt>
                <c:pt idx="675">
                  <c:v>0.99796399999999996</c:v>
                </c:pt>
                <c:pt idx="676">
                  <c:v>1.0011680000000001</c:v>
                </c:pt>
                <c:pt idx="677">
                  <c:v>1.003449</c:v>
                </c:pt>
                <c:pt idx="678">
                  <c:v>1.005039</c:v>
                </c:pt>
                <c:pt idx="679">
                  <c:v>1.00535</c:v>
                </c:pt>
                <c:pt idx="680">
                  <c:v>1.005314</c:v>
                </c:pt>
                <c:pt idx="681">
                  <c:v>1.0061519999999999</c:v>
                </c:pt>
                <c:pt idx="682">
                  <c:v>1.0054460000000001</c:v>
                </c:pt>
                <c:pt idx="683">
                  <c:v>1.0005059999999999</c:v>
                </c:pt>
                <c:pt idx="684">
                  <c:v>0.99531400000000003</c:v>
                </c:pt>
                <c:pt idx="685">
                  <c:v>0.99489899999999998</c:v>
                </c:pt>
                <c:pt idx="686">
                  <c:v>0.99641100000000005</c:v>
                </c:pt>
                <c:pt idx="687">
                  <c:v>0.99435300000000004</c:v>
                </c:pt>
                <c:pt idx="688">
                  <c:v>0.98968699999999998</c:v>
                </c:pt>
                <c:pt idx="689">
                  <c:v>0.98602800000000002</c:v>
                </c:pt>
                <c:pt idx="690">
                  <c:v>0.98270400000000002</c:v>
                </c:pt>
                <c:pt idx="691">
                  <c:v>0.97946999999999995</c:v>
                </c:pt>
                <c:pt idx="692">
                  <c:v>0.978931</c:v>
                </c:pt>
                <c:pt idx="693">
                  <c:v>0.979576</c:v>
                </c:pt>
                <c:pt idx="694">
                  <c:v>0.97735300000000003</c:v>
                </c:pt>
                <c:pt idx="695">
                  <c:v>0.97448800000000002</c:v>
                </c:pt>
                <c:pt idx="696">
                  <c:v>0.97599499999999995</c:v>
                </c:pt>
                <c:pt idx="697">
                  <c:v>0.97992299999999999</c:v>
                </c:pt>
                <c:pt idx="698">
                  <c:v>0.98108300000000004</c:v>
                </c:pt>
                <c:pt idx="699">
                  <c:v>0.98026899999999995</c:v>
                </c:pt>
                <c:pt idx="700">
                  <c:v>0.98168599999999995</c:v>
                </c:pt>
                <c:pt idx="701">
                  <c:v>0.98463599999999996</c:v>
                </c:pt>
                <c:pt idx="702">
                  <c:v>0.98519100000000004</c:v>
                </c:pt>
                <c:pt idx="703">
                  <c:v>0.98452200000000001</c:v>
                </c:pt>
                <c:pt idx="704">
                  <c:v>0.98637600000000003</c:v>
                </c:pt>
                <c:pt idx="705">
                  <c:v>0.98880999999999997</c:v>
                </c:pt>
                <c:pt idx="706">
                  <c:v>0.98818700000000004</c:v>
                </c:pt>
                <c:pt idx="707">
                  <c:v>0.98704400000000003</c:v>
                </c:pt>
                <c:pt idx="708">
                  <c:v>0.98957600000000001</c:v>
                </c:pt>
                <c:pt idx="709">
                  <c:v>0.99328799999999995</c:v>
                </c:pt>
                <c:pt idx="710">
                  <c:v>0.99316000000000004</c:v>
                </c:pt>
                <c:pt idx="711">
                  <c:v>0.99102400000000002</c:v>
                </c:pt>
                <c:pt idx="712">
                  <c:v>0.99189300000000002</c:v>
                </c:pt>
                <c:pt idx="713">
                  <c:v>0.99453899999999995</c:v>
                </c:pt>
                <c:pt idx="714">
                  <c:v>0.99460999999999999</c:v>
                </c:pt>
                <c:pt idx="715">
                  <c:v>0.99318099999999998</c:v>
                </c:pt>
                <c:pt idx="716">
                  <c:v>0.99407199999999996</c:v>
                </c:pt>
                <c:pt idx="717">
                  <c:v>0.996336</c:v>
                </c:pt>
                <c:pt idx="718">
                  <c:v>0.99779300000000004</c:v>
                </c:pt>
                <c:pt idx="719">
                  <c:v>0.99977000000000005</c:v>
                </c:pt>
                <c:pt idx="720">
                  <c:v>1.001247</c:v>
                </c:pt>
                <c:pt idx="721">
                  <c:v>0.99933000000000005</c:v>
                </c:pt>
                <c:pt idx="722">
                  <c:v>0.99691099999999999</c:v>
                </c:pt>
                <c:pt idx="723">
                  <c:v>0.99797800000000003</c:v>
                </c:pt>
                <c:pt idx="724">
                  <c:v>0.99964600000000003</c:v>
                </c:pt>
                <c:pt idx="725">
                  <c:v>0.998672</c:v>
                </c:pt>
                <c:pt idx="726">
                  <c:v>0.99836999999999998</c:v>
                </c:pt>
                <c:pt idx="727">
                  <c:v>1.0020549999999999</c:v>
                </c:pt>
                <c:pt idx="728">
                  <c:v>1.0072099999999999</c:v>
                </c:pt>
                <c:pt idx="729">
                  <c:v>1.010608</c:v>
                </c:pt>
                <c:pt idx="730">
                  <c:v>1.012313</c:v>
                </c:pt>
                <c:pt idx="731">
                  <c:v>1.0117080000000001</c:v>
                </c:pt>
                <c:pt idx="732">
                  <c:v>1.008237</c:v>
                </c:pt>
                <c:pt idx="733">
                  <c:v>1.00576</c:v>
                </c:pt>
                <c:pt idx="734">
                  <c:v>1.0074700000000001</c:v>
                </c:pt>
                <c:pt idx="735">
                  <c:v>1.0097799999999999</c:v>
                </c:pt>
                <c:pt idx="736">
                  <c:v>1.007406</c:v>
                </c:pt>
                <c:pt idx="737">
                  <c:v>1.0018119999999999</c:v>
                </c:pt>
                <c:pt idx="738">
                  <c:v>0.999386</c:v>
                </c:pt>
                <c:pt idx="739">
                  <c:v>1.0019560000000001</c:v>
                </c:pt>
                <c:pt idx="740">
                  <c:v>1.004151</c:v>
                </c:pt>
                <c:pt idx="741">
                  <c:v>1.001118</c:v>
                </c:pt>
                <c:pt idx="742">
                  <c:v>0.99548199999999998</c:v>
                </c:pt>
                <c:pt idx="743">
                  <c:v>0.99250400000000005</c:v>
                </c:pt>
                <c:pt idx="744">
                  <c:v>0.990788</c:v>
                </c:pt>
                <c:pt idx="745">
                  <c:v>0.986016</c:v>
                </c:pt>
                <c:pt idx="746">
                  <c:v>0.980321</c:v>
                </c:pt>
                <c:pt idx="747">
                  <c:v>0.97848400000000002</c:v>
                </c:pt>
                <c:pt idx="748">
                  <c:v>0.97888699999999995</c:v>
                </c:pt>
                <c:pt idx="749">
                  <c:v>0.97628899999999996</c:v>
                </c:pt>
                <c:pt idx="750">
                  <c:v>0.97148299999999999</c:v>
                </c:pt>
                <c:pt idx="751">
                  <c:v>0.96934299999999995</c:v>
                </c:pt>
                <c:pt idx="752">
                  <c:v>0.96908000000000005</c:v>
                </c:pt>
                <c:pt idx="753">
                  <c:v>0.96744399999999997</c:v>
                </c:pt>
                <c:pt idx="754">
                  <c:v>0.966557</c:v>
                </c:pt>
                <c:pt idx="755">
                  <c:v>0.969418</c:v>
                </c:pt>
                <c:pt idx="756">
                  <c:v>0.97355499999999995</c:v>
                </c:pt>
                <c:pt idx="757">
                  <c:v>0.97436800000000001</c:v>
                </c:pt>
                <c:pt idx="758">
                  <c:v>0.97137300000000004</c:v>
                </c:pt>
                <c:pt idx="759">
                  <c:v>0.96918300000000002</c:v>
                </c:pt>
                <c:pt idx="760">
                  <c:v>0.97200399999999998</c:v>
                </c:pt>
                <c:pt idx="761">
                  <c:v>0.97762400000000005</c:v>
                </c:pt>
                <c:pt idx="762">
                  <c:v>0.98071600000000003</c:v>
                </c:pt>
                <c:pt idx="763">
                  <c:v>0.979881</c:v>
                </c:pt>
                <c:pt idx="764">
                  <c:v>0.97731599999999996</c:v>
                </c:pt>
                <c:pt idx="765">
                  <c:v>0.97535099999999997</c:v>
                </c:pt>
                <c:pt idx="766">
                  <c:v>0.97621100000000005</c:v>
                </c:pt>
                <c:pt idx="767">
                  <c:v>0.98084300000000002</c:v>
                </c:pt>
                <c:pt idx="768">
                  <c:v>0.98632900000000001</c:v>
                </c:pt>
                <c:pt idx="769">
                  <c:v>0.98879300000000003</c:v>
                </c:pt>
                <c:pt idx="770">
                  <c:v>0.98807599999999995</c:v>
                </c:pt>
                <c:pt idx="771">
                  <c:v>0.98810200000000004</c:v>
                </c:pt>
                <c:pt idx="772">
                  <c:v>0.99211899999999997</c:v>
                </c:pt>
                <c:pt idx="773">
                  <c:v>0.99750799999999995</c:v>
                </c:pt>
                <c:pt idx="774">
                  <c:v>0.99953899999999996</c:v>
                </c:pt>
                <c:pt idx="775">
                  <c:v>0.99798900000000001</c:v>
                </c:pt>
                <c:pt idx="776">
                  <c:v>0.99606499999999998</c:v>
                </c:pt>
                <c:pt idx="777">
                  <c:v>0.99549299999999996</c:v>
                </c:pt>
                <c:pt idx="778">
                  <c:v>0.99490500000000004</c:v>
                </c:pt>
                <c:pt idx="779">
                  <c:v>0.99372700000000003</c:v>
                </c:pt>
                <c:pt idx="780">
                  <c:v>0.99466500000000002</c:v>
                </c:pt>
                <c:pt idx="781">
                  <c:v>0.99824400000000002</c:v>
                </c:pt>
                <c:pt idx="782">
                  <c:v>1.0013000000000001</c:v>
                </c:pt>
                <c:pt idx="783">
                  <c:v>1.004132</c:v>
                </c:pt>
                <c:pt idx="784">
                  <c:v>1.0093859999999999</c:v>
                </c:pt>
                <c:pt idx="785">
                  <c:v>1.0144010000000001</c:v>
                </c:pt>
                <c:pt idx="786">
                  <c:v>1.0146500000000001</c:v>
                </c:pt>
                <c:pt idx="787">
                  <c:v>1.0121869999999999</c:v>
                </c:pt>
                <c:pt idx="788">
                  <c:v>1.011684</c:v>
                </c:pt>
                <c:pt idx="789">
                  <c:v>1.0120100000000001</c:v>
                </c:pt>
                <c:pt idx="790">
                  <c:v>1.009762</c:v>
                </c:pt>
                <c:pt idx="791">
                  <c:v>1.006767</c:v>
                </c:pt>
                <c:pt idx="792">
                  <c:v>1.0069079999999999</c:v>
                </c:pt>
                <c:pt idx="793">
                  <c:v>1.008356</c:v>
                </c:pt>
                <c:pt idx="794">
                  <c:v>1.006724</c:v>
                </c:pt>
                <c:pt idx="795">
                  <c:v>1.0035700000000001</c:v>
                </c:pt>
                <c:pt idx="796">
                  <c:v>1.0032669999999999</c:v>
                </c:pt>
                <c:pt idx="797">
                  <c:v>1.0052350000000001</c:v>
                </c:pt>
                <c:pt idx="798">
                  <c:v>1.0065660000000001</c:v>
                </c:pt>
                <c:pt idx="799">
                  <c:v>1.0069520000000001</c:v>
                </c:pt>
              </c:numCache>
            </c:numRef>
          </c:val>
          <c:smooth val="0"/>
          <c:extLst>
            <c:ext xmlns:c16="http://schemas.microsoft.com/office/drawing/2014/chart" uri="{C3380CC4-5D6E-409C-BE32-E72D297353CC}">
              <c16:uniqueId val="{00000000-C4AD-46B8-836A-15E1FDD7C297}"/>
            </c:ext>
          </c:extLst>
        </c:ser>
        <c:dLbls>
          <c:showLegendKey val="0"/>
          <c:showVal val="0"/>
          <c:showCatName val="0"/>
          <c:showSerName val="0"/>
          <c:showPercent val="0"/>
          <c:showBubbleSize val="0"/>
        </c:dLbls>
        <c:smooth val="0"/>
        <c:axId val="255418672"/>
        <c:axId val="255417104"/>
      </c:lineChart>
      <c:catAx>
        <c:axId val="2554186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Tiempo (ms)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5417104"/>
        <c:crosses val="autoZero"/>
        <c:auto val="1"/>
        <c:lblAlgn val="ctr"/>
        <c:lblOffset val="100"/>
        <c:noMultiLvlLbl val="0"/>
      </c:catAx>
      <c:valAx>
        <c:axId val="255417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Aceleración (m/s2)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5418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c:f>
              <c:strCache>
                <c:ptCount val="1"/>
                <c:pt idx="0">
                  <c:v>Voltage_0 (Filtered)</c:v>
                </c:pt>
              </c:strCache>
            </c:strRef>
          </c:tx>
          <c:spPr>
            <a:ln w="28575" cap="rnd">
              <a:solidFill>
                <a:schemeClr val="accent1"/>
              </a:solidFill>
              <a:round/>
            </a:ln>
            <a:effectLst/>
          </c:spPr>
          <c:marker>
            <c:symbol val="none"/>
          </c:marker>
          <c:val>
            <c:numRef>
              <c:f>sheet1!$A$2:$A$901</c:f>
              <c:numCache>
                <c:formatCode>General</c:formatCode>
                <c:ptCount val="900"/>
                <c:pt idx="0">
                  <c:v>0.94516100000000003</c:v>
                </c:pt>
                <c:pt idx="1">
                  <c:v>0.93555900000000003</c:v>
                </c:pt>
                <c:pt idx="2">
                  <c:v>0.93109699999999995</c:v>
                </c:pt>
                <c:pt idx="3">
                  <c:v>0.931118</c:v>
                </c:pt>
                <c:pt idx="4">
                  <c:v>0.93337499999999995</c:v>
                </c:pt>
                <c:pt idx="5">
                  <c:v>0.93857500000000005</c:v>
                </c:pt>
                <c:pt idx="6">
                  <c:v>0.94650199999999995</c:v>
                </c:pt>
                <c:pt idx="7">
                  <c:v>0.95442400000000005</c:v>
                </c:pt>
                <c:pt idx="8">
                  <c:v>0.96338199999999996</c:v>
                </c:pt>
                <c:pt idx="9">
                  <c:v>0.974213</c:v>
                </c:pt>
                <c:pt idx="10">
                  <c:v>0.98193799999999998</c:v>
                </c:pt>
                <c:pt idx="11">
                  <c:v>0.98396099999999997</c:v>
                </c:pt>
                <c:pt idx="12">
                  <c:v>0.98352799999999996</c:v>
                </c:pt>
                <c:pt idx="13">
                  <c:v>0.98264099999999999</c:v>
                </c:pt>
                <c:pt idx="14">
                  <c:v>0.98146</c:v>
                </c:pt>
                <c:pt idx="15">
                  <c:v>0.98021800000000003</c:v>
                </c:pt>
                <c:pt idx="16">
                  <c:v>0.97843500000000005</c:v>
                </c:pt>
                <c:pt idx="17">
                  <c:v>0.97688799999999998</c:v>
                </c:pt>
                <c:pt idx="18">
                  <c:v>0.97684499999999996</c:v>
                </c:pt>
                <c:pt idx="19">
                  <c:v>0.97842499999999999</c:v>
                </c:pt>
                <c:pt idx="20">
                  <c:v>0.98346900000000004</c:v>
                </c:pt>
                <c:pt idx="21">
                  <c:v>0.99250400000000005</c:v>
                </c:pt>
                <c:pt idx="22">
                  <c:v>1.0011969999999999</c:v>
                </c:pt>
                <c:pt idx="23">
                  <c:v>1.00654</c:v>
                </c:pt>
                <c:pt idx="24">
                  <c:v>1.0078689999999999</c:v>
                </c:pt>
                <c:pt idx="25">
                  <c:v>1.0054270000000001</c:v>
                </c:pt>
                <c:pt idx="26">
                  <c:v>1.0040290000000001</c:v>
                </c:pt>
                <c:pt idx="27">
                  <c:v>1.0069399999999999</c:v>
                </c:pt>
                <c:pt idx="28">
                  <c:v>1.0104679999999999</c:v>
                </c:pt>
                <c:pt idx="29">
                  <c:v>1.0122329999999999</c:v>
                </c:pt>
                <c:pt idx="30">
                  <c:v>1.014043</c:v>
                </c:pt>
                <c:pt idx="31">
                  <c:v>1.0167580000000001</c:v>
                </c:pt>
                <c:pt idx="32">
                  <c:v>1.020049</c:v>
                </c:pt>
                <c:pt idx="33">
                  <c:v>1.0226029999999999</c:v>
                </c:pt>
                <c:pt idx="34">
                  <c:v>1.022527</c:v>
                </c:pt>
                <c:pt idx="35">
                  <c:v>1.021245</c:v>
                </c:pt>
                <c:pt idx="36">
                  <c:v>1.0215069999999999</c:v>
                </c:pt>
                <c:pt idx="37">
                  <c:v>1.022303</c:v>
                </c:pt>
                <c:pt idx="38">
                  <c:v>1.0217780000000001</c:v>
                </c:pt>
                <c:pt idx="39">
                  <c:v>1.020386</c:v>
                </c:pt>
                <c:pt idx="40">
                  <c:v>1.0179130000000001</c:v>
                </c:pt>
                <c:pt idx="41">
                  <c:v>1.0136130000000001</c:v>
                </c:pt>
                <c:pt idx="42">
                  <c:v>1.007946</c:v>
                </c:pt>
                <c:pt idx="43">
                  <c:v>1.000421</c:v>
                </c:pt>
                <c:pt idx="44">
                  <c:v>0.99126099999999995</c:v>
                </c:pt>
                <c:pt idx="45">
                  <c:v>0.98257499999999998</c:v>
                </c:pt>
                <c:pt idx="46">
                  <c:v>0.97347099999999998</c:v>
                </c:pt>
                <c:pt idx="47">
                  <c:v>0.96249399999999996</c:v>
                </c:pt>
                <c:pt idx="48">
                  <c:v>0.95221699999999998</c:v>
                </c:pt>
                <c:pt idx="49">
                  <c:v>0.94359300000000002</c:v>
                </c:pt>
                <c:pt idx="50">
                  <c:v>0.93515300000000001</c:v>
                </c:pt>
                <c:pt idx="51">
                  <c:v>0.92719600000000002</c:v>
                </c:pt>
                <c:pt idx="52">
                  <c:v>0.91960500000000001</c:v>
                </c:pt>
                <c:pt idx="53">
                  <c:v>0.91366899999999995</c:v>
                </c:pt>
                <c:pt idx="54">
                  <c:v>0.91195999999999999</c:v>
                </c:pt>
                <c:pt idx="55">
                  <c:v>0.91234499999999996</c:v>
                </c:pt>
                <c:pt idx="56">
                  <c:v>0.91288999999999998</c:v>
                </c:pt>
                <c:pt idx="57">
                  <c:v>0.91668799999999995</c:v>
                </c:pt>
                <c:pt idx="58">
                  <c:v>0.92518400000000001</c:v>
                </c:pt>
                <c:pt idx="59">
                  <c:v>0.93653900000000001</c:v>
                </c:pt>
                <c:pt idx="60">
                  <c:v>0.95036200000000004</c:v>
                </c:pt>
                <c:pt idx="61">
                  <c:v>0.96538000000000002</c:v>
                </c:pt>
                <c:pt idx="62">
                  <c:v>0.97859300000000005</c:v>
                </c:pt>
                <c:pt idx="63">
                  <c:v>0.99063999999999997</c:v>
                </c:pt>
                <c:pt idx="64">
                  <c:v>1.0033989999999999</c:v>
                </c:pt>
                <c:pt idx="65">
                  <c:v>1.01664</c:v>
                </c:pt>
                <c:pt idx="66">
                  <c:v>1.031981</c:v>
                </c:pt>
                <c:pt idx="67">
                  <c:v>1.050854</c:v>
                </c:pt>
                <c:pt idx="68">
                  <c:v>1.069531</c:v>
                </c:pt>
                <c:pt idx="69">
                  <c:v>1.0845670000000001</c:v>
                </c:pt>
                <c:pt idx="70">
                  <c:v>1.0968739999999999</c:v>
                </c:pt>
                <c:pt idx="71">
                  <c:v>1.1056859999999999</c:v>
                </c:pt>
                <c:pt idx="72">
                  <c:v>1.1082259999999999</c:v>
                </c:pt>
                <c:pt idx="73">
                  <c:v>1.106441</c:v>
                </c:pt>
                <c:pt idx="74">
                  <c:v>1.104903</c:v>
                </c:pt>
                <c:pt idx="75">
                  <c:v>1.1038140000000001</c:v>
                </c:pt>
                <c:pt idx="76">
                  <c:v>1.101739</c:v>
                </c:pt>
                <c:pt idx="77">
                  <c:v>1.098516</c:v>
                </c:pt>
                <c:pt idx="78">
                  <c:v>1.091575</c:v>
                </c:pt>
                <c:pt idx="79">
                  <c:v>1.0804</c:v>
                </c:pt>
                <c:pt idx="80">
                  <c:v>1.069477</c:v>
                </c:pt>
                <c:pt idx="81">
                  <c:v>1.059542</c:v>
                </c:pt>
                <c:pt idx="82">
                  <c:v>1.048392</c:v>
                </c:pt>
                <c:pt idx="83">
                  <c:v>1.037863</c:v>
                </c:pt>
                <c:pt idx="84">
                  <c:v>1.0155730000000001</c:v>
                </c:pt>
                <c:pt idx="85">
                  <c:v>0.91576199999999996</c:v>
                </c:pt>
                <c:pt idx="86">
                  <c:v>0.63016700000000003</c:v>
                </c:pt>
                <c:pt idx="87">
                  <c:v>0.15811500000000001</c:v>
                </c:pt>
                <c:pt idx="88">
                  <c:v>-0.26101999999999997</c:v>
                </c:pt>
                <c:pt idx="89">
                  <c:v>-0.31135200000000002</c:v>
                </c:pt>
                <c:pt idx="90">
                  <c:v>7.7049999999999993E-2</c:v>
                </c:pt>
                <c:pt idx="91">
                  <c:v>0.58911599999999997</c:v>
                </c:pt>
                <c:pt idx="92">
                  <c:v>0.81197799999999998</c:v>
                </c:pt>
                <c:pt idx="93">
                  <c:v>0.73468800000000001</c:v>
                </c:pt>
                <c:pt idx="94">
                  <c:v>0.72320200000000001</c:v>
                </c:pt>
                <c:pt idx="95">
                  <c:v>1.030948</c:v>
                </c:pt>
                <c:pt idx="96">
                  <c:v>1.599745</c:v>
                </c:pt>
                <c:pt idx="97">
                  <c:v>2.2338360000000002</c:v>
                </c:pt>
                <c:pt idx="98">
                  <c:v>2.7911860000000002</c:v>
                </c:pt>
                <c:pt idx="99">
                  <c:v>3.230534</c:v>
                </c:pt>
                <c:pt idx="100">
                  <c:v>3.5614460000000001</c:v>
                </c:pt>
                <c:pt idx="101">
                  <c:v>3.8011149999999998</c:v>
                </c:pt>
                <c:pt idx="102">
                  <c:v>3.9685679999999999</c:v>
                </c:pt>
                <c:pt idx="103">
                  <c:v>4.0843930000000004</c:v>
                </c:pt>
                <c:pt idx="104">
                  <c:v>4.1619080000000004</c:v>
                </c:pt>
                <c:pt idx="105">
                  <c:v>4.1962140000000003</c:v>
                </c:pt>
                <c:pt idx="106">
                  <c:v>4.1508909999999997</c:v>
                </c:pt>
                <c:pt idx="107">
                  <c:v>3.9863810000000002</c:v>
                </c:pt>
                <c:pt idx="108">
                  <c:v>3.7109679999999998</c:v>
                </c:pt>
                <c:pt idx="109">
                  <c:v>3.3464529999999999</c:v>
                </c:pt>
                <c:pt idx="110">
                  <c:v>2.8750840000000002</c:v>
                </c:pt>
                <c:pt idx="111">
                  <c:v>2.2949470000000001</c:v>
                </c:pt>
                <c:pt idx="112">
                  <c:v>1.691897</c:v>
                </c:pt>
                <c:pt idx="113">
                  <c:v>1.2082569999999999</c:v>
                </c:pt>
                <c:pt idx="114">
                  <c:v>0.940029</c:v>
                </c:pt>
                <c:pt idx="115">
                  <c:v>0.85858299999999999</c:v>
                </c:pt>
                <c:pt idx="116">
                  <c:v>0.84406099999999995</c:v>
                </c:pt>
                <c:pt idx="117">
                  <c:v>0.79491900000000004</c:v>
                </c:pt>
                <c:pt idx="118">
                  <c:v>0.68510099999999996</c:v>
                </c:pt>
                <c:pt idx="119">
                  <c:v>0.54230699999999998</c:v>
                </c:pt>
                <c:pt idx="120">
                  <c:v>0.401111</c:v>
                </c:pt>
                <c:pt idx="121">
                  <c:v>0.277505</c:v>
                </c:pt>
                <c:pt idx="122">
                  <c:v>0.175654</c:v>
                </c:pt>
                <c:pt idx="123">
                  <c:v>9.8346000000000003E-2</c:v>
                </c:pt>
                <c:pt idx="124">
                  <c:v>4.0821999999999997E-2</c:v>
                </c:pt>
                <c:pt idx="125">
                  <c:v>-2.0882999999999999E-2</c:v>
                </c:pt>
                <c:pt idx="126">
                  <c:v>-0.114511</c:v>
                </c:pt>
                <c:pt idx="127">
                  <c:v>-0.24221599999999999</c:v>
                </c:pt>
                <c:pt idx="128">
                  <c:v>-0.38526300000000002</c:v>
                </c:pt>
                <c:pt idx="129">
                  <c:v>-0.52979600000000004</c:v>
                </c:pt>
                <c:pt idx="130">
                  <c:v>-0.67033200000000004</c:v>
                </c:pt>
                <c:pt idx="131">
                  <c:v>-0.79762299999999997</c:v>
                </c:pt>
                <c:pt idx="132">
                  <c:v>-0.90159</c:v>
                </c:pt>
                <c:pt idx="133">
                  <c:v>-0.981823</c:v>
                </c:pt>
                <c:pt idx="134">
                  <c:v>-1.0411429999999999</c:v>
                </c:pt>
                <c:pt idx="135">
                  <c:v>-1.076157</c:v>
                </c:pt>
                <c:pt idx="136">
                  <c:v>-1.0821480000000001</c:v>
                </c:pt>
                <c:pt idx="137">
                  <c:v>-1.05755</c:v>
                </c:pt>
                <c:pt idx="138">
                  <c:v>-1.002948</c:v>
                </c:pt>
                <c:pt idx="139">
                  <c:v>-0.92007700000000003</c:v>
                </c:pt>
                <c:pt idx="140">
                  <c:v>-0.80932000000000004</c:v>
                </c:pt>
                <c:pt idx="141">
                  <c:v>-0.672234</c:v>
                </c:pt>
                <c:pt idx="142">
                  <c:v>-0.51572600000000002</c:v>
                </c:pt>
                <c:pt idx="143">
                  <c:v>-0.34165600000000002</c:v>
                </c:pt>
                <c:pt idx="144">
                  <c:v>-0.13725300000000001</c:v>
                </c:pt>
                <c:pt idx="145">
                  <c:v>0.107445</c:v>
                </c:pt>
                <c:pt idx="146">
                  <c:v>0.38170399999999999</c:v>
                </c:pt>
                <c:pt idx="147">
                  <c:v>0.67078700000000002</c:v>
                </c:pt>
                <c:pt idx="148">
                  <c:v>0.98136400000000001</c:v>
                </c:pt>
                <c:pt idx="149">
                  <c:v>1.3361810000000001</c:v>
                </c:pt>
                <c:pt idx="150">
                  <c:v>1.7491669999999999</c:v>
                </c:pt>
                <c:pt idx="151">
                  <c:v>2.211373</c:v>
                </c:pt>
                <c:pt idx="152">
                  <c:v>2.6884420000000002</c:v>
                </c:pt>
                <c:pt idx="153">
                  <c:v>3.1292420000000001</c:v>
                </c:pt>
                <c:pt idx="154">
                  <c:v>3.4899939999999998</c:v>
                </c:pt>
                <c:pt idx="155">
                  <c:v>3.7346210000000002</c:v>
                </c:pt>
                <c:pt idx="156">
                  <c:v>3.8086479999999998</c:v>
                </c:pt>
                <c:pt idx="157">
                  <c:v>3.6708310000000002</c:v>
                </c:pt>
                <c:pt idx="158">
                  <c:v>3.361332</c:v>
                </c:pt>
                <c:pt idx="159">
                  <c:v>2.9771909999999999</c:v>
                </c:pt>
                <c:pt idx="160">
                  <c:v>2.5776650000000001</c:v>
                </c:pt>
                <c:pt idx="161">
                  <c:v>2.1632530000000001</c:v>
                </c:pt>
                <c:pt idx="162">
                  <c:v>1.7399690000000001</c:v>
                </c:pt>
                <c:pt idx="163">
                  <c:v>1.3500700000000001</c:v>
                </c:pt>
                <c:pt idx="164">
                  <c:v>1.025055</c:v>
                </c:pt>
                <c:pt idx="165">
                  <c:v>0.74607000000000001</c:v>
                </c:pt>
                <c:pt idx="166">
                  <c:v>0.48045500000000002</c:v>
                </c:pt>
                <c:pt idx="167">
                  <c:v>0.23145199999999999</c:v>
                </c:pt>
                <c:pt idx="168">
                  <c:v>1.8742999999999999E-2</c:v>
                </c:pt>
                <c:pt idx="169">
                  <c:v>-0.16315199999999999</c:v>
                </c:pt>
                <c:pt idx="170">
                  <c:v>-0.333754</c:v>
                </c:pt>
                <c:pt idx="171">
                  <c:v>-0.49402099999999999</c:v>
                </c:pt>
                <c:pt idx="172">
                  <c:v>-0.62698699999999996</c:v>
                </c:pt>
                <c:pt idx="173">
                  <c:v>-0.72282599999999997</c:v>
                </c:pt>
                <c:pt idx="174">
                  <c:v>-0.79044400000000004</c:v>
                </c:pt>
                <c:pt idx="175">
                  <c:v>-0.838229</c:v>
                </c:pt>
                <c:pt idx="176">
                  <c:v>-0.85677000000000003</c:v>
                </c:pt>
                <c:pt idx="177">
                  <c:v>-0.83643500000000004</c:v>
                </c:pt>
                <c:pt idx="178">
                  <c:v>-0.78496600000000005</c:v>
                </c:pt>
                <c:pt idx="179">
                  <c:v>-0.71126299999999998</c:v>
                </c:pt>
                <c:pt idx="180">
                  <c:v>-0.612618</c:v>
                </c:pt>
                <c:pt idx="181">
                  <c:v>-0.48741299999999999</c:v>
                </c:pt>
                <c:pt idx="182">
                  <c:v>-0.34347</c:v>
                </c:pt>
                <c:pt idx="183">
                  <c:v>-0.19426499999999999</c:v>
                </c:pt>
                <c:pt idx="184">
                  <c:v>-4.9167000000000002E-2</c:v>
                </c:pt>
                <c:pt idx="185">
                  <c:v>9.6671999999999994E-2</c:v>
                </c:pt>
                <c:pt idx="186">
                  <c:v>0.25364999999999999</c:v>
                </c:pt>
                <c:pt idx="187">
                  <c:v>0.42267900000000003</c:v>
                </c:pt>
                <c:pt idx="188">
                  <c:v>0.60025799999999996</c:v>
                </c:pt>
                <c:pt idx="189">
                  <c:v>0.78809200000000001</c:v>
                </c:pt>
                <c:pt idx="190">
                  <c:v>0.98871600000000004</c:v>
                </c:pt>
                <c:pt idx="191">
                  <c:v>1.201403</c:v>
                </c:pt>
                <c:pt idx="192">
                  <c:v>1.427775</c:v>
                </c:pt>
                <c:pt idx="193">
                  <c:v>1.6729130000000001</c:v>
                </c:pt>
                <c:pt idx="194">
                  <c:v>1.9377759999999999</c:v>
                </c:pt>
                <c:pt idx="195">
                  <c:v>2.214369</c:v>
                </c:pt>
                <c:pt idx="196">
                  <c:v>2.4959190000000002</c:v>
                </c:pt>
                <c:pt idx="197">
                  <c:v>2.789272</c:v>
                </c:pt>
                <c:pt idx="198">
                  <c:v>3.0875759999999999</c:v>
                </c:pt>
                <c:pt idx="199">
                  <c:v>3.3308930000000001</c:v>
                </c:pt>
                <c:pt idx="200">
                  <c:v>3.435155</c:v>
                </c:pt>
                <c:pt idx="201">
                  <c:v>3.3670930000000001</c:v>
                </c:pt>
                <c:pt idx="202">
                  <c:v>3.1672959999999999</c:v>
                </c:pt>
                <c:pt idx="203">
                  <c:v>2.903114</c:v>
                </c:pt>
                <c:pt idx="204">
                  <c:v>2.6211639999999998</c:v>
                </c:pt>
                <c:pt idx="205">
                  <c:v>2.3387060000000002</c:v>
                </c:pt>
                <c:pt idx="206">
                  <c:v>2.0588860000000002</c:v>
                </c:pt>
                <c:pt idx="207">
                  <c:v>1.7912699999999999</c:v>
                </c:pt>
                <c:pt idx="208">
                  <c:v>1.555563</c:v>
                </c:pt>
                <c:pt idx="209">
                  <c:v>1.360174</c:v>
                </c:pt>
                <c:pt idx="210">
                  <c:v>1.1933959999999999</c:v>
                </c:pt>
                <c:pt idx="211">
                  <c:v>1.047582</c:v>
                </c:pt>
                <c:pt idx="212">
                  <c:v>0.928647</c:v>
                </c:pt>
                <c:pt idx="213">
                  <c:v>0.836449</c:v>
                </c:pt>
                <c:pt idx="214">
                  <c:v>0.76009400000000005</c:v>
                </c:pt>
                <c:pt idx="215">
                  <c:v>0.69063699999999995</c:v>
                </c:pt>
                <c:pt idx="216">
                  <c:v>0.62531099999999995</c:v>
                </c:pt>
                <c:pt idx="217">
                  <c:v>0.56437999999999999</c:v>
                </c:pt>
                <c:pt idx="218">
                  <c:v>0.50795100000000004</c:v>
                </c:pt>
                <c:pt idx="219">
                  <c:v>0.45389699999999999</c:v>
                </c:pt>
                <c:pt idx="220">
                  <c:v>0.40137299999999998</c:v>
                </c:pt>
                <c:pt idx="221">
                  <c:v>0.35363699999999998</c:v>
                </c:pt>
                <c:pt idx="222">
                  <c:v>0.31136000000000003</c:v>
                </c:pt>
                <c:pt idx="223">
                  <c:v>0.2712</c:v>
                </c:pt>
                <c:pt idx="224">
                  <c:v>0.23409099999999999</c:v>
                </c:pt>
                <c:pt idx="225">
                  <c:v>0.20477899999999999</c:v>
                </c:pt>
                <c:pt idx="226">
                  <c:v>0.184229</c:v>
                </c:pt>
                <c:pt idx="227">
                  <c:v>0.16933599999999999</c:v>
                </c:pt>
                <c:pt idx="228">
                  <c:v>0.15686600000000001</c:v>
                </c:pt>
                <c:pt idx="229">
                  <c:v>0.14458599999999999</c:v>
                </c:pt>
                <c:pt idx="230">
                  <c:v>0.13377800000000001</c:v>
                </c:pt>
                <c:pt idx="231">
                  <c:v>0.12819</c:v>
                </c:pt>
                <c:pt idx="232">
                  <c:v>0.12748599999999999</c:v>
                </c:pt>
                <c:pt idx="233">
                  <c:v>0.130302</c:v>
                </c:pt>
                <c:pt idx="234">
                  <c:v>0.14065900000000001</c:v>
                </c:pt>
                <c:pt idx="235">
                  <c:v>0.16305700000000001</c:v>
                </c:pt>
                <c:pt idx="236">
                  <c:v>0.19769400000000001</c:v>
                </c:pt>
                <c:pt idx="237">
                  <c:v>0.24429999999999999</c:v>
                </c:pt>
                <c:pt idx="238">
                  <c:v>0.30293500000000001</c:v>
                </c:pt>
                <c:pt idx="239">
                  <c:v>0.37296899999999999</c:v>
                </c:pt>
                <c:pt idx="240">
                  <c:v>0.455646</c:v>
                </c:pt>
                <c:pt idx="241">
                  <c:v>0.55079299999999998</c:v>
                </c:pt>
                <c:pt idx="242">
                  <c:v>0.65588400000000002</c:v>
                </c:pt>
                <c:pt idx="243">
                  <c:v>0.77076299999999998</c:v>
                </c:pt>
                <c:pt idx="244">
                  <c:v>0.89497800000000005</c:v>
                </c:pt>
                <c:pt idx="245">
                  <c:v>1.0280899999999999</c:v>
                </c:pt>
                <c:pt idx="246">
                  <c:v>1.1733830000000001</c:v>
                </c:pt>
                <c:pt idx="247">
                  <c:v>1.331807</c:v>
                </c:pt>
                <c:pt idx="248">
                  <c:v>1.5006820000000001</c:v>
                </c:pt>
                <c:pt idx="249">
                  <c:v>1.677127</c:v>
                </c:pt>
                <c:pt idx="250">
                  <c:v>1.851361</c:v>
                </c:pt>
                <c:pt idx="251">
                  <c:v>2.0078749999999999</c:v>
                </c:pt>
                <c:pt idx="252">
                  <c:v>2.1367020000000001</c:v>
                </c:pt>
                <c:pt idx="253">
                  <c:v>2.2313930000000002</c:v>
                </c:pt>
                <c:pt idx="254">
                  <c:v>2.2818909999999999</c:v>
                </c:pt>
                <c:pt idx="255">
                  <c:v>2.2799459999999998</c:v>
                </c:pt>
                <c:pt idx="256">
                  <c:v>2.2247849999999998</c:v>
                </c:pt>
                <c:pt idx="257">
                  <c:v>2.1211500000000001</c:v>
                </c:pt>
                <c:pt idx="258">
                  <c:v>1.981779</c:v>
                </c:pt>
                <c:pt idx="259">
                  <c:v>1.825142</c:v>
                </c:pt>
                <c:pt idx="260">
                  <c:v>1.6635150000000001</c:v>
                </c:pt>
                <c:pt idx="261">
                  <c:v>1.5029030000000001</c:v>
                </c:pt>
                <c:pt idx="262">
                  <c:v>1.34937</c:v>
                </c:pt>
                <c:pt idx="263">
                  <c:v>1.2062440000000001</c:v>
                </c:pt>
                <c:pt idx="264">
                  <c:v>1.074552</c:v>
                </c:pt>
                <c:pt idx="265">
                  <c:v>0.95746799999999999</c:v>
                </c:pt>
                <c:pt idx="266">
                  <c:v>0.85741900000000004</c:v>
                </c:pt>
                <c:pt idx="267">
                  <c:v>0.77435100000000001</c:v>
                </c:pt>
                <c:pt idx="268">
                  <c:v>0.70707100000000001</c:v>
                </c:pt>
                <c:pt idx="269">
                  <c:v>0.651173</c:v>
                </c:pt>
                <c:pt idx="270">
                  <c:v>0.60230600000000001</c:v>
                </c:pt>
                <c:pt idx="271">
                  <c:v>0.56307600000000002</c:v>
                </c:pt>
                <c:pt idx="272">
                  <c:v>0.53792700000000004</c:v>
                </c:pt>
                <c:pt idx="273">
                  <c:v>0.52602099999999996</c:v>
                </c:pt>
                <c:pt idx="274">
                  <c:v>0.52511300000000005</c:v>
                </c:pt>
                <c:pt idx="275">
                  <c:v>0.53229000000000004</c:v>
                </c:pt>
                <c:pt idx="276">
                  <c:v>0.54350299999999996</c:v>
                </c:pt>
                <c:pt idx="277">
                  <c:v>0.55891000000000002</c:v>
                </c:pt>
                <c:pt idx="278">
                  <c:v>0.58054899999999998</c:v>
                </c:pt>
                <c:pt idx="279">
                  <c:v>0.60767199999999999</c:v>
                </c:pt>
                <c:pt idx="280">
                  <c:v>0.64051899999999995</c:v>
                </c:pt>
                <c:pt idx="281">
                  <c:v>0.68036700000000006</c:v>
                </c:pt>
                <c:pt idx="282">
                  <c:v>0.72408399999999995</c:v>
                </c:pt>
                <c:pt idx="283">
                  <c:v>0.76799099999999998</c:v>
                </c:pt>
                <c:pt idx="284">
                  <c:v>0.81591000000000002</c:v>
                </c:pt>
                <c:pt idx="285">
                  <c:v>0.87349200000000005</c:v>
                </c:pt>
                <c:pt idx="286">
                  <c:v>0.937442</c:v>
                </c:pt>
                <c:pt idx="287">
                  <c:v>1.0001329999999999</c:v>
                </c:pt>
                <c:pt idx="288">
                  <c:v>1.059685</c:v>
                </c:pt>
                <c:pt idx="289">
                  <c:v>1.1177969999999999</c:v>
                </c:pt>
                <c:pt idx="290">
                  <c:v>1.174445</c:v>
                </c:pt>
                <c:pt idx="291">
                  <c:v>1.229535</c:v>
                </c:pt>
                <c:pt idx="292">
                  <c:v>1.281976</c:v>
                </c:pt>
                <c:pt idx="293">
                  <c:v>1.326627</c:v>
                </c:pt>
                <c:pt idx="294">
                  <c:v>1.360562</c:v>
                </c:pt>
                <c:pt idx="295">
                  <c:v>1.385011</c:v>
                </c:pt>
                <c:pt idx="296">
                  <c:v>1.39882</c:v>
                </c:pt>
                <c:pt idx="297">
                  <c:v>1.401578</c:v>
                </c:pt>
                <c:pt idx="298">
                  <c:v>1.395114</c:v>
                </c:pt>
                <c:pt idx="299">
                  <c:v>1.377615</c:v>
                </c:pt>
                <c:pt idx="300">
                  <c:v>1.348684</c:v>
                </c:pt>
                <c:pt idx="301">
                  <c:v>1.3127139999999999</c:v>
                </c:pt>
                <c:pt idx="302">
                  <c:v>1.271231</c:v>
                </c:pt>
                <c:pt idx="303">
                  <c:v>1.223662</c:v>
                </c:pt>
                <c:pt idx="304">
                  <c:v>1.1724380000000001</c:v>
                </c:pt>
                <c:pt idx="305">
                  <c:v>1.119561</c:v>
                </c:pt>
                <c:pt idx="306">
                  <c:v>1.0662119999999999</c:v>
                </c:pt>
                <c:pt idx="307">
                  <c:v>1.0167470000000001</c:v>
                </c:pt>
                <c:pt idx="308">
                  <c:v>0.97419199999999995</c:v>
                </c:pt>
                <c:pt idx="309">
                  <c:v>0.93554499999999996</c:v>
                </c:pt>
                <c:pt idx="310">
                  <c:v>0.89728399999999997</c:v>
                </c:pt>
                <c:pt idx="311">
                  <c:v>0.86056100000000002</c:v>
                </c:pt>
                <c:pt idx="312">
                  <c:v>0.82710799999999995</c:v>
                </c:pt>
                <c:pt idx="313">
                  <c:v>0.79584999999999995</c:v>
                </c:pt>
                <c:pt idx="314">
                  <c:v>0.76722299999999999</c:v>
                </c:pt>
                <c:pt idx="315">
                  <c:v>0.74291099999999999</c:v>
                </c:pt>
                <c:pt idx="316">
                  <c:v>0.72189999999999999</c:v>
                </c:pt>
                <c:pt idx="317">
                  <c:v>0.70405799999999996</c:v>
                </c:pt>
                <c:pt idx="318">
                  <c:v>0.69062599999999996</c:v>
                </c:pt>
                <c:pt idx="319">
                  <c:v>0.67951899999999998</c:v>
                </c:pt>
                <c:pt idx="320">
                  <c:v>0.668906</c:v>
                </c:pt>
                <c:pt idx="321">
                  <c:v>0.66065200000000002</c:v>
                </c:pt>
                <c:pt idx="322">
                  <c:v>0.65493100000000004</c:v>
                </c:pt>
                <c:pt idx="323">
                  <c:v>0.64942800000000001</c:v>
                </c:pt>
                <c:pt idx="324">
                  <c:v>0.64617599999999997</c:v>
                </c:pt>
                <c:pt idx="325">
                  <c:v>0.65027599999999997</c:v>
                </c:pt>
                <c:pt idx="326">
                  <c:v>0.66198000000000001</c:v>
                </c:pt>
                <c:pt idx="327">
                  <c:v>0.67870699999999995</c:v>
                </c:pt>
                <c:pt idx="328">
                  <c:v>0.69981800000000005</c:v>
                </c:pt>
                <c:pt idx="329">
                  <c:v>0.72406400000000004</c:v>
                </c:pt>
                <c:pt idx="330">
                  <c:v>0.75031400000000004</c:v>
                </c:pt>
                <c:pt idx="331">
                  <c:v>0.77966599999999997</c:v>
                </c:pt>
                <c:pt idx="332">
                  <c:v>0.81192900000000001</c:v>
                </c:pt>
                <c:pt idx="333">
                  <c:v>0.84606599999999998</c:v>
                </c:pt>
                <c:pt idx="334">
                  <c:v>0.88254600000000005</c:v>
                </c:pt>
                <c:pt idx="335">
                  <c:v>0.92076800000000003</c:v>
                </c:pt>
                <c:pt idx="336">
                  <c:v>0.95929600000000004</c:v>
                </c:pt>
                <c:pt idx="337">
                  <c:v>0.99769799999999997</c:v>
                </c:pt>
                <c:pt idx="338">
                  <c:v>1.0350630000000001</c:v>
                </c:pt>
                <c:pt idx="339">
                  <c:v>1.071577</c:v>
                </c:pt>
                <c:pt idx="340">
                  <c:v>1.109453</c:v>
                </c:pt>
                <c:pt idx="341">
                  <c:v>1.1487989999999999</c:v>
                </c:pt>
                <c:pt idx="342">
                  <c:v>1.1890039999999999</c:v>
                </c:pt>
                <c:pt idx="343">
                  <c:v>1.230108</c:v>
                </c:pt>
                <c:pt idx="344">
                  <c:v>1.2698670000000001</c:v>
                </c:pt>
                <c:pt idx="345">
                  <c:v>1.3075369999999999</c:v>
                </c:pt>
                <c:pt idx="346">
                  <c:v>1.343885</c:v>
                </c:pt>
                <c:pt idx="347">
                  <c:v>1.3767739999999999</c:v>
                </c:pt>
                <c:pt idx="348">
                  <c:v>1.4045369999999999</c:v>
                </c:pt>
                <c:pt idx="349">
                  <c:v>1.4265350000000001</c:v>
                </c:pt>
                <c:pt idx="350">
                  <c:v>1.4406870000000001</c:v>
                </c:pt>
                <c:pt idx="351">
                  <c:v>1.446739</c:v>
                </c:pt>
                <c:pt idx="352">
                  <c:v>1.4455819999999999</c:v>
                </c:pt>
                <c:pt idx="353">
                  <c:v>1.434355</c:v>
                </c:pt>
                <c:pt idx="354">
                  <c:v>1.41049</c:v>
                </c:pt>
                <c:pt idx="355">
                  <c:v>1.3768659999999999</c:v>
                </c:pt>
                <c:pt idx="356">
                  <c:v>1.3361529999999999</c:v>
                </c:pt>
                <c:pt idx="357">
                  <c:v>1.2892570000000001</c:v>
                </c:pt>
                <c:pt idx="358">
                  <c:v>1.2398370000000001</c:v>
                </c:pt>
                <c:pt idx="359">
                  <c:v>1.188833</c:v>
                </c:pt>
                <c:pt idx="360">
                  <c:v>1.1334709999999999</c:v>
                </c:pt>
                <c:pt idx="361">
                  <c:v>1.0764560000000001</c:v>
                </c:pt>
                <c:pt idx="362">
                  <c:v>1.02288</c:v>
                </c:pt>
                <c:pt idx="363">
                  <c:v>0.97282000000000002</c:v>
                </c:pt>
                <c:pt idx="364">
                  <c:v>0.92594200000000004</c:v>
                </c:pt>
                <c:pt idx="365">
                  <c:v>0.88444900000000004</c:v>
                </c:pt>
                <c:pt idx="366">
                  <c:v>0.84945400000000004</c:v>
                </c:pt>
                <c:pt idx="367">
                  <c:v>0.82092699999999996</c:v>
                </c:pt>
                <c:pt idx="368">
                  <c:v>0.79751499999999997</c:v>
                </c:pt>
                <c:pt idx="369">
                  <c:v>0.77741199999999999</c:v>
                </c:pt>
                <c:pt idx="370">
                  <c:v>0.76310800000000001</c:v>
                </c:pt>
                <c:pt idx="371">
                  <c:v>0.75709700000000002</c:v>
                </c:pt>
                <c:pt idx="372">
                  <c:v>0.75683</c:v>
                </c:pt>
                <c:pt idx="373">
                  <c:v>0.76004099999999997</c:v>
                </c:pt>
                <c:pt idx="374">
                  <c:v>0.76580899999999996</c:v>
                </c:pt>
                <c:pt idx="375">
                  <c:v>0.772922</c:v>
                </c:pt>
                <c:pt idx="376">
                  <c:v>0.78228500000000001</c:v>
                </c:pt>
                <c:pt idx="377">
                  <c:v>0.79475099999999999</c:v>
                </c:pt>
                <c:pt idx="378">
                  <c:v>0.80947400000000003</c:v>
                </c:pt>
                <c:pt idx="379">
                  <c:v>0.82619699999999996</c:v>
                </c:pt>
                <c:pt idx="380">
                  <c:v>0.84254700000000005</c:v>
                </c:pt>
                <c:pt idx="381">
                  <c:v>0.85420799999999997</c:v>
                </c:pt>
                <c:pt idx="382">
                  <c:v>0.86061299999999996</c:v>
                </c:pt>
                <c:pt idx="383">
                  <c:v>0.86581799999999998</c:v>
                </c:pt>
                <c:pt idx="384">
                  <c:v>0.87431899999999996</c:v>
                </c:pt>
                <c:pt idx="385">
                  <c:v>0.884297</c:v>
                </c:pt>
                <c:pt idx="386">
                  <c:v>0.89154800000000001</c:v>
                </c:pt>
                <c:pt idx="387">
                  <c:v>0.89910900000000005</c:v>
                </c:pt>
                <c:pt idx="388">
                  <c:v>0.91036600000000001</c:v>
                </c:pt>
                <c:pt idx="389">
                  <c:v>0.92324799999999996</c:v>
                </c:pt>
                <c:pt idx="390">
                  <c:v>0.93588800000000005</c:v>
                </c:pt>
                <c:pt idx="391">
                  <c:v>0.946766</c:v>
                </c:pt>
                <c:pt idx="392">
                  <c:v>0.95523800000000003</c:v>
                </c:pt>
                <c:pt idx="393">
                  <c:v>0.96420600000000001</c:v>
                </c:pt>
                <c:pt idx="394">
                  <c:v>0.97445099999999996</c:v>
                </c:pt>
                <c:pt idx="395">
                  <c:v>0.98419299999999998</c:v>
                </c:pt>
                <c:pt idx="396">
                  <c:v>0.99556800000000001</c:v>
                </c:pt>
                <c:pt idx="397">
                  <c:v>1.0096810000000001</c:v>
                </c:pt>
                <c:pt idx="398">
                  <c:v>1.0231030000000001</c:v>
                </c:pt>
                <c:pt idx="399">
                  <c:v>1.0350870000000001</c:v>
                </c:pt>
                <c:pt idx="400">
                  <c:v>1.0469440000000001</c:v>
                </c:pt>
                <c:pt idx="401">
                  <c:v>1.0576639999999999</c:v>
                </c:pt>
                <c:pt idx="402">
                  <c:v>1.0681020000000001</c:v>
                </c:pt>
                <c:pt idx="403">
                  <c:v>1.080956</c:v>
                </c:pt>
                <c:pt idx="404">
                  <c:v>1.094419</c:v>
                </c:pt>
                <c:pt idx="405">
                  <c:v>1.105037</c:v>
                </c:pt>
                <c:pt idx="406">
                  <c:v>1.113577</c:v>
                </c:pt>
                <c:pt idx="407">
                  <c:v>1.1205020000000001</c:v>
                </c:pt>
                <c:pt idx="408">
                  <c:v>1.12314</c:v>
                </c:pt>
                <c:pt idx="409">
                  <c:v>1.1227929999999999</c:v>
                </c:pt>
                <c:pt idx="410">
                  <c:v>1.1239209999999999</c:v>
                </c:pt>
                <c:pt idx="411">
                  <c:v>1.125211</c:v>
                </c:pt>
                <c:pt idx="412">
                  <c:v>1.1210039999999999</c:v>
                </c:pt>
                <c:pt idx="413">
                  <c:v>1.109872</c:v>
                </c:pt>
                <c:pt idx="414">
                  <c:v>1.0966560000000001</c:v>
                </c:pt>
                <c:pt idx="415">
                  <c:v>1.084805</c:v>
                </c:pt>
                <c:pt idx="416">
                  <c:v>1.072729</c:v>
                </c:pt>
                <c:pt idx="417">
                  <c:v>1.060495</c:v>
                </c:pt>
                <c:pt idx="418">
                  <c:v>1.050146</c:v>
                </c:pt>
                <c:pt idx="419">
                  <c:v>1.0391900000000001</c:v>
                </c:pt>
                <c:pt idx="420">
                  <c:v>1.024248</c:v>
                </c:pt>
                <c:pt idx="421">
                  <c:v>1.0085999999999999</c:v>
                </c:pt>
                <c:pt idx="422">
                  <c:v>0.99594499999999997</c:v>
                </c:pt>
                <c:pt idx="423">
                  <c:v>0.98305100000000001</c:v>
                </c:pt>
                <c:pt idx="424">
                  <c:v>0.96855199999999997</c:v>
                </c:pt>
                <c:pt idx="425">
                  <c:v>0.95644700000000005</c:v>
                </c:pt>
                <c:pt idx="426">
                  <c:v>0.94791099999999995</c:v>
                </c:pt>
                <c:pt idx="427">
                  <c:v>0.94297200000000003</c:v>
                </c:pt>
                <c:pt idx="428">
                  <c:v>0.94287699999999997</c:v>
                </c:pt>
                <c:pt idx="429">
                  <c:v>0.94481199999999999</c:v>
                </c:pt>
                <c:pt idx="430">
                  <c:v>0.94518000000000002</c:v>
                </c:pt>
                <c:pt idx="431">
                  <c:v>0.94681300000000002</c:v>
                </c:pt>
                <c:pt idx="432">
                  <c:v>0.952955</c:v>
                </c:pt>
                <c:pt idx="433">
                  <c:v>0.96155800000000002</c:v>
                </c:pt>
                <c:pt idx="434">
                  <c:v>0.97233099999999995</c:v>
                </c:pt>
                <c:pt idx="435">
                  <c:v>0.987425</c:v>
                </c:pt>
                <c:pt idx="436">
                  <c:v>1.004659</c:v>
                </c:pt>
                <c:pt idx="437">
                  <c:v>1.020616</c:v>
                </c:pt>
                <c:pt idx="438">
                  <c:v>1.0347980000000001</c:v>
                </c:pt>
                <c:pt idx="439">
                  <c:v>1.046948</c:v>
                </c:pt>
                <c:pt idx="440">
                  <c:v>1.058454</c:v>
                </c:pt>
                <c:pt idx="441">
                  <c:v>1.0720000000000001</c:v>
                </c:pt>
                <c:pt idx="442">
                  <c:v>1.085221</c:v>
                </c:pt>
                <c:pt idx="443">
                  <c:v>1.093162</c:v>
                </c:pt>
                <c:pt idx="444">
                  <c:v>1.09659</c:v>
                </c:pt>
                <c:pt idx="445">
                  <c:v>1.099788</c:v>
                </c:pt>
                <c:pt idx="446">
                  <c:v>1.1024890000000001</c:v>
                </c:pt>
                <c:pt idx="447">
                  <c:v>1.1021339999999999</c:v>
                </c:pt>
                <c:pt idx="448">
                  <c:v>1.099226</c:v>
                </c:pt>
                <c:pt idx="449">
                  <c:v>1.0932360000000001</c:v>
                </c:pt>
                <c:pt idx="450">
                  <c:v>1.0823309999999999</c:v>
                </c:pt>
                <c:pt idx="451">
                  <c:v>1.0679240000000001</c:v>
                </c:pt>
                <c:pt idx="452">
                  <c:v>1.051312</c:v>
                </c:pt>
                <c:pt idx="453">
                  <c:v>1.0321100000000001</c:v>
                </c:pt>
                <c:pt idx="454">
                  <c:v>1.0113000000000001</c:v>
                </c:pt>
                <c:pt idx="455">
                  <c:v>0.98867400000000005</c:v>
                </c:pt>
                <c:pt idx="456">
                  <c:v>0.96274400000000004</c:v>
                </c:pt>
                <c:pt idx="457">
                  <c:v>0.93668700000000005</c:v>
                </c:pt>
                <c:pt idx="458">
                  <c:v>0.91525900000000004</c:v>
                </c:pt>
                <c:pt idx="459">
                  <c:v>0.89739000000000002</c:v>
                </c:pt>
                <c:pt idx="460">
                  <c:v>0.880714</c:v>
                </c:pt>
                <c:pt idx="461">
                  <c:v>0.86621899999999996</c:v>
                </c:pt>
                <c:pt idx="462">
                  <c:v>0.853163</c:v>
                </c:pt>
                <c:pt idx="463">
                  <c:v>0.84066399999999997</c:v>
                </c:pt>
                <c:pt idx="464">
                  <c:v>0.832368</c:v>
                </c:pt>
                <c:pt idx="465">
                  <c:v>0.82931200000000005</c:v>
                </c:pt>
                <c:pt idx="466">
                  <c:v>0.82894500000000004</c:v>
                </c:pt>
                <c:pt idx="467">
                  <c:v>0.83298799999999995</c:v>
                </c:pt>
                <c:pt idx="468">
                  <c:v>0.84224699999999997</c:v>
                </c:pt>
                <c:pt idx="469">
                  <c:v>0.85279300000000002</c:v>
                </c:pt>
                <c:pt idx="470">
                  <c:v>0.86400200000000005</c:v>
                </c:pt>
                <c:pt idx="471">
                  <c:v>0.87760899999999997</c:v>
                </c:pt>
                <c:pt idx="472">
                  <c:v>0.89327900000000005</c:v>
                </c:pt>
                <c:pt idx="473">
                  <c:v>0.91156000000000004</c:v>
                </c:pt>
                <c:pt idx="474">
                  <c:v>0.93203100000000005</c:v>
                </c:pt>
                <c:pt idx="475">
                  <c:v>0.95113499999999995</c:v>
                </c:pt>
                <c:pt idx="476">
                  <c:v>0.968719</c:v>
                </c:pt>
                <c:pt idx="477">
                  <c:v>0.98731999999999998</c:v>
                </c:pt>
                <c:pt idx="478">
                  <c:v>1.0043660000000001</c:v>
                </c:pt>
                <c:pt idx="479">
                  <c:v>1.017242</c:v>
                </c:pt>
                <c:pt idx="480">
                  <c:v>1.027884</c:v>
                </c:pt>
                <c:pt idx="481">
                  <c:v>1.036694</c:v>
                </c:pt>
                <c:pt idx="482">
                  <c:v>1.0441640000000001</c:v>
                </c:pt>
                <c:pt idx="483">
                  <c:v>1.0523530000000001</c:v>
                </c:pt>
                <c:pt idx="484">
                  <c:v>1.059059</c:v>
                </c:pt>
                <c:pt idx="485">
                  <c:v>1.0621769999999999</c:v>
                </c:pt>
                <c:pt idx="486">
                  <c:v>1.0639959999999999</c:v>
                </c:pt>
                <c:pt idx="487">
                  <c:v>1.0650660000000001</c:v>
                </c:pt>
                <c:pt idx="488">
                  <c:v>1.0656110000000001</c:v>
                </c:pt>
                <c:pt idx="489">
                  <c:v>1.0676099999999999</c:v>
                </c:pt>
                <c:pt idx="490">
                  <c:v>1.0692390000000001</c:v>
                </c:pt>
                <c:pt idx="491">
                  <c:v>1.069766</c:v>
                </c:pt>
                <c:pt idx="492">
                  <c:v>1.073798</c:v>
                </c:pt>
                <c:pt idx="493">
                  <c:v>1.081839</c:v>
                </c:pt>
                <c:pt idx="494">
                  <c:v>1.09012</c:v>
                </c:pt>
                <c:pt idx="495">
                  <c:v>1.098125</c:v>
                </c:pt>
                <c:pt idx="496">
                  <c:v>1.1049150000000001</c:v>
                </c:pt>
                <c:pt idx="497">
                  <c:v>1.10745</c:v>
                </c:pt>
                <c:pt idx="498">
                  <c:v>1.106406</c:v>
                </c:pt>
                <c:pt idx="499">
                  <c:v>1.104058</c:v>
                </c:pt>
                <c:pt idx="500">
                  <c:v>1.1003419999999999</c:v>
                </c:pt>
                <c:pt idx="501">
                  <c:v>1.096835</c:v>
                </c:pt>
                <c:pt idx="502">
                  <c:v>1.0954600000000001</c:v>
                </c:pt>
                <c:pt idx="503">
                  <c:v>1.092238</c:v>
                </c:pt>
                <c:pt idx="504">
                  <c:v>1.08341</c:v>
                </c:pt>
                <c:pt idx="505">
                  <c:v>1.0717970000000001</c:v>
                </c:pt>
                <c:pt idx="506">
                  <c:v>1.060603</c:v>
                </c:pt>
                <c:pt idx="507">
                  <c:v>1.0492030000000001</c:v>
                </c:pt>
                <c:pt idx="508">
                  <c:v>1.0366820000000001</c:v>
                </c:pt>
                <c:pt idx="509">
                  <c:v>1.024753</c:v>
                </c:pt>
                <c:pt idx="510">
                  <c:v>1.013908</c:v>
                </c:pt>
                <c:pt idx="511">
                  <c:v>1.00241</c:v>
                </c:pt>
                <c:pt idx="512">
                  <c:v>0.98981799999999998</c:v>
                </c:pt>
                <c:pt idx="513">
                  <c:v>0.97522799999999998</c:v>
                </c:pt>
                <c:pt idx="514">
                  <c:v>0.95879899999999996</c:v>
                </c:pt>
                <c:pt idx="515">
                  <c:v>0.94330599999999998</c:v>
                </c:pt>
                <c:pt idx="516">
                  <c:v>0.93044400000000005</c:v>
                </c:pt>
                <c:pt idx="517">
                  <c:v>0.92089799999999999</c:v>
                </c:pt>
                <c:pt idx="518">
                  <c:v>0.91448099999999999</c:v>
                </c:pt>
                <c:pt idx="519">
                  <c:v>0.90985300000000002</c:v>
                </c:pt>
                <c:pt idx="520">
                  <c:v>0.90586500000000003</c:v>
                </c:pt>
                <c:pt idx="521">
                  <c:v>0.90281199999999995</c:v>
                </c:pt>
                <c:pt idx="522">
                  <c:v>0.90130299999999997</c:v>
                </c:pt>
                <c:pt idx="523">
                  <c:v>0.90087700000000004</c:v>
                </c:pt>
                <c:pt idx="524">
                  <c:v>0.90212400000000004</c:v>
                </c:pt>
                <c:pt idx="525">
                  <c:v>0.90551300000000001</c:v>
                </c:pt>
                <c:pt idx="526">
                  <c:v>0.90912700000000002</c:v>
                </c:pt>
                <c:pt idx="527">
                  <c:v>0.91249100000000005</c:v>
                </c:pt>
                <c:pt idx="528">
                  <c:v>0.91832899999999995</c:v>
                </c:pt>
                <c:pt idx="529">
                  <c:v>0.927952</c:v>
                </c:pt>
                <c:pt idx="530">
                  <c:v>0.93975399999999998</c:v>
                </c:pt>
                <c:pt idx="531">
                  <c:v>0.95069199999999998</c:v>
                </c:pt>
                <c:pt idx="532">
                  <c:v>0.95937899999999998</c:v>
                </c:pt>
                <c:pt idx="533">
                  <c:v>0.96788200000000002</c:v>
                </c:pt>
                <c:pt idx="534">
                  <c:v>0.97803300000000004</c:v>
                </c:pt>
                <c:pt idx="535">
                  <c:v>0.98885800000000001</c:v>
                </c:pt>
                <c:pt idx="536">
                  <c:v>0.99739800000000001</c:v>
                </c:pt>
                <c:pt idx="537">
                  <c:v>1.0020389999999999</c:v>
                </c:pt>
                <c:pt idx="538">
                  <c:v>1.0039979999999999</c:v>
                </c:pt>
                <c:pt idx="539">
                  <c:v>1.0063</c:v>
                </c:pt>
                <c:pt idx="540">
                  <c:v>1.0102139999999999</c:v>
                </c:pt>
                <c:pt idx="541">
                  <c:v>1.0126090000000001</c:v>
                </c:pt>
                <c:pt idx="542">
                  <c:v>1.010424</c:v>
                </c:pt>
                <c:pt idx="543">
                  <c:v>1.0052589999999999</c:v>
                </c:pt>
                <c:pt idx="544">
                  <c:v>1.001763</c:v>
                </c:pt>
                <c:pt idx="545">
                  <c:v>1.0019</c:v>
                </c:pt>
                <c:pt idx="546">
                  <c:v>1.0042089999999999</c:v>
                </c:pt>
                <c:pt idx="547">
                  <c:v>1.0062450000000001</c:v>
                </c:pt>
                <c:pt idx="548">
                  <c:v>1.005844</c:v>
                </c:pt>
                <c:pt idx="549">
                  <c:v>1.002888</c:v>
                </c:pt>
                <c:pt idx="550">
                  <c:v>0.99946699999999999</c:v>
                </c:pt>
                <c:pt idx="551">
                  <c:v>0.99824999999999997</c:v>
                </c:pt>
                <c:pt idx="552">
                  <c:v>0.99881900000000001</c:v>
                </c:pt>
                <c:pt idx="553">
                  <c:v>0.99986799999999998</c:v>
                </c:pt>
                <c:pt idx="554">
                  <c:v>1.0018480000000001</c:v>
                </c:pt>
                <c:pt idx="555">
                  <c:v>1.0045740000000001</c:v>
                </c:pt>
                <c:pt idx="556">
                  <c:v>1.00918</c:v>
                </c:pt>
                <c:pt idx="557">
                  <c:v>1.016022</c:v>
                </c:pt>
                <c:pt idx="558">
                  <c:v>1.0215529999999999</c:v>
                </c:pt>
                <c:pt idx="559">
                  <c:v>1.0231440000000001</c:v>
                </c:pt>
                <c:pt idx="560">
                  <c:v>1.023075</c:v>
                </c:pt>
                <c:pt idx="561">
                  <c:v>1.025318</c:v>
                </c:pt>
                <c:pt idx="562">
                  <c:v>1.029164</c:v>
                </c:pt>
                <c:pt idx="563">
                  <c:v>1.0318750000000001</c:v>
                </c:pt>
                <c:pt idx="564">
                  <c:v>1.0330820000000001</c:v>
                </c:pt>
                <c:pt idx="565">
                  <c:v>1.032143</c:v>
                </c:pt>
                <c:pt idx="566">
                  <c:v>1.0281929999999999</c:v>
                </c:pt>
                <c:pt idx="567">
                  <c:v>1.0234989999999999</c:v>
                </c:pt>
                <c:pt idx="568">
                  <c:v>1.021871</c:v>
                </c:pt>
                <c:pt idx="569">
                  <c:v>1.023201</c:v>
                </c:pt>
                <c:pt idx="570">
                  <c:v>1.0249839999999999</c:v>
                </c:pt>
                <c:pt idx="571">
                  <c:v>1.025863</c:v>
                </c:pt>
                <c:pt idx="572">
                  <c:v>1.025102</c:v>
                </c:pt>
                <c:pt idx="573">
                  <c:v>1.022356</c:v>
                </c:pt>
                <c:pt idx="574">
                  <c:v>1.0186850000000001</c:v>
                </c:pt>
                <c:pt idx="575">
                  <c:v>1.0172920000000001</c:v>
                </c:pt>
                <c:pt idx="576">
                  <c:v>1.0181199999999999</c:v>
                </c:pt>
                <c:pt idx="577">
                  <c:v>1.0165919999999999</c:v>
                </c:pt>
                <c:pt idx="578">
                  <c:v>1.011395</c:v>
                </c:pt>
                <c:pt idx="579">
                  <c:v>1.006092</c:v>
                </c:pt>
                <c:pt idx="580">
                  <c:v>1.002934</c:v>
                </c:pt>
                <c:pt idx="581">
                  <c:v>1.0005489999999999</c:v>
                </c:pt>
                <c:pt idx="582">
                  <c:v>0.99778500000000003</c:v>
                </c:pt>
                <c:pt idx="583">
                  <c:v>0.99403200000000003</c:v>
                </c:pt>
                <c:pt idx="584">
                  <c:v>0.98939500000000002</c:v>
                </c:pt>
                <c:pt idx="585">
                  <c:v>0.98572700000000002</c:v>
                </c:pt>
                <c:pt idx="586">
                  <c:v>0.98366699999999996</c:v>
                </c:pt>
                <c:pt idx="587">
                  <c:v>0.98168599999999995</c:v>
                </c:pt>
                <c:pt idx="588">
                  <c:v>0.97833300000000001</c:v>
                </c:pt>
                <c:pt idx="589">
                  <c:v>0.97522600000000004</c:v>
                </c:pt>
                <c:pt idx="590">
                  <c:v>0.97504900000000005</c:v>
                </c:pt>
                <c:pt idx="591">
                  <c:v>0.97783699999999996</c:v>
                </c:pt>
                <c:pt idx="592">
                  <c:v>0.98187899999999995</c:v>
                </c:pt>
                <c:pt idx="593">
                  <c:v>0.98507800000000001</c:v>
                </c:pt>
                <c:pt idx="594">
                  <c:v>0.98682099999999995</c:v>
                </c:pt>
                <c:pt idx="595">
                  <c:v>0.98774399999999996</c:v>
                </c:pt>
                <c:pt idx="596">
                  <c:v>0.98816700000000002</c:v>
                </c:pt>
                <c:pt idx="597">
                  <c:v>0.98772000000000004</c:v>
                </c:pt>
                <c:pt idx="598">
                  <c:v>0.98613300000000004</c:v>
                </c:pt>
                <c:pt idx="599">
                  <c:v>0.98541000000000001</c:v>
                </c:pt>
                <c:pt idx="600">
                  <c:v>0.98693600000000004</c:v>
                </c:pt>
                <c:pt idx="601">
                  <c:v>0.98905500000000002</c:v>
                </c:pt>
                <c:pt idx="602">
                  <c:v>0.98973</c:v>
                </c:pt>
                <c:pt idx="603">
                  <c:v>0.98824299999999998</c:v>
                </c:pt>
                <c:pt idx="604">
                  <c:v>0.98477400000000004</c:v>
                </c:pt>
                <c:pt idx="605">
                  <c:v>0.98004899999999995</c:v>
                </c:pt>
                <c:pt idx="606">
                  <c:v>0.97594899999999996</c:v>
                </c:pt>
                <c:pt idx="607">
                  <c:v>0.972854</c:v>
                </c:pt>
                <c:pt idx="608">
                  <c:v>0.96986600000000001</c:v>
                </c:pt>
                <c:pt idx="609">
                  <c:v>0.96854499999999999</c:v>
                </c:pt>
                <c:pt idx="610">
                  <c:v>0.97048900000000005</c:v>
                </c:pt>
                <c:pt idx="611">
                  <c:v>0.97392000000000001</c:v>
                </c:pt>
                <c:pt idx="612">
                  <c:v>0.97675999999999996</c:v>
                </c:pt>
                <c:pt idx="613">
                  <c:v>0.97953199999999996</c:v>
                </c:pt>
                <c:pt idx="614">
                  <c:v>0.98275000000000001</c:v>
                </c:pt>
                <c:pt idx="615">
                  <c:v>0.98678200000000005</c:v>
                </c:pt>
                <c:pt idx="616">
                  <c:v>0.99152700000000005</c:v>
                </c:pt>
                <c:pt idx="617">
                  <c:v>0.99609800000000004</c:v>
                </c:pt>
                <c:pt idx="618">
                  <c:v>1.0004120000000001</c:v>
                </c:pt>
                <c:pt idx="619">
                  <c:v>1.0028159999999999</c:v>
                </c:pt>
                <c:pt idx="620">
                  <c:v>1.0024390000000001</c:v>
                </c:pt>
                <c:pt idx="621">
                  <c:v>1.0018910000000001</c:v>
                </c:pt>
                <c:pt idx="622">
                  <c:v>1.003806</c:v>
                </c:pt>
                <c:pt idx="623">
                  <c:v>1.007619</c:v>
                </c:pt>
                <c:pt idx="624">
                  <c:v>1.0110300000000001</c:v>
                </c:pt>
                <c:pt idx="625">
                  <c:v>1.0139629999999999</c:v>
                </c:pt>
                <c:pt idx="626">
                  <c:v>1.0155860000000001</c:v>
                </c:pt>
                <c:pt idx="627">
                  <c:v>1.014079</c:v>
                </c:pt>
                <c:pt idx="628">
                  <c:v>1.0109889999999999</c:v>
                </c:pt>
                <c:pt idx="629">
                  <c:v>1.009223</c:v>
                </c:pt>
                <c:pt idx="630">
                  <c:v>1.0090859999999999</c:v>
                </c:pt>
                <c:pt idx="631">
                  <c:v>1.0084599999999999</c:v>
                </c:pt>
                <c:pt idx="632">
                  <c:v>1.0075799999999999</c:v>
                </c:pt>
                <c:pt idx="633">
                  <c:v>1.0086580000000001</c:v>
                </c:pt>
                <c:pt idx="634">
                  <c:v>1.0110319999999999</c:v>
                </c:pt>
                <c:pt idx="635">
                  <c:v>1.011382</c:v>
                </c:pt>
                <c:pt idx="636">
                  <c:v>1.0084010000000001</c:v>
                </c:pt>
                <c:pt idx="637">
                  <c:v>1.00542</c:v>
                </c:pt>
                <c:pt idx="638">
                  <c:v>1.0051349999999999</c:v>
                </c:pt>
                <c:pt idx="639">
                  <c:v>1.005976</c:v>
                </c:pt>
                <c:pt idx="640">
                  <c:v>1.0050520000000001</c:v>
                </c:pt>
                <c:pt idx="641">
                  <c:v>1.0010049999999999</c:v>
                </c:pt>
                <c:pt idx="642">
                  <c:v>0.994062</c:v>
                </c:pt>
                <c:pt idx="643">
                  <c:v>0.98559799999999997</c:v>
                </c:pt>
                <c:pt idx="644">
                  <c:v>0.97847899999999999</c:v>
                </c:pt>
                <c:pt idx="645">
                  <c:v>0.97419299999999998</c:v>
                </c:pt>
                <c:pt idx="646">
                  <c:v>0.97265999999999997</c:v>
                </c:pt>
                <c:pt idx="647">
                  <c:v>0.97379199999999999</c:v>
                </c:pt>
                <c:pt idx="648">
                  <c:v>0.97710699999999995</c:v>
                </c:pt>
                <c:pt idx="649">
                  <c:v>0.98295299999999997</c:v>
                </c:pt>
                <c:pt idx="650">
                  <c:v>0.98995699999999998</c:v>
                </c:pt>
                <c:pt idx="651">
                  <c:v>0.99469700000000005</c:v>
                </c:pt>
                <c:pt idx="652">
                  <c:v>0.99566500000000002</c:v>
                </c:pt>
                <c:pt idx="653">
                  <c:v>0.99474300000000004</c:v>
                </c:pt>
                <c:pt idx="654">
                  <c:v>0.995645</c:v>
                </c:pt>
                <c:pt idx="655">
                  <c:v>0.99890299999999999</c:v>
                </c:pt>
                <c:pt idx="656">
                  <c:v>1.0034019999999999</c:v>
                </c:pt>
                <c:pt idx="657">
                  <c:v>1.0087759999999999</c:v>
                </c:pt>
                <c:pt idx="658">
                  <c:v>1.0120499999999999</c:v>
                </c:pt>
                <c:pt idx="659">
                  <c:v>1.012076</c:v>
                </c:pt>
                <c:pt idx="660">
                  <c:v>1.0113110000000001</c:v>
                </c:pt>
                <c:pt idx="661">
                  <c:v>1.0110319999999999</c:v>
                </c:pt>
                <c:pt idx="662">
                  <c:v>1.0111619999999999</c:v>
                </c:pt>
                <c:pt idx="663">
                  <c:v>1.010513</c:v>
                </c:pt>
                <c:pt idx="664">
                  <c:v>1.009018</c:v>
                </c:pt>
                <c:pt idx="665">
                  <c:v>1.0076080000000001</c:v>
                </c:pt>
                <c:pt idx="666">
                  <c:v>1.0055419999999999</c:v>
                </c:pt>
                <c:pt idx="667">
                  <c:v>1.0022329999999999</c:v>
                </c:pt>
                <c:pt idx="668">
                  <c:v>0.99811700000000003</c:v>
                </c:pt>
                <c:pt idx="669">
                  <c:v>0.99429800000000002</c:v>
                </c:pt>
                <c:pt idx="670">
                  <c:v>0.99208300000000005</c:v>
                </c:pt>
                <c:pt idx="671">
                  <c:v>0.99155000000000004</c:v>
                </c:pt>
                <c:pt idx="672">
                  <c:v>0.99063100000000004</c:v>
                </c:pt>
                <c:pt idx="673">
                  <c:v>0.98780599999999996</c:v>
                </c:pt>
                <c:pt idx="674">
                  <c:v>0.984568</c:v>
                </c:pt>
                <c:pt idx="675">
                  <c:v>0.98313799999999996</c:v>
                </c:pt>
                <c:pt idx="676">
                  <c:v>0.98394599999999999</c:v>
                </c:pt>
                <c:pt idx="677">
                  <c:v>0.984842</c:v>
                </c:pt>
                <c:pt idx="678">
                  <c:v>0.983792</c:v>
                </c:pt>
                <c:pt idx="679">
                  <c:v>0.98175999999999997</c:v>
                </c:pt>
                <c:pt idx="680">
                  <c:v>0.98151500000000003</c:v>
                </c:pt>
                <c:pt idx="681">
                  <c:v>0.98322900000000002</c:v>
                </c:pt>
                <c:pt idx="682">
                  <c:v>0.98375100000000004</c:v>
                </c:pt>
                <c:pt idx="683">
                  <c:v>0.98301400000000005</c:v>
                </c:pt>
                <c:pt idx="684">
                  <c:v>0.98347799999999996</c:v>
                </c:pt>
                <c:pt idx="685">
                  <c:v>0.98574099999999998</c:v>
                </c:pt>
                <c:pt idx="686">
                  <c:v>0.989317</c:v>
                </c:pt>
                <c:pt idx="687">
                  <c:v>0.99293799999999999</c:v>
                </c:pt>
                <c:pt idx="688">
                  <c:v>0.996309</c:v>
                </c:pt>
                <c:pt idx="689">
                  <c:v>0.99950000000000006</c:v>
                </c:pt>
                <c:pt idx="690">
                  <c:v>1.0014400000000001</c:v>
                </c:pt>
                <c:pt idx="691">
                  <c:v>1.002532</c:v>
                </c:pt>
                <c:pt idx="692">
                  <c:v>1.004524</c:v>
                </c:pt>
                <c:pt idx="693">
                  <c:v>1.0073939999999999</c:v>
                </c:pt>
                <c:pt idx="694">
                  <c:v>1.0092019999999999</c:v>
                </c:pt>
                <c:pt idx="695">
                  <c:v>1.009579</c:v>
                </c:pt>
                <c:pt idx="696">
                  <c:v>1.0095559999999999</c:v>
                </c:pt>
                <c:pt idx="697">
                  <c:v>1.0098</c:v>
                </c:pt>
                <c:pt idx="698">
                  <c:v>1.010748</c:v>
                </c:pt>
                <c:pt idx="699">
                  <c:v>1.0117510000000001</c:v>
                </c:pt>
                <c:pt idx="700">
                  <c:v>1.012421</c:v>
                </c:pt>
                <c:pt idx="701">
                  <c:v>1.0139199999999999</c:v>
                </c:pt>
                <c:pt idx="702">
                  <c:v>1.0160439999999999</c:v>
                </c:pt>
                <c:pt idx="703">
                  <c:v>1.016305</c:v>
                </c:pt>
                <c:pt idx="704">
                  <c:v>1.014011</c:v>
                </c:pt>
                <c:pt idx="705">
                  <c:v>1.0109999999999999</c:v>
                </c:pt>
                <c:pt idx="706">
                  <c:v>1.00936</c:v>
                </c:pt>
                <c:pt idx="707">
                  <c:v>1.0098320000000001</c:v>
                </c:pt>
                <c:pt idx="708">
                  <c:v>1.0113650000000001</c:v>
                </c:pt>
                <c:pt idx="709">
                  <c:v>1.013055</c:v>
                </c:pt>
                <c:pt idx="710">
                  <c:v>1.01423</c:v>
                </c:pt>
                <c:pt idx="711">
                  <c:v>1.0139100000000001</c:v>
                </c:pt>
                <c:pt idx="712">
                  <c:v>1.0124010000000001</c:v>
                </c:pt>
                <c:pt idx="713">
                  <c:v>1.0105949999999999</c:v>
                </c:pt>
                <c:pt idx="714">
                  <c:v>1.0086869999999999</c:v>
                </c:pt>
                <c:pt idx="715">
                  <c:v>1.0069980000000001</c:v>
                </c:pt>
                <c:pt idx="716">
                  <c:v>1.0044169999999999</c:v>
                </c:pt>
                <c:pt idx="717">
                  <c:v>0.99971299999999996</c:v>
                </c:pt>
                <c:pt idx="718">
                  <c:v>0.99418099999999998</c:v>
                </c:pt>
                <c:pt idx="719">
                  <c:v>0.98972800000000005</c:v>
                </c:pt>
                <c:pt idx="720">
                  <c:v>0.98774600000000001</c:v>
                </c:pt>
                <c:pt idx="721">
                  <c:v>0.98772199999999999</c:v>
                </c:pt>
                <c:pt idx="722">
                  <c:v>0.988398</c:v>
                </c:pt>
                <c:pt idx="723">
                  <c:v>0.990201</c:v>
                </c:pt>
                <c:pt idx="724">
                  <c:v>0.99287099999999995</c:v>
                </c:pt>
                <c:pt idx="725">
                  <c:v>0.99390999999999996</c:v>
                </c:pt>
                <c:pt idx="726">
                  <c:v>0.99166900000000002</c:v>
                </c:pt>
                <c:pt idx="727">
                  <c:v>0.98801399999999995</c:v>
                </c:pt>
                <c:pt idx="728">
                  <c:v>0.98564300000000005</c:v>
                </c:pt>
                <c:pt idx="729">
                  <c:v>0.98473599999999994</c:v>
                </c:pt>
                <c:pt idx="730">
                  <c:v>0.98406899999999997</c:v>
                </c:pt>
                <c:pt idx="731">
                  <c:v>0.982653</c:v>
                </c:pt>
                <c:pt idx="732">
                  <c:v>0.98004400000000003</c:v>
                </c:pt>
                <c:pt idx="733">
                  <c:v>0.97765599999999997</c:v>
                </c:pt>
                <c:pt idx="734">
                  <c:v>0.97736999999999996</c:v>
                </c:pt>
                <c:pt idx="735">
                  <c:v>0.97877800000000004</c:v>
                </c:pt>
                <c:pt idx="736">
                  <c:v>0.98039799999999999</c:v>
                </c:pt>
                <c:pt idx="737">
                  <c:v>0.98088299999999995</c:v>
                </c:pt>
                <c:pt idx="738">
                  <c:v>0.98034699999999997</c:v>
                </c:pt>
                <c:pt idx="739">
                  <c:v>0.98106700000000002</c:v>
                </c:pt>
                <c:pt idx="740">
                  <c:v>0.98410799999999998</c:v>
                </c:pt>
                <c:pt idx="741">
                  <c:v>0.98820300000000005</c:v>
                </c:pt>
                <c:pt idx="742">
                  <c:v>0.99200699999999997</c:v>
                </c:pt>
                <c:pt idx="743">
                  <c:v>0.99537500000000001</c:v>
                </c:pt>
                <c:pt idx="744">
                  <c:v>0.99761599999999995</c:v>
                </c:pt>
                <c:pt idx="745">
                  <c:v>0.99753099999999995</c:v>
                </c:pt>
                <c:pt idx="746">
                  <c:v>0.996143</c:v>
                </c:pt>
                <c:pt idx="747">
                  <c:v>0.99505600000000005</c:v>
                </c:pt>
                <c:pt idx="748">
                  <c:v>0.99546199999999996</c:v>
                </c:pt>
                <c:pt idx="749">
                  <c:v>0.99883900000000003</c:v>
                </c:pt>
                <c:pt idx="750">
                  <c:v>1.0040659999999999</c:v>
                </c:pt>
                <c:pt idx="751">
                  <c:v>1.0081180000000001</c:v>
                </c:pt>
                <c:pt idx="752">
                  <c:v>1.0102409999999999</c:v>
                </c:pt>
                <c:pt idx="753">
                  <c:v>1.011836</c:v>
                </c:pt>
                <c:pt idx="754">
                  <c:v>1.0138320000000001</c:v>
                </c:pt>
                <c:pt idx="755">
                  <c:v>1.015231</c:v>
                </c:pt>
                <c:pt idx="756">
                  <c:v>1.0147090000000001</c:v>
                </c:pt>
                <c:pt idx="757">
                  <c:v>1.01285</c:v>
                </c:pt>
                <c:pt idx="758">
                  <c:v>1.011064</c:v>
                </c:pt>
                <c:pt idx="759">
                  <c:v>1.0093719999999999</c:v>
                </c:pt>
                <c:pt idx="760">
                  <c:v>1.0081899999999999</c:v>
                </c:pt>
                <c:pt idx="761">
                  <c:v>1.007881</c:v>
                </c:pt>
                <c:pt idx="762">
                  <c:v>1.006548</c:v>
                </c:pt>
                <c:pt idx="763">
                  <c:v>1.004683</c:v>
                </c:pt>
                <c:pt idx="764">
                  <c:v>1.0055670000000001</c:v>
                </c:pt>
                <c:pt idx="765">
                  <c:v>1.008524</c:v>
                </c:pt>
                <c:pt idx="766">
                  <c:v>1.009887</c:v>
                </c:pt>
                <c:pt idx="767">
                  <c:v>1.0101389999999999</c:v>
                </c:pt>
                <c:pt idx="768">
                  <c:v>1.01173</c:v>
                </c:pt>
                <c:pt idx="769">
                  <c:v>1.0139659999999999</c:v>
                </c:pt>
                <c:pt idx="770">
                  <c:v>1.0154479999999999</c:v>
                </c:pt>
                <c:pt idx="771">
                  <c:v>1.0148790000000001</c:v>
                </c:pt>
                <c:pt idx="772">
                  <c:v>1.0108600000000001</c:v>
                </c:pt>
                <c:pt idx="773">
                  <c:v>1.0049969999999999</c:v>
                </c:pt>
                <c:pt idx="774">
                  <c:v>1.0005440000000001</c:v>
                </c:pt>
                <c:pt idx="775">
                  <c:v>0.998247</c:v>
                </c:pt>
                <c:pt idx="776">
                  <c:v>0.99602100000000005</c:v>
                </c:pt>
                <c:pt idx="777">
                  <c:v>0.99272199999999999</c:v>
                </c:pt>
                <c:pt idx="778">
                  <c:v>0.99010100000000001</c:v>
                </c:pt>
                <c:pt idx="779">
                  <c:v>0.98926700000000001</c:v>
                </c:pt>
                <c:pt idx="780">
                  <c:v>0.98947799999999997</c:v>
                </c:pt>
                <c:pt idx="781">
                  <c:v>0.98994700000000002</c:v>
                </c:pt>
                <c:pt idx="782">
                  <c:v>0.98999899999999996</c:v>
                </c:pt>
                <c:pt idx="783">
                  <c:v>0.98890699999999998</c:v>
                </c:pt>
                <c:pt idx="784">
                  <c:v>0.98670800000000003</c:v>
                </c:pt>
                <c:pt idx="785">
                  <c:v>0.98499999999999999</c:v>
                </c:pt>
                <c:pt idx="786">
                  <c:v>0.98443700000000001</c:v>
                </c:pt>
                <c:pt idx="787">
                  <c:v>0.98335600000000001</c:v>
                </c:pt>
                <c:pt idx="788">
                  <c:v>0.98159700000000005</c:v>
                </c:pt>
                <c:pt idx="789">
                  <c:v>0.98064499999999999</c:v>
                </c:pt>
                <c:pt idx="790">
                  <c:v>0.981626</c:v>
                </c:pt>
                <c:pt idx="791">
                  <c:v>0.98468800000000001</c:v>
                </c:pt>
                <c:pt idx="792">
                  <c:v>0.98800699999999997</c:v>
                </c:pt>
                <c:pt idx="793">
                  <c:v>0.98999300000000001</c:v>
                </c:pt>
                <c:pt idx="794">
                  <c:v>0.99073</c:v>
                </c:pt>
                <c:pt idx="795">
                  <c:v>0.99049399999999999</c:v>
                </c:pt>
                <c:pt idx="796">
                  <c:v>0.99027900000000002</c:v>
                </c:pt>
                <c:pt idx="797">
                  <c:v>0.99173</c:v>
                </c:pt>
                <c:pt idx="798">
                  <c:v>0.99389899999999998</c:v>
                </c:pt>
                <c:pt idx="799">
                  <c:v>0.99444100000000002</c:v>
                </c:pt>
                <c:pt idx="800">
                  <c:v>0.99394000000000005</c:v>
                </c:pt>
                <c:pt idx="801">
                  <c:v>0.99443400000000004</c:v>
                </c:pt>
                <c:pt idx="802">
                  <c:v>0.99629400000000001</c:v>
                </c:pt>
                <c:pt idx="803">
                  <c:v>0.99938800000000005</c:v>
                </c:pt>
                <c:pt idx="804">
                  <c:v>1.0029680000000001</c:v>
                </c:pt>
                <c:pt idx="805">
                  <c:v>1.0053510000000001</c:v>
                </c:pt>
                <c:pt idx="806">
                  <c:v>1.0061199999999999</c:v>
                </c:pt>
                <c:pt idx="807">
                  <c:v>1.005412</c:v>
                </c:pt>
                <c:pt idx="808">
                  <c:v>1.0031620000000001</c:v>
                </c:pt>
                <c:pt idx="809">
                  <c:v>0.99945600000000001</c:v>
                </c:pt>
                <c:pt idx="810">
                  <c:v>0.99445499999999998</c:v>
                </c:pt>
                <c:pt idx="811">
                  <c:v>0.99007699999999998</c:v>
                </c:pt>
                <c:pt idx="812">
                  <c:v>0.988568</c:v>
                </c:pt>
                <c:pt idx="813">
                  <c:v>0.98913499999999999</c:v>
                </c:pt>
                <c:pt idx="814">
                  <c:v>0.98965700000000001</c:v>
                </c:pt>
                <c:pt idx="815">
                  <c:v>0.98858699999999999</c:v>
                </c:pt>
                <c:pt idx="816">
                  <c:v>0.98584099999999997</c:v>
                </c:pt>
                <c:pt idx="817">
                  <c:v>0.98350599999999999</c:v>
                </c:pt>
                <c:pt idx="818">
                  <c:v>0.98311099999999996</c:v>
                </c:pt>
                <c:pt idx="819">
                  <c:v>0.98374499999999998</c:v>
                </c:pt>
                <c:pt idx="820">
                  <c:v>0.98449299999999995</c:v>
                </c:pt>
                <c:pt idx="821">
                  <c:v>0.98586300000000004</c:v>
                </c:pt>
                <c:pt idx="822">
                  <c:v>0.98863299999999998</c:v>
                </c:pt>
                <c:pt idx="823">
                  <c:v>0.99273800000000001</c:v>
                </c:pt>
                <c:pt idx="824">
                  <c:v>0.99679499999999999</c:v>
                </c:pt>
                <c:pt idx="825">
                  <c:v>0.99983900000000003</c:v>
                </c:pt>
                <c:pt idx="826">
                  <c:v>1.001236</c:v>
                </c:pt>
                <c:pt idx="827">
                  <c:v>1.0003489999999999</c:v>
                </c:pt>
                <c:pt idx="828">
                  <c:v>0.99876100000000001</c:v>
                </c:pt>
                <c:pt idx="829">
                  <c:v>0.99871600000000005</c:v>
                </c:pt>
                <c:pt idx="830">
                  <c:v>0.99923300000000004</c:v>
                </c:pt>
                <c:pt idx="831">
                  <c:v>0.99852200000000002</c:v>
                </c:pt>
                <c:pt idx="832">
                  <c:v>0.99763199999999996</c:v>
                </c:pt>
                <c:pt idx="833">
                  <c:v>0.99793299999999996</c:v>
                </c:pt>
                <c:pt idx="834">
                  <c:v>0.99965300000000001</c:v>
                </c:pt>
                <c:pt idx="835">
                  <c:v>1.0026520000000001</c:v>
                </c:pt>
                <c:pt idx="836">
                  <c:v>1.005584</c:v>
                </c:pt>
                <c:pt idx="837">
                  <c:v>1.0072209999999999</c:v>
                </c:pt>
                <c:pt idx="838">
                  <c:v>1.0083569999999999</c:v>
                </c:pt>
                <c:pt idx="839">
                  <c:v>1.0093700000000001</c:v>
                </c:pt>
                <c:pt idx="840">
                  <c:v>1.0100960000000001</c:v>
                </c:pt>
                <c:pt idx="841">
                  <c:v>1.010786</c:v>
                </c:pt>
                <c:pt idx="842">
                  <c:v>1.010704</c:v>
                </c:pt>
                <c:pt idx="843">
                  <c:v>1.009374</c:v>
                </c:pt>
                <c:pt idx="844">
                  <c:v>1.006991</c:v>
                </c:pt>
                <c:pt idx="845">
                  <c:v>1.0042979999999999</c:v>
                </c:pt>
                <c:pt idx="846">
                  <c:v>1.002918</c:v>
                </c:pt>
                <c:pt idx="847">
                  <c:v>1.003206</c:v>
                </c:pt>
                <c:pt idx="848">
                  <c:v>1.003501</c:v>
                </c:pt>
                <c:pt idx="849">
                  <c:v>1.0026360000000001</c:v>
                </c:pt>
                <c:pt idx="850">
                  <c:v>1.0011380000000001</c:v>
                </c:pt>
                <c:pt idx="851">
                  <c:v>0.99987599999999999</c:v>
                </c:pt>
                <c:pt idx="852">
                  <c:v>0.99915600000000004</c:v>
                </c:pt>
                <c:pt idx="853">
                  <c:v>0.99887999999999999</c:v>
                </c:pt>
                <c:pt idx="854">
                  <c:v>0.99854399999999999</c:v>
                </c:pt>
                <c:pt idx="855">
                  <c:v>0.99673599999999996</c:v>
                </c:pt>
                <c:pt idx="856">
                  <c:v>0.99381699999999995</c:v>
                </c:pt>
                <c:pt idx="857">
                  <c:v>0.99311199999999999</c:v>
                </c:pt>
                <c:pt idx="858">
                  <c:v>0.99531599999999998</c:v>
                </c:pt>
                <c:pt idx="859">
                  <c:v>0.99809999999999999</c:v>
                </c:pt>
                <c:pt idx="860">
                  <c:v>1.000658</c:v>
                </c:pt>
                <c:pt idx="861">
                  <c:v>1.0029170000000001</c:v>
                </c:pt>
                <c:pt idx="862">
                  <c:v>1.0032319999999999</c:v>
                </c:pt>
                <c:pt idx="863">
                  <c:v>1.0010410000000001</c:v>
                </c:pt>
                <c:pt idx="864">
                  <c:v>0.99873299999999998</c:v>
                </c:pt>
                <c:pt idx="865">
                  <c:v>0.99789099999999997</c:v>
                </c:pt>
                <c:pt idx="866">
                  <c:v>0.99832399999999999</c:v>
                </c:pt>
                <c:pt idx="867">
                  <c:v>1.000292</c:v>
                </c:pt>
                <c:pt idx="868">
                  <c:v>1.0026269999999999</c:v>
                </c:pt>
                <c:pt idx="869">
                  <c:v>1.0025329999999999</c:v>
                </c:pt>
                <c:pt idx="870">
                  <c:v>1.000326</c:v>
                </c:pt>
                <c:pt idx="871">
                  <c:v>0.99795900000000004</c:v>
                </c:pt>
                <c:pt idx="872">
                  <c:v>0.99611799999999995</c:v>
                </c:pt>
                <c:pt idx="873">
                  <c:v>0.99566500000000002</c:v>
                </c:pt>
                <c:pt idx="874">
                  <c:v>0.99626700000000001</c:v>
                </c:pt>
                <c:pt idx="875">
                  <c:v>0.996475</c:v>
                </c:pt>
                <c:pt idx="876">
                  <c:v>0.99600999999999995</c:v>
                </c:pt>
                <c:pt idx="877">
                  <c:v>0.99538700000000002</c:v>
                </c:pt>
                <c:pt idx="878">
                  <c:v>0.99493500000000001</c:v>
                </c:pt>
                <c:pt idx="879">
                  <c:v>0.99441500000000005</c:v>
                </c:pt>
                <c:pt idx="880">
                  <c:v>0.99428499999999997</c:v>
                </c:pt>
                <c:pt idx="881">
                  <c:v>0.99617500000000003</c:v>
                </c:pt>
                <c:pt idx="882">
                  <c:v>0.99968599999999996</c:v>
                </c:pt>
                <c:pt idx="883">
                  <c:v>1.0019009999999999</c:v>
                </c:pt>
                <c:pt idx="884">
                  <c:v>1.001479</c:v>
                </c:pt>
                <c:pt idx="885">
                  <c:v>1.000308</c:v>
                </c:pt>
                <c:pt idx="886">
                  <c:v>1.000578</c:v>
                </c:pt>
                <c:pt idx="887">
                  <c:v>1.001873</c:v>
                </c:pt>
                <c:pt idx="888">
                  <c:v>1.0019629999999999</c:v>
                </c:pt>
                <c:pt idx="889">
                  <c:v>1.000421</c:v>
                </c:pt>
                <c:pt idx="890">
                  <c:v>0.99922900000000003</c:v>
                </c:pt>
                <c:pt idx="891">
                  <c:v>0.99932399999999999</c:v>
                </c:pt>
                <c:pt idx="892">
                  <c:v>0.99939900000000004</c:v>
                </c:pt>
                <c:pt idx="893">
                  <c:v>0.99840499999999999</c:v>
                </c:pt>
                <c:pt idx="894">
                  <c:v>0.99686399999999997</c:v>
                </c:pt>
                <c:pt idx="895">
                  <c:v>0.99560199999999999</c:v>
                </c:pt>
                <c:pt idx="896">
                  <c:v>0.99489399999999995</c:v>
                </c:pt>
                <c:pt idx="897">
                  <c:v>0.99492499999999995</c:v>
                </c:pt>
                <c:pt idx="898">
                  <c:v>0.99614400000000003</c:v>
                </c:pt>
                <c:pt idx="899">
                  <c:v>0.99841999999999997</c:v>
                </c:pt>
              </c:numCache>
            </c:numRef>
          </c:val>
          <c:smooth val="0"/>
          <c:extLst>
            <c:ext xmlns:c16="http://schemas.microsoft.com/office/drawing/2014/chart" uri="{C3380CC4-5D6E-409C-BE32-E72D297353CC}">
              <c16:uniqueId val="{00000000-F2DB-43FD-A8C4-CC46FE14BA08}"/>
            </c:ext>
          </c:extLst>
        </c:ser>
        <c:dLbls>
          <c:showLegendKey val="0"/>
          <c:showVal val="0"/>
          <c:showCatName val="0"/>
          <c:showSerName val="0"/>
          <c:showPercent val="0"/>
          <c:showBubbleSize val="0"/>
        </c:dLbls>
        <c:smooth val="0"/>
        <c:axId val="256729992"/>
        <c:axId val="256730776"/>
      </c:lineChart>
      <c:catAx>
        <c:axId val="256729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tiempo (ms)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6730776"/>
        <c:crosses val="autoZero"/>
        <c:auto val="1"/>
        <c:lblAlgn val="ctr"/>
        <c:lblOffset val="100"/>
        <c:noMultiLvlLbl val="0"/>
      </c:catAx>
      <c:valAx>
        <c:axId val="256730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Aceleración (m/s2)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6729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c:f>
              <c:strCache>
                <c:ptCount val="1"/>
                <c:pt idx="0">
                  <c:v>Voltage_0 (Filtered)</c:v>
                </c:pt>
              </c:strCache>
            </c:strRef>
          </c:tx>
          <c:spPr>
            <a:ln w="28575" cap="rnd">
              <a:solidFill>
                <a:schemeClr val="accent1"/>
              </a:solidFill>
              <a:round/>
            </a:ln>
            <a:effectLst/>
          </c:spPr>
          <c:marker>
            <c:symbol val="none"/>
          </c:marker>
          <c:val>
            <c:numRef>
              <c:f>sheet1!$A$2:$A$901</c:f>
              <c:numCache>
                <c:formatCode>General</c:formatCode>
                <c:ptCount val="900"/>
                <c:pt idx="0">
                  <c:v>1.016418</c:v>
                </c:pt>
                <c:pt idx="1">
                  <c:v>1.010081</c:v>
                </c:pt>
                <c:pt idx="2">
                  <c:v>1.0031669999999999</c:v>
                </c:pt>
                <c:pt idx="3">
                  <c:v>0.99866900000000003</c:v>
                </c:pt>
                <c:pt idx="4">
                  <c:v>0.99610200000000004</c:v>
                </c:pt>
                <c:pt idx="5">
                  <c:v>0.99375199999999997</c:v>
                </c:pt>
                <c:pt idx="6">
                  <c:v>0.99224500000000004</c:v>
                </c:pt>
                <c:pt idx="7">
                  <c:v>0.99155499999999996</c:v>
                </c:pt>
                <c:pt idx="8">
                  <c:v>0.99077400000000004</c:v>
                </c:pt>
                <c:pt idx="9">
                  <c:v>0.99066799999999999</c:v>
                </c:pt>
                <c:pt idx="10">
                  <c:v>0.99390900000000004</c:v>
                </c:pt>
                <c:pt idx="11">
                  <c:v>1.000505</c:v>
                </c:pt>
                <c:pt idx="12">
                  <c:v>1.0068440000000001</c:v>
                </c:pt>
                <c:pt idx="13">
                  <c:v>1.0100089999999999</c:v>
                </c:pt>
                <c:pt idx="14">
                  <c:v>1.0101450000000001</c:v>
                </c:pt>
                <c:pt idx="15">
                  <c:v>1.0093939999999999</c:v>
                </c:pt>
                <c:pt idx="16">
                  <c:v>1.008456</c:v>
                </c:pt>
                <c:pt idx="17">
                  <c:v>1.007196</c:v>
                </c:pt>
                <c:pt idx="18">
                  <c:v>1.0058510000000001</c:v>
                </c:pt>
                <c:pt idx="19">
                  <c:v>1.0039849999999999</c:v>
                </c:pt>
                <c:pt idx="20">
                  <c:v>1.000313</c:v>
                </c:pt>
                <c:pt idx="21">
                  <c:v>0.99326300000000001</c:v>
                </c:pt>
                <c:pt idx="22">
                  <c:v>0.98403499999999999</c:v>
                </c:pt>
                <c:pt idx="23">
                  <c:v>0.97520300000000004</c:v>
                </c:pt>
                <c:pt idx="24">
                  <c:v>0.967503</c:v>
                </c:pt>
                <c:pt idx="25">
                  <c:v>0.96098899999999998</c:v>
                </c:pt>
                <c:pt idx="26">
                  <c:v>0.95646200000000003</c:v>
                </c:pt>
                <c:pt idx="27">
                  <c:v>0.95613599999999999</c:v>
                </c:pt>
                <c:pt idx="28">
                  <c:v>0.96043800000000001</c:v>
                </c:pt>
                <c:pt idx="29">
                  <c:v>0.96774099999999996</c:v>
                </c:pt>
                <c:pt idx="30">
                  <c:v>0.976939</c:v>
                </c:pt>
                <c:pt idx="31">
                  <c:v>0.985653</c:v>
                </c:pt>
                <c:pt idx="32">
                  <c:v>0.99325600000000003</c:v>
                </c:pt>
                <c:pt idx="33">
                  <c:v>1.001503</c:v>
                </c:pt>
                <c:pt idx="34">
                  <c:v>1.008483</c:v>
                </c:pt>
                <c:pt idx="35">
                  <c:v>1.011916</c:v>
                </c:pt>
                <c:pt idx="36">
                  <c:v>1.012173</c:v>
                </c:pt>
                <c:pt idx="37">
                  <c:v>1.0096959999999999</c:v>
                </c:pt>
                <c:pt idx="38">
                  <c:v>1.0069109999999999</c:v>
                </c:pt>
                <c:pt idx="39">
                  <c:v>1.0056560000000001</c:v>
                </c:pt>
                <c:pt idx="40">
                  <c:v>1.0046569999999999</c:v>
                </c:pt>
                <c:pt idx="41">
                  <c:v>1.0021089999999999</c:v>
                </c:pt>
                <c:pt idx="42">
                  <c:v>0.99620500000000001</c:v>
                </c:pt>
                <c:pt idx="43">
                  <c:v>0.98897500000000005</c:v>
                </c:pt>
                <c:pt idx="44">
                  <c:v>0.98378399999999999</c:v>
                </c:pt>
                <c:pt idx="45">
                  <c:v>0.97912999999999994</c:v>
                </c:pt>
                <c:pt idx="46">
                  <c:v>0.97462599999999999</c:v>
                </c:pt>
                <c:pt idx="47">
                  <c:v>0.972584</c:v>
                </c:pt>
                <c:pt idx="48">
                  <c:v>0.97321199999999997</c:v>
                </c:pt>
                <c:pt idx="49">
                  <c:v>0.97590200000000005</c:v>
                </c:pt>
                <c:pt idx="50">
                  <c:v>0.98064200000000001</c:v>
                </c:pt>
                <c:pt idx="51">
                  <c:v>0.98751699999999998</c:v>
                </c:pt>
                <c:pt idx="52">
                  <c:v>0.99448599999999998</c:v>
                </c:pt>
                <c:pt idx="53">
                  <c:v>0.99901300000000004</c:v>
                </c:pt>
                <c:pt idx="54">
                  <c:v>1.002535</c:v>
                </c:pt>
                <c:pt idx="55">
                  <c:v>1.0060359999999999</c:v>
                </c:pt>
                <c:pt idx="56">
                  <c:v>1.0077700000000001</c:v>
                </c:pt>
                <c:pt idx="57">
                  <c:v>1.0087360000000001</c:v>
                </c:pt>
                <c:pt idx="58">
                  <c:v>1.0104390000000001</c:v>
                </c:pt>
                <c:pt idx="59">
                  <c:v>1.011228</c:v>
                </c:pt>
                <c:pt idx="60">
                  <c:v>1.010367</c:v>
                </c:pt>
                <c:pt idx="61">
                  <c:v>1.007841</c:v>
                </c:pt>
                <c:pt idx="62">
                  <c:v>1.0033000000000001</c:v>
                </c:pt>
                <c:pt idx="63">
                  <c:v>0.99773100000000003</c:v>
                </c:pt>
                <c:pt idx="64">
                  <c:v>0.99195100000000003</c:v>
                </c:pt>
                <c:pt idx="65">
                  <c:v>0.98690800000000001</c:v>
                </c:pt>
                <c:pt idx="66">
                  <c:v>0.98277599999999998</c:v>
                </c:pt>
                <c:pt idx="67">
                  <c:v>0.97957399999999994</c:v>
                </c:pt>
                <c:pt idx="68">
                  <c:v>0.97881600000000002</c:v>
                </c:pt>
                <c:pt idx="69">
                  <c:v>0.97967800000000005</c:v>
                </c:pt>
                <c:pt idx="70">
                  <c:v>0.97963800000000001</c:v>
                </c:pt>
                <c:pt idx="71">
                  <c:v>0.97808700000000004</c:v>
                </c:pt>
                <c:pt idx="72">
                  <c:v>0.97661699999999996</c:v>
                </c:pt>
                <c:pt idx="73">
                  <c:v>0.976661</c:v>
                </c:pt>
                <c:pt idx="74">
                  <c:v>0.97832799999999998</c:v>
                </c:pt>
                <c:pt idx="75">
                  <c:v>0.98135300000000003</c:v>
                </c:pt>
                <c:pt idx="76">
                  <c:v>0.98402299999999998</c:v>
                </c:pt>
                <c:pt idx="77">
                  <c:v>0.98591300000000004</c:v>
                </c:pt>
                <c:pt idx="78">
                  <c:v>0.98989700000000003</c:v>
                </c:pt>
                <c:pt idx="79">
                  <c:v>0.99805699999999997</c:v>
                </c:pt>
                <c:pt idx="80">
                  <c:v>0.98438300000000001</c:v>
                </c:pt>
                <c:pt idx="81">
                  <c:v>0.85624800000000001</c:v>
                </c:pt>
                <c:pt idx="82">
                  <c:v>0.53272200000000003</c:v>
                </c:pt>
                <c:pt idx="83">
                  <c:v>0.14089399999999999</c:v>
                </c:pt>
                <c:pt idx="84">
                  <c:v>1.2912E-2</c:v>
                </c:pt>
                <c:pt idx="85">
                  <c:v>0.36543500000000001</c:v>
                </c:pt>
                <c:pt idx="86">
                  <c:v>1.0266439999999999</c:v>
                </c:pt>
                <c:pt idx="87">
                  <c:v>1.5707979999999999</c:v>
                </c:pt>
                <c:pt idx="88">
                  <c:v>1.787517</c:v>
                </c:pt>
                <c:pt idx="89">
                  <c:v>1.8750910000000001</c:v>
                </c:pt>
                <c:pt idx="90">
                  <c:v>2.0875080000000001</c:v>
                </c:pt>
                <c:pt idx="91">
                  <c:v>2.4090549999999999</c:v>
                </c:pt>
                <c:pt idx="92">
                  <c:v>2.663862</c:v>
                </c:pt>
                <c:pt idx="93">
                  <c:v>2.809247</c:v>
                </c:pt>
                <c:pt idx="94">
                  <c:v>2.9594870000000002</c:v>
                </c:pt>
                <c:pt idx="95">
                  <c:v>3.1749139999999998</c:v>
                </c:pt>
                <c:pt idx="96">
                  <c:v>3.38246</c:v>
                </c:pt>
                <c:pt idx="97">
                  <c:v>3.4832070000000002</c:v>
                </c:pt>
                <c:pt idx="98">
                  <c:v>3.4634269999999998</c:v>
                </c:pt>
                <c:pt idx="99">
                  <c:v>3.3273519999999999</c:v>
                </c:pt>
                <c:pt idx="100">
                  <c:v>2.9676809999999998</c:v>
                </c:pt>
                <c:pt idx="101">
                  <c:v>2.255547</c:v>
                </c:pt>
                <c:pt idx="102">
                  <c:v>1.2753270000000001</c:v>
                </c:pt>
                <c:pt idx="103">
                  <c:v>0.35051300000000002</c:v>
                </c:pt>
                <c:pt idx="104">
                  <c:v>-0.245175</c:v>
                </c:pt>
                <c:pt idx="105">
                  <c:v>-0.530443</c:v>
                </c:pt>
                <c:pt idx="106">
                  <c:v>-0.69336200000000003</c:v>
                </c:pt>
                <c:pt idx="107">
                  <c:v>-0.81979000000000002</c:v>
                </c:pt>
                <c:pt idx="108">
                  <c:v>-0.86408600000000002</c:v>
                </c:pt>
                <c:pt idx="109">
                  <c:v>-0.83342099999999997</c:v>
                </c:pt>
                <c:pt idx="110">
                  <c:v>-0.83653</c:v>
                </c:pt>
                <c:pt idx="111">
                  <c:v>-0.92556700000000003</c:v>
                </c:pt>
                <c:pt idx="112">
                  <c:v>-1.025647</c:v>
                </c:pt>
                <c:pt idx="113">
                  <c:v>-1.0625880000000001</c:v>
                </c:pt>
                <c:pt idx="114">
                  <c:v>-1.0592060000000001</c:v>
                </c:pt>
                <c:pt idx="115">
                  <c:v>-1.0575330000000001</c:v>
                </c:pt>
                <c:pt idx="116">
                  <c:v>-1.0317449999999999</c:v>
                </c:pt>
                <c:pt idx="117">
                  <c:v>-0.94482900000000003</c:v>
                </c:pt>
                <c:pt idx="118">
                  <c:v>-0.82394900000000004</c:v>
                </c:pt>
                <c:pt idx="119">
                  <c:v>-0.715032</c:v>
                </c:pt>
                <c:pt idx="120">
                  <c:v>-0.60835600000000001</c:v>
                </c:pt>
                <c:pt idx="121">
                  <c:v>-0.46562300000000001</c:v>
                </c:pt>
                <c:pt idx="122">
                  <c:v>-0.29827900000000002</c:v>
                </c:pt>
                <c:pt idx="123">
                  <c:v>-0.15681300000000001</c:v>
                </c:pt>
                <c:pt idx="124">
                  <c:v>-4.5033999999999998E-2</c:v>
                </c:pt>
                <c:pt idx="125">
                  <c:v>8.7813000000000002E-2</c:v>
                </c:pt>
                <c:pt idx="126">
                  <c:v>0.26686399999999999</c:v>
                </c:pt>
                <c:pt idx="127">
                  <c:v>0.46158500000000002</c:v>
                </c:pt>
                <c:pt idx="128">
                  <c:v>0.64123399999999997</c:v>
                </c:pt>
                <c:pt idx="129">
                  <c:v>0.81572299999999998</c:v>
                </c:pt>
                <c:pt idx="130">
                  <c:v>0.99877300000000002</c:v>
                </c:pt>
                <c:pt idx="131">
                  <c:v>1.165173</c:v>
                </c:pt>
                <c:pt idx="132">
                  <c:v>1.282308</c:v>
                </c:pt>
                <c:pt idx="133">
                  <c:v>1.3609910000000001</c:v>
                </c:pt>
                <c:pt idx="134">
                  <c:v>1.4439280000000001</c:v>
                </c:pt>
                <c:pt idx="135">
                  <c:v>1.5567839999999999</c:v>
                </c:pt>
                <c:pt idx="136">
                  <c:v>1.6910940000000001</c:v>
                </c:pt>
                <c:pt idx="137">
                  <c:v>1.8251230000000001</c:v>
                </c:pt>
                <c:pt idx="138">
                  <c:v>1.9383980000000001</c:v>
                </c:pt>
                <c:pt idx="139">
                  <c:v>2.015339</c:v>
                </c:pt>
                <c:pt idx="140">
                  <c:v>2.0517669999999999</c:v>
                </c:pt>
                <c:pt idx="141">
                  <c:v>2.0524619999999998</c:v>
                </c:pt>
                <c:pt idx="142">
                  <c:v>2.023736</c:v>
                </c:pt>
                <c:pt idx="143">
                  <c:v>1.970772</c:v>
                </c:pt>
                <c:pt idx="144">
                  <c:v>1.8977569999999999</c:v>
                </c:pt>
                <c:pt idx="145">
                  <c:v>1.8070409999999999</c:v>
                </c:pt>
                <c:pt idx="146">
                  <c:v>1.6977359999999999</c:v>
                </c:pt>
                <c:pt idx="147">
                  <c:v>1.5746279999999999</c:v>
                </c:pt>
                <c:pt idx="148">
                  <c:v>1.456242</c:v>
                </c:pt>
                <c:pt idx="149">
                  <c:v>1.360625</c:v>
                </c:pt>
                <c:pt idx="150">
                  <c:v>1.2868010000000001</c:v>
                </c:pt>
                <c:pt idx="151">
                  <c:v>1.2199040000000001</c:v>
                </c:pt>
                <c:pt idx="152">
                  <c:v>1.1521969999999999</c:v>
                </c:pt>
                <c:pt idx="153">
                  <c:v>1.0864940000000001</c:v>
                </c:pt>
                <c:pt idx="154">
                  <c:v>1.018276</c:v>
                </c:pt>
                <c:pt idx="155">
                  <c:v>0.93646600000000002</c:v>
                </c:pt>
                <c:pt idx="156">
                  <c:v>0.84076200000000001</c:v>
                </c:pt>
                <c:pt idx="157">
                  <c:v>0.73853100000000005</c:v>
                </c:pt>
                <c:pt idx="158">
                  <c:v>0.63500100000000004</c:v>
                </c:pt>
                <c:pt idx="159">
                  <c:v>0.53289600000000004</c:v>
                </c:pt>
                <c:pt idx="160">
                  <c:v>0.43049999999999999</c:v>
                </c:pt>
                <c:pt idx="161">
                  <c:v>0.32316600000000001</c:v>
                </c:pt>
                <c:pt idx="162">
                  <c:v>0.20718900000000001</c:v>
                </c:pt>
                <c:pt idx="163">
                  <c:v>8.1588999999999995E-2</c:v>
                </c:pt>
                <c:pt idx="164">
                  <c:v>-4.6850999999999997E-2</c:v>
                </c:pt>
                <c:pt idx="165">
                  <c:v>-0.164045</c:v>
                </c:pt>
                <c:pt idx="166">
                  <c:v>-0.25679999999999997</c:v>
                </c:pt>
                <c:pt idx="167">
                  <c:v>-0.319857</c:v>
                </c:pt>
                <c:pt idx="168">
                  <c:v>-0.35653899999999999</c:v>
                </c:pt>
                <c:pt idx="169">
                  <c:v>-0.36964000000000002</c:v>
                </c:pt>
                <c:pt idx="170">
                  <c:v>-0.35488700000000001</c:v>
                </c:pt>
                <c:pt idx="171">
                  <c:v>-0.306338</c:v>
                </c:pt>
                <c:pt idx="172">
                  <c:v>-0.22325300000000001</c:v>
                </c:pt>
                <c:pt idx="173">
                  <c:v>-0.10698100000000001</c:v>
                </c:pt>
                <c:pt idx="174">
                  <c:v>5.0264999999999997E-2</c:v>
                </c:pt>
                <c:pt idx="175">
                  <c:v>0.27580900000000003</c:v>
                </c:pt>
                <c:pt idx="176">
                  <c:v>0.62207999999999997</c:v>
                </c:pt>
                <c:pt idx="177">
                  <c:v>1.1317699999999999</c:v>
                </c:pt>
                <c:pt idx="178">
                  <c:v>1.7673300000000001</c:v>
                </c:pt>
                <c:pt idx="179">
                  <c:v>2.4085350000000001</c:v>
                </c:pt>
                <c:pt idx="180">
                  <c:v>2.921605</c:v>
                </c:pt>
                <c:pt idx="181">
                  <c:v>3.1979519999999999</c:v>
                </c:pt>
                <c:pt idx="182">
                  <c:v>3.1657120000000001</c:v>
                </c:pt>
                <c:pt idx="183">
                  <c:v>2.8265630000000002</c:v>
                </c:pt>
                <c:pt idx="184">
                  <c:v>2.2833559999999999</c:v>
                </c:pt>
                <c:pt idx="185">
                  <c:v>1.6973290000000001</c:v>
                </c:pt>
                <c:pt idx="186">
                  <c:v>1.2015979999999999</c:v>
                </c:pt>
                <c:pt idx="187">
                  <c:v>0.86400900000000003</c:v>
                </c:pt>
                <c:pt idx="188">
                  <c:v>0.71840400000000004</c:v>
                </c:pt>
                <c:pt idx="189">
                  <c:v>0.78766400000000003</c:v>
                </c:pt>
                <c:pt idx="190">
                  <c:v>1.061123</c:v>
                </c:pt>
                <c:pt idx="191">
                  <c:v>1.471681</c:v>
                </c:pt>
                <c:pt idx="192">
                  <c:v>1.913462</c:v>
                </c:pt>
                <c:pt idx="193">
                  <c:v>2.2762199999999999</c:v>
                </c:pt>
                <c:pt idx="194">
                  <c:v>2.4673210000000001</c:v>
                </c:pt>
                <c:pt idx="195">
                  <c:v>2.4367269999999999</c:v>
                </c:pt>
                <c:pt idx="196">
                  <c:v>2.2038350000000002</c:v>
                </c:pt>
                <c:pt idx="197">
                  <c:v>1.8554120000000001</c:v>
                </c:pt>
                <c:pt idx="198">
                  <c:v>1.495339</c:v>
                </c:pt>
                <c:pt idx="199">
                  <c:v>1.179119</c:v>
                </c:pt>
                <c:pt idx="200">
                  <c:v>0.90556599999999998</c:v>
                </c:pt>
                <c:pt idx="201">
                  <c:v>0.666856</c:v>
                </c:pt>
                <c:pt idx="202">
                  <c:v>0.47652</c:v>
                </c:pt>
                <c:pt idx="203">
                  <c:v>0.34379599999999999</c:v>
                </c:pt>
                <c:pt idx="204">
                  <c:v>0.25355</c:v>
                </c:pt>
                <c:pt idx="205">
                  <c:v>0.18889</c:v>
                </c:pt>
                <c:pt idx="206">
                  <c:v>0.15557699999999999</c:v>
                </c:pt>
                <c:pt idx="207">
                  <c:v>0.16774800000000001</c:v>
                </c:pt>
                <c:pt idx="208">
                  <c:v>0.21757199999999999</c:v>
                </c:pt>
                <c:pt idx="209">
                  <c:v>0.28367199999999998</c:v>
                </c:pt>
                <c:pt idx="210">
                  <c:v>0.36274099999999998</c:v>
                </c:pt>
                <c:pt idx="211">
                  <c:v>0.46232499999999999</c:v>
                </c:pt>
                <c:pt idx="212">
                  <c:v>0.57220099999999996</c:v>
                </c:pt>
                <c:pt idx="213">
                  <c:v>0.66869299999999998</c:v>
                </c:pt>
                <c:pt idx="214">
                  <c:v>0.744035</c:v>
                </c:pt>
                <c:pt idx="215">
                  <c:v>0.80801400000000001</c:v>
                </c:pt>
                <c:pt idx="216">
                  <c:v>0.86123899999999998</c:v>
                </c:pt>
                <c:pt idx="217">
                  <c:v>0.89194799999999996</c:v>
                </c:pt>
                <c:pt idx="218">
                  <c:v>0.89546999999999999</c:v>
                </c:pt>
                <c:pt idx="219">
                  <c:v>0.879606</c:v>
                </c:pt>
                <c:pt idx="220">
                  <c:v>0.85211099999999995</c:v>
                </c:pt>
                <c:pt idx="221">
                  <c:v>0.81356700000000004</c:v>
                </c:pt>
                <c:pt idx="222">
                  <c:v>0.76498900000000003</c:v>
                </c:pt>
                <c:pt idx="223">
                  <c:v>0.71526900000000004</c:v>
                </c:pt>
                <c:pt idx="224">
                  <c:v>0.67824200000000001</c:v>
                </c:pt>
                <c:pt idx="225">
                  <c:v>0.66217800000000004</c:v>
                </c:pt>
                <c:pt idx="226">
                  <c:v>0.66732000000000002</c:v>
                </c:pt>
                <c:pt idx="227">
                  <c:v>0.69553699999999996</c:v>
                </c:pt>
                <c:pt idx="228">
                  <c:v>0.75375499999999995</c:v>
                </c:pt>
                <c:pt idx="229">
                  <c:v>0.84810300000000005</c:v>
                </c:pt>
                <c:pt idx="230">
                  <c:v>0.98529699999999998</c:v>
                </c:pt>
                <c:pt idx="231">
                  <c:v>1.1720410000000001</c:v>
                </c:pt>
                <c:pt idx="232">
                  <c:v>1.3919969999999999</c:v>
                </c:pt>
                <c:pt idx="233">
                  <c:v>1.5960920000000001</c:v>
                </c:pt>
                <c:pt idx="234">
                  <c:v>1.731142</c:v>
                </c:pt>
                <c:pt idx="235">
                  <c:v>1.7664530000000001</c:v>
                </c:pt>
                <c:pt idx="236">
                  <c:v>1.698996</c:v>
                </c:pt>
                <c:pt idx="237">
                  <c:v>1.5541419999999999</c:v>
                </c:pt>
                <c:pt idx="238">
                  <c:v>1.3798760000000001</c:v>
                </c:pt>
                <c:pt idx="239">
                  <c:v>1.2176</c:v>
                </c:pt>
                <c:pt idx="240">
                  <c:v>1.0767439999999999</c:v>
                </c:pt>
                <c:pt idx="241">
                  <c:v>0.94893400000000006</c:v>
                </c:pt>
                <c:pt idx="242">
                  <c:v>0.83509199999999995</c:v>
                </c:pt>
                <c:pt idx="243">
                  <c:v>0.74638400000000005</c:v>
                </c:pt>
                <c:pt idx="244">
                  <c:v>0.68420000000000003</c:v>
                </c:pt>
                <c:pt idx="245">
                  <c:v>0.63935900000000001</c:v>
                </c:pt>
                <c:pt idx="246">
                  <c:v>0.61327699999999996</c:v>
                </c:pt>
                <c:pt idx="247">
                  <c:v>0.61789899999999998</c:v>
                </c:pt>
                <c:pt idx="248">
                  <c:v>0.65368800000000005</c:v>
                </c:pt>
                <c:pt idx="249">
                  <c:v>0.70515600000000001</c:v>
                </c:pt>
                <c:pt idx="250">
                  <c:v>0.76015999999999995</c:v>
                </c:pt>
                <c:pt idx="251">
                  <c:v>0.818774</c:v>
                </c:pt>
                <c:pt idx="252">
                  <c:v>0.88050799999999996</c:v>
                </c:pt>
                <c:pt idx="253">
                  <c:v>0.93562500000000004</c:v>
                </c:pt>
                <c:pt idx="254">
                  <c:v>0.97613399999999995</c:v>
                </c:pt>
                <c:pt idx="255">
                  <c:v>1.0044390000000001</c:v>
                </c:pt>
                <c:pt idx="256">
                  <c:v>1.0248679999999999</c:v>
                </c:pt>
                <c:pt idx="257">
                  <c:v>1.037938</c:v>
                </c:pt>
                <c:pt idx="258">
                  <c:v>1.043099</c:v>
                </c:pt>
                <c:pt idx="259">
                  <c:v>1.0437160000000001</c:v>
                </c:pt>
                <c:pt idx="260">
                  <c:v>1.0463610000000001</c:v>
                </c:pt>
                <c:pt idx="261">
                  <c:v>1.0551379999999999</c:v>
                </c:pt>
                <c:pt idx="262">
                  <c:v>1.074678</c:v>
                </c:pt>
                <c:pt idx="263">
                  <c:v>1.110347</c:v>
                </c:pt>
                <c:pt idx="264">
                  <c:v>1.161557</c:v>
                </c:pt>
                <c:pt idx="265">
                  <c:v>1.222172</c:v>
                </c:pt>
                <c:pt idx="266">
                  <c:v>1.2830079999999999</c:v>
                </c:pt>
                <c:pt idx="267">
                  <c:v>1.3332980000000001</c:v>
                </c:pt>
                <c:pt idx="268">
                  <c:v>1.3633569999999999</c:v>
                </c:pt>
                <c:pt idx="269">
                  <c:v>1.36693</c:v>
                </c:pt>
                <c:pt idx="270">
                  <c:v>1.3452500000000001</c:v>
                </c:pt>
                <c:pt idx="271">
                  <c:v>1.3058149999999999</c:v>
                </c:pt>
                <c:pt idx="272">
                  <c:v>1.256586</c:v>
                </c:pt>
                <c:pt idx="273">
                  <c:v>1.2060869999999999</c:v>
                </c:pt>
                <c:pt idx="274">
                  <c:v>1.1618740000000001</c:v>
                </c:pt>
                <c:pt idx="275">
                  <c:v>1.127953</c:v>
                </c:pt>
                <c:pt idx="276">
                  <c:v>1.1070359999999999</c:v>
                </c:pt>
                <c:pt idx="277">
                  <c:v>1.100838</c:v>
                </c:pt>
                <c:pt idx="278">
                  <c:v>1.106975</c:v>
                </c:pt>
                <c:pt idx="279">
                  <c:v>1.117944</c:v>
                </c:pt>
                <c:pt idx="280">
                  <c:v>1.126255</c:v>
                </c:pt>
                <c:pt idx="281">
                  <c:v>1.1279950000000001</c:v>
                </c:pt>
                <c:pt idx="282">
                  <c:v>1.120933</c:v>
                </c:pt>
                <c:pt idx="283">
                  <c:v>1.1053789999999999</c:v>
                </c:pt>
                <c:pt idx="284">
                  <c:v>1.0838190000000001</c:v>
                </c:pt>
                <c:pt idx="285">
                  <c:v>1.0555699999999999</c:v>
                </c:pt>
                <c:pt idx="286">
                  <c:v>1.0180180000000001</c:v>
                </c:pt>
                <c:pt idx="287">
                  <c:v>0.97224699999999997</c:v>
                </c:pt>
                <c:pt idx="288">
                  <c:v>0.922875</c:v>
                </c:pt>
                <c:pt idx="289">
                  <c:v>0.87338300000000002</c:v>
                </c:pt>
                <c:pt idx="290">
                  <c:v>0.82263500000000001</c:v>
                </c:pt>
                <c:pt idx="291">
                  <c:v>0.77002300000000001</c:v>
                </c:pt>
                <c:pt idx="292">
                  <c:v>0.72064700000000004</c:v>
                </c:pt>
                <c:pt idx="293">
                  <c:v>0.68066599999999999</c:v>
                </c:pt>
                <c:pt idx="294">
                  <c:v>0.65112499999999995</c:v>
                </c:pt>
                <c:pt idx="295">
                  <c:v>0.62951900000000005</c:v>
                </c:pt>
                <c:pt idx="296">
                  <c:v>0.61612800000000001</c:v>
                </c:pt>
                <c:pt idx="297">
                  <c:v>0.61293699999999995</c:v>
                </c:pt>
                <c:pt idx="298">
                  <c:v>0.62072400000000005</c:v>
                </c:pt>
                <c:pt idx="299">
                  <c:v>0.63925399999999999</c:v>
                </c:pt>
                <c:pt idx="300">
                  <c:v>0.66561199999999998</c:v>
                </c:pt>
                <c:pt idx="301">
                  <c:v>0.69767299999999999</c:v>
                </c:pt>
                <c:pt idx="302">
                  <c:v>0.73578600000000005</c:v>
                </c:pt>
                <c:pt idx="303">
                  <c:v>0.77837800000000001</c:v>
                </c:pt>
                <c:pt idx="304">
                  <c:v>0.82426299999999997</c:v>
                </c:pt>
                <c:pt idx="305">
                  <c:v>0.87626999999999999</c:v>
                </c:pt>
                <c:pt idx="306">
                  <c:v>0.93779000000000001</c:v>
                </c:pt>
                <c:pt idx="307">
                  <c:v>1.0087200000000001</c:v>
                </c:pt>
                <c:pt idx="308">
                  <c:v>1.082128</c:v>
                </c:pt>
                <c:pt idx="309">
                  <c:v>1.1449720000000001</c:v>
                </c:pt>
                <c:pt idx="310">
                  <c:v>1.186186</c:v>
                </c:pt>
                <c:pt idx="311">
                  <c:v>1.202148</c:v>
                </c:pt>
                <c:pt idx="312">
                  <c:v>1.193435</c:v>
                </c:pt>
                <c:pt idx="313">
                  <c:v>1.1622969999999999</c:v>
                </c:pt>
                <c:pt idx="314">
                  <c:v>1.1169530000000001</c:v>
                </c:pt>
                <c:pt idx="315">
                  <c:v>1.069666</c:v>
                </c:pt>
                <c:pt idx="316">
                  <c:v>1.0303100000000001</c:v>
                </c:pt>
                <c:pt idx="317">
                  <c:v>1.006127</c:v>
                </c:pt>
                <c:pt idx="318">
                  <c:v>1.000707</c:v>
                </c:pt>
                <c:pt idx="319">
                  <c:v>1.0127349999999999</c:v>
                </c:pt>
                <c:pt idx="320">
                  <c:v>1.0383500000000001</c:v>
                </c:pt>
                <c:pt idx="321">
                  <c:v>1.071088</c:v>
                </c:pt>
                <c:pt idx="322">
                  <c:v>1.1008309999999999</c:v>
                </c:pt>
                <c:pt idx="323">
                  <c:v>1.11758</c:v>
                </c:pt>
                <c:pt idx="324">
                  <c:v>1.1163890000000001</c:v>
                </c:pt>
                <c:pt idx="325">
                  <c:v>1.0976809999999999</c:v>
                </c:pt>
                <c:pt idx="326">
                  <c:v>1.0638590000000001</c:v>
                </c:pt>
                <c:pt idx="327">
                  <c:v>1.0197050000000001</c:v>
                </c:pt>
                <c:pt idx="328">
                  <c:v>0.97348299999999999</c:v>
                </c:pt>
                <c:pt idx="329">
                  <c:v>0.93290499999999998</c:v>
                </c:pt>
                <c:pt idx="330">
                  <c:v>0.90375000000000005</c:v>
                </c:pt>
                <c:pt idx="331">
                  <c:v>0.89195199999999997</c:v>
                </c:pt>
                <c:pt idx="332">
                  <c:v>0.902084</c:v>
                </c:pt>
                <c:pt idx="333">
                  <c:v>0.93317799999999995</c:v>
                </c:pt>
                <c:pt idx="334">
                  <c:v>0.97777700000000001</c:v>
                </c:pt>
                <c:pt idx="335">
                  <c:v>1.0264230000000001</c:v>
                </c:pt>
                <c:pt idx="336">
                  <c:v>1.07264</c:v>
                </c:pt>
                <c:pt idx="337">
                  <c:v>1.110797</c:v>
                </c:pt>
                <c:pt idx="338">
                  <c:v>1.1345460000000001</c:v>
                </c:pt>
                <c:pt idx="339">
                  <c:v>1.140644</c:v>
                </c:pt>
                <c:pt idx="340">
                  <c:v>1.1298680000000001</c:v>
                </c:pt>
                <c:pt idx="341">
                  <c:v>1.1056109999999999</c:v>
                </c:pt>
                <c:pt idx="342">
                  <c:v>1.0735410000000001</c:v>
                </c:pt>
                <c:pt idx="343">
                  <c:v>1.041846</c:v>
                </c:pt>
                <c:pt idx="344">
                  <c:v>1.019196</c:v>
                </c:pt>
                <c:pt idx="345">
                  <c:v>1.0117970000000001</c:v>
                </c:pt>
                <c:pt idx="346">
                  <c:v>1.021644</c:v>
                </c:pt>
                <c:pt idx="347">
                  <c:v>1.0459860000000001</c:v>
                </c:pt>
                <c:pt idx="348">
                  <c:v>1.078281</c:v>
                </c:pt>
                <c:pt idx="349">
                  <c:v>1.1109869999999999</c:v>
                </c:pt>
                <c:pt idx="350">
                  <c:v>1.1374109999999999</c:v>
                </c:pt>
                <c:pt idx="351">
                  <c:v>1.1517869999999999</c:v>
                </c:pt>
                <c:pt idx="352">
                  <c:v>1.1509180000000001</c:v>
                </c:pt>
                <c:pt idx="353">
                  <c:v>1.1339729999999999</c:v>
                </c:pt>
                <c:pt idx="354">
                  <c:v>1.1027229999999999</c:v>
                </c:pt>
                <c:pt idx="355">
                  <c:v>1.0630379999999999</c:v>
                </c:pt>
                <c:pt idx="356">
                  <c:v>1.0229649999999999</c:v>
                </c:pt>
                <c:pt idx="357">
                  <c:v>0.98892400000000003</c:v>
                </c:pt>
                <c:pt idx="358">
                  <c:v>0.96418199999999998</c:v>
                </c:pt>
                <c:pt idx="359">
                  <c:v>0.94941200000000003</c:v>
                </c:pt>
                <c:pt idx="360">
                  <c:v>0.94327399999999995</c:v>
                </c:pt>
                <c:pt idx="361">
                  <c:v>0.94469099999999995</c:v>
                </c:pt>
                <c:pt idx="362">
                  <c:v>0.95205700000000004</c:v>
                </c:pt>
                <c:pt idx="363">
                  <c:v>0.96124799999999999</c:v>
                </c:pt>
                <c:pt idx="364">
                  <c:v>0.96721000000000001</c:v>
                </c:pt>
                <c:pt idx="365">
                  <c:v>0.96612600000000004</c:v>
                </c:pt>
                <c:pt idx="366">
                  <c:v>0.95596800000000004</c:v>
                </c:pt>
                <c:pt idx="367">
                  <c:v>0.93720999999999999</c:v>
                </c:pt>
                <c:pt idx="368">
                  <c:v>0.91450900000000002</c:v>
                </c:pt>
                <c:pt idx="369">
                  <c:v>0.89271500000000004</c:v>
                </c:pt>
                <c:pt idx="370">
                  <c:v>0.87345799999999996</c:v>
                </c:pt>
                <c:pt idx="371">
                  <c:v>0.85837200000000002</c:v>
                </c:pt>
                <c:pt idx="372">
                  <c:v>0.84988600000000003</c:v>
                </c:pt>
                <c:pt idx="373">
                  <c:v>0.84807100000000002</c:v>
                </c:pt>
                <c:pt idx="374">
                  <c:v>0.85141299999999998</c:v>
                </c:pt>
                <c:pt idx="375">
                  <c:v>0.86038300000000001</c:v>
                </c:pt>
                <c:pt idx="376">
                  <c:v>0.87470499999999995</c:v>
                </c:pt>
                <c:pt idx="377">
                  <c:v>0.89120299999999997</c:v>
                </c:pt>
                <c:pt idx="378">
                  <c:v>0.90623600000000004</c:v>
                </c:pt>
                <c:pt idx="379">
                  <c:v>0.91727700000000001</c:v>
                </c:pt>
                <c:pt idx="380">
                  <c:v>0.92459800000000003</c:v>
                </c:pt>
                <c:pt idx="381">
                  <c:v>0.92936399999999997</c:v>
                </c:pt>
                <c:pt idx="382">
                  <c:v>0.93224499999999999</c:v>
                </c:pt>
                <c:pt idx="383">
                  <c:v>0.93456300000000003</c:v>
                </c:pt>
                <c:pt idx="384">
                  <c:v>0.93794900000000003</c:v>
                </c:pt>
                <c:pt idx="385">
                  <c:v>0.94395300000000004</c:v>
                </c:pt>
                <c:pt idx="386">
                  <c:v>0.953322</c:v>
                </c:pt>
                <c:pt idx="387">
                  <c:v>0.96649799999999997</c:v>
                </c:pt>
                <c:pt idx="388">
                  <c:v>0.98284700000000003</c:v>
                </c:pt>
                <c:pt idx="389">
                  <c:v>1.0002279999999999</c:v>
                </c:pt>
                <c:pt idx="390">
                  <c:v>1.016167</c:v>
                </c:pt>
                <c:pt idx="391">
                  <c:v>1.029488</c:v>
                </c:pt>
                <c:pt idx="392">
                  <c:v>1.041212</c:v>
                </c:pt>
                <c:pt idx="393">
                  <c:v>1.050346</c:v>
                </c:pt>
                <c:pt idx="394">
                  <c:v>1.05463</c:v>
                </c:pt>
                <c:pt idx="395">
                  <c:v>1.054408</c:v>
                </c:pt>
                <c:pt idx="396">
                  <c:v>1.050773</c:v>
                </c:pt>
                <c:pt idx="397">
                  <c:v>1.043701</c:v>
                </c:pt>
                <c:pt idx="398">
                  <c:v>1.032233</c:v>
                </c:pt>
                <c:pt idx="399">
                  <c:v>1.017719</c:v>
                </c:pt>
                <c:pt idx="400">
                  <c:v>1.0032779999999999</c:v>
                </c:pt>
                <c:pt idx="401">
                  <c:v>0.99177099999999996</c:v>
                </c:pt>
                <c:pt idx="402">
                  <c:v>0.987016</c:v>
                </c:pt>
                <c:pt idx="403">
                  <c:v>0.98928899999999997</c:v>
                </c:pt>
                <c:pt idx="404">
                  <c:v>0.99484700000000004</c:v>
                </c:pt>
                <c:pt idx="405">
                  <c:v>1.0008760000000001</c:v>
                </c:pt>
                <c:pt idx="406">
                  <c:v>1.00508</c:v>
                </c:pt>
                <c:pt idx="407">
                  <c:v>1.007147</c:v>
                </c:pt>
                <c:pt idx="408">
                  <c:v>1.0086710000000001</c:v>
                </c:pt>
                <c:pt idx="409">
                  <c:v>1.010335</c:v>
                </c:pt>
                <c:pt idx="410">
                  <c:v>1.013744</c:v>
                </c:pt>
                <c:pt idx="411">
                  <c:v>1.019131</c:v>
                </c:pt>
                <c:pt idx="412">
                  <c:v>1.023501</c:v>
                </c:pt>
                <c:pt idx="413">
                  <c:v>1.0247299999999999</c:v>
                </c:pt>
                <c:pt idx="414">
                  <c:v>1.0238700000000001</c:v>
                </c:pt>
                <c:pt idx="415">
                  <c:v>1.024351</c:v>
                </c:pt>
                <c:pt idx="416">
                  <c:v>1.0273829999999999</c:v>
                </c:pt>
                <c:pt idx="417">
                  <c:v>1.031576</c:v>
                </c:pt>
                <c:pt idx="418">
                  <c:v>1.0360720000000001</c:v>
                </c:pt>
                <c:pt idx="419">
                  <c:v>1.0399240000000001</c:v>
                </c:pt>
                <c:pt idx="420">
                  <c:v>1.0426409999999999</c:v>
                </c:pt>
                <c:pt idx="421">
                  <c:v>1.0447010000000001</c:v>
                </c:pt>
                <c:pt idx="422">
                  <c:v>1.0465800000000001</c:v>
                </c:pt>
                <c:pt idx="423">
                  <c:v>1.0476209999999999</c:v>
                </c:pt>
                <c:pt idx="424">
                  <c:v>1.0485679999999999</c:v>
                </c:pt>
                <c:pt idx="425">
                  <c:v>1.0528649999999999</c:v>
                </c:pt>
                <c:pt idx="426">
                  <c:v>1.0609029999999999</c:v>
                </c:pt>
                <c:pt idx="427">
                  <c:v>1.069067</c:v>
                </c:pt>
                <c:pt idx="428">
                  <c:v>1.0739909999999999</c:v>
                </c:pt>
                <c:pt idx="429">
                  <c:v>1.0759110000000001</c:v>
                </c:pt>
                <c:pt idx="430">
                  <c:v>1.077059</c:v>
                </c:pt>
                <c:pt idx="431">
                  <c:v>1.077248</c:v>
                </c:pt>
                <c:pt idx="432">
                  <c:v>1.0743199999999999</c:v>
                </c:pt>
                <c:pt idx="433">
                  <c:v>1.0657190000000001</c:v>
                </c:pt>
                <c:pt idx="434">
                  <c:v>1.0511140000000001</c:v>
                </c:pt>
                <c:pt idx="435">
                  <c:v>1.032902</c:v>
                </c:pt>
                <c:pt idx="436">
                  <c:v>1.012729</c:v>
                </c:pt>
                <c:pt idx="437">
                  <c:v>0.99109700000000001</c:v>
                </c:pt>
                <c:pt idx="438">
                  <c:v>0.96936699999999998</c:v>
                </c:pt>
                <c:pt idx="439">
                  <c:v>0.95026699999999997</c:v>
                </c:pt>
                <c:pt idx="440">
                  <c:v>0.935751</c:v>
                </c:pt>
                <c:pt idx="441">
                  <c:v>0.92668200000000001</c:v>
                </c:pt>
                <c:pt idx="442">
                  <c:v>0.92293499999999995</c:v>
                </c:pt>
                <c:pt idx="443">
                  <c:v>0.92226600000000003</c:v>
                </c:pt>
                <c:pt idx="444">
                  <c:v>0.92241499999999998</c:v>
                </c:pt>
                <c:pt idx="445">
                  <c:v>0.92376899999999995</c:v>
                </c:pt>
                <c:pt idx="446">
                  <c:v>0.92762800000000001</c:v>
                </c:pt>
                <c:pt idx="447">
                  <c:v>0.93359599999999998</c:v>
                </c:pt>
                <c:pt idx="448">
                  <c:v>0.94074000000000002</c:v>
                </c:pt>
                <c:pt idx="449">
                  <c:v>0.94652800000000004</c:v>
                </c:pt>
                <c:pt idx="450">
                  <c:v>0.94810700000000003</c:v>
                </c:pt>
                <c:pt idx="451">
                  <c:v>0.94581899999999997</c:v>
                </c:pt>
                <c:pt idx="452">
                  <c:v>0.94094100000000003</c:v>
                </c:pt>
                <c:pt idx="453">
                  <c:v>0.93479599999999996</c:v>
                </c:pt>
                <c:pt idx="454">
                  <c:v>0.928844</c:v>
                </c:pt>
                <c:pt idx="455">
                  <c:v>0.923014</c:v>
                </c:pt>
                <c:pt idx="456">
                  <c:v>0.91677399999999998</c:v>
                </c:pt>
                <c:pt idx="457">
                  <c:v>0.91235900000000003</c:v>
                </c:pt>
                <c:pt idx="458">
                  <c:v>0.91221300000000005</c:v>
                </c:pt>
                <c:pt idx="459">
                  <c:v>0.91610400000000003</c:v>
                </c:pt>
                <c:pt idx="460">
                  <c:v>0.92488800000000004</c:v>
                </c:pt>
                <c:pt idx="461">
                  <c:v>0.93853900000000001</c:v>
                </c:pt>
                <c:pt idx="462">
                  <c:v>0.95320800000000006</c:v>
                </c:pt>
                <c:pt idx="463">
                  <c:v>0.96551200000000004</c:v>
                </c:pt>
                <c:pt idx="464">
                  <c:v>0.97575500000000004</c:v>
                </c:pt>
                <c:pt idx="465">
                  <c:v>0.98623899999999998</c:v>
                </c:pt>
                <c:pt idx="466">
                  <c:v>0.99741100000000005</c:v>
                </c:pt>
                <c:pt idx="467">
                  <c:v>1.0090410000000001</c:v>
                </c:pt>
                <c:pt idx="468">
                  <c:v>1.0217270000000001</c:v>
                </c:pt>
                <c:pt idx="469">
                  <c:v>1.034308</c:v>
                </c:pt>
                <c:pt idx="470">
                  <c:v>1.043496</c:v>
                </c:pt>
                <c:pt idx="471">
                  <c:v>1.0478430000000001</c:v>
                </c:pt>
                <c:pt idx="472">
                  <c:v>1.0501389999999999</c:v>
                </c:pt>
                <c:pt idx="473">
                  <c:v>1.0519149999999999</c:v>
                </c:pt>
                <c:pt idx="474">
                  <c:v>1.0516829999999999</c:v>
                </c:pt>
                <c:pt idx="475">
                  <c:v>1.0490900000000001</c:v>
                </c:pt>
                <c:pt idx="476">
                  <c:v>1.0441959999999999</c:v>
                </c:pt>
                <c:pt idx="477">
                  <c:v>1.0356350000000001</c:v>
                </c:pt>
                <c:pt idx="478">
                  <c:v>1.0231509999999999</c:v>
                </c:pt>
                <c:pt idx="479">
                  <c:v>1.0099499999999999</c:v>
                </c:pt>
                <c:pt idx="480">
                  <c:v>0.99815299999999996</c:v>
                </c:pt>
                <c:pt idx="481">
                  <c:v>0.98716700000000002</c:v>
                </c:pt>
                <c:pt idx="482">
                  <c:v>0.97771699999999995</c:v>
                </c:pt>
                <c:pt idx="483">
                  <c:v>0.97128499999999995</c:v>
                </c:pt>
                <c:pt idx="484">
                  <c:v>0.96976200000000001</c:v>
                </c:pt>
                <c:pt idx="485">
                  <c:v>0.975221</c:v>
                </c:pt>
                <c:pt idx="486">
                  <c:v>0.98652700000000004</c:v>
                </c:pt>
                <c:pt idx="487">
                  <c:v>0.99916400000000005</c:v>
                </c:pt>
                <c:pt idx="488">
                  <c:v>1.010345</c:v>
                </c:pt>
                <c:pt idx="489">
                  <c:v>1.021385</c:v>
                </c:pt>
                <c:pt idx="490">
                  <c:v>1.031215</c:v>
                </c:pt>
                <c:pt idx="491">
                  <c:v>1.0359259999999999</c:v>
                </c:pt>
                <c:pt idx="492">
                  <c:v>1.036316</c:v>
                </c:pt>
                <c:pt idx="493">
                  <c:v>1.0347310000000001</c:v>
                </c:pt>
                <c:pt idx="494">
                  <c:v>1.0307189999999999</c:v>
                </c:pt>
                <c:pt idx="495">
                  <c:v>1.0241720000000001</c:v>
                </c:pt>
                <c:pt idx="496">
                  <c:v>1.0169859999999999</c:v>
                </c:pt>
                <c:pt idx="497">
                  <c:v>1.012076</c:v>
                </c:pt>
                <c:pt idx="498">
                  <c:v>1.009447</c:v>
                </c:pt>
                <c:pt idx="499">
                  <c:v>1.007539</c:v>
                </c:pt>
                <c:pt idx="500">
                  <c:v>1.0074529999999999</c:v>
                </c:pt>
                <c:pt idx="501">
                  <c:v>1.0102960000000001</c:v>
                </c:pt>
                <c:pt idx="502">
                  <c:v>1.0141880000000001</c:v>
                </c:pt>
                <c:pt idx="503">
                  <c:v>1.015992</c:v>
                </c:pt>
                <c:pt idx="504">
                  <c:v>1.015244</c:v>
                </c:pt>
                <c:pt idx="505">
                  <c:v>1.013077</c:v>
                </c:pt>
                <c:pt idx="506">
                  <c:v>1.0102089999999999</c:v>
                </c:pt>
                <c:pt idx="507">
                  <c:v>1.007064</c:v>
                </c:pt>
                <c:pt idx="508">
                  <c:v>1.0026600000000001</c:v>
                </c:pt>
                <c:pt idx="509">
                  <c:v>0.99621999999999999</c:v>
                </c:pt>
                <c:pt idx="510">
                  <c:v>0.99011700000000002</c:v>
                </c:pt>
                <c:pt idx="511">
                  <c:v>0.98730799999999996</c:v>
                </c:pt>
                <c:pt idx="512">
                  <c:v>0.98569600000000002</c:v>
                </c:pt>
                <c:pt idx="513">
                  <c:v>0.98267899999999997</c:v>
                </c:pt>
                <c:pt idx="514">
                  <c:v>0.97996700000000003</c:v>
                </c:pt>
                <c:pt idx="515">
                  <c:v>0.97891899999999998</c:v>
                </c:pt>
                <c:pt idx="516">
                  <c:v>0.978661</c:v>
                </c:pt>
                <c:pt idx="517">
                  <c:v>0.97778799999999999</c:v>
                </c:pt>
                <c:pt idx="518">
                  <c:v>0.97616899999999995</c:v>
                </c:pt>
                <c:pt idx="519">
                  <c:v>0.97292000000000001</c:v>
                </c:pt>
                <c:pt idx="520">
                  <c:v>0.96688099999999999</c:v>
                </c:pt>
                <c:pt idx="521">
                  <c:v>0.96014100000000002</c:v>
                </c:pt>
                <c:pt idx="522">
                  <c:v>0.95376799999999995</c:v>
                </c:pt>
                <c:pt idx="523">
                  <c:v>0.94795499999999999</c:v>
                </c:pt>
                <c:pt idx="524">
                  <c:v>0.94430099999999995</c:v>
                </c:pt>
                <c:pt idx="525">
                  <c:v>0.94357199999999997</c:v>
                </c:pt>
                <c:pt idx="526">
                  <c:v>0.94633599999999996</c:v>
                </c:pt>
                <c:pt idx="527">
                  <c:v>0.95092200000000005</c:v>
                </c:pt>
                <c:pt idx="528">
                  <c:v>0.954735</c:v>
                </c:pt>
                <c:pt idx="529">
                  <c:v>0.95808000000000004</c:v>
                </c:pt>
                <c:pt idx="530">
                  <c:v>0.96212500000000001</c:v>
                </c:pt>
                <c:pt idx="531">
                  <c:v>0.96692599999999995</c:v>
                </c:pt>
                <c:pt idx="532">
                  <c:v>0.97157199999999999</c:v>
                </c:pt>
                <c:pt idx="533">
                  <c:v>0.97653800000000002</c:v>
                </c:pt>
                <c:pt idx="534">
                  <c:v>0.98177700000000001</c:v>
                </c:pt>
                <c:pt idx="535">
                  <c:v>0.98565100000000005</c:v>
                </c:pt>
                <c:pt idx="536">
                  <c:v>0.98832399999999998</c:v>
                </c:pt>
                <c:pt idx="537">
                  <c:v>0.990402</c:v>
                </c:pt>
                <c:pt idx="538">
                  <c:v>0.99233199999999999</c:v>
                </c:pt>
                <c:pt idx="539">
                  <c:v>0.99371699999999996</c:v>
                </c:pt>
                <c:pt idx="540">
                  <c:v>0.99297400000000002</c:v>
                </c:pt>
                <c:pt idx="541">
                  <c:v>0.99025399999999997</c:v>
                </c:pt>
                <c:pt idx="542">
                  <c:v>0.98755199999999999</c:v>
                </c:pt>
                <c:pt idx="543">
                  <c:v>0.98613700000000004</c:v>
                </c:pt>
                <c:pt idx="544">
                  <c:v>0.98516099999999995</c:v>
                </c:pt>
                <c:pt idx="545">
                  <c:v>0.98482800000000004</c:v>
                </c:pt>
                <c:pt idx="546">
                  <c:v>0.98664099999999999</c:v>
                </c:pt>
                <c:pt idx="547">
                  <c:v>0.99102000000000001</c:v>
                </c:pt>
                <c:pt idx="548">
                  <c:v>0.99728899999999998</c:v>
                </c:pt>
                <c:pt idx="549">
                  <c:v>1.0033430000000001</c:v>
                </c:pt>
                <c:pt idx="550">
                  <c:v>1.008572</c:v>
                </c:pt>
                <c:pt idx="551">
                  <c:v>1.0137339999999999</c:v>
                </c:pt>
                <c:pt idx="552">
                  <c:v>1.0181070000000001</c:v>
                </c:pt>
                <c:pt idx="553">
                  <c:v>1.0202770000000001</c:v>
                </c:pt>
                <c:pt idx="554">
                  <c:v>1.019943</c:v>
                </c:pt>
                <c:pt idx="555">
                  <c:v>1.0193000000000001</c:v>
                </c:pt>
                <c:pt idx="556">
                  <c:v>1.018967</c:v>
                </c:pt>
                <c:pt idx="557">
                  <c:v>1.0174319999999999</c:v>
                </c:pt>
                <c:pt idx="558">
                  <c:v>1.0147999999999999</c:v>
                </c:pt>
                <c:pt idx="559">
                  <c:v>1.0107139999999999</c:v>
                </c:pt>
                <c:pt idx="560">
                  <c:v>1.0056860000000001</c:v>
                </c:pt>
                <c:pt idx="561">
                  <c:v>1.0020579999999999</c:v>
                </c:pt>
                <c:pt idx="562">
                  <c:v>1.001436</c:v>
                </c:pt>
                <c:pt idx="563">
                  <c:v>1.0041070000000001</c:v>
                </c:pt>
                <c:pt idx="564">
                  <c:v>1.0079229999999999</c:v>
                </c:pt>
                <c:pt idx="565">
                  <c:v>1.0111650000000001</c:v>
                </c:pt>
                <c:pt idx="566">
                  <c:v>1.013679</c:v>
                </c:pt>
                <c:pt idx="567">
                  <c:v>1.0145980000000001</c:v>
                </c:pt>
                <c:pt idx="568">
                  <c:v>1.0136579999999999</c:v>
                </c:pt>
                <c:pt idx="569">
                  <c:v>1.0122370000000001</c:v>
                </c:pt>
                <c:pt idx="570">
                  <c:v>1.011185</c:v>
                </c:pt>
                <c:pt idx="571">
                  <c:v>1.009477</c:v>
                </c:pt>
                <c:pt idx="572">
                  <c:v>1.0075810000000001</c:v>
                </c:pt>
                <c:pt idx="573">
                  <c:v>1.007088</c:v>
                </c:pt>
                <c:pt idx="574">
                  <c:v>1.0089379999999999</c:v>
                </c:pt>
                <c:pt idx="575">
                  <c:v>1.0133559999999999</c:v>
                </c:pt>
                <c:pt idx="576">
                  <c:v>1.0178469999999999</c:v>
                </c:pt>
                <c:pt idx="577">
                  <c:v>1.0202340000000001</c:v>
                </c:pt>
                <c:pt idx="578">
                  <c:v>1.020006</c:v>
                </c:pt>
                <c:pt idx="579">
                  <c:v>1.0172939999999999</c:v>
                </c:pt>
                <c:pt idx="580">
                  <c:v>1.0138069999999999</c:v>
                </c:pt>
                <c:pt idx="581">
                  <c:v>1.0103009999999999</c:v>
                </c:pt>
                <c:pt idx="582">
                  <c:v>1.005179</c:v>
                </c:pt>
                <c:pt idx="583">
                  <c:v>0.99771799999999999</c:v>
                </c:pt>
                <c:pt idx="584">
                  <c:v>0.99047300000000005</c:v>
                </c:pt>
                <c:pt idx="585">
                  <c:v>0.984734</c:v>
                </c:pt>
                <c:pt idx="586">
                  <c:v>0.97924699999999998</c:v>
                </c:pt>
                <c:pt idx="587">
                  <c:v>0.97524900000000003</c:v>
                </c:pt>
                <c:pt idx="588">
                  <c:v>0.97337899999999999</c:v>
                </c:pt>
                <c:pt idx="589">
                  <c:v>0.97292199999999995</c:v>
                </c:pt>
                <c:pt idx="590">
                  <c:v>0.97483600000000004</c:v>
                </c:pt>
                <c:pt idx="591">
                  <c:v>0.97782999999999998</c:v>
                </c:pt>
                <c:pt idx="592">
                  <c:v>0.97906499999999996</c:v>
                </c:pt>
                <c:pt idx="593">
                  <c:v>0.97747200000000001</c:v>
                </c:pt>
                <c:pt idx="594">
                  <c:v>0.97422600000000004</c:v>
                </c:pt>
                <c:pt idx="595">
                  <c:v>0.971387</c:v>
                </c:pt>
                <c:pt idx="596">
                  <c:v>0.969136</c:v>
                </c:pt>
                <c:pt idx="597">
                  <c:v>0.96687199999999995</c:v>
                </c:pt>
                <c:pt idx="598">
                  <c:v>0.96338400000000002</c:v>
                </c:pt>
                <c:pt idx="599">
                  <c:v>0.95788799999999996</c:v>
                </c:pt>
                <c:pt idx="600">
                  <c:v>0.95306900000000006</c:v>
                </c:pt>
                <c:pt idx="601">
                  <c:v>0.95194599999999996</c:v>
                </c:pt>
                <c:pt idx="602">
                  <c:v>0.95527399999999996</c:v>
                </c:pt>
                <c:pt idx="603">
                  <c:v>0.96184499999999995</c:v>
                </c:pt>
                <c:pt idx="604">
                  <c:v>0.96857599999999999</c:v>
                </c:pt>
                <c:pt idx="605">
                  <c:v>0.97402900000000003</c:v>
                </c:pt>
                <c:pt idx="606">
                  <c:v>0.97819299999999998</c:v>
                </c:pt>
                <c:pt idx="607">
                  <c:v>0.98040000000000005</c:v>
                </c:pt>
                <c:pt idx="608">
                  <c:v>0.98116099999999995</c:v>
                </c:pt>
                <c:pt idx="609">
                  <c:v>0.98240000000000005</c:v>
                </c:pt>
                <c:pt idx="610">
                  <c:v>0.98488299999999995</c:v>
                </c:pt>
                <c:pt idx="611">
                  <c:v>0.98693900000000001</c:v>
                </c:pt>
                <c:pt idx="612">
                  <c:v>0.988066</c:v>
                </c:pt>
                <c:pt idx="613">
                  <c:v>0.98905900000000002</c:v>
                </c:pt>
                <c:pt idx="614">
                  <c:v>0.98981200000000003</c:v>
                </c:pt>
                <c:pt idx="615">
                  <c:v>0.99114199999999997</c:v>
                </c:pt>
                <c:pt idx="616">
                  <c:v>0.99419599999999997</c:v>
                </c:pt>
                <c:pt idx="617">
                  <c:v>0.99807999999999997</c:v>
                </c:pt>
                <c:pt idx="618">
                  <c:v>1.0007980000000001</c:v>
                </c:pt>
                <c:pt idx="619">
                  <c:v>1.002081</c:v>
                </c:pt>
                <c:pt idx="620">
                  <c:v>1.002721</c:v>
                </c:pt>
                <c:pt idx="621">
                  <c:v>1.0036179999999999</c:v>
                </c:pt>
                <c:pt idx="622">
                  <c:v>1.0047630000000001</c:v>
                </c:pt>
                <c:pt idx="623">
                  <c:v>1.0044930000000001</c:v>
                </c:pt>
                <c:pt idx="624">
                  <c:v>1.0029729999999999</c:v>
                </c:pt>
                <c:pt idx="625">
                  <c:v>1.0023070000000001</c:v>
                </c:pt>
                <c:pt idx="626">
                  <c:v>1.0032859999999999</c:v>
                </c:pt>
                <c:pt idx="627">
                  <c:v>1.005603</c:v>
                </c:pt>
                <c:pt idx="628">
                  <c:v>1.008049</c:v>
                </c:pt>
                <c:pt idx="629">
                  <c:v>1.008535</c:v>
                </c:pt>
                <c:pt idx="630">
                  <c:v>1.0073000000000001</c:v>
                </c:pt>
                <c:pt idx="631">
                  <c:v>1.006669</c:v>
                </c:pt>
                <c:pt idx="632">
                  <c:v>1.007898</c:v>
                </c:pt>
                <c:pt idx="633">
                  <c:v>1.0099370000000001</c:v>
                </c:pt>
                <c:pt idx="634">
                  <c:v>1.011004</c:v>
                </c:pt>
                <c:pt idx="635">
                  <c:v>1.010305</c:v>
                </c:pt>
                <c:pt idx="636">
                  <c:v>1.008143</c:v>
                </c:pt>
                <c:pt idx="637">
                  <c:v>1.006354</c:v>
                </c:pt>
                <c:pt idx="638">
                  <c:v>1.0054179999999999</c:v>
                </c:pt>
                <c:pt idx="639">
                  <c:v>1.0042340000000001</c:v>
                </c:pt>
                <c:pt idx="640">
                  <c:v>1.00227</c:v>
                </c:pt>
                <c:pt idx="641">
                  <c:v>0.99990100000000004</c:v>
                </c:pt>
                <c:pt idx="642">
                  <c:v>0.99897400000000003</c:v>
                </c:pt>
                <c:pt idx="643">
                  <c:v>0.99995900000000004</c:v>
                </c:pt>
                <c:pt idx="644">
                  <c:v>1.001458</c:v>
                </c:pt>
                <c:pt idx="645">
                  <c:v>1.002278</c:v>
                </c:pt>
                <c:pt idx="646">
                  <c:v>1.0024740000000001</c:v>
                </c:pt>
                <c:pt idx="647">
                  <c:v>1.002678</c:v>
                </c:pt>
                <c:pt idx="648">
                  <c:v>1.0023059999999999</c:v>
                </c:pt>
                <c:pt idx="649">
                  <c:v>1.000561</c:v>
                </c:pt>
                <c:pt idx="650">
                  <c:v>0.99809400000000004</c:v>
                </c:pt>
                <c:pt idx="651">
                  <c:v>0.99640899999999999</c:v>
                </c:pt>
                <c:pt idx="652">
                  <c:v>0.99507299999999999</c:v>
                </c:pt>
                <c:pt idx="653">
                  <c:v>0.99330399999999996</c:v>
                </c:pt>
                <c:pt idx="654">
                  <c:v>0.99207199999999995</c:v>
                </c:pt>
                <c:pt idx="655">
                  <c:v>0.99239299999999997</c:v>
                </c:pt>
                <c:pt idx="656">
                  <c:v>0.99422600000000005</c:v>
                </c:pt>
                <c:pt idx="657">
                  <c:v>0.995529</c:v>
                </c:pt>
                <c:pt idx="658">
                  <c:v>0.99514100000000005</c:v>
                </c:pt>
                <c:pt idx="659">
                  <c:v>0.99378299999999997</c:v>
                </c:pt>
                <c:pt idx="660">
                  <c:v>0.99192000000000002</c:v>
                </c:pt>
                <c:pt idx="661">
                  <c:v>0.99043700000000001</c:v>
                </c:pt>
                <c:pt idx="662">
                  <c:v>0.99020900000000001</c:v>
                </c:pt>
                <c:pt idx="663">
                  <c:v>0.99062600000000001</c:v>
                </c:pt>
                <c:pt idx="664">
                  <c:v>0.99051100000000003</c:v>
                </c:pt>
                <c:pt idx="665">
                  <c:v>0.98979300000000003</c:v>
                </c:pt>
                <c:pt idx="666">
                  <c:v>0.98784799999999995</c:v>
                </c:pt>
                <c:pt idx="667">
                  <c:v>0.98441999999999996</c:v>
                </c:pt>
                <c:pt idx="668">
                  <c:v>0.98164899999999999</c:v>
                </c:pt>
                <c:pt idx="669">
                  <c:v>0.98133599999999999</c:v>
                </c:pt>
                <c:pt idx="670">
                  <c:v>0.98285400000000001</c:v>
                </c:pt>
                <c:pt idx="671">
                  <c:v>0.983985</c:v>
                </c:pt>
                <c:pt idx="672">
                  <c:v>0.98410200000000003</c:v>
                </c:pt>
                <c:pt idx="673">
                  <c:v>0.98283500000000001</c:v>
                </c:pt>
                <c:pt idx="674">
                  <c:v>0.97926899999999995</c:v>
                </c:pt>
                <c:pt idx="675">
                  <c:v>0.97541699999999998</c:v>
                </c:pt>
                <c:pt idx="676">
                  <c:v>0.97394800000000004</c:v>
                </c:pt>
                <c:pt idx="677">
                  <c:v>0.97559499999999999</c:v>
                </c:pt>
                <c:pt idx="678">
                  <c:v>0.97895100000000002</c:v>
                </c:pt>
                <c:pt idx="679">
                  <c:v>0.98127200000000003</c:v>
                </c:pt>
                <c:pt idx="680">
                  <c:v>0.98074899999999998</c:v>
                </c:pt>
                <c:pt idx="681">
                  <c:v>0.97907599999999995</c:v>
                </c:pt>
                <c:pt idx="682">
                  <c:v>0.97940199999999999</c:v>
                </c:pt>
                <c:pt idx="683">
                  <c:v>0.98076300000000005</c:v>
                </c:pt>
                <c:pt idx="684">
                  <c:v>0.981437</c:v>
                </c:pt>
                <c:pt idx="685">
                  <c:v>0.98235499999999998</c:v>
                </c:pt>
                <c:pt idx="686">
                  <c:v>0.98380900000000004</c:v>
                </c:pt>
                <c:pt idx="687">
                  <c:v>0.98420399999999997</c:v>
                </c:pt>
                <c:pt idx="688">
                  <c:v>0.98241599999999996</c:v>
                </c:pt>
                <c:pt idx="689">
                  <c:v>0.98016199999999998</c:v>
                </c:pt>
                <c:pt idx="690">
                  <c:v>0.98003899999999999</c:v>
                </c:pt>
                <c:pt idx="691">
                  <c:v>0.98255000000000003</c:v>
                </c:pt>
                <c:pt idx="692">
                  <c:v>0.98542600000000002</c:v>
                </c:pt>
                <c:pt idx="693">
                  <c:v>0.986788</c:v>
                </c:pt>
                <c:pt idx="694">
                  <c:v>0.98756699999999997</c:v>
                </c:pt>
                <c:pt idx="695">
                  <c:v>0.98860499999999996</c:v>
                </c:pt>
                <c:pt idx="696">
                  <c:v>0.98924999999999996</c:v>
                </c:pt>
                <c:pt idx="697">
                  <c:v>0.98978699999999997</c:v>
                </c:pt>
                <c:pt idx="698">
                  <c:v>0.99224400000000001</c:v>
                </c:pt>
                <c:pt idx="699">
                  <c:v>0.99706099999999998</c:v>
                </c:pt>
                <c:pt idx="700">
                  <c:v>1.002081</c:v>
                </c:pt>
                <c:pt idx="701">
                  <c:v>1.00553</c:v>
                </c:pt>
                <c:pt idx="702">
                  <c:v>1.0075069999999999</c:v>
                </c:pt>
                <c:pt idx="703">
                  <c:v>1.0089710000000001</c:v>
                </c:pt>
                <c:pt idx="704">
                  <c:v>1.0111250000000001</c:v>
                </c:pt>
                <c:pt idx="705">
                  <c:v>1.013673</c:v>
                </c:pt>
                <c:pt idx="706">
                  <c:v>1.013843</c:v>
                </c:pt>
                <c:pt idx="707">
                  <c:v>1.010955</c:v>
                </c:pt>
                <c:pt idx="708">
                  <c:v>1.006435</c:v>
                </c:pt>
                <c:pt idx="709">
                  <c:v>1.0012289999999999</c:v>
                </c:pt>
                <c:pt idx="710">
                  <c:v>0.99702500000000005</c:v>
                </c:pt>
                <c:pt idx="711">
                  <c:v>0.99487099999999995</c:v>
                </c:pt>
                <c:pt idx="712">
                  <c:v>0.99363199999999996</c:v>
                </c:pt>
                <c:pt idx="713">
                  <c:v>0.99266399999999999</c:v>
                </c:pt>
                <c:pt idx="714">
                  <c:v>0.99378200000000005</c:v>
                </c:pt>
                <c:pt idx="715">
                  <c:v>0.99737500000000001</c:v>
                </c:pt>
                <c:pt idx="716">
                  <c:v>1.0015540000000001</c:v>
                </c:pt>
                <c:pt idx="717">
                  <c:v>1.0048699999999999</c:v>
                </c:pt>
                <c:pt idx="718">
                  <c:v>1.005576</c:v>
                </c:pt>
                <c:pt idx="719">
                  <c:v>1.003992</c:v>
                </c:pt>
                <c:pt idx="720">
                  <c:v>1.003493</c:v>
                </c:pt>
                <c:pt idx="721">
                  <c:v>1.0057149999999999</c:v>
                </c:pt>
                <c:pt idx="722">
                  <c:v>1.0088440000000001</c:v>
                </c:pt>
                <c:pt idx="723">
                  <c:v>1.0100519999999999</c:v>
                </c:pt>
                <c:pt idx="724">
                  <c:v>1.008972</c:v>
                </c:pt>
                <c:pt idx="725">
                  <c:v>1.006977</c:v>
                </c:pt>
                <c:pt idx="726">
                  <c:v>1.005047</c:v>
                </c:pt>
                <c:pt idx="727">
                  <c:v>1.0046839999999999</c:v>
                </c:pt>
                <c:pt idx="728">
                  <c:v>1.005789</c:v>
                </c:pt>
                <c:pt idx="729">
                  <c:v>1.005058</c:v>
                </c:pt>
                <c:pt idx="730">
                  <c:v>1.0007779999999999</c:v>
                </c:pt>
                <c:pt idx="731">
                  <c:v>0.99554299999999996</c:v>
                </c:pt>
                <c:pt idx="732">
                  <c:v>0.99199800000000005</c:v>
                </c:pt>
                <c:pt idx="733">
                  <c:v>0.99098600000000003</c:v>
                </c:pt>
                <c:pt idx="734">
                  <c:v>0.99192100000000005</c:v>
                </c:pt>
                <c:pt idx="735">
                  <c:v>0.99357300000000004</c:v>
                </c:pt>
                <c:pt idx="736">
                  <c:v>0.99578999999999995</c:v>
                </c:pt>
                <c:pt idx="737">
                  <c:v>0.99788399999999999</c:v>
                </c:pt>
                <c:pt idx="738">
                  <c:v>0.998969</c:v>
                </c:pt>
                <c:pt idx="739">
                  <c:v>0.99956100000000003</c:v>
                </c:pt>
                <c:pt idx="740">
                  <c:v>1.0010429999999999</c:v>
                </c:pt>
                <c:pt idx="741">
                  <c:v>1.0032049999999999</c:v>
                </c:pt>
                <c:pt idx="742">
                  <c:v>1.004108</c:v>
                </c:pt>
                <c:pt idx="743">
                  <c:v>1.002866</c:v>
                </c:pt>
                <c:pt idx="744">
                  <c:v>0.99956199999999995</c:v>
                </c:pt>
                <c:pt idx="745">
                  <c:v>0.99610200000000004</c:v>
                </c:pt>
                <c:pt idx="746">
                  <c:v>0.99406399999999995</c:v>
                </c:pt>
                <c:pt idx="747">
                  <c:v>0.99213200000000001</c:v>
                </c:pt>
                <c:pt idx="748">
                  <c:v>0.989147</c:v>
                </c:pt>
                <c:pt idx="749">
                  <c:v>0.98497500000000004</c:v>
                </c:pt>
                <c:pt idx="750">
                  <c:v>0.98120300000000005</c:v>
                </c:pt>
                <c:pt idx="751">
                  <c:v>0.97941299999999998</c:v>
                </c:pt>
                <c:pt idx="752">
                  <c:v>0.97787599999999997</c:v>
                </c:pt>
                <c:pt idx="753">
                  <c:v>0.97667000000000004</c:v>
                </c:pt>
                <c:pt idx="754">
                  <c:v>0.97801800000000005</c:v>
                </c:pt>
                <c:pt idx="755">
                  <c:v>0.98111199999999998</c:v>
                </c:pt>
                <c:pt idx="756">
                  <c:v>0.985703</c:v>
                </c:pt>
                <c:pt idx="757">
                  <c:v>0.99163599999999996</c:v>
                </c:pt>
                <c:pt idx="758">
                  <c:v>0.99611000000000005</c:v>
                </c:pt>
                <c:pt idx="759">
                  <c:v>0.99756299999999998</c:v>
                </c:pt>
                <c:pt idx="760">
                  <c:v>0.99578699999999998</c:v>
                </c:pt>
                <c:pt idx="761">
                  <c:v>0.99294700000000002</c:v>
                </c:pt>
                <c:pt idx="762">
                  <c:v>0.99251999999999996</c:v>
                </c:pt>
                <c:pt idx="763">
                  <c:v>0.99323700000000004</c:v>
                </c:pt>
                <c:pt idx="764">
                  <c:v>0.99286099999999999</c:v>
                </c:pt>
                <c:pt idx="765">
                  <c:v>0.99221300000000001</c:v>
                </c:pt>
                <c:pt idx="766">
                  <c:v>0.992923</c:v>
                </c:pt>
                <c:pt idx="767">
                  <c:v>0.99562700000000004</c:v>
                </c:pt>
                <c:pt idx="768">
                  <c:v>0.99752099999999999</c:v>
                </c:pt>
                <c:pt idx="769">
                  <c:v>0.99647399999999997</c:v>
                </c:pt>
                <c:pt idx="770">
                  <c:v>0.994645</c:v>
                </c:pt>
                <c:pt idx="771">
                  <c:v>0.99475800000000003</c:v>
                </c:pt>
                <c:pt idx="772">
                  <c:v>0.99678599999999995</c:v>
                </c:pt>
                <c:pt idx="773">
                  <c:v>0.99749299999999996</c:v>
                </c:pt>
                <c:pt idx="774">
                  <c:v>0.99564200000000003</c:v>
                </c:pt>
                <c:pt idx="775">
                  <c:v>0.99318700000000004</c:v>
                </c:pt>
                <c:pt idx="776">
                  <c:v>0.99081399999999997</c:v>
                </c:pt>
                <c:pt idx="777">
                  <c:v>0.98832200000000003</c:v>
                </c:pt>
                <c:pt idx="778">
                  <c:v>0.98675599999999997</c:v>
                </c:pt>
                <c:pt idx="779">
                  <c:v>0.98788500000000001</c:v>
                </c:pt>
                <c:pt idx="780">
                  <c:v>0.99112199999999995</c:v>
                </c:pt>
                <c:pt idx="781">
                  <c:v>0.994197</c:v>
                </c:pt>
                <c:pt idx="782">
                  <c:v>0.99609199999999998</c:v>
                </c:pt>
                <c:pt idx="783">
                  <c:v>0.99748300000000001</c:v>
                </c:pt>
                <c:pt idx="784">
                  <c:v>0.99925900000000001</c:v>
                </c:pt>
                <c:pt idx="785">
                  <c:v>0.99959799999999999</c:v>
                </c:pt>
                <c:pt idx="786">
                  <c:v>0.99700500000000003</c:v>
                </c:pt>
                <c:pt idx="787">
                  <c:v>0.99265199999999998</c:v>
                </c:pt>
                <c:pt idx="788">
                  <c:v>0.98808300000000004</c:v>
                </c:pt>
                <c:pt idx="789">
                  <c:v>0.98547799999999997</c:v>
                </c:pt>
                <c:pt idx="790">
                  <c:v>0.98549500000000001</c:v>
                </c:pt>
                <c:pt idx="791">
                  <c:v>0.987479</c:v>
                </c:pt>
                <c:pt idx="792">
                  <c:v>0.99077899999999997</c:v>
                </c:pt>
                <c:pt idx="793">
                  <c:v>0.99269600000000002</c:v>
                </c:pt>
                <c:pt idx="794">
                  <c:v>0.99234800000000001</c:v>
                </c:pt>
                <c:pt idx="795">
                  <c:v>0.99112800000000001</c:v>
                </c:pt>
                <c:pt idx="796">
                  <c:v>0.98977400000000004</c:v>
                </c:pt>
                <c:pt idx="797">
                  <c:v>0.99061500000000002</c:v>
                </c:pt>
                <c:pt idx="798">
                  <c:v>0.99410900000000002</c:v>
                </c:pt>
                <c:pt idx="799">
                  <c:v>0.99739999999999995</c:v>
                </c:pt>
                <c:pt idx="800">
                  <c:v>0.99996300000000005</c:v>
                </c:pt>
                <c:pt idx="801">
                  <c:v>1.002659</c:v>
                </c:pt>
                <c:pt idx="802">
                  <c:v>1.004154</c:v>
                </c:pt>
                <c:pt idx="803">
                  <c:v>1.0025390000000001</c:v>
                </c:pt>
                <c:pt idx="804">
                  <c:v>0.99937100000000001</c:v>
                </c:pt>
                <c:pt idx="805">
                  <c:v>0.99785699999999999</c:v>
                </c:pt>
                <c:pt idx="806">
                  <c:v>0.99806300000000003</c:v>
                </c:pt>
                <c:pt idx="807">
                  <c:v>0.99828499999999998</c:v>
                </c:pt>
                <c:pt idx="808">
                  <c:v>0.99855499999999997</c:v>
                </c:pt>
                <c:pt idx="809">
                  <c:v>1.0005539999999999</c:v>
                </c:pt>
                <c:pt idx="810">
                  <c:v>1.0034430000000001</c:v>
                </c:pt>
                <c:pt idx="811">
                  <c:v>1.0042850000000001</c:v>
                </c:pt>
                <c:pt idx="812">
                  <c:v>1.0025839999999999</c:v>
                </c:pt>
                <c:pt idx="813">
                  <c:v>1.000326</c:v>
                </c:pt>
                <c:pt idx="814">
                  <c:v>0.99900699999999998</c:v>
                </c:pt>
                <c:pt idx="815">
                  <c:v>0.99799400000000005</c:v>
                </c:pt>
                <c:pt idx="816">
                  <c:v>0.99731000000000003</c:v>
                </c:pt>
                <c:pt idx="817">
                  <c:v>0.99664900000000001</c:v>
                </c:pt>
                <c:pt idx="818">
                  <c:v>0.99436400000000003</c:v>
                </c:pt>
                <c:pt idx="819">
                  <c:v>0.99250300000000002</c:v>
                </c:pt>
                <c:pt idx="820">
                  <c:v>0.99333899999999997</c:v>
                </c:pt>
                <c:pt idx="821">
                  <c:v>0.995533</c:v>
                </c:pt>
                <c:pt idx="822">
                  <c:v>0.99718499999999999</c:v>
                </c:pt>
                <c:pt idx="823">
                  <c:v>0.99587199999999998</c:v>
                </c:pt>
                <c:pt idx="824">
                  <c:v>0.99143400000000004</c:v>
                </c:pt>
                <c:pt idx="825">
                  <c:v>0.98642300000000005</c:v>
                </c:pt>
                <c:pt idx="826">
                  <c:v>0.98258699999999999</c:v>
                </c:pt>
                <c:pt idx="827">
                  <c:v>0.98225600000000002</c:v>
                </c:pt>
                <c:pt idx="828">
                  <c:v>0.985707</c:v>
                </c:pt>
                <c:pt idx="829">
                  <c:v>0.98938099999999995</c:v>
                </c:pt>
                <c:pt idx="830">
                  <c:v>0.99022299999999996</c:v>
                </c:pt>
                <c:pt idx="831">
                  <c:v>0.98820699999999995</c:v>
                </c:pt>
                <c:pt idx="832">
                  <c:v>0.98684300000000003</c:v>
                </c:pt>
                <c:pt idx="833">
                  <c:v>0.98858800000000002</c:v>
                </c:pt>
                <c:pt idx="834">
                  <c:v>0.99161500000000002</c:v>
                </c:pt>
                <c:pt idx="835">
                  <c:v>0.992892</c:v>
                </c:pt>
                <c:pt idx="836">
                  <c:v>0.99160800000000004</c:v>
                </c:pt>
                <c:pt idx="837">
                  <c:v>0.99049900000000002</c:v>
                </c:pt>
                <c:pt idx="838">
                  <c:v>0.99126499999999995</c:v>
                </c:pt>
                <c:pt idx="839">
                  <c:v>0.99302699999999999</c:v>
                </c:pt>
                <c:pt idx="840">
                  <c:v>0.995174</c:v>
                </c:pt>
                <c:pt idx="841">
                  <c:v>0.99650099999999997</c:v>
                </c:pt>
                <c:pt idx="842">
                  <c:v>0.99730300000000005</c:v>
                </c:pt>
                <c:pt idx="843">
                  <c:v>0.99890000000000001</c:v>
                </c:pt>
                <c:pt idx="844">
                  <c:v>1.0008030000000001</c:v>
                </c:pt>
                <c:pt idx="845">
                  <c:v>1.0019389999999999</c:v>
                </c:pt>
                <c:pt idx="846">
                  <c:v>1.0005580000000001</c:v>
                </c:pt>
                <c:pt idx="847">
                  <c:v>0.99691300000000005</c:v>
                </c:pt>
                <c:pt idx="848">
                  <c:v>0.99314899999999995</c:v>
                </c:pt>
                <c:pt idx="849">
                  <c:v>0.99004099999999995</c:v>
                </c:pt>
                <c:pt idx="850">
                  <c:v>0.98903399999999997</c:v>
                </c:pt>
                <c:pt idx="851">
                  <c:v>0.98987400000000003</c:v>
                </c:pt>
                <c:pt idx="852">
                  <c:v>0.99026800000000004</c:v>
                </c:pt>
                <c:pt idx="853">
                  <c:v>0.99160599999999999</c:v>
                </c:pt>
                <c:pt idx="854">
                  <c:v>0.99516899999999997</c:v>
                </c:pt>
                <c:pt idx="855">
                  <c:v>0.99843899999999997</c:v>
                </c:pt>
                <c:pt idx="856">
                  <c:v>0.99920799999999999</c:v>
                </c:pt>
                <c:pt idx="857">
                  <c:v>0.99825299999999995</c:v>
                </c:pt>
                <c:pt idx="858">
                  <c:v>0.99788299999999996</c:v>
                </c:pt>
                <c:pt idx="859">
                  <c:v>0.99750799999999995</c:v>
                </c:pt>
                <c:pt idx="860">
                  <c:v>0.99598200000000003</c:v>
                </c:pt>
                <c:pt idx="861">
                  <c:v>0.995201</c:v>
                </c:pt>
                <c:pt idx="862">
                  <c:v>0.99632799999999999</c:v>
                </c:pt>
                <c:pt idx="863">
                  <c:v>0.99770800000000004</c:v>
                </c:pt>
                <c:pt idx="864">
                  <c:v>0.99742299999999995</c:v>
                </c:pt>
                <c:pt idx="865">
                  <c:v>0.99665700000000002</c:v>
                </c:pt>
                <c:pt idx="866">
                  <c:v>0.99665000000000004</c:v>
                </c:pt>
                <c:pt idx="867">
                  <c:v>0.99648199999999998</c:v>
                </c:pt>
                <c:pt idx="868">
                  <c:v>0.99619599999999997</c:v>
                </c:pt>
                <c:pt idx="869">
                  <c:v>0.99624500000000005</c:v>
                </c:pt>
                <c:pt idx="870">
                  <c:v>0.99705600000000005</c:v>
                </c:pt>
                <c:pt idx="871">
                  <c:v>0.998278</c:v>
                </c:pt>
                <c:pt idx="872">
                  <c:v>0.99927600000000005</c:v>
                </c:pt>
                <c:pt idx="873">
                  <c:v>1.0004310000000001</c:v>
                </c:pt>
                <c:pt idx="874">
                  <c:v>1.000178</c:v>
                </c:pt>
                <c:pt idx="875">
                  <c:v>0.99749500000000002</c:v>
                </c:pt>
                <c:pt idx="876">
                  <c:v>0.99451400000000001</c:v>
                </c:pt>
                <c:pt idx="877">
                  <c:v>0.99308700000000005</c:v>
                </c:pt>
                <c:pt idx="878">
                  <c:v>0.99435200000000001</c:v>
                </c:pt>
                <c:pt idx="879">
                  <c:v>0.99761500000000003</c:v>
                </c:pt>
                <c:pt idx="880">
                  <c:v>1.000653</c:v>
                </c:pt>
                <c:pt idx="881">
                  <c:v>1.0025040000000001</c:v>
                </c:pt>
                <c:pt idx="882">
                  <c:v>1.002677</c:v>
                </c:pt>
                <c:pt idx="883">
                  <c:v>1.0012110000000001</c:v>
                </c:pt>
                <c:pt idx="884">
                  <c:v>0.99804400000000004</c:v>
                </c:pt>
                <c:pt idx="885">
                  <c:v>0.99361699999999997</c:v>
                </c:pt>
                <c:pt idx="886">
                  <c:v>0.98969799999999997</c:v>
                </c:pt>
                <c:pt idx="887">
                  <c:v>0.98756699999999997</c:v>
                </c:pt>
                <c:pt idx="888">
                  <c:v>0.98834999999999995</c:v>
                </c:pt>
                <c:pt idx="889">
                  <c:v>0.99075400000000002</c:v>
                </c:pt>
                <c:pt idx="890">
                  <c:v>0.99177499999999996</c:v>
                </c:pt>
                <c:pt idx="891">
                  <c:v>0.99134</c:v>
                </c:pt>
                <c:pt idx="892">
                  <c:v>0.990757</c:v>
                </c:pt>
                <c:pt idx="893">
                  <c:v>0.989537</c:v>
                </c:pt>
                <c:pt idx="894">
                  <c:v>0.98746699999999998</c:v>
                </c:pt>
                <c:pt idx="895">
                  <c:v>0.98681399999999997</c:v>
                </c:pt>
                <c:pt idx="896">
                  <c:v>0.98773900000000003</c:v>
                </c:pt>
                <c:pt idx="897">
                  <c:v>0.98902900000000005</c:v>
                </c:pt>
                <c:pt idx="898">
                  <c:v>0.99144699999999997</c:v>
                </c:pt>
                <c:pt idx="899">
                  <c:v>0.99400500000000003</c:v>
                </c:pt>
              </c:numCache>
            </c:numRef>
          </c:val>
          <c:smooth val="0"/>
          <c:extLst>
            <c:ext xmlns:c16="http://schemas.microsoft.com/office/drawing/2014/chart" uri="{C3380CC4-5D6E-409C-BE32-E72D297353CC}">
              <c16:uniqueId val="{00000000-A7F6-4D84-BD27-5DC810415349}"/>
            </c:ext>
          </c:extLst>
        </c:ser>
        <c:dLbls>
          <c:showLegendKey val="0"/>
          <c:showVal val="0"/>
          <c:showCatName val="0"/>
          <c:showSerName val="0"/>
          <c:showPercent val="0"/>
          <c:showBubbleSize val="0"/>
        </c:dLbls>
        <c:smooth val="0"/>
        <c:axId val="254632208"/>
        <c:axId val="254633384"/>
      </c:lineChart>
      <c:catAx>
        <c:axId val="2546322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tiempo (ms)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4633384"/>
        <c:crosses val="autoZero"/>
        <c:auto val="1"/>
        <c:lblAlgn val="ctr"/>
        <c:lblOffset val="100"/>
        <c:noMultiLvlLbl val="0"/>
      </c:catAx>
      <c:valAx>
        <c:axId val="254633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Aceleración</a:t>
                </a:r>
                <a:r>
                  <a:rPr lang="es-EC" baseline="0" dirty="0"/>
                  <a:t> (m/s2)</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4632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Probeta4</c:v>
          </c:tx>
          <c:spPr>
            <a:ln w="28575" cap="rnd">
              <a:solidFill>
                <a:schemeClr val="accent1"/>
              </a:solidFill>
              <a:round/>
            </a:ln>
            <a:effectLst/>
          </c:spPr>
          <c:marker>
            <c:symbol val="none"/>
          </c:marker>
          <c:val>
            <c:numRef>
              <c:f>sheet1!$A$2:$A$1101</c:f>
              <c:numCache>
                <c:formatCode>General</c:formatCode>
                <c:ptCount val="1100"/>
                <c:pt idx="0">
                  <c:v>0.123958</c:v>
                </c:pt>
                <c:pt idx="1">
                  <c:v>0.17891000000000001</c:v>
                </c:pt>
                <c:pt idx="2">
                  <c:v>0.24804499999999999</c:v>
                </c:pt>
                <c:pt idx="3">
                  <c:v>0.33042199999999999</c:v>
                </c:pt>
                <c:pt idx="4">
                  <c:v>0.42296</c:v>
                </c:pt>
                <c:pt idx="5">
                  <c:v>0.52673700000000001</c:v>
                </c:pt>
                <c:pt idx="6">
                  <c:v>0.64038600000000001</c:v>
                </c:pt>
                <c:pt idx="7">
                  <c:v>0.75915600000000005</c:v>
                </c:pt>
                <c:pt idx="8">
                  <c:v>0.88594099999999998</c:v>
                </c:pt>
                <c:pt idx="9">
                  <c:v>1.0273099999999999</c:v>
                </c:pt>
                <c:pt idx="10">
                  <c:v>1.1779660000000001</c:v>
                </c:pt>
                <c:pt idx="11">
                  <c:v>1.3250949999999999</c:v>
                </c:pt>
                <c:pt idx="12">
                  <c:v>1.463913</c:v>
                </c:pt>
                <c:pt idx="13">
                  <c:v>1.596409</c:v>
                </c:pt>
                <c:pt idx="14">
                  <c:v>1.7217249999999999</c:v>
                </c:pt>
                <c:pt idx="15">
                  <c:v>1.8391379999999999</c:v>
                </c:pt>
                <c:pt idx="16">
                  <c:v>1.9544570000000001</c:v>
                </c:pt>
                <c:pt idx="17">
                  <c:v>2.0730230000000001</c:v>
                </c:pt>
                <c:pt idx="18">
                  <c:v>2.191173</c:v>
                </c:pt>
                <c:pt idx="19">
                  <c:v>2.3030309999999998</c:v>
                </c:pt>
                <c:pt idx="20">
                  <c:v>2.4057680000000001</c:v>
                </c:pt>
                <c:pt idx="21">
                  <c:v>2.4928759999999999</c:v>
                </c:pt>
                <c:pt idx="22">
                  <c:v>2.5566019999999998</c:v>
                </c:pt>
                <c:pt idx="23">
                  <c:v>2.5985819999999999</c:v>
                </c:pt>
                <c:pt idx="24">
                  <c:v>2.628377</c:v>
                </c:pt>
                <c:pt idx="25">
                  <c:v>2.6518839999999999</c:v>
                </c:pt>
                <c:pt idx="26">
                  <c:v>2.6682579999999998</c:v>
                </c:pt>
                <c:pt idx="27">
                  <c:v>2.6763240000000001</c:v>
                </c:pt>
                <c:pt idx="28">
                  <c:v>2.6749480000000001</c:v>
                </c:pt>
                <c:pt idx="29">
                  <c:v>2.659208</c:v>
                </c:pt>
                <c:pt idx="30">
                  <c:v>2.6248629999999999</c:v>
                </c:pt>
                <c:pt idx="31">
                  <c:v>2.577642</c:v>
                </c:pt>
                <c:pt idx="32">
                  <c:v>2.526856</c:v>
                </c:pt>
                <c:pt idx="33">
                  <c:v>2.4697610000000001</c:v>
                </c:pt>
                <c:pt idx="34">
                  <c:v>2.3991630000000002</c:v>
                </c:pt>
                <c:pt idx="35">
                  <c:v>2.31914</c:v>
                </c:pt>
                <c:pt idx="36">
                  <c:v>2.2378429999999998</c:v>
                </c:pt>
                <c:pt idx="37">
                  <c:v>2.157143</c:v>
                </c:pt>
                <c:pt idx="38">
                  <c:v>2.0771769999999998</c:v>
                </c:pt>
                <c:pt idx="39">
                  <c:v>1.997595</c:v>
                </c:pt>
                <c:pt idx="40">
                  <c:v>1.914536</c:v>
                </c:pt>
                <c:pt idx="41">
                  <c:v>1.827982</c:v>
                </c:pt>
                <c:pt idx="42">
                  <c:v>1.7446870000000001</c:v>
                </c:pt>
                <c:pt idx="43">
                  <c:v>1.666804</c:v>
                </c:pt>
                <c:pt idx="44">
                  <c:v>1.588373</c:v>
                </c:pt>
                <c:pt idx="45">
                  <c:v>1.5081180000000001</c:v>
                </c:pt>
                <c:pt idx="46">
                  <c:v>1.4355039999999999</c:v>
                </c:pt>
                <c:pt idx="47">
                  <c:v>1.377704</c:v>
                </c:pt>
                <c:pt idx="48">
                  <c:v>1.330098</c:v>
                </c:pt>
                <c:pt idx="49">
                  <c:v>1.2858309999999999</c:v>
                </c:pt>
                <c:pt idx="50">
                  <c:v>1.2455400000000001</c:v>
                </c:pt>
                <c:pt idx="51">
                  <c:v>1.211881</c:v>
                </c:pt>
                <c:pt idx="52">
                  <c:v>1.182463</c:v>
                </c:pt>
                <c:pt idx="53">
                  <c:v>1.154315</c:v>
                </c:pt>
                <c:pt idx="54">
                  <c:v>1.129437</c:v>
                </c:pt>
                <c:pt idx="55">
                  <c:v>1.113002</c:v>
                </c:pt>
                <c:pt idx="56">
                  <c:v>1.1082609999999999</c:v>
                </c:pt>
                <c:pt idx="57">
                  <c:v>1.113272</c:v>
                </c:pt>
                <c:pt idx="58">
                  <c:v>1.122487</c:v>
                </c:pt>
                <c:pt idx="59">
                  <c:v>1.1304069999999999</c:v>
                </c:pt>
                <c:pt idx="60">
                  <c:v>1.1341000000000001</c:v>
                </c:pt>
                <c:pt idx="61">
                  <c:v>1.134209</c:v>
                </c:pt>
                <c:pt idx="62">
                  <c:v>1.1341730000000001</c:v>
                </c:pt>
                <c:pt idx="63">
                  <c:v>1.137748</c:v>
                </c:pt>
                <c:pt idx="64">
                  <c:v>1.146593</c:v>
                </c:pt>
                <c:pt idx="65">
                  <c:v>1.158444</c:v>
                </c:pt>
                <c:pt idx="66">
                  <c:v>1.166987</c:v>
                </c:pt>
                <c:pt idx="67">
                  <c:v>1.1669940000000001</c:v>
                </c:pt>
                <c:pt idx="68">
                  <c:v>1.1592659999999999</c:v>
                </c:pt>
                <c:pt idx="69">
                  <c:v>1.147848</c:v>
                </c:pt>
                <c:pt idx="70">
                  <c:v>1.1351</c:v>
                </c:pt>
                <c:pt idx="71">
                  <c:v>1.121219</c:v>
                </c:pt>
                <c:pt idx="72">
                  <c:v>1.1060540000000001</c:v>
                </c:pt>
                <c:pt idx="73">
                  <c:v>1.088679</c:v>
                </c:pt>
                <c:pt idx="74">
                  <c:v>1.0660000000000001</c:v>
                </c:pt>
                <c:pt idx="75">
                  <c:v>1.0350980000000001</c:v>
                </c:pt>
                <c:pt idx="76">
                  <c:v>0.99687099999999995</c:v>
                </c:pt>
                <c:pt idx="77">
                  <c:v>0.95563399999999998</c:v>
                </c:pt>
                <c:pt idx="78">
                  <c:v>0.91516299999999995</c:v>
                </c:pt>
                <c:pt idx="79">
                  <c:v>0.87514999999999998</c:v>
                </c:pt>
                <c:pt idx="80">
                  <c:v>0.83102100000000001</c:v>
                </c:pt>
                <c:pt idx="81">
                  <c:v>0.77871800000000002</c:v>
                </c:pt>
                <c:pt idx="82">
                  <c:v>0.71991700000000003</c:v>
                </c:pt>
                <c:pt idx="83">
                  <c:v>0.66159199999999996</c:v>
                </c:pt>
                <c:pt idx="84">
                  <c:v>0.61075100000000004</c:v>
                </c:pt>
                <c:pt idx="85">
                  <c:v>0.56770100000000001</c:v>
                </c:pt>
                <c:pt idx="86">
                  <c:v>0.52664800000000001</c:v>
                </c:pt>
                <c:pt idx="87">
                  <c:v>0.48411799999999999</c:v>
                </c:pt>
                <c:pt idx="88">
                  <c:v>0.44182700000000003</c:v>
                </c:pt>
                <c:pt idx="89">
                  <c:v>0.40392899999999998</c:v>
                </c:pt>
                <c:pt idx="90">
                  <c:v>0.37492799999999998</c:v>
                </c:pt>
                <c:pt idx="91">
                  <c:v>0.357076</c:v>
                </c:pt>
                <c:pt idx="92">
                  <c:v>0.34816200000000003</c:v>
                </c:pt>
                <c:pt idx="93">
                  <c:v>0.344032</c:v>
                </c:pt>
                <c:pt idx="94">
                  <c:v>0.34420800000000001</c:v>
                </c:pt>
                <c:pt idx="95">
                  <c:v>0.35336000000000001</c:v>
                </c:pt>
                <c:pt idx="96">
                  <c:v>0.37700299999999998</c:v>
                </c:pt>
                <c:pt idx="97">
                  <c:v>0.41656199999999999</c:v>
                </c:pt>
                <c:pt idx="98">
                  <c:v>0.46915699999999999</c:v>
                </c:pt>
                <c:pt idx="99">
                  <c:v>0.53013999999999994</c:v>
                </c:pt>
                <c:pt idx="100">
                  <c:v>0.59517900000000001</c:v>
                </c:pt>
                <c:pt idx="101">
                  <c:v>0.66180799999999995</c:v>
                </c:pt>
                <c:pt idx="102">
                  <c:v>0.73063</c:v>
                </c:pt>
                <c:pt idx="103">
                  <c:v>0.80666000000000004</c:v>
                </c:pt>
                <c:pt idx="104">
                  <c:v>0.89536099999999996</c:v>
                </c:pt>
                <c:pt idx="105">
                  <c:v>0.99682099999999996</c:v>
                </c:pt>
                <c:pt idx="106">
                  <c:v>1.107788</c:v>
                </c:pt>
                <c:pt idx="107">
                  <c:v>1.2230840000000001</c:v>
                </c:pt>
                <c:pt idx="108">
                  <c:v>1.3348329999999999</c:v>
                </c:pt>
                <c:pt idx="109">
                  <c:v>1.438617</c:v>
                </c:pt>
                <c:pt idx="110">
                  <c:v>1.536548</c:v>
                </c:pt>
                <c:pt idx="111">
                  <c:v>1.6318140000000001</c:v>
                </c:pt>
                <c:pt idx="112">
                  <c:v>1.7262090000000001</c:v>
                </c:pt>
                <c:pt idx="113">
                  <c:v>1.821105</c:v>
                </c:pt>
                <c:pt idx="114">
                  <c:v>1.9171339999999999</c:v>
                </c:pt>
                <c:pt idx="115">
                  <c:v>2.0114679999999998</c:v>
                </c:pt>
                <c:pt idx="116">
                  <c:v>2.0959699999999999</c:v>
                </c:pt>
                <c:pt idx="117">
                  <c:v>2.1640190000000001</c:v>
                </c:pt>
                <c:pt idx="118">
                  <c:v>2.217549</c:v>
                </c:pt>
                <c:pt idx="119">
                  <c:v>2.2629280000000001</c:v>
                </c:pt>
                <c:pt idx="120">
                  <c:v>2.3038989999999999</c:v>
                </c:pt>
                <c:pt idx="121">
                  <c:v>2.3410530000000001</c:v>
                </c:pt>
                <c:pt idx="122">
                  <c:v>2.3738419999999998</c:v>
                </c:pt>
                <c:pt idx="123">
                  <c:v>2.3989889999999998</c:v>
                </c:pt>
                <c:pt idx="124">
                  <c:v>2.4114170000000001</c:v>
                </c:pt>
                <c:pt idx="125">
                  <c:v>2.4098570000000001</c:v>
                </c:pt>
                <c:pt idx="126">
                  <c:v>2.3963839999999998</c:v>
                </c:pt>
                <c:pt idx="127">
                  <c:v>2.3734259999999998</c:v>
                </c:pt>
                <c:pt idx="128">
                  <c:v>2.3443109999999998</c:v>
                </c:pt>
                <c:pt idx="129">
                  <c:v>2.3124410000000002</c:v>
                </c:pt>
                <c:pt idx="130">
                  <c:v>2.2793060000000001</c:v>
                </c:pt>
                <c:pt idx="131">
                  <c:v>2.242051</c:v>
                </c:pt>
                <c:pt idx="132">
                  <c:v>2.1960799999999998</c:v>
                </c:pt>
                <c:pt idx="133">
                  <c:v>2.1415709999999999</c:v>
                </c:pt>
                <c:pt idx="134">
                  <c:v>2.0812249999999999</c:v>
                </c:pt>
                <c:pt idx="135">
                  <c:v>2.0162149999999999</c:v>
                </c:pt>
                <c:pt idx="136">
                  <c:v>1.9496100000000001</c:v>
                </c:pt>
                <c:pt idx="137">
                  <c:v>1.8871100000000001</c:v>
                </c:pt>
                <c:pt idx="138">
                  <c:v>1.830948</c:v>
                </c:pt>
                <c:pt idx="139">
                  <c:v>1.776546</c:v>
                </c:pt>
                <c:pt idx="140">
                  <c:v>1.7182090000000001</c:v>
                </c:pt>
                <c:pt idx="141">
                  <c:v>1.655613</c:v>
                </c:pt>
                <c:pt idx="142">
                  <c:v>1.591623</c:v>
                </c:pt>
                <c:pt idx="143">
                  <c:v>1.528983</c:v>
                </c:pt>
                <c:pt idx="144">
                  <c:v>1.471622</c:v>
                </c:pt>
                <c:pt idx="145">
                  <c:v>1.422976</c:v>
                </c:pt>
                <c:pt idx="146">
                  <c:v>1.3821680000000001</c:v>
                </c:pt>
                <c:pt idx="147">
                  <c:v>1.346476</c:v>
                </c:pt>
                <c:pt idx="148">
                  <c:v>1.3141069999999999</c:v>
                </c:pt>
                <c:pt idx="149">
                  <c:v>1.2814669999999999</c:v>
                </c:pt>
                <c:pt idx="150">
                  <c:v>1.244969</c:v>
                </c:pt>
                <c:pt idx="151">
                  <c:v>1.2060960000000001</c:v>
                </c:pt>
                <c:pt idx="152">
                  <c:v>1.1705190000000001</c:v>
                </c:pt>
                <c:pt idx="153">
                  <c:v>1.1435360000000001</c:v>
                </c:pt>
                <c:pt idx="154">
                  <c:v>1.1265160000000001</c:v>
                </c:pt>
                <c:pt idx="155">
                  <c:v>1.116161</c:v>
                </c:pt>
                <c:pt idx="156">
                  <c:v>1.1064309999999999</c:v>
                </c:pt>
                <c:pt idx="157">
                  <c:v>1.092444</c:v>
                </c:pt>
                <c:pt idx="158">
                  <c:v>1.0733459999999999</c:v>
                </c:pt>
                <c:pt idx="159">
                  <c:v>1.051887</c:v>
                </c:pt>
                <c:pt idx="160">
                  <c:v>1.0322690000000001</c:v>
                </c:pt>
                <c:pt idx="161">
                  <c:v>1.018135</c:v>
                </c:pt>
                <c:pt idx="162">
                  <c:v>1.0107710000000001</c:v>
                </c:pt>
                <c:pt idx="163">
                  <c:v>1.0070239999999999</c:v>
                </c:pt>
                <c:pt idx="164">
                  <c:v>0.999417</c:v>
                </c:pt>
                <c:pt idx="165">
                  <c:v>0.98358500000000004</c:v>
                </c:pt>
                <c:pt idx="166">
                  <c:v>0.96496199999999999</c:v>
                </c:pt>
                <c:pt idx="167">
                  <c:v>0.95049899999999998</c:v>
                </c:pt>
                <c:pt idx="168">
                  <c:v>0.93860500000000002</c:v>
                </c:pt>
                <c:pt idx="169">
                  <c:v>0.92222899999999997</c:v>
                </c:pt>
                <c:pt idx="170">
                  <c:v>0.89632699999999998</c:v>
                </c:pt>
                <c:pt idx="171">
                  <c:v>0.86333800000000005</c:v>
                </c:pt>
                <c:pt idx="172">
                  <c:v>0.83208000000000004</c:v>
                </c:pt>
                <c:pt idx="173">
                  <c:v>0.808558</c:v>
                </c:pt>
                <c:pt idx="174">
                  <c:v>0.79081000000000001</c:v>
                </c:pt>
                <c:pt idx="175">
                  <c:v>0.77229899999999996</c:v>
                </c:pt>
                <c:pt idx="176">
                  <c:v>0.74723600000000001</c:v>
                </c:pt>
                <c:pt idx="177">
                  <c:v>0.71650499999999995</c:v>
                </c:pt>
                <c:pt idx="178">
                  <c:v>0.68753900000000001</c:v>
                </c:pt>
                <c:pt idx="179">
                  <c:v>0.66522499999999996</c:v>
                </c:pt>
                <c:pt idx="180">
                  <c:v>0.64840100000000001</c:v>
                </c:pt>
                <c:pt idx="181">
                  <c:v>0.63350600000000001</c:v>
                </c:pt>
                <c:pt idx="182">
                  <c:v>0.61717299999999997</c:v>
                </c:pt>
                <c:pt idx="183">
                  <c:v>0.59942499999999999</c:v>
                </c:pt>
                <c:pt idx="184">
                  <c:v>0.58461399999999997</c:v>
                </c:pt>
                <c:pt idx="185">
                  <c:v>0.57735099999999995</c:v>
                </c:pt>
                <c:pt idx="186">
                  <c:v>0.57880900000000002</c:v>
                </c:pt>
                <c:pt idx="187">
                  <c:v>0.58690799999999999</c:v>
                </c:pt>
                <c:pt idx="188">
                  <c:v>0.59891799999999995</c:v>
                </c:pt>
                <c:pt idx="189">
                  <c:v>0.61321800000000004</c:v>
                </c:pt>
                <c:pt idx="190">
                  <c:v>0.62985899999999995</c:v>
                </c:pt>
                <c:pt idx="191">
                  <c:v>0.65255300000000005</c:v>
                </c:pt>
                <c:pt idx="192">
                  <c:v>0.68679699999999999</c:v>
                </c:pt>
                <c:pt idx="193">
                  <c:v>0.73315799999999998</c:v>
                </c:pt>
                <c:pt idx="194">
                  <c:v>0.78701600000000005</c:v>
                </c:pt>
                <c:pt idx="195">
                  <c:v>0.84301800000000005</c:v>
                </c:pt>
                <c:pt idx="196">
                  <c:v>0.89783299999999999</c:v>
                </c:pt>
                <c:pt idx="197">
                  <c:v>0.95222499999999999</c:v>
                </c:pt>
                <c:pt idx="198">
                  <c:v>1.0103420000000001</c:v>
                </c:pt>
                <c:pt idx="199">
                  <c:v>1.0763830000000001</c:v>
                </c:pt>
                <c:pt idx="200">
                  <c:v>1.151535</c:v>
                </c:pt>
                <c:pt idx="201">
                  <c:v>1.2321759999999999</c:v>
                </c:pt>
                <c:pt idx="202">
                  <c:v>1.311564</c:v>
                </c:pt>
                <c:pt idx="203">
                  <c:v>1.385623</c:v>
                </c:pt>
                <c:pt idx="204">
                  <c:v>1.456658</c:v>
                </c:pt>
                <c:pt idx="205">
                  <c:v>1.530392</c:v>
                </c:pt>
                <c:pt idx="206">
                  <c:v>1.609845</c:v>
                </c:pt>
                <c:pt idx="207">
                  <c:v>1.6915960000000001</c:v>
                </c:pt>
                <c:pt idx="208">
                  <c:v>1.767909</c:v>
                </c:pt>
                <c:pt idx="209">
                  <c:v>1.8326830000000001</c:v>
                </c:pt>
                <c:pt idx="210">
                  <c:v>1.8869899999999999</c:v>
                </c:pt>
                <c:pt idx="211">
                  <c:v>1.938842</c:v>
                </c:pt>
                <c:pt idx="212">
                  <c:v>1.9936849999999999</c:v>
                </c:pt>
                <c:pt idx="213">
                  <c:v>2.0477259999999999</c:v>
                </c:pt>
                <c:pt idx="214">
                  <c:v>2.0936379999999999</c:v>
                </c:pt>
                <c:pt idx="215">
                  <c:v>2.128695</c:v>
                </c:pt>
                <c:pt idx="216">
                  <c:v>2.1565979999999998</c:v>
                </c:pt>
                <c:pt idx="217">
                  <c:v>2.1820909999999998</c:v>
                </c:pt>
                <c:pt idx="218">
                  <c:v>2.2051150000000002</c:v>
                </c:pt>
                <c:pt idx="219">
                  <c:v>2.2222300000000001</c:v>
                </c:pt>
                <c:pt idx="220">
                  <c:v>2.2304110000000001</c:v>
                </c:pt>
                <c:pt idx="221">
                  <c:v>2.2277770000000001</c:v>
                </c:pt>
                <c:pt idx="222">
                  <c:v>2.2137859999999998</c:v>
                </c:pt>
                <c:pt idx="223">
                  <c:v>2.1900770000000001</c:v>
                </c:pt>
                <c:pt idx="224">
                  <c:v>2.1614300000000002</c:v>
                </c:pt>
                <c:pt idx="225">
                  <c:v>2.1337969999999999</c:v>
                </c:pt>
                <c:pt idx="226">
                  <c:v>2.1087199999999999</c:v>
                </c:pt>
                <c:pt idx="227">
                  <c:v>2.0826030000000002</c:v>
                </c:pt>
                <c:pt idx="228">
                  <c:v>2.0505089999999999</c:v>
                </c:pt>
                <c:pt idx="229">
                  <c:v>2.0093830000000001</c:v>
                </c:pt>
                <c:pt idx="230">
                  <c:v>1.959905</c:v>
                </c:pt>
                <c:pt idx="231">
                  <c:v>1.9041999999999999</c:v>
                </c:pt>
                <c:pt idx="232">
                  <c:v>1.845588</c:v>
                </c:pt>
                <c:pt idx="233">
                  <c:v>1.789855</c:v>
                </c:pt>
                <c:pt idx="234">
                  <c:v>1.7392939999999999</c:v>
                </c:pt>
                <c:pt idx="235">
                  <c:v>1.6905650000000001</c:v>
                </c:pt>
                <c:pt idx="236">
                  <c:v>1.640344</c:v>
                </c:pt>
                <c:pt idx="237">
                  <c:v>1.586881</c:v>
                </c:pt>
                <c:pt idx="238">
                  <c:v>1.530589</c:v>
                </c:pt>
                <c:pt idx="239">
                  <c:v>1.475041</c:v>
                </c:pt>
                <c:pt idx="240">
                  <c:v>1.4238379999999999</c:v>
                </c:pt>
                <c:pt idx="241">
                  <c:v>1.378638</c:v>
                </c:pt>
                <c:pt idx="242">
                  <c:v>1.33877</c:v>
                </c:pt>
                <c:pt idx="243">
                  <c:v>1.300441</c:v>
                </c:pt>
                <c:pt idx="244">
                  <c:v>1.2599229999999999</c:v>
                </c:pt>
                <c:pt idx="245">
                  <c:v>1.2172940000000001</c:v>
                </c:pt>
                <c:pt idx="246">
                  <c:v>1.1750929999999999</c:v>
                </c:pt>
                <c:pt idx="247">
                  <c:v>1.136236</c:v>
                </c:pt>
                <c:pt idx="248">
                  <c:v>1.1033280000000001</c:v>
                </c:pt>
                <c:pt idx="249">
                  <c:v>1.076857</c:v>
                </c:pt>
                <c:pt idx="250">
                  <c:v>1.054675</c:v>
                </c:pt>
                <c:pt idx="251">
                  <c:v>1.034457</c:v>
                </c:pt>
                <c:pt idx="252">
                  <c:v>1.0147409999999999</c:v>
                </c:pt>
                <c:pt idx="253">
                  <c:v>0.99432699999999996</c:v>
                </c:pt>
                <c:pt idx="254">
                  <c:v>0.97387299999999999</c:v>
                </c:pt>
                <c:pt idx="255">
                  <c:v>0.95711999999999997</c:v>
                </c:pt>
                <c:pt idx="256">
                  <c:v>0.947492</c:v>
                </c:pt>
                <c:pt idx="257">
                  <c:v>0.94279299999999999</c:v>
                </c:pt>
                <c:pt idx="258">
                  <c:v>0.93718900000000005</c:v>
                </c:pt>
                <c:pt idx="259">
                  <c:v>0.92739099999999997</c:v>
                </c:pt>
                <c:pt idx="260">
                  <c:v>0.91359599999999996</c:v>
                </c:pt>
                <c:pt idx="261">
                  <c:v>0.89917599999999998</c:v>
                </c:pt>
                <c:pt idx="262">
                  <c:v>0.88893200000000006</c:v>
                </c:pt>
                <c:pt idx="263">
                  <c:v>0.88399899999999998</c:v>
                </c:pt>
                <c:pt idx="264">
                  <c:v>0.87994099999999997</c:v>
                </c:pt>
                <c:pt idx="265">
                  <c:v>0.87120600000000004</c:v>
                </c:pt>
                <c:pt idx="266">
                  <c:v>0.85773600000000005</c:v>
                </c:pt>
                <c:pt idx="267">
                  <c:v>0.84561399999999998</c:v>
                </c:pt>
                <c:pt idx="268">
                  <c:v>0.83898099999999998</c:v>
                </c:pt>
                <c:pt idx="269">
                  <c:v>0.83440499999999995</c:v>
                </c:pt>
                <c:pt idx="270">
                  <c:v>0.82645999999999997</c:v>
                </c:pt>
                <c:pt idx="271">
                  <c:v>0.81377699999999997</c:v>
                </c:pt>
                <c:pt idx="272">
                  <c:v>0.79939899999999997</c:v>
                </c:pt>
                <c:pt idx="273">
                  <c:v>0.789628</c:v>
                </c:pt>
                <c:pt idx="274">
                  <c:v>0.788937</c:v>
                </c:pt>
                <c:pt idx="275">
                  <c:v>0.79421600000000003</c:v>
                </c:pt>
                <c:pt idx="276">
                  <c:v>0.79758200000000001</c:v>
                </c:pt>
                <c:pt idx="277">
                  <c:v>0.79451700000000003</c:v>
                </c:pt>
                <c:pt idx="278">
                  <c:v>0.78783999999999998</c:v>
                </c:pt>
                <c:pt idx="279">
                  <c:v>0.78463799999999995</c:v>
                </c:pt>
                <c:pt idx="280">
                  <c:v>0.788628</c:v>
                </c:pt>
                <c:pt idx="281">
                  <c:v>0.79646899999999998</c:v>
                </c:pt>
                <c:pt idx="282">
                  <c:v>0.80381199999999997</c:v>
                </c:pt>
                <c:pt idx="283">
                  <c:v>0.81198000000000004</c:v>
                </c:pt>
                <c:pt idx="284">
                  <c:v>0.826353</c:v>
                </c:pt>
                <c:pt idx="285">
                  <c:v>0.85069099999999997</c:v>
                </c:pt>
                <c:pt idx="286">
                  <c:v>0.882575</c:v>
                </c:pt>
                <c:pt idx="287">
                  <c:v>0.91470200000000002</c:v>
                </c:pt>
                <c:pt idx="288">
                  <c:v>0.94393899999999997</c:v>
                </c:pt>
                <c:pt idx="289">
                  <c:v>0.97363500000000003</c:v>
                </c:pt>
                <c:pt idx="290">
                  <c:v>1.0059769999999999</c:v>
                </c:pt>
                <c:pt idx="291">
                  <c:v>1.0412319999999999</c:v>
                </c:pt>
                <c:pt idx="292">
                  <c:v>1.0811440000000001</c:v>
                </c:pt>
                <c:pt idx="293">
                  <c:v>1.127623</c:v>
                </c:pt>
                <c:pt idx="294">
                  <c:v>1.180477</c:v>
                </c:pt>
                <c:pt idx="295">
                  <c:v>1.2376100000000001</c:v>
                </c:pt>
                <c:pt idx="296">
                  <c:v>1.296805</c:v>
                </c:pt>
                <c:pt idx="297">
                  <c:v>1.3554299999999999</c:v>
                </c:pt>
                <c:pt idx="298">
                  <c:v>1.4108050000000001</c:v>
                </c:pt>
                <c:pt idx="299">
                  <c:v>1.461913</c:v>
                </c:pt>
                <c:pt idx="300">
                  <c:v>1.510637</c:v>
                </c:pt>
                <c:pt idx="301">
                  <c:v>1.5622590000000001</c:v>
                </c:pt>
                <c:pt idx="302">
                  <c:v>1.620762</c:v>
                </c:pt>
                <c:pt idx="303">
                  <c:v>1.683819</c:v>
                </c:pt>
                <c:pt idx="304">
                  <c:v>1.7446870000000001</c:v>
                </c:pt>
                <c:pt idx="305">
                  <c:v>1.796727</c:v>
                </c:pt>
                <c:pt idx="306">
                  <c:v>1.8371960000000001</c:v>
                </c:pt>
                <c:pt idx="307">
                  <c:v>1.8693139999999999</c:v>
                </c:pt>
                <c:pt idx="308">
                  <c:v>1.9005970000000001</c:v>
                </c:pt>
                <c:pt idx="309">
                  <c:v>1.9370289999999999</c:v>
                </c:pt>
                <c:pt idx="310">
                  <c:v>1.9766220000000001</c:v>
                </c:pt>
                <c:pt idx="311">
                  <c:v>2.011476</c:v>
                </c:pt>
                <c:pt idx="312">
                  <c:v>2.0359440000000002</c:v>
                </c:pt>
                <c:pt idx="313">
                  <c:v>2.0492349999999999</c:v>
                </c:pt>
                <c:pt idx="314">
                  <c:v>2.0544259999999999</c:v>
                </c:pt>
                <c:pt idx="315">
                  <c:v>2.056886</c:v>
                </c:pt>
                <c:pt idx="316">
                  <c:v>2.0602990000000001</c:v>
                </c:pt>
                <c:pt idx="317">
                  <c:v>2.0632429999999999</c:v>
                </c:pt>
                <c:pt idx="318">
                  <c:v>2.059377</c:v>
                </c:pt>
                <c:pt idx="319">
                  <c:v>2.043752</c:v>
                </c:pt>
                <c:pt idx="320">
                  <c:v>2.0193970000000001</c:v>
                </c:pt>
                <c:pt idx="321">
                  <c:v>1.9943900000000001</c:v>
                </c:pt>
                <c:pt idx="322">
                  <c:v>1.972586</c:v>
                </c:pt>
                <c:pt idx="323">
                  <c:v>1.9493389999999999</c:v>
                </c:pt>
                <c:pt idx="324">
                  <c:v>1.917848</c:v>
                </c:pt>
                <c:pt idx="325">
                  <c:v>1.877562</c:v>
                </c:pt>
                <c:pt idx="326">
                  <c:v>1.833518</c:v>
                </c:pt>
                <c:pt idx="327">
                  <c:v>1.7902260000000001</c:v>
                </c:pt>
                <c:pt idx="328">
                  <c:v>1.7485550000000001</c:v>
                </c:pt>
                <c:pt idx="329">
                  <c:v>1.7061900000000001</c:v>
                </c:pt>
                <c:pt idx="330">
                  <c:v>1.6599950000000001</c:v>
                </c:pt>
                <c:pt idx="331">
                  <c:v>1.6091489999999999</c:v>
                </c:pt>
                <c:pt idx="332">
                  <c:v>1.556684</c:v>
                </c:pt>
                <c:pt idx="333">
                  <c:v>1.5070300000000001</c:v>
                </c:pt>
                <c:pt idx="334">
                  <c:v>1.4621519999999999</c:v>
                </c:pt>
                <c:pt idx="335">
                  <c:v>1.419408</c:v>
                </c:pt>
                <c:pt idx="336">
                  <c:v>1.373097</c:v>
                </c:pt>
                <c:pt idx="337">
                  <c:v>1.321088</c:v>
                </c:pt>
                <c:pt idx="338">
                  <c:v>1.267828</c:v>
                </c:pt>
                <c:pt idx="339">
                  <c:v>1.2199819999999999</c:v>
                </c:pt>
                <c:pt idx="340">
                  <c:v>1.1812260000000001</c:v>
                </c:pt>
                <c:pt idx="341">
                  <c:v>1.1491979999999999</c:v>
                </c:pt>
                <c:pt idx="342">
                  <c:v>1.117156</c:v>
                </c:pt>
                <c:pt idx="343">
                  <c:v>1.080532</c:v>
                </c:pt>
                <c:pt idx="344">
                  <c:v>1.0420720000000001</c:v>
                </c:pt>
                <c:pt idx="345">
                  <c:v>1.0089250000000001</c:v>
                </c:pt>
                <c:pt idx="346">
                  <c:v>0.98433700000000002</c:v>
                </c:pt>
                <c:pt idx="347">
                  <c:v>0.96463699999999997</c:v>
                </c:pt>
                <c:pt idx="348">
                  <c:v>0.94359199999999999</c:v>
                </c:pt>
                <c:pt idx="349">
                  <c:v>0.91800000000000004</c:v>
                </c:pt>
                <c:pt idx="350">
                  <c:v>0.89151499999999995</c:v>
                </c:pt>
                <c:pt idx="351">
                  <c:v>0.87221400000000004</c:v>
                </c:pt>
                <c:pt idx="352">
                  <c:v>0.86376799999999998</c:v>
                </c:pt>
                <c:pt idx="353">
                  <c:v>0.86108399999999996</c:v>
                </c:pt>
                <c:pt idx="354">
                  <c:v>0.85632900000000001</c:v>
                </c:pt>
                <c:pt idx="355">
                  <c:v>0.84765599999999997</c:v>
                </c:pt>
                <c:pt idx="356">
                  <c:v>0.83910099999999999</c:v>
                </c:pt>
                <c:pt idx="357">
                  <c:v>0.83373799999999998</c:v>
                </c:pt>
                <c:pt idx="358">
                  <c:v>0.83145000000000002</c:v>
                </c:pt>
                <c:pt idx="359">
                  <c:v>0.83126800000000001</c:v>
                </c:pt>
                <c:pt idx="360">
                  <c:v>0.83242899999999997</c:v>
                </c:pt>
                <c:pt idx="361">
                  <c:v>0.83399199999999996</c:v>
                </c:pt>
                <c:pt idx="362">
                  <c:v>0.83694900000000005</c:v>
                </c:pt>
                <c:pt idx="363">
                  <c:v>0.843885</c:v>
                </c:pt>
                <c:pt idx="364">
                  <c:v>0.85278200000000004</c:v>
                </c:pt>
                <c:pt idx="365">
                  <c:v>0.85823000000000005</c:v>
                </c:pt>
                <c:pt idx="366">
                  <c:v>0.86080900000000005</c:v>
                </c:pt>
                <c:pt idx="367">
                  <c:v>0.86757300000000004</c:v>
                </c:pt>
                <c:pt idx="368">
                  <c:v>0.88079300000000005</c:v>
                </c:pt>
                <c:pt idx="369">
                  <c:v>0.89394499999999999</c:v>
                </c:pt>
                <c:pt idx="370">
                  <c:v>0.90265099999999998</c:v>
                </c:pt>
                <c:pt idx="371">
                  <c:v>0.91176900000000005</c:v>
                </c:pt>
                <c:pt idx="372">
                  <c:v>0.92736300000000005</c:v>
                </c:pt>
                <c:pt idx="373">
                  <c:v>0.94801000000000002</c:v>
                </c:pt>
                <c:pt idx="374">
                  <c:v>0.96763100000000002</c:v>
                </c:pt>
                <c:pt idx="375">
                  <c:v>0.98305699999999996</c:v>
                </c:pt>
                <c:pt idx="376">
                  <c:v>0.99665400000000004</c:v>
                </c:pt>
                <c:pt idx="377">
                  <c:v>1.0128459999999999</c:v>
                </c:pt>
                <c:pt idx="378">
                  <c:v>1.0334350000000001</c:v>
                </c:pt>
                <c:pt idx="379">
                  <c:v>1.055801</c:v>
                </c:pt>
                <c:pt idx="380">
                  <c:v>1.076754</c:v>
                </c:pt>
                <c:pt idx="381">
                  <c:v>1.098071</c:v>
                </c:pt>
                <c:pt idx="382">
                  <c:v>1.125353</c:v>
                </c:pt>
                <c:pt idx="383">
                  <c:v>1.1610009999999999</c:v>
                </c:pt>
                <c:pt idx="384">
                  <c:v>1.1999679999999999</c:v>
                </c:pt>
                <c:pt idx="385">
                  <c:v>1.2346790000000001</c:v>
                </c:pt>
                <c:pt idx="386">
                  <c:v>1.263425</c:v>
                </c:pt>
                <c:pt idx="387">
                  <c:v>1.292341</c:v>
                </c:pt>
                <c:pt idx="388">
                  <c:v>1.3281890000000001</c:v>
                </c:pt>
                <c:pt idx="389">
                  <c:v>1.370214</c:v>
                </c:pt>
                <c:pt idx="390">
                  <c:v>1.4110879999999999</c:v>
                </c:pt>
                <c:pt idx="391">
                  <c:v>1.4451989999999999</c:v>
                </c:pt>
                <c:pt idx="392">
                  <c:v>1.4748509999999999</c:v>
                </c:pt>
                <c:pt idx="393">
                  <c:v>1.506642</c:v>
                </c:pt>
                <c:pt idx="394">
                  <c:v>1.5441800000000001</c:v>
                </c:pt>
                <c:pt idx="395">
                  <c:v>1.5851249999999999</c:v>
                </c:pt>
                <c:pt idx="396">
                  <c:v>1.622789</c:v>
                </c:pt>
                <c:pt idx="397">
                  <c:v>1.6523559999999999</c:v>
                </c:pt>
                <c:pt idx="398">
                  <c:v>1.6756409999999999</c:v>
                </c:pt>
                <c:pt idx="399">
                  <c:v>1.699414</c:v>
                </c:pt>
                <c:pt idx="400">
                  <c:v>1.728782</c:v>
                </c:pt>
                <c:pt idx="401">
                  <c:v>1.76217</c:v>
                </c:pt>
                <c:pt idx="402">
                  <c:v>1.793228</c:v>
                </c:pt>
                <c:pt idx="403">
                  <c:v>1.8160639999999999</c:v>
                </c:pt>
                <c:pt idx="404">
                  <c:v>1.828983</c:v>
                </c:pt>
                <c:pt idx="405">
                  <c:v>1.8345830000000001</c:v>
                </c:pt>
                <c:pt idx="406">
                  <c:v>1.8378829999999999</c:v>
                </c:pt>
                <c:pt idx="407">
                  <c:v>1.84351</c:v>
                </c:pt>
                <c:pt idx="408">
                  <c:v>1.8510610000000001</c:v>
                </c:pt>
                <c:pt idx="409">
                  <c:v>1.85541</c:v>
                </c:pt>
                <c:pt idx="410">
                  <c:v>1.8528709999999999</c:v>
                </c:pt>
                <c:pt idx="411">
                  <c:v>1.843817</c:v>
                </c:pt>
                <c:pt idx="412">
                  <c:v>1.8321639999999999</c:v>
                </c:pt>
                <c:pt idx="413">
                  <c:v>1.8220259999999999</c:v>
                </c:pt>
                <c:pt idx="414">
                  <c:v>1.812208</c:v>
                </c:pt>
                <c:pt idx="415">
                  <c:v>1.797399</c:v>
                </c:pt>
                <c:pt idx="416">
                  <c:v>1.774707</c:v>
                </c:pt>
                <c:pt idx="417">
                  <c:v>1.747579</c:v>
                </c:pt>
                <c:pt idx="418">
                  <c:v>1.721676</c:v>
                </c:pt>
                <c:pt idx="419">
                  <c:v>1.697298</c:v>
                </c:pt>
                <c:pt idx="420">
                  <c:v>1.669961</c:v>
                </c:pt>
                <c:pt idx="421">
                  <c:v>1.6361479999999999</c:v>
                </c:pt>
                <c:pt idx="422">
                  <c:v>1.597915</c:v>
                </c:pt>
                <c:pt idx="423">
                  <c:v>1.562079</c:v>
                </c:pt>
                <c:pt idx="424">
                  <c:v>1.5314239999999999</c:v>
                </c:pt>
                <c:pt idx="425">
                  <c:v>1.5015499999999999</c:v>
                </c:pt>
                <c:pt idx="426">
                  <c:v>1.4679500000000001</c:v>
                </c:pt>
                <c:pt idx="427">
                  <c:v>1.4296260000000001</c:v>
                </c:pt>
                <c:pt idx="428">
                  <c:v>1.3888050000000001</c:v>
                </c:pt>
                <c:pt idx="429">
                  <c:v>1.3500799999999999</c:v>
                </c:pt>
                <c:pt idx="430">
                  <c:v>1.316681</c:v>
                </c:pt>
                <c:pt idx="431">
                  <c:v>1.289094</c:v>
                </c:pt>
                <c:pt idx="432">
                  <c:v>1.2649760000000001</c:v>
                </c:pt>
                <c:pt idx="433">
                  <c:v>1.2394620000000001</c:v>
                </c:pt>
                <c:pt idx="434">
                  <c:v>1.209301</c:v>
                </c:pt>
                <c:pt idx="435">
                  <c:v>1.1753229999999999</c:v>
                </c:pt>
                <c:pt idx="436">
                  <c:v>1.141456</c:v>
                </c:pt>
                <c:pt idx="437">
                  <c:v>1.1125</c:v>
                </c:pt>
                <c:pt idx="438">
                  <c:v>1.090509</c:v>
                </c:pt>
                <c:pt idx="439">
                  <c:v>1.0725279999999999</c:v>
                </c:pt>
                <c:pt idx="440">
                  <c:v>1.0536509999999999</c:v>
                </c:pt>
                <c:pt idx="441">
                  <c:v>1.0329159999999999</c:v>
                </c:pt>
                <c:pt idx="442">
                  <c:v>1.0141869999999999</c:v>
                </c:pt>
                <c:pt idx="443">
                  <c:v>1.001015</c:v>
                </c:pt>
                <c:pt idx="444">
                  <c:v>0.99287499999999995</c:v>
                </c:pt>
                <c:pt idx="445">
                  <c:v>0.98591600000000001</c:v>
                </c:pt>
                <c:pt idx="446">
                  <c:v>0.97616599999999998</c:v>
                </c:pt>
                <c:pt idx="447">
                  <c:v>0.96346299999999996</c:v>
                </c:pt>
                <c:pt idx="448">
                  <c:v>0.95197100000000001</c:v>
                </c:pt>
                <c:pt idx="449">
                  <c:v>0.94641500000000001</c:v>
                </c:pt>
                <c:pt idx="450">
                  <c:v>0.94819799999999999</c:v>
                </c:pt>
                <c:pt idx="451">
                  <c:v>0.95335300000000001</c:v>
                </c:pt>
                <c:pt idx="452">
                  <c:v>0.95494000000000001</c:v>
                </c:pt>
                <c:pt idx="453">
                  <c:v>0.95095499999999999</c:v>
                </c:pt>
                <c:pt idx="454">
                  <c:v>0.94720300000000002</c:v>
                </c:pt>
                <c:pt idx="455">
                  <c:v>0.94970399999999999</c:v>
                </c:pt>
                <c:pt idx="456">
                  <c:v>0.957264</c:v>
                </c:pt>
                <c:pt idx="457">
                  <c:v>0.96421999999999997</c:v>
                </c:pt>
                <c:pt idx="458">
                  <c:v>0.96746500000000002</c:v>
                </c:pt>
                <c:pt idx="459">
                  <c:v>0.96713300000000002</c:v>
                </c:pt>
                <c:pt idx="460">
                  <c:v>0.96642700000000004</c:v>
                </c:pt>
                <c:pt idx="461">
                  <c:v>0.97148400000000001</c:v>
                </c:pt>
                <c:pt idx="462">
                  <c:v>0.98457399999999995</c:v>
                </c:pt>
                <c:pt idx="463">
                  <c:v>1.0009079999999999</c:v>
                </c:pt>
                <c:pt idx="464">
                  <c:v>1.014864</c:v>
                </c:pt>
                <c:pt idx="465">
                  <c:v>1.0242549999999999</c:v>
                </c:pt>
                <c:pt idx="466">
                  <c:v>1.030206</c:v>
                </c:pt>
                <c:pt idx="467">
                  <c:v>1.0368649999999999</c:v>
                </c:pt>
                <c:pt idx="468">
                  <c:v>1.0492349999999999</c:v>
                </c:pt>
                <c:pt idx="469">
                  <c:v>1.06863</c:v>
                </c:pt>
                <c:pt idx="470">
                  <c:v>1.0907960000000001</c:v>
                </c:pt>
                <c:pt idx="471">
                  <c:v>1.1103130000000001</c:v>
                </c:pt>
                <c:pt idx="472">
                  <c:v>1.1257109999999999</c:v>
                </c:pt>
                <c:pt idx="473">
                  <c:v>1.1409940000000001</c:v>
                </c:pt>
                <c:pt idx="474">
                  <c:v>1.162215</c:v>
                </c:pt>
                <c:pt idx="475">
                  <c:v>1.189381</c:v>
                </c:pt>
                <c:pt idx="476">
                  <c:v>1.215093</c:v>
                </c:pt>
                <c:pt idx="477">
                  <c:v>1.2337020000000001</c:v>
                </c:pt>
                <c:pt idx="478">
                  <c:v>1.247895</c:v>
                </c:pt>
                <c:pt idx="479">
                  <c:v>1.2653430000000001</c:v>
                </c:pt>
                <c:pt idx="480">
                  <c:v>1.290427</c:v>
                </c:pt>
                <c:pt idx="481">
                  <c:v>1.32054</c:v>
                </c:pt>
                <c:pt idx="482">
                  <c:v>1.3504020000000001</c:v>
                </c:pt>
                <c:pt idx="483">
                  <c:v>1.3771580000000001</c:v>
                </c:pt>
                <c:pt idx="484">
                  <c:v>1.4002600000000001</c:v>
                </c:pt>
                <c:pt idx="485">
                  <c:v>1.4198900000000001</c:v>
                </c:pt>
                <c:pt idx="486">
                  <c:v>1.4386589999999999</c:v>
                </c:pt>
                <c:pt idx="487">
                  <c:v>1.4610540000000001</c:v>
                </c:pt>
                <c:pt idx="488">
                  <c:v>1.488891</c:v>
                </c:pt>
                <c:pt idx="489">
                  <c:v>1.5213380000000001</c:v>
                </c:pt>
                <c:pt idx="490">
                  <c:v>1.556487</c:v>
                </c:pt>
                <c:pt idx="491">
                  <c:v>1.5891599999999999</c:v>
                </c:pt>
                <c:pt idx="492">
                  <c:v>1.6123449999999999</c:v>
                </c:pt>
                <c:pt idx="493">
                  <c:v>1.6249020000000001</c:v>
                </c:pt>
                <c:pt idx="494">
                  <c:v>1.633894</c:v>
                </c:pt>
                <c:pt idx="495">
                  <c:v>1.6460399999999999</c:v>
                </c:pt>
                <c:pt idx="496">
                  <c:v>1.66211</c:v>
                </c:pt>
                <c:pt idx="497">
                  <c:v>1.6797359999999999</c:v>
                </c:pt>
                <c:pt idx="498">
                  <c:v>1.6960280000000001</c:v>
                </c:pt>
                <c:pt idx="499">
                  <c:v>1.7081109999999999</c:v>
                </c:pt>
                <c:pt idx="500">
                  <c:v>1.713684</c:v>
                </c:pt>
                <c:pt idx="501">
                  <c:v>1.7125589999999999</c:v>
                </c:pt>
                <c:pt idx="502">
                  <c:v>1.7082630000000001</c:v>
                </c:pt>
                <c:pt idx="503">
                  <c:v>1.7055400000000001</c:v>
                </c:pt>
                <c:pt idx="504">
                  <c:v>1.706502</c:v>
                </c:pt>
                <c:pt idx="505">
                  <c:v>1.7094450000000001</c:v>
                </c:pt>
                <c:pt idx="506">
                  <c:v>1.7094579999999999</c:v>
                </c:pt>
                <c:pt idx="507">
                  <c:v>1.7021409999999999</c:v>
                </c:pt>
                <c:pt idx="508">
                  <c:v>1.6876139999999999</c:v>
                </c:pt>
                <c:pt idx="509">
                  <c:v>1.670533</c:v>
                </c:pt>
                <c:pt idx="510">
                  <c:v>1.6554</c:v>
                </c:pt>
                <c:pt idx="511">
                  <c:v>1.6430849999999999</c:v>
                </c:pt>
                <c:pt idx="512">
                  <c:v>1.6309389999999999</c:v>
                </c:pt>
                <c:pt idx="513">
                  <c:v>1.6139349999999999</c:v>
                </c:pt>
                <c:pt idx="514">
                  <c:v>1.5894459999999999</c:v>
                </c:pt>
                <c:pt idx="515">
                  <c:v>1.560317</c:v>
                </c:pt>
                <c:pt idx="516">
                  <c:v>1.532529</c:v>
                </c:pt>
                <c:pt idx="517">
                  <c:v>1.5104379999999999</c:v>
                </c:pt>
                <c:pt idx="518">
                  <c:v>1.491862</c:v>
                </c:pt>
                <c:pt idx="519">
                  <c:v>1.470672</c:v>
                </c:pt>
                <c:pt idx="520">
                  <c:v>1.4439070000000001</c:v>
                </c:pt>
                <c:pt idx="521">
                  <c:v>1.412644</c:v>
                </c:pt>
                <c:pt idx="522">
                  <c:v>1.3805000000000001</c:v>
                </c:pt>
                <c:pt idx="523">
                  <c:v>1.352368</c:v>
                </c:pt>
                <c:pt idx="524">
                  <c:v>1.329448</c:v>
                </c:pt>
                <c:pt idx="525">
                  <c:v>1.307353</c:v>
                </c:pt>
                <c:pt idx="526">
                  <c:v>1.2811570000000001</c:v>
                </c:pt>
                <c:pt idx="527">
                  <c:v>1.2509459999999999</c:v>
                </c:pt>
                <c:pt idx="528">
                  <c:v>1.222008</c:v>
                </c:pt>
                <c:pt idx="529">
                  <c:v>1.198985</c:v>
                </c:pt>
                <c:pt idx="530">
                  <c:v>1.1810419999999999</c:v>
                </c:pt>
                <c:pt idx="531">
                  <c:v>1.163735</c:v>
                </c:pt>
                <c:pt idx="532">
                  <c:v>1.14388</c:v>
                </c:pt>
                <c:pt idx="533">
                  <c:v>1.121704</c:v>
                </c:pt>
                <c:pt idx="534">
                  <c:v>1.1012999999999999</c:v>
                </c:pt>
                <c:pt idx="535">
                  <c:v>1.0880449999999999</c:v>
                </c:pt>
                <c:pt idx="536">
                  <c:v>1.081853</c:v>
                </c:pt>
                <c:pt idx="537">
                  <c:v>1.0762350000000001</c:v>
                </c:pt>
                <c:pt idx="538">
                  <c:v>1.0660289999999999</c:v>
                </c:pt>
                <c:pt idx="539">
                  <c:v>1.053061</c:v>
                </c:pt>
                <c:pt idx="540">
                  <c:v>1.0434619999999999</c:v>
                </c:pt>
                <c:pt idx="541">
                  <c:v>1.039725</c:v>
                </c:pt>
                <c:pt idx="542">
                  <c:v>1.0377860000000001</c:v>
                </c:pt>
                <c:pt idx="543">
                  <c:v>1.03335</c:v>
                </c:pt>
                <c:pt idx="544">
                  <c:v>1.0263329999999999</c:v>
                </c:pt>
                <c:pt idx="545">
                  <c:v>1.019981</c:v>
                </c:pt>
                <c:pt idx="546">
                  <c:v>1.018405</c:v>
                </c:pt>
                <c:pt idx="547">
                  <c:v>1.023434</c:v>
                </c:pt>
                <c:pt idx="548">
                  <c:v>1.03277</c:v>
                </c:pt>
                <c:pt idx="549">
                  <c:v>1.0411870000000001</c:v>
                </c:pt>
                <c:pt idx="550">
                  <c:v>1.045412</c:v>
                </c:pt>
                <c:pt idx="551">
                  <c:v>1.0461769999999999</c:v>
                </c:pt>
                <c:pt idx="552">
                  <c:v>1.046373</c:v>
                </c:pt>
                <c:pt idx="553">
                  <c:v>1.0495939999999999</c:v>
                </c:pt>
                <c:pt idx="554">
                  <c:v>1.0573459999999999</c:v>
                </c:pt>
                <c:pt idx="555">
                  <c:v>1.0672170000000001</c:v>
                </c:pt>
                <c:pt idx="556">
                  <c:v>1.0757589999999999</c:v>
                </c:pt>
                <c:pt idx="557">
                  <c:v>1.0827929999999999</c:v>
                </c:pt>
                <c:pt idx="558">
                  <c:v>1.091121</c:v>
                </c:pt>
                <c:pt idx="559">
                  <c:v>1.102392</c:v>
                </c:pt>
                <c:pt idx="560">
                  <c:v>1.115985</c:v>
                </c:pt>
                <c:pt idx="561">
                  <c:v>1.12957</c:v>
                </c:pt>
                <c:pt idx="562">
                  <c:v>1.1399779999999999</c:v>
                </c:pt>
                <c:pt idx="563">
                  <c:v>1.1476770000000001</c:v>
                </c:pt>
                <c:pt idx="564">
                  <c:v>1.157286</c:v>
                </c:pt>
                <c:pt idx="565">
                  <c:v>1.1717029999999999</c:v>
                </c:pt>
                <c:pt idx="566">
                  <c:v>1.1887190000000001</c:v>
                </c:pt>
                <c:pt idx="567">
                  <c:v>1.203803</c:v>
                </c:pt>
                <c:pt idx="568">
                  <c:v>1.2154910000000001</c:v>
                </c:pt>
                <c:pt idx="569">
                  <c:v>1.227193</c:v>
                </c:pt>
                <c:pt idx="570">
                  <c:v>1.2428459999999999</c:v>
                </c:pt>
                <c:pt idx="571">
                  <c:v>1.262027</c:v>
                </c:pt>
                <c:pt idx="572">
                  <c:v>1.2813079999999999</c:v>
                </c:pt>
                <c:pt idx="573">
                  <c:v>1.297817</c:v>
                </c:pt>
                <c:pt idx="574">
                  <c:v>1.310397</c:v>
                </c:pt>
                <c:pt idx="575">
                  <c:v>1.321383</c:v>
                </c:pt>
                <c:pt idx="576">
                  <c:v>1.3354839999999999</c:v>
                </c:pt>
                <c:pt idx="577">
                  <c:v>1.3547979999999999</c:v>
                </c:pt>
                <c:pt idx="578">
                  <c:v>1.378377</c:v>
                </c:pt>
                <c:pt idx="579">
                  <c:v>1.4043190000000001</c:v>
                </c:pt>
                <c:pt idx="580">
                  <c:v>1.429934</c:v>
                </c:pt>
                <c:pt idx="581">
                  <c:v>1.451816</c:v>
                </c:pt>
                <c:pt idx="582">
                  <c:v>1.4672430000000001</c:v>
                </c:pt>
                <c:pt idx="583">
                  <c:v>1.4770509999999999</c:v>
                </c:pt>
                <c:pt idx="584">
                  <c:v>1.48532</c:v>
                </c:pt>
                <c:pt idx="585">
                  <c:v>1.4959009999999999</c:v>
                </c:pt>
                <c:pt idx="586">
                  <c:v>1.5104919999999999</c:v>
                </c:pt>
                <c:pt idx="587">
                  <c:v>1.528972</c:v>
                </c:pt>
                <c:pt idx="588">
                  <c:v>1.5497050000000001</c:v>
                </c:pt>
                <c:pt idx="589">
                  <c:v>1.568587</c:v>
                </c:pt>
                <c:pt idx="590">
                  <c:v>1.58101</c:v>
                </c:pt>
                <c:pt idx="591">
                  <c:v>1.5863609999999999</c:v>
                </c:pt>
                <c:pt idx="592">
                  <c:v>1.587726</c:v>
                </c:pt>
                <c:pt idx="593">
                  <c:v>1.588419</c:v>
                </c:pt>
                <c:pt idx="594">
                  <c:v>1.590819</c:v>
                </c:pt>
                <c:pt idx="595">
                  <c:v>1.5961460000000001</c:v>
                </c:pt>
                <c:pt idx="596">
                  <c:v>1.604217</c:v>
                </c:pt>
                <c:pt idx="597">
                  <c:v>1.6119540000000001</c:v>
                </c:pt>
                <c:pt idx="598">
                  <c:v>1.6146739999999999</c:v>
                </c:pt>
                <c:pt idx="599">
                  <c:v>1.610609</c:v>
                </c:pt>
                <c:pt idx="600">
                  <c:v>1.600419</c:v>
                </c:pt>
                <c:pt idx="601">
                  <c:v>1.5863449999999999</c:v>
                </c:pt>
                <c:pt idx="602">
                  <c:v>1.5728899999999999</c:v>
                </c:pt>
                <c:pt idx="603">
                  <c:v>1.5633520000000001</c:v>
                </c:pt>
                <c:pt idx="604">
                  <c:v>1.5568770000000001</c:v>
                </c:pt>
                <c:pt idx="605">
                  <c:v>1.550915</c:v>
                </c:pt>
                <c:pt idx="606">
                  <c:v>1.544449</c:v>
                </c:pt>
                <c:pt idx="607">
                  <c:v>1.5362150000000001</c:v>
                </c:pt>
                <c:pt idx="608">
                  <c:v>1.5229269999999999</c:v>
                </c:pt>
                <c:pt idx="609">
                  <c:v>1.5027219999999999</c:v>
                </c:pt>
                <c:pt idx="610">
                  <c:v>1.479063</c:v>
                </c:pt>
                <c:pt idx="611">
                  <c:v>1.458413</c:v>
                </c:pt>
                <c:pt idx="612">
                  <c:v>1.4436469999999999</c:v>
                </c:pt>
                <c:pt idx="613">
                  <c:v>1.4320310000000001</c:v>
                </c:pt>
                <c:pt idx="614">
                  <c:v>1.418029</c:v>
                </c:pt>
                <c:pt idx="615">
                  <c:v>1.3971899999999999</c:v>
                </c:pt>
                <c:pt idx="616">
                  <c:v>1.3710279999999999</c:v>
                </c:pt>
                <c:pt idx="617">
                  <c:v>1.347043</c:v>
                </c:pt>
                <c:pt idx="618">
                  <c:v>1.330265</c:v>
                </c:pt>
                <c:pt idx="619">
                  <c:v>1.3176570000000001</c:v>
                </c:pt>
                <c:pt idx="620">
                  <c:v>1.3030010000000001</c:v>
                </c:pt>
                <c:pt idx="621">
                  <c:v>1.2829299999999999</c:v>
                </c:pt>
                <c:pt idx="622">
                  <c:v>1.2591810000000001</c:v>
                </c:pt>
                <c:pt idx="623">
                  <c:v>1.2372920000000001</c:v>
                </c:pt>
                <c:pt idx="624">
                  <c:v>1.221681</c:v>
                </c:pt>
                <c:pt idx="625">
                  <c:v>1.212458</c:v>
                </c:pt>
                <c:pt idx="626">
                  <c:v>1.2050129999999999</c:v>
                </c:pt>
                <c:pt idx="627">
                  <c:v>1.1926810000000001</c:v>
                </c:pt>
                <c:pt idx="628">
                  <c:v>1.173144</c:v>
                </c:pt>
                <c:pt idx="629">
                  <c:v>1.151289</c:v>
                </c:pt>
                <c:pt idx="630">
                  <c:v>1.1340220000000001</c:v>
                </c:pt>
                <c:pt idx="631">
                  <c:v>1.1244270000000001</c:v>
                </c:pt>
                <c:pt idx="632">
                  <c:v>1.121705</c:v>
                </c:pt>
                <c:pt idx="633">
                  <c:v>1.12259</c:v>
                </c:pt>
                <c:pt idx="634">
                  <c:v>1.121569</c:v>
                </c:pt>
                <c:pt idx="635">
                  <c:v>1.1144270000000001</c:v>
                </c:pt>
                <c:pt idx="636">
                  <c:v>1.1031850000000001</c:v>
                </c:pt>
                <c:pt idx="637">
                  <c:v>1.094336</c:v>
                </c:pt>
                <c:pt idx="638">
                  <c:v>1.0916969999999999</c:v>
                </c:pt>
                <c:pt idx="639">
                  <c:v>1.0920209999999999</c:v>
                </c:pt>
                <c:pt idx="640">
                  <c:v>1.0897559999999999</c:v>
                </c:pt>
                <c:pt idx="641">
                  <c:v>1.0850150000000001</c:v>
                </c:pt>
                <c:pt idx="642">
                  <c:v>1.0827420000000001</c:v>
                </c:pt>
                <c:pt idx="643">
                  <c:v>1.0867720000000001</c:v>
                </c:pt>
                <c:pt idx="644">
                  <c:v>1.096096</c:v>
                </c:pt>
                <c:pt idx="645">
                  <c:v>1.1053249999999999</c:v>
                </c:pt>
                <c:pt idx="646">
                  <c:v>1.1095429999999999</c:v>
                </c:pt>
                <c:pt idx="647">
                  <c:v>1.1080190000000001</c:v>
                </c:pt>
                <c:pt idx="648">
                  <c:v>1.1046320000000001</c:v>
                </c:pt>
                <c:pt idx="649">
                  <c:v>1.10578</c:v>
                </c:pt>
                <c:pt idx="650">
                  <c:v>1.1144210000000001</c:v>
                </c:pt>
                <c:pt idx="651">
                  <c:v>1.1271260000000001</c:v>
                </c:pt>
                <c:pt idx="652">
                  <c:v>1.138639</c:v>
                </c:pt>
                <c:pt idx="653">
                  <c:v>1.146174</c:v>
                </c:pt>
                <c:pt idx="654">
                  <c:v>1.150946</c:v>
                </c:pt>
                <c:pt idx="655">
                  <c:v>1.156728</c:v>
                </c:pt>
                <c:pt idx="656">
                  <c:v>1.166164</c:v>
                </c:pt>
                <c:pt idx="657">
                  <c:v>1.1797139999999999</c:v>
                </c:pt>
                <c:pt idx="658">
                  <c:v>1.1949689999999999</c:v>
                </c:pt>
                <c:pt idx="659">
                  <c:v>1.20723</c:v>
                </c:pt>
                <c:pt idx="660">
                  <c:v>1.214378</c:v>
                </c:pt>
                <c:pt idx="661">
                  <c:v>1.2196990000000001</c:v>
                </c:pt>
                <c:pt idx="662">
                  <c:v>1.22855</c:v>
                </c:pt>
                <c:pt idx="663">
                  <c:v>1.2440180000000001</c:v>
                </c:pt>
                <c:pt idx="664">
                  <c:v>1.2642910000000001</c:v>
                </c:pt>
                <c:pt idx="665">
                  <c:v>1.2829090000000001</c:v>
                </c:pt>
                <c:pt idx="666">
                  <c:v>1.294951</c:v>
                </c:pt>
                <c:pt idx="667">
                  <c:v>1.302621</c:v>
                </c:pt>
                <c:pt idx="668">
                  <c:v>1.312657</c:v>
                </c:pt>
                <c:pt idx="669">
                  <c:v>1.328986</c:v>
                </c:pt>
                <c:pt idx="670">
                  <c:v>1.3501449999999999</c:v>
                </c:pt>
                <c:pt idx="671">
                  <c:v>1.371532</c:v>
                </c:pt>
                <c:pt idx="672">
                  <c:v>1.387988</c:v>
                </c:pt>
                <c:pt idx="673">
                  <c:v>1.3979550000000001</c:v>
                </c:pt>
                <c:pt idx="674">
                  <c:v>1.4045449999999999</c:v>
                </c:pt>
                <c:pt idx="675">
                  <c:v>1.4119120000000001</c:v>
                </c:pt>
                <c:pt idx="676">
                  <c:v>1.422741</c:v>
                </c:pt>
                <c:pt idx="677">
                  <c:v>1.4381170000000001</c:v>
                </c:pt>
                <c:pt idx="678">
                  <c:v>1.4561120000000001</c:v>
                </c:pt>
                <c:pt idx="679">
                  <c:v>1.471643</c:v>
                </c:pt>
                <c:pt idx="680">
                  <c:v>1.4819020000000001</c:v>
                </c:pt>
                <c:pt idx="681">
                  <c:v>1.488135</c:v>
                </c:pt>
                <c:pt idx="682">
                  <c:v>1.4924090000000001</c:v>
                </c:pt>
                <c:pt idx="683">
                  <c:v>1.497047</c:v>
                </c:pt>
                <c:pt idx="684">
                  <c:v>1.5046550000000001</c:v>
                </c:pt>
                <c:pt idx="685">
                  <c:v>1.5163230000000001</c:v>
                </c:pt>
                <c:pt idx="686">
                  <c:v>1.5287869999999999</c:v>
                </c:pt>
                <c:pt idx="687">
                  <c:v>1.5353250000000001</c:v>
                </c:pt>
                <c:pt idx="688">
                  <c:v>1.5328349999999999</c:v>
                </c:pt>
                <c:pt idx="689">
                  <c:v>1.5260339999999999</c:v>
                </c:pt>
                <c:pt idx="690">
                  <c:v>1.5217970000000001</c:v>
                </c:pt>
                <c:pt idx="691">
                  <c:v>1.522589</c:v>
                </c:pt>
                <c:pt idx="692">
                  <c:v>1.526559</c:v>
                </c:pt>
                <c:pt idx="693">
                  <c:v>1.5292410000000001</c:v>
                </c:pt>
                <c:pt idx="694">
                  <c:v>1.5263100000000001</c:v>
                </c:pt>
                <c:pt idx="695">
                  <c:v>1.517393</c:v>
                </c:pt>
                <c:pt idx="696">
                  <c:v>1.50536</c:v>
                </c:pt>
                <c:pt idx="697">
                  <c:v>1.4931490000000001</c:v>
                </c:pt>
                <c:pt idx="698">
                  <c:v>1.4831319999999999</c:v>
                </c:pt>
                <c:pt idx="699">
                  <c:v>1.475543</c:v>
                </c:pt>
                <c:pt idx="700">
                  <c:v>1.4683630000000001</c:v>
                </c:pt>
                <c:pt idx="701">
                  <c:v>1.460445</c:v>
                </c:pt>
                <c:pt idx="702">
                  <c:v>1.4513590000000001</c:v>
                </c:pt>
                <c:pt idx="703">
                  <c:v>1.440453</c:v>
                </c:pt>
                <c:pt idx="704">
                  <c:v>1.427073</c:v>
                </c:pt>
                <c:pt idx="705">
                  <c:v>1.4119539999999999</c:v>
                </c:pt>
                <c:pt idx="706">
                  <c:v>1.3978060000000001</c:v>
                </c:pt>
                <c:pt idx="707">
                  <c:v>1.3868100000000001</c:v>
                </c:pt>
                <c:pt idx="708">
                  <c:v>1.3797539999999999</c:v>
                </c:pt>
                <c:pt idx="709">
                  <c:v>1.3750869999999999</c:v>
                </c:pt>
                <c:pt idx="710">
                  <c:v>1.3686039999999999</c:v>
                </c:pt>
                <c:pt idx="711">
                  <c:v>1.356522</c:v>
                </c:pt>
                <c:pt idx="712">
                  <c:v>1.3381099999999999</c:v>
                </c:pt>
                <c:pt idx="713">
                  <c:v>1.317283</c:v>
                </c:pt>
                <c:pt idx="714">
                  <c:v>1.3003130000000001</c:v>
                </c:pt>
                <c:pt idx="715">
                  <c:v>1.2899849999999999</c:v>
                </c:pt>
                <c:pt idx="716">
                  <c:v>1.2845219999999999</c:v>
                </c:pt>
                <c:pt idx="717">
                  <c:v>1.2801750000000001</c:v>
                </c:pt>
                <c:pt idx="718">
                  <c:v>1.272888</c:v>
                </c:pt>
                <c:pt idx="719">
                  <c:v>1.261298</c:v>
                </c:pt>
                <c:pt idx="720">
                  <c:v>1.247279</c:v>
                </c:pt>
                <c:pt idx="721">
                  <c:v>1.2328969999999999</c:v>
                </c:pt>
                <c:pt idx="722">
                  <c:v>1.2211460000000001</c:v>
                </c:pt>
                <c:pt idx="723">
                  <c:v>1.214628</c:v>
                </c:pt>
                <c:pt idx="724">
                  <c:v>1.2107520000000001</c:v>
                </c:pt>
                <c:pt idx="725">
                  <c:v>1.2051160000000001</c:v>
                </c:pt>
                <c:pt idx="726">
                  <c:v>1.1963170000000001</c:v>
                </c:pt>
                <c:pt idx="727">
                  <c:v>1.1847430000000001</c:v>
                </c:pt>
                <c:pt idx="728">
                  <c:v>1.1724129999999999</c:v>
                </c:pt>
                <c:pt idx="729">
                  <c:v>1.1628780000000001</c:v>
                </c:pt>
                <c:pt idx="730">
                  <c:v>1.1583760000000001</c:v>
                </c:pt>
                <c:pt idx="731">
                  <c:v>1.159103</c:v>
                </c:pt>
                <c:pt idx="732">
                  <c:v>1.1646289999999999</c:v>
                </c:pt>
                <c:pt idx="733">
                  <c:v>1.171889</c:v>
                </c:pt>
                <c:pt idx="734">
                  <c:v>1.174763</c:v>
                </c:pt>
                <c:pt idx="735">
                  <c:v>1.171484</c:v>
                </c:pt>
                <c:pt idx="736">
                  <c:v>1.166558</c:v>
                </c:pt>
                <c:pt idx="737">
                  <c:v>1.1622939999999999</c:v>
                </c:pt>
                <c:pt idx="738">
                  <c:v>1.157659</c:v>
                </c:pt>
                <c:pt idx="739">
                  <c:v>1.1543589999999999</c:v>
                </c:pt>
                <c:pt idx="740">
                  <c:v>1.1553610000000001</c:v>
                </c:pt>
                <c:pt idx="741">
                  <c:v>1.1607449999999999</c:v>
                </c:pt>
                <c:pt idx="742">
                  <c:v>1.167802</c:v>
                </c:pt>
                <c:pt idx="743">
                  <c:v>1.1726259999999999</c:v>
                </c:pt>
                <c:pt idx="744">
                  <c:v>1.17272</c:v>
                </c:pt>
                <c:pt idx="745">
                  <c:v>1.1692020000000001</c:v>
                </c:pt>
                <c:pt idx="746">
                  <c:v>1.1665970000000001</c:v>
                </c:pt>
                <c:pt idx="747">
                  <c:v>1.1688510000000001</c:v>
                </c:pt>
                <c:pt idx="748">
                  <c:v>1.1760569999999999</c:v>
                </c:pt>
                <c:pt idx="749">
                  <c:v>1.1858329999999999</c:v>
                </c:pt>
                <c:pt idx="750">
                  <c:v>1.1947810000000001</c:v>
                </c:pt>
                <c:pt idx="751">
                  <c:v>1.1999280000000001</c:v>
                </c:pt>
                <c:pt idx="752">
                  <c:v>1.20065</c:v>
                </c:pt>
                <c:pt idx="753">
                  <c:v>1.1996960000000001</c:v>
                </c:pt>
                <c:pt idx="754">
                  <c:v>1.202243</c:v>
                </c:pt>
                <c:pt idx="755">
                  <c:v>1.2116530000000001</c:v>
                </c:pt>
                <c:pt idx="756">
                  <c:v>1.2264980000000001</c:v>
                </c:pt>
                <c:pt idx="757">
                  <c:v>1.241495</c:v>
                </c:pt>
                <c:pt idx="758">
                  <c:v>1.2520519999999999</c:v>
                </c:pt>
                <c:pt idx="759">
                  <c:v>1.258024</c:v>
                </c:pt>
                <c:pt idx="760">
                  <c:v>1.2626280000000001</c:v>
                </c:pt>
                <c:pt idx="761">
                  <c:v>1.2702389999999999</c:v>
                </c:pt>
                <c:pt idx="762">
                  <c:v>1.283612</c:v>
                </c:pt>
                <c:pt idx="763">
                  <c:v>1.3020069999999999</c:v>
                </c:pt>
                <c:pt idx="764">
                  <c:v>1.3218570000000001</c:v>
                </c:pt>
                <c:pt idx="765">
                  <c:v>1.338387</c:v>
                </c:pt>
                <c:pt idx="766">
                  <c:v>1.3487750000000001</c:v>
                </c:pt>
                <c:pt idx="767">
                  <c:v>1.353874</c:v>
                </c:pt>
                <c:pt idx="768">
                  <c:v>1.3579889999999999</c:v>
                </c:pt>
                <c:pt idx="769">
                  <c:v>1.3670040000000001</c:v>
                </c:pt>
                <c:pt idx="770">
                  <c:v>1.3828800000000001</c:v>
                </c:pt>
                <c:pt idx="771">
                  <c:v>1.401332</c:v>
                </c:pt>
                <c:pt idx="772">
                  <c:v>1.416909</c:v>
                </c:pt>
                <c:pt idx="773">
                  <c:v>1.427298</c:v>
                </c:pt>
                <c:pt idx="774">
                  <c:v>1.433713</c:v>
                </c:pt>
                <c:pt idx="775">
                  <c:v>1.4396199999999999</c:v>
                </c:pt>
                <c:pt idx="776">
                  <c:v>1.4473389999999999</c:v>
                </c:pt>
                <c:pt idx="777">
                  <c:v>1.4574240000000001</c:v>
                </c:pt>
                <c:pt idx="778">
                  <c:v>1.4692240000000001</c:v>
                </c:pt>
                <c:pt idx="779">
                  <c:v>1.4791989999999999</c:v>
                </c:pt>
                <c:pt idx="780">
                  <c:v>1.484094</c:v>
                </c:pt>
                <c:pt idx="781">
                  <c:v>1.484111</c:v>
                </c:pt>
                <c:pt idx="782">
                  <c:v>1.4816780000000001</c:v>
                </c:pt>
                <c:pt idx="783">
                  <c:v>1.481042</c:v>
                </c:pt>
                <c:pt idx="784">
                  <c:v>1.4853209999999999</c:v>
                </c:pt>
                <c:pt idx="785">
                  <c:v>1.492129</c:v>
                </c:pt>
                <c:pt idx="786">
                  <c:v>1.495358</c:v>
                </c:pt>
                <c:pt idx="787">
                  <c:v>1.491457</c:v>
                </c:pt>
                <c:pt idx="788">
                  <c:v>1.481347</c:v>
                </c:pt>
                <c:pt idx="789">
                  <c:v>1.4688129999999999</c:v>
                </c:pt>
                <c:pt idx="790">
                  <c:v>1.4592830000000001</c:v>
                </c:pt>
                <c:pt idx="791">
                  <c:v>1.4559709999999999</c:v>
                </c:pt>
                <c:pt idx="792">
                  <c:v>1.4578230000000001</c:v>
                </c:pt>
                <c:pt idx="793">
                  <c:v>1.4607250000000001</c:v>
                </c:pt>
                <c:pt idx="794">
                  <c:v>1.4591860000000001</c:v>
                </c:pt>
                <c:pt idx="795">
                  <c:v>1.4504030000000001</c:v>
                </c:pt>
                <c:pt idx="796">
                  <c:v>1.435627</c:v>
                </c:pt>
                <c:pt idx="797">
                  <c:v>1.418369</c:v>
                </c:pt>
                <c:pt idx="798">
                  <c:v>1.403006</c:v>
                </c:pt>
                <c:pt idx="799">
                  <c:v>1.392274</c:v>
                </c:pt>
                <c:pt idx="800">
                  <c:v>1.3869290000000001</c:v>
                </c:pt>
                <c:pt idx="801">
                  <c:v>1.385532</c:v>
                </c:pt>
                <c:pt idx="802">
                  <c:v>1.382908</c:v>
                </c:pt>
                <c:pt idx="803">
                  <c:v>1.373424</c:v>
                </c:pt>
                <c:pt idx="804">
                  <c:v>1.355596</c:v>
                </c:pt>
                <c:pt idx="805">
                  <c:v>1.3334379999999999</c:v>
                </c:pt>
                <c:pt idx="806">
                  <c:v>1.314192</c:v>
                </c:pt>
                <c:pt idx="807">
                  <c:v>1.302268</c:v>
                </c:pt>
                <c:pt idx="808">
                  <c:v>1.2969930000000001</c:v>
                </c:pt>
                <c:pt idx="809">
                  <c:v>1.2956700000000001</c:v>
                </c:pt>
                <c:pt idx="810">
                  <c:v>1.2944450000000001</c:v>
                </c:pt>
                <c:pt idx="811">
                  <c:v>1.289301</c:v>
                </c:pt>
                <c:pt idx="812">
                  <c:v>1.2785850000000001</c:v>
                </c:pt>
                <c:pt idx="813">
                  <c:v>1.2643789999999999</c:v>
                </c:pt>
                <c:pt idx="814">
                  <c:v>1.252151</c:v>
                </c:pt>
                <c:pt idx="815">
                  <c:v>1.2462089999999999</c:v>
                </c:pt>
                <c:pt idx="816">
                  <c:v>1.2463169999999999</c:v>
                </c:pt>
                <c:pt idx="817">
                  <c:v>1.2486930000000001</c:v>
                </c:pt>
                <c:pt idx="818">
                  <c:v>1.2481720000000001</c:v>
                </c:pt>
                <c:pt idx="819">
                  <c:v>1.2416419999999999</c:v>
                </c:pt>
                <c:pt idx="820">
                  <c:v>1.2304170000000001</c:v>
                </c:pt>
                <c:pt idx="821">
                  <c:v>1.219784</c:v>
                </c:pt>
                <c:pt idx="822">
                  <c:v>1.214736</c:v>
                </c:pt>
                <c:pt idx="823">
                  <c:v>1.2147019999999999</c:v>
                </c:pt>
                <c:pt idx="824">
                  <c:v>1.2150540000000001</c:v>
                </c:pt>
                <c:pt idx="825">
                  <c:v>1.2122569999999999</c:v>
                </c:pt>
                <c:pt idx="826">
                  <c:v>1.2053640000000001</c:v>
                </c:pt>
                <c:pt idx="827">
                  <c:v>1.196639</c:v>
                </c:pt>
                <c:pt idx="828">
                  <c:v>1.1916899999999999</c:v>
                </c:pt>
                <c:pt idx="829">
                  <c:v>1.1946680000000001</c:v>
                </c:pt>
                <c:pt idx="830">
                  <c:v>1.2030019999999999</c:v>
                </c:pt>
                <c:pt idx="831">
                  <c:v>1.2095830000000001</c:v>
                </c:pt>
                <c:pt idx="832">
                  <c:v>1.2095750000000001</c:v>
                </c:pt>
                <c:pt idx="833">
                  <c:v>1.2032229999999999</c:v>
                </c:pt>
                <c:pt idx="834">
                  <c:v>1.194455</c:v>
                </c:pt>
                <c:pt idx="835">
                  <c:v>1.1888460000000001</c:v>
                </c:pt>
                <c:pt idx="836">
                  <c:v>1.1902170000000001</c:v>
                </c:pt>
                <c:pt idx="837">
                  <c:v>1.1972879999999999</c:v>
                </c:pt>
                <c:pt idx="838">
                  <c:v>1.2041299999999999</c:v>
                </c:pt>
                <c:pt idx="839">
                  <c:v>1.205327</c:v>
                </c:pt>
                <c:pt idx="840">
                  <c:v>1.201921</c:v>
                </c:pt>
                <c:pt idx="841">
                  <c:v>1.200194</c:v>
                </c:pt>
                <c:pt idx="842">
                  <c:v>1.204467</c:v>
                </c:pt>
                <c:pt idx="843">
                  <c:v>1.2127159999999999</c:v>
                </c:pt>
                <c:pt idx="844">
                  <c:v>1.2193609999999999</c:v>
                </c:pt>
                <c:pt idx="845">
                  <c:v>1.2217100000000001</c:v>
                </c:pt>
                <c:pt idx="846">
                  <c:v>1.22115</c:v>
                </c:pt>
                <c:pt idx="847">
                  <c:v>1.220974</c:v>
                </c:pt>
                <c:pt idx="848">
                  <c:v>1.22434</c:v>
                </c:pt>
                <c:pt idx="849">
                  <c:v>1.2320469999999999</c:v>
                </c:pt>
                <c:pt idx="850">
                  <c:v>1.2438130000000001</c:v>
                </c:pt>
                <c:pt idx="851">
                  <c:v>1.2582720000000001</c:v>
                </c:pt>
                <c:pt idx="852">
                  <c:v>1.272535</c:v>
                </c:pt>
                <c:pt idx="853">
                  <c:v>1.2853779999999999</c:v>
                </c:pt>
                <c:pt idx="854">
                  <c:v>1.296618</c:v>
                </c:pt>
                <c:pt idx="855">
                  <c:v>1.3046709999999999</c:v>
                </c:pt>
                <c:pt idx="856">
                  <c:v>1.3090679999999999</c:v>
                </c:pt>
                <c:pt idx="857">
                  <c:v>1.311965</c:v>
                </c:pt>
                <c:pt idx="858">
                  <c:v>1.3149090000000001</c:v>
                </c:pt>
                <c:pt idx="859">
                  <c:v>1.319005</c:v>
                </c:pt>
                <c:pt idx="860">
                  <c:v>1.3266830000000001</c:v>
                </c:pt>
                <c:pt idx="861">
                  <c:v>1.3386169999999999</c:v>
                </c:pt>
                <c:pt idx="862">
                  <c:v>1.353084</c:v>
                </c:pt>
                <c:pt idx="863">
                  <c:v>1.367847</c:v>
                </c:pt>
                <c:pt idx="864">
                  <c:v>1.3792310000000001</c:v>
                </c:pt>
                <c:pt idx="865">
                  <c:v>1.383043</c:v>
                </c:pt>
                <c:pt idx="866">
                  <c:v>1.379434</c:v>
                </c:pt>
                <c:pt idx="867">
                  <c:v>1.3751880000000001</c:v>
                </c:pt>
                <c:pt idx="868">
                  <c:v>1.3780030000000001</c:v>
                </c:pt>
                <c:pt idx="869">
                  <c:v>1.3892599999999999</c:v>
                </c:pt>
                <c:pt idx="870">
                  <c:v>1.4052230000000001</c:v>
                </c:pt>
                <c:pt idx="871">
                  <c:v>1.4210769999999999</c:v>
                </c:pt>
                <c:pt idx="872">
                  <c:v>1.431314</c:v>
                </c:pt>
                <c:pt idx="873">
                  <c:v>1.4335279999999999</c:v>
                </c:pt>
                <c:pt idx="874">
                  <c:v>1.4317690000000001</c:v>
                </c:pt>
                <c:pt idx="875">
                  <c:v>1.431217</c:v>
                </c:pt>
                <c:pt idx="876">
                  <c:v>1.4336530000000001</c:v>
                </c:pt>
                <c:pt idx="877">
                  <c:v>1.438539</c:v>
                </c:pt>
                <c:pt idx="878">
                  <c:v>1.4432370000000001</c:v>
                </c:pt>
                <c:pt idx="879">
                  <c:v>1.4435739999999999</c:v>
                </c:pt>
                <c:pt idx="880">
                  <c:v>1.438699</c:v>
                </c:pt>
                <c:pt idx="881">
                  <c:v>1.433386</c:v>
                </c:pt>
                <c:pt idx="882">
                  <c:v>1.4320109999999999</c:v>
                </c:pt>
                <c:pt idx="883">
                  <c:v>1.43303</c:v>
                </c:pt>
                <c:pt idx="884">
                  <c:v>1.431241</c:v>
                </c:pt>
                <c:pt idx="885">
                  <c:v>1.423233</c:v>
                </c:pt>
                <c:pt idx="886">
                  <c:v>1.411124</c:v>
                </c:pt>
                <c:pt idx="887">
                  <c:v>1.401662</c:v>
                </c:pt>
                <c:pt idx="888">
                  <c:v>1.399302</c:v>
                </c:pt>
                <c:pt idx="889">
                  <c:v>1.4008350000000001</c:v>
                </c:pt>
                <c:pt idx="890">
                  <c:v>1.3992089999999999</c:v>
                </c:pt>
                <c:pt idx="891">
                  <c:v>1.3915690000000001</c:v>
                </c:pt>
                <c:pt idx="892">
                  <c:v>1.3813519999999999</c:v>
                </c:pt>
                <c:pt idx="893">
                  <c:v>1.3725020000000001</c:v>
                </c:pt>
                <c:pt idx="894">
                  <c:v>1.3665050000000001</c:v>
                </c:pt>
                <c:pt idx="895">
                  <c:v>1.3643419999999999</c:v>
                </c:pt>
                <c:pt idx="896">
                  <c:v>1.3643670000000001</c:v>
                </c:pt>
                <c:pt idx="897">
                  <c:v>1.3617710000000001</c:v>
                </c:pt>
                <c:pt idx="898">
                  <c:v>1.3538939999999999</c:v>
                </c:pt>
                <c:pt idx="899">
                  <c:v>1.3426210000000001</c:v>
                </c:pt>
                <c:pt idx="900">
                  <c:v>1.3325199999999999</c:v>
                </c:pt>
                <c:pt idx="901">
                  <c:v>1.3274010000000001</c:v>
                </c:pt>
                <c:pt idx="902">
                  <c:v>1.3275440000000001</c:v>
                </c:pt>
                <c:pt idx="903">
                  <c:v>1.3302959999999999</c:v>
                </c:pt>
                <c:pt idx="904">
                  <c:v>1.3311949999999999</c:v>
                </c:pt>
                <c:pt idx="905">
                  <c:v>1.3264670000000001</c:v>
                </c:pt>
                <c:pt idx="906">
                  <c:v>1.316907</c:v>
                </c:pt>
                <c:pt idx="907">
                  <c:v>1.3058780000000001</c:v>
                </c:pt>
                <c:pt idx="908">
                  <c:v>1.2953749999999999</c:v>
                </c:pt>
                <c:pt idx="909">
                  <c:v>1.287347</c:v>
                </c:pt>
                <c:pt idx="910">
                  <c:v>1.2836270000000001</c:v>
                </c:pt>
                <c:pt idx="911">
                  <c:v>1.2837019999999999</c:v>
                </c:pt>
                <c:pt idx="912">
                  <c:v>1.286046</c:v>
                </c:pt>
                <c:pt idx="913">
                  <c:v>1.2884340000000001</c:v>
                </c:pt>
                <c:pt idx="914">
                  <c:v>1.287838</c:v>
                </c:pt>
                <c:pt idx="915">
                  <c:v>1.2829489999999999</c:v>
                </c:pt>
                <c:pt idx="916">
                  <c:v>1.2752540000000001</c:v>
                </c:pt>
                <c:pt idx="917">
                  <c:v>1.2682070000000001</c:v>
                </c:pt>
                <c:pt idx="918">
                  <c:v>1.2637719999999999</c:v>
                </c:pt>
                <c:pt idx="919">
                  <c:v>1.2612099999999999</c:v>
                </c:pt>
                <c:pt idx="920">
                  <c:v>1.2597020000000001</c:v>
                </c:pt>
                <c:pt idx="921">
                  <c:v>1.258038</c:v>
                </c:pt>
                <c:pt idx="922">
                  <c:v>1.254265</c:v>
                </c:pt>
                <c:pt idx="923">
                  <c:v>1.2475449999999999</c:v>
                </c:pt>
                <c:pt idx="924">
                  <c:v>1.239398</c:v>
                </c:pt>
                <c:pt idx="925">
                  <c:v>1.2328570000000001</c:v>
                </c:pt>
                <c:pt idx="926">
                  <c:v>1.2299979999999999</c:v>
                </c:pt>
                <c:pt idx="927">
                  <c:v>1.2295879999999999</c:v>
                </c:pt>
                <c:pt idx="928">
                  <c:v>1.22742</c:v>
                </c:pt>
                <c:pt idx="929">
                  <c:v>1.220845</c:v>
                </c:pt>
                <c:pt idx="930">
                  <c:v>1.212332</c:v>
                </c:pt>
                <c:pt idx="931">
                  <c:v>1.207816</c:v>
                </c:pt>
                <c:pt idx="932">
                  <c:v>1.210931</c:v>
                </c:pt>
                <c:pt idx="933">
                  <c:v>1.2182999999999999</c:v>
                </c:pt>
                <c:pt idx="934">
                  <c:v>1.223077</c:v>
                </c:pt>
                <c:pt idx="935">
                  <c:v>1.222963</c:v>
                </c:pt>
                <c:pt idx="936">
                  <c:v>1.2198500000000001</c:v>
                </c:pt>
                <c:pt idx="937">
                  <c:v>1.213997</c:v>
                </c:pt>
                <c:pt idx="938">
                  <c:v>1.2069749999999999</c:v>
                </c:pt>
                <c:pt idx="939">
                  <c:v>1.204915</c:v>
                </c:pt>
                <c:pt idx="940">
                  <c:v>1.211082</c:v>
                </c:pt>
                <c:pt idx="941">
                  <c:v>1.22262</c:v>
                </c:pt>
                <c:pt idx="942">
                  <c:v>1.2347490000000001</c:v>
                </c:pt>
                <c:pt idx="943">
                  <c:v>1.242874</c:v>
                </c:pt>
                <c:pt idx="944">
                  <c:v>1.2448840000000001</c:v>
                </c:pt>
                <c:pt idx="945">
                  <c:v>1.2422580000000001</c:v>
                </c:pt>
                <c:pt idx="946">
                  <c:v>1.2378629999999999</c:v>
                </c:pt>
                <c:pt idx="947">
                  <c:v>1.235827</c:v>
                </c:pt>
                <c:pt idx="948">
                  <c:v>1.2416780000000001</c:v>
                </c:pt>
                <c:pt idx="949">
                  <c:v>1.256974</c:v>
                </c:pt>
                <c:pt idx="950">
                  <c:v>1.27566</c:v>
                </c:pt>
                <c:pt idx="951">
                  <c:v>1.29003</c:v>
                </c:pt>
                <c:pt idx="952">
                  <c:v>1.2975540000000001</c:v>
                </c:pt>
                <c:pt idx="953">
                  <c:v>1.299758</c:v>
                </c:pt>
                <c:pt idx="954">
                  <c:v>1.300664</c:v>
                </c:pt>
                <c:pt idx="955">
                  <c:v>1.306621</c:v>
                </c:pt>
                <c:pt idx="956">
                  <c:v>1.3204050000000001</c:v>
                </c:pt>
                <c:pt idx="957">
                  <c:v>1.3375170000000001</c:v>
                </c:pt>
                <c:pt idx="958">
                  <c:v>1.3512040000000001</c:v>
                </c:pt>
                <c:pt idx="959">
                  <c:v>1.3580909999999999</c:v>
                </c:pt>
                <c:pt idx="960">
                  <c:v>1.358867</c:v>
                </c:pt>
                <c:pt idx="961">
                  <c:v>1.3574550000000001</c:v>
                </c:pt>
                <c:pt idx="962">
                  <c:v>1.359904</c:v>
                </c:pt>
                <c:pt idx="963">
                  <c:v>1.368887</c:v>
                </c:pt>
                <c:pt idx="964">
                  <c:v>1.38025</c:v>
                </c:pt>
                <c:pt idx="965">
                  <c:v>1.3885810000000001</c:v>
                </c:pt>
                <c:pt idx="966">
                  <c:v>1.392506</c:v>
                </c:pt>
                <c:pt idx="967">
                  <c:v>1.3943760000000001</c:v>
                </c:pt>
                <c:pt idx="968">
                  <c:v>1.3981710000000001</c:v>
                </c:pt>
                <c:pt idx="969">
                  <c:v>1.4056599999999999</c:v>
                </c:pt>
                <c:pt idx="970">
                  <c:v>1.413862</c:v>
                </c:pt>
                <c:pt idx="971">
                  <c:v>1.418221</c:v>
                </c:pt>
                <c:pt idx="972">
                  <c:v>1.417584</c:v>
                </c:pt>
                <c:pt idx="973">
                  <c:v>1.413888</c:v>
                </c:pt>
                <c:pt idx="974">
                  <c:v>1.4090819999999999</c:v>
                </c:pt>
                <c:pt idx="975">
                  <c:v>1.4057120000000001</c:v>
                </c:pt>
                <c:pt idx="976">
                  <c:v>1.406501</c:v>
                </c:pt>
                <c:pt idx="977">
                  <c:v>1.4107590000000001</c:v>
                </c:pt>
                <c:pt idx="978">
                  <c:v>1.4141889999999999</c:v>
                </c:pt>
                <c:pt idx="979">
                  <c:v>1.412882</c:v>
                </c:pt>
                <c:pt idx="980">
                  <c:v>1.406115</c:v>
                </c:pt>
                <c:pt idx="981">
                  <c:v>1.3966829999999999</c:v>
                </c:pt>
                <c:pt idx="982">
                  <c:v>1.389481</c:v>
                </c:pt>
                <c:pt idx="983">
                  <c:v>1.3877839999999999</c:v>
                </c:pt>
                <c:pt idx="984">
                  <c:v>1.390236</c:v>
                </c:pt>
                <c:pt idx="985">
                  <c:v>1.3916599999999999</c:v>
                </c:pt>
                <c:pt idx="986">
                  <c:v>1.3878410000000001</c:v>
                </c:pt>
                <c:pt idx="987">
                  <c:v>1.3793310000000001</c:v>
                </c:pt>
                <c:pt idx="988">
                  <c:v>1.370868</c:v>
                </c:pt>
                <c:pt idx="989">
                  <c:v>1.367407</c:v>
                </c:pt>
                <c:pt idx="990">
                  <c:v>1.3688830000000001</c:v>
                </c:pt>
                <c:pt idx="991">
                  <c:v>1.370052</c:v>
                </c:pt>
                <c:pt idx="992">
                  <c:v>1.366023</c:v>
                </c:pt>
                <c:pt idx="993">
                  <c:v>1.3567070000000001</c:v>
                </c:pt>
                <c:pt idx="994">
                  <c:v>1.3467690000000001</c:v>
                </c:pt>
                <c:pt idx="995">
                  <c:v>1.3410869999999999</c:v>
                </c:pt>
                <c:pt idx="996">
                  <c:v>1.340373</c:v>
                </c:pt>
                <c:pt idx="997">
                  <c:v>1.3412520000000001</c:v>
                </c:pt>
                <c:pt idx="998">
                  <c:v>1.3388469999999999</c:v>
                </c:pt>
                <c:pt idx="999">
                  <c:v>1.3302499999999999</c:v>
                </c:pt>
                <c:pt idx="1000">
                  <c:v>1.3180810000000001</c:v>
                </c:pt>
                <c:pt idx="1001">
                  <c:v>1.3097270000000001</c:v>
                </c:pt>
                <c:pt idx="1002">
                  <c:v>1.3098749999999999</c:v>
                </c:pt>
                <c:pt idx="1003">
                  <c:v>1.3149660000000001</c:v>
                </c:pt>
                <c:pt idx="1004">
                  <c:v>1.317159</c:v>
                </c:pt>
                <c:pt idx="1005">
                  <c:v>1.3113870000000001</c:v>
                </c:pt>
                <c:pt idx="1006">
                  <c:v>1.2994380000000001</c:v>
                </c:pt>
                <c:pt idx="1007">
                  <c:v>1.289255</c:v>
                </c:pt>
                <c:pt idx="1008">
                  <c:v>1.287064</c:v>
                </c:pt>
                <c:pt idx="1009">
                  <c:v>1.2904500000000001</c:v>
                </c:pt>
                <c:pt idx="1010">
                  <c:v>1.291787</c:v>
                </c:pt>
                <c:pt idx="1011">
                  <c:v>1.2863450000000001</c:v>
                </c:pt>
                <c:pt idx="1012">
                  <c:v>1.276313</c:v>
                </c:pt>
                <c:pt idx="1013">
                  <c:v>1.268168</c:v>
                </c:pt>
                <c:pt idx="1014">
                  <c:v>1.2664329999999999</c:v>
                </c:pt>
                <c:pt idx="1015">
                  <c:v>1.2693479999999999</c:v>
                </c:pt>
                <c:pt idx="1016">
                  <c:v>1.270656</c:v>
                </c:pt>
                <c:pt idx="1017">
                  <c:v>1.266411</c:v>
                </c:pt>
                <c:pt idx="1018">
                  <c:v>1.2578009999999999</c:v>
                </c:pt>
                <c:pt idx="1019">
                  <c:v>1.248869</c:v>
                </c:pt>
                <c:pt idx="1020">
                  <c:v>1.2448509999999999</c:v>
                </c:pt>
                <c:pt idx="1021">
                  <c:v>1.2480020000000001</c:v>
                </c:pt>
                <c:pt idx="1022">
                  <c:v>1.2535780000000001</c:v>
                </c:pt>
                <c:pt idx="1023">
                  <c:v>1.255018</c:v>
                </c:pt>
                <c:pt idx="1024">
                  <c:v>1.250454</c:v>
                </c:pt>
                <c:pt idx="1025">
                  <c:v>1.242272</c:v>
                </c:pt>
                <c:pt idx="1026">
                  <c:v>1.234666</c:v>
                </c:pt>
                <c:pt idx="1027">
                  <c:v>1.2313689999999999</c:v>
                </c:pt>
                <c:pt idx="1028">
                  <c:v>1.234043</c:v>
                </c:pt>
                <c:pt idx="1029">
                  <c:v>1.239938</c:v>
                </c:pt>
                <c:pt idx="1030">
                  <c:v>1.2430289999999999</c:v>
                </c:pt>
                <c:pt idx="1031">
                  <c:v>1.240524</c:v>
                </c:pt>
                <c:pt idx="1032">
                  <c:v>1.234472</c:v>
                </c:pt>
                <c:pt idx="1033">
                  <c:v>1.228982</c:v>
                </c:pt>
                <c:pt idx="1034">
                  <c:v>1.227789</c:v>
                </c:pt>
                <c:pt idx="1035">
                  <c:v>1.232569</c:v>
                </c:pt>
                <c:pt idx="1036">
                  <c:v>1.2417640000000001</c:v>
                </c:pt>
                <c:pt idx="1037">
                  <c:v>1.2507980000000001</c:v>
                </c:pt>
                <c:pt idx="1038">
                  <c:v>1.255239</c:v>
                </c:pt>
                <c:pt idx="1039">
                  <c:v>1.2540910000000001</c:v>
                </c:pt>
                <c:pt idx="1040">
                  <c:v>1.251004</c:v>
                </c:pt>
                <c:pt idx="1041">
                  <c:v>1.2511239999999999</c:v>
                </c:pt>
                <c:pt idx="1042">
                  <c:v>1.2562930000000001</c:v>
                </c:pt>
                <c:pt idx="1043">
                  <c:v>1.2636499999999999</c:v>
                </c:pt>
                <c:pt idx="1044">
                  <c:v>1.2685740000000001</c:v>
                </c:pt>
                <c:pt idx="1045">
                  <c:v>1.269771</c:v>
                </c:pt>
                <c:pt idx="1046">
                  <c:v>1.270243</c:v>
                </c:pt>
                <c:pt idx="1047">
                  <c:v>1.2736160000000001</c:v>
                </c:pt>
                <c:pt idx="1048">
                  <c:v>1.281433</c:v>
                </c:pt>
                <c:pt idx="1049">
                  <c:v>1.293698</c:v>
                </c:pt>
                <c:pt idx="1050">
                  <c:v>1.3081039999999999</c:v>
                </c:pt>
                <c:pt idx="1051">
                  <c:v>1.3190409999999999</c:v>
                </c:pt>
                <c:pt idx="1052">
                  <c:v>1.3234649999999999</c:v>
                </c:pt>
                <c:pt idx="1053">
                  <c:v>1.323804</c:v>
                </c:pt>
                <c:pt idx="1054">
                  <c:v>1.3233490000000001</c:v>
                </c:pt>
                <c:pt idx="1055">
                  <c:v>1.325169</c:v>
                </c:pt>
                <c:pt idx="1056">
                  <c:v>1.3309690000000001</c:v>
                </c:pt>
                <c:pt idx="1057">
                  <c:v>1.3398399999999999</c:v>
                </c:pt>
                <c:pt idx="1058">
                  <c:v>1.349683</c:v>
                </c:pt>
                <c:pt idx="1059">
                  <c:v>1.356908</c:v>
                </c:pt>
                <c:pt idx="1060">
                  <c:v>1.3589169999999999</c:v>
                </c:pt>
                <c:pt idx="1061">
                  <c:v>1.3565799999999999</c:v>
                </c:pt>
                <c:pt idx="1062">
                  <c:v>1.3524350000000001</c:v>
                </c:pt>
                <c:pt idx="1063">
                  <c:v>1.349637</c:v>
                </c:pt>
                <c:pt idx="1064">
                  <c:v>1.3523579999999999</c:v>
                </c:pt>
                <c:pt idx="1065">
                  <c:v>1.362557</c:v>
                </c:pt>
                <c:pt idx="1066">
                  <c:v>1.3756699999999999</c:v>
                </c:pt>
                <c:pt idx="1067">
                  <c:v>1.3845289999999999</c:v>
                </c:pt>
                <c:pt idx="1068">
                  <c:v>1.3860870000000001</c:v>
                </c:pt>
                <c:pt idx="1069">
                  <c:v>1.3819790000000001</c:v>
                </c:pt>
                <c:pt idx="1070">
                  <c:v>1.376436</c:v>
                </c:pt>
                <c:pt idx="1071">
                  <c:v>1.374153</c:v>
                </c:pt>
                <c:pt idx="1072">
                  <c:v>1.377562</c:v>
                </c:pt>
                <c:pt idx="1073">
                  <c:v>1.3851530000000001</c:v>
                </c:pt>
                <c:pt idx="1074">
                  <c:v>1.392056</c:v>
                </c:pt>
                <c:pt idx="1075">
                  <c:v>1.3935379999999999</c:v>
                </c:pt>
                <c:pt idx="1076">
                  <c:v>1.3884209999999999</c:v>
                </c:pt>
                <c:pt idx="1077">
                  <c:v>1.379988</c:v>
                </c:pt>
                <c:pt idx="1078">
                  <c:v>1.3744970000000001</c:v>
                </c:pt>
                <c:pt idx="1079">
                  <c:v>1.376541</c:v>
                </c:pt>
                <c:pt idx="1080">
                  <c:v>1.3849940000000001</c:v>
                </c:pt>
                <c:pt idx="1081">
                  <c:v>1.393416</c:v>
                </c:pt>
                <c:pt idx="1082">
                  <c:v>1.395472</c:v>
                </c:pt>
                <c:pt idx="1083">
                  <c:v>1.3908199999999999</c:v>
                </c:pt>
                <c:pt idx="1084">
                  <c:v>1.384258</c:v>
                </c:pt>
                <c:pt idx="1085">
                  <c:v>1.380531</c:v>
                </c:pt>
                <c:pt idx="1086">
                  <c:v>1.38185</c:v>
                </c:pt>
                <c:pt idx="1087">
                  <c:v>1.386474</c:v>
                </c:pt>
                <c:pt idx="1088">
                  <c:v>1.3885000000000001</c:v>
                </c:pt>
                <c:pt idx="1089">
                  <c:v>1.38354</c:v>
                </c:pt>
                <c:pt idx="1090">
                  <c:v>1.3735170000000001</c:v>
                </c:pt>
                <c:pt idx="1091">
                  <c:v>1.3645719999999999</c:v>
                </c:pt>
                <c:pt idx="1092">
                  <c:v>1.361912</c:v>
                </c:pt>
                <c:pt idx="1093">
                  <c:v>1.364487</c:v>
                </c:pt>
                <c:pt idx="1094">
                  <c:v>1.364965</c:v>
                </c:pt>
                <c:pt idx="1095">
                  <c:v>1.3589199999999999</c:v>
                </c:pt>
                <c:pt idx="1096">
                  <c:v>1.3497749999999999</c:v>
                </c:pt>
                <c:pt idx="1097">
                  <c:v>1.3429800000000001</c:v>
                </c:pt>
                <c:pt idx="1098">
                  <c:v>1.341092</c:v>
                </c:pt>
                <c:pt idx="1099">
                  <c:v>1.341906</c:v>
                </c:pt>
              </c:numCache>
            </c:numRef>
          </c:val>
          <c:smooth val="0"/>
          <c:extLst>
            <c:ext xmlns:c16="http://schemas.microsoft.com/office/drawing/2014/chart" uri="{C3380CC4-5D6E-409C-BE32-E72D297353CC}">
              <c16:uniqueId val="{00000000-1925-4329-B6B1-07326E78A331}"/>
            </c:ext>
          </c:extLst>
        </c:ser>
        <c:dLbls>
          <c:showLegendKey val="0"/>
          <c:showVal val="0"/>
          <c:showCatName val="0"/>
          <c:showSerName val="0"/>
          <c:showPercent val="0"/>
          <c:showBubbleSize val="0"/>
        </c:dLbls>
        <c:smooth val="0"/>
        <c:axId val="254941880"/>
        <c:axId val="254942272"/>
      </c:lineChart>
      <c:catAx>
        <c:axId val="254941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tiempo</a:t>
                </a:r>
                <a:r>
                  <a:rPr lang="es-EC" baseline="0" dirty="0"/>
                  <a:t> (ms)</a:t>
                </a:r>
                <a:endParaRPr lang="es-EC"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4942272"/>
        <c:crosses val="autoZero"/>
        <c:auto val="1"/>
        <c:lblAlgn val="ctr"/>
        <c:lblOffset val="100"/>
        <c:noMultiLvlLbl val="0"/>
      </c:catAx>
      <c:valAx>
        <c:axId val="254942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Aceleración</a:t>
                </a:r>
                <a:r>
                  <a:rPr lang="es-EC" baseline="0" dirty="0"/>
                  <a:t> (m/s2)</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4941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image" Target="../media/image9.jpe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E422B2-4DD0-4367-97DC-39819E607927}"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s-EC"/>
        </a:p>
      </dgm:t>
    </dgm:pt>
    <dgm:pt modelId="{F7B4E66B-72BD-41C7-9AFA-E942A793164E}">
      <dgm:prSet phldrT="[Texto]"/>
      <dgm:spPr/>
      <dgm:t>
        <a:bodyPr/>
        <a:lstStyle/>
        <a:p>
          <a:r>
            <a:rPr lang="es-EC" dirty="0"/>
            <a:t>Palmito procesado</a:t>
          </a:r>
        </a:p>
      </dgm:t>
    </dgm:pt>
    <dgm:pt modelId="{6CCFD09D-AB78-4D8F-A4F7-B4218FBE387B}" type="parTrans" cxnId="{16CF948D-F7B8-468D-9CD9-38E4711EDD5C}">
      <dgm:prSet/>
      <dgm:spPr/>
      <dgm:t>
        <a:bodyPr/>
        <a:lstStyle/>
        <a:p>
          <a:endParaRPr lang="es-EC"/>
        </a:p>
      </dgm:t>
    </dgm:pt>
    <dgm:pt modelId="{4BB9621F-27E4-4477-8185-DE7E54B390A5}" type="sibTrans" cxnId="{16CF948D-F7B8-468D-9CD9-38E4711EDD5C}">
      <dgm:prSet/>
      <dgm:spPr/>
      <dgm:t>
        <a:bodyPr/>
        <a:lstStyle/>
        <a:p>
          <a:endParaRPr lang="es-EC"/>
        </a:p>
      </dgm:t>
    </dgm:pt>
    <dgm:pt modelId="{D0FD0FC7-6514-4B3D-971A-83316FA264C0}">
      <dgm:prSet phldrT="[Texto]">
        <dgm:style>
          <a:lnRef idx="3">
            <a:schemeClr val="lt1"/>
          </a:lnRef>
          <a:fillRef idx="1">
            <a:schemeClr val="accent1"/>
          </a:fillRef>
          <a:effectRef idx="1">
            <a:schemeClr val="accent1"/>
          </a:effectRef>
          <a:fontRef idx="minor">
            <a:schemeClr val="lt1"/>
          </a:fontRef>
        </dgm:style>
      </dgm:prSet>
      <dgm:spPr/>
      <dgm:t>
        <a:bodyPr/>
        <a:lstStyle/>
        <a:p>
          <a:r>
            <a:rPr lang="es-EC" dirty="0"/>
            <a:t>Fruto</a:t>
          </a:r>
        </a:p>
      </dgm:t>
    </dgm:pt>
    <dgm:pt modelId="{D6A3B438-D700-4CD0-8875-4E692ADAAB16}" type="parTrans" cxnId="{88F2FF9B-E954-4DF2-B318-DDDA93661EB3}">
      <dgm:prSet/>
      <dgm:spPr/>
      <dgm:t>
        <a:bodyPr/>
        <a:lstStyle/>
        <a:p>
          <a:endParaRPr lang="es-EC"/>
        </a:p>
      </dgm:t>
    </dgm:pt>
    <dgm:pt modelId="{30307C4B-CB73-4A3E-B422-F20FE4BDEC9F}" type="sibTrans" cxnId="{88F2FF9B-E954-4DF2-B318-DDDA93661EB3}">
      <dgm:prSet/>
      <dgm:spPr/>
      <dgm:t>
        <a:bodyPr/>
        <a:lstStyle/>
        <a:p>
          <a:endParaRPr lang="es-EC"/>
        </a:p>
      </dgm:t>
    </dgm:pt>
    <dgm:pt modelId="{DF2C7F75-EDA8-4A72-B29F-13A2CCE815C4}">
      <dgm:prSet phldrT="[Texto]">
        <dgm:style>
          <a:lnRef idx="3">
            <a:schemeClr val="lt1"/>
          </a:lnRef>
          <a:fillRef idx="1">
            <a:schemeClr val="accent1"/>
          </a:fillRef>
          <a:effectRef idx="1">
            <a:schemeClr val="accent1"/>
          </a:effectRef>
          <a:fontRef idx="minor">
            <a:schemeClr val="lt1"/>
          </a:fontRef>
        </dgm:style>
      </dgm:prSet>
      <dgm:spPr/>
      <dgm:t>
        <a:bodyPr/>
        <a:lstStyle/>
        <a:p>
          <a:r>
            <a:rPr lang="es-EC" dirty="0"/>
            <a:t>Consumo, bebidas fermentadas y comercialización se la realiza de forma local  </a:t>
          </a:r>
        </a:p>
      </dgm:t>
    </dgm:pt>
    <dgm:pt modelId="{E2C314F5-518D-44DA-A477-FE89325C0ACC}" type="parTrans" cxnId="{D1C70E9B-55EB-43AC-9A8E-45B7A146ECC9}">
      <dgm:prSet/>
      <dgm:spPr/>
      <dgm:t>
        <a:bodyPr/>
        <a:lstStyle/>
        <a:p>
          <a:endParaRPr lang="es-EC"/>
        </a:p>
      </dgm:t>
    </dgm:pt>
    <dgm:pt modelId="{09525E48-221D-48D0-B475-B6C83AFAEADE}" type="sibTrans" cxnId="{D1C70E9B-55EB-43AC-9A8E-45B7A146ECC9}">
      <dgm:prSet/>
      <dgm:spPr/>
      <dgm:t>
        <a:bodyPr/>
        <a:lstStyle/>
        <a:p>
          <a:endParaRPr lang="es-EC"/>
        </a:p>
      </dgm:t>
    </dgm:pt>
    <dgm:pt modelId="{9BF1A39A-15D3-4658-A442-2530F4279FB1}">
      <dgm:prSet phldrT="[Texto]"/>
      <dgm:spPr/>
      <dgm:t>
        <a:bodyPr/>
        <a:lstStyle/>
        <a:p>
          <a:r>
            <a:rPr lang="es-EC" dirty="0"/>
            <a:t>Madera</a:t>
          </a:r>
        </a:p>
      </dgm:t>
    </dgm:pt>
    <dgm:pt modelId="{249C5617-907E-4A1D-AB9B-7C119B57B6E2}" type="parTrans" cxnId="{C214E4B1-AEC6-4C82-9063-471244FB62C3}">
      <dgm:prSet/>
      <dgm:spPr/>
      <dgm:t>
        <a:bodyPr/>
        <a:lstStyle/>
        <a:p>
          <a:endParaRPr lang="es-EC"/>
        </a:p>
      </dgm:t>
    </dgm:pt>
    <dgm:pt modelId="{CA49F4BC-C2B0-4C43-B338-B5D2AF012951}" type="sibTrans" cxnId="{C214E4B1-AEC6-4C82-9063-471244FB62C3}">
      <dgm:prSet/>
      <dgm:spPr/>
      <dgm:t>
        <a:bodyPr/>
        <a:lstStyle/>
        <a:p>
          <a:endParaRPr lang="es-EC"/>
        </a:p>
      </dgm:t>
    </dgm:pt>
    <dgm:pt modelId="{FBD96021-336E-4978-BF1C-E6DB27872387}">
      <dgm:prSet phldrT="[Texto]"/>
      <dgm:spPr/>
      <dgm:t>
        <a:bodyPr/>
        <a:lstStyle/>
        <a:p>
          <a:r>
            <a:rPr lang="es-EC" dirty="0"/>
            <a:t>Construcciones artesanales de las comunidades indígenas</a:t>
          </a:r>
        </a:p>
      </dgm:t>
    </dgm:pt>
    <dgm:pt modelId="{AF97ACBE-2C48-4A45-B26F-3093AD2CBF0C}" type="parTrans" cxnId="{C3C0BF0D-4280-430D-B4AF-85365E473116}">
      <dgm:prSet/>
      <dgm:spPr/>
      <dgm:t>
        <a:bodyPr/>
        <a:lstStyle/>
        <a:p>
          <a:endParaRPr lang="es-EC"/>
        </a:p>
      </dgm:t>
    </dgm:pt>
    <dgm:pt modelId="{43B4996A-105F-480E-9149-C0D11B04613E}" type="sibTrans" cxnId="{C3C0BF0D-4280-430D-B4AF-85365E473116}">
      <dgm:prSet/>
      <dgm:spPr/>
      <dgm:t>
        <a:bodyPr/>
        <a:lstStyle/>
        <a:p>
          <a:endParaRPr lang="es-EC"/>
        </a:p>
      </dgm:t>
    </dgm:pt>
    <dgm:pt modelId="{50F31A7A-AE65-4369-BD9C-3835EDBAD62D}">
      <dgm:prSet phldrT="[Texto]"/>
      <dgm:spPr/>
      <dgm:t>
        <a:bodyPr/>
        <a:lstStyle/>
        <a:p>
          <a:r>
            <a:rPr lang="es-EC" dirty="0"/>
            <a:t>Ecuador en el 2011 fue el primer exportador del mercado mundial</a:t>
          </a:r>
        </a:p>
      </dgm:t>
    </dgm:pt>
    <dgm:pt modelId="{9B93C1F0-5412-40E5-8D4D-F8D1C4148457}" type="sibTrans" cxnId="{33E9B848-8467-413F-82E0-DC7B8A4E43D9}">
      <dgm:prSet/>
      <dgm:spPr/>
      <dgm:t>
        <a:bodyPr/>
        <a:lstStyle/>
        <a:p>
          <a:endParaRPr lang="es-EC"/>
        </a:p>
      </dgm:t>
    </dgm:pt>
    <dgm:pt modelId="{4200169A-C5CD-4962-BE86-A71DF0495702}" type="parTrans" cxnId="{33E9B848-8467-413F-82E0-DC7B8A4E43D9}">
      <dgm:prSet/>
      <dgm:spPr/>
      <dgm:t>
        <a:bodyPr/>
        <a:lstStyle/>
        <a:p>
          <a:endParaRPr lang="es-EC"/>
        </a:p>
      </dgm:t>
    </dgm:pt>
    <dgm:pt modelId="{CFEDB005-14B6-4092-B5D8-7221CE312614}">
      <dgm:prSet phldrT="[Texto]"/>
      <dgm:spPr/>
      <dgm:t>
        <a:bodyPr/>
        <a:lstStyle/>
        <a:p>
          <a:r>
            <a:rPr lang="es-EC" dirty="0"/>
            <a:t>Artesanías, pisos, muebles, armas, barandas y vigas </a:t>
          </a:r>
        </a:p>
      </dgm:t>
    </dgm:pt>
    <dgm:pt modelId="{01A763A7-7B9E-4199-AA47-5A94A0779AB0}" type="parTrans" cxnId="{251AFF9E-907E-4EB6-A3B0-9A039E905235}">
      <dgm:prSet/>
      <dgm:spPr/>
      <dgm:t>
        <a:bodyPr/>
        <a:lstStyle/>
        <a:p>
          <a:endParaRPr lang="es-EC"/>
        </a:p>
      </dgm:t>
    </dgm:pt>
    <dgm:pt modelId="{159CE841-B3B0-4522-BD57-B05563ECB92D}" type="sibTrans" cxnId="{251AFF9E-907E-4EB6-A3B0-9A039E905235}">
      <dgm:prSet/>
      <dgm:spPr/>
      <dgm:t>
        <a:bodyPr/>
        <a:lstStyle/>
        <a:p>
          <a:endParaRPr lang="es-EC"/>
        </a:p>
      </dgm:t>
    </dgm:pt>
    <dgm:pt modelId="{DBA348FF-B7A4-4029-BC2F-B0D6E1F5DC48}" type="pres">
      <dgm:prSet presAssocID="{70E422B2-4DD0-4367-97DC-39819E607927}" presName="linear" presStyleCnt="0">
        <dgm:presLayoutVars>
          <dgm:dir/>
          <dgm:resizeHandles val="exact"/>
        </dgm:presLayoutVars>
      </dgm:prSet>
      <dgm:spPr/>
    </dgm:pt>
    <dgm:pt modelId="{61B3B6C1-B233-43B3-B7D2-3E13AAC652CC}" type="pres">
      <dgm:prSet presAssocID="{F7B4E66B-72BD-41C7-9AFA-E942A793164E}" presName="comp" presStyleCnt="0"/>
      <dgm:spPr/>
    </dgm:pt>
    <dgm:pt modelId="{A889B953-C1A5-4C47-8622-76CD480334D1}" type="pres">
      <dgm:prSet presAssocID="{F7B4E66B-72BD-41C7-9AFA-E942A793164E}" presName="box" presStyleLbl="node1" presStyleIdx="0" presStyleCnt="3" custLinFactNeighborY="774"/>
      <dgm:spPr/>
    </dgm:pt>
    <dgm:pt modelId="{91CF362B-8D9E-47AF-9538-E5A758ED5D00}" type="pres">
      <dgm:prSet presAssocID="{F7B4E66B-72BD-41C7-9AFA-E942A793164E}" presName="img" presStyleLbl="fgImgPlace1" presStyleIdx="0" presStyleCnt="3" custLinFactNeighborY="-8139"/>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84A918A7-1E12-4425-99BA-8827015FC32A}" type="pres">
      <dgm:prSet presAssocID="{F7B4E66B-72BD-41C7-9AFA-E942A793164E}" presName="text" presStyleLbl="node1" presStyleIdx="0" presStyleCnt="3">
        <dgm:presLayoutVars>
          <dgm:bulletEnabled val="1"/>
        </dgm:presLayoutVars>
      </dgm:prSet>
      <dgm:spPr/>
    </dgm:pt>
    <dgm:pt modelId="{36D2808A-1FE5-4745-B5FB-AC22D03B55BC}" type="pres">
      <dgm:prSet presAssocID="{4BB9621F-27E4-4477-8185-DE7E54B390A5}" presName="spacer" presStyleCnt="0"/>
      <dgm:spPr/>
    </dgm:pt>
    <dgm:pt modelId="{7F2117BA-5DAF-4782-A57D-C49C2A918E1B}" type="pres">
      <dgm:prSet presAssocID="{D0FD0FC7-6514-4B3D-971A-83316FA264C0}" presName="comp" presStyleCnt="0"/>
      <dgm:spPr/>
    </dgm:pt>
    <dgm:pt modelId="{4983C106-DA86-43B3-BD80-8A614B43E4BB}" type="pres">
      <dgm:prSet presAssocID="{D0FD0FC7-6514-4B3D-971A-83316FA264C0}" presName="box" presStyleLbl="node1" presStyleIdx="1" presStyleCnt="3" custLinFactNeighborY="108"/>
      <dgm:spPr/>
    </dgm:pt>
    <dgm:pt modelId="{786D8F20-FE8F-499F-BC52-E2E884098F71}" type="pres">
      <dgm:prSet presAssocID="{D0FD0FC7-6514-4B3D-971A-83316FA264C0}" presName="img" presStyleLbl="fgImgPlace1" presStyleIdx="1" presStyleCnt="3" custLinFactNeighborY="-7986"/>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6E484848-795C-45B9-990E-E46FDBAB1163}" type="pres">
      <dgm:prSet presAssocID="{D0FD0FC7-6514-4B3D-971A-83316FA264C0}" presName="text" presStyleLbl="node1" presStyleIdx="1" presStyleCnt="3">
        <dgm:presLayoutVars>
          <dgm:bulletEnabled val="1"/>
        </dgm:presLayoutVars>
      </dgm:prSet>
      <dgm:spPr/>
    </dgm:pt>
    <dgm:pt modelId="{F084C582-5FB6-4BCC-BA4C-C90572E308AA}" type="pres">
      <dgm:prSet presAssocID="{30307C4B-CB73-4A3E-B422-F20FE4BDEC9F}" presName="spacer" presStyleCnt="0"/>
      <dgm:spPr/>
    </dgm:pt>
    <dgm:pt modelId="{F35EC1AF-11F9-433A-871D-01713AE60A4D}" type="pres">
      <dgm:prSet presAssocID="{9BF1A39A-15D3-4658-A442-2530F4279FB1}" presName="comp" presStyleCnt="0"/>
      <dgm:spPr/>
    </dgm:pt>
    <dgm:pt modelId="{80918BB0-79D6-43C3-BE91-9D68AB174A91}" type="pres">
      <dgm:prSet presAssocID="{9BF1A39A-15D3-4658-A442-2530F4279FB1}" presName="box" presStyleLbl="node1" presStyleIdx="2" presStyleCnt="3" custLinFactNeighborY="608"/>
      <dgm:spPr/>
    </dgm:pt>
    <dgm:pt modelId="{8F218AF1-5712-47FD-930A-E73C95ADBAAC}" type="pres">
      <dgm:prSet presAssocID="{9BF1A39A-15D3-4658-A442-2530F4279FB1}" presName="img" presStyleLbl="fgImgPlace1" presStyleIdx="2" presStyleCnt="3" custLinFactNeighborY="-7260"/>
      <dgm:spPr>
        <a:blipFill rotWithShape="1">
          <a:blip xmlns:r="http://schemas.openxmlformats.org/officeDocument/2006/relationships" r:embed="rId3"/>
          <a:srcRect/>
          <a:stretch>
            <a:fillRect l="-6000" r="-6000"/>
          </a:stretch>
        </a:blipFill>
      </dgm:spPr>
    </dgm:pt>
    <dgm:pt modelId="{1DA09AE1-2148-44FB-B6DF-9945BD9F416E}" type="pres">
      <dgm:prSet presAssocID="{9BF1A39A-15D3-4658-A442-2530F4279FB1}" presName="text" presStyleLbl="node1" presStyleIdx="2" presStyleCnt="3">
        <dgm:presLayoutVars>
          <dgm:bulletEnabled val="1"/>
        </dgm:presLayoutVars>
      </dgm:prSet>
      <dgm:spPr/>
    </dgm:pt>
  </dgm:ptLst>
  <dgm:cxnLst>
    <dgm:cxn modelId="{2A9DEA0C-8D1C-44D8-9508-E2348F90A1EC}" type="presOf" srcId="{DF2C7F75-EDA8-4A72-B29F-13A2CCE815C4}" destId="{4983C106-DA86-43B3-BD80-8A614B43E4BB}" srcOrd="0" destOrd="1" presId="urn:microsoft.com/office/officeart/2005/8/layout/vList4"/>
    <dgm:cxn modelId="{C3C0BF0D-4280-430D-B4AF-85365E473116}" srcId="{9BF1A39A-15D3-4658-A442-2530F4279FB1}" destId="{FBD96021-336E-4978-BF1C-E6DB27872387}" srcOrd="0" destOrd="0" parTransId="{AF97ACBE-2C48-4A45-B26F-3093AD2CBF0C}" sibTransId="{43B4996A-105F-480E-9149-C0D11B04613E}"/>
    <dgm:cxn modelId="{95534616-C0E0-4E0F-AC5E-195DCD9D2633}" type="presOf" srcId="{FBD96021-336E-4978-BF1C-E6DB27872387}" destId="{80918BB0-79D6-43C3-BE91-9D68AB174A91}" srcOrd="0" destOrd="1" presId="urn:microsoft.com/office/officeart/2005/8/layout/vList4"/>
    <dgm:cxn modelId="{4B47DE1D-B96A-402B-9A51-F91733AFC33E}" type="presOf" srcId="{DF2C7F75-EDA8-4A72-B29F-13A2CCE815C4}" destId="{6E484848-795C-45B9-990E-E46FDBAB1163}" srcOrd="1" destOrd="1" presId="urn:microsoft.com/office/officeart/2005/8/layout/vList4"/>
    <dgm:cxn modelId="{CFEC8523-19D2-470F-B18E-6C3D1BFE51A0}" type="presOf" srcId="{F7B4E66B-72BD-41C7-9AFA-E942A793164E}" destId="{84A918A7-1E12-4425-99BA-8827015FC32A}" srcOrd="1" destOrd="0" presId="urn:microsoft.com/office/officeart/2005/8/layout/vList4"/>
    <dgm:cxn modelId="{ED49D836-261E-47E7-8ED5-08A948E39DB6}" type="presOf" srcId="{50F31A7A-AE65-4369-BD9C-3835EDBAD62D}" destId="{A889B953-C1A5-4C47-8622-76CD480334D1}" srcOrd="0" destOrd="1" presId="urn:microsoft.com/office/officeart/2005/8/layout/vList4"/>
    <dgm:cxn modelId="{50E5A93C-7AE6-41B7-8C56-E6A39079585E}" type="presOf" srcId="{CFEDB005-14B6-4092-B5D8-7221CE312614}" destId="{1DA09AE1-2148-44FB-B6DF-9945BD9F416E}" srcOrd="1" destOrd="2" presId="urn:microsoft.com/office/officeart/2005/8/layout/vList4"/>
    <dgm:cxn modelId="{33E9B848-8467-413F-82E0-DC7B8A4E43D9}" srcId="{F7B4E66B-72BD-41C7-9AFA-E942A793164E}" destId="{50F31A7A-AE65-4369-BD9C-3835EDBAD62D}" srcOrd="0" destOrd="0" parTransId="{4200169A-C5CD-4962-BE86-A71DF0495702}" sibTransId="{9B93C1F0-5412-40E5-8D4D-F8D1C4148457}"/>
    <dgm:cxn modelId="{EEEC744C-201B-4500-905D-954380643111}" type="presOf" srcId="{70E422B2-4DD0-4367-97DC-39819E607927}" destId="{DBA348FF-B7A4-4029-BC2F-B0D6E1F5DC48}" srcOrd="0" destOrd="0" presId="urn:microsoft.com/office/officeart/2005/8/layout/vList4"/>
    <dgm:cxn modelId="{8AD91E70-A9B7-4823-92DD-83E76994A07E}" type="presOf" srcId="{FBD96021-336E-4978-BF1C-E6DB27872387}" destId="{1DA09AE1-2148-44FB-B6DF-9945BD9F416E}" srcOrd="1" destOrd="1" presId="urn:microsoft.com/office/officeart/2005/8/layout/vList4"/>
    <dgm:cxn modelId="{8193538B-90B9-4FDC-AAD0-1A0E3C839F49}" type="presOf" srcId="{50F31A7A-AE65-4369-BD9C-3835EDBAD62D}" destId="{84A918A7-1E12-4425-99BA-8827015FC32A}" srcOrd="1" destOrd="1" presId="urn:microsoft.com/office/officeart/2005/8/layout/vList4"/>
    <dgm:cxn modelId="{16CF948D-F7B8-468D-9CD9-38E4711EDD5C}" srcId="{70E422B2-4DD0-4367-97DC-39819E607927}" destId="{F7B4E66B-72BD-41C7-9AFA-E942A793164E}" srcOrd="0" destOrd="0" parTransId="{6CCFD09D-AB78-4D8F-A4F7-B4218FBE387B}" sibTransId="{4BB9621F-27E4-4477-8185-DE7E54B390A5}"/>
    <dgm:cxn modelId="{D3F98396-E2C2-4C50-8CE9-9EFDF7AB9DF2}" type="presOf" srcId="{D0FD0FC7-6514-4B3D-971A-83316FA264C0}" destId="{6E484848-795C-45B9-990E-E46FDBAB1163}" srcOrd="1" destOrd="0" presId="urn:microsoft.com/office/officeart/2005/8/layout/vList4"/>
    <dgm:cxn modelId="{D1C70E9B-55EB-43AC-9A8E-45B7A146ECC9}" srcId="{D0FD0FC7-6514-4B3D-971A-83316FA264C0}" destId="{DF2C7F75-EDA8-4A72-B29F-13A2CCE815C4}" srcOrd="0" destOrd="0" parTransId="{E2C314F5-518D-44DA-A477-FE89325C0ACC}" sibTransId="{09525E48-221D-48D0-B475-B6C83AFAEADE}"/>
    <dgm:cxn modelId="{88F2FF9B-E954-4DF2-B318-DDDA93661EB3}" srcId="{70E422B2-4DD0-4367-97DC-39819E607927}" destId="{D0FD0FC7-6514-4B3D-971A-83316FA264C0}" srcOrd="1" destOrd="0" parTransId="{D6A3B438-D700-4CD0-8875-4E692ADAAB16}" sibTransId="{30307C4B-CB73-4A3E-B422-F20FE4BDEC9F}"/>
    <dgm:cxn modelId="{251AFF9E-907E-4EB6-A3B0-9A039E905235}" srcId="{9BF1A39A-15D3-4658-A442-2530F4279FB1}" destId="{CFEDB005-14B6-4092-B5D8-7221CE312614}" srcOrd="1" destOrd="0" parTransId="{01A763A7-7B9E-4199-AA47-5A94A0779AB0}" sibTransId="{159CE841-B3B0-4522-BD57-B05563ECB92D}"/>
    <dgm:cxn modelId="{936549A5-CC19-4004-91D0-55E20A017C01}" type="presOf" srcId="{9BF1A39A-15D3-4658-A442-2530F4279FB1}" destId="{1DA09AE1-2148-44FB-B6DF-9945BD9F416E}" srcOrd="1" destOrd="0" presId="urn:microsoft.com/office/officeart/2005/8/layout/vList4"/>
    <dgm:cxn modelId="{03CCAFAE-2F4C-41E9-B078-5ACF3D4C8FBD}" type="presOf" srcId="{CFEDB005-14B6-4092-B5D8-7221CE312614}" destId="{80918BB0-79D6-43C3-BE91-9D68AB174A91}" srcOrd="0" destOrd="2" presId="urn:microsoft.com/office/officeart/2005/8/layout/vList4"/>
    <dgm:cxn modelId="{C214E4B1-AEC6-4C82-9063-471244FB62C3}" srcId="{70E422B2-4DD0-4367-97DC-39819E607927}" destId="{9BF1A39A-15D3-4658-A442-2530F4279FB1}" srcOrd="2" destOrd="0" parTransId="{249C5617-907E-4A1D-AB9B-7C119B57B6E2}" sibTransId="{CA49F4BC-C2B0-4C43-B338-B5D2AF012951}"/>
    <dgm:cxn modelId="{6C73A2BF-31C6-478C-B5BA-CBD4173510E5}" type="presOf" srcId="{9BF1A39A-15D3-4658-A442-2530F4279FB1}" destId="{80918BB0-79D6-43C3-BE91-9D68AB174A91}" srcOrd="0" destOrd="0" presId="urn:microsoft.com/office/officeart/2005/8/layout/vList4"/>
    <dgm:cxn modelId="{0E114CC9-1F7D-43CD-A486-E673B3C2D4B8}" type="presOf" srcId="{F7B4E66B-72BD-41C7-9AFA-E942A793164E}" destId="{A889B953-C1A5-4C47-8622-76CD480334D1}" srcOrd="0" destOrd="0" presId="urn:microsoft.com/office/officeart/2005/8/layout/vList4"/>
    <dgm:cxn modelId="{12FF03E7-66E1-4016-932E-A0B591B71317}" type="presOf" srcId="{D0FD0FC7-6514-4B3D-971A-83316FA264C0}" destId="{4983C106-DA86-43B3-BD80-8A614B43E4BB}" srcOrd="0" destOrd="0" presId="urn:microsoft.com/office/officeart/2005/8/layout/vList4"/>
    <dgm:cxn modelId="{54002D4D-26AF-4DC8-8B9C-A95DAC4C7322}" type="presParOf" srcId="{DBA348FF-B7A4-4029-BC2F-B0D6E1F5DC48}" destId="{61B3B6C1-B233-43B3-B7D2-3E13AAC652CC}" srcOrd="0" destOrd="0" presId="urn:microsoft.com/office/officeart/2005/8/layout/vList4"/>
    <dgm:cxn modelId="{3D7696FB-737F-467C-A409-2ED1CCADDA0C}" type="presParOf" srcId="{61B3B6C1-B233-43B3-B7D2-3E13AAC652CC}" destId="{A889B953-C1A5-4C47-8622-76CD480334D1}" srcOrd="0" destOrd="0" presId="urn:microsoft.com/office/officeart/2005/8/layout/vList4"/>
    <dgm:cxn modelId="{7E5C2600-75CF-4CA5-9F8D-6B673F6C2EA3}" type="presParOf" srcId="{61B3B6C1-B233-43B3-B7D2-3E13AAC652CC}" destId="{91CF362B-8D9E-47AF-9538-E5A758ED5D00}" srcOrd="1" destOrd="0" presId="urn:microsoft.com/office/officeart/2005/8/layout/vList4"/>
    <dgm:cxn modelId="{1E0BE18B-2E00-4339-843D-98AB90160267}" type="presParOf" srcId="{61B3B6C1-B233-43B3-B7D2-3E13AAC652CC}" destId="{84A918A7-1E12-4425-99BA-8827015FC32A}" srcOrd="2" destOrd="0" presId="urn:microsoft.com/office/officeart/2005/8/layout/vList4"/>
    <dgm:cxn modelId="{8F208FCA-035D-462C-AB6A-410F0D8D737F}" type="presParOf" srcId="{DBA348FF-B7A4-4029-BC2F-B0D6E1F5DC48}" destId="{36D2808A-1FE5-4745-B5FB-AC22D03B55BC}" srcOrd="1" destOrd="0" presId="urn:microsoft.com/office/officeart/2005/8/layout/vList4"/>
    <dgm:cxn modelId="{10141DD5-B78C-430B-B241-4C8C3D6B545E}" type="presParOf" srcId="{DBA348FF-B7A4-4029-BC2F-B0D6E1F5DC48}" destId="{7F2117BA-5DAF-4782-A57D-C49C2A918E1B}" srcOrd="2" destOrd="0" presId="urn:microsoft.com/office/officeart/2005/8/layout/vList4"/>
    <dgm:cxn modelId="{DACC2F32-A152-4E4C-822E-7B08A380C032}" type="presParOf" srcId="{7F2117BA-5DAF-4782-A57D-C49C2A918E1B}" destId="{4983C106-DA86-43B3-BD80-8A614B43E4BB}" srcOrd="0" destOrd="0" presId="urn:microsoft.com/office/officeart/2005/8/layout/vList4"/>
    <dgm:cxn modelId="{C034319D-B83E-4646-9C94-A9827EDF62EB}" type="presParOf" srcId="{7F2117BA-5DAF-4782-A57D-C49C2A918E1B}" destId="{786D8F20-FE8F-499F-BC52-E2E884098F71}" srcOrd="1" destOrd="0" presId="urn:microsoft.com/office/officeart/2005/8/layout/vList4"/>
    <dgm:cxn modelId="{F3E38303-C0E5-48DD-BA8C-21FB19E88327}" type="presParOf" srcId="{7F2117BA-5DAF-4782-A57D-C49C2A918E1B}" destId="{6E484848-795C-45B9-990E-E46FDBAB1163}" srcOrd="2" destOrd="0" presId="urn:microsoft.com/office/officeart/2005/8/layout/vList4"/>
    <dgm:cxn modelId="{AEBA3285-1109-4EEB-80D3-39D9FCB6F4EF}" type="presParOf" srcId="{DBA348FF-B7A4-4029-BC2F-B0D6E1F5DC48}" destId="{F084C582-5FB6-4BCC-BA4C-C90572E308AA}" srcOrd="3" destOrd="0" presId="urn:microsoft.com/office/officeart/2005/8/layout/vList4"/>
    <dgm:cxn modelId="{3D076B4F-2CA2-4A80-889C-179EA5D797D8}" type="presParOf" srcId="{DBA348FF-B7A4-4029-BC2F-B0D6E1F5DC48}" destId="{F35EC1AF-11F9-433A-871D-01713AE60A4D}" srcOrd="4" destOrd="0" presId="urn:microsoft.com/office/officeart/2005/8/layout/vList4"/>
    <dgm:cxn modelId="{AB0E6406-9579-40A4-B247-CC819AEF31C0}" type="presParOf" srcId="{F35EC1AF-11F9-433A-871D-01713AE60A4D}" destId="{80918BB0-79D6-43C3-BE91-9D68AB174A91}" srcOrd="0" destOrd="0" presId="urn:microsoft.com/office/officeart/2005/8/layout/vList4"/>
    <dgm:cxn modelId="{E5A6AF61-55EF-4EE8-9A45-447EAC9E40B0}" type="presParOf" srcId="{F35EC1AF-11F9-433A-871D-01713AE60A4D}" destId="{8F218AF1-5712-47FD-930A-E73C95ADBAAC}" srcOrd="1" destOrd="0" presId="urn:microsoft.com/office/officeart/2005/8/layout/vList4"/>
    <dgm:cxn modelId="{1E4A40E5-D5B0-45B3-B147-8BEEAC56FBE9}" type="presParOf" srcId="{F35EC1AF-11F9-433A-871D-01713AE60A4D}" destId="{1DA09AE1-2148-44FB-B6DF-9945BD9F416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18318A-2880-411E-BD8E-101908951D2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C"/>
        </a:p>
      </dgm:t>
    </dgm:pt>
    <dgm:pt modelId="{FF400D69-AD31-4EAA-8AB9-5FFCD91F963A}">
      <dgm:prSet phldrT="[Texto]" custT="1"/>
      <dgm:spPr/>
      <dgm:t>
        <a:bodyPr/>
        <a:lstStyle/>
        <a:p>
          <a:r>
            <a:rPr lang="es-EC" sz="1600" dirty="0"/>
            <a:t>Procesamiento</a:t>
          </a:r>
        </a:p>
      </dgm:t>
    </dgm:pt>
    <dgm:pt modelId="{361C4963-510C-434A-A84C-9A73A1869388}" type="parTrans" cxnId="{E19BE007-32CE-4CB9-AF96-1247F3184D73}">
      <dgm:prSet/>
      <dgm:spPr/>
      <dgm:t>
        <a:bodyPr/>
        <a:lstStyle/>
        <a:p>
          <a:endParaRPr lang="es-EC" sz="1000"/>
        </a:p>
      </dgm:t>
    </dgm:pt>
    <dgm:pt modelId="{6DFA4787-D3E9-4CE3-93CF-C554BC4DE8A6}" type="sibTrans" cxnId="{E19BE007-32CE-4CB9-AF96-1247F3184D73}">
      <dgm:prSet/>
      <dgm:spPr/>
      <dgm:t>
        <a:bodyPr/>
        <a:lstStyle/>
        <a:p>
          <a:endParaRPr lang="es-EC" sz="1000"/>
        </a:p>
      </dgm:t>
    </dgm:pt>
    <dgm:pt modelId="{7444FC6B-047B-43F0-9368-DD9DE95CE446}">
      <dgm:prSet phldrT="[Texto]" custT="1"/>
      <dgm:spPr/>
      <dgm:t>
        <a:bodyPr/>
        <a:lstStyle/>
        <a:p>
          <a:r>
            <a:rPr lang="es-EC" sz="1600" dirty="0"/>
            <a:t>Tiras </a:t>
          </a:r>
        </a:p>
      </dgm:t>
    </dgm:pt>
    <dgm:pt modelId="{B8D8C440-3410-45CC-ADF1-D68AFF9DDA3C}" type="parTrans" cxnId="{5AF89AE0-5E45-4F2B-B827-0B24969E5E9B}">
      <dgm:prSet custT="1"/>
      <dgm:spPr/>
      <dgm:t>
        <a:bodyPr/>
        <a:lstStyle/>
        <a:p>
          <a:endParaRPr lang="es-EC" sz="200" dirty="0"/>
        </a:p>
      </dgm:t>
    </dgm:pt>
    <dgm:pt modelId="{EB8775CB-E7AA-4179-B733-4B501A29A68E}" type="sibTrans" cxnId="{5AF89AE0-5E45-4F2B-B827-0B24969E5E9B}">
      <dgm:prSet/>
      <dgm:spPr/>
      <dgm:t>
        <a:bodyPr/>
        <a:lstStyle/>
        <a:p>
          <a:endParaRPr lang="es-EC" sz="1000"/>
        </a:p>
      </dgm:t>
    </dgm:pt>
    <dgm:pt modelId="{D42EFEF8-53B0-46BE-8B85-07F64FF9B333}">
      <dgm:prSet phldrT="[Texto]" custT="1"/>
      <dgm:spPr/>
      <dgm:t>
        <a:bodyPr/>
        <a:lstStyle/>
        <a:p>
          <a:r>
            <a:rPr lang="es-EC" sz="1600" dirty="0"/>
            <a:t>25x25x2100 ± 2 mm </a:t>
          </a:r>
        </a:p>
      </dgm:t>
    </dgm:pt>
    <dgm:pt modelId="{B35527AB-7743-43EC-8571-24E552904C8E}" type="parTrans" cxnId="{B9260644-3363-4995-B28D-F460B25D2AA2}">
      <dgm:prSet custT="1"/>
      <dgm:spPr/>
      <dgm:t>
        <a:bodyPr/>
        <a:lstStyle/>
        <a:p>
          <a:endParaRPr lang="es-EC" sz="200" dirty="0"/>
        </a:p>
      </dgm:t>
    </dgm:pt>
    <dgm:pt modelId="{1BEB98E5-DAC8-4456-BB29-76FFC56A4112}" type="sibTrans" cxnId="{B9260644-3363-4995-B28D-F460B25D2AA2}">
      <dgm:prSet/>
      <dgm:spPr/>
      <dgm:t>
        <a:bodyPr/>
        <a:lstStyle/>
        <a:p>
          <a:endParaRPr lang="es-EC" sz="1000"/>
        </a:p>
      </dgm:t>
    </dgm:pt>
    <dgm:pt modelId="{F207A872-1F49-49C8-9CAC-37AACF359289}">
      <dgm:prSet phldrT="[Texto]" custT="1"/>
      <dgm:spPr/>
      <dgm:t>
        <a:bodyPr/>
        <a:lstStyle/>
        <a:p>
          <a:r>
            <a:rPr lang="es-EC" sz="1600" dirty="0"/>
            <a:t>35x35x2100 ± 2 mm </a:t>
          </a:r>
        </a:p>
      </dgm:t>
    </dgm:pt>
    <dgm:pt modelId="{EB9408F1-16CE-4905-A54C-B027FACD1597}" type="parTrans" cxnId="{62006803-F74E-419B-B27F-E336E4FE79B3}">
      <dgm:prSet custT="1"/>
      <dgm:spPr/>
      <dgm:t>
        <a:bodyPr/>
        <a:lstStyle/>
        <a:p>
          <a:endParaRPr lang="es-EC" sz="200" dirty="0"/>
        </a:p>
      </dgm:t>
    </dgm:pt>
    <dgm:pt modelId="{E5E1CABE-E43F-4A95-A5C0-176BDFFCCFFD}" type="sibTrans" cxnId="{62006803-F74E-419B-B27F-E336E4FE79B3}">
      <dgm:prSet/>
      <dgm:spPr/>
      <dgm:t>
        <a:bodyPr/>
        <a:lstStyle/>
        <a:p>
          <a:endParaRPr lang="es-EC" sz="1200"/>
        </a:p>
      </dgm:t>
    </dgm:pt>
    <dgm:pt modelId="{24171AF9-53D2-42A6-8AD6-D27D34198324}" type="pres">
      <dgm:prSet presAssocID="{4518318A-2880-411E-BD8E-101908951D2C}" presName="diagram" presStyleCnt="0">
        <dgm:presLayoutVars>
          <dgm:chPref val="1"/>
          <dgm:dir/>
          <dgm:animOne val="branch"/>
          <dgm:animLvl val="lvl"/>
          <dgm:resizeHandles val="exact"/>
        </dgm:presLayoutVars>
      </dgm:prSet>
      <dgm:spPr/>
    </dgm:pt>
    <dgm:pt modelId="{7A57CA81-C60D-4FBB-BF71-B013F4810BA9}" type="pres">
      <dgm:prSet presAssocID="{FF400D69-AD31-4EAA-8AB9-5FFCD91F963A}" presName="root1" presStyleCnt="0"/>
      <dgm:spPr/>
    </dgm:pt>
    <dgm:pt modelId="{6B928645-E174-4938-B1E7-3B4A594EF8FA}" type="pres">
      <dgm:prSet presAssocID="{FF400D69-AD31-4EAA-8AB9-5FFCD91F963A}" presName="LevelOneTextNode" presStyleLbl="node0" presStyleIdx="0" presStyleCnt="1" custScaleX="75177">
        <dgm:presLayoutVars>
          <dgm:chPref val="3"/>
        </dgm:presLayoutVars>
      </dgm:prSet>
      <dgm:spPr/>
    </dgm:pt>
    <dgm:pt modelId="{A2076188-E97D-420D-B75F-CE55E28524D5}" type="pres">
      <dgm:prSet presAssocID="{FF400D69-AD31-4EAA-8AB9-5FFCD91F963A}" presName="level2hierChild" presStyleCnt="0"/>
      <dgm:spPr/>
    </dgm:pt>
    <dgm:pt modelId="{6B1863D0-7B56-4E10-BD7E-F125AE173A70}" type="pres">
      <dgm:prSet presAssocID="{B8D8C440-3410-45CC-ADF1-D68AFF9DDA3C}" presName="conn2-1" presStyleLbl="parChTrans1D2" presStyleIdx="0" presStyleCnt="1"/>
      <dgm:spPr/>
    </dgm:pt>
    <dgm:pt modelId="{D4DE7A80-5277-4DC1-A0B9-0DCA35A26EA9}" type="pres">
      <dgm:prSet presAssocID="{B8D8C440-3410-45CC-ADF1-D68AFF9DDA3C}" presName="connTx" presStyleLbl="parChTrans1D2" presStyleIdx="0" presStyleCnt="1"/>
      <dgm:spPr/>
    </dgm:pt>
    <dgm:pt modelId="{CFF2605E-B2CF-4F9E-AC15-429E30CCB0C3}" type="pres">
      <dgm:prSet presAssocID="{7444FC6B-047B-43F0-9368-DD9DE95CE446}" presName="root2" presStyleCnt="0"/>
      <dgm:spPr/>
    </dgm:pt>
    <dgm:pt modelId="{A10E6797-6346-416C-9A86-A443AA8F3094}" type="pres">
      <dgm:prSet presAssocID="{7444FC6B-047B-43F0-9368-DD9DE95CE446}" presName="LevelTwoTextNode" presStyleLbl="node2" presStyleIdx="0" presStyleCnt="1" custLinFactNeighborX="-3713" custLinFactNeighborY="-1856">
        <dgm:presLayoutVars>
          <dgm:chPref val="3"/>
        </dgm:presLayoutVars>
      </dgm:prSet>
      <dgm:spPr/>
    </dgm:pt>
    <dgm:pt modelId="{68FA4B33-40D7-43B9-A46F-E18761205991}" type="pres">
      <dgm:prSet presAssocID="{7444FC6B-047B-43F0-9368-DD9DE95CE446}" presName="level3hierChild" presStyleCnt="0"/>
      <dgm:spPr/>
    </dgm:pt>
    <dgm:pt modelId="{7E3436E9-0F53-4020-B954-7FD324FFE11C}" type="pres">
      <dgm:prSet presAssocID="{B35527AB-7743-43EC-8571-24E552904C8E}" presName="conn2-1" presStyleLbl="parChTrans1D3" presStyleIdx="0" presStyleCnt="2"/>
      <dgm:spPr/>
    </dgm:pt>
    <dgm:pt modelId="{142D6372-2DCB-4830-A420-EC72A98CDB4D}" type="pres">
      <dgm:prSet presAssocID="{B35527AB-7743-43EC-8571-24E552904C8E}" presName="connTx" presStyleLbl="parChTrans1D3" presStyleIdx="0" presStyleCnt="2"/>
      <dgm:spPr/>
    </dgm:pt>
    <dgm:pt modelId="{C5246B47-19A0-4149-9D61-8540B2F3FCE9}" type="pres">
      <dgm:prSet presAssocID="{D42EFEF8-53B0-46BE-8B85-07F64FF9B333}" presName="root2" presStyleCnt="0"/>
      <dgm:spPr/>
    </dgm:pt>
    <dgm:pt modelId="{7433EFA6-14A1-4AEC-AFA3-A3EAB679B1A1}" type="pres">
      <dgm:prSet presAssocID="{D42EFEF8-53B0-46BE-8B85-07F64FF9B333}" presName="LevelTwoTextNode" presStyleLbl="node3" presStyleIdx="0" presStyleCnt="2">
        <dgm:presLayoutVars>
          <dgm:chPref val="3"/>
        </dgm:presLayoutVars>
      </dgm:prSet>
      <dgm:spPr/>
    </dgm:pt>
    <dgm:pt modelId="{DFE12696-5E7D-40CB-9EF8-AA306114AD2B}" type="pres">
      <dgm:prSet presAssocID="{D42EFEF8-53B0-46BE-8B85-07F64FF9B333}" presName="level3hierChild" presStyleCnt="0"/>
      <dgm:spPr/>
    </dgm:pt>
    <dgm:pt modelId="{3F145D6B-E82F-44E8-AEE0-DEA739B8D346}" type="pres">
      <dgm:prSet presAssocID="{EB9408F1-16CE-4905-A54C-B027FACD1597}" presName="conn2-1" presStyleLbl="parChTrans1D3" presStyleIdx="1" presStyleCnt="2"/>
      <dgm:spPr/>
    </dgm:pt>
    <dgm:pt modelId="{E66C8020-CE9B-4C8C-B262-324716FA13E1}" type="pres">
      <dgm:prSet presAssocID="{EB9408F1-16CE-4905-A54C-B027FACD1597}" presName="connTx" presStyleLbl="parChTrans1D3" presStyleIdx="1" presStyleCnt="2"/>
      <dgm:spPr/>
    </dgm:pt>
    <dgm:pt modelId="{83881879-F719-4E80-9341-05F927CFFB42}" type="pres">
      <dgm:prSet presAssocID="{F207A872-1F49-49C8-9CAC-37AACF359289}" presName="root2" presStyleCnt="0"/>
      <dgm:spPr/>
    </dgm:pt>
    <dgm:pt modelId="{22D00E88-724A-4C32-8B49-28216D7E254A}" type="pres">
      <dgm:prSet presAssocID="{F207A872-1F49-49C8-9CAC-37AACF359289}" presName="LevelTwoTextNode" presStyleLbl="node3" presStyleIdx="1" presStyleCnt="2" custLinFactNeighborX="15" custLinFactNeighborY="1042">
        <dgm:presLayoutVars>
          <dgm:chPref val="3"/>
        </dgm:presLayoutVars>
      </dgm:prSet>
      <dgm:spPr/>
    </dgm:pt>
    <dgm:pt modelId="{E35B7904-FDDE-4C40-9413-23E817CA6586}" type="pres">
      <dgm:prSet presAssocID="{F207A872-1F49-49C8-9CAC-37AACF359289}" presName="level3hierChild" presStyleCnt="0"/>
      <dgm:spPr/>
    </dgm:pt>
  </dgm:ptLst>
  <dgm:cxnLst>
    <dgm:cxn modelId="{45973702-BBD7-4140-A055-3ACB5C6A2D7B}" type="presOf" srcId="{EB9408F1-16CE-4905-A54C-B027FACD1597}" destId="{E66C8020-CE9B-4C8C-B262-324716FA13E1}" srcOrd="1" destOrd="0" presId="urn:microsoft.com/office/officeart/2005/8/layout/hierarchy2"/>
    <dgm:cxn modelId="{62006803-F74E-419B-B27F-E336E4FE79B3}" srcId="{7444FC6B-047B-43F0-9368-DD9DE95CE446}" destId="{F207A872-1F49-49C8-9CAC-37AACF359289}" srcOrd="1" destOrd="0" parTransId="{EB9408F1-16CE-4905-A54C-B027FACD1597}" sibTransId="{E5E1CABE-E43F-4A95-A5C0-176BDFFCCFFD}"/>
    <dgm:cxn modelId="{E19BE007-32CE-4CB9-AF96-1247F3184D73}" srcId="{4518318A-2880-411E-BD8E-101908951D2C}" destId="{FF400D69-AD31-4EAA-8AB9-5FFCD91F963A}" srcOrd="0" destOrd="0" parTransId="{361C4963-510C-434A-A84C-9A73A1869388}" sibTransId="{6DFA4787-D3E9-4CE3-93CF-C554BC4DE8A6}"/>
    <dgm:cxn modelId="{0A3EEB17-5669-435A-8E18-0006A2F52144}" type="presOf" srcId="{FF400D69-AD31-4EAA-8AB9-5FFCD91F963A}" destId="{6B928645-E174-4938-B1E7-3B4A594EF8FA}" srcOrd="0" destOrd="0" presId="urn:microsoft.com/office/officeart/2005/8/layout/hierarchy2"/>
    <dgm:cxn modelId="{B9260644-3363-4995-B28D-F460B25D2AA2}" srcId="{7444FC6B-047B-43F0-9368-DD9DE95CE446}" destId="{D42EFEF8-53B0-46BE-8B85-07F64FF9B333}" srcOrd="0" destOrd="0" parTransId="{B35527AB-7743-43EC-8571-24E552904C8E}" sibTransId="{1BEB98E5-DAC8-4456-BB29-76FFC56A4112}"/>
    <dgm:cxn modelId="{F403D86E-20F7-4C34-8F6C-FD1C37955F77}" type="presOf" srcId="{F207A872-1F49-49C8-9CAC-37AACF359289}" destId="{22D00E88-724A-4C32-8B49-28216D7E254A}" srcOrd="0" destOrd="0" presId="urn:microsoft.com/office/officeart/2005/8/layout/hierarchy2"/>
    <dgm:cxn modelId="{0D07C989-C4F1-4070-A8A0-3D488316AFCA}" type="presOf" srcId="{B8D8C440-3410-45CC-ADF1-D68AFF9DDA3C}" destId="{6B1863D0-7B56-4E10-BD7E-F125AE173A70}" srcOrd="0" destOrd="0" presId="urn:microsoft.com/office/officeart/2005/8/layout/hierarchy2"/>
    <dgm:cxn modelId="{FFCC628C-A9A0-4D6F-9645-ED76019987ED}" type="presOf" srcId="{D42EFEF8-53B0-46BE-8B85-07F64FF9B333}" destId="{7433EFA6-14A1-4AEC-AFA3-A3EAB679B1A1}" srcOrd="0" destOrd="0" presId="urn:microsoft.com/office/officeart/2005/8/layout/hierarchy2"/>
    <dgm:cxn modelId="{798149A2-F0FF-4B78-8707-191C64C8C525}" type="presOf" srcId="{4518318A-2880-411E-BD8E-101908951D2C}" destId="{24171AF9-53D2-42A6-8AD6-D27D34198324}" srcOrd="0" destOrd="0" presId="urn:microsoft.com/office/officeart/2005/8/layout/hierarchy2"/>
    <dgm:cxn modelId="{23A409C8-AAFF-4D54-A4F3-BAD07F384CD9}" type="presOf" srcId="{B8D8C440-3410-45CC-ADF1-D68AFF9DDA3C}" destId="{D4DE7A80-5277-4DC1-A0B9-0DCA35A26EA9}" srcOrd="1" destOrd="0" presId="urn:microsoft.com/office/officeart/2005/8/layout/hierarchy2"/>
    <dgm:cxn modelId="{DF050BD2-59A5-4751-B413-1FD76627F0CE}" type="presOf" srcId="{B35527AB-7743-43EC-8571-24E552904C8E}" destId="{142D6372-2DCB-4830-A420-EC72A98CDB4D}" srcOrd="1" destOrd="0" presId="urn:microsoft.com/office/officeart/2005/8/layout/hierarchy2"/>
    <dgm:cxn modelId="{F913F8D4-4E24-44E7-BA65-0586CA37C1B5}" type="presOf" srcId="{7444FC6B-047B-43F0-9368-DD9DE95CE446}" destId="{A10E6797-6346-416C-9A86-A443AA8F3094}" srcOrd="0" destOrd="0" presId="urn:microsoft.com/office/officeart/2005/8/layout/hierarchy2"/>
    <dgm:cxn modelId="{5AF89AE0-5E45-4F2B-B827-0B24969E5E9B}" srcId="{FF400D69-AD31-4EAA-8AB9-5FFCD91F963A}" destId="{7444FC6B-047B-43F0-9368-DD9DE95CE446}" srcOrd="0" destOrd="0" parTransId="{B8D8C440-3410-45CC-ADF1-D68AFF9DDA3C}" sibTransId="{EB8775CB-E7AA-4179-B733-4B501A29A68E}"/>
    <dgm:cxn modelId="{6EF494ED-247F-464F-B591-8DEF2B34B586}" type="presOf" srcId="{EB9408F1-16CE-4905-A54C-B027FACD1597}" destId="{3F145D6B-E82F-44E8-AEE0-DEA739B8D346}" srcOrd="0" destOrd="0" presId="urn:microsoft.com/office/officeart/2005/8/layout/hierarchy2"/>
    <dgm:cxn modelId="{E30883FC-9303-43F3-B8F6-A8C3D39A4391}" type="presOf" srcId="{B35527AB-7743-43EC-8571-24E552904C8E}" destId="{7E3436E9-0F53-4020-B954-7FD324FFE11C}" srcOrd="0" destOrd="0" presId="urn:microsoft.com/office/officeart/2005/8/layout/hierarchy2"/>
    <dgm:cxn modelId="{0C5A3AF1-1E73-45FC-80F5-71B08FE66AAC}" type="presParOf" srcId="{24171AF9-53D2-42A6-8AD6-D27D34198324}" destId="{7A57CA81-C60D-4FBB-BF71-B013F4810BA9}" srcOrd="0" destOrd="0" presId="urn:microsoft.com/office/officeart/2005/8/layout/hierarchy2"/>
    <dgm:cxn modelId="{FDD2ED95-90A9-4D4C-AE52-F2E08E9C81A1}" type="presParOf" srcId="{7A57CA81-C60D-4FBB-BF71-B013F4810BA9}" destId="{6B928645-E174-4938-B1E7-3B4A594EF8FA}" srcOrd="0" destOrd="0" presId="urn:microsoft.com/office/officeart/2005/8/layout/hierarchy2"/>
    <dgm:cxn modelId="{C85B8DC1-C426-4015-B088-B1ABBD737CCF}" type="presParOf" srcId="{7A57CA81-C60D-4FBB-BF71-B013F4810BA9}" destId="{A2076188-E97D-420D-B75F-CE55E28524D5}" srcOrd="1" destOrd="0" presId="urn:microsoft.com/office/officeart/2005/8/layout/hierarchy2"/>
    <dgm:cxn modelId="{613F3338-685E-4CB9-97E3-46023C3EB9A5}" type="presParOf" srcId="{A2076188-E97D-420D-B75F-CE55E28524D5}" destId="{6B1863D0-7B56-4E10-BD7E-F125AE173A70}" srcOrd="0" destOrd="0" presId="urn:microsoft.com/office/officeart/2005/8/layout/hierarchy2"/>
    <dgm:cxn modelId="{41B6AFCA-1139-4172-A48F-A3C7EEC37674}" type="presParOf" srcId="{6B1863D0-7B56-4E10-BD7E-F125AE173A70}" destId="{D4DE7A80-5277-4DC1-A0B9-0DCA35A26EA9}" srcOrd="0" destOrd="0" presId="urn:microsoft.com/office/officeart/2005/8/layout/hierarchy2"/>
    <dgm:cxn modelId="{13DC7C7E-BEB7-46A0-B69A-77201C456B18}" type="presParOf" srcId="{A2076188-E97D-420D-B75F-CE55E28524D5}" destId="{CFF2605E-B2CF-4F9E-AC15-429E30CCB0C3}" srcOrd="1" destOrd="0" presId="urn:microsoft.com/office/officeart/2005/8/layout/hierarchy2"/>
    <dgm:cxn modelId="{4E3E47C5-653F-46C3-9F14-822D62FF88CA}" type="presParOf" srcId="{CFF2605E-B2CF-4F9E-AC15-429E30CCB0C3}" destId="{A10E6797-6346-416C-9A86-A443AA8F3094}" srcOrd="0" destOrd="0" presId="urn:microsoft.com/office/officeart/2005/8/layout/hierarchy2"/>
    <dgm:cxn modelId="{72F2F84B-3319-4992-A14D-698E83AF4CE4}" type="presParOf" srcId="{CFF2605E-B2CF-4F9E-AC15-429E30CCB0C3}" destId="{68FA4B33-40D7-43B9-A46F-E18761205991}" srcOrd="1" destOrd="0" presId="urn:microsoft.com/office/officeart/2005/8/layout/hierarchy2"/>
    <dgm:cxn modelId="{07989E23-D97F-4C66-A5E4-15ADB18ABAC3}" type="presParOf" srcId="{68FA4B33-40D7-43B9-A46F-E18761205991}" destId="{7E3436E9-0F53-4020-B954-7FD324FFE11C}" srcOrd="0" destOrd="0" presId="urn:microsoft.com/office/officeart/2005/8/layout/hierarchy2"/>
    <dgm:cxn modelId="{6C5093AF-91B9-4808-8166-32F4AFAB88DE}" type="presParOf" srcId="{7E3436E9-0F53-4020-B954-7FD324FFE11C}" destId="{142D6372-2DCB-4830-A420-EC72A98CDB4D}" srcOrd="0" destOrd="0" presId="urn:microsoft.com/office/officeart/2005/8/layout/hierarchy2"/>
    <dgm:cxn modelId="{9825E58C-A735-43E3-B452-0F346F154652}" type="presParOf" srcId="{68FA4B33-40D7-43B9-A46F-E18761205991}" destId="{C5246B47-19A0-4149-9D61-8540B2F3FCE9}" srcOrd="1" destOrd="0" presId="urn:microsoft.com/office/officeart/2005/8/layout/hierarchy2"/>
    <dgm:cxn modelId="{840DCF82-A8C5-4426-AA8C-708C93832318}" type="presParOf" srcId="{C5246B47-19A0-4149-9D61-8540B2F3FCE9}" destId="{7433EFA6-14A1-4AEC-AFA3-A3EAB679B1A1}" srcOrd="0" destOrd="0" presId="urn:microsoft.com/office/officeart/2005/8/layout/hierarchy2"/>
    <dgm:cxn modelId="{8B0FD145-B082-4509-BC70-65F5531C2848}" type="presParOf" srcId="{C5246B47-19A0-4149-9D61-8540B2F3FCE9}" destId="{DFE12696-5E7D-40CB-9EF8-AA306114AD2B}" srcOrd="1" destOrd="0" presId="urn:microsoft.com/office/officeart/2005/8/layout/hierarchy2"/>
    <dgm:cxn modelId="{274CFE26-AB1A-453C-A92F-59BB996EC729}" type="presParOf" srcId="{68FA4B33-40D7-43B9-A46F-E18761205991}" destId="{3F145D6B-E82F-44E8-AEE0-DEA739B8D346}" srcOrd="2" destOrd="0" presId="urn:microsoft.com/office/officeart/2005/8/layout/hierarchy2"/>
    <dgm:cxn modelId="{50372811-21FA-4DC2-9FA7-05FE1E4059B9}" type="presParOf" srcId="{3F145D6B-E82F-44E8-AEE0-DEA739B8D346}" destId="{E66C8020-CE9B-4C8C-B262-324716FA13E1}" srcOrd="0" destOrd="0" presId="urn:microsoft.com/office/officeart/2005/8/layout/hierarchy2"/>
    <dgm:cxn modelId="{70B3C79B-FA18-41E7-8F2D-8AECE2A1372C}" type="presParOf" srcId="{68FA4B33-40D7-43B9-A46F-E18761205991}" destId="{83881879-F719-4E80-9341-05F927CFFB42}" srcOrd="3" destOrd="0" presId="urn:microsoft.com/office/officeart/2005/8/layout/hierarchy2"/>
    <dgm:cxn modelId="{A8A5A0BF-4C3A-49C7-8271-2131CE184C2B}" type="presParOf" srcId="{83881879-F719-4E80-9341-05F927CFFB42}" destId="{22D00E88-724A-4C32-8B49-28216D7E254A}" srcOrd="0" destOrd="0" presId="urn:microsoft.com/office/officeart/2005/8/layout/hierarchy2"/>
    <dgm:cxn modelId="{C4CD9057-917D-42EB-AD52-D3269CBDBBD6}" type="presParOf" srcId="{83881879-F719-4E80-9341-05F927CFFB42}" destId="{E35B7904-FDDE-4C40-9413-23E817CA6586}"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260091-8BB7-461D-ACB2-878590B1FAE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9510F9A9-3499-4660-86F9-5EE9A284D732}">
      <dgm:prSet phldrT="[Texto]" custT="1"/>
      <dgm:spPr/>
      <dgm:t>
        <a:bodyPr/>
        <a:lstStyle/>
        <a:p>
          <a:r>
            <a:rPr lang="es-EC" sz="1800" dirty="0"/>
            <a:t>Identificación del plano tangencial radial</a:t>
          </a:r>
        </a:p>
      </dgm:t>
    </dgm:pt>
    <dgm:pt modelId="{52C4A33C-0899-4D03-A786-80FF11D08206}" type="parTrans" cxnId="{2E693E87-D631-4C96-A727-0C15FF60C5CD}">
      <dgm:prSet/>
      <dgm:spPr/>
      <dgm:t>
        <a:bodyPr/>
        <a:lstStyle/>
        <a:p>
          <a:endParaRPr lang="es-EC"/>
        </a:p>
      </dgm:t>
    </dgm:pt>
    <dgm:pt modelId="{9411E074-E5FA-45F2-B556-7F1BBD4A479F}" type="sibTrans" cxnId="{2E693E87-D631-4C96-A727-0C15FF60C5CD}">
      <dgm:prSet/>
      <dgm:spPr/>
      <dgm:t>
        <a:bodyPr/>
        <a:lstStyle/>
        <a:p>
          <a:endParaRPr lang="es-EC"/>
        </a:p>
      </dgm:t>
    </dgm:pt>
    <dgm:pt modelId="{EDFABB15-7EE0-44A2-89FA-F2B6BCD0888A}">
      <dgm:prSet phldrT="[Texto]" custT="1"/>
      <dgm:spPr/>
      <dgm:t>
        <a:bodyPr/>
        <a:lstStyle/>
        <a:p>
          <a:r>
            <a:rPr lang="es-EC" sz="1800" dirty="0"/>
            <a:t>Muestras de 10x10x3 ± 1mm</a:t>
          </a:r>
        </a:p>
      </dgm:t>
    </dgm:pt>
    <dgm:pt modelId="{E011FA2B-5DE2-4E33-9DB5-01FA0D7E3ADE}" type="parTrans" cxnId="{7BA32D53-1280-4840-9B20-6E48456DD1BE}">
      <dgm:prSet/>
      <dgm:spPr/>
      <dgm:t>
        <a:bodyPr/>
        <a:lstStyle/>
        <a:p>
          <a:endParaRPr lang="es-EC"/>
        </a:p>
      </dgm:t>
    </dgm:pt>
    <dgm:pt modelId="{5AC9A566-9CC1-4769-BA18-4A364EA9F135}" type="sibTrans" cxnId="{7BA32D53-1280-4840-9B20-6E48456DD1BE}">
      <dgm:prSet/>
      <dgm:spPr/>
      <dgm:t>
        <a:bodyPr/>
        <a:lstStyle/>
        <a:p>
          <a:endParaRPr lang="es-EC"/>
        </a:p>
      </dgm:t>
    </dgm:pt>
    <dgm:pt modelId="{A8434672-D115-40B8-9512-C41D7E198A33}">
      <dgm:prSet custT="1"/>
      <dgm:spPr/>
      <dgm:t>
        <a:bodyPr/>
        <a:lstStyle/>
        <a:p>
          <a:r>
            <a:rPr lang="es-EC" sz="1800" dirty="0"/>
            <a:t>Pulido</a:t>
          </a:r>
          <a:r>
            <a:rPr lang="es-EC" sz="1800" baseline="0" dirty="0"/>
            <a:t> con papel lija de granos progresivamente más finos</a:t>
          </a:r>
          <a:endParaRPr lang="es-EC" sz="1800" dirty="0"/>
        </a:p>
      </dgm:t>
    </dgm:pt>
    <dgm:pt modelId="{3010BCB8-BE41-4F3F-A8FA-9760AB07E1AC}" type="parTrans" cxnId="{4B6CF6EF-8D27-475A-801A-F4C4614EE9E7}">
      <dgm:prSet/>
      <dgm:spPr/>
      <dgm:t>
        <a:bodyPr/>
        <a:lstStyle/>
        <a:p>
          <a:endParaRPr lang="es-EC"/>
        </a:p>
      </dgm:t>
    </dgm:pt>
    <dgm:pt modelId="{CFAFA69E-0840-4711-9BFC-EB8A085B9C94}" type="sibTrans" cxnId="{4B6CF6EF-8D27-475A-801A-F4C4614EE9E7}">
      <dgm:prSet/>
      <dgm:spPr/>
      <dgm:t>
        <a:bodyPr/>
        <a:lstStyle/>
        <a:p>
          <a:endParaRPr lang="es-EC"/>
        </a:p>
      </dgm:t>
    </dgm:pt>
    <dgm:pt modelId="{6723EBD0-8C0E-4E42-9813-AED2BD297A65}">
      <dgm:prSet custT="1"/>
      <dgm:spPr/>
      <dgm:t>
        <a:bodyPr/>
        <a:lstStyle/>
        <a:p>
          <a:r>
            <a:rPr lang="es-EC" sz="1800" dirty="0"/>
            <a:t>Microscopio electrónico de barrido (SEM)</a:t>
          </a:r>
        </a:p>
      </dgm:t>
    </dgm:pt>
    <dgm:pt modelId="{9F20DA15-21FE-4758-861E-F9FFF67FF11C}" type="parTrans" cxnId="{CEF05A05-7DB4-41FD-BE05-414E492566AC}">
      <dgm:prSet/>
      <dgm:spPr/>
      <dgm:t>
        <a:bodyPr/>
        <a:lstStyle/>
        <a:p>
          <a:endParaRPr lang="es-EC"/>
        </a:p>
      </dgm:t>
    </dgm:pt>
    <dgm:pt modelId="{AA65173D-F5A9-459D-B0CF-43AE43DF98D5}" type="sibTrans" cxnId="{CEF05A05-7DB4-41FD-BE05-414E492566AC}">
      <dgm:prSet/>
      <dgm:spPr/>
      <dgm:t>
        <a:bodyPr/>
        <a:lstStyle/>
        <a:p>
          <a:endParaRPr lang="es-EC"/>
        </a:p>
      </dgm:t>
    </dgm:pt>
    <dgm:pt modelId="{430CF6C3-8392-4545-A0DB-F340FB95130B}" type="pres">
      <dgm:prSet presAssocID="{8E260091-8BB7-461D-ACB2-878590B1FAE4}" presName="linear" presStyleCnt="0">
        <dgm:presLayoutVars>
          <dgm:dir/>
          <dgm:animLvl val="lvl"/>
          <dgm:resizeHandles val="exact"/>
        </dgm:presLayoutVars>
      </dgm:prSet>
      <dgm:spPr/>
    </dgm:pt>
    <dgm:pt modelId="{4A4B3A86-B830-45A9-B959-B8E59A413BCF}" type="pres">
      <dgm:prSet presAssocID="{9510F9A9-3499-4660-86F9-5EE9A284D732}" presName="parentLin" presStyleCnt="0"/>
      <dgm:spPr/>
    </dgm:pt>
    <dgm:pt modelId="{84E4F6D3-A635-4198-AB2C-76E34E229191}" type="pres">
      <dgm:prSet presAssocID="{9510F9A9-3499-4660-86F9-5EE9A284D732}" presName="parentLeftMargin" presStyleLbl="node1" presStyleIdx="0" presStyleCnt="4"/>
      <dgm:spPr/>
    </dgm:pt>
    <dgm:pt modelId="{AE9C0E8E-F0AF-4F3A-ABB3-74A1480F24F0}" type="pres">
      <dgm:prSet presAssocID="{9510F9A9-3499-4660-86F9-5EE9A284D732}" presName="parentText" presStyleLbl="node1" presStyleIdx="0" presStyleCnt="4" custScaleY="55896">
        <dgm:presLayoutVars>
          <dgm:chMax val="0"/>
          <dgm:bulletEnabled val="1"/>
        </dgm:presLayoutVars>
      </dgm:prSet>
      <dgm:spPr/>
    </dgm:pt>
    <dgm:pt modelId="{C8E4CBC1-D1F6-4EFA-BD68-D66766BC8D50}" type="pres">
      <dgm:prSet presAssocID="{9510F9A9-3499-4660-86F9-5EE9A284D732}" presName="negativeSpace" presStyleCnt="0"/>
      <dgm:spPr/>
    </dgm:pt>
    <dgm:pt modelId="{06862262-436A-4717-BE29-0F7DFF9E2569}" type="pres">
      <dgm:prSet presAssocID="{9510F9A9-3499-4660-86F9-5EE9A284D732}" presName="childText" presStyleLbl="conFgAcc1" presStyleIdx="0" presStyleCnt="4" custScaleX="72445">
        <dgm:presLayoutVars>
          <dgm:bulletEnabled val="1"/>
        </dgm:presLayoutVars>
      </dgm:prSet>
      <dgm:spPr/>
    </dgm:pt>
    <dgm:pt modelId="{C269A2F8-F289-42BC-8D82-4C3C6EA7C1E5}" type="pres">
      <dgm:prSet presAssocID="{9411E074-E5FA-45F2-B556-7F1BBD4A479F}" presName="spaceBetweenRectangles" presStyleCnt="0"/>
      <dgm:spPr/>
    </dgm:pt>
    <dgm:pt modelId="{31BFC4C4-C13D-4308-8342-013CEA13776E}" type="pres">
      <dgm:prSet presAssocID="{EDFABB15-7EE0-44A2-89FA-F2B6BCD0888A}" presName="parentLin" presStyleCnt="0"/>
      <dgm:spPr/>
    </dgm:pt>
    <dgm:pt modelId="{8F3F7CAF-17F2-4A42-A6D4-202154DAE255}" type="pres">
      <dgm:prSet presAssocID="{EDFABB15-7EE0-44A2-89FA-F2B6BCD0888A}" presName="parentLeftMargin" presStyleLbl="node1" presStyleIdx="0" presStyleCnt="4"/>
      <dgm:spPr/>
    </dgm:pt>
    <dgm:pt modelId="{68A7C0BD-F7CD-4526-8A0E-8CB092CF5C91}" type="pres">
      <dgm:prSet presAssocID="{EDFABB15-7EE0-44A2-89FA-F2B6BCD0888A}" presName="parentText" presStyleLbl="node1" presStyleIdx="1" presStyleCnt="4" custScaleY="58785">
        <dgm:presLayoutVars>
          <dgm:chMax val="0"/>
          <dgm:bulletEnabled val="1"/>
        </dgm:presLayoutVars>
      </dgm:prSet>
      <dgm:spPr/>
    </dgm:pt>
    <dgm:pt modelId="{3375FC1F-E2F1-486D-9EB1-1F4B37E0CCD9}" type="pres">
      <dgm:prSet presAssocID="{EDFABB15-7EE0-44A2-89FA-F2B6BCD0888A}" presName="negativeSpace" presStyleCnt="0"/>
      <dgm:spPr/>
    </dgm:pt>
    <dgm:pt modelId="{B1D3E248-85B7-4AD3-B293-A29B53353AB7}" type="pres">
      <dgm:prSet presAssocID="{EDFABB15-7EE0-44A2-89FA-F2B6BCD0888A}" presName="childText" presStyleLbl="conFgAcc1" presStyleIdx="1" presStyleCnt="4" custScaleX="71323">
        <dgm:presLayoutVars>
          <dgm:bulletEnabled val="1"/>
        </dgm:presLayoutVars>
      </dgm:prSet>
      <dgm:spPr/>
    </dgm:pt>
    <dgm:pt modelId="{07973579-B629-40D3-A287-58E38287E354}" type="pres">
      <dgm:prSet presAssocID="{5AC9A566-9CC1-4769-BA18-4A364EA9F135}" presName="spaceBetweenRectangles" presStyleCnt="0"/>
      <dgm:spPr/>
    </dgm:pt>
    <dgm:pt modelId="{878475C2-8F05-437D-B964-19D954C592B8}" type="pres">
      <dgm:prSet presAssocID="{A8434672-D115-40B8-9512-C41D7E198A33}" presName="parentLin" presStyleCnt="0"/>
      <dgm:spPr/>
    </dgm:pt>
    <dgm:pt modelId="{942FB993-31DB-472E-AC01-340FA4270290}" type="pres">
      <dgm:prSet presAssocID="{A8434672-D115-40B8-9512-C41D7E198A33}" presName="parentLeftMargin" presStyleLbl="node1" presStyleIdx="1" presStyleCnt="4"/>
      <dgm:spPr/>
    </dgm:pt>
    <dgm:pt modelId="{470089BD-266D-4F59-AA98-49E6687BE972}" type="pres">
      <dgm:prSet presAssocID="{A8434672-D115-40B8-9512-C41D7E198A33}" presName="parentText" presStyleLbl="node1" presStyleIdx="2" presStyleCnt="4" custScaleY="59091">
        <dgm:presLayoutVars>
          <dgm:chMax val="0"/>
          <dgm:bulletEnabled val="1"/>
        </dgm:presLayoutVars>
      </dgm:prSet>
      <dgm:spPr/>
    </dgm:pt>
    <dgm:pt modelId="{5D898D28-F807-4198-86CC-5CB90E580881}" type="pres">
      <dgm:prSet presAssocID="{A8434672-D115-40B8-9512-C41D7E198A33}" presName="negativeSpace" presStyleCnt="0"/>
      <dgm:spPr/>
    </dgm:pt>
    <dgm:pt modelId="{89D2C7CB-7E55-46F4-A334-C7D324590A59}" type="pres">
      <dgm:prSet presAssocID="{A8434672-D115-40B8-9512-C41D7E198A33}" presName="childText" presStyleLbl="conFgAcc1" presStyleIdx="2" presStyleCnt="4" custScaleX="71512" custScaleY="95375">
        <dgm:presLayoutVars>
          <dgm:bulletEnabled val="1"/>
        </dgm:presLayoutVars>
      </dgm:prSet>
      <dgm:spPr/>
    </dgm:pt>
    <dgm:pt modelId="{77EDFC2C-41FB-468B-8A3B-4D62303B182C}" type="pres">
      <dgm:prSet presAssocID="{CFAFA69E-0840-4711-9BFC-EB8A085B9C94}" presName="spaceBetweenRectangles" presStyleCnt="0"/>
      <dgm:spPr/>
    </dgm:pt>
    <dgm:pt modelId="{D67DF254-60A1-4EF1-9D4C-B0EA892A13B0}" type="pres">
      <dgm:prSet presAssocID="{6723EBD0-8C0E-4E42-9813-AED2BD297A65}" presName="parentLin" presStyleCnt="0"/>
      <dgm:spPr/>
    </dgm:pt>
    <dgm:pt modelId="{528C8C41-57E4-415D-8D1F-A0863E5FC695}" type="pres">
      <dgm:prSet presAssocID="{6723EBD0-8C0E-4E42-9813-AED2BD297A65}" presName="parentLeftMargin" presStyleLbl="node1" presStyleIdx="2" presStyleCnt="4"/>
      <dgm:spPr/>
    </dgm:pt>
    <dgm:pt modelId="{B76DA0EA-7943-4F0C-AF94-0396150EF15C}" type="pres">
      <dgm:prSet presAssocID="{6723EBD0-8C0E-4E42-9813-AED2BD297A65}" presName="parentText" presStyleLbl="node1" presStyleIdx="3" presStyleCnt="4" custScaleY="44614">
        <dgm:presLayoutVars>
          <dgm:chMax val="0"/>
          <dgm:bulletEnabled val="1"/>
        </dgm:presLayoutVars>
      </dgm:prSet>
      <dgm:spPr/>
    </dgm:pt>
    <dgm:pt modelId="{15BCA4D5-AFF1-4C53-97DD-C036C7F9D3EE}" type="pres">
      <dgm:prSet presAssocID="{6723EBD0-8C0E-4E42-9813-AED2BD297A65}" presName="negativeSpace" presStyleCnt="0"/>
      <dgm:spPr/>
    </dgm:pt>
    <dgm:pt modelId="{2C5DE38C-06CB-4D2C-8F46-BEA1FE2F1E95}" type="pres">
      <dgm:prSet presAssocID="{6723EBD0-8C0E-4E42-9813-AED2BD297A65}" presName="childText" presStyleLbl="conFgAcc1" presStyleIdx="3" presStyleCnt="4" custScaleX="72584">
        <dgm:presLayoutVars>
          <dgm:bulletEnabled val="1"/>
        </dgm:presLayoutVars>
      </dgm:prSet>
      <dgm:spPr/>
    </dgm:pt>
  </dgm:ptLst>
  <dgm:cxnLst>
    <dgm:cxn modelId="{CEF05A05-7DB4-41FD-BE05-414E492566AC}" srcId="{8E260091-8BB7-461D-ACB2-878590B1FAE4}" destId="{6723EBD0-8C0E-4E42-9813-AED2BD297A65}" srcOrd="3" destOrd="0" parTransId="{9F20DA15-21FE-4758-861E-F9FFF67FF11C}" sibTransId="{AA65173D-F5A9-459D-B0CF-43AE43DF98D5}"/>
    <dgm:cxn modelId="{62E39517-D3AA-4F8D-9DEE-BF12B47499FC}" type="presOf" srcId="{8E260091-8BB7-461D-ACB2-878590B1FAE4}" destId="{430CF6C3-8392-4545-A0DB-F340FB95130B}" srcOrd="0" destOrd="0" presId="urn:microsoft.com/office/officeart/2005/8/layout/list1"/>
    <dgm:cxn modelId="{7BA32D53-1280-4840-9B20-6E48456DD1BE}" srcId="{8E260091-8BB7-461D-ACB2-878590B1FAE4}" destId="{EDFABB15-7EE0-44A2-89FA-F2B6BCD0888A}" srcOrd="1" destOrd="0" parTransId="{E011FA2B-5DE2-4E33-9DB5-01FA0D7E3ADE}" sibTransId="{5AC9A566-9CC1-4769-BA18-4A364EA9F135}"/>
    <dgm:cxn modelId="{DE7F8C56-602D-49BF-BB75-078473AF4746}" type="presOf" srcId="{A8434672-D115-40B8-9512-C41D7E198A33}" destId="{942FB993-31DB-472E-AC01-340FA4270290}" srcOrd="0" destOrd="0" presId="urn:microsoft.com/office/officeart/2005/8/layout/list1"/>
    <dgm:cxn modelId="{2E693E87-D631-4C96-A727-0C15FF60C5CD}" srcId="{8E260091-8BB7-461D-ACB2-878590B1FAE4}" destId="{9510F9A9-3499-4660-86F9-5EE9A284D732}" srcOrd="0" destOrd="0" parTransId="{52C4A33C-0899-4D03-A786-80FF11D08206}" sibTransId="{9411E074-E5FA-45F2-B556-7F1BBD4A479F}"/>
    <dgm:cxn modelId="{FC2EC0A3-A3B8-46D6-B48D-2DDD44C97EF5}" type="presOf" srcId="{6723EBD0-8C0E-4E42-9813-AED2BD297A65}" destId="{B76DA0EA-7943-4F0C-AF94-0396150EF15C}" srcOrd="1" destOrd="0" presId="urn:microsoft.com/office/officeart/2005/8/layout/list1"/>
    <dgm:cxn modelId="{605B93B3-50E5-4CB7-8087-64D293765579}" type="presOf" srcId="{EDFABB15-7EE0-44A2-89FA-F2B6BCD0888A}" destId="{8F3F7CAF-17F2-4A42-A6D4-202154DAE255}" srcOrd="0" destOrd="0" presId="urn:microsoft.com/office/officeart/2005/8/layout/list1"/>
    <dgm:cxn modelId="{BFDEC6B6-49F4-43CE-BF72-41A6580C1012}" type="presOf" srcId="{6723EBD0-8C0E-4E42-9813-AED2BD297A65}" destId="{528C8C41-57E4-415D-8D1F-A0863E5FC695}" srcOrd="0" destOrd="0" presId="urn:microsoft.com/office/officeart/2005/8/layout/list1"/>
    <dgm:cxn modelId="{851708CA-B050-42DD-8F53-BA044079E298}" type="presOf" srcId="{9510F9A9-3499-4660-86F9-5EE9A284D732}" destId="{AE9C0E8E-F0AF-4F3A-ABB3-74A1480F24F0}" srcOrd="1" destOrd="0" presId="urn:microsoft.com/office/officeart/2005/8/layout/list1"/>
    <dgm:cxn modelId="{12ECAEE2-CA31-47E8-8AE9-84EBB133A0F9}" type="presOf" srcId="{EDFABB15-7EE0-44A2-89FA-F2B6BCD0888A}" destId="{68A7C0BD-F7CD-4526-8A0E-8CB092CF5C91}" srcOrd="1" destOrd="0" presId="urn:microsoft.com/office/officeart/2005/8/layout/list1"/>
    <dgm:cxn modelId="{193DE2E8-A4E9-4C97-91B5-D5507F6325F9}" type="presOf" srcId="{A8434672-D115-40B8-9512-C41D7E198A33}" destId="{470089BD-266D-4F59-AA98-49E6687BE972}" srcOrd="1" destOrd="0" presId="urn:microsoft.com/office/officeart/2005/8/layout/list1"/>
    <dgm:cxn modelId="{7D0369EF-4DE5-4290-A57C-2B1F1E46A7AE}" type="presOf" srcId="{9510F9A9-3499-4660-86F9-5EE9A284D732}" destId="{84E4F6D3-A635-4198-AB2C-76E34E229191}" srcOrd="0" destOrd="0" presId="urn:microsoft.com/office/officeart/2005/8/layout/list1"/>
    <dgm:cxn modelId="{4B6CF6EF-8D27-475A-801A-F4C4614EE9E7}" srcId="{8E260091-8BB7-461D-ACB2-878590B1FAE4}" destId="{A8434672-D115-40B8-9512-C41D7E198A33}" srcOrd="2" destOrd="0" parTransId="{3010BCB8-BE41-4F3F-A8FA-9760AB07E1AC}" sibTransId="{CFAFA69E-0840-4711-9BFC-EB8A085B9C94}"/>
    <dgm:cxn modelId="{CF9CAB78-6007-4607-A994-F9FAA0815A48}" type="presParOf" srcId="{430CF6C3-8392-4545-A0DB-F340FB95130B}" destId="{4A4B3A86-B830-45A9-B959-B8E59A413BCF}" srcOrd="0" destOrd="0" presId="urn:microsoft.com/office/officeart/2005/8/layout/list1"/>
    <dgm:cxn modelId="{6E5DE678-01E2-43CB-9FAE-450D8930B653}" type="presParOf" srcId="{4A4B3A86-B830-45A9-B959-B8E59A413BCF}" destId="{84E4F6D3-A635-4198-AB2C-76E34E229191}" srcOrd="0" destOrd="0" presId="urn:microsoft.com/office/officeart/2005/8/layout/list1"/>
    <dgm:cxn modelId="{62BC4A9F-EB9E-4613-AF74-89484C34D8D4}" type="presParOf" srcId="{4A4B3A86-B830-45A9-B959-B8E59A413BCF}" destId="{AE9C0E8E-F0AF-4F3A-ABB3-74A1480F24F0}" srcOrd="1" destOrd="0" presId="urn:microsoft.com/office/officeart/2005/8/layout/list1"/>
    <dgm:cxn modelId="{9F0410E4-565A-4906-94A2-1E3FD1FFA97B}" type="presParOf" srcId="{430CF6C3-8392-4545-A0DB-F340FB95130B}" destId="{C8E4CBC1-D1F6-4EFA-BD68-D66766BC8D50}" srcOrd="1" destOrd="0" presId="urn:microsoft.com/office/officeart/2005/8/layout/list1"/>
    <dgm:cxn modelId="{53BC996F-50D3-47D2-BBB4-1ECB1CFD6AAD}" type="presParOf" srcId="{430CF6C3-8392-4545-A0DB-F340FB95130B}" destId="{06862262-436A-4717-BE29-0F7DFF9E2569}" srcOrd="2" destOrd="0" presId="urn:microsoft.com/office/officeart/2005/8/layout/list1"/>
    <dgm:cxn modelId="{EC846754-C3EA-4CD5-984B-97E4E3CDEE59}" type="presParOf" srcId="{430CF6C3-8392-4545-A0DB-F340FB95130B}" destId="{C269A2F8-F289-42BC-8D82-4C3C6EA7C1E5}" srcOrd="3" destOrd="0" presId="urn:microsoft.com/office/officeart/2005/8/layout/list1"/>
    <dgm:cxn modelId="{845DD688-D721-4A91-B8CD-E29E8D63400A}" type="presParOf" srcId="{430CF6C3-8392-4545-A0DB-F340FB95130B}" destId="{31BFC4C4-C13D-4308-8342-013CEA13776E}" srcOrd="4" destOrd="0" presId="urn:microsoft.com/office/officeart/2005/8/layout/list1"/>
    <dgm:cxn modelId="{8E02FC85-CACF-4910-9D7A-665E31B67630}" type="presParOf" srcId="{31BFC4C4-C13D-4308-8342-013CEA13776E}" destId="{8F3F7CAF-17F2-4A42-A6D4-202154DAE255}" srcOrd="0" destOrd="0" presId="urn:microsoft.com/office/officeart/2005/8/layout/list1"/>
    <dgm:cxn modelId="{6245F8E3-7D6D-4222-8356-EB37A3B9D605}" type="presParOf" srcId="{31BFC4C4-C13D-4308-8342-013CEA13776E}" destId="{68A7C0BD-F7CD-4526-8A0E-8CB092CF5C91}" srcOrd="1" destOrd="0" presId="urn:microsoft.com/office/officeart/2005/8/layout/list1"/>
    <dgm:cxn modelId="{8F2D719D-FA1E-4E68-99E0-0560FD4E502D}" type="presParOf" srcId="{430CF6C3-8392-4545-A0DB-F340FB95130B}" destId="{3375FC1F-E2F1-486D-9EB1-1F4B37E0CCD9}" srcOrd="5" destOrd="0" presId="urn:microsoft.com/office/officeart/2005/8/layout/list1"/>
    <dgm:cxn modelId="{9E890C57-7889-4819-BDC0-3CA9A47B92AD}" type="presParOf" srcId="{430CF6C3-8392-4545-A0DB-F340FB95130B}" destId="{B1D3E248-85B7-4AD3-B293-A29B53353AB7}" srcOrd="6" destOrd="0" presId="urn:microsoft.com/office/officeart/2005/8/layout/list1"/>
    <dgm:cxn modelId="{3E2C3B7C-4D7A-4B87-A659-DBC481A8FFE4}" type="presParOf" srcId="{430CF6C3-8392-4545-A0DB-F340FB95130B}" destId="{07973579-B629-40D3-A287-58E38287E354}" srcOrd="7" destOrd="0" presId="urn:microsoft.com/office/officeart/2005/8/layout/list1"/>
    <dgm:cxn modelId="{2A0C7E01-0F14-43C6-96DD-722D2AF5958A}" type="presParOf" srcId="{430CF6C3-8392-4545-A0DB-F340FB95130B}" destId="{878475C2-8F05-437D-B964-19D954C592B8}" srcOrd="8" destOrd="0" presId="urn:microsoft.com/office/officeart/2005/8/layout/list1"/>
    <dgm:cxn modelId="{2773D1FA-06C8-4A89-8E98-6E532806DF4C}" type="presParOf" srcId="{878475C2-8F05-437D-B964-19D954C592B8}" destId="{942FB993-31DB-472E-AC01-340FA4270290}" srcOrd="0" destOrd="0" presId="urn:microsoft.com/office/officeart/2005/8/layout/list1"/>
    <dgm:cxn modelId="{FEFE2E29-50B9-4344-885A-C44C5B5C1269}" type="presParOf" srcId="{878475C2-8F05-437D-B964-19D954C592B8}" destId="{470089BD-266D-4F59-AA98-49E6687BE972}" srcOrd="1" destOrd="0" presId="urn:microsoft.com/office/officeart/2005/8/layout/list1"/>
    <dgm:cxn modelId="{D196E2D5-BDD0-4275-8568-97978FF854CE}" type="presParOf" srcId="{430CF6C3-8392-4545-A0DB-F340FB95130B}" destId="{5D898D28-F807-4198-86CC-5CB90E580881}" srcOrd="9" destOrd="0" presId="urn:microsoft.com/office/officeart/2005/8/layout/list1"/>
    <dgm:cxn modelId="{5665F198-74E1-44D7-82F6-BE9392DC659F}" type="presParOf" srcId="{430CF6C3-8392-4545-A0DB-F340FB95130B}" destId="{89D2C7CB-7E55-46F4-A334-C7D324590A59}" srcOrd="10" destOrd="0" presId="urn:microsoft.com/office/officeart/2005/8/layout/list1"/>
    <dgm:cxn modelId="{EC132C28-4442-4219-9557-548F1E4D5055}" type="presParOf" srcId="{430CF6C3-8392-4545-A0DB-F340FB95130B}" destId="{77EDFC2C-41FB-468B-8A3B-4D62303B182C}" srcOrd="11" destOrd="0" presId="urn:microsoft.com/office/officeart/2005/8/layout/list1"/>
    <dgm:cxn modelId="{06763E39-996B-4306-AA67-F0477250560D}" type="presParOf" srcId="{430CF6C3-8392-4545-A0DB-F340FB95130B}" destId="{D67DF254-60A1-4EF1-9D4C-B0EA892A13B0}" srcOrd="12" destOrd="0" presId="urn:microsoft.com/office/officeart/2005/8/layout/list1"/>
    <dgm:cxn modelId="{86E56A36-3B08-4356-8ACD-1B334308A425}" type="presParOf" srcId="{D67DF254-60A1-4EF1-9D4C-B0EA892A13B0}" destId="{528C8C41-57E4-415D-8D1F-A0863E5FC695}" srcOrd="0" destOrd="0" presId="urn:microsoft.com/office/officeart/2005/8/layout/list1"/>
    <dgm:cxn modelId="{D8C181FF-0934-4A1C-A0ED-4B9E3DE7E735}" type="presParOf" srcId="{D67DF254-60A1-4EF1-9D4C-B0EA892A13B0}" destId="{B76DA0EA-7943-4F0C-AF94-0396150EF15C}" srcOrd="1" destOrd="0" presId="urn:microsoft.com/office/officeart/2005/8/layout/list1"/>
    <dgm:cxn modelId="{40248C03-AEC6-44BD-814F-2432A9D2555E}" type="presParOf" srcId="{430CF6C3-8392-4545-A0DB-F340FB95130B}" destId="{15BCA4D5-AFF1-4C53-97DD-C036C7F9D3EE}" srcOrd="13" destOrd="0" presId="urn:microsoft.com/office/officeart/2005/8/layout/list1"/>
    <dgm:cxn modelId="{A507F3EE-468D-4F5E-8105-07A0A3F8202A}" type="presParOf" srcId="{430CF6C3-8392-4545-A0DB-F340FB95130B}" destId="{2C5DE38C-06CB-4D2C-8F46-BEA1FE2F1E9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518318A-2880-411E-BD8E-101908951D2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C"/>
        </a:p>
      </dgm:t>
    </dgm:pt>
    <dgm:pt modelId="{FF400D69-AD31-4EAA-8AB9-5FFCD91F963A}">
      <dgm:prSet phldrT="[Texto]" custT="1"/>
      <dgm:spPr/>
      <dgm:t>
        <a:bodyPr/>
        <a:lstStyle/>
        <a:p>
          <a:r>
            <a:rPr lang="es-EC" sz="1600" dirty="0"/>
            <a:t>ASTM D4442-16</a:t>
          </a:r>
        </a:p>
      </dgm:t>
    </dgm:pt>
    <dgm:pt modelId="{361C4963-510C-434A-A84C-9A73A1869388}" type="parTrans" cxnId="{E19BE007-32CE-4CB9-AF96-1247F3184D73}">
      <dgm:prSet/>
      <dgm:spPr/>
      <dgm:t>
        <a:bodyPr/>
        <a:lstStyle/>
        <a:p>
          <a:endParaRPr lang="es-EC" sz="1000"/>
        </a:p>
      </dgm:t>
    </dgm:pt>
    <dgm:pt modelId="{6DFA4787-D3E9-4CE3-93CF-C554BC4DE8A6}" type="sibTrans" cxnId="{E19BE007-32CE-4CB9-AF96-1247F3184D73}">
      <dgm:prSet/>
      <dgm:spPr/>
      <dgm:t>
        <a:bodyPr/>
        <a:lstStyle/>
        <a:p>
          <a:endParaRPr lang="es-EC" sz="1000"/>
        </a:p>
      </dgm:t>
    </dgm:pt>
    <dgm:pt modelId="{7444FC6B-047B-43F0-9368-DD9DE95CE446}">
      <dgm:prSet phldrT="[Texto]" custT="1"/>
      <dgm:spPr/>
      <dgm:t>
        <a:bodyPr/>
        <a:lstStyle/>
        <a:p>
          <a:r>
            <a:rPr lang="es-EC" sz="1600" dirty="0"/>
            <a:t>Método A</a:t>
          </a:r>
        </a:p>
      </dgm:t>
    </dgm:pt>
    <dgm:pt modelId="{B8D8C440-3410-45CC-ADF1-D68AFF9DDA3C}" type="parTrans" cxnId="{5AF89AE0-5E45-4F2B-B827-0B24969E5E9B}">
      <dgm:prSet custT="1"/>
      <dgm:spPr/>
      <dgm:t>
        <a:bodyPr/>
        <a:lstStyle/>
        <a:p>
          <a:endParaRPr lang="es-EC" sz="200" dirty="0"/>
        </a:p>
      </dgm:t>
    </dgm:pt>
    <dgm:pt modelId="{EB8775CB-E7AA-4179-B733-4B501A29A68E}" type="sibTrans" cxnId="{5AF89AE0-5E45-4F2B-B827-0B24969E5E9B}">
      <dgm:prSet/>
      <dgm:spPr/>
      <dgm:t>
        <a:bodyPr/>
        <a:lstStyle/>
        <a:p>
          <a:endParaRPr lang="es-EC" sz="1000"/>
        </a:p>
      </dgm:t>
    </dgm:pt>
    <dgm:pt modelId="{D42EFEF8-53B0-46BE-8B85-07F64FF9B333}">
      <dgm:prSet phldrT="[Texto]" custT="1"/>
      <dgm:spPr/>
      <dgm:t>
        <a:bodyPr/>
        <a:lstStyle/>
        <a:p>
          <a:r>
            <a:rPr lang="es-EC" sz="1600" dirty="0"/>
            <a:t>T= 103 ± 2 °C </a:t>
          </a:r>
        </a:p>
      </dgm:t>
    </dgm:pt>
    <dgm:pt modelId="{B35527AB-7743-43EC-8571-24E552904C8E}" type="parTrans" cxnId="{B9260644-3363-4995-B28D-F460B25D2AA2}">
      <dgm:prSet custT="1"/>
      <dgm:spPr/>
      <dgm:t>
        <a:bodyPr/>
        <a:lstStyle/>
        <a:p>
          <a:endParaRPr lang="es-EC" sz="200" dirty="0"/>
        </a:p>
      </dgm:t>
    </dgm:pt>
    <dgm:pt modelId="{1BEB98E5-DAC8-4456-BB29-76FFC56A4112}" type="sibTrans" cxnId="{B9260644-3363-4995-B28D-F460B25D2AA2}">
      <dgm:prSet/>
      <dgm:spPr/>
      <dgm:t>
        <a:bodyPr/>
        <a:lstStyle/>
        <a:p>
          <a:endParaRPr lang="es-EC" sz="1000"/>
        </a:p>
      </dgm:t>
    </dgm:pt>
    <dgm:pt modelId="{F207A872-1F49-49C8-9CAC-37AACF359289}">
      <dgm:prSet phldrT="[Texto]" custT="1"/>
      <dgm:spPr/>
      <dgm:t>
        <a:bodyPr/>
        <a:lstStyle/>
        <a:p>
          <a:r>
            <a:rPr lang="es-EC" sz="1600" dirty="0"/>
            <a:t>24 horas </a:t>
          </a:r>
        </a:p>
      </dgm:t>
    </dgm:pt>
    <dgm:pt modelId="{E5E1CABE-E43F-4A95-A5C0-176BDFFCCFFD}" type="sibTrans" cxnId="{62006803-F74E-419B-B27F-E336E4FE79B3}">
      <dgm:prSet/>
      <dgm:spPr/>
      <dgm:t>
        <a:bodyPr/>
        <a:lstStyle/>
        <a:p>
          <a:endParaRPr lang="es-EC" sz="1200"/>
        </a:p>
      </dgm:t>
    </dgm:pt>
    <dgm:pt modelId="{EB9408F1-16CE-4905-A54C-B027FACD1597}" type="parTrans" cxnId="{62006803-F74E-419B-B27F-E336E4FE79B3}">
      <dgm:prSet custT="1"/>
      <dgm:spPr/>
      <dgm:t>
        <a:bodyPr/>
        <a:lstStyle/>
        <a:p>
          <a:endParaRPr lang="es-EC" sz="200" dirty="0"/>
        </a:p>
      </dgm:t>
    </dgm:pt>
    <dgm:pt modelId="{24171AF9-53D2-42A6-8AD6-D27D34198324}" type="pres">
      <dgm:prSet presAssocID="{4518318A-2880-411E-BD8E-101908951D2C}" presName="diagram" presStyleCnt="0">
        <dgm:presLayoutVars>
          <dgm:chPref val="1"/>
          <dgm:dir/>
          <dgm:animOne val="branch"/>
          <dgm:animLvl val="lvl"/>
          <dgm:resizeHandles val="exact"/>
        </dgm:presLayoutVars>
      </dgm:prSet>
      <dgm:spPr/>
    </dgm:pt>
    <dgm:pt modelId="{7A57CA81-C60D-4FBB-BF71-B013F4810BA9}" type="pres">
      <dgm:prSet presAssocID="{FF400D69-AD31-4EAA-8AB9-5FFCD91F963A}" presName="root1" presStyleCnt="0"/>
      <dgm:spPr/>
    </dgm:pt>
    <dgm:pt modelId="{6B928645-E174-4938-B1E7-3B4A594EF8FA}" type="pres">
      <dgm:prSet presAssocID="{FF400D69-AD31-4EAA-8AB9-5FFCD91F963A}" presName="LevelOneTextNode" presStyleLbl="node0" presStyleIdx="0" presStyleCnt="1" custScaleX="102692">
        <dgm:presLayoutVars>
          <dgm:chPref val="3"/>
        </dgm:presLayoutVars>
      </dgm:prSet>
      <dgm:spPr/>
    </dgm:pt>
    <dgm:pt modelId="{A2076188-E97D-420D-B75F-CE55E28524D5}" type="pres">
      <dgm:prSet presAssocID="{FF400D69-AD31-4EAA-8AB9-5FFCD91F963A}" presName="level2hierChild" presStyleCnt="0"/>
      <dgm:spPr/>
    </dgm:pt>
    <dgm:pt modelId="{6B1863D0-7B56-4E10-BD7E-F125AE173A70}" type="pres">
      <dgm:prSet presAssocID="{B8D8C440-3410-45CC-ADF1-D68AFF9DDA3C}" presName="conn2-1" presStyleLbl="parChTrans1D2" presStyleIdx="0" presStyleCnt="1"/>
      <dgm:spPr/>
    </dgm:pt>
    <dgm:pt modelId="{D4DE7A80-5277-4DC1-A0B9-0DCA35A26EA9}" type="pres">
      <dgm:prSet presAssocID="{B8D8C440-3410-45CC-ADF1-D68AFF9DDA3C}" presName="connTx" presStyleLbl="parChTrans1D2" presStyleIdx="0" presStyleCnt="1"/>
      <dgm:spPr/>
    </dgm:pt>
    <dgm:pt modelId="{CFF2605E-B2CF-4F9E-AC15-429E30CCB0C3}" type="pres">
      <dgm:prSet presAssocID="{7444FC6B-047B-43F0-9368-DD9DE95CE446}" presName="root2" presStyleCnt="0"/>
      <dgm:spPr/>
    </dgm:pt>
    <dgm:pt modelId="{A10E6797-6346-416C-9A86-A443AA8F3094}" type="pres">
      <dgm:prSet presAssocID="{7444FC6B-047B-43F0-9368-DD9DE95CE446}" presName="LevelTwoTextNode" presStyleLbl="node2" presStyleIdx="0" presStyleCnt="1" custLinFactNeighborX="-3713" custLinFactNeighborY="-1856">
        <dgm:presLayoutVars>
          <dgm:chPref val="3"/>
        </dgm:presLayoutVars>
      </dgm:prSet>
      <dgm:spPr/>
    </dgm:pt>
    <dgm:pt modelId="{68FA4B33-40D7-43B9-A46F-E18761205991}" type="pres">
      <dgm:prSet presAssocID="{7444FC6B-047B-43F0-9368-DD9DE95CE446}" presName="level3hierChild" presStyleCnt="0"/>
      <dgm:spPr/>
    </dgm:pt>
    <dgm:pt modelId="{7E3436E9-0F53-4020-B954-7FD324FFE11C}" type="pres">
      <dgm:prSet presAssocID="{B35527AB-7743-43EC-8571-24E552904C8E}" presName="conn2-1" presStyleLbl="parChTrans1D3" presStyleIdx="0" presStyleCnt="2"/>
      <dgm:spPr/>
    </dgm:pt>
    <dgm:pt modelId="{142D6372-2DCB-4830-A420-EC72A98CDB4D}" type="pres">
      <dgm:prSet presAssocID="{B35527AB-7743-43EC-8571-24E552904C8E}" presName="connTx" presStyleLbl="parChTrans1D3" presStyleIdx="0" presStyleCnt="2"/>
      <dgm:spPr/>
    </dgm:pt>
    <dgm:pt modelId="{C5246B47-19A0-4149-9D61-8540B2F3FCE9}" type="pres">
      <dgm:prSet presAssocID="{D42EFEF8-53B0-46BE-8B85-07F64FF9B333}" presName="root2" presStyleCnt="0"/>
      <dgm:spPr/>
    </dgm:pt>
    <dgm:pt modelId="{7433EFA6-14A1-4AEC-AFA3-A3EAB679B1A1}" type="pres">
      <dgm:prSet presAssocID="{D42EFEF8-53B0-46BE-8B85-07F64FF9B333}" presName="LevelTwoTextNode" presStyleLbl="node3" presStyleIdx="0" presStyleCnt="2">
        <dgm:presLayoutVars>
          <dgm:chPref val="3"/>
        </dgm:presLayoutVars>
      </dgm:prSet>
      <dgm:spPr/>
    </dgm:pt>
    <dgm:pt modelId="{DFE12696-5E7D-40CB-9EF8-AA306114AD2B}" type="pres">
      <dgm:prSet presAssocID="{D42EFEF8-53B0-46BE-8B85-07F64FF9B333}" presName="level3hierChild" presStyleCnt="0"/>
      <dgm:spPr/>
    </dgm:pt>
    <dgm:pt modelId="{4AD703B4-B66E-4660-BAB0-058B6F15C46E}" type="pres">
      <dgm:prSet presAssocID="{EB9408F1-16CE-4905-A54C-B027FACD1597}" presName="conn2-1" presStyleLbl="parChTrans1D3" presStyleIdx="1" presStyleCnt="2"/>
      <dgm:spPr/>
    </dgm:pt>
    <dgm:pt modelId="{DB607B56-E537-4A2E-AACD-70D240FB9D25}" type="pres">
      <dgm:prSet presAssocID="{EB9408F1-16CE-4905-A54C-B027FACD1597}" presName="connTx" presStyleLbl="parChTrans1D3" presStyleIdx="1" presStyleCnt="2"/>
      <dgm:spPr/>
    </dgm:pt>
    <dgm:pt modelId="{9C3814A4-2011-41CB-B9D1-702C758437BE}" type="pres">
      <dgm:prSet presAssocID="{F207A872-1F49-49C8-9CAC-37AACF359289}" presName="root2" presStyleCnt="0"/>
      <dgm:spPr/>
    </dgm:pt>
    <dgm:pt modelId="{1CEC4BDF-9787-4C24-AFCA-EC9881BC1121}" type="pres">
      <dgm:prSet presAssocID="{F207A872-1F49-49C8-9CAC-37AACF359289}" presName="LevelTwoTextNode" presStyleLbl="node3" presStyleIdx="1" presStyleCnt="2">
        <dgm:presLayoutVars>
          <dgm:chPref val="3"/>
        </dgm:presLayoutVars>
      </dgm:prSet>
      <dgm:spPr/>
    </dgm:pt>
    <dgm:pt modelId="{D212634F-DF43-49EB-B326-DAEFA9A09E65}" type="pres">
      <dgm:prSet presAssocID="{F207A872-1F49-49C8-9CAC-37AACF359289}" presName="level3hierChild" presStyleCnt="0"/>
      <dgm:spPr/>
    </dgm:pt>
  </dgm:ptLst>
  <dgm:cxnLst>
    <dgm:cxn modelId="{62006803-F74E-419B-B27F-E336E4FE79B3}" srcId="{7444FC6B-047B-43F0-9368-DD9DE95CE446}" destId="{F207A872-1F49-49C8-9CAC-37AACF359289}" srcOrd="1" destOrd="0" parTransId="{EB9408F1-16CE-4905-A54C-B027FACD1597}" sibTransId="{E5E1CABE-E43F-4A95-A5C0-176BDFFCCFFD}"/>
    <dgm:cxn modelId="{E19BE007-32CE-4CB9-AF96-1247F3184D73}" srcId="{4518318A-2880-411E-BD8E-101908951D2C}" destId="{FF400D69-AD31-4EAA-8AB9-5FFCD91F963A}" srcOrd="0" destOrd="0" parTransId="{361C4963-510C-434A-A84C-9A73A1869388}" sibTransId="{6DFA4787-D3E9-4CE3-93CF-C554BC4DE8A6}"/>
    <dgm:cxn modelId="{0A3EEB17-5669-435A-8E18-0006A2F52144}" type="presOf" srcId="{FF400D69-AD31-4EAA-8AB9-5FFCD91F963A}" destId="{6B928645-E174-4938-B1E7-3B4A594EF8FA}" srcOrd="0" destOrd="0" presId="urn:microsoft.com/office/officeart/2005/8/layout/hierarchy2"/>
    <dgm:cxn modelId="{9D818736-899E-4421-B52E-EFA4ADA057A1}" type="presOf" srcId="{F207A872-1F49-49C8-9CAC-37AACF359289}" destId="{1CEC4BDF-9787-4C24-AFCA-EC9881BC1121}" srcOrd="0" destOrd="0" presId="urn:microsoft.com/office/officeart/2005/8/layout/hierarchy2"/>
    <dgm:cxn modelId="{B9260644-3363-4995-B28D-F460B25D2AA2}" srcId="{7444FC6B-047B-43F0-9368-DD9DE95CE446}" destId="{D42EFEF8-53B0-46BE-8B85-07F64FF9B333}" srcOrd="0" destOrd="0" parTransId="{B35527AB-7743-43EC-8571-24E552904C8E}" sibTransId="{1BEB98E5-DAC8-4456-BB29-76FFC56A4112}"/>
    <dgm:cxn modelId="{098C8D87-2FCE-461A-8B1C-658A265FE443}" type="presOf" srcId="{EB9408F1-16CE-4905-A54C-B027FACD1597}" destId="{4AD703B4-B66E-4660-BAB0-058B6F15C46E}" srcOrd="0" destOrd="0" presId="urn:microsoft.com/office/officeart/2005/8/layout/hierarchy2"/>
    <dgm:cxn modelId="{0D07C989-C4F1-4070-A8A0-3D488316AFCA}" type="presOf" srcId="{B8D8C440-3410-45CC-ADF1-D68AFF9DDA3C}" destId="{6B1863D0-7B56-4E10-BD7E-F125AE173A70}" srcOrd="0" destOrd="0" presId="urn:microsoft.com/office/officeart/2005/8/layout/hierarchy2"/>
    <dgm:cxn modelId="{FFCC628C-A9A0-4D6F-9645-ED76019987ED}" type="presOf" srcId="{D42EFEF8-53B0-46BE-8B85-07F64FF9B333}" destId="{7433EFA6-14A1-4AEC-AFA3-A3EAB679B1A1}" srcOrd="0" destOrd="0" presId="urn:microsoft.com/office/officeart/2005/8/layout/hierarchy2"/>
    <dgm:cxn modelId="{798149A2-F0FF-4B78-8707-191C64C8C525}" type="presOf" srcId="{4518318A-2880-411E-BD8E-101908951D2C}" destId="{24171AF9-53D2-42A6-8AD6-D27D34198324}" srcOrd="0" destOrd="0" presId="urn:microsoft.com/office/officeart/2005/8/layout/hierarchy2"/>
    <dgm:cxn modelId="{23A409C8-AAFF-4D54-A4F3-BAD07F384CD9}" type="presOf" srcId="{B8D8C440-3410-45CC-ADF1-D68AFF9DDA3C}" destId="{D4DE7A80-5277-4DC1-A0B9-0DCA35A26EA9}" srcOrd="1" destOrd="0" presId="urn:microsoft.com/office/officeart/2005/8/layout/hierarchy2"/>
    <dgm:cxn modelId="{92F175CD-2DC8-4EDA-8203-B956801D1EF4}" type="presOf" srcId="{EB9408F1-16CE-4905-A54C-B027FACD1597}" destId="{DB607B56-E537-4A2E-AACD-70D240FB9D25}" srcOrd="1" destOrd="0" presId="urn:microsoft.com/office/officeart/2005/8/layout/hierarchy2"/>
    <dgm:cxn modelId="{DF050BD2-59A5-4751-B413-1FD76627F0CE}" type="presOf" srcId="{B35527AB-7743-43EC-8571-24E552904C8E}" destId="{142D6372-2DCB-4830-A420-EC72A98CDB4D}" srcOrd="1" destOrd="0" presId="urn:microsoft.com/office/officeart/2005/8/layout/hierarchy2"/>
    <dgm:cxn modelId="{F913F8D4-4E24-44E7-BA65-0586CA37C1B5}" type="presOf" srcId="{7444FC6B-047B-43F0-9368-DD9DE95CE446}" destId="{A10E6797-6346-416C-9A86-A443AA8F3094}" srcOrd="0" destOrd="0" presId="urn:microsoft.com/office/officeart/2005/8/layout/hierarchy2"/>
    <dgm:cxn modelId="{5AF89AE0-5E45-4F2B-B827-0B24969E5E9B}" srcId="{FF400D69-AD31-4EAA-8AB9-5FFCD91F963A}" destId="{7444FC6B-047B-43F0-9368-DD9DE95CE446}" srcOrd="0" destOrd="0" parTransId="{B8D8C440-3410-45CC-ADF1-D68AFF9DDA3C}" sibTransId="{EB8775CB-E7AA-4179-B733-4B501A29A68E}"/>
    <dgm:cxn modelId="{E30883FC-9303-43F3-B8F6-A8C3D39A4391}" type="presOf" srcId="{B35527AB-7743-43EC-8571-24E552904C8E}" destId="{7E3436E9-0F53-4020-B954-7FD324FFE11C}" srcOrd="0" destOrd="0" presId="urn:microsoft.com/office/officeart/2005/8/layout/hierarchy2"/>
    <dgm:cxn modelId="{0C5A3AF1-1E73-45FC-80F5-71B08FE66AAC}" type="presParOf" srcId="{24171AF9-53D2-42A6-8AD6-D27D34198324}" destId="{7A57CA81-C60D-4FBB-BF71-B013F4810BA9}" srcOrd="0" destOrd="0" presId="urn:microsoft.com/office/officeart/2005/8/layout/hierarchy2"/>
    <dgm:cxn modelId="{FDD2ED95-90A9-4D4C-AE52-F2E08E9C81A1}" type="presParOf" srcId="{7A57CA81-C60D-4FBB-BF71-B013F4810BA9}" destId="{6B928645-E174-4938-B1E7-3B4A594EF8FA}" srcOrd="0" destOrd="0" presId="urn:microsoft.com/office/officeart/2005/8/layout/hierarchy2"/>
    <dgm:cxn modelId="{C85B8DC1-C426-4015-B088-B1ABBD737CCF}" type="presParOf" srcId="{7A57CA81-C60D-4FBB-BF71-B013F4810BA9}" destId="{A2076188-E97D-420D-B75F-CE55E28524D5}" srcOrd="1" destOrd="0" presId="urn:microsoft.com/office/officeart/2005/8/layout/hierarchy2"/>
    <dgm:cxn modelId="{613F3338-685E-4CB9-97E3-46023C3EB9A5}" type="presParOf" srcId="{A2076188-E97D-420D-B75F-CE55E28524D5}" destId="{6B1863D0-7B56-4E10-BD7E-F125AE173A70}" srcOrd="0" destOrd="0" presId="urn:microsoft.com/office/officeart/2005/8/layout/hierarchy2"/>
    <dgm:cxn modelId="{41B6AFCA-1139-4172-A48F-A3C7EEC37674}" type="presParOf" srcId="{6B1863D0-7B56-4E10-BD7E-F125AE173A70}" destId="{D4DE7A80-5277-4DC1-A0B9-0DCA35A26EA9}" srcOrd="0" destOrd="0" presId="urn:microsoft.com/office/officeart/2005/8/layout/hierarchy2"/>
    <dgm:cxn modelId="{13DC7C7E-BEB7-46A0-B69A-77201C456B18}" type="presParOf" srcId="{A2076188-E97D-420D-B75F-CE55E28524D5}" destId="{CFF2605E-B2CF-4F9E-AC15-429E30CCB0C3}" srcOrd="1" destOrd="0" presId="urn:microsoft.com/office/officeart/2005/8/layout/hierarchy2"/>
    <dgm:cxn modelId="{4E3E47C5-653F-46C3-9F14-822D62FF88CA}" type="presParOf" srcId="{CFF2605E-B2CF-4F9E-AC15-429E30CCB0C3}" destId="{A10E6797-6346-416C-9A86-A443AA8F3094}" srcOrd="0" destOrd="0" presId="urn:microsoft.com/office/officeart/2005/8/layout/hierarchy2"/>
    <dgm:cxn modelId="{72F2F84B-3319-4992-A14D-698E83AF4CE4}" type="presParOf" srcId="{CFF2605E-B2CF-4F9E-AC15-429E30CCB0C3}" destId="{68FA4B33-40D7-43B9-A46F-E18761205991}" srcOrd="1" destOrd="0" presId="urn:microsoft.com/office/officeart/2005/8/layout/hierarchy2"/>
    <dgm:cxn modelId="{07989E23-D97F-4C66-A5E4-15ADB18ABAC3}" type="presParOf" srcId="{68FA4B33-40D7-43B9-A46F-E18761205991}" destId="{7E3436E9-0F53-4020-B954-7FD324FFE11C}" srcOrd="0" destOrd="0" presId="urn:microsoft.com/office/officeart/2005/8/layout/hierarchy2"/>
    <dgm:cxn modelId="{6C5093AF-91B9-4808-8166-32F4AFAB88DE}" type="presParOf" srcId="{7E3436E9-0F53-4020-B954-7FD324FFE11C}" destId="{142D6372-2DCB-4830-A420-EC72A98CDB4D}" srcOrd="0" destOrd="0" presId="urn:microsoft.com/office/officeart/2005/8/layout/hierarchy2"/>
    <dgm:cxn modelId="{9825E58C-A735-43E3-B452-0F346F154652}" type="presParOf" srcId="{68FA4B33-40D7-43B9-A46F-E18761205991}" destId="{C5246B47-19A0-4149-9D61-8540B2F3FCE9}" srcOrd="1" destOrd="0" presId="urn:microsoft.com/office/officeart/2005/8/layout/hierarchy2"/>
    <dgm:cxn modelId="{840DCF82-A8C5-4426-AA8C-708C93832318}" type="presParOf" srcId="{C5246B47-19A0-4149-9D61-8540B2F3FCE9}" destId="{7433EFA6-14A1-4AEC-AFA3-A3EAB679B1A1}" srcOrd="0" destOrd="0" presId="urn:microsoft.com/office/officeart/2005/8/layout/hierarchy2"/>
    <dgm:cxn modelId="{8B0FD145-B082-4509-BC70-65F5531C2848}" type="presParOf" srcId="{C5246B47-19A0-4149-9D61-8540B2F3FCE9}" destId="{DFE12696-5E7D-40CB-9EF8-AA306114AD2B}" srcOrd="1" destOrd="0" presId="urn:microsoft.com/office/officeart/2005/8/layout/hierarchy2"/>
    <dgm:cxn modelId="{97DF2943-4CA9-4B4E-9F2C-6F993B08C4F1}" type="presParOf" srcId="{68FA4B33-40D7-43B9-A46F-E18761205991}" destId="{4AD703B4-B66E-4660-BAB0-058B6F15C46E}" srcOrd="2" destOrd="0" presId="urn:microsoft.com/office/officeart/2005/8/layout/hierarchy2"/>
    <dgm:cxn modelId="{7A35002C-BB16-4C46-B370-9D1025453C56}" type="presParOf" srcId="{4AD703B4-B66E-4660-BAB0-058B6F15C46E}" destId="{DB607B56-E537-4A2E-AACD-70D240FB9D25}" srcOrd="0" destOrd="0" presId="urn:microsoft.com/office/officeart/2005/8/layout/hierarchy2"/>
    <dgm:cxn modelId="{6CB97B43-3140-4410-9302-003E983A163B}" type="presParOf" srcId="{68FA4B33-40D7-43B9-A46F-E18761205991}" destId="{9C3814A4-2011-41CB-B9D1-702C758437BE}" srcOrd="3" destOrd="0" presId="urn:microsoft.com/office/officeart/2005/8/layout/hierarchy2"/>
    <dgm:cxn modelId="{6B1B5003-CFF9-4A69-931F-CD790B21EE83}" type="presParOf" srcId="{9C3814A4-2011-41CB-B9D1-702C758437BE}" destId="{1CEC4BDF-9787-4C24-AFCA-EC9881BC1121}" srcOrd="0" destOrd="0" presId="urn:microsoft.com/office/officeart/2005/8/layout/hierarchy2"/>
    <dgm:cxn modelId="{25E2CE5C-BD50-4321-9F55-9D7640C38E02}" type="presParOf" srcId="{9C3814A4-2011-41CB-B9D1-702C758437BE}" destId="{D212634F-DF43-49EB-B326-DAEFA9A09E65}"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518318A-2880-411E-BD8E-101908951D2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C"/>
        </a:p>
      </dgm:t>
    </dgm:pt>
    <dgm:pt modelId="{FF400D69-AD31-4EAA-8AB9-5FFCD91F963A}">
      <dgm:prSet phldrT="[Texto]" custT="1"/>
      <dgm:spPr/>
      <dgm:t>
        <a:bodyPr/>
        <a:lstStyle/>
        <a:p>
          <a:r>
            <a:rPr lang="es-EC" sz="1600" dirty="0"/>
            <a:t>Equipos y probetas</a:t>
          </a:r>
        </a:p>
      </dgm:t>
    </dgm:pt>
    <dgm:pt modelId="{361C4963-510C-434A-A84C-9A73A1869388}" type="parTrans" cxnId="{E19BE007-32CE-4CB9-AF96-1247F3184D73}">
      <dgm:prSet/>
      <dgm:spPr/>
      <dgm:t>
        <a:bodyPr/>
        <a:lstStyle/>
        <a:p>
          <a:endParaRPr lang="es-EC" sz="1000"/>
        </a:p>
      </dgm:t>
    </dgm:pt>
    <dgm:pt modelId="{6DFA4787-D3E9-4CE3-93CF-C554BC4DE8A6}" type="sibTrans" cxnId="{E19BE007-32CE-4CB9-AF96-1247F3184D73}">
      <dgm:prSet/>
      <dgm:spPr/>
      <dgm:t>
        <a:bodyPr/>
        <a:lstStyle/>
        <a:p>
          <a:endParaRPr lang="es-EC" sz="1000"/>
        </a:p>
      </dgm:t>
    </dgm:pt>
    <dgm:pt modelId="{7444FC6B-047B-43F0-9368-DD9DE95CE446}">
      <dgm:prSet phldrT="[Texto]" custT="1"/>
      <dgm:spPr/>
      <dgm:t>
        <a:bodyPr/>
        <a:lstStyle/>
        <a:p>
          <a:r>
            <a:rPr lang="es-EC" sz="1600" dirty="0"/>
            <a:t>Estufa de 104 ± 1 °C</a:t>
          </a:r>
        </a:p>
      </dgm:t>
    </dgm:pt>
    <dgm:pt modelId="{B8D8C440-3410-45CC-ADF1-D68AFF9DDA3C}" type="parTrans" cxnId="{5AF89AE0-5E45-4F2B-B827-0B24969E5E9B}">
      <dgm:prSet custT="1"/>
      <dgm:spPr/>
      <dgm:t>
        <a:bodyPr/>
        <a:lstStyle/>
        <a:p>
          <a:endParaRPr lang="es-EC" sz="200" dirty="0"/>
        </a:p>
      </dgm:t>
    </dgm:pt>
    <dgm:pt modelId="{EB8775CB-E7AA-4179-B733-4B501A29A68E}" type="sibTrans" cxnId="{5AF89AE0-5E45-4F2B-B827-0B24969E5E9B}">
      <dgm:prSet/>
      <dgm:spPr/>
      <dgm:t>
        <a:bodyPr/>
        <a:lstStyle/>
        <a:p>
          <a:endParaRPr lang="es-EC" sz="1000"/>
        </a:p>
      </dgm:t>
    </dgm:pt>
    <dgm:pt modelId="{E9FFB416-29A7-4CEC-BD53-911DE6CDC534}">
      <dgm:prSet phldrT="[Texto]" custT="1"/>
      <dgm:spPr/>
      <dgm:t>
        <a:bodyPr/>
        <a:lstStyle/>
        <a:p>
          <a:r>
            <a:rPr lang="es-EC" sz="1600" dirty="0"/>
            <a:t>Balanza 0,1 mg precisión</a:t>
          </a:r>
        </a:p>
      </dgm:t>
    </dgm:pt>
    <dgm:pt modelId="{1003759C-F116-4588-8F49-B0C5DDB74BAF}" type="parTrans" cxnId="{B78BD426-5FFA-42FE-9A81-59B4B5D0AC53}">
      <dgm:prSet/>
      <dgm:spPr/>
      <dgm:t>
        <a:bodyPr/>
        <a:lstStyle/>
        <a:p>
          <a:endParaRPr lang="es-EC" dirty="0"/>
        </a:p>
      </dgm:t>
    </dgm:pt>
    <dgm:pt modelId="{FEB00A3F-2172-43EB-8A9B-E54A7121BA65}" type="sibTrans" cxnId="{B78BD426-5FFA-42FE-9A81-59B4B5D0AC53}">
      <dgm:prSet/>
      <dgm:spPr/>
      <dgm:t>
        <a:bodyPr/>
        <a:lstStyle/>
        <a:p>
          <a:endParaRPr lang="es-EC"/>
        </a:p>
      </dgm:t>
    </dgm:pt>
    <dgm:pt modelId="{D3F7F7DF-FDA7-49EA-BE10-A46E272C9706}">
      <dgm:prSet phldrT="[Texto]" custT="1"/>
      <dgm:spPr/>
      <dgm:t>
        <a:bodyPr/>
        <a:lstStyle/>
        <a:p>
          <a:r>
            <a:rPr lang="es-EC" sz="1600" dirty="0"/>
            <a:t>Calibrador pie de rey  ± 0,05 mm</a:t>
          </a:r>
        </a:p>
      </dgm:t>
    </dgm:pt>
    <dgm:pt modelId="{72DEB860-8D00-4F54-ACD8-606839D794EF}" type="parTrans" cxnId="{5BF473D5-D623-4FAC-9216-80715B66B3E5}">
      <dgm:prSet/>
      <dgm:spPr/>
      <dgm:t>
        <a:bodyPr/>
        <a:lstStyle/>
        <a:p>
          <a:endParaRPr lang="es-EC" dirty="0"/>
        </a:p>
      </dgm:t>
    </dgm:pt>
    <dgm:pt modelId="{9989EAC3-F9C8-4B20-951F-DB35E9EF0B86}" type="sibTrans" cxnId="{5BF473D5-D623-4FAC-9216-80715B66B3E5}">
      <dgm:prSet/>
      <dgm:spPr/>
      <dgm:t>
        <a:bodyPr/>
        <a:lstStyle/>
        <a:p>
          <a:endParaRPr lang="es-EC"/>
        </a:p>
      </dgm:t>
    </dgm:pt>
    <dgm:pt modelId="{CE788EBF-9CA2-4734-A1A8-5D346213FA1F}">
      <dgm:prSet phldrT="[Texto]" custT="1"/>
      <dgm:spPr/>
      <dgm:t>
        <a:bodyPr/>
        <a:lstStyle/>
        <a:p>
          <a:r>
            <a:rPr lang="es-EC" sz="1600" dirty="0"/>
            <a:t>Probetas de 35x35x41 ± 2 mm</a:t>
          </a:r>
        </a:p>
      </dgm:t>
    </dgm:pt>
    <dgm:pt modelId="{7C435027-71FA-4A2D-95E3-EA1CE2562777}" type="parTrans" cxnId="{A2B2D9ED-7875-487D-8109-EF8B617975EC}">
      <dgm:prSet/>
      <dgm:spPr/>
      <dgm:t>
        <a:bodyPr/>
        <a:lstStyle/>
        <a:p>
          <a:endParaRPr lang="es-EC" dirty="0"/>
        </a:p>
      </dgm:t>
    </dgm:pt>
    <dgm:pt modelId="{6731F71A-31C2-4F90-AAC1-2AB5BED475CD}" type="sibTrans" cxnId="{A2B2D9ED-7875-487D-8109-EF8B617975EC}">
      <dgm:prSet/>
      <dgm:spPr/>
      <dgm:t>
        <a:bodyPr/>
        <a:lstStyle/>
        <a:p>
          <a:endParaRPr lang="es-EC"/>
        </a:p>
      </dgm:t>
    </dgm:pt>
    <dgm:pt modelId="{24171AF9-53D2-42A6-8AD6-D27D34198324}" type="pres">
      <dgm:prSet presAssocID="{4518318A-2880-411E-BD8E-101908951D2C}" presName="diagram" presStyleCnt="0">
        <dgm:presLayoutVars>
          <dgm:chPref val="1"/>
          <dgm:dir/>
          <dgm:animOne val="branch"/>
          <dgm:animLvl val="lvl"/>
          <dgm:resizeHandles val="exact"/>
        </dgm:presLayoutVars>
      </dgm:prSet>
      <dgm:spPr/>
    </dgm:pt>
    <dgm:pt modelId="{7A57CA81-C60D-4FBB-BF71-B013F4810BA9}" type="pres">
      <dgm:prSet presAssocID="{FF400D69-AD31-4EAA-8AB9-5FFCD91F963A}" presName="root1" presStyleCnt="0"/>
      <dgm:spPr/>
    </dgm:pt>
    <dgm:pt modelId="{6B928645-E174-4938-B1E7-3B4A594EF8FA}" type="pres">
      <dgm:prSet presAssocID="{FF400D69-AD31-4EAA-8AB9-5FFCD91F963A}" presName="LevelOneTextNode" presStyleLbl="node0" presStyleIdx="0" presStyleCnt="1" custScaleX="102692">
        <dgm:presLayoutVars>
          <dgm:chPref val="3"/>
        </dgm:presLayoutVars>
      </dgm:prSet>
      <dgm:spPr/>
    </dgm:pt>
    <dgm:pt modelId="{A2076188-E97D-420D-B75F-CE55E28524D5}" type="pres">
      <dgm:prSet presAssocID="{FF400D69-AD31-4EAA-8AB9-5FFCD91F963A}" presName="level2hierChild" presStyleCnt="0"/>
      <dgm:spPr/>
    </dgm:pt>
    <dgm:pt modelId="{6B1863D0-7B56-4E10-BD7E-F125AE173A70}" type="pres">
      <dgm:prSet presAssocID="{B8D8C440-3410-45CC-ADF1-D68AFF9DDA3C}" presName="conn2-1" presStyleLbl="parChTrans1D2" presStyleIdx="0" presStyleCnt="4"/>
      <dgm:spPr/>
    </dgm:pt>
    <dgm:pt modelId="{D4DE7A80-5277-4DC1-A0B9-0DCA35A26EA9}" type="pres">
      <dgm:prSet presAssocID="{B8D8C440-3410-45CC-ADF1-D68AFF9DDA3C}" presName="connTx" presStyleLbl="parChTrans1D2" presStyleIdx="0" presStyleCnt="4"/>
      <dgm:spPr/>
    </dgm:pt>
    <dgm:pt modelId="{CFF2605E-B2CF-4F9E-AC15-429E30CCB0C3}" type="pres">
      <dgm:prSet presAssocID="{7444FC6B-047B-43F0-9368-DD9DE95CE446}" presName="root2" presStyleCnt="0"/>
      <dgm:spPr/>
    </dgm:pt>
    <dgm:pt modelId="{A10E6797-6346-416C-9A86-A443AA8F3094}" type="pres">
      <dgm:prSet presAssocID="{7444FC6B-047B-43F0-9368-DD9DE95CE446}" presName="LevelTwoTextNode" presStyleLbl="node2" presStyleIdx="0" presStyleCnt="4" custScaleX="269539" custLinFactNeighborX="-3713" custLinFactNeighborY="-1856">
        <dgm:presLayoutVars>
          <dgm:chPref val="3"/>
        </dgm:presLayoutVars>
      </dgm:prSet>
      <dgm:spPr/>
    </dgm:pt>
    <dgm:pt modelId="{68FA4B33-40D7-43B9-A46F-E18761205991}" type="pres">
      <dgm:prSet presAssocID="{7444FC6B-047B-43F0-9368-DD9DE95CE446}" presName="level3hierChild" presStyleCnt="0"/>
      <dgm:spPr/>
    </dgm:pt>
    <dgm:pt modelId="{F8ABBED5-A99C-4F36-A059-B45AC3E5D50D}" type="pres">
      <dgm:prSet presAssocID="{1003759C-F116-4588-8F49-B0C5DDB74BAF}" presName="conn2-1" presStyleLbl="parChTrans1D2" presStyleIdx="1" presStyleCnt="4"/>
      <dgm:spPr/>
    </dgm:pt>
    <dgm:pt modelId="{96F95028-232A-440B-813F-58AAC308590B}" type="pres">
      <dgm:prSet presAssocID="{1003759C-F116-4588-8F49-B0C5DDB74BAF}" presName="connTx" presStyleLbl="parChTrans1D2" presStyleIdx="1" presStyleCnt="4"/>
      <dgm:spPr/>
    </dgm:pt>
    <dgm:pt modelId="{1D83D8E9-E597-4BC4-B71D-D6EDA40D24D5}" type="pres">
      <dgm:prSet presAssocID="{E9FFB416-29A7-4CEC-BD53-911DE6CDC534}" presName="root2" presStyleCnt="0"/>
      <dgm:spPr/>
    </dgm:pt>
    <dgm:pt modelId="{B3DE5CF8-AE90-4FC2-A2E6-FF5E20A4EF96}" type="pres">
      <dgm:prSet presAssocID="{E9FFB416-29A7-4CEC-BD53-911DE6CDC534}" presName="LevelTwoTextNode" presStyleLbl="node2" presStyleIdx="1" presStyleCnt="4" custScaleX="271035">
        <dgm:presLayoutVars>
          <dgm:chPref val="3"/>
        </dgm:presLayoutVars>
      </dgm:prSet>
      <dgm:spPr/>
    </dgm:pt>
    <dgm:pt modelId="{FDB2BDC3-2A2E-4D1E-BE8B-7A1E6B35D333}" type="pres">
      <dgm:prSet presAssocID="{E9FFB416-29A7-4CEC-BD53-911DE6CDC534}" presName="level3hierChild" presStyleCnt="0"/>
      <dgm:spPr/>
    </dgm:pt>
    <dgm:pt modelId="{BAD89123-7167-4F5D-96F9-BC702B48764A}" type="pres">
      <dgm:prSet presAssocID="{72DEB860-8D00-4F54-ACD8-606839D794EF}" presName="conn2-1" presStyleLbl="parChTrans1D2" presStyleIdx="2" presStyleCnt="4"/>
      <dgm:spPr/>
    </dgm:pt>
    <dgm:pt modelId="{C1D9AE90-E6D9-4A91-8146-7B138CC62A56}" type="pres">
      <dgm:prSet presAssocID="{72DEB860-8D00-4F54-ACD8-606839D794EF}" presName="connTx" presStyleLbl="parChTrans1D2" presStyleIdx="2" presStyleCnt="4"/>
      <dgm:spPr/>
    </dgm:pt>
    <dgm:pt modelId="{458A6106-53BB-4B3F-A50B-D0B4C88BA110}" type="pres">
      <dgm:prSet presAssocID="{D3F7F7DF-FDA7-49EA-BE10-A46E272C9706}" presName="root2" presStyleCnt="0"/>
      <dgm:spPr/>
    </dgm:pt>
    <dgm:pt modelId="{292B9E22-2148-48A3-AE9D-8CEBFFB801B8}" type="pres">
      <dgm:prSet presAssocID="{D3F7F7DF-FDA7-49EA-BE10-A46E272C9706}" presName="LevelTwoTextNode" presStyleLbl="node2" presStyleIdx="2" presStyleCnt="4" custScaleX="271035">
        <dgm:presLayoutVars>
          <dgm:chPref val="3"/>
        </dgm:presLayoutVars>
      </dgm:prSet>
      <dgm:spPr/>
    </dgm:pt>
    <dgm:pt modelId="{23C017CC-2A4B-4A29-BFC1-2E1062BFB9C3}" type="pres">
      <dgm:prSet presAssocID="{D3F7F7DF-FDA7-49EA-BE10-A46E272C9706}" presName="level3hierChild" presStyleCnt="0"/>
      <dgm:spPr/>
    </dgm:pt>
    <dgm:pt modelId="{46CBEB1F-1BF8-40EF-8084-BD8C99609E3E}" type="pres">
      <dgm:prSet presAssocID="{7C435027-71FA-4A2D-95E3-EA1CE2562777}" presName="conn2-1" presStyleLbl="parChTrans1D2" presStyleIdx="3" presStyleCnt="4"/>
      <dgm:spPr/>
    </dgm:pt>
    <dgm:pt modelId="{2C327C14-B8A9-4FE0-92F0-4228FFFE45D5}" type="pres">
      <dgm:prSet presAssocID="{7C435027-71FA-4A2D-95E3-EA1CE2562777}" presName="connTx" presStyleLbl="parChTrans1D2" presStyleIdx="3" presStyleCnt="4"/>
      <dgm:spPr/>
    </dgm:pt>
    <dgm:pt modelId="{C1859589-7B9D-433B-A38F-93B922A84DB6}" type="pres">
      <dgm:prSet presAssocID="{CE788EBF-9CA2-4734-A1A8-5D346213FA1F}" presName="root2" presStyleCnt="0"/>
      <dgm:spPr/>
    </dgm:pt>
    <dgm:pt modelId="{93A45B58-92EE-45F1-8A3F-92695ADC9831}" type="pres">
      <dgm:prSet presAssocID="{CE788EBF-9CA2-4734-A1A8-5D346213FA1F}" presName="LevelTwoTextNode" presStyleLbl="node2" presStyleIdx="3" presStyleCnt="4" custScaleX="271035">
        <dgm:presLayoutVars>
          <dgm:chPref val="3"/>
        </dgm:presLayoutVars>
      </dgm:prSet>
      <dgm:spPr/>
    </dgm:pt>
    <dgm:pt modelId="{61AF1E2D-8132-4138-9F4A-C0A009FD3B09}" type="pres">
      <dgm:prSet presAssocID="{CE788EBF-9CA2-4734-A1A8-5D346213FA1F}" presName="level3hierChild" presStyleCnt="0"/>
      <dgm:spPr/>
    </dgm:pt>
  </dgm:ptLst>
  <dgm:cxnLst>
    <dgm:cxn modelId="{E19BE007-32CE-4CB9-AF96-1247F3184D73}" srcId="{4518318A-2880-411E-BD8E-101908951D2C}" destId="{FF400D69-AD31-4EAA-8AB9-5FFCD91F963A}" srcOrd="0" destOrd="0" parTransId="{361C4963-510C-434A-A84C-9A73A1869388}" sibTransId="{6DFA4787-D3E9-4CE3-93CF-C554BC4DE8A6}"/>
    <dgm:cxn modelId="{0A3EEB17-5669-435A-8E18-0006A2F52144}" type="presOf" srcId="{FF400D69-AD31-4EAA-8AB9-5FFCD91F963A}" destId="{6B928645-E174-4938-B1E7-3B4A594EF8FA}" srcOrd="0" destOrd="0" presId="urn:microsoft.com/office/officeart/2005/8/layout/hierarchy2"/>
    <dgm:cxn modelId="{812DEE1B-E755-4634-BF23-C2F3B7712EC2}" type="presOf" srcId="{7C435027-71FA-4A2D-95E3-EA1CE2562777}" destId="{2C327C14-B8A9-4FE0-92F0-4228FFFE45D5}" srcOrd="1" destOrd="0" presId="urn:microsoft.com/office/officeart/2005/8/layout/hierarchy2"/>
    <dgm:cxn modelId="{E8CC5324-901D-4619-9CE2-74C85868B480}" type="presOf" srcId="{72DEB860-8D00-4F54-ACD8-606839D794EF}" destId="{C1D9AE90-E6D9-4A91-8146-7B138CC62A56}" srcOrd="1" destOrd="0" presId="urn:microsoft.com/office/officeart/2005/8/layout/hierarchy2"/>
    <dgm:cxn modelId="{51669F24-CFA5-4148-A1CB-D1AA6C4FC711}" type="presOf" srcId="{72DEB860-8D00-4F54-ACD8-606839D794EF}" destId="{BAD89123-7167-4F5D-96F9-BC702B48764A}" srcOrd="0" destOrd="0" presId="urn:microsoft.com/office/officeart/2005/8/layout/hierarchy2"/>
    <dgm:cxn modelId="{B78BD426-5FFA-42FE-9A81-59B4B5D0AC53}" srcId="{FF400D69-AD31-4EAA-8AB9-5FFCD91F963A}" destId="{E9FFB416-29A7-4CEC-BD53-911DE6CDC534}" srcOrd="1" destOrd="0" parTransId="{1003759C-F116-4588-8F49-B0C5DDB74BAF}" sibTransId="{FEB00A3F-2172-43EB-8A9B-E54A7121BA65}"/>
    <dgm:cxn modelId="{091D0427-A618-4F4A-8A99-85EEC5D79E45}" type="presOf" srcId="{CE788EBF-9CA2-4734-A1A8-5D346213FA1F}" destId="{93A45B58-92EE-45F1-8A3F-92695ADC9831}" srcOrd="0" destOrd="0" presId="urn:microsoft.com/office/officeart/2005/8/layout/hierarchy2"/>
    <dgm:cxn modelId="{48F4F22D-4404-4A71-B80D-8C04F7C29B0E}" type="presOf" srcId="{1003759C-F116-4588-8F49-B0C5DDB74BAF}" destId="{96F95028-232A-440B-813F-58AAC308590B}" srcOrd="1" destOrd="0" presId="urn:microsoft.com/office/officeart/2005/8/layout/hierarchy2"/>
    <dgm:cxn modelId="{64DFEE41-B558-4C93-862C-A07465A94382}" type="presOf" srcId="{7C435027-71FA-4A2D-95E3-EA1CE2562777}" destId="{46CBEB1F-1BF8-40EF-8084-BD8C99609E3E}" srcOrd="0" destOrd="0" presId="urn:microsoft.com/office/officeart/2005/8/layout/hierarchy2"/>
    <dgm:cxn modelId="{63C7EF54-5EDB-420C-B8C8-DBAF965C854E}" type="presOf" srcId="{E9FFB416-29A7-4CEC-BD53-911DE6CDC534}" destId="{B3DE5CF8-AE90-4FC2-A2E6-FF5E20A4EF96}" srcOrd="0" destOrd="0" presId="urn:microsoft.com/office/officeart/2005/8/layout/hierarchy2"/>
    <dgm:cxn modelId="{0D07C989-C4F1-4070-A8A0-3D488316AFCA}" type="presOf" srcId="{B8D8C440-3410-45CC-ADF1-D68AFF9DDA3C}" destId="{6B1863D0-7B56-4E10-BD7E-F125AE173A70}" srcOrd="0" destOrd="0" presId="urn:microsoft.com/office/officeart/2005/8/layout/hierarchy2"/>
    <dgm:cxn modelId="{798149A2-F0FF-4B78-8707-191C64C8C525}" type="presOf" srcId="{4518318A-2880-411E-BD8E-101908951D2C}" destId="{24171AF9-53D2-42A6-8AD6-D27D34198324}" srcOrd="0" destOrd="0" presId="urn:microsoft.com/office/officeart/2005/8/layout/hierarchy2"/>
    <dgm:cxn modelId="{F9C3EBBB-A009-4542-A479-506EAD4E648B}" type="presOf" srcId="{1003759C-F116-4588-8F49-B0C5DDB74BAF}" destId="{F8ABBED5-A99C-4F36-A059-B45AC3E5D50D}" srcOrd="0" destOrd="0" presId="urn:microsoft.com/office/officeart/2005/8/layout/hierarchy2"/>
    <dgm:cxn modelId="{23A409C8-AAFF-4D54-A4F3-BAD07F384CD9}" type="presOf" srcId="{B8D8C440-3410-45CC-ADF1-D68AFF9DDA3C}" destId="{D4DE7A80-5277-4DC1-A0B9-0DCA35A26EA9}" srcOrd="1" destOrd="0" presId="urn:microsoft.com/office/officeart/2005/8/layout/hierarchy2"/>
    <dgm:cxn modelId="{811D57D2-F276-4423-9597-FD09B8785B0E}" type="presOf" srcId="{D3F7F7DF-FDA7-49EA-BE10-A46E272C9706}" destId="{292B9E22-2148-48A3-AE9D-8CEBFFB801B8}" srcOrd="0" destOrd="0" presId="urn:microsoft.com/office/officeart/2005/8/layout/hierarchy2"/>
    <dgm:cxn modelId="{F913F8D4-4E24-44E7-BA65-0586CA37C1B5}" type="presOf" srcId="{7444FC6B-047B-43F0-9368-DD9DE95CE446}" destId="{A10E6797-6346-416C-9A86-A443AA8F3094}" srcOrd="0" destOrd="0" presId="urn:microsoft.com/office/officeart/2005/8/layout/hierarchy2"/>
    <dgm:cxn modelId="{5BF473D5-D623-4FAC-9216-80715B66B3E5}" srcId="{FF400D69-AD31-4EAA-8AB9-5FFCD91F963A}" destId="{D3F7F7DF-FDA7-49EA-BE10-A46E272C9706}" srcOrd="2" destOrd="0" parTransId="{72DEB860-8D00-4F54-ACD8-606839D794EF}" sibTransId="{9989EAC3-F9C8-4B20-951F-DB35E9EF0B86}"/>
    <dgm:cxn modelId="{5AF89AE0-5E45-4F2B-B827-0B24969E5E9B}" srcId="{FF400D69-AD31-4EAA-8AB9-5FFCD91F963A}" destId="{7444FC6B-047B-43F0-9368-DD9DE95CE446}" srcOrd="0" destOrd="0" parTransId="{B8D8C440-3410-45CC-ADF1-D68AFF9DDA3C}" sibTransId="{EB8775CB-E7AA-4179-B733-4B501A29A68E}"/>
    <dgm:cxn modelId="{A2B2D9ED-7875-487D-8109-EF8B617975EC}" srcId="{FF400D69-AD31-4EAA-8AB9-5FFCD91F963A}" destId="{CE788EBF-9CA2-4734-A1A8-5D346213FA1F}" srcOrd="3" destOrd="0" parTransId="{7C435027-71FA-4A2D-95E3-EA1CE2562777}" sibTransId="{6731F71A-31C2-4F90-AAC1-2AB5BED475CD}"/>
    <dgm:cxn modelId="{0C5A3AF1-1E73-45FC-80F5-71B08FE66AAC}" type="presParOf" srcId="{24171AF9-53D2-42A6-8AD6-D27D34198324}" destId="{7A57CA81-C60D-4FBB-BF71-B013F4810BA9}" srcOrd="0" destOrd="0" presId="urn:microsoft.com/office/officeart/2005/8/layout/hierarchy2"/>
    <dgm:cxn modelId="{FDD2ED95-90A9-4D4C-AE52-F2E08E9C81A1}" type="presParOf" srcId="{7A57CA81-C60D-4FBB-BF71-B013F4810BA9}" destId="{6B928645-E174-4938-B1E7-3B4A594EF8FA}" srcOrd="0" destOrd="0" presId="urn:microsoft.com/office/officeart/2005/8/layout/hierarchy2"/>
    <dgm:cxn modelId="{C85B8DC1-C426-4015-B088-B1ABBD737CCF}" type="presParOf" srcId="{7A57CA81-C60D-4FBB-BF71-B013F4810BA9}" destId="{A2076188-E97D-420D-B75F-CE55E28524D5}" srcOrd="1" destOrd="0" presId="urn:microsoft.com/office/officeart/2005/8/layout/hierarchy2"/>
    <dgm:cxn modelId="{613F3338-685E-4CB9-97E3-46023C3EB9A5}" type="presParOf" srcId="{A2076188-E97D-420D-B75F-CE55E28524D5}" destId="{6B1863D0-7B56-4E10-BD7E-F125AE173A70}" srcOrd="0" destOrd="0" presId="urn:microsoft.com/office/officeart/2005/8/layout/hierarchy2"/>
    <dgm:cxn modelId="{41B6AFCA-1139-4172-A48F-A3C7EEC37674}" type="presParOf" srcId="{6B1863D0-7B56-4E10-BD7E-F125AE173A70}" destId="{D4DE7A80-5277-4DC1-A0B9-0DCA35A26EA9}" srcOrd="0" destOrd="0" presId="urn:microsoft.com/office/officeart/2005/8/layout/hierarchy2"/>
    <dgm:cxn modelId="{13DC7C7E-BEB7-46A0-B69A-77201C456B18}" type="presParOf" srcId="{A2076188-E97D-420D-B75F-CE55E28524D5}" destId="{CFF2605E-B2CF-4F9E-AC15-429E30CCB0C3}" srcOrd="1" destOrd="0" presId="urn:microsoft.com/office/officeart/2005/8/layout/hierarchy2"/>
    <dgm:cxn modelId="{4E3E47C5-653F-46C3-9F14-822D62FF88CA}" type="presParOf" srcId="{CFF2605E-B2CF-4F9E-AC15-429E30CCB0C3}" destId="{A10E6797-6346-416C-9A86-A443AA8F3094}" srcOrd="0" destOrd="0" presId="urn:microsoft.com/office/officeart/2005/8/layout/hierarchy2"/>
    <dgm:cxn modelId="{72F2F84B-3319-4992-A14D-698E83AF4CE4}" type="presParOf" srcId="{CFF2605E-B2CF-4F9E-AC15-429E30CCB0C3}" destId="{68FA4B33-40D7-43B9-A46F-E18761205991}" srcOrd="1" destOrd="0" presId="urn:microsoft.com/office/officeart/2005/8/layout/hierarchy2"/>
    <dgm:cxn modelId="{56FD3D85-D16C-4E51-BA8A-25FEB4A850FE}" type="presParOf" srcId="{A2076188-E97D-420D-B75F-CE55E28524D5}" destId="{F8ABBED5-A99C-4F36-A059-B45AC3E5D50D}" srcOrd="2" destOrd="0" presId="urn:microsoft.com/office/officeart/2005/8/layout/hierarchy2"/>
    <dgm:cxn modelId="{0850DEBE-000E-48DA-A021-C12BBFF241EE}" type="presParOf" srcId="{F8ABBED5-A99C-4F36-A059-B45AC3E5D50D}" destId="{96F95028-232A-440B-813F-58AAC308590B}" srcOrd="0" destOrd="0" presId="urn:microsoft.com/office/officeart/2005/8/layout/hierarchy2"/>
    <dgm:cxn modelId="{58010FD8-354C-4109-9848-CBEAC49899FE}" type="presParOf" srcId="{A2076188-E97D-420D-B75F-CE55E28524D5}" destId="{1D83D8E9-E597-4BC4-B71D-D6EDA40D24D5}" srcOrd="3" destOrd="0" presId="urn:microsoft.com/office/officeart/2005/8/layout/hierarchy2"/>
    <dgm:cxn modelId="{DF70076F-39E9-48DB-AACA-1238F66A91AE}" type="presParOf" srcId="{1D83D8E9-E597-4BC4-B71D-D6EDA40D24D5}" destId="{B3DE5CF8-AE90-4FC2-A2E6-FF5E20A4EF96}" srcOrd="0" destOrd="0" presId="urn:microsoft.com/office/officeart/2005/8/layout/hierarchy2"/>
    <dgm:cxn modelId="{D8A7F3F3-FE03-42F8-81F3-602873303341}" type="presParOf" srcId="{1D83D8E9-E597-4BC4-B71D-D6EDA40D24D5}" destId="{FDB2BDC3-2A2E-4D1E-BE8B-7A1E6B35D333}" srcOrd="1" destOrd="0" presId="urn:microsoft.com/office/officeart/2005/8/layout/hierarchy2"/>
    <dgm:cxn modelId="{55D53D16-478F-407E-9287-1797258504AC}" type="presParOf" srcId="{A2076188-E97D-420D-B75F-CE55E28524D5}" destId="{BAD89123-7167-4F5D-96F9-BC702B48764A}" srcOrd="4" destOrd="0" presId="urn:microsoft.com/office/officeart/2005/8/layout/hierarchy2"/>
    <dgm:cxn modelId="{BA5C2BD5-127F-4053-81B5-AFAA5947DC24}" type="presParOf" srcId="{BAD89123-7167-4F5D-96F9-BC702B48764A}" destId="{C1D9AE90-E6D9-4A91-8146-7B138CC62A56}" srcOrd="0" destOrd="0" presId="urn:microsoft.com/office/officeart/2005/8/layout/hierarchy2"/>
    <dgm:cxn modelId="{B6A87F80-8921-4353-9599-1C14B5BCD103}" type="presParOf" srcId="{A2076188-E97D-420D-B75F-CE55E28524D5}" destId="{458A6106-53BB-4B3F-A50B-D0B4C88BA110}" srcOrd="5" destOrd="0" presId="urn:microsoft.com/office/officeart/2005/8/layout/hierarchy2"/>
    <dgm:cxn modelId="{4E4DF7C6-303A-43BE-AD9D-BC3AEE55E199}" type="presParOf" srcId="{458A6106-53BB-4B3F-A50B-D0B4C88BA110}" destId="{292B9E22-2148-48A3-AE9D-8CEBFFB801B8}" srcOrd="0" destOrd="0" presId="urn:microsoft.com/office/officeart/2005/8/layout/hierarchy2"/>
    <dgm:cxn modelId="{EB643839-290D-410D-9E39-9093B99493B2}" type="presParOf" srcId="{458A6106-53BB-4B3F-A50B-D0B4C88BA110}" destId="{23C017CC-2A4B-4A29-BFC1-2E1062BFB9C3}" srcOrd="1" destOrd="0" presId="urn:microsoft.com/office/officeart/2005/8/layout/hierarchy2"/>
    <dgm:cxn modelId="{36371A14-E190-41C8-8D7D-3FE531967EA9}" type="presParOf" srcId="{A2076188-E97D-420D-B75F-CE55E28524D5}" destId="{46CBEB1F-1BF8-40EF-8084-BD8C99609E3E}" srcOrd="6" destOrd="0" presId="urn:microsoft.com/office/officeart/2005/8/layout/hierarchy2"/>
    <dgm:cxn modelId="{B121AF71-1FA5-43B0-8C58-0B39BAF8A2DF}" type="presParOf" srcId="{46CBEB1F-1BF8-40EF-8084-BD8C99609E3E}" destId="{2C327C14-B8A9-4FE0-92F0-4228FFFE45D5}" srcOrd="0" destOrd="0" presId="urn:microsoft.com/office/officeart/2005/8/layout/hierarchy2"/>
    <dgm:cxn modelId="{9FB452C0-269F-4FAB-A23B-7EC0B4C6389A}" type="presParOf" srcId="{A2076188-E97D-420D-B75F-CE55E28524D5}" destId="{C1859589-7B9D-433B-A38F-93B922A84DB6}" srcOrd="7" destOrd="0" presId="urn:microsoft.com/office/officeart/2005/8/layout/hierarchy2"/>
    <dgm:cxn modelId="{C2FD73FF-5910-4464-86A8-897234CDD830}" type="presParOf" srcId="{C1859589-7B9D-433B-A38F-93B922A84DB6}" destId="{93A45B58-92EE-45F1-8A3F-92695ADC9831}" srcOrd="0" destOrd="0" presId="urn:microsoft.com/office/officeart/2005/8/layout/hierarchy2"/>
    <dgm:cxn modelId="{0E5F9690-F943-43BF-9822-F10DA4B332EE}" type="presParOf" srcId="{C1859589-7B9D-433B-A38F-93B922A84DB6}" destId="{61AF1E2D-8132-4138-9F4A-C0A009FD3B09}"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518318A-2880-411E-BD8E-101908951D2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C"/>
        </a:p>
      </dgm:t>
    </dgm:pt>
    <dgm:pt modelId="{FF400D69-AD31-4EAA-8AB9-5FFCD91F963A}">
      <dgm:prSet phldrT="[Texto]" custT="1"/>
      <dgm:spPr/>
      <dgm:t>
        <a:bodyPr/>
        <a:lstStyle/>
        <a:p>
          <a:r>
            <a:rPr lang="es-EC" sz="1600" dirty="0"/>
            <a:t>ASTM D143-14</a:t>
          </a:r>
        </a:p>
      </dgm:t>
    </dgm:pt>
    <dgm:pt modelId="{361C4963-510C-434A-A84C-9A73A1869388}" type="parTrans" cxnId="{E19BE007-32CE-4CB9-AF96-1247F3184D73}">
      <dgm:prSet/>
      <dgm:spPr/>
      <dgm:t>
        <a:bodyPr/>
        <a:lstStyle/>
        <a:p>
          <a:endParaRPr lang="es-EC" sz="1000"/>
        </a:p>
      </dgm:t>
    </dgm:pt>
    <dgm:pt modelId="{6DFA4787-D3E9-4CE3-93CF-C554BC4DE8A6}" type="sibTrans" cxnId="{E19BE007-32CE-4CB9-AF96-1247F3184D73}">
      <dgm:prSet/>
      <dgm:spPr/>
      <dgm:t>
        <a:bodyPr/>
        <a:lstStyle/>
        <a:p>
          <a:endParaRPr lang="es-EC" sz="1000"/>
        </a:p>
      </dgm:t>
    </dgm:pt>
    <dgm:pt modelId="{7444FC6B-047B-43F0-9368-DD9DE95CE446}">
      <dgm:prSet phldrT="[Texto]" custT="1"/>
      <dgm:spPr/>
      <dgm:t>
        <a:bodyPr/>
        <a:lstStyle/>
        <a:p>
          <a:r>
            <a:rPr lang="es-EC" sz="1600" dirty="0"/>
            <a:t>Equipos y máquinas</a:t>
          </a:r>
        </a:p>
      </dgm:t>
    </dgm:pt>
    <dgm:pt modelId="{B8D8C440-3410-45CC-ADF1-D68AFF9DDA3C}" type="parTrans" cxnId="{5AF89AE0-5E45-4F2B-B827-0B24969E5E9B}">
      <dgm:prSet custT="1"/>
      <dgm:spPr/>
      <dgm:t>
        <a:bodyPr/>
        <a:lstStyle/>
        <a:p>
          <a:endParaRPr lang="es-EC" sz="200"/>
        </a:p>
      </dgm:t>
    </dgm:pt>
    <dgm:pt modelId="{EB8775CB-E7AA-4179-B733-4B501A29A68E}" type="sibTrans" cxnId="{5AF89AE0-5E45-4F2B-B827-0B24969E5E9B}">
      <dgm:prSet/>
      <dgm:spPr/>
      <dgm:t>
        <a:bodyPr/>
        <a:lstStyle/>
        <a:p>
          <a:endParaRPr lang="es-EC" sz="1000"/>
        </a:p>
      </dgm:t>
    </dgm:pt>
    <dgm:pt modelId="{14228AAF-6019-4C61-B5E9-89364D1EE78D}">
      <dgm:prSet phldrT="[Texto]" custT="1"/>
      <dgm:spPr/>
      <dgm:t>
        <a:bodyPr/>
        <a:lstStyle/>
        <a:p>
          <a:r>
            <a:rPr lang="es-EC" sz="1600" dirty="0"/>
            <a:t>Máquina de ensayos universales AMSLER 10 Ton</a:t>
          </a:r>
        </a:p>
      </dgm:t>
    </dgm:pt>
    <dgm:pt modelId="{AAF3F154-03B6-4A3E-A7B5-6E8765F4DBC3}" type="parTrans" cxnId="{5D825C6A-1B8F-4276-BCA2-3A38DCCE4718}">
      <dgm:prSet/>
      <dgm:spPr/>
      <dgm:t>
        <a:bodyPr/>
        <a:lstStyle/>
        <a:p>
          <a:endParaRPr lang="es-EC" dirty="0"/>
        </a:p>
      </dgm:t>
    </dgm:pt>
    <dgm:pt modelId="{FE07D723-6422-43BF-964C-D470FBF1F4DD}" type="sibTrans" cxnId="{5D825C6A-1B8F-4276-BCA2-3A38DCCE4718}">
      <dgm:prSet/>
      <dgm:spPr/>
      <dgm:t>
        <a:bodyPr/>
        <a:lstStyle/>
        <a:p>
          <a:endParaRPr lang="es-EC"/>
        </a:p>
      </dgm:t>
    </dgm:pt>
    <dgm:pt modelId="{D63A0953-B3F4-4564-8D65-6878C1F45369}">
      <dgm:prSet phldrT="[Texto]" custT="1"/>
      <dgm:spPr/>
      <dgm:t>
        <a:bodyPr/>
        <a:lstStyle/>
        <a:p>
          <a:r>
            <a:rPr lang="es-EC" sz="1600" dirty="0"/>
            <a:t>Balanza 1 mg de apreciación</a:t>
          </a:r>
        </a:p>
      </dgm:t>
    </dgm:pt>
    <dgm:pt modelId="{8AFCA539-4F06-48DD-B5C4-BA4723B999DE}" type="parTrans" cxnId="{86991068-C046-44D2-96E2-866729AECEA7}">
      <dgm:prSet/>
      <dgm:spPr/>
      <dgm:t>
        <a:bodyPr/>
        <a:lstStyle/>
        <a:p>
          <a:endParaRPr lang="es-EC" dirty="0"/>
        </a:p>
      </dgm:t>
    </dgm:pt>
    <dgm:pt modelId="{5CD590D3-8A34-4A07-A9F4-1E7CBD07FCB3}" type="sibTrans" cxnId="{86991068-C046-44D2-96E2-866729AECEA7}">
      <dgm:prSet/>
      <dgm:spPr/>
      <dgm:t>
        <a:bodyPr/>
        <a:lstStyle/>
        <a:p>
          <a:endParaRPr lang="es-EC"/>
        </a:p>
      </dgm:t>
    </dgm:pt>
    <dgm:pt modelId="{EB355DB8-0E43-4BF3-83DD-BD71E3C11E2A}">
      <dgm:prSet phldrT="[Texto]" custT="1"/>
      <dgm:spPr/>
      <dgm:t>
        <a:bodyPr/>
        <a:lstStyle/>
        <a:p>
          <a:r>
            <a:rPr lang="es-EC" sz="1600" dirty="0"/>
            <a:t>Termohigrómetro</a:t>
          </a:r>
        </a:p>
      </dgm:t>
    </dgm:pt>
    <dgm:pt modelId="{CF2F28EB-7C90-4224-AD19-1C1E0535383A}" type="parTrans" cxnId="{C2F6C364-A31D-4D1A-9BEC-C5F3D70675AA}">
      <dgm:prSet/>
      <dgm:spPr/>
      <dgm:t>
        <a:bodyPr/>
        <a:lstStyle/>
        <a:p>
          <a:endParaRPr lang="es-EC" dirty="0"/>
        </a:p>
      </dgm:t>
    </dgm:pt>
    <dgm:pt modelId="{C7B90DFC-236A-4342-AFA7-1A40AC9E4357}" type="sibTrans" cxnId="{C2F6C364-A31D-4D1A-9BEC-C5F3D70675AA}">
      <dgm:prSet/>
      <dgm:spPr/>
      <dgm:t>
        <a:bodyPr/>
        <a:lstStyle/>
        <a:p>
          <a:endParaRPr lang="es-EC"/>
        </a:p>
      </dgm:t>
    </dgm:pt>
    <dgm:pt modelId="{D6F1D397-CB47-4D10-9418-CD99C9A3A14F}">
      <dgm:prSet phldrT="[Texto]" custT="1"/>
      <dgm:spPr/>
      <dgm:t>
        <a:bodyPr/>
        <a:lstStyle/>
        <a:p>
          <a:r>
            <a:rPr lang="es-EC" sz="1600" dirty="0"/>
            <a:t>Calibrador pie de rey apreciación  ± 0,02 mm</a:t>
          </a:r>
        </a:p>
      </dgm:t>
    </dgm:pt>
    <dgm:pt modelId="{F1FD81B0-A7AE-488D-AD99-7D599AA16BEF}" type="parTrans" cxnId="{0FE12161-1CF7-4B93-85E1-27C5C1C8226F}">
      <dgm:prSet/>
      <dgm:spPr/>
      <dgm:t>
        <a:bodyPr/>
        <a:lstStyle/>
        <a:p>
          <a:endParaRPr lang="es-EC" dirty="0"/>
        </a:p>
      </dgm:t>
    </dgm:pt>
    <dgm:pt modelId="{AAC93ECD-CC47-41FB-950B-7D9750C68768}" type="sibTrans" cxnId="{0FE12161-1CF7-4B93-85E1-27C5C1C8226F}">
      <dgm:prSet/>
      <dgm:spPr/>
      <dgm:t>
        <a:bodyPr/>
        <a:lstStyle/>
        <a:p>
          <a:endParaRPr lang="es-EC"/>
        </a:p>
      </dgm:t>
    </dgm:pt>
    <dgm:pt modelId="{DBB7B15E-D158-41DD-A554-DD2C9FBAE740}">
      <dgm:prSet phldrT="[Texto]" custT="1"/>
      <dgm:spPr/>
      <dgm:t>
        <a:bodyPr/>
        <a:lstStyle/>
        <a:p>
          <a:r>
            <a:rPr lang="es-EC" sz="1600" dirty="0"/>
            <a:t>Temperatura del cuarto </a:t>
          </a:r>
          <a:r>
            <a:rPr lang="en-US" sz="1600" dirty="0"/>
            <a:t>&lt;21</a:t>
          </a:r>
          <a:r>
            <a:rPr lang="es-EC" sz="1600" dirty="0"/>
            <a:t>°C  </a:t>
          </a:r>
        </a:p>
      </dgm:t>
    </dgm:pt>
    <dgm:pt modelId="{11024859-AFFC-4B78-AEB1-0A7D3C961250}" type="parTrans" cxnId="{378A2F95-4FD8-44E8-83AC-F27056CE9554}">
      <dgm:prSet/>
      <dgm:spPr/>
      <dgm:t>
        <a:bodyPr/>
        <a:lstStyle/>
        <a:p>
          <a:endParaRPr lang="es-EC" dirty="0"/>
        </a:p>
      </dgm:t>
    </dgm:pt>
    <dgm:pt modelId="{10D073DB-7806-47F5-9855-AFB6650FA1FB}" type="sibTrans" cxnId="{378A2F95-4FD8-44E8-83AC-F27056CE9554}">
      <dgm:prSet/>
      <dgm:spPr/>
      <dgm:t>
        <a:bodyPr/>
        <a:lstStyle/>
        <a:p>
          <a:endParaRPr lang="es-EC"/>
        </a:p>
      </dgm:t>
    </dgm:pt>
    <dgm:pt modelId="{980005FB-8D3C-4B16-9D5C-89928CDEA605}">
      <dgm:prSet phldrT="[Texto]" custT="1"/>
      <dgm:spPr/>
      <dgm:t>
        <a:bodyPr/>
        <a:lstStyle/>
        <a:p>
          <a:r>
            <a:rPr lang="es-EC" sz="1600" dirty="0"/>
            <a:t>Aplicar carga longitudinal continua </a:t>
          </a:r>
        </a:p>
      </dgm:t>
    </dgm:pt>
    <dgm:pt modelId="{D1A0C04B-D40F-49FF-8BB3-59F58813AA87}" type="parTrans" cxnId="{A063381F-D8C2-482F-BFDF-1EA29E254EC8}">
      <dgm:prSet/>
      <dgm:spPr/>
      <dgm:t>
        <a:bodyPr/>
        <a:lstStyle/>
        <a:p>
          <a:endParaRPr lang="es-EC" dirty="0"/>
        </a:p>
      </dgm:t>
    </dgm:pt>
    <dgm:pt modelId="{DEDFD062-BB9E-43E7-8E38-483EFE715849}" type="sibTrans" cxnId="{A063381F-D8C2-482F-BFDF-1EA29E254EC8}">
      <dgm:prSet/>
      <dgm:spPr/>
      <dgm:t>
        <a:bodyPr/>
        <a:lstStyle/>
        <a:p>
          <a:endParaRPr lang="es-EC"/>
        </a:p>
      </dgm:t>
    </dgm:pt>
    <dgm:pt modelId="{D8AC6204-A1A9-45AC-9B61-1F0BBBC7253F}">
      <dgm:prSet phldrT="[Texto]" custT="1"/>
      <dgm:spPr/>
      <dgm:t>
        <a:bodyPr/>
        <a:lstStyle/>
        <a:p>
          <a:r>
            <a:rPr lang="es-EC" sz="1600" dirty="0"/>
            <a:t>Vc= 1 mm/min</a:t>
          </a:r>
        </a:p>
      </dgm:t>
    </dgm:pt>
    <dgm:pt modelId="{54C39F94-C7E2-40F2-81B9-56B2A13A633C}" type="parTrans" cxnId="{4E1BC0C4-302B-4421-9A58-FD82E44D6F05}">
      <dgm:prSet/>
      <dgm:spPr/>
      <dgm:t>
        <a:bodyPr/>
        <a:lstStyle/>
        <a:p>
          <a:endParaRPr lang="es-EC" dirty="0"/>
        </a:p>
      </dgm:t>
    </dgm:pt>
    <dgm:pt modelId="{382E8934-E08C-4F48-A0DE-97B723CEC3E3}" type="sibTrans" cxnId="{4E1BC0C4-302B-4421-9A58-FD82E44D6F05}">
      <dgm:prSet/>
      <dgm:spPr/>
      <dgm:t>
        <a:bodyPr/>
        <a:lstStyle/>
        <a:p>
          <a:endParaRPr lang="es-EC"/>
        </a:p>
      </dgm:t>
    </dgm:pt>
    <dgm:pt modelId="{24171AF9-53D2-42A6-8AD6-D27D34198324}" type="pres">
      <dgm:prSet presAssocID="{4518318A-2880-411E-BD8E-101908951D2C}" presName="diagram" presStyleCnt="0">
        <dgm:presLayoutVars>
          <dgm:chPref val="1"/>
          <dgm:dir/>
          <dgm:animOne val="branch"/>
          <dgm:animLvl val="lvl"/>
          <dgm:resizeHandles val="exact"/>
        </dgm:presLayoutVars>
      </dgm:prSet>
      <dgm:spPr/>
    </dgm:pt>
    <dgm:pt modelId="{7A57CA81-C60D-4FBB-BF71-B013F4810BA9}" type="pres">
      <dgm:prSet presAssocID="{FF400D69-AD31-4EAA-8AB9-5FFCD91F963A}" presName="root1" presStyleCnt="0"/>
      <dgm:spPr/>
    </dgm:pt>
    <dgm:pt modelId="{6B928645-E174-4938-B1E7-3B4A594EF8FA}" type="pres">
      <dgm:prSet presAssocID="{FF400D69-AD31-4EAA-8AB9-5FFCD91F963A}" presName="LevelOneTextNode" presStyleLbl="node0" presStyleIdx="0" presStyleCnt="2" custScaleX="123575" custLinFactNeighborX="2398" custLinFactNeighborY="-3247">
        <dgm:presLayoutVars>
          <dgm:chPref val="3"/>
        </dgm:presLayoutVars>
      </dgm:prSet>
      <dgm:spPr/>
    </dgm:pt>
    <dgm:pt modelId="{A2076188-E97D-420D-B75F-CE55E28524D5}" type="pres">
      <dgm:prSet presAssocID="{FF400D69-AD31-4EAA-8AB9-5FFCD91F963A}" presName="level2hierChild" presStyleCnt="0"/>
      <dgm:spPr/>
    </dgm:pt>
    <dgm:pt modelId="{83F684B2-C0B9-48EA-A3D8-B792D94554DD}" type="pres">
      <dgm:prSet presAssocID="{11024859-AFFC-4B78-AEB1-0A7D3C961250}" presName="conn2-1" presStyleLbl="parChTrans1D2" presStyleIdx="0" presStyleCnt="7"/>
      <dgm:spPr/>
    </dgm:pt>
    <dgm:pt modelId="{71A6643A-9160-4D0A-9779-6ABC4B5A0131}" type="pres">
      <dgm:prSet presAssocID="{11024859-AFFC-4B78-AEB1-0A7D3C961250}" presName="connTx" presStyleLbl="parChTrans1D2" presStyleIdx="0" presStyleCnt="7"/>
      <dgm:spPr/>
    </dgm:pt>
    <dgm:pt modelId="{05A325E4-FC81-408F-ACCB-C8A41E11A606}" type="pres">
      <dgm:prSet presAssocID="{DBB7B15E-D158-41DD-A554-DD2C9FBAE740}" presName="root2" presStyleCnt="0"/>
      <dgm:spPr/>
    </dgm:pt>
    <dgm:pt modelId="{E60A30F3-E99B-4947-86A5-BBACF91026A4}" type="pres">
      <dgm:prSet presAssocID="{DBB7B15E-D158-41DD-A554-DD2C9FBAE740}" presName="LevelTwoTextNode" presStyleLbl="node2" presStyleIdx="0" presStyleCnt="7" custScaleX="333139" custScaleY="82474">
        <dgm:presLayoutVars>
          <dgm:chPref val="3"/>
        </dgm:presLayoutVars>
      </dgm:prSet>
      <dgm:spPr/>
    </dgm:pt>
    <dgm:pt modelId="{54B10280-A35E-4FDD-8373-D590FBC67DD6}" type="pres">
      <dgm:prSet presAssocID="{DBB7B15E-D158-41DD-A554-DD2C9FBAE740}" presName="level3hierChild" presStyleCnt="0"/>
      <dgm:spPr/>
    </dgm:pt>
    <dgm:pt modelId="{B275AA04-CC00-4604-B6CE-83F39E10400F}" type="pres">
      <dgm:prSet presAssocID="{D1A0C04B-D40F-49FF-8BB3-59F58813AA87}" presName="conn2-1" presStyleLbl="parChTrans1D2" presStyleIdx="1" presStyleCnt="7"/>
      <dgm:spPr/>
    </dgm:pt>
    <dgm:pt modelId="{85743E85-7C10-4FA9-992C-54DC0E22F94F}" type="pres">
      <dgm:prSet presAssocID="{D1A0C04B-D40F-49FF-8BB3-59F58813AA87}" presName="connTx" presStyleLbl="parChTrans1D2" presStyleIdx="1" presStyleCnt="7"/>
      <dgm:spPr/>
    </dgm:pt>
    <dgm:pt modelId="{62FF985B-60CF-4536-8F5D-C7DBDF777D4D}" type="pres">
      <dgm:prSet presAssocID="{980005FB-8D3C-4B16-9D5C-89928CDEA605}" presName="root2" presStyleCnt="0"/>
      <dgm:spPr/>
    </dgm:pt>
    <dgm:pt modelId="{A431D908-AEDC-40E8-B563-ED35EC2318F5}" type="pres">
      <dgm:prSet presAssocID="{980005FB-8D3C-4B16-9D5C-89928CDEA605}" presName="LevelTwoTextNode" presStyleLbl="node2" presStyleIdx="1" presStyleCnt="7" custScaleX="333139" custScaleY="82322">
        <dgm:presLayoutVars>
          <dgm:chPref val="3"/>
        </dgm:presLayoutVars>
      </dgm:prSet>
      <dgm:spPr/>
    </dgm:pt>
    <dgm:pt modelId="{E3884A77-EC25-4344-8F61-9603FEFB6947}" type="pres">
      <dgm:prSet presAssocID="{980005FB-8D3C-4B16-9D5C-89928CDEA605}" presName="level3hierChild" presStyleCnt="0"/>
      <dgm:spPr/>
    </dgm:pt>
    <dgm:pt modelId="{41A3AAB5-DFA0-4DEA-BD68-F792C48D7AE6}" type="pres">
      <dgm:prSet presAssocID="{54C39F94-C7E2-40F2-81B9-56B2A13A633C}" presName="conn2-1" presStyleLbl="parChTrans1D2" presStyleIdx="2" presStyleCnt="7"/>
      <dgm:spPr/>
    </dgm:pt>
    <dgm:pt modelId="{849EB7C4-E327-4CF6-965D-DB6C93D9C01A}" type="pres">
      <dgm:prSet presAssocID="{54C39F94-C7E2-40F2-81B9-56B2A13A633C}" presName="connTx" presStyleLbl="parChTrans1D2" presStyleIdx="2" presStyleCnt="7"/>
      <dgm:spPr/>
    </dgm:pt>
    <dgm:pt modelId="{9CF90DBA-D5D4-47A0-BD63-6405749F925F}" type="pres">
      <dgm:prSet presAssocID="{D8AC6204-A1A9-45AC-9B61-1F0BBBC7253F}" presName="root2" presStyleCnt="0"/>
      <dgm:spPr/>
    </dgm:pt>
    <dgm:pt modelId="{4D78DDC2-1817-4873-BF73-B390F3198CBC}" type="pres">
      <dgm:prSet presAssocID="{D8AC6204-A1A9-45AC-9B61-1F0BBBC7253F}" presName="LevelTwoTextNode" presStyleLbl="node2" presStyleIdx="2" presStyleCnt="7" custScaleX="333139" custScaleY="80105">
        <dgm:presLayoutVars>
          <dgm:chPref val="3"/>
        </dgm:presLayoutVars>
      </dgm:prSet>
      <dgm:spPr/>
    </dgm:pt>
    <dgm:pt modelId="{A1184162-D173-4079-A1CD-C484436D8034}" type="pres">
      <dgm:prSet presAssocID="{D8AC6204-A1A9-45AC-9B61-1F0BBBC7253F}" presName="level3hierChild" presStyleCnt="0"/>
      <dgm:spPr/>
    </dgm:pt>
    <dgm:pt modelId="{6988A817-E052-4E18-A49D-460380176B1D}" type="pres">
      <dgm:prSet presAssocID="{7444FC6B-047B-43F0-9368-DD9DE95CE446}" presName="root1" presStyleCnt="0"/>
      <dgm:spPr/>
    </dgm:pt>
    <dgm:pt modelId="{9F45D1BE-83D8-4F34-BE14-07286DA98907}" type="pres">
      <dgm:prSet presAssocID="{7444FC6B-047B-43F0-9368-DD9DE95CE446}" presName="LevelOneTextNode" presStyleLbl="node0" presStyleIdx="1" presStyleCnt="2" custScaleX="125430">
        <dgm:presLayoutVars>
          <dgm:chPref val="3"/>
        </dgm:presLayoutVars>
      </dgm:prSet>
      <dgm:spPr/>
    </dgm:pt>
    <dgm:pt modelId="{E9374D27-7241-4D0C-863A-C064311D3A35}" type="pres">
      <dgm:prSet presAssocID="{7444FC6B-047B-43F0-9368-DD9DE95CE446}" presName="level2hierChild" presStyleCnt="0"/>
      <dgm:spPr/>
    </dgm:pt>
    <dgm:pt modelId="{7CD2BD8A-D24B-403D-8ECA-2E7B2C4A48E2}" type="pres">
      <dgm:prSet presAssocID="{AAF3F154-03B6-4A3E-A7B5-6E8765F4DBC3}" presName="conn2-1" presStyleLbl="parChTrans1D2" presStyleIdx="3" presStyleCnt="7"/>
      <dgm:spPr/>
    </dgm:pt>
    <dgm:pt modelId="{17F93222-A1EE-4CE0-B1AC-F89369EEB131}" type="pres">
      <dgm:prSet presAssocID="{AAF3F154-03B6-4A3E-A7B5-6E8765F4DBC3}" presName="connTx" presStyleLbl="parChTrans1D2" presStyleIdx="3" presStyleCnt="7"/>
      <dgm:spPr/>
    </dgm:pt>
    <dgm:pt modelId="{97AA85B7-F643-4675-9F02-E9229E3D13B6}" type="pres">
      <dgm:prSet presAssocID="{14228AAF-6019-4C61-B5E9-89364D1EE78D}" presName="root2" presStyleCnt="0"/>
      <dgm:spPr/>
    </dgm:pt>
    <dgm:pt modelId="{9CFC8E8D-0DC3-4AB6-A295-B65AAC624A5F}" type="pres">
      <dgm:prSet presAssocID="{14228AAF-6019-4C61-B5E9-89364D1EE78D}" presName="LevelTwoTextNode" presStyleLbl="node2" presStyleIdx="3" presStyleCnt="7" custScaleX="333139" custScaleY="77733">
        <dgm:presLayoutVars>
          <dgm:chPref val="3"/>
        </dgm:presLayoutVars>
      </dgm:prSet>
      <dgm:spPr/>
    </dgm:pt>
    <dgm:pt modelId="{ACC40ECB-A6FC-4A20-B1B4-03B756B17CD5}" type="pres">
      <dgm:prSet presAssocID="{14228AAF-6019-4C61-B5E9-89364D1EE78D}" presName="level3hierChild" presStyleCnt="0"/>
      <dgm:spPr/>
    </dgm:pt>
    <dgm:pt modelId="{5D07541F-0164-4B5D-A409-E83EF8F4F1FF}" type="pres">
      <dgm:prSet presAssocID="{8AFCA539-4F06-48DD-B5C4-BA4723B999DE}" presName="conn2-1" presStyleLbl="parChTrans1D2" presStyleIdx="4" presStyleCnt="7"/>
      <dgm:spPr/>
    </dgm:pt>
    <dgm:pt modelId="{0A968C34-1F24-4AE5-A966-678E6D14407C}" type="pres">
      <dgm:prSet presAssocID="{8AFCA539-4F06-48DD-B5C4-BA4723B999DE}" presName="connTx" presStyleLbl="parChTrans1D2" presStyleIdx="4" presStyleCnt="7"/>
      <dgm:spPr/>
    </dgm:pt>
    <dgm:pt modelId="{6A35DF3C-B96C-42BC-9A7D-63704C38C935}" type="pres">
      <dgm:prSet presAssocID="{D63A0953-B3F4-4564-8D65-6878C1F45369}" presName="root2" presStyleCnt="0"/>
      <dgm:spPr/>
    </dgm:pt>
    <dgm:pt modelId="{31CB2D9F-993B-4A71-84BB-89026F9AC50D}" type="pres">
      <dgm:prSet presAssocID="{D63A0953-B3F4-4564-8D65-6878C1F45369}" presName="LevelTwoTextNode" presStyleLbl="node2" presStyleIdx="4" presStyleCnt="7" custScaleX="333139">
        <dgm:presLayoutVars>
          <dgm:chPref val="3"/>
        </dgm:presLayoutVars>
      </dgm:prSet>
      <dgm:spPr/>
    </dgm:pt>
    <dgm:pt modelId="{C3055D42-591B-4001-B6B8-5D1DDE5B3B82}" type="pres">
      <dgm:prSet presAssocID="{D63A0953-B3F4-4564-8D65-6878C1F45369}" presName="level3hierChild" presStyleCnt="0"/>
      <dgm:spPr/>
    </dgm:pt>
    <dgm:pt modelId="{63DC648E-DF12-4A59-86B5-FE186E47A33B}" type="pres">
      <dgm:prSet presAssocID="{CF2F28EB-7C90-4224-AD19-1C1E0535383A}" presName="conn2-1" presStyleLbl="parChTrans1D2" presStyleIdx="5" presStyleCnt="7"/>
      <dgm:spPr/>
    </dgm:pt>
    <dgm:pt modelId="{F623D083-D797-42CA-9EA9-E6F4BA89D102}" type="pres">
      <dgm:prSet presAssocID="{CF2F28EB-7C90-4224-AD19-1C1E0535383A}" presName="connTx" presStyleLbl="parChTrans1D2" presStyleIdx="5" presStyleCnt="7"/>
      <dgm:spPr/>
    </dgm:pt>
    <dgm:pt modelId="{1E07DB4B-4526-4805-96C3-ECF7E7443B06}" type="pres">
      <dgm:prSet presAssocID="{EB355DB8-0E43-4BF3-83DD-BD71E3C11E2A}" presName="root2" presStyleCnt="0"/>
      <dgm:spPr/>
    </dgm:pt>
    <dgm:pt modelId="{E3F77D6B-9300-47F9-847E-BE59DA4073F1}" type="pres">
      <dgm:prSet presAssocID="{EB355DB8-0E43-4BF3-83DD-BD71E3C11E2A}" presName="LevelTwoTextNode" presStyleLbl="node2" presStyleIdx="5" presStyleCnt="7" custScaleX="333139">
        <dgm:presLayoutVars>
          <dgm:chPref val="3"/>
        </dgm:presLayoutVars>
      </dgm:prSet>
      <dgm:spPr/>
    </dgm:pt>
    <dgm:pt modelId="{F4EFB2F8-362A-4E70-B6D6-C551C5B6103C}" type="pres">
      <dgm:prSet presAssocID="{EB355DB8-0E43-4BF3-83DD-BD71E3C11E2A}" presName="level3hierChild" presStyleCnt="0"/>
      <dgm:spPr/>
    </dgm:pt>
    <dgm:pt modelId="{84323181-8903-4B88-A132-36118807BE96}" type="pres">
      <dgm:prSet presAssocID="{F1FD81B0-A7AE-488D-AD99-7D599AA16BEF}" presName="conn2-1" presStyleLbl="parChTrans1D2" presStyleIdx="6" presStyleCnt="7"/>
      <dgm:spPr/>
    </dgm:pt>
    <dgm:pt modelId="{CA3BB7F3-2858-48C2-9C50-40699045BD83}" type="pres">
      <dgm:prSet presAssocID="{F1FD81B0-A7AE-488D-AD99-7D599AA16BEF}" presName="connTx" presStyleLbl="parChTrans1D2" presStyleIdx="6" presStyleCnt="7"/>
      <dgm:spPr/>
    </dgm:pt>
    <dgm:pt modelId="{9C68872E-894D-4F85-A1F4-C398679B9344}" type="pres">
      <dgm:prSet presAssocID="{D6F1D397-CB47-4D10-9418-CD99C9A3A14F}" presName="root2" presStyleCnt="0"/>
      <dgm:spPr/>
    </dgm:pt>
    <dgm:pt modelId="{10CF0A71-B1B5-4F0A-91F3-F9842FE9E95F}" type="pres">
      <dgm:prSet presAssocID="{D6F1D397-CB47-4D10-9418-CD99C9A3A14F}" presName="LevelTwoTextNode" presStyleLbl="node2" presStyleIdx="6" presStyleCnt="7" custScaleX="333139">
        <dgm:presLayoutVars>
          <dgm:chPref val="3"/>
        </dgm:presLayoutVars>
      </dgm:prSet>
      <dgm:spPr/>
    </dgm:pt>
    <dgm:pt modelId="{5ED98E19-CF01-4B7D-9A1A-DF27B4B9831B}" type="pres">
      <dgm:prSet presAssocID="{D6F1D397-CB47-4D10-9418-CD99C9A3A14F}" presName="level3hierChild" presStyleCnt="0"/>
      <dgm:spPr/>
    </dgm:pt>
  </dgm:ptLst>
  <dgm:cxnLst>
    <dgm:cxn modelId="{61820501-46AE-4665-B52E-C997C7E44E66}" type="presOf" srcId="{54C39F94-C7E2-40F2-81B9-56B2A13A633C}" destId="{41A3AAB5-DFA0-4DEA-BD68-F792C48D7AE6}" srcOrd="0" destOrd="0" presId="urn:microsoft.com/office/officeart/2005/8/layout/hierarchy2"/>
    <dgm:cxn modelId="{E19BE007-32CE-4CB9-AF96-1247F3184D73}" srcId="{4518318A-2880-411E-BD8E-101908951D2C}" destId="{FF400D69-AD31-4EAA-8AB9-5FFCD91F963A}" srcOrd="0" destOrd="0" parTransId="{361C4963-510C-434A-A84C-9A73A1869388}" sibTransId="{6DFA4787-D3E9-4CE3-93CF-C554BC4DE8A6}"/>
    <dgm:cxn modelId="{0A3EEB17-5669-435A-8E18-0006A2F52144}" type="presOf" srcId="{FF400D69-AD31-4EAA-8AB9-5FFCD91F963A}" destId="{6B928645-E174-4938-B1E7-3B4A594EF8FA}" srcOrd="0" destOrd="0" presId="urn:microsoft.com/office/officeart/2005/8/layout/hierarchy2"/>
    <dgm:cxn modelId="{C2964D18-ABBA-4A39-A835-CA99D3402595}" type="presOf" srcId="{EB355DB8-0E43-4BF3-83DD-BD71E3C11E2A}" destId="{E3F77D6B-9300-47F9-847E-BE59DA4073F1}" srcOrd="0" destOrd="0" presId="urn:microsoft.com/office/officeart/2005/8/layout/hierarchy2"/>
    <dgm:cxn modelId="{A063381F-D8C2-482F-BFDF-1EA29E254EC8}" srcId="{FF400D69-AD31-4EAA-8AB9-5FFCD91F963A}" destId="{980005FB-8D3C-4B16-9D5C-89928CDEA605}" srcOrd="1" destOrd="0" parTransId="{D1A0C04B-D40F-49FF-8BB3-59F58813AA87}" sibTransId="{DEDFD062-BB9E-43E7-8E38-483EFE715849}"/>
    <dgm:cxn modelId="{B00DD720-4549-477E-A3D8-F1C31A869E85}" type="presOf" srcId="{8AFCA539-4F06-48DD-B5C4-BA4723B999DE}" destId="{5D07541F-0164-4B5D-A409-E83EF8F4F1FF}" srcOrd="0" destOrd="0" presId="urn:microsoft.com/office/officeart/2005/8/layout/hierarchy2"/>
    <dgm:cxn modelId="{B4EEDF26-4252-46D2-8526-A30CB9D8A3FF}" type="presOf" srcId="{AAF3F154-03B6-4A3E-A7B5-6E8765F4DBC3}" destId="{17F93222-A1EE-4CE0-B1AC-F89369EEB131}" srcOrd="1" destOrd="0" presId="urn:microsoft.com/office/officeart/2005/8/layout/hierarchy2"/>
    <dgm:cxn modelId="{1C75512D-653B-48AD-8B90-D1B33122DF04}" type="presOf" srcId="{7444FC6B-047B-43F0-9368-DD9DE95CE446}" destId="{9F45D1BE-83D8-4F34-BE14-07286DA98907}" srcOrd="0" destOrd="0" presId="urn:microsoft.com/office/officeart/2005/8/layout/hierarchy2"/>
    <dgm:cxn modelId="{88C6E930-336D-4557-92AB-B41C32C9D072}" type="presOf" srcId="{F1FD81B0-A7AE-488D-AD99-7D599AA16BEF}" destId="{84323181-8903-4B88-A132-36118807BE96}" srcOrd="0" destOrd="0" presId="urn:microsoft.com/office/officeart/2005/8/layout/hierarchy2"/>
    <dgm:cxn modelId="{EA397A33-018D-49A9-AA3B-5C9D996F89AE}" type="presOf" srcId="{D6F1D397-CB47-4D10-9418-CD99C9A3A14F}" destId="{10CF0A71-B1B5-4F0A-91F3-F9842FE9E95F}" srcOrd="0" destOrd="0" presId="urn:microsoft.com/office/officeart/2005/8/layout/hierarchy2"/>
    <dgm:cxn modelId="{309A1939-46D2-4625-A37B-A12D60E94BCF}" type="presOf" srcId="{CF2F28EB-7C90-4224-AD19-1C1E0535383A}" destId="{63DC648E-DF12-4A59-86B5-FE186E47A33B}" srcOrd="0" destOrd="0" presId="urn:microsoft.com/office/officeart/2005/8/layout/hierarchy2"/>
    <dgm:cxn modelId="{EA71283A-3DA1-461A-B394-1594D42E6BEB}" type="presOf" srcId="{AAF3F154-03B6-4A3E-A7B5-6E8765F4DBC3}" destId="{7CD2BD8A-D24B-403D-8ECA-2E7B2C4A48E2}" srcOrd="0" destOrd="0" presId="urn:microsoft.com/office/officeart/2005/8/layout/hierarchy2"/>
    <dgm:cxn modelId="{686BB43F-91C9-4581-A3D0-DF37ADC81212}" type="presOf" srcId="{D1A0C04B-D40F-49FF-8BB3-59F58813AA87}" destId="{B275AA04-CC00-4604-B6CE-83F39E10400F}" srcOrd="0" destOrd="0" presId="urn:microsoft.com/office/officeart/2005/8/layout/hierarchy2"/>
    <dgm:cxn modelId="{0FE12161-1CF7-4B93-85E1-27C5C1C8226F}" srcId="{7444FC6B-047B-43F0-9368-DD9DE95CE446}" destId="{D6F1D397-CB47-4D10-9418-CD99C9A3A14F}" srcOrd="3" destOrd="0" parTransId="{F1FD81B0-A7AE-488D-AD99-7D599AA16BEF}" sibTransId="{AAC93ECD-CC47-41FB-950B-7D9750C68768}"/>
    <dgm:cxn modelId="{87355042-1E66-4D1D-8FB3-03BA7FFC0084}" type="presOf" srcId="{980005FB-8D3C-4B16-9D5C-89928CDEA605}" destId="{A431D908-AEDC-40E8-B563-ED35EC2318F5}" srcOrd="0" destOrd="0" presId="urn:microsoft.com/office/officeart/2005/8/layout/hierarchy2"/>
    <dgm:cxn modelId="{C2F6C364-A31D-4D1A-9BEC-C5F3D70675AA}" srcId="{7444FC6B-047B-43F0-9368-DD9DE95CE446}" destId="{EB355DB8-0E43-4BF3-83DD-BD71E3C11E2A}" srcOrd="2" destOrd="0" parTransId="{CF2F28EB-7C90-4224-AD19-1C1E0535383A}" sibTransId="{C7B90DFC-236A-4342-AFA7-1A40AC9E4357}"/>
    <dgm:cxn modelId="{86991068-C046-44D2-96E2-866729AECEA7}" srcId="{7444FC6B-047B-43F0-9368-DD9DE95CE446}" destId="{D63A0953-B3F4-4564-8D65-6878C1F45369}" srcOrd="1" destOrd="0" parTransId="{8AFCA539-4F06-48DD-B5C4-BA4723B999DE}" sibTransId="{5CD590D3-8A34-4A07-A9F4-1E7CBD07FCB3}"/>
    <dgm:cxn modelId="{5D825C6A-1B8F-4276-BCA2-3A38DCCE4718}" srcId="{7444FC6B-047B-43F0-9368-DD9DE95CE446}" destId="{14228AAF-6019-4C61-B5E9-89364D1EE78D}" srcOrd="0" destOrd="0" parTransId="{AAF3F154-03B6-4A3E-A7B5-6E8765F4DBC3}" sibTransId="{FE07D723-6422-43BF-964C-D470FBF1F4DD}"/>
    <dgm:cxn modelId="{80D99982-B036-4445-A24D-3DDD92AE3ACD}" type="presOf" srcId="{14228AAF-6019-4C61-B5E9-89364D1EE78D}" destId="{9CFC8E8D-0DC3-4AB6-A295-B65AAC624A5F}" srcOrd="0" destOrd="0" presId="urn:microsoft.com/office/officeart/2005/8/layout/hierarchy2"/>
    <dgm:cxn modelId="{C403158D-1E10-4665-A2AB-7887A7453D9A}" type="presOf" srcId="{D63A0953-B3F4-4564-8D65-6878C1F45369}" destId="{31CB2D9F-993B-4A71-84BB-89026F9AC50D}" srcOrd="0" destOrd="0" presId="urn:microsoft.com/office/officeart/2005/8/layout/hierarchy2"/>
    <dgm:cxn modelId="{378A2F95-4FD8-44E8-83AC-F27056CE9554}" srcId="{FF400D69-AD31-4EAA-8AB9-5FFCD91F963A}" destId="{DBB7B15E-D158-41DD-A554-DD2C9FBAE740}" srcOrd="0" destOrd="0" parTransId="{11024859-AFFC-4B78-AEB1-0A7D3C961250}" sibTransId="{10D073DB-7806-47F5-9855-AFB6650FA1FB}"/>
    <dgm:cxn modelId="{5745A59B-0517-4BDA-98B1-2D4E54EBD2F8}" type="presOf" srcId="{54C39F94-C7E2-40F2-81B9-56B2A13A633C}" destId="{849EB7C4-E327-4CF6-965D-DB6C93D9C01A}" srcOrd="1" destOrd="0" presId="urn:microsoft.com/office/officeart/2005/8/layout/hierarchy2"/>
    <dgm:cxn modelId="{715A2EA1-53B7-4E0F-B3F2-5EE54B6342BA}" type="presOf" srcId="{F1FD81B0-A7AE-488D-AD99-7D599AA16BEF}" destId="{CA3BB7F3-2858-48C2-9C50-40699045BD83}" srcOrd="1" destOrd="0" presId="urn:microsoft.com/office/officeart/2005/8/layout/hierarchy2"/>
    <dgm:cxn modelId="{798149A2-F0FF-4B78-8707-191C64C8C525}" type="presOf" srcId="{4518318A-2880-411E-BD8E-101908951D2C}" destId="{24171AF9-53D2-42A6-8AD6-D27D34198324}" srcOrd="0" destOrd="0" presId="urn:microsoft.com/office/officeart/2005/8/layout/hierarchy2"/>
    <dgm:cxn modelId="{FE5C50AD-B403-452F-8F8C-F8EB2DE61C84}" type="presOf" srcId="{11024859-AFFC-4B78-AEB1-0A7D3C961250}" destId="{83F684B2-C0B9-48EA-A3D8-B792D94554DD}" srcOrd="0" destOrd="0" presId="urn:microsoft.com/office/officeart/2005/8/layout/hierarchy2"/>
    <dgm:cxn modelId="{36AACDB3-95B7-4046-BD92-C45138462C46}" type="presOf" srcId="{8AFCA539-4F06-48DD-B5C4-BA4723B999DE}" destId="{0A968C34-1F24-4AE5-A966-678E6D14407C}" srcOrd="1" destOrd="0" presId="urn:microsoft.com/office/officeart/2005/8/layout/hierarchy2"/>
    <dgm:cxn modelId="{8E84B9B7-B4BB-4E67-9C8E-B174D6F122DE}" type="presOf" srcId="{11024859-AFFC-4B78-AEB1-0A7D3C961250}" destId="{71A6643A-9160-4D0A-9779-6ABC4B5A0131}" srcOrd="1" destOrd="0" presId="urn:microsoft.com/office/officeart/2005/8/layout/hierarchy2"/>
    <dgm:cxn modelId="{69F0BDB7-09EA-45AA-B1BF-FCF0B88490A3}" type="presOf" srcId="{D1A0C04B-D40F-49FF-8BB3-59F58813AA87}" destId="{85743E85-7C10-4FA9-992C-54DC0E22F94F}" srcOrd="1" destOrd="0" presId="urn:microsoft.com/office/officeart/2005/8/layout/hierarchy2"/>
    <dgm:cxn modelId="{58AAA8BB-6DBC-4739-AC2B-B954FDAB9E56}" type="presOf" srcId="{D8AC6204-A1A9-45AC-9B61-1F0BBBC7253F}" destId="{4D78DDC2-1817-4873-BF73-B390F3198CBC}" srcOrd="0" destOrd="0" presId="urn:microsoft.com/office/officeart/2005/8/layout/hierarchy2"/>
    <dgm:cxn modelId="{06A4ABC1-822F-4D12-9813-4AB9DD6C6C21}" type="presOf" srcId="{DBB7B15E-D158-41DD-A554-DD2C9FBAE740}" destId="{E60A30F3-E99B-4947-86A5-BBACF91026A4}" srcOrd="0" destOrd="0" presId="urn:microsoft.com/office/officeart/2005/8/layout/hierarchy2"/>
    <dgm:cxn modelId="{4E1BC0C4-302B-4421-9A58-FD82E44D6F05}" srcId="{FF400D69-AD31-4EAA-8AB9-5FFCD91F963A}" destId="{D8AC6204-A1A9-45AC-9B61-1F0BBBC7253F}" srcOrd="2" destOrd="0" parTransId="{54C39F94-C7E2-40F2-81B9-56B2A13A633C}" sibTransId="{382E8934-E08C-4F48-A0DE-97B723CEC3E3}"/>
    <dgm:cxn modelId="{5AF89AE0-5E45-4F2B-B827-0B24969E5E9B}" srcId="{4518318A-2880-411E-BD8E-101908951D2C}" destId="{7444FC6B-047B-43F0-9368-DD9DE95CE446}" srcOrd="1" destOrd="0" parTransId="{B8D8C440-3410-45CC-ADF1-D68AFF9DDA3C}" sibTransId="{EB8775CB-E7AA-4179-B733-4B501A29A68E}"/>
    <dgm:cxn modelId="{BD7B90E8-C39A-4047-98C4-D162E97DA526}" type="presOf" srcId="{CF2F28EB-7C90-4224-AD19-1C1E0535383A}" destId="{F623D083-D797-42CA-9EA9-E6F4BA89D102}" srcOrd="1" destOrd="0" presId="urn:microsoft.com/office/officeart/2005/8/layout/hierarchy2"/>
    <dgm:cxn modelId="{0C5A3AF1-1E73-45FC-80F5-71B08FE66AAC}" type="presParOf" srcId="{24171AF9-53D2-42A6-8AD6-D27D34198324}" destId="{7A57CA81-C60D-4FBB-BF71-B013F4810BA9}" srcOrd="0" destOrd="0" presId="urn:microsoft.com/office/officeart/2005/8/layout/hierarchy2"/>
    <dgm:cxn modelId="{FDD2ED95-90A9-4D4C-AE52-F2E08E9C81A1}" type="presParOf" srcId="{7A57CA81-C60D-4FBB-BF71-B013F4810BA9}" destId="{6B928645-E174-4938-B1E7-3B4A594EF8FA}" srcOrd="0" destOrd="0" presId="urn:microsoft.com/office/officeart/2005/8/layout/hierarchy2"/>
    <dgm:cxn modelId="{C85B8DC1-C426-4015-B088-B1ABBD737CCF}" type="presParOf" srcId="{7A57CA81-C60D-4FBB-BF71-B013F4810BA9}" destId="{A2076188-E97D-420D-B75F-CE55E28524D5}" srcOrd="1" destOrd="0" presId="urn:microsoft.com/office/officeart/2005/8/layout/hierarchy2"/>
    <dgm:cxn modelId="{5941F387-8C6B-48DA-8248-BACA61EB4DC4}" type="presParOf" srcId="{A2076188-E97D-420D-B75F-CE55E28524D5}" destId="{83F684B2-C0B9-48EA-A3D8-B792D94554DD}" srcOrd="0" destOrd="0" presId="urn:microsoft.com/office/officeart/2005/8/layout/hierarchy2"/>
    <dgm:cxn modelId="{F0BBAF5A-B92F-497B-AC6F-95AFD8F27A7F}" type="presParOf" srcId="{83F684B2-C0B9-48EA-A3D8-B792D94554DD}" destId="{71A6643A-9160-4D0A-9779-6ABC4B5A0131}" srcOrd="0" destOrd="0" presId="urn:microsoft.com/office/officeart/2005/8/layout/hierarchy2"/>
    <dgm:cxn modelId="{18DC8100-2842-4BA1-B556-8D069EFE7E38}" type="presParOf" srcId="{A2076188-E97D-420D-B75F-CE55E28524D5}" destId="{05A325E4-FC81-408F-ACCB-C8A41E11A606}" srcOrd="1" destOrd="0" presId="urn:microsoft.com/office/officeart/2005/8/layout/hierarchy2"/>
    <dgm:cxn modelId="{802DFE4F-433C-43D8-86F9-D5B2FF6E1B4C}" type="presParOf" srcId="{05A325E4-FC81-408F-ACCB-C8A41E11A606}" destId="{E60A30F3-E99B-4947-86A5-BBACF91026A4}" srcOrd="0" destOrd="0" presId="urn:microsoft.com/office/officeart/2005/8/layout/hierarchy2"/>
    <dgm:cxn modelId="{3B26AC3A-4D59-4D89-B580-4E109F0F6ADF}" type="presParOf" srcId="{05A325E4-FC81-408F-ACCB-C8A41E11A606}" destId="{54B10280-A35E-4FDD-8373-D590FBC67DD6}" srcOrd="1" destOrd="0" presId="urn:microsoft.com/office/officeart/2005/8/layout/hierarchy2"/>
    <dgm:cxn modelId="{E94DE685-5F34-40CC-942A-1C184042D6F6}" type="presParOf" srcId="{A2076188-E97D-420D-B75F-CE55E28524D5}" destId="{B275AA04-CC00-4604-B6CE-83F39E10400F}" srcOrd="2" destOrd="0" presId="urn:microsoft.com/office/officeart/2005/8/layout/hierarchy2"/>
    <dgm:cxn modelId="{18ADC135-5BC9-40DA-879F-67C95BA3D633}" type="presParOf" srcId="{B275AA04-CC00-4604-B6CE-83F39E10400F}" destId="{85743E85-7C10-4FA9-992C-54DC0E22F94F}" srcOrd="0" destOrd="0" presId="urn:microsoft.com/office/officeart/2005/8/layout/hierarchy2"/>
    <dgm:cxn modelId="{C86744CD-87FC-485C-9BA9-D804D0C55302}" type="presParOf" srcId="{A2076188-E97D-420D-B75F-CE55E28524D5}" destId="{62FF985B-60CF-4536-8F5D-C7DBDF777D4D}" srcOrd="3" destOrd="0" presId="urn:microsoft.com/office/officeart/2005/8/layout/hierarchy2"/>
    <dgm:cxn modelId="{B8716328-A788-4F3F-8F2C-8990CA0F1237}" type="presParOf" srcId="{62FF985B-60CF-4536-8F5D-C7DBDF777D4D}" destId="{A431D908-AEDC-40E8-B563-ED35EC2318F5}" srcOrd="0" destOrd="0" presId="urn:microsoft.com/office/officeart/2005/8/layout/hierarchy2"/>
    <dgm:cxn modelId="{51FA50C7-9E1D-4550-A848-EC60FB6B4A8F}" type="presParOf" srcId="{62FF985B-60CF-4536-8F5D-C7DBDF777D4D}" destId="{E3884A77-EC25-4344-8F61-9603FEFB6947}" srcOrd="1" destOrd="0" presId="urn:microsoft.com/office/officeart/2005/8/layout/hierarchy2"/>
    <dgm:cxn modelId="{AE0031D5-4526-4574-A45D-97D8B992D43B}" type="presParOf" srcId="{A2076188-E97D-420D-B75F-CE55E28524D5}" destId="{41A3AAB5-DFA0-4DEA-BD68-F792C48D7AE6}" srcOrd="4" destOrd="0" presId="urn:microsoft.com/office/officeart/2005/8/layout/hierarchy2"/>
    <dgm:cxn modelId="{2CCA455C-67B9-4BF6-BFF0-D5FED2F8137E}" type="presParOf" srcId="{41A3AAB5-DFA0-4DEA-BD68-F792C48D7AE6}" destId="{849EB7C4-E327-4CF6-965D-DB6C93D9C01A}" srcOrd="0" destOrd="0" presId="urn:microsoft.com/office/officeart/2005/8/layout/hierarchy2"/>
    <dgm:cxn modelId="{126406B1-EF47-4B36-8C8A-37D51E315F68}" type="presParOf" srcId="{A2076188-E97D-420D-B75F-CE55E28524D5}" destId="{9CF90DBA-D5D4-47A0-BD63-6405749F925F}" srcOrd="5" destOrd="0" presId="urn:microsoft.com/office/officeart/2005/8/layout/hierarchy2"/>
    <dgm:cxn modelId="{BE21196B-DAA0-4CC1-B404-18AA44A9B06C}" type="presParOf" srcId="{9CF90DBA-D5D4-47A0-BD63-6405749F925F}" destId="{4D78DDC2-1817-4873-BF73-B390F3198CBC}" srcOrd="0" destOrd="0" presId="urn:microsoft.com/office/officeart/2005/8/layout/hierarchy2"/>
    <dgm:cxn modelId="{DA01900F-E174-4D0A-9FE3-8A4AB6E820A0}" type="presParOf" srcId="{9CF90DBA-D5D4-47A0-BD63-6405749F925F}" destId="{A1184162-D173-4079-A1CD-C484436D8034}" srcOrd="1" destOrd="0" presId="urn:microsoft.com/office/officeart/2005/8/layout/hierarchy2"/>
    <dgm:cxn modelId="{9EF5C28D-DA96-4262-AEBE-6D122676C777}" type="presParOf" srcId="{24171AF9-53D2-42A6-8AD6-D27D34198324}" destId="{6988A817-E052-4E18-A49D-460380176B1D}" srcOrd="1" destOrd="0" presId="urn:microsoft.com/office/officeart/2005/8/layout/hierarchy2"/>
    <dgm:cxn modelId="{A27CF664-4885-4FF4-A574-97F0FEAEAAB5}" type="presParOf" srcId="{6988A817-E052-4E18-A49D-460380176B1D}" destId="{9F45D1BE-83D8-4F34-BE14-07286DA98907}" srcOrd="0" destOrd="0" presId="urn:microsoft.com/office/officeart/2005/8/layout/hierarchy2"/>
    <dgm:cxn modelId="{CA35ECF8-35FF-4024-BD56-97B8299F1CB8}" type="presParOf" srcId="{6988A817-E052-4E18-A49D-460380176B1D}" destId="{E9374D27-7241-4D0C-863A-C064311D3A35}" srcOrd="1" destOrd="0" presId="urn:microsoft.com/office/officeart/2005/8/layout/hierarchy2"/>
    <dgm:cxn modelId="{2B8BFB49-4C66-435A-8619-0588BCA9DD85}" type="presParOf" srcId="{E9374D27-7241-4D0C-863A-C064311D3A35}" destId="{7CD2BD8A-D24B-403D-8ECA-2E7B2C4A48E2}" srcOrd="0" destOrd="0" presId="urn:microsoft.com/office/officeart/2005/8/layout/hierarchy2"/>
    <dgm:cxn modelId="{29FE0AEE-D5D1-4F21-8467-2A4D00092A08}" type="presParOf" srcId="{7CD2BD8A-D24B-403D-8ECA-2E7B2C4A48E2}" destId="{17F93222-A1EE-4CE0-B1AC-F89369EEB131}" srcOrd="0" destOrd="0" presId="urn:microsoft.com/office/officeart/2005/8/layout/hierarchy2"/>
    <dgm:cxn modelId="{6393F84A-5E31-4C75-A3FC-841E93F37998}" type="presParOf" srcId="{E9374D27-7241-4D0C-863A-C064311D3A35}" destId="{97AA85B7-F643-4675-9F02-E9229E3D13B6}" srcOrd="1" destOrd="0" presId="urn:microsoft.com/office/officeart/2005/8/layout/hierarchy2"/>
    <dgm:cxn modelId="{D6D5005D-77EA-42F9-98DE-DD7D4620FD3D}" type="presParOf" srcId="{97AA85B7-F643-4675-9F02-E9229E3D13B6}" destId="{9CFC8E8D-0DC3-4AB6-A295-B65AAC624A5F}" srcOrd="0" destOrd="0" presId="urn:microsoft.com/office/officeart/2005/8/layout/hierarchy2"/>
    <dgm:cxn modelId="{A738A3B7-28E3-45AD-9B19-A45FC46D4E58}" type="presParOf" srcId="{97AA85B7-F643-4675-9F02-E9229E3D13B6}" destId="{ACC40ECB-A6FC-4A20-B1B4-03B756B17CD5}" srcOrd="1" destOrd="0" presId="urn:microsoft.com/office/officeart/2005/8/layout/hierarchy2"/>
    <dgm:cxn modelId="{E1112E9C-4569-4D4A-BBFC-FE3B3F45E6C7}" type="presParOf" srcId="{E9374D27-7241-4D0C-863A-C064311D3A35}" destId="{5D07541F-0164-4B5D-A409-E83EF8F4F1FF}" srcOrd="2" destOrd="0" presId="urn:microsoft.com/office/officeart/2005/8/layout/hierarchy2"/>
    <dgm:cxn modelId="{D19DEA44-1A6F-4372-BB9D-F18CE5501317}" type="presParOf" srcId="{5D07541F-0164-4B5D-A409-E83EF8F4F1FF}" destId="{0A968C34-1F24-4AE5-A966-678E6D14407C}" srcOrd="0" destOrd="0" presId="urn:microsoft.com/office/officeart/2005/8/layout/hierarchy2"/>
    <dgm:cxn modelId="{90E0F1C6-802B-4FE4-B463-102A92DF1F4D}" type="presParOf" srcId="{E9374D27-7241-4D0C-863A-C064311D3A35}" destId="{6A35DF3C-B96C-42BC-9A7D-63704C38C935}" srcOrd="3" destOrd="0" presId="urn:microsoft.com/office/officeart/2005/8/layout/hierarchy2"/>
    <dgm:cxn modelId="{B58D7F5E-7CCA-4128-99F8-4A7BFCDCF43B}" type="presParOf" srcId="{6A35DF3C-B96C-42BC-9A7D-63704C38C935}" destId="{31CB2D9F-993B-4A71-84BB-89026F9AC50D}" srcOrd="0" destOrd="0" presId="urn:microsoft.com/office/officeart/2005/8/layout/hierarchy2"/>
    <dgm:cxn modelId="{FA4B2F0D-2F14-4279-8C01-9EA64A9541EC}" type="presParOf" srcId="{6A35DF3C-B96C-42BC-9A7D-63704C38C935}" destId="{C3055D42-591B-4001-B6B8-5D1DDE5B3B82}" srcOrd="1" destOrd="0" presId="urn:microsoft.com/office/officeart/2005/8/layout/hierarchy2"/>
    <dgm:cxn modelId="{91D7DA48-BCF4-42D1-B8AA-EB5836B88CA2}" type="presParOf" srcId="{E9374D27-7241-4D0C-863A-C064311D3A35}" destId="{63DC648E-DF12-4A59-86B5-FE186E47A33B}" srcOrd="4" destOrd="0" presId="urn:microsoft.com/office/officeart/2005/8/layout/hierarchy2"/>
    <dgm:cxn modelId="{B19F598A-C831-4929-819F-C535625602A6}" type="presParOf" srcId="{63DC648E-DF12-4A59-86B5-FE186E47A33B}" destId="{F623D083-D797-42CA-9EA9-E6F4BA89D102}" srcOrd="0" destOrd="0" presId="urn:microsoft.com/office/officeart/2005/8/layout/hierarchy2"/>
    <dgm:cxn modelId="{437034D7-8FC6-4387-9B2C-656F9C30BB53}" type="presParOf" srcId="{E9374D27-7241-4D0C-863A-C064311D3A35}" destId="{1E07DB4B-4526-4805-96C3-ECF7E7443B06}" srcOrd="5" destOrd="0" presId="urn:microsoft.com/office/officeart/2005/8/layout/hierarchy2"/>
    <dgm:cxn modelId="{4490DDEA-CB0D-4CB2-81F9-4902E1D1624B}" type="presParOf" srcId="{1E07DB4B-4526-4805-96C3-ECF7E7443B06}" destId="{E3F77D6B-9300-47F9-847E-BE59DA4073F1}" srcOrd="0" destOrd="0" presId="urn:microsoft.com/office/officeart/2005/8/layout/hierarchy2"/>
    <dgm:cxn modelId="{2C6E96F4-516C-47FA-915B-5E822C0B537C}" type="presParOf" srcId="{1E07DB4B-4526-4805-96C3-ECF7E7443B06}" destId="{F4EFB2F8-362A-4E70-B6D6-C551C5B6103C}" srcOrd="1" destOrd="0" presId="urn:microsoft.com/office/officeart/2005/8/layout/hierarchy2"/>
    <dgm:cxn modelId="{DA5BB219-E3DC-43B9-86DD-C5E39E03137F}" type="presParOf" srcId="{E9374D27-7241-4D0C-863A-C064311D3A35}" destId="{84323181-8903-4B88-A132-36118807BE96}" srcOrd="6" destOrd="0" presId="urn:microsoft.com/office/officeart/2005/8/layout/hierarchy2"/>
    <dgm:cxn modelId="{115262B7-88BF-4A4E-A01C-749430A31A1A}" type="presParOf" srcId="{84323181-8903-4B88-A132-36118807BE96}" destId="{CA3BB7F3-2858-48C2-9C50-40699045BD83}" srcOrd="0" destOrd="0" presId="urn:microsoft.com/office/officeart/2005/8/layout/hierarchy2"/>
    <dgm:cxn modelId="{1E5CCFCD-3355-497D-99E2-249F38BB6C79}" type="presParOf" srcId="{E9374D27-7241-4D0C-863A-C064311D3A35}" destId="{9C68872E-894D-4F85-A1F4-C398679B9344}" srcOrd="7" destOrd="0" presId="urn:microsoft.com/office/officeart/2005/8/layout/hierarchy2"/>
    <dgm:cxn modelId="{38BFD151-C2E6-4F0C-8BEF-DC32C2E42532}" type="presParOf" srcId="{9C68872E-894D-4F85-A1F4-C398679B9344}" destId="{10CF0A71-B1B5-4F0A-91F3-F9842FE9E95F}" srcOrd="0" destOrd="0" presId="urn:microsoft.com/office/officeart/2005/8/layout/hierarchy2"/>
    <dgm:cxn modelId="{63417DA3-D7BC-4C3B-8528-6EDB09928817}" type="presParOf" srcId="{9C68872E-894D-4F85-A1F4-C398679B9344}" destId="{5ED98E19-CF01-4B7D-9A1A-DF27B4B9831B}"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518318A-2880-411E-BD8E-101908951D2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C"/>
        </a:p>
      </dgm:t>
    </dgm:pt>
    <dgm:pt modelId="{FF400D69-AD31-4EAA-8AB9-5FFCD91F963A}">
      <dgm:prSet phldrT="[Texto]" custT="1"/>
      <dgm:spPr/>
      <dgm:t>
        <a:bodyPr/>
        <a:lstStyle/>
        <a:p>
          <a:r>
            <a:rPr lang="es-EC" sz="1600" dirty="0"/>
            <a:t>ASTM D143-14</a:t>
          </a:r>
        </a:p>
      </dgm:t>
    </dgm:pt>
    <dgm:pt modelId="{361C4963-510C-434A-A84C-9A73A1869388}" type="parTrans" cxnId="{E19BE007-32CE-4CB9-AF96-1247F3184D73}">
      <dgm:prSet/>
      <dgm:spPr/>
      <dgm:t>
        <a:bodyPr/>
        <a:lstStyle/>
        <a:p>
          <a:endParaRPr lang="es-EC" sz="1000"/>
        </a:p>
      </dgm:t>
    </dgm:pt>
    <dgm:pt modelId="{6DFA4787-D3E9-4CE3-93CF-C554BC4DE8A6}" type="sibTrans" cxnId="{E19BE007-32CE-4CB9-AF96-1247F3184D73}">
      <dgm:prSet/>
      <dgm:spPr/>
      <dgm:t>
        <a:bodyPr/>
        <a:lstStyle/>
        <a:p>
          <a:endParaRPr lang="es-EC" sz="1000"/>
        </a:p>
      </dgm:t>
    </dgm:pt>
    <dgm:pt modelId="{7444FC6B-047B-43F0-9368-DD9DE95CE446}">
      <dgm:prSet phldrT="[Texto]" custT="1"/>
      <dgm:spPr/>
      <dgm:t>
        <a:bodyPr/>
        <a:lstStyle/>
        <a:p>
          <a:r>
            <a:rPr lang="es-EC" sz="1600" dirty="0"/>
            <a:t>Equipos y máquinas</a:t>
          </a:r>
        </a:p>
      </dgm:t>
    </dgm:pt>
    <dgm:pt modelId="{B8D8C440-3410-45CC-ADF1-D68AFF9DDA3C}" type="parTrans" cxnId="{5AF89AE0-5E45-4F2B-B827-0B24969E5E9B}">
      <dgm:prSet custT="1"/>
      <dgm:spPr/>
      <dgm:t>
        <a:bodyPr/>
        <a:lstStyle/>
        <a:p>
          <a:endParaRPr lang="es-EC" sz="200"/>
        </a:p>
      </dgm:t>
    </dgm:pt>
    <dgm:pt modelId="{EB8775CB-E7AA-4179-B733-4B501A29A68E}" type="sibTrans" cxnId="{5AF89AE0-5E45-4F2B-B827-0B24969E5E9B}">
      <dgm:prSet/>
      <dgm:spPr/>
      <dgm:t>
        <a:bodyPr/>
        <a:lstStyle/>
        <a:p>
          <a:endParaRPr lang="es-EC" sz="1000"/>
        </a:p>
      </dgm:t>
    </dgm:pt>
    <dgm:pt modelId="{14228AAF-6019-4C61-B5E9-89364D1EE78D}">
      <dgm:prSet phldrT="[Texto]" custT="1"/>
      <dgm:spPr/>
      <dgm:t>
        <a:bodyPr/>
        <a:lstStyle/>
        <a:p>
          <a:r>
            <a:rPr lang="es-EC" sz="1600" dirty="0"/>
            <a:t>Máquina de ensayos universales AMSLER 200 Ton</a:t>
          </a:r>
        </a:p>
      </dgm:t>
    </dgm:pt>
    <dgm:pt modelId="{AAF3F154-03B6-4A3E-A7B5-6E8765F4DBC3}" type="parTrans" cxnId="{5D825C6A-1B8F-4276-BCA2-3A38DCCE4718}">
      <dgm:prSet/>
      <dgm:spPr/>
      <dgm:t>
        <a:bodyPr/>
        <a:lstStyle/>
        <a:p>
          <a:endParaRPr lang="es-EC" dirty="0"/>
        </a:p>
      </dgm:t>
    </dgm:pt>
    <dgm:pt modelId="{FE07D723-6422-43BF-964C-D470FBF1F4DD}" type="sibTrans" cxnId="{5D825C6A-1B8F-4276-BCA2-3A38DCCE4718}">
      <dgm:prSet/>
      <dgm:spPr/>
      <dgm:t>
        <a:bodyPr/>
        <a:lstStyle/>
        <a:p>
          <a:endParaRPr lang="es-EC"/>
        </a:p>
      </dgm:t>
    </dgm:pt>
    <dgm:pt modelId="{D63A0953-B3F4-4564-8D65-6878C1F45369}">
      <dgm:prSet phldrT="[Texto]" custT="1"/>
      <dgm:spPr/>
      <dgm:t>
        <a:bodyPr/>
        <a:lstStyle/>
        <a:p>
          <a:r>
            <a:rPr lang="es-EC" sz="1600" dirty="0"/>
            <a:t>Balanza 1 mg de apreciación</a:t>
          </a:r>
        </a:p>
      </dgm:t>
    </dgm:pt>
    <dgm:pt modelId="{8AFCA539-4F06-48DD-B5C4-BA4723B999DE}" type="parTrans" cxnId="{86991068-C046-44D2-96E2-866729AECEA7}">
      <dgm:prSet/>
      <dgm:spPr/>
      <dgm:t>
        <a:bodyPr/>
        <a:lstStyle/>
        <a:p>
          <a:endParaRPr lang="es-EC" dirty="0"/>
        </a:p>
      </dgm:t>
    </dgm:pt>
    <dgm:pt modelId="{5CD590D3-8A34-4A07-A9F4-1E7CBD07FCB3}" type="sibTrans" cxnId="{86991068-C046-44D2-96E2-866729AECEA7}">
      <dgm:prSet/>
      <dgm:spPr/>
      <dgm:t>
        <a:bodyPr/>
        <a:lstStyle/>
        <a:p>
          <a:endParaRPr lang="es-EC"/>
        </a:p>
      </dgm:t>
    </dgm:pt>
    <dgm:pt modelId="{EB355DB8-0E43-4BF3-83DD-BD71E3C11E2A}">
      <dgm:prSet phldrT="[Texto]" custT="1"/>
      <dgm:spPr/>
      <dgm:t>
        <a:bodyPr/>
        <a:lstStyle/>
        <a:p>
          <a:r>
            <a:rPr lang="es-EC" sz="1600" dirty="0"/>
            <a:t>Termohigrómetro</a:t>
          </a:r>
        </a:p>
      </dgm:t>
    </dgm:pt>
    <dgm:pt modelId="{CF2F28EB-7C90-4224-AD19-1C1E0535383A}" type="parTrans" cxnId="{C2F6C364-A31D-4D1A-9BEC-C5F3D70675AA}">
      <dgm:prSet/>
      <dgm:spPr/>
      <dgm:t>
        <a:bodyPr/>
        <a:lstStyle/>
        <a:p>
          <a:endParaRPr lang="es-EC" dirty="0"/>
        </a:p>
      </dgm:t>
    </dgm:pt>
    <dgm:pt modelId="{C7B90DFC-236A-4342-AFA7-1A40AC9E4357}" type="sibTrans" cxnId="{C2F6C364-A31D-4D1A-9BEC-C5F3D70675AA}">
      <dgm:prSet/>
      <dgm:spPr/>
      <dgm:t>
        <a:bodyPr/>
        <a:lstStyle/>
        <a:p>
          <a:endParaRPr lang="es-EC"/>
        </a:p>
      </dgm:t>
    </dgm:pt>
    <dgm:pt modelId="{D6F1D397-CB47-4D10-9418-CD99C9A3A14F}">
      <dgm:prSet phldrT="[Texto]" custT="1"/>
      <dgm:spPr/>
      <dgm:t>
        <a:bodyPr/>
        <a:lstStyle/>
        <a:p>
          <a:r>
            <a:rPr lang="es-EC" sz="1600" dirty="0"/>
            <a:t>Calibrador pie de rey apreciación  ± 0,05 mm</a:t>
          </a:r>
        </a:p>
      </dgm:t>
    </dgm:pt>
    <dgm:pt modelId="{F1FD81B0-A7AE-488D-AD99-7D599AA16BEF}" type="parTrans" cxnId="{0FE12161-1CF7-4B93-85E1-27C5C1C8226F}">
      <dgm:prSet/>
      <dgm:spPr/>
      <dgm:t>
        <a:bodyPr/>
        <a:lstStyle/>
        <a:p>
          <a:endParaRPr lang="es-EC" dirty="0"/>
        </a:p>
      </dgm:t>
    </dgm:pt>
    <dgm:pt modelId="{AAC93ECD-CC47-41FB-950B-7D9750C68768}" type="sibTrans" cxnId="{0FE12161-1CF7-4B93-85E1-27C5C1C8226F}">
      <dgm:prSet/>
      <dgm:spPr/>
      <dgm:t>
        <a:bodyPr/>
        <a:lstStyle/>
        <a:p>
          <a:endParaRPr lang="es-EC"/>
        </a:p>
      </dgm:t>
    </dgm:pt>
    <dgm:pt modelId="{DBB7B15E-D158-41DD-A554-DD2C9FBAE740}">
      <dgm:prSet phldrT="[Texto]" custT="1"/>
      <dgm:spPr/>
      <dgm:t>
        <a:bodyPr/>
        <a:lstStyle/>
        <a:p>
          <a:r>
            <a:rPr lang="es-EC" sz="1600" dirty="0"/>
            <a:t>Temperatura del cuarto </a:t>
          </a:r>
          <a:r>
            <a:rPr lang="en-US" sz="1600" dirty="0"/>
            <a:t>&lt;21</a:t>
          </a:r>
          <a:r>
            <a:rPr lang="es-EC" sz="1600" dirty="0"/>
            <a:t>°C  </a:t>
          </a:r>
        </a:p>
      </dgm:t>
    </dgm:pt>
    <dgm:pt modelId="{11024859-AFFC-4B78-AEB1-0A7D3C961250}" type="parTrans" cxnId="{378A2F95-4FD8-44E8-83AC-F27056CE9554}">
      <dgm:prSet/>
      <dgm:spPr/>
      <dgm:t>
        <a:bodyPr/>
        <a:lstStyle/>
        <a:p>
          <a:endParaRPr lang="es-EC" dirty="0"/>
        </a:p>
      </dgm:t>
    </dgm:pt>
    <dgm:pt modelId="{10D073DB-7806-47F5-9855-AFB6650FA1FB}" type="sibTrans" cxnId="{378A2F95-4FD8-44E8-83AC-F27056CE9554}">
      <dgm:prSet/>
      <dgm:spPr/>
      <dgm:t>
        <a:bodyPr/>
        <a:lstStyle/>
        <a:p>
          <a:endParaRPr lang="es-EC"/>
        </a:p>
      </dgm:t>
    </dgm:pt>
    <dgm:pt modelId="{D8AC6204-A1A9-45AC-9B61-1F0BBBC7253F}">
      <dgm:prSet phldrT="[Texto]" custT="1"/>
      <dgm:spPr/>
      <dgm:t>
        <a:bodyPr/>
        <a:lstStyle/>
        <a:p>
          <a:r>
            <a:rPr lang="es-EC" sz="1600" dirty="0"/>
            <a:t>Dimensiones de probetas 25x25x100 ± 2 mm </a:t>
          </a:r>
        </a:p>
      </dgm:t>
    </dgm:pt>
    <dgm:pt modelId="{54C39F94-C7E2-40F2-81B9-56B2A13A633C}" type="parTrans" cxnId="{4E1BC0C4-302B-4421-9A58-FD82E44D6F05}">
      <dgm:prSet/>
      <dgm:spPr/>
      <dgm:t>
        <a:bodyPr/>
        <a:lstStyle/>
        <a:p>
          <a:endParaRPr lang="es-EC" dirty="0"/>
        </a:p>
      </dgm:t>
    </dgm:pt>
    <dgm:pt modelId="{382E8934-E08C-4F48-A0DE-97B723CEC3E3}" type="sibTrans" cxnId="{4E1BC0C4-302B-4421-9A58-FD82E44D6F05}">
      <dgm:prSet/>
      <dgm:spPr/>
      <dgm:t>
        <a:bodyPr/>
        <a:lstStyle/>
        <a:p>
          <a:endParaRPr lang="es-EC"/>
        </a:p>
      </dgm:t>
    </dgm:pt>
    <dgm:pt modelId="{687F4480-9578-4C50-BF6C-81BEC3B1A2F5}">
      <dgm:prSet phldrT="[Texto]" custT="1"/>
      <dgm:spPr/>
      <dgm:t>
        <a:bodyPr/>
        <a:lstStyle/>
        <a:p>
          <a:r>
            <a:rPr lang="es-EC" sz="1600" dirty="0"/>
            <a:t>Vc= 0,7 mm/min</a:t>
          </a:r>
        </a:p>
      </dgm:t>
    </dgm:pt>
    <dgm:pt modelId="{88DD93A8-4BD2-4C0F-A8F7-5F76CC5F48D3}" type="parTrans" cxnId="{85794580-6F01-4354-9B07-0E38896685C2}">
      <dgm:prSet/>
      <dgm:spPr/>
      <dgm:t>
        <a:bodyPr/>
        <a:lstStyle/>
        <a:p>
          <a:endParaRPr lang="es-EC" dirty="0"/>
        </a:p>
      </dgm:t>
    </dgm:pt>
    <dgm:pt modelId="{D9F0539D-4564-4EAA-A720-F4723FCBFC1A}" type="sibTrans" cxnId="{85794580-6F01-4354-9B07-0E38896685C2}">
      <dgm:prSet/>
      <dgm:spPr/>
      <dgm:t>
        <a:bodyPr/>
        <a:lstStyle/>
        <a:p>
          <a:endParaRPr lang="es-EC"/>
        </a:p>
      </dgm:t>
    </dgm:pt>
    <dgm:pt modelId="{93D713DF-1806-4A31-A7F4-05E56A8EB696}">
      <dgm:prSet phldrT="[Texto]" custT="1"/>
      <dgm:spPr/>
      <dgm:t>
        <a:bodyPr/>
        <a:lstStyle/>
        <a:p>
          <a:r>
            <a:rPr lang="es-EC" sz="1600" dirty="0"/>
            <a:t>Carga continua </a:t>
          </a:r>
        </a:p>
      </dgm:t>
    </dgm:pt>
    <dgm:pt modelId="{BC5F8795-2BAC-4A2F-8DD5-A7B048E6B444}" type="parTrans" cxnId="{3ECF917D-9A0F-496E-9290-5B807D4E2568}">
      <dgm:prSet/>
      <dgm:spPr/>
      <dgm:t>
        <a:bodyPr/>
        <a:lstStyle/>
        <a:p>
          <a:endParaRPr lang="es-EC" dirty="0"/>
        </a:p>
      </dgm:t>
    </dgm:pt>
    <dgm:pt modelId="{6739DF04-167A-45C8-BD42-A8CA3D2BFB62}" type="sibTrans" cxnId="{3ECF917D-9A0F-496E-9290-5B807D4E2568}">
      <dgm:prSet/>
      <dgm:spPr/>
      <dgm:t>
        <a:bodyPr/>
        <a:lstStyle/>
        <a:p>
          <a:endParaRPr lang="es-EC"/>
        </a:p>
      </dgm:t>
    </dgm:pt>
    <dgm:pt modelId="{24171AF9-53D2-42A6-8AD6-D27D34198324}" type="pres">
      <dgm:prSet presAssocID="{4518318A-2880-411E-BD8E-101908951D2C}" presName="diagram" presStyleCnt="0">
        <dgm:presLayoutVars>
          <dgm:chPref val="1"/>
          <dgm:dir/>
          <dgm:animOne val="branch"/>
          <dgm:animLvl val="lvl"/>
          <dgm:resizeHandles val="exact"/>
        </dgm:presLayoutVars>
      </dgm:prSet>
      <dgm:spPr/>
    </dgm:pt>
    <dgm:pt modelId="{7A57CA81-C60D-4FBB-BF71-B013F4810BA9}" type="pres">
      <dgm:prSet presAssocID="{FF400D69-AD31-4EAA-8AB9-5FFCD91F963A}" presName="root1" presStyleCnt="0"/>
      <dgm:spPr/>
    </dgm:pt>
    <dgm:pt modelId="{6B928645-E174-4938-B1E7-3B4A594EF8FA}" type="pres">
      <dgm:prSet presAssocID="{FF400D69-AD31-4EAA-8AB9-5FFCD91F963A}" presName="LevelOneTextNode" presStyleLbl="node0" presStyleIdx="0" presStyleCnt="2" custScaleX="127058" custLinFactNeighborX="2398" custLinFactNeighborY="-3247">
        <dgm:presLayoutVars>
          <dgm:chPref val="3"/>
        </dgm:presLayoutVars>
      </dgm:prSet>
      <dgm:spPr/>
    </dgm:pt>
    <dgm:pt modelId="{A2076188-E97D-420D-B75F-CE55E28524D5}" type="pres">
      <dgm:prSet presAssocID="{FF400D69-AD31-4EAA-8AB9-5FFCD91F963A}" presName="level2hierChild" presStyleCnt="0"/>
      <dgm:spPr/>
    </dgm:pt>
    <dgm:pt modelId="{83F684B2-C0B9-48EA-A3D8-B792D94554DD}" type="pres">
      <dgm:prSet presAssocID="{11024859-AFFC-4B78-AEB1-0A7D3C961250}" presName="conn2-1" presStyleLbl="parChTrans1D2" presStyleIdx="0" presStyleCnt="8"/>
      <dgm:spPr/>
    </dgm:pt>
    <dgm:pt modelId="{71A6643A-9160-4D0A-9779-6ABC4B5A0131}" type="pres">
      <dgm:prSet presAssocID="{11024859-AFFC-4B78-AEB1-0A7D3C961250}" presName="connTx" presStyleLbl="parChTrans1D2" presStyleIdx="0" presStyleCnt="8"/>
      <dgm:spPr/>
    </dgm:pt>
    <dgm:pt modelId="{05A325E4-FC81-408F-ACCB-C8A41E11A606}" type="pres">
      <dgm:prSet presAssocID="{DBB7B15E-D158-41DD-A554-DD2C9FBAE740}" presName="root2" presStyleCnt="0"/>
      <dgm:spPr/>
    </dgm:pt>
    <dgm:pt modelId="{E60A30F3-E99B-4947-86A5-BBACF91026A4}" type="pres">
      <dgm:prSet presAssocID="{DBB7B15E-D158-41DD-A554-DD2C9FBAE740}" presName="LevelTwoTextNode" presStyleLbl="node2" presStyleIdx="0" presStyleCnt="8" custScaleX="430196" custScaleY="105108">
        <dgm:presLayoutVars>
          <dgm:chPref val="3"/>
        </dgm:presLayoutVars>
      </dgm:prSet>
      <dgm:spPr/>
    </dgm:pt>
    <dgm:pt modelId="{54B10280-A35E-4FDD-8373-D590FBC67DD6}" type="pres">
      <dgm:prSet presAssocID="{DBB7B15E-D158-41DD-A554-DD2C9FBAE740}" presName="level3hierChild" presStyleCnt="0"/>
      <dgm:spPr/>
    </dgm:pt>
    <dgm:pt modelId="{41A3AAB5-DFA0-4DEA-BD68-F792C48D7AE6}" type="pres">
      <dgm:prSet presAssocID="{54C39F94-C7E2-40F2-81B9-56B2A13A633C}" presName="conn2-1" presStyleLbl="parChTrans1D2" presStyleIdx="1" presStyleCnt="8"/>
      <dgm:spPr/>
    </dgm:pt>
    <dgm:pt modelId="{849EB7C4-E327-4CF6-965D-DB6C93D9C01A}" type="pres">
      <dgm:prSet presAssocID="{54C39F94-C7E2-40F2-81B9-56B2A13A633C}" presName="connTx" presStyleLbl="parChTrans1D2" presStyleIdx="1" presStyleCnt="8"/>
      <dgm:spPr/>
    </dgm:pt>
    <dgm:pt modelId="{9CF90DBA-D5D4-47A0-BD63-6405749F925F}" type="pres">
      <dgm:prSet presAssocID="{D8AC6204-A1A9-45AC-9B61-1F0BBBC7253F}" presName="root2" presStyleCnt="0"/>
      <dgm:spPr/>
    </dgm:pt>
    <dgm:pt modelId="{4D78DDC2-1817-4873-BF73-B390F3198CBC}" type="pres">
      <dgm:prSet presAssocID="{D8AC6204-A1A9-45AC-9B61-1F0BBBC7253F}" presName="LevelTwoTextNode" presStyleLbl="node2" presStyleIdx="1" presStyleCnt="8" custScaleX="430196" custScaleY="100719">
        <dgm:presLayoutVars>
          <dgm:chPref val="3"/>
        </dgm:presLayoutVars>
      </dgm:prSet>
      <dgm:spPr/>
    </dgm:pt>
    <dgm:pt modelId="{A1184162-D173-4079-A1CD-C484436D8034}" type="pres">
      <dgm:prSet presAssocID="{D8AC6204-A1A9-45AC-9B61-1F0BBBC7253F}" presName="level3hierChild" presStyleCnt="0"/>
      <dgm:spPr/>
    </dgm:pt>
    <dgm:pt modelId="{A6BE1C81-1C2F-410E-98CE-40F3B72E2F19}" type="pres">
      <dgm:prSet presAssocID="{88DD93A8-4BD2-4C0F-A8F7-5F76CC5F48D3}" presName="conn2-1" presStyleLbl="parChTrans1D2" presStyleIdx="2" presStyleCnt="8"/>
      <dgm:spPr/>
    </dgm:pt>
    <dgm:pt modelId="{155A28C0-33B4-452B-9DFE-059BFA6BB76A}" type="pres">
      <dgm:prSet presAssocID="{88DD93A8-4BD2-4C0F-A8F7-5F76CC5F48D3}" presName="connTx" presStyleLbl="parChTrans1D2" presStyleIdx="2" presStyleCnt="8"/>
      <dgm:spPr/>
    </dgm:pt>
    <dgm:pt modelId="{987E80E1-1959-4AA7-93C6-19AC074CB8EC}" type="pres">
      <dgm:prSet presAssocID="{687F4480-9578-4C50-BF6C-81BEC3B1A2F5}" presName="root2" presStyleCnt="0"/>
      <dgm:spPr/>
    </dgm:pt>
    <dgm:pt modelId="{D4225719-7019-4FEC-990E-567482A8B412}" type="pres">
      <dgm:prSet presAssocID="{687F4480-9578-4C50-BF6C-81BEC3B1A2F5}" presName="LevelTwoTextNode" presStyleLbl="node2" presStyleIdx="2" presStyleCnt="8" custScaleX="430196" custScaleY="100379">
        <dgm:presLayoutVars>
          <dgm:chPref val="3"/>
        </dgm:presLayoutVars>
      </dgm:prSet>
      <dgm:spPr/>
    </dgm:pt>
    <dgm:pt modelId="{5D76C3B5-14B7-4158-882C-ADD9B22FEBA6}" type="pres">
      <dgm:prSet presAssocID="{687F4480-9578-4C50-BF6C-81BEC3B1A2F5}" presName="level3hierChild" presStyleCnt="0"/>
      <dgm:spPr/>
    </dgm:pt>
    <dgm:pt modelId="{2C4B09A7-21BA-44A6-94FF-224EE38CDFB2}" type="pres">
      <dgm:prSet presAssocID="{BC5F8795-2BAC-4A2F-8DD5-A7B048E6B444}" presName="conn2-1" presStyleLbl="parChTrans1D2" presStyleIdx="3" presStyleCnt="8"/>
      <dgm:spPr/>
    </dgm:pt>
    <dgm:pt modelId="{FBEFE7AB-D44D-4F72-8395-10B7F21A586E}" type="pres">
      <dgm:prSet presAssocID="{BC5F8795-2BAC-4A2F-8DD5-A7B048E6B444}" presName="connTx" presStyleLbl="parChTrans1D2" presStyleIdx="3" presStyleCnt="8"/>
      <dgm:spPr/>
    </dgm:pt>
    <dgm:pt modelId="{85C87231-655F-4867-8B3B-89D6B1272851}" type="pres">
      <dgm:prSet presAssocID="{93D713DF-1806-4A31-A7F4-05E56A8EB696}" presName="root2" presStyleCnt="0"/>
      <dgm:spPr/>
    </dgm:pt>
    <dgm:pt modelId="{28C0361E-C845-4E24-B371-D4CD0266C28A}" type="pres">
      <dgm:prSet presAssocID="{93D713DF-1806-4A31-A7F4-05E56A8EB696}" presName="LevelTwoTextNode" presStyleLbl="node2" presStyleIdx="3" presStyleCnt="8" custScaleX="430196">
        <dgm:presLayoutVars>
          <dgm:chPref val="3"/>
        </dgm:presLayoutVars>
      </dgm:prSet>
      <dgm:spPr/>
    </dgm:pt>
    <dgm:pt modelId="{BDFD8A21-37A2-4E05-AC0F-7A58A0142876}" type="pres">
      <dgm:prSet presAssocID="{93D713DF-1806-4A31-A7F4-05E56A8EB696}" presName="level3hierChild" presStyleCnt="0"/>
      <dgm:spPr/>
    </dgm:pt>
    <dgm:pt modelId="{6988A817-E052-4E18-A49D-460380176B1D}" type="pres">
      <dgm:prSet presAssocID="{7444FC6B-047B-43F0-9368-DD9DE95CE446}" presName="root1" presStyleCnt="0"/>
      <dgm:spPr/>
    </dgm:pt>
    <dgm:pt modelId="{9F45D1BE-83D8-4F34-BE14-07286DA98907}" type="pres">
      <dgm:prSet presAssocID="{7444FC6B-047B-43F0-9368-DD9DE95CE446}" presName="LevelOneTextNode" presStyleLbl="node0" presStyleIdx="1" presStyleCnt="2" custScaleX="127058">
        <dgm:presLayoutVars>
          <dgm:chPref val="3"/>
        </dgm:presLayoutVars>
      </dgm:prSet>
      <dgm:spPr/>
    </dgm:pt>
    <dgm:pt modelId="{E9374D27-7241-4D0C-863A-C064311D3A35}" type="pres">
      <dgm:prSet presAssocID="{7444FC6B-047B-43F0-9368-DD9DE95CE446}" presName="level2hierChild" presStyleCnt="0"/>
      <dgm:spPr/>
    </dgm:pt>
    <dgm:pt modelId="{7CD2BD8A-D24B-403D-8ECA-2E7B2C4A48E2}" type="pres">
      <dgm:prSet presAssocID="{AAF3F154-03B6-4A3E-A7B5-6E8765F4DBC3}" presName="conn2-1" presStyleLbl="parChTrans1D2" presStyleIdx="4" presStyleCnt="8"/>
      <dgm:spPr/>
    </dgm:pt>
    <dgm:pt modelId="{17F93222-A1EE-4CE0-B1AC-F89369EEB131}" type="pres">
      <dgm:prSet presAssocID="{AAF3F154-03B6-4A3E-A7B5-6E8765F4DBC3}" presName="connTx" presStyleLbl="parChTrans1D2" presStyleIdx="4" presStyleCnt="8"/>
      <dgm:spPr/>
    </dgm:pt>
    <dgm:pt modelId="{97AA85B7-F643-4675-9F02-E9229E3D13B6}" type="pres">
      <dgm:prSet presAssocID="{14228AAF-6019-4C61-B5E9-89364D1EE78D}" presName="root2" presStyleCnt="0"/>
      <dgm:spPr/>
    </dgm:pt>
    <dgm:pt modelId="{9CFC8E8D-0DC3-4AB6-A295-B65AAC624A5F}" type="pres">
      <dgm:prSet presAssocID="{14228AAF-6019-4C61-B5E9-89364D1EE78D}" presName="LevelTwoTextNode" presStyleLbl="node2" presStyleIdx="4" presStyleCnt="8" custScaleX="430196" custScaleY="98496">
        <dgm:presLayoutVars>
          <dgm:chPref val="3"/>
        </dgm:presLayoutVars>
      </dgm:prSet>
      <dgm:spPr/>
    </dgm:pt>
    <dgm:pt modelId="{ACC40ECB-A6FC-4A20-B1B4-03B756B17CD5}" type="pres">
      <dgm:prSet presAssocID="{14228AAF-6019-4C61-B5E9-89364D1EE78D}" presName="level3hierChild" presStyleCnt="0"/>
      <dgm:spPr/>
    </dgm:pt>
    <dgm:pt modelId="{5D07541F-0164-4B5D-A409-E83EF8F4F1FF}" type="pres">
      <dgm:prSet presAssocID="{8AFCA539-4F06-48DD-B5C4-BA4723B999DE}" presName="conn2-1" presStyleLbl="parChTrans1D2" presStyleIdx="5" presStyleCnt="8"/>
      <dgm:spPr/>
    </dgm:pt>
    <dgm:pt modelId="{0A968C34-1F24-4AE5-A966-678E6D14407C}" type="pres">
      <dgm:prSet presAssocID="{8AFCA539-4F06-48DD-B5C4-BA4723B999DE}" presName="connTx" presStyleLbl="parChTrans1D2" presStyleIdx="5" presStyleCnt="8"/>
      <dgm:spPr/>
    </dgm:pt>
    <dgm:pt modelId="{6A35DF3C-B96C-42BC-9A7D-63704C38C935}" type="pres">
      <dgm:prSet presAssocID="{D63A0953-B3F4-4564-8D65-6878C1F45369}" presName="root2" presStyleCnt="0"/>
      <dgm:spPr/>
    </dgm:pt>
    <dgm:pt modelId="{31CB2D9F-993B-4A71-84BB-89026F9AC50D}" type="pres">
      <dgm:prSet presAssocID="{D63A0953-B3F4-4564-8D65-6878C1F45369}" presName="LevelTwoTextNode" presStyleLbl="node2" presStyleIdx="5" presStyleCnt="8" custScaleX="424466" custScaleY="99042">
        <dgm:presLayoutVars>
          <dgm:chPref val="3"/>
        </dgm:presLayoutVars>
      </dgm:prSet>
      <dgm:spPr/>
    </dgm:pt>
    <dgm:pt modelId="{C3055D42-591B-4001-B6B8-5D1DDE5B3B82}" type="pres">
      <dgm:prSet presAssocID="{D63A0953-B3F4-4564-8D65-6878C1F45369}" presName="level3hierChild" presStyleCnt="0"/>
      <dgm:spPr/>
    </dgm:pt>
    <dgm:pt modelId="{63DC648E-DF12-4A59-86B5-FE186E47A33B}" type="pres">
      <dgm:prSet presAssocID="{CF2F28EB-7C90-4224-AD19-1C1E0535383A}" presName="conn2-1" presStyleLbl="parChTrans1D2" presStyleIdx="6" presStyleCnt="8"/>
      <dgm:spPr/>
    </dgm:pt>
    <dgm:pt modelId="{F623D083-D797-42CA-9EA9-E6F4BA89D102}" type="pres">
      <dgm:prSet presAssocID="{CF2F28EB-7C90-4224-AD19-1C1E0535383A}" presName="connTx" presStyleLbl="parChTrans1D2" presStyleIdx="6" presStyleCnt="8"/>
      <dgm:spPr/>
    </dgm:pt>
    <dgm:pt modelId="{1E07DB4B-4526-4805-96C3-ECF7E7443B06}" type="pres">
      <dgm:prSet presAssocID="{EB355DB8-0E43-4BF3-83DD-BD71E3C11E2A}" presName="root2" presStyleCnt="0"/>
      <dgm:spPr/>
    </dgm:pt>
    <dgm:pt modelId="{E3F77D6B-9300-47F9-847E-BE59DA4073F1}" type="pres">
      <dgm:prSet presAssocID="{EB355DB8-0E43-4BF3-83DD-BD71E3C11E2A}" presName="LevelTwoTextNode" presStyleLbl="node2" presStyleIdx="6" presStyleCnt="8" custScaleX="424466" custScaleY="98932">
        <dgm:presLayoutVars>
          <dgm:chPref val="3"/>
        </dgm:presLayoutVars>
      </dgm:prSet>
      <dgm:spPr/>
    </dgm:pt>
    <dgm:pt modelId="{F4EFB2F8-362A-4E70-B6D6-C551C5B6103C}" type="pres">
      <dgm:prSet presAssocID="{EB355DB8-0E43-4BF3-83DD-BD71E3C11E2A}" presName="level3hierChild" presStyleCnt="0"/>
      <dgm:spPr/>
    </dgm:pt>
    <dgm:pt modelId="{84323181-8903-4B88-A132-36118807BE96}" type="pres">
      <dgm:prSet presAssocID="{F1FD81B0-A7AE-488D-AD99-7D599AA16BEF}" presName="conn2-1" presStyleLbl="parChTrans1D2" presStyleIdx="7" presStyleCnt="8"/>
      <dgm:spPr/>
    </dgm:pt>
    <dgm:pt modelId="{CA3BB7F3-2858-48C2-9C50-40699045BD83}" type="pres">
      <dgm:prSet presAssocID="{F1FD81B0-A7AE-488D-AD99-7D599AA16BEF}" presName="connTx" presStyleLbl="parChTrans1D2" presStyleIdx="7" presStyleCnt="8"/>
      <dgm:spPr/>
    </dgm:pt>
    <dgm:pt modelId="{9C68872E-894D-4F85-A1F4-C398679B9344}" type="pres">
      <dgm:prSet presAssocID="{D6F1D397-CB47-4D10-9418-CD99C9A3A14F}" presName="root2" presStyleCnt="0"/>
      <dgm:spPr/>
    </dgm:pt>
    <dgm:pt modelId="{10CF0A71-B1B5-4F0A-91F3-F9842FE9E95F}" type="pres">
      <dgm:prSet presAssocID="{D6F1D397-CB47-4D10-9418-CD99C9A3A14F}" presName="LevelTwoTextNode" presStyleLbl="node2" presStyleIdx="7" presStyleCnt="8" custScaleX="423996" custScaleY="98823">
        <dgm:presLayoutVars>
          <dgm:chPref val="3"/>
        </dgm:presLayoutVars>
      </dgm:prSet>
      <dgm:spPr/>
    </dgm:pt>
    <dgm:pt modelId="{5ED98E19-CF01-4B7D-9A1A-DF27B4B9831B}" type="pres">
      <dgm:prSet presAssocID="{D6F1D397-CB47-4D10-9418-CD99C9A3A14F}" presName="level3hierChild" presStyleCnt="0"/>
      <dgm:spPr/>
    </dgm:pt>
  </dgm:ptLst>
  <dgm:cxnLst>
    <dgm:cxn modelId="{61820501-46AE-4665-B52E-C997C7E44E66}" type="presOf" srcId="{54C39F94-C7E2-40F2-81B9-56B2A13A633C}" destId="{41A3AAB5-DFA0-4DEA-BD68-F792C48D7AE6}" srcOrd="0" destOrd="0" presId="urn:microsoft.com/office/officeart/2005/8/layout/hierarchy2"/>
    <dgm:cxn modelId="{E19BE007-32CE-4CB9-AF96-1247F3184D73}" srcId="{4518318A-2880-411E-BD8E-101908951D2C}" destId="{FF400D69-AD31-4EAA-8AB9-5FFCD91F963A}" srcOrd="0" destOrd="0" parTransId="{361C4963-510C-434A-A84C-9A73A1869388}" sibTransId="{6DFA4787-D3E9-4CE3-93CF-C554BC4DE8A6}"/>
    <dgm:cxn modelId="{0A3EEB17-5669-435A-8E18-0006A2F52144}" type="presOf" srcId="{FF400D69-AD31-4EAA-8AB9-5FFCD91F963A}" destId="{6B928645-E174-4938-B1E7-3B4A594EF8FA}" srcOrd="0" destOrd="0" presId="urn:microsoft.com/office/officeart/2005/8/layout/hierarchy2"/>
    <dgm:cxn modelId="{C2964D18-ABBA-4A39-A835-CA99D3402595}" type="presOf" srcId="{EB355DB8-0E43-4BF3-83DD-BD71E3C11E2A}" destId="{E3F77D6B-9300-47F9-847E-BE59DA4073F1}" srcOrd="0" destOrd="0" presId="urn:microsoft.com/office/officeart/2005/8/layout/hierarchy2"/>
    <dgm:cxn modelId="{B00DD720-4549-477E-A3D8-F1C31A869E85}" type="presOf" srcId="{8AFCA539-4F06-48DD-B5C4-BA4723B999DE}" destId="{5D07541F-0164-4B5D-A409-E83EF8F4F1FF}" srcOrd="0" destOrd="0" presId="urn:microsoft.com/office/officeart/2005/8/layout/hierarchy2"/>
    <dgm:cxn modelId="{B4EEDF26-4252-46D2-8526-A30CB9D8A3FF}" type="presOf" srcId="{AAF3F154-03B6-4A3E-A7B5-6E8765F4DBC3}" destId="{17F93222-A1EE-4CE0-B1AC-F89369EEB131}" srcOrd="1" destOrd="0" presId="urn:microsoft.com/office/officeart/2005/8/layout/hierarchy2"/>
    <dgm:cxn modelId="{1C75512D-653B-48AD-8B90-D1B33122DF04}" type="presOf" srcId="{7444FC6B-047B-43F0-9368-DD9DE95CE446}" destId="{9F45D1BE-83D8-4F34-BE14-07286DA98907}" srcOrd="0" destOrd="0" presId="urn:microsoft.com/office/officeart/2005/8/layout/hierarchy2"/>
    <dgm:cxn modelId="{88C6E930-336D-4557-92AB-B41C32C9D072}" type="presOf" srcId="{F1FD81B0-A7AE-488D-AD99-7D599AA16BEF}" destId="{84323181-8903-4B88-A132-36118807BE96}" srcOrd="0" destOrd="0" presId="urn:microsoft.com/office/officeart/2005/8/layout/hierarchy2"/>
    <dgm:cxn modelId="{EA397A33-018D-49A9-AA3B-5C9D996F89AE}" type="presOf" srcId="{D6F1D397-CB47-4D10-9418-CD99C9A3A14F}" destId="{10CF0A71-B1B5-4F0A-91F3-F9842FE9E95F}" srcOrd="0" destOrd="0" presId="urn:microsoft.com/office/officeart/2005/8/layout/hierarchy2"/>
    <dgm:cxn modelId="{DAC2F938-A299-497B-BE33-A77F126F3E91}" type="presOf" srcId="{687F4480-9578-4C50-BF6C-81BEC3B1A2F5}" destId="{D4225719-7019-4FEC-990E-567482A8B412}" srcOrd="0" destOrd="0" presId="urn:microsoft.com/office/officeart/2005/8/layout/hierarchy2"/>
    <dgm:cxn modelId="{309A1939-46D2-4625-A37B-A12D60E94BCF}" type="presOf" srcId="{CF2F28EB-7C90-4224-AD19-1C1E0535383A}" destId="{63DC648E-DF12-4A59-86B5-FE186E47A33B}" srcOrd="0" destOrd="0" presId="urn:microsoft.com/office/officeart/2005/8/layout/hierarchy2"/>
    <dgm:cxn modelId="{EA71283A-3DA1-461A-B394-1594D42E6BEB}" type="presOf" srcId="{AAF3F154-03B6-4A3E-A7B5-6E8765F4DBC3}" destId="{7CD2BD8A-D24B-403D-8ECA-2E7B2C4A48E2}" srcOrd="0" destOrd="0" presId="urn:microsoft.com/office/officeart/2005/8/layout/hierarchy2"/>
    <dgm:cxn modelId="{0FE12161-1CF7-4B93-85E1-27C5C1C8226F}" srcId="{7444FC6B-047B-43F0-9368-DD9DE95CE446}" destId="{D6F1D397-CB47-4D10-9418-CD99C9A3A14F}" srcOrd="3" destOrd="0" parTransId="{F1FD81B0-A7AE-488D-AD99-7D599AA16BEF}" sibTransId="{AAC93ECD-CC47-41FB-950B-7D9750C68768}"/>
    <dgm:cxn modelId="{C2F6C364-A31D-4D1A-9BEC-C5F3D70675AA}" srcId="{7444FC6B-047B-43F0-9368-DD9DE95CE446}" destId="{EB355DB8-0E43-4BF3-83DD-BD71E3C11E2A}" srcOrd="2" destOrd="0" parTransId="{CF2F28EB-7C90-4224-AD19-1C1E0535383A}" sibTransId="{C7B90DFC-236A-4342-AFA7-1A40AC9E4357}"/>
    <dgm:cxn modelId="{86991068-C046-44D2-96E2-866729AECEA7}" srcId="{7444FC6B-047B-43F0-9368-DD9DE95CE446}" destId="{D63A0953-B3F4-4564-8D65-6878C1F45369}" srcOrd="1" destOrd="0" parTransId="{8AFCA539-4F06-48DD-B5C4-BA4723B999DE}" sibTransId="{5CD590D3-8A34-4A07-A9F4-1E7CBD07FCB3}"/>
    <dgm:cxn modelId="{5D825C6A-1B8F-4276-BCA2-3A38DCCE4718}" srcId="{7444FC6B-047B-43F0-9368-DD9DE95CE446}" destId="{14228AAF-6019-4C61-B5E9-89364D1EE78D}" srcOrd="0" destOrd="0" parTransId="{AAF3F154-03B6-4A3E-A7B5-6E8765F4DBC3}" sibTransId="{FE07D723-6422-43BF-964C-D470FBF1F4DD}"/>
    <dgm:cxn modelId="{3ECF917D-9A0F-496E-9290-5B807D4E2568}" srcId="{FF400D69-AD31-4EAA-8AB9-5FFCD91F963A}" destId="{93D713DF-1806-4A31-A7F4-05E56A8EB696}" srcOrd="3" destOrd="0" parTransId="{BC5F8795-2BAC-4A2F-8DD5-A7B048E6B444}" sibTransId="{6739DF04-167A-45C8-BD42-A8CA3D2BFB62}"/>
    <dgm:cxn modelId="{883E397E-0E0D-4E47-A996-9979F0BE4193}" type="presOf" srcId="{93D713DF-1806-4A31-A7F4-05E56A8EB696}" destId="{28C0361E-C845-4E24-B371-D4CD0266C28A}" srcOrd="0" destOrd="0" presId="urn:microsoft.com/office/officeart/2005/8/layout/hierarchy2"/>
    <dgm:cxn modelId="{7F01D67F-6D44-436C-93BE-71FEA71526CA}" type="presOf" srcId="{BC5F8795-2BAC-4A2F-8DD5-A7B048E6B444}" destId="{2C4B09A7-21BA-44A6-94FF-224EE38CDFB2}" srcOrd="0" destOrd="0" presId="urn:microsoft.com/office/officeart/2005/8/layout/hierarchy2"/>
    <dgm:cxn modelId="{85794580-6F01-4354-9B07-0E38896685C2}" srcId="{FF400D69-AD31-4EAA-8AB9-5FFCD91F963A}" destId="{687F4480-9578-4C50-BF6C-81BEC3B1A2F5}" srcOrd="2" destOrd="0" parTransId="{88DD93A8-4BD2-4C0F-A8F7-5F76CC5F48D3}" sibTransId="{D9F0539D-4564-4EAA-A720-F4723FCBFC1A}"/>
    <dgm:cxn modelId="{80D99982-B036-4445-A24D-3DDD92AE3ACD}" type="presOf" srcId="{14228AAF-6019-4C61-B5E9-89364D1EE78D}" destId="{9CFC8E8D-0DC3-4AB6-A295-B65AAC624A5F}" srcOrd="0" destOrd="0" presId="urn:microsoft.com/office/officeart/2005/8/layout/hierarchy2"/>
    <dgm:cxn modelId="{C403158D-1E10-4665-A2AB-7887A7453D9A}" type="presOf" srcId="{D63A0953-B3F4-4564-8D65-6878C1F45369}" destId="{31CB2D9F-993B-4A71-84BB-89026F9AC50D}" srcOrd="0" destOrd="0" presId="urn:microsoft.com/office/officeart/2005/8/layout/hierarchy2"/>
    <dgm:cxn modelId="{378A2F95-4FD8-44E8-83AC-F27056CE9554}" srcId="{FF400D69-AD31-4EAA-8AB9-5FFCD91F963A}" destId="{DBB7B15E-D158-41DD-A554-DD2C9FBAE740}" srcOrd="0" destOrd="0" parTransId="{11024859-AFFC-4B78-AEB1-0A7D3C961250}" sibTransId="{10D073DB-7806-47F5-9855-AFB6650FA1FB}"/>
    <dgm:cxn modelId="{5745A59B-0517-4BDA-98B1-2D4E54EBD2F8}" type="presOf" srcId="{54C39F94-C7E2-40F2-81B9-56B2A13A633C}" destId="{849EB7C4-E327-4CF6-965D-DB6C93D9C01A}" srcOrd="1" destOrd="0" presId="urn:microsoft.com/office/officeart/2005/8/layout/hierarchy2"/>
    <dgm:cxn modelId="{715A2EA1-53B7-4E0F-B3F2-5EE54B6342BA}" type="presOf" srcId="{F1FD81B0-A7AE-488D-AD99-7D599AA16BEF}" destId="{CA3BB7F3-2858-48C2-9C50-40699045BD83}" srcOrd="1" destOrd="0" presId="urn:microsoft.com/office/officeart/2005/8/layout/hierarchy2"/>
    <dgm:cxn modelId="{798149A2-F0FF-4B78-8707-191C64C8C525}" type="presOf" srcId="{4518318A-2880-411E-BD8E-101908951D2C}" destId="{24171AF9-53D2-42A6-8AD6-D27D34198324}" srcOrd="0" destOrd="0" presId="urn:microsoft.com/office/officeart/2005/8/layout/hierarchy2"/>
    <dgm:cxn modelId="{FE5C50AD-B403-452F-8F8C-F8EB2DE61C84}" type="presOf" srcId="{11024859-AFFC-4B78-AEB1-0A7D3C961250}" destId="{83F684B2-C0B9-48EA-A3D8-B792D94554DD}" srcOrd="0" destOrd="0" presId="urn:microsoft.com/office/officeart/2005/8/layout/hierarchy2"/>
    <dgm:cxn modelId="{36AACDB3-95B7-4046-BD92-C45138462C46}" type="presOf" srcId="{8AFCA539-4F06-48DD-B5C4-BA4723B999DE}" destId="{0A968C34-1F24-4AE5-A966-678E6D14407C}" srcOrd="1" destOrd="0" presId="urn:microsoft.com/office/officeart/2005/8/layout/hierarchy2"/>
    <dgm:cxn modelId="{8E84B9B7-B4BB-4E67-9C8E-B174D6F122DE}" type="presOf" srcId="{11024859-AFFC-4B78-AEB1-0A7D3C961250}" destId="{71A6643A-9160-4D0A-9779-6ABC4B5A0131}" srcOrd="1" destOrd="0" presId="urn:microsoft.com/office/officeart/2005/8/layout/hierarchy2"/>
    <dgm:cxn modelId="{58AAA8BB-6DBC-4739-AC2B-B954FDAB9E56}" type="presOf" srcId="{D8AC6204-A1A9-45AC-9B61-1F0BBBC7253F}" destId="{4D78DDC2-1817-4873-BF73-B390F3198CBC}" srcOrd="0" destOrd="0" presId="urn:microsoft.com/office/officeart/2005/8/layout/hierarchy2"/>
    <dgm:cxn modelId="{A19F57BE-CF74-4459-946D-247DB3797E1A}" type="presOf" srcId="{88DD93A8-4BD2-4C0F-A8F7-5F76CC5F48D3}" destId="{155A28C0-33B4-452B-9DFE-059BFA6BB76A}" srcOrd="1" destOrd="0" presId="urn:microsoft.com/office/officeart/2005/8/layout/hierarchy2"/>
    <dgm:cxn modelId="{06A4ABC1-822F-4D12-9813-4AB9DD6C6C21}" type="presOf" srcId="{DBB7B15E-D158-41DD-A554-DD2C9FBAE740}" destId="{E60A30F3-E99B-4947-86A5-BBACF91026A4}" srcOrd="0" destOrd="0" presId="urn:microsoft.com/office/officeart/2005/8/layout/hierarchy2"/>
    <dgm:cxn modelId="{4E1BC0C4-302B-4421-9A58-FD82E44D6F05}" srcId="{FF400D69-AD31-4EAA-8AB9-5FFCD91F963A}" destId="{D8AC6204-A1A9-45AC-9B61-1F0BBBC7253F}" srcOrd="1" destOrd="0" parTransId="{54C39F94-C7E2-40F2-81B9-56B2A13A633C}" sibTransId="{382E8934-E08C-4F48-A0DE-97B723CEC3E3}"/>
    <dgm:cxn modelId="{849BDBDF-12D7-4D88-80C9-1B68FD15867E}" type="presOf" srcId="{BC5F8795-2BAC-4A2F-8DD5-A7B048E6B444}" destId="{FBEFE7AB-D44D-4F72-8395-10B7F21A586E}" srcOrd="1" destOrd="0" presId="urn:microsoft.com/office/officeart/2005/8/layout/hierarchy2"/>
    <dgm:cxn modelId="{5AF89AE0-5E45-4F2B-B827-0B24969E5E9B}" srcId="{4518318A-2880-411E-BD8E-101908951D2C}" destId="{7444FC6B-047B-43F0-9368-DD9DE95CE446}" srcOrd="1" destOrd="0" parTransId="{B8D8C440-3410-45CC-ADF1-D68AFF9DDA3C}" sibTransId="{EB8775CB-E7AA-4179-B733-4B501A29A68E}"/>
    <dgm:cxn modelId="{BD7B90E8-C39A-4047-98C4-D162E97DA526}" type="presOf" srcId="{CF2F28EB-7C90-4224-AD19-1C1E0535383A}" destId="{F623D083-D797-42CA-9EA9-E6F4BA89D102}" srcOrd="1" destOrd="0" presId="urn:microsoft.com/office/officeart/2005/8/layout/hierarchy2"/>
    <dgm:cxn modelId="{2C434CFE-DC2F-4813-A44A-542A344D690A}" type="presOf" srcId="{88DD93A8-4BD2-4C0F-A8F7-5F76CC5F48D3}" destId="{A6BE1C81-1C2F-410E-98CE-40F3B72E2F19}" srcOrd="0" destOrd="0" presId="urn:microsoft.com/office/officeart/2005/8/layout/hierarchy2"/>
    <dgm:cxn modelId="{0C5A3AF1-1E73-45FC-80F5-71B08FE66AAC}" type="presParOf" srcId="{24171AF9-53D2-42A6-8AD6-D27D34198324}" destId="{7A57CA81-C60D-4FBB-BF71-B013F4810BA9}" srcOrd="0" destOrd="0" presId="urn:microsoft.com/office/officeart/2005/8/layout/hierarchy2"/>
    <dgm:cxn modelId="{FDD2ED95-90A9-4D4C-AE52-F2E08E9C81A1}" type="presParOf" srcId="{7A57CA81-C60D-4FBB-BF71-B013F4810BA9}" destId="{6B928645-E174-4938-B1E7-3B4A594EF8FA}" srcOrd="0" destOrd="0" presId="urn:microsoft.com/office/officeart/2005/8/layout/hierarchy2"/>
    <dgm:cxn modelId="{C85B8DC1-C426-4015-B088-B1ABBD737CCF}" type="presParOf" srcId="{7A57CA81-C60D-4FBB-BF71-B013F4810BA9}" destId="{A2076188-E97D-420D-B75F-CE55E28524D5}" srcOrd="1" destOrd="0" presId="urn:microsoft.com/office/officeart/2005/8/layout/hierarchy2"/>
    <dgm:cxn modelId="{5941F387-8C6B-48DA-8248-BACA61EB4DC4}" type="presParOf" srcId="{A2076188-E97D-420D-B75F-CE55E28524D5}" destId="{83F684B2-C0B9-48EA-A3D8-B792D94554DD}" srcOrd="0" destOrd="0" presId="urn:microsoft.com/office/officeart/2005/8/layout/hierarchy2"/>
    <dgm:cxn modelId="{F0BBAF5A-B92F-497B-AC6F-95AFD8F27A7F}" type="presParOf" srcId="{83F684B2-C0B9-48EA-A3D8-B792D94554DD}" destId="{71A6643A-9160-4D0A-9779-6ABC4B5A0131}" srcOrd="0" destOrd="0" presId="urn:microsoft.com/office/officeart/2005/8/layout/hierarchy2"/>
    <dgm:cxn modelId="{18DC8100-2842-4BA1-B556-8D069EFE7E38}" type="presParOf" srcId="{A2076188-E97D-420D-B75F-CE55E28524D5}" destId="{05A325E4-FC81-408F-ACCB-C8A41E11A606}" srcOrd="1" destOrd="0" presId="urn:microsoft.com/office/officeart/2005/8/layout/hierarchy2"/>
    <dgm:cxn modelId="{802DFE4F-433C-43D8-86F9-D5B2FF6E1B4C}" type="presParOf" srcId="{05A325E4-FC81-408F-ACCB-C8A41E11A606}" destId="{E60A30F3-E99B-4947-86A5-BBACF91026A4}" srcOrd="0" destOrd="0" presId="urn:microsoft.com/office/officeart/2005/8/layout/hierarchy2"/>
    <dgm:cxn modelId="{3B26AC3A-4D59-4D89-B580-4E109F0F6ADF}" type="presParOf" srcId="{05A325E4-FC81-408F-ACCB-C8A41E11A606}" destId="{54B10280-A35E-4FDD-8373-D590FBC67DD6}" srcOrd="1" destOrd="0" presId="urn:microsoft.com/office/officeart/2005/8/layout/hierarchy2"/>
    <dgm:cxn modelId="{AE0031D5-4526-4574-A45D-97D8B992D43B}" type="presParOf" srcId="{A2076188-E97D-420D-B75F-CE55E28524D5}" destId="{41A3AAB5-DFA0-4DEA-BD68-F792C48D7AE6}" srcOrd="2" destOrd="0" presId="urn:microsoft.com/office/officeart/2005/8/layout/hierarchy2"/>
    <dgm:cxn modelId="{2CCA455C-67B9-4BF6-BFF0-D5FED2F8137E}" type="presParOf" srcId="{41A3AAB5-DFA0-4DEA-BD68-F792C48D7AE6}" destId="{849EB7C4-E327-4CF6-965D-DB6C93D9C01A}" srcOrd="0" destOrd="0" presId="urn:microsoft.com/office/officeart/2005/8/layout/hierarchy2"/>
    <dgm:cxn modelId="{126406B1-EF47-4B36-8C8A-37D51E315F68}" type="presParOf" srcId="{A2076188-E97D-420D-B75F-CE55E28524D5}" destId="{9CF90DBA-D5D4-47A0-BD63-6405749F925F}" srcOrd="3" destOrd="0" presId="urn:microsoft.com/office/officeart/2005/8/layout/hierarchy2"/>
    <dgm:cxn modelId="{BE21196B-DAA0-4CC1-B404-18AA44A9B06C}" type="presParOf" srcId="{9CF90DBA-D5D4-47A0-BD63-6405749F925F}" destId="{4D78DDC2-1817-4873-BF73-B390F3198CBC}" srcOrd="0" destOrd="0" presId="urn:microsoft.com/office/officeart/2005/8/layout/hierarchy2"/>
    <dgm:cxn modelId="{DA01900F-E174-4D0A-9FE3-8A4AB6E820A0}" type="presParOf" srcId="{9CF90DBA-D5D4-47A0-BD63-6405749F925F}" destId="{A1184162-D173-4079-A1CD-C484436D8034}" srcOrd="1" destOrd="0" presId="urn:microsoft.com/office/officeart/2005/8/layout/hierarchy2"/>
    <dgm:cxn modelId="{1BE04A4F-28C5-414E-BC3F-B2B444A388F7}" type="presParOf" srcId="{A2076188-E97D-420D-B75F-CE55E28524D5}" destId="{A6BE1C81-1C2F-410E-98CE-40F3B72E2F19}" srcOrd="4" destOrd="0" presId="urn:microsoft.com/office/officeart/2005/8/layout/hierarchy2"/>
    <dgm:cxn modelId="{BA22ECDD-FBD7-4446-BF78-E7FBE8F0CF1B}" type="presParOf" srcId="{A6BE1C81-1C2F-410E-98CE-40F3B72E2F19}" destId="{155A28C0-33B4-452B-9DFE-059BFA6BB76A}" srcOrd="0" destOrd="0" presId="urn:microsoft.com/office/officeart/2005/8/layout/hierarchy2"/>
    <dgm:cxn modelId="{9A5803A8-8831-4A58-B354-DBFCA57023EA}" type="presParOf" srcId="{A2076188-E97D-420D-B75F-CE55E28524D5}" destId="{987E80E1-1959-4AA7-93C6-19AC074CB8EC}" srcOrd="5" destOrd="0" presId="urn:microsoft.com/office/officeart/2005/8/layout/hierarchy2"/>
    <dgm:cxn modelId="{867AAE76-BFBB-465A-A280-EEFE6C5FC0EC}" type="presParOf" srcId="{987E80E1-1959-4AA7-93C6-19AC074CB8EC}" destId="{D4225719-7019-4FEC-990E-567482A8B412}" srcOrd="0" destOrd="0" presId="urn:microsoft.com/office/officeart/2005/8/layout/hierarchy2"/>
    <dgm:cxn modelId="{5B393228-C827-4A75-A754-C1CD51CB54A5}" type="presParOf" srcId="{987E80E1-1959-4AA7-93C6-19AC074CB8EC}" destId="{5D76C3B5-14B7-4158-882C-ADD9B22FEBA6}" srcOrd="1" destOrd="0" presId="urn:microsoft.com/office/officeart/2005/8/layout/hierarchy2"/>
    <dgm:cxn modelId="{90006A8B-C3A9-425D-A4CD-C41D34F413B0}" type="presParOf" srcId="{A2076188-E97D-420D-B75F-CE55E28524D5}" destId="{2C4B09A7-21BA-44A6-94FF-224EE38CDFB2}" srcOrd="6" destOrd="0" presId="urn:microsoft.com/office/officeart/2005/8/layout/hierarchy2"/>
    <dgm:cxn modelId="{CC995B05-BCF8-4537-A1D1-44399982C61B}" type="presParOf" srcId="{2C4B09A7-21BA-44A6-94FF-224EE38CDFB2}" destId="{FBEFE7AB-D44D-4F72-8395-10B7F21A586E}" srcOrd="0" destOrd="0" presId="urn:microsoft.com/office/officeart/2005/8/layout/hierarchy2"/>
    <dgm:cxn modelId="{4A0E88DC-8923-4166-A836-FD72C3F11ACF}" type="presParOf" srcId="{A2076188-E97D-420D-B75F-CE55E28524D5}" destId="{85C87231-655F-4867-8B3B-89D6B1272851}" srcOrd="7" destOrd="0" presId="urn:microsoft.com/office/officeart/2005/8/layout/hierarchy2"/>
    <dgm:cxn modelId="{127EDF85-D1AB-4F6E-BF9B-2D068B26116C}" type="presParOf" srcId="{85C87231-655F-4867-8B3B-89D6B1272851}" destId="{28C0361E-C845-4E24-B371-D4CD0266C28A}" srcOrd="0" destOrd="0" presId="urn:microsoft.com/office/officeart/2005/8/layout/hierarchy2"/>
    <dgm:cxn modelId="{D3298747-8595-4EE2-8C7F-987597B15CB5}" type="presParOf" srcId="{85C87231-655F-4867-8B3B-89D6B1272851}" destId="{BDFD8A21-37A2-4E05-AC0F-7A58A0142876}" srcOrd="1" destOrd="0" presId="urn:microsoft.com/office/officeart/2005/8/layout/hierarchy2"/>
    <dgm:cxn modelId="{9EF5C28D-DA96-4262-AEBE-6D122676C777}" type="presParOf" srcId="{24171AF9-53D2-42A6-8AD6-D27D34198324}" destId="{6988A817-E052-4E18-A49D-460380176B1D}" srcOrd="1" destOrd="0" presId="urn:microsoft.com/office/officeart/2005/8/layout/hierarchy2"/>
    <dgm:cxn modelId="{A27CF664-4885-4FF4-A574-97F0FEAEAAB5}" type="presParOf" srcId="{6988A817-E052-4E18-A49D-460380176B1D}" destId="{9F45D1BE-83D8-4F34-BE14-07286DA98907}" srcOrd="0" destOrd="0" presId="urn:microsoft.com/office/officeart/2005/8/layout/hierarchy2"/>
    <dgm:cxn modelId="{CA35ECF8-35FF-4024-BD56-97B8299F1CB8}" type="presParOf" srcId="{6988A817-E052-4E18-A49D-460380176B1D}" destId="{E9374D27-7241-4D0C-863A-C064311D3A35}" srcOrd="1" destOrd="0" presId="urn:microsoft.com/office/officeart/2005/8/layout/hierarchy2"/>
    <dgm:cxn modelId="{2B8BFB49-4C66-435A-8619-0588BCA9DD85}" type="presParOf" srcId="{E9374D27-7241-4D0C-863A-C064311D3A35}" destId="{7CD2BD8A-D24B-403D-8ECA-2E7B2C4A48E2}" srcOrd="0" destOrd="0" presId="urn:microsoft.com/office/officeart/2005/8/layout/hierarchy2"/>
    <dgm:cxn modelId="{29FE0AEE-D5D1-4F21-8467-2A4D00092A08}" type="presParOf" srcId="{7CD2BD8A-D24B-403D-8ECA-2E7B2C4A48E2}" destId="{17F93222-A1EE-4CE0-B1AC-F89369EEB131}" srcOrd="0" destOrd="0" presId="urn:microsoft.com/office/officeart/2005/8/layout/hierarchy2"/>
    <dgm:cxn modelId="{6393F84A-5E31-4C75-A3FC-841E93F37998}" type="presParOf" srcId="{E9374D27-7241-4D0C-863A-C064311D3A35}" destId="{97AA85B7-F643-4675-9F02-E9229E3D13B6}" srcOrd="1" destOrd="0" presId="urn:microsoft.com/office/officeart/2005/8/layout/hierarchy2"/>
    <dgm:cxn modelId="{D6D5005D-77EA-42F9-98DE-DD7D4620FD3D}" type="presParOf" srcId="{97AA85B7-F643-4675-9F02-E9229E3D13B6}" destId="{9CFC8E8D-0DC3-4AB6-A295-B65AAC624A5F}" srcOrd="0" destOrd="0" presId="urn:microsoft.com/office/officeart/2005/8/layout/hierarchy2"/>
    <dgm:cxn modelId="{A738A3B7-28E3-45AD-9B19-A45FC46D4E58}" type="presParOf" srcId="{97AA85B7-F643-4675-9F02-E9229E3D13B6}" destId="{ACC40ECB-A6FC-4A20-B1B4-03B756B17CD5}" srcOrd="1" destOrd="0" presId="urn:microsoft.com/office/officeart/2005/8/layout/hierarchy2"/>
    <dgm:cxn modelId="{E1112E9C-4569-4D4A-BBFC-FE3B3F45E6C7}" type="presParOf" srcId="{E9374D27-7241-4D0C-863A-C064311D3A35}" destId="{5D07541F-0164-4B5D-A409-E83EF8F4F1FF}" srcOrd="2" destOrd="0" presId="urn:microsoft.com/office/officeart/2005/8/layout/hierarchy2"/>
    <dgm:cxn modelId="{D19DEA44-1A6F-4372-BB9D-F18CE5501317}" type="presParOf" srcId="{5D07541F-0164-4B5D-A409-E83EF8F4F1FF}" destId="{0A968C34-1F24-4AE5-A966-678E6D14407C}" srcOrd="0" destOrd="0" presId="urn:microsoft.com/office/officeart/2005/8/layout/hierarchy2"/>
    <dgm:cxn modelId="{90E0F1C6-802B-4FE4-B463-102A92DF1F4D}" type="presParOf" srcId="{E9374D27-7241-4D0C-863A-C064311D3A35}" destId="{6A35DF3C-B96C-42BC-9A7D-63704C38C935}" srcOrd="3" destOrd="0" presId="urn:microsoft.com/office/officeart/2005/8/layout/hierarchy2"/>
    <dgm:cxn modelId="{B58D7F5E-7CCA-4128-99F8-4A7BFCDCF43B}" type="presParOf" srcId="{6A35DF3C-B96C-42BC-9A7D-63704C38C935}" destId="{31CB2D9F-993B-4A71-84BB-89026F9AC50D}" srcOrd="0" destOrd="0" presId="urn:microsoft.com/office/officeart/2005/8/layout/hierarchy2"/>
    <dgm:cxn modelId="{FA4B2F0D-2F14-4279-8C01-9EA64A9541EC}" type="presParOf" srcId="{6A35DF3C-B96C-42BC-9A7D-63704C38C935}" destId="{C3055D42-591B-4001-B6B8-5D1DDE5B3B82}" srcOrd="1" destOrd="0" presId="urn:microsoft.com/office/officeart/2005/8/layout/hierarchy2"/>
    <dgm:cxn modelId="{91D7DA48-BCF4-42D1-B8AA-EB5836B88CA2}" type="presParOf" srcId="{E9374D27-7241-4D0C-863A-C064311D3A35}" destId="{63DC648E-DF12-4A59-86B5-FE186E47A33B}" srcOrd="4" destOrd="0" presId="urn:microsoft.com/office/officeart/2005/8/layout/hierarchy2"/>
    <dgm:cxn modelId="{B19F598A-C831-4929-819F-C535625602A6}" type="presParOf" srcId="{63DC648E-DF12-4A59-86B5-FE186E47A33B}" destId="{F623D083-D797-42CA-9EA9-E6F4BA89D102}" srcOrd="0" destOrd="0" presId="urn:microsoft.com/office/officeart/2005/8/layout/hierarchy2"/>
    <dgm:cxn modelId="{437034D7-8FC6-4387-9B2C-656F9C30BB53}" type="presParOf" srcId="{E9374D27-7241-4D0C-863A-C064311D3A35}" destId="{1E07DB4B-4526-4805-96C3-ECF7E7443B06}" srcOrd="5" destOrd="0" presId="urn:microsoft.com/office/officeart/2005/8/layout/hierarchy2"/>
    <dgm:cxn modelId="{4490DDEA-CB0D-4CB2-81F9-4902E1D1624B}" type="presParOf" srcId="{1E07DB4B-4526-4805-96C3-ECF7E7443B06}" destId="{E3F77D6B-9300-47F9-847E-BE59DA4073F1}" srcOrd="0" destOrd="0" presId="urn:microsoft.com/office/officeart/2005/8/layout/hierarchy2"/>
    <dgm:cxn modelId="{2C6E96F4-516C-47FA-915B-5E822C0B537C}" type="presParOf" srcId="{1E07DB4B-4526-4805-96C3-ECF7E7443B06}" destId="{F4EFB2F8-362A-4E70-B6D6-C551C5B6103C}" srcOrd="1" destOrd="0" presId="urn:microsoft.com/office/officeart/2005/8/layout/hierarchy2"/>
    <dgm:cxn modelId="{DA5BB219-E3DC-43B9-86DD-C5E39E03137F}" type="presParOf" srcId="{E9374D27-7241-4D0C-863A-C064311D3A35}" destId="{84323181-8903-4B88-A132-36118807BE96}" srcOrd="6" destOrd="0" presId="urn:microsoft.com/office/officeart/2005/8/layout/hierarchy2"/>
    <dgm:cxn modelId="{115262B7-88BF-4A4E-A01C-749430A31A1A}" type="presParOf" srcId="{84323181-8903-4B88-A132-36118807BE96}" destId="{CA3BB7F3-2858-48C2-9C50-40699045BD83}" srcOrd="0" destOrd="0" presId="urn:microsoft.com/office/officeart/2005/8/layout/hierarchy2"/>
    <dgm:cxn modelId="{1E5CCFCD-3355-497D-99E2-249F38BB6C79}" type="presParOf" srcId="{E9374D27-7241-4D0C-863A-C064311D3A35}" destId="{9C68872E-894D-4F85-A1F4-C398679B9344}" srcOrd="7" destOrd="0" presId="urn:microsoft.com/office/officeart/2005/8/layout/hierarchy2"/>
    <dgm:cxn modelId="{38BFD151-C2E6-4F0C-8BEF-DC32C2E42532}" type="presParOf" srcId="{9C68872E-894D-4F85-A1F4-C398679B9344}" destId="{10CF0A71-B1B5-4F0A-91F3-F9842FE9E95F}" srcOrd="0" destOrd="0" presId="urn:microsoft.com/office/officeart/2005/8/layout/hierarchy2"/>
    <dgm:cxn modelId="{63417DA3-D7BC-4C3B-8528-6EDB09928817}" type="presParOf" srcId="{9C68872E-894D-4F85-A1F4-C398679B9344}" destId="{5ED98E19-CF01-4B7D-9A1A-DF27B4B9831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518318A-2880-411E-BD8E-101908951D2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C"/>
        </a:p>
      </dgm:t>
    </dgm:pt>
    <dgm:pt modelId="{FF400D69-AD31-4EAA-8AB9-5FFCD91F963A}">
      <dgm:prSet phldrT="[Texto]" custT="1"/>
      <dgm:spPr/>
      <dgm:t>
        <a:bodyPr/>
        <a:lstStyle/>
        <a:p>
          <a:r>
            <a:rPr lang="es-EC" sz="1400" dirty="0"/>
            <a:t>ASTM D143-14</a:t>
          </a:r>
        </a:p>
      </dgm:t>
    </dgm:pt>
    <dgm:pt modelId="{361C4963-510C-434A-A84C-9A73A1869388}" type="parTrans" cxnId="{E19BE007-32CE-4CB9-AF96-1247F3184D73}">
      <dgm:prSet/>
      <dgm:spPr/>
      <dgm:t>
        <a:bodyPr/>
        <a:lstStyle/>
        <a:p>
          <a:endParaRPr lang="es-EC" sz="1400"/>
        </a:p>
      </dgm:t>
    </dgm:pt>
    <dgm:pt modelId="{6DFA4787-D3E9-4CE3-93CF-C554BC4DE8A6}" type="sibTrans" cxnId="{E19BE007-32CE-4CB9-AF96-1247F3184D73}">
      <dgm:prSet/>
      <dgm:spPr/>
      <dgm:t>
        <a:bodyPr/>
        <a:lstStyle/>
        <a:p>
          <a:endParaRPr lang="es-EC" sz="1400"/>
        </a:p>
      </dgm:t>
    </dgm:pt>
    <dgm:pt modelId="{7444FC6B-047B-43F0-9368-DD9DE95CE446}">
      <dgm:prSet phldrT="[Texto]" custT="1"/>
      <dgm:spPr/>
      <dgm:t>
        <a:bodyPr/>
        <a:lstStyle/>
        <a:p>
          <a:r>
            <a:rPr lang="es-EC" sz="1400" dirty="0"/>
            <a:t>Equipos y máquinas</a:t>
          </a:r>
        </a:p>
      </dgm:t>
    </dgm:pt>
    <dgm:pt modelId="{B8D8C440-3410-45CC-ADF1-D68AFF9DDA3C}" type="parTrans" cxnId="{5AF89AE0-5E45-4F2B-B827-0B24969E5E9B}">
      <dgm:prSet custT="1"/>
      <dgm:spPr/>
      <dgm:t>
        <a:bodyPr/>
        <a:lstStyle/>
        <a:p>
          <a:endParaRPr lang="es-EC" sz="1400"/>
        </a:p>
      </dgm:t>
    </dgm:pt>
    <dgm:pt modelId="{EB8775CB-E7AA-4179-B733-4B501A29A68E}" type="sibTrans" cxnId="{5AF89AE0-5E45-4F2B-B827-0B24969E5E9B}">
      <dgm:prSet/>
      <dgm:spPr/>
      <dgm:t>
        <a:bodyPr/>
        <a:lstStyle/>
        <a:p>
          <a:endParaRPr lang="es-EC" sz="1400"/>
        </a:p>
      </dgm:t>
    </dgm:pt>
    <dgm:pt modelId="{14228AAF-6019-4C61-B5E9-89364D1EE78D}">
      <dgm:prSet phldrT="[Texto]" custT="1"/>
      <dgm:spPr/>
      <dgm:t>
        <a:bodyPr/>
        <a:lstStyle/>
        <a:p>
          <a:r>
            <a:rPr lang="es-EC" sz="1400" dirty="0"/>
            <a:t>Máquina de ensayos universales AMSLER 200 Ton</a:t>
          </a:r>
        </a:p>
      </dgm:t>
    </dgm:pt>
    <dgm:pt modelId="{AAF3F154-03B6-4A3E-A7B5-6E8765F4DBC3}" type="parTrans" cxnId="{5D825C6A-1B8F-4276-BCA2-3A38DCCE4718}">
      <dgm:prSet custT="1"/>
      <dgm:spPr/>
      <dgm:t>
        <a:bodyPr/>
        <a:lstStyle/>
        <a:p>
          <a:endParaRPr lang="es-EC" sz="1400" dirty="0"/>
        </a:p>
      </dgm:t>
    </dgm:pt>
    <dgm:pt modelId="{FE07D723-6422-43BF-964C-D470FBF1F4DD}" type="sibTrans" cxnId="{5D825C6A-1B8F-4276-BCA2-3A38DCCE4718}">
      <dgm:prSet/>
      <dgm:spPr/>
      <dgm:t>
        <a:bodyPr/>
        <a:lstStyle/>
        <a:p>
          <a:endParaRPr lang="es-EC" sz="1400"/>
        </a:p>
      </dgm:t>
    </dgm:pt>
    <dgm:pt modelId="{D63A0953-B3F4-4564-8D65-6878C1F45369}">
      <dgm:prSet phldrT="[Texto]" custT="1"/>
      <dgm:spPr/>
      <dgm:t>
        <a:bodyPr/>
        <a:lstStyle/>
        <a:p>
          <a:r>
            <a:rPr lang="es-EC" sz="1400" dirty="0"/>
            <a:t>Balanza 1 mg de apreciación</a:t>
          </a:r>
        </a:p>
      </dgm:t>
    </dgm:pt>
    <dgm:pt modelId="{8AFCA539-4F06-48DD-B5C4-BA4723B999DE}" type="parTrans" cxnId="{86991068-C046-44D2-96E2-866729AECEA7}">
      <dgm:prSet custT="1"/>
      <dgm:spPr/>
      <dgm:t>
        <a:bodyPr/>
        <a:lstStyle/>
        <a:p>
          <a:endParaRPr lang="es-EC" sz="1400" dirty="0"/>
        </a:p>
      </dgm:t>
    </dgm:pt>
    <dgm:pt modelId="{5CD590D3-8A34-4A07-A9F4-1E7CBD07FCB3}" type="sibTrans" cxnId="{86991068-C046-44D2-96E2-866729AECEA7}">
      <dgm:prSet/>
      <dgm:spPr/>
      <dgm:t>
        <a:bodyPr/>
        <a:lstStyle/>
        <a:p>
          <a:endParaRPr lang="es-EC" sz="1400"/>
        </a:p>
      </dgm:t>
    </dgm:pt>
    <dgm:pt modelId="{EB355DB8-0E43-4BF3-83DD-BD71E3C11E2A}">
      <dgm:prSet phldrT="[Texto]" custT="1"/>
      <dgm:spPr/>
      <dgm:t>
        <a:bodyPr/>
        <a:lstStyle/>
        <a:p>
          <a:r>
            <a:rPr lang="es-EC" sz="1400" dirty="0"/>
            <a:t>Termohigrómetro</a:t>
          </a:r>
        </a:p>
      </dgm:t>
    </dgm:pt>
    <dgm:pt modelId="{CF2F28EB-7C90-4224-AD19-1C1E0535383A}" type="parTrans" cxnId="{C2F6C364-A31D-4D1A-9BEC-C5F3D70675AA}">
      <dgm:prSet custT="1"/>
      <dgm:spPr/>
      <dgm:t>
        <a:bodyPr/>
        <a:lstStyle/>
        <a:p>
          <a:endParaRPr lang="es-EC" sz="1400" dirty="0"/>
        </a:p>
      </dgm:t>
    </dgm:pt>
    <dgm:pt modelId="{C7B90DFC-236A-4342-AFA7-1A40AC9E4357}" type="sibTrans" cxnId="{C2F6C364-A31D-4D1A-9BEC-C5F3D70675AA}">
      <dgm:prSet/>
      <dgm:spPr/>
      <dgm:t>
        <a:bodyPr/>
        <a:lstStyle/>
        <a:p>
          <a:endParaRPr lang="es-EC" sz="1400"/>
        </a:p>
      </dgm:t>
    </dgm:pt>
    <dgm:pt modelId="{D6F1D397-CB47-4D10-9418-CD99C9A3A14F}">
      <dgm:prSet phldrT="[Texto]" custT="1"/>
      <dgm:spPr/>
      <dgm:t>
        <a:bodyPr/>
        <a:lstStyle/>
        <a:p>
          <a:r>
            <a:rPr lang="es-EC" sz="1400" dirty="0"/>
            <a:t>Calibrador pie de rey apreciación  ± 0,05 mm</a:t>
          </a:r>
        </a:p>
      </dgm:t>
    </dgm:pt>
    <dgm:pt modelId="{F1FD81B0-A7AE-488D-AD99-7D599AA16BEF}" type="parTrans" cxnId="{0FE12161-1CF7-4B93-85E1-27C5C1C8226F}">
      <dgm:prSet custT="1"/>
      <dgm:spPr/>
      <dgm:t>
        <a:bodyPr/>
        <a:lstStyle/>
        <a:p>
          <a:endParaRPr lang="es-EC" sz="1400" dirty="0"/>
        </a:p>
      </dgm:t>
    </dgm:pt>
    <dgm:pt modelId="{AAC93ECD-CC47-41FB-950B-7D9750C68768}" type="sibTrans" cxnId="{0FE12161-1CF7-4B93-85E1-27C5C1C8226F}">
      <dgm:prSet/>
      <dgm:spPr/>
      <dgm:t>
        <a:bodyPr/>
        <a:lstStyle/>
        <a:p>
          <a:endParaRPr lang="es-EC" sz="1400"/>
        </a:p>
      </dgm:t>
    </dgm:pt>
    <dgm:pt modelId="{DBB7B15E-D158-41DD-A554-DD2C9FBAE740}">
      <dgm:prSet phldrT="[Texto]" custT="1"/>
      <dgm:spPr/>
      <dgm:t>
        <a:bodyPr/>
        <a:lstStyle/>
        <a:p>
          <a:r>
            <a:rPr lang="es-EC" sz="1400" dirty="0"/>
            <a:t>Temperatura del cuarto </a:t>
          </a:r>
          <a:r>
            <a:rPr lang="en-US" sz="1400" dirty="0"/>
            <a:t>&lt;21</a:t>
          </a:r>
          <a:r>
            <a:rPr lang="es-EC" sz="1400" dirty="0"/>
            <a:t>°C  </a:t>
          </a:r>
        </a:p>
      </dgm:t>
    </dgm:pt>
    <dgm:pt modelId="{11024859-AFFC-4B78-AEB1-0A7D3C961250}" type="parTrans" cxnId="{378A2F95-4FD8-44E8-83AC-F27056CE9554}">
      <dgm:prSet custT="1"/>
      <dgm:spPr/>
      <dgm:t>
        <a:bodyPr/>
        <a:lstStyle/>
        <a:p>
          <a:endParaRPr lang="es-EC" sz="1400" dirty="0"/>
        </a:p>
      </dgm:t>
    </dgm:pt>
    <dgm:pt modelId="{10D073DB-7806-47F5-9855-AFB6650FA1FB}" type="sibTrans" cxnId="{378A2F95-4FD8-44E8-83AC-F27056CE9554}">
      <dgm:prSet/>
      <dgm:spPr/>
      <dgm:t>
        <a:bodyPr/>
        <a:lstStyle/>
        <a:p>
          <a:endParaRPr lang="es-EC" sz="1400"/>
        </a:p>
      </dgm:t>
    </dgm:pt>
    <dgm:pt modelId="{D8AC6204-A1A9-45AC-9B61-1F0BBBC7253F}">
      <dgm:prSet phldrT="[Texto]" custT="1"/>
      <dgm:spPr/>
      <dgm:t>
        <a:bodyPr/>
        <a:lstStyle/>
        <a:p>
          <a:r>
            <a:rPr lang="es-EC" sz="1400" dirty="0"/>
            <a:t>Dimensiones de probetas 35x35x150 ± 2 mm </a:t>
          </a:r>
        </a:p>
      </dgm:t>
    </dgm:pt>
    <dgm:pt modelId="{54C39F94-C7E2-40F2-81B9-56B2A13A633C}" type="parTrans" cxnId="{4E1BC0C4-302B-4421-9A58-FD82E44D6F05}">
      <dgm:prSet custT="1"/>
      <dgm:spPr/>
      <dgm:t>
        <a:bodyPr/>
        <a:lstStyle/>
        <a:p>
          <a:endParaRPr lang="es-EC" sz="1400" dirty="0"/>
        </a:p>
      </dgm:t>
    </dgm:pt>
    <dgm:pt modelId="{382E8934-E08C-4F48-A0DE-97B723CEC3E3}" type="sibTrans" cxnId="{4E1BC0C4-302B-4421-9A58-FD82E44D6F05}">
      <dgm:prSet/>
      <dgm:spPr/>
      <dgm:t>
        <a:bodyPr/>
        <a:lstStyle/>
        <a:p>
          <a:endParaRPr lang="es-EC" sz="1400"/>
        </a:p>
      </dgm:t>
    </dgm:pt>
    <dgm:pt modelId="{687F4480-9578-4C50-BF6C-81BEC3B1A2F5}">
      <dgm:prSet phldrT="[Texto]" custT="1"/>
      <dgm:spPr/>
      <dgm:t>
        <a:bodyPr/>
        <a:lstStyle/>
        <a:p>
          <a:r>
            <a:rPr lang="es-EC" sz="1400" dirty="0"/>
            <a:t>Vc= 0,3 mm/min</a:t>
          </a:r>
        </a:p>
      </dgm:t>
    </dgm:pt>
    <dgm:pt modelId="{88DD93A8-4BD2-4C0F-A8F7-5F76CC5F48D3}" type="parTrans" cxnId="{85794580-6F01-4354-9B07-0E38896685C2}">
      <dgm:prSet custT="1"/>
      <dgm:spPr/>
      <dgm:t>
        <a:bodyPr/>
        <a:lstStyle/>
        <a:p>
          <a:endParaRPr lang="es-EC" sz="1400" dirty="0"/>
        </a:p>
      </dgm:t>
    </dgm:pt>
    <dgm:pt modelId="{D9F0539D-4564-4EAA-A720-F4723FCBFC1A}" type="sibTrans" cxnId="{85794580-6F01-4354-9B07-0E38896685C2}">
      <dgm:prSet/>
      <dgm:spPr/>
      <dgm:t>
        <a:bodyPr/>
        <a:lstStyle/>
        <a:p>
          <a:endParaRPr lang="es-EC" sz="1400"/>
        </a:p>
      </dgm:t>
    </dgm:pt>
    <dgm:pt modelId="{93D713DF-1806-4A31-A7F4-05E56A8EB696}">
      <dgm:prSet phldrT="[Texto]" custT="1"/>
      <dgm:spPr/>
      <dgm:t>
        <a:bodyPr/>
        <a:lstStyle/>
        <a:p>
          <a:r>
            <a:rPr lang="es-EC" sz="1400" dirty="0"/>
            <a:t>Carga continua </a:t>
          </a:r>
        </a:p>
      </dgm:t>
    </dgm:pt>
    <dgm:pt modelId="{BC5F8795-2BAC-4A2F-8DD5-A7B048E6B444}" type="parTrans" cxnId="{3ECF917D-9A0F-496E-9290-5B807D4E2568}">
      <dgm:prSet custT="1"/>
      <dgm:spPr/>
      <dgm:t>
        <a:bodyPr/>
        <a:lstStyle/>
        <a:p>
          <a:endParaRPr lang="es-EC" sz="1400" dirty="0"/>
        </a:p>
      </dgm:t>
    </dgm:pt>
    <dgm:pt modelId="{6739DF04-167A-45C8-BD42-A8CA3D2BFB62}" type="sibTrans" cxnId="{3ECF917D-9A0F-496E-9290-5B807D4E2568}">
      <dgm:prSet/>
      <dgm:spPr/>
      <dgm:t>
        <a:bodyPr/>
        <a:lstStyle/>
        <a:p>
          <a:endParaRPr lang="es-EC" sz="1400"/>
        </a:p>
      </dgm:t>
    </dgm:pt>
    <dgm:pt modelId="{A9D8D28F-21E6-4DE3-B5BF-DCA7C538BFAD}">
      <dgm:prSet phldrT="[Texto]" custT="1"/>
      <dgm:spPr/>
      <dgm:t>
        <a:bodyPr/>
        <a:lstStyle/>
        <a:p>
          <a:r>
            <a:rPr lang="es-EC" sz="1400" dirty="0"/>
            <a:t>Placa metálica de 50x50mm</a:t>
          </a:r>
        </a:p>
      </dgm:t>
    </dgm:pt>
    <dgm:pt modelId="{1A5E7BBF-1646-4624-8611-6C958006637D}" type="parTrans" cxnId="{2F98C3F4-39B8-4A96-8F74-B9B0A0F846C1}">
      <dgm:prSet/>
      <dgm:spPr/>
      <dgm:t>
        <a:bodyPr/>
        <a:lstStyle/>
        <a:p>
          <a:endParaRPr lang="es-EC" dirty="0"/>
        </a:p>
      </dgm:t>
    </dgm:pt>
    <dgm:pt modelId="{AF8CA1BA-96AF-44C4-AA66-4251B1F659C0}" type="sibTrans" cxnId="{2F98C3F4-39B8-4A96-8F74-B9B0A0F846C1}">
      <dgm:prSet/>
      <dgm:spPr/>
      <dgm:t>
        <a:bodyPr/>
        <a:lstStyle/>
        <a:p>
          <a:endParaRPr lang="es-EC"/>
        </a:p>
      </dgm:t>
    </dgm:pt>
    <dgm:pt modelId="{95A3A6F7-0BE4-4A10-8E81-ED917C60B318}">
      <dgm:prSet phldrT="[Texto]" custT="1"/>
      <dgm:spPr/>
      <dgm:t>
        <a:bodyPr/>
        <a:lstStyle/>
        <a:p>
          <a:r>
            <a:rPr lang="es-EC" sz="1400" dirty="0"/>
            <a:t>2,5mm incrustada la placa</a:t>
          </a:r>
        </a:p>
      </dgm:t>
    </dgm:pt>
    <dgm:pt modelId="{E0DC8953-E9FA-4844-9286-2CF904531396}" type="parTrans" cxnId="{398D1C2D-0C58-45AF-87E3-C15158E0D9B6}">
      <dgm:prSet/>
      <dgm:spPr/>
      <dgm:t>
        <a:bodyPr/>
        <a:lstStyle/>
        <a:p>
          <a:endParaRPr lang="es-EC" dirty="0"/>
        </a:p>
      </dgm:t>
    </dgm:pt>
    <dgm:pt modelId="{BDC55C10-DC7D-4DAF-82C2-32ADDF4C925F}" type="sibTrans" cxnId="{398D1C2D-0C58-45AF-87E3-C15158E0D9B6}">
      <dgm:prSet/>
      <dgm:spPr/>
      <dgm:t>
        <a:bodyPr/>
        <a:lstStyle/>
        <a:p>
          <a:endParaRPr lang="es-EC"/>
        </a:p>
      </dgm:t>
    </dgm:pt>
    <dgm:pt modelId="{24171AF9-53D2-42A6-8AD6-D27D34198324}" type="pres">
      <dgm:prSet presAssocID="{4518318A-2880-411E-BD8E-101908951D2C}" presName="diagram" presStyleCnt="0">
        <dgm:presLayoutVars>
          <dgm:chPref val="1"/>
          <dgm:dir/>
          <dgm:animOne val="branch"/>
          <dgm:animLvl val="lvl"/>
          <dgm:resizeHandles val="exact"/>
        </dgm:presLayoutVars>
      </dgm:prSet>
      <dgm:spPr/>
    </dgm:pt>
    <dgm:pt modelId="{7A57CA81-C60D-4FBB-BF71-B013F4810BA9}" type="pres">
      <dgm:prSet presAssocID="{FF400D69-AD31-4EAA-8AB9-5FFCD91F963A}" presName="root1" presStyleCnt="0"/>
      <dgm:spPr/>
    </dgm:pt>
    <dgm:pt modelId="{6B928645-E174-4938-B1E7-3B4A594EF8FA}" type="pres">
      <dgm:prSet presAssocID="{FF400D69-AD31-4EAA-8AB9-5FFCD91F963A}" presName="LevelOneTextNode" presStyleLbl="node0" presStyleIdx="0" presStyleCnt="2" custScaleX="127058" custLinFactNeighborX="2398" custLinFactNeighborY="-3247">
        <dgm:presLayoutVars>
          <dgm:chPref val="3"/>
        </dgm:presLayoutVars>
      </dgm:prSet>
      <dgm:spPr/>
    </dgm:pt>
    <dgm:pt modelId="{A2076188-E97D-420D-B75F-CE55E28524D5}" type="pres">
      <dgm:prSet presAssocID="{FF400D69-AD31-4EAA-8AB9-5FFCD91F963A}" presName="level2hierChild" presStyleCnt="0"/>
      <dgm:spPr/>
    </dgm:pt>
    <dgm:pt modelId="{83F684B2-C0B9-48EA-A3D8-B792D94554DD}" type="pres">
      <dgm:prSet presAssocID="{11024859-AFFC-4B78-AEB1-0A7D3C961250}" presName="conn2-1" presStyleLbl="parChTrans1D2" presStyleIdx="0" presStyleCnt="10"/>
      <dgm:spPr/>
    </dgm:pt>
    <dgm:pt modelId="{71A6643A-9160-4D0A-9779-6ABC4B5A0131}" type="pres">
      <dgm:prSet presAssocID="{11024859-AFFC-4B78-AEB1-0A7D3C961250}" presName="connTx" presStyleLbl="parChTrans1D2" presStyleIdx="0" presStyleCnt="10"/>
      <dgm:spPr/>
    </dgm:pt>
    <dgm:pt modelId="{05A325E4-FC81-408F-ACCB-C8A41E11A606}" type="pres">
      <dgm:prSet presAssocID="{DBB7B15E-D158-41DD-A554-DD2C9FBAE740}" presName="root2" presStyleCnt="0"/>
      <dgm:spPr/>
    </dgm:pt>
    <dgm:pt modelId="{E60A30F3-E99B-4947-86A5-BBACF91026A4}" type="pres">
      <dgm:prSet presAssocID="{DBB7B15E-D158-41DD-A554-DD2C9FBAE740}" presName="LevelTwoTextNode" presStyleLbl="node2" presStyleIdx="0" presStyleCnt="10" custScaleX="430196" custScaleY="105108">
        <dgm:presLayoutVars>
          <dgm:chPref val="3"/>
        </dgm:presLayoutVars>
      </dgm:prSet>
      <dgm:spPr/>
    </dgm:pt>
    <dgm:pt modelId="{54B10280-A35E-4FDD-8373-D590FBC67DD6}" type="pres">
      <dgm:prSet presAssocID="{DBB7B15E-D158-41DD-A554-DD2C9FBAE740}" presName="level3hierChild" presStyleCnt="0"/>
      <dgm:spPr/>
    </dgm:pt>
    <dgm:pt modelId="{41A3AAB5-DFA0-4DEA-BD68-F792C48D7AE6}" type="pres">
      <dgm:prSet presAssocID="{54C39F94-C7E2-40F2-81B9-56B2A13A633C}" presName="conn2-1" presStyleLbl="parChTrans1D2" presStyleIdx="1" presStyleCnt="10"/>
      <dgm:spPr/>
    </dgm:pt>
    <dgm:pt modelId="{849EB7C4-E327-4CF6-965D-DB6C93D9C01A}" type="pres">
      <dgm:prSet presAssocID="{54C39F94-C7E2-40F2-81B9-56B2A13A633C}" presName="connTx" presStyleLbl="parChTrans1D2" presStyleIdx="1" presStyleCnt="10"/>
      <dgm:spPr/>
    </dgm:pt>
    <dgm:pt modelId="{9CF90DBA-D5D4-47A0-BD63-6405749F925F}" type="pres">
      <dgm:prSet presAssocID="{D8AC6204-A1A9-45AC-9B61-1F0BBBC7253F}" presName="root2" presStyleCnt="0"/>
      <dgm:spPr/>
    </dgm:pt>
    <dgm:pt modelId="{4D78DDC2-1817-4873-BF73-B390F3198CBC}" type="pres">
      <dgm:prSet presAssocID="{D8AC6204-A1A9-45AC-9B61-1F0BBBC7253F}" presName="LevelTwoTextNode" presStyleLbl="node2" presStyleIdx="1" presStyleCnt="10" custScaleX="430196" custScaleY="100719">
        <dgm:presLayoutVars>
          <dgm:chPref val="3"/>
        </dgm:presLayoutVars>
      </dgm:prSet>
      <dgm:spPr/>
    </dgm:pt>
    <dgm:pt modelId="{A1184162-D173-4079-A1CD-C484436D8034}" type="pres">
      <dgm:prSet presAssocID="{D8AC6204-A1A9-45AC-9B61-1F0BBBC7253F}" presName="level3hierChild" presStyleCnt="0"/>
      <dgm:spPr/>
    </dgm:pt>
    <dgm:pt modelId="{A82AEDEC-7337-4950-87E4-D60B05D20FFA}" type="pres">
      <dgm:prSet presAssocID="{1A5E7BBF-1646-4624-8611-6C958006637D}" presName="conn2-1" presStyleLbl="parChTrans1D2" presStyleIdx="2" presStyleCnt="10"/>
      <dgm:spPr/>
    </dgm:pt>
    <dgm:pt modelId="{DC24E509-98CD-47DD-96F0-1C71EAE7294D}" type="pres">
      <dgm:prSet presAssocID="{1A5E7BBF-1646-4624-8611-6C958006637D}" presName="connTx" presStyleLbl="parChTrans1D2" presStyleIdx="2" presStyleCnt="10"/>
      <dgm:spPr/>
    </dgm:pt>
    <dgm:pt modelId="{15E34D75-5F59-4625-BD9A-FE089325A369}" type="pres">
      <dgm:prSet presAssocID="{A9D8D28F-21E6-4DE3-B5BF-DCA7C538BFAD}" presName="root2" presStyleCnt="0"/>
      <dgm:spPr/>
    </dgm:pt>
    <dgm:pt modelId="{90631F88-2312-4AAB-81AD-07D1912ED1DA}" type="pres">
      <dgm:prSet presAssocID="{A9D8D28F-21E6-4DE3-B5BF-DCA7C538BFAD}" presName="LevelTwoTextNode" presStyleLbl="node2" presStyleIdx="2" presStyleCnt="10" custScaleX="430571" custScaleY="112673">
        <dgm:presLayoutVars>
          <dgm:chPref val="3"/>
        </dgm:presLayoutVars>
      </dgm:prSet>
      <dgm:spPr/>
    </dgm:pt>
    <dgm:pt modelId="{12D26CF7-4929-496D-9D1A-A1FF8E43ACFA}" type="pres">
      <dgm:prSet presAssocID="{A9D8D28F-21E6-4DE3-B5BF-DCA7C538BFAD}" presName="level3hierChild" presStyleCnt="0"/>
      <dgm:spPr/>
    </dgm:pt>
    <dgm:pt modelId="{A6BE1C81-1C2F-410E-98CE-40F3B72E2F19}" type="pres">
      <dgm:prSet presAssocID="{88DD93A8-4BD2-4C0F-A8F7-5F76CC5F48D3}" presName="conn2-1" presStyleLbl="parChTrans1D2" presStyleIdx="3" presStyleCnt="10"/>
      <dgm:spPr/>
    </dgm:pt>
    <dgm:pt modelId="{155A28C0-33B4-452B-9DFE-059BFA6BB76A}" type="pres">
      <dgm:prSet presAssocID="{88DD93A8-4BD2-4C0F-A8F7-5F76CC5F48D3}" presName="connTx" presStyleLbl="parChTrans1D2" presStyleIdx="3" presStyleCnt="10"/>
      <dgm:spPr/>
    </dgm:pt>
    <dgm:pt modelId="{987E80E1-1959-4AA7-93C6-19AC074CB8EC}" type="pres">
      <dgm:prSet presAssocID="{687F4480-9578-4C50-BF6C-81BEC3B1A2F5}" presName="root2" presStyleCnt="0"/>
      <dgm:spPr/>
    </dgm:pt>
    <dgm:pt modelId="{D4225719-7019-4FEC-990E-567482A8B412}" type="pres">
      <dgm:prSet presAssocID="{687F4480-9578-4C50-BF6C-81BEC3B1A2F5}" presName="LevelTwoTextNode" presStyleLbl="node2" presStyleIdx="3" presStyleCnt="10" custScaleX="430196" custScaleY="100379">
        <dgm:presLayoutVars>
          <dgm:chPref val="3"/>
        </dgm:presLayoutVars>
      </dgm:prSet>
      <dgm:spPr/>
    </dgm:pt>
    <dgm:pt modelId="{5D76C3B5-14B7-4158-882C-ADD9B22FEBA6}" type="pres">
      <dgm:prSet presAssocID="{687F4480-9578-4C50-BF6C-81BEC3B1A2F5}" presName="level3hierChild" presStyleCnt="0"/>
      <dgm:spPr/>
    </dgm:pt>
    <dgm:pt modelId="{2C4B09A7-21BA-44A6-94FF-224EE38CDFB2}" type="pres">
      <dgm:prSet presAssocID="{BC5F8795-2BAC-4A2F-8DD5-A7B048E6B444}" presName="conn2-1" presStyleLbl="parChTrans1D2" presStyleIdx="4" presStyleCnt="10"/>
      <dgm:spPr/>
    </dgm:pt>
    <dgm:pt modelId="{FBEFE7AB-D44D-4F72-8395-10B7F21A586E}" type="pres">
      <dgm:prSet presAssocID="{BC5F8795-2BAC-4A2F-8DD5-A7B048E6B444}" presName="connTx" presStyleLbl="parChTrans1D2" presStyleIdx="4" presStyleCnt="10"/>
      <dgm:spPr/>
    </dgm:pt>
    <dgm:pt modelId="{85C87231-655F-4867-8B3B-89D6B1272851}" type="pres">
      <dgm:prSet presAssocID="{93D713DF-1806-4A31-A7F4-05E56A8EB696}" presName="root2" presStyleCnt="0"/>
      <dgm:spPr/>
    </dgm:pt>
    <dgm:pt modelId="{28C0361E-C845-4E24-B371-D4CD0266C28A}" type="pres">
      <dgm:prSet presAssocID="{93D713DF-1806-4A31-A7F4-05E56A8EB696}" presName="LevelTwoTextNode" presStyleLbl="node2" presStyleIdx="4" presStyleCnt="10" custScaleX="430196">
        <dgm:presLayoutVars>
          <dgm:chPref val="3"/>
        </dgm:presLayoutVars>
      </dgm:prSet>
      <dgm:spPr/>
    </dgm:pt>
    <dgm:pt modelId="{BDFD8A21-37A2-4E05-AC0F-7A58A0142876}" type="pres">
      <dgm:prSet presAssocID="{93D713DF-1806-4A31-A7F4-05E56A8EB696}" presName="level3hierChild" presStyleCnt="0"/>
      <dgm:spPr/>
    </dgm:pt>
    <dgm:pt modelId="{EBE49917-5794-4ECA-9E7E-622276A24B30}" type="pres">
      <dgm:prSet presAssocID="{E0DC8953-E9FA-4844-9286-2CF904531396}" presName="conn2-1" presStyleLbl="parChTrans1D2" presStyleIdx="5" presStyleCnt="10"/>
      <dgm:spPr/>
    </dgm:pt>
    <dgm:pt modelId="{7D4CDA73-B8EA-4564-BB53-9386662A1179}" type="pres">
      <dgm:prSet presAssocID="{E0DC8953-E9FA-4844-9286-2CF904531396}" presName="connTx" presStyleLbl="parChTrans1D2" presStyleIdx="5" presStyleCnt="10"/>
      <dgm:spPr/>
    </dgm:pt>
    <dgm:pt modelId="{7E971CC0-69A3-4D47-B29D-B79FDC824F65}" type="pres">
      <dgm:prSet presAssocID="{95A3A6F7-0BE4-4A10-8E81-ED917C60B318}" presName="root2" presStyleCnt="0"/>
      <dgm:spPr/>
    </dgm:pt>
    <dgm:pt modelId="{4C7444D7-4F26-45DD-B197-8C318A47C66B}" type="pres">
      <dgm:prSet presAssocID="{95A3A6F7-0BE4-4A10-8E81-ED917C60B318}" presName="LevelTwoTextNode" presStyleLbl="node2" presStyleIdx="5" presStyleCnt="10" custScaleX="429712">
        <dgm:presLayoutVars>
          <dgm:chPref val="3"/>
        </dgm:presLayoutVars>
      </dgm:prSet>
      <dgm:spPr/>
    </dgm:pt>
    <dgm:pt modelId="{713409C4-00DC-4151-9510-184FFD80F245}" type="pres">
      <dgm:prSet presAssocID="{95A3A6F7-0BE4-4A10-8E81-ED917C60B318}" presName="level3hierChild" presStyleCnt="0"/>
      <dgm:spPr/>
    </dgm:pt>
    <dgm:pt modelId="{6988A817-E052-4E18-A49D-460380176B1D}" type="pres">
      <dgm:prSet presAssocID="{7444FC6B-047B-43F0-9368-DD9DE95CE446}" presName="root1" presStyleCnt="0"/>
      <dgm:spPr/>
    </dgm:pt>
    <dgm:pt modelId="{9F45D1BE-83D8-4F34-BE14-07286DA98907}" type="pres">
      <dgm:prSet presAssocID="{7444FC6B-047B-43F0-9368-DD9DE95CE446}" presName="LevelOneTextNode" presStyleLbl="node0" presStyleIdx="1" presStyleCnt="2" custScaleX="127058">
        <dgm:presLayoutVars>
          <dgm:chPref val="3"/>
        </dgm:presLayoutVars>
      </dgm:prSet>
      <dgm:spPr/>
    </dgm:pt>
    <dgm:pt modelId="{E9374D27-7241-4D0C-863A-C064311D3A35}" type="pres">
      <dgm:prSet presAssocID="{7444FC6B-047B-43F0-9368-DD9DE95CE446}" presName="level2hierChild" presStyleCnt="0"/>
      <dgm:spPr/>
    </dgm:pt>
    <dgm:pt modelId="{7CD2BD8A-D24B-403D-8ECA-2E7B2C4A48E2}" type="pres">
      <dgm:prSet presAssocID="{AAF3F154-03B6-4A3E-A7B5-6E8765F4DBC3}" presName="conn2-1" presStyleLbl="parChTrans1D2" presStyleIdx="6" presStyleCnt="10"/>
      <dgm:spPr/>
    </dgm:pt>
    <dgm:pt modelId="{17F93222-A1EE-4CE0-B1AC-F89369EEB131}" type="pres">
      <dgm:prSet presAssocID="{AAF3F154-03B6-4A3E-A7B5-6E8765F4DBC3}" presName="connTx" presStyleLbl="parChTrans1D2" presStyleIdx="6" presStyleCnt="10"/>
      <dgm:spPr/>
    </dgm:pt>
    <dgm:pt modelId="{97AA85B7-F643-4675-9F02-E9229E3D13B6}" type="pres">
      <dgm:prSet presAssocID="{14228AAF-6019-4C61-B5E9-89364D1EE78D}" presName="root2" presStyleCnt="0"/>
      <dgm:spPr/>
    </dgm:pt>
    <dgm:pt modelId="{9CFC8E8D-0DC3-4AB6-A295-B65AAC624A5F}" type="pres">
      <dgm:prSet presAssocID="{14228AAF-6019-4C61-B5E9-89364D1EE78D}" presName="LevelTwoTextNode" presStyleLbl="node2" presStyleIdx="6" presStyleCnt="10" custScaleX="430196" custScaleY="98496">
        <dgm:presLayoutVars>
          <dgm:chPref val="3"/>
        </dgm:presLayoutVars>
      </dgm:prSet>
      <dgm:spPr/>
    </dgm:pt>
    <dgm:pt modelId="{ACC40ECB-A6FC-4A20-B1B4-03B756B17CD5}" type="pres">
      <dgm:prSet presAssocID="{14228AAF-6019-4C61-B5E9-89364D1EE78D}" presName="level3hierChild" presStyleCnt="0"/>
      <dgm:spPr/>
    </dgm:pt>
    <dgm:pt modelId="{5D07541F-0164-4B5D-A409-E83EF8F4F1FF}" type="pres">
      <dgm:prSet presAssocID="{8AFCA539-4F06-48DD-B5C4-BA4723B999DE}" presName="conn2-1" presStyleLbl="parChTrans1D2" presStyleIdx="7" presStyleCnt="10"/>
      <dgm:spPr/>
    </dgm:pt>
    <dgm:pt modelId="{0A968C34-1F24-4AE5-A966-678E6D14407C}" type="pres">
      <dgm:prSet presAssocID="{8AFCA539-4F06-48DD-B5C4-BA4723B999DE}" presName="connTx" presStyleLbl="parChTrans1D2" presStyleIdx="7" presStyleCnt="10"/>
      <dgm:spPr/>
    </dgm:pt>
    <dgm:pt modelId="{6A35DF3C-B96C-42BC-9A7D-63704C38C935}" type="pres">
      <dgm:prSet presAssocID="{D63A0953-B3F4-4564-8D65-6878C1F45369}" presName="root2" presStyleCnt="0"/>
      <dgm:spPr/>
    </dgm:pt>
    <dgm:pt modelId="{31CB2D9F-993B-4A71-84BB-89026F9AC50D}" type="pres">
      <dgm:prSet presAssocID="{D63A0953-B3F4-4564-8D65-6878C1F45369}" presName="LevelTwoTextNode" presStyleLbl="node2" presStyleIdx="7" presStyleCnt="10" custScaleX="424466" custScaleY="99042">
        <dgm:presLayoutVars>
          <dgm:chPref val="3"/>
        </dgm:presLayoutVars>
      </dgm:prSet>
      <dgm:spPr/>
    </dgm:pt>
    <dgm:pt modelId="{C3055D42-591B-4001-B6B8-5D1DDE5B3B82}" type="pres">
      <dgm:prSet presAssocID="{D63A0953-B3F4-4564-8D65-6878C1F45369}" presName="level3hierChild" presStyleCnt="0"/>
      <dgm:spPr/>
    </dgm:pt>
    <dgm:pt modelId="{63DC648E-DF12-4A59-86B5-FE186E47A33B}" type="pres">
      <dgm:prSet presAssocID="{CF2F28EB-7C90-4224-AD19-1C1E0535383A}" presName="conn2-1" presStyleLbl="parChTrans1D2" presStyleIdx="8" presStyleCnt="10"/>
      <dgm:spPr/>
    </dgm:pt>
    <dgm:pt modelId="{F623D083-D797-42CA-9EA9-E6F4BA89D102}" type="pres">
      <dgm:prSet presAssocID="{CF2F28EB-7C90-4224-AD19-1C1E0535383A}" presName="connTx" presStyleLbl="parChTrans1D2" presStyleIdx="8" presStyleCnt="10"/>
      <dgm:spPr/>
    </dgm:pt>
    <dgm:pt modelId="{1E07DB4B-4526-4805-96C3-ECF7E7443B06}" type="pres">
      <dgm:prSet presAssocID="{EB355DB8-0E43-4BF3-83DD-BD71E3C11E2A}" presName="root2" presStyleCnt="0"/>
      <dgm:spPr/>
    </dgm:pt>
    <dgm:pt modelId="{E3F77D6B-9300-47F9-847E-BE59DA4073F1}" type="pres">
      <dgm:prSet presAssocID="{EB355DB8-0E43-4BF3-83DD-BD71E3C11E2A}" presName="LevelTwoTextNode" presStyleLbl="node2" presStyleIdx="8" presStyleCnt="10" custScaleX="424466" custScaleY="98932">
        <dgm:presLayoutVars>
          <dgm:chPref val="3"/>
        </dgm:presLayoutVars>
      </dgm:prSet>
      <dgm:spPr/>
    </dgm:pt>
    <dgm:pt modelId="{F4EFB2F8-362A-4E70-B6D6-C551C5B6103C}" type="pres">
      <dgm:prSet presAssocID="{EB355DB8-0E43-4BF3-83DD-BD71E3C11E2A}" presName="level3hierChild" presStyleCnt="0"/>
      <dgm:spPr/>
    </dgm:pt>
    <dgm:pt modelId="{84323181-8903-4B88-A132-36118807BE96}" type="pres">
      <dgm:prSet presAssocID="{F1FD81B0-A7AE-488D-AD99-7D599AA16BEF}" presName="conn2-1" presStyleLbl="parChTrans1D2" presStyleIdx="9" presStyleCnt="10"/>
      <dgm:spPr/>
    </dgm:pt>
    <dgm:pt modelId="{CA3BB7F3-2858-48C2-9C50-40699045BD83}" type="pres">
      <dgm:prSet presAssocID="{F1FD81B0-A7AE-488D-AD99-7D599AA16BEF}" presName="connTx" presStyleLbl="parChTrans1D2" presStyleIdx="9" presStyleCnt="10"/>
      <dgm:spPr/>
    </dgm:pt>
    <dgm:pt modelId="{9C68872E-894D-4F85-A1F4-C398679B9344}" type="pres">
      <dgm:prSet presAssocID="{D6F1D397-CB47-4D10-9418-CD99C9A3A14F}" presName="root2" presStyleCnt="0"/>
      <dgm:spPr/>
    </dgm:pt>
    <dgm:pt modelId="{10CF0A71-B1B5-4F0A-91F3-F9842FE9E95F}" type="pres">
      <dgm:prSet presAssocID="{D6F1D397-CB47-4D10-9418-CD99C9A3A14F}" presName="LevelTwoTextNode" presStyleLbl="node2" presStyleIdx="9" presStyleCnt="10" custScaleX="423996" custScaleY="98823">
        <dgm:presLayoutVars>
          <dgm:chPref val="3"/>
        </dgm:presLayoutVars>
      </dgm:prSet>
      <dgm:spPr/>
    </dgm:pt>
    <dgm:pt modelId="{5ED98E19-CF01-4B7D-9A1A-DF27B4B9831B}" type="pres">
      <dgm:prSet presAssocID="{D6F1D397-CB47-4D10-9418-CD99C9A3A14F}" presName="level3hierChild" presStyleCnt="0"/>
      <dgm:spPr/>
    </dgm:pt>
  </dgm:ptLst>
  <dgm:cxnLst>
    <dgm:cxn modelId="{61820501-46AE-4665-B52E-C997C7E44E66}" type="presOf" srcId="{54C39F94-C7E2-40F2-81B9-56B2A13A633C}" destId="{41A3AAB5-DFA0-4DEA-BD68-F792C48D7AE6}" srcOrd="0" destOrd="0" presId="urn:microsoft.com/office/officeart/2005/8/layout/hierarchy2"/>
    <dgm:cxn modelId="{8EBC0207-7805-4725-994C-C3D296A5DDAC}" type="presOf" srcId="{95A3A6F7-0BE4-4A10-8E81-ED917C60B318}" destId="{4C7444D7-4F26-45DD-B197-8C318A47C66B}" srcOrd="0" destOrd="0" presId="urn:microsoft.com/office/officeart/2005/8/layout/hierarchy2"/>
    <dgm:cxn modelId="{E19BE007-32CE-4CB9-AF96-1247F3184D73}" srcId="{4518318A-2880-411E-BD8E-101908951D2C}" destId="{FF400D69-AD31-4EAA-8AB9-5FFCD91F963A}" srcOrd="0" destOrd="0" parTransId="{361C4963-510C-434A-A84C-9A73A1869388}" sibTransId="{6DFA4787-D3E9-4CE3-93CF-C554BC4DE8A6}"/>
    <dgm:cxn modelId="{0A3EEB17-5669-435A-8E18-0006A2F52144}" type="presOf" srcId="{FF400D69-AD31-4EAA-8AB9-5FFCD91F963A}" destId="{6B928645-E174-4938-B1E7-3B4A594EF8FA}" srcOrd="0" destOrd="0" presId="urn:microsoft.com/office/officeart/2005/8/layout/hierarchy2"/>
    <dgm:cxn modelId="{F67D1B18-CB59-4DD4-A864-F1FBE248D962}" type="presOf" srcId="{1A5E7BBF-1646-4624-8611-6C958006637D}" destId="{A82AEDEC-7337-4950-87E4-D60B05D20FFA}" srcOrd="0" destOrd="0" presId="urn:microsoft.com/office/officeart/2005/8/layout/hierarchy2"/>
    <dgm:cxn modelId="{C2964D18-ABBA-4A39-A835-CA99D3402595}" type="presOf" srcId="{EB355DB8-0E43-4BF3-83DD-BD71E3C11E2A}" destId="{E3F77D6B-9300-47F9-847E-BE59DA4073F1}" srcOrd="0" destOrd="0" presId="urn:microsoft.com/office/officeart/2005/8/layout/hierarchy2"/>
    <dgm:cxn modelId="{B00DD720-4549-477E-A3D8-F1C31A869E85}" type="presOf" srcId="{8AFCA539-4F06-48DD-B5C4-BA4723B999DE}" destId="{5D07541F-0164-4B5D-A409-E83EF8F4F1FF}" srcOrd="0" destOrd="0" presId="urn:microsoft.com/office/officeart/2005/8/layout/hierarchy2"/>
    <dgm:cxn modelId="{B4EEDF26-4252-46D2-8526-A30CB9D8A3FF}" type="presOf" srcId="{AAF3F154-03B6-4A3E-A7B5-6E8765F4DBC3}" destId="{17F93222-A1EE-4CE0-B1AC-F89369EEB131}" srcOrd="1" destOrd="0" presId="urn:microsoft.com/office/officeart/2005/8/layout/hierarchy2"/>
    <dgm:cxn modelId="{398D1C2D-0C58-45AF-87E3-C15158E0D9B6}" srcId="{FF400D69-AD31-4EAA-8AB9-5FFCD91F963A}" destId="{95A3A6F7-0BE4-4A10-8E81-ED917C60B318}" srcOrd="5" destOrd="0" parTransId="{E0DC8953-E9FA-4844-9286-2CF904531396}" sibTransId="{BDC55C10-DC7D-4DAF-82C2-32ADDF4C925F}"/>
    <dgm:cxn modelId="{1C75512D-653B-48AD-8B90-D1B33122DF04}" type="presOf" srcId="{7444FC6B-047B-43F0-9368-DD9DE95CE446}" destId="{9F45D1BE-83D8-4F34-BE14-07286DA98907}" srcOrd="0" destOrd="0" presId="urn:microsoft.com/office/officeart/2005/8/layout/hierarchy2"/>
    <dgm:cxn modelId="{88C6E930-336D-4557-92AB-B41C32C9D072}" type="presOf" srcId="{F1FD81B0-A7AE-488D-AD99-7D599AA16BEF}" destId="{84323181-8903-4B88-A132-36118807BE96}" srcOrd="0" destOrd="0" presId="urn:microsoft.com/office/officeart/2005/8/layout/hierarchy2"/>
    <dgm:cxn modelId="{EA397A33-018D-49A9-AA3B-5C9D996F89AE}" type="presOf" srcId="{D6F1D397-CB47-4D10-9418-CD99C9A3A14F}" destId="{10CF0A71-B1B5-4F0A-91F3-F9842FE9E95F}" srcOrd="0" destOrd="0" presId="urn:microsoft.com/office/officeart/2005/8/layout/hierarchy2"/>
    <dgm:cxn modelId="{DAC2F938-A299-497B-BE33-A77F126F3E91}" type="presOf" srcId="{687F4480-9578-4C50-BF6C-81BEC3B1A2F5}" destId="{D4225719-7019-4FEC-990E-567482A8B412}" srcOrd="0" destOrd="0" presId="urn:microsoft.com/office/officeart/2005/8/layout/hierarchy2"/>
    <dgm:cxn modelId="{309A1939-46D2-4625-A37B-A12D60E94BCF}" type="presOf" srcId="{CF2F28EB-7C90-4224-AD19-1C1E0535383A}" destId="{63DC648E-DF12-4A59-86B5-FE186E47A33B}" srcOrd="0" destOrd="0" presId="urn:microsoft.com/office/officeart/2005/8/layout/hierarchy2"/>
    <dgm:cxn modelId="{EA71283A-3DA1-461A-B394-1594D42E6BEB}" type="presOf" srcId="{AAF3F154-03B6-4A3E-A7B5-6E8765F4DBC3}" destId="{7CD2BD8A-D24B-403D-8ECA-2E7B2C4A48E2}" srcOrd="0" destOrd="0" presId="urn:microsoft.com/office/officeart/2005/8/layout/hierarchy2"/>
    <dgm:cxn modelId="{A38B603B-22D5-4384-A29E-E51F204BDA34}" type="presOf" srcId="{E0DC8953-E9FA-4844-9286-2CF904531396}" destId="{7D4CDA73-B8EA-4564-BB53-9386662A1179}" srcOrd="1" destOrd="0" presId="urn:microsoft.com/office/officeart/2005/8/layout/hierarchy2"/>
    <dgm:cxn modelId="{0FE12161-1CF7-4B93-85E1-27C5C1C8226F}" srcId="{7444FC6B-047B-43F0-9368-DD9DE95CE446}" destId="{D6F1D397-CB47-4D10-9418-CD99C9A3A14F}" srcOrd="3" destOrd="0" parTransId="{F1FD81B0-A7AE-488D-AD99-7D599AA16BEF}" sibTransId="{AAC93ECD-CC47-41FB-950B-7D9750C68768}"/>
    <dgm:cxn modelId="{057BBA61-FB31-404D-8586-A3342DEC2890}" type="presOf" srcId="{A9D8D28F-21E6-4DE3-B5BF-DCA7C538BFAD}" destId="{90631F88-2312-4AAB-81AD-07D1912ED1DA}" srcOrd="0" destOrd="0" presId="urn:microsoft.com/office/officeart/2005/8/layout/hierarchy2"/>
    <dgm:cxn modelId="{C2F6C364-A31D-4D1A-9BEC-C5F3D70675AA}" srcId="{7444FC6B-047B-43F0-9368-DD9DE95CE446}" destId="{EB355DB8-0E43-4BF3-83DD-BD71E3C11E2A}" srcOrd="2" destOrd="0" parTransId="{CF2F28EB-7C90-4224-AD19-1C1E0535383A}" sibTransId="{C7B90DFC-236A-4342-AFA7-1A40AC9E4357}"/>
    <dgm:cxn modelId="{86991068-C046-44D2-96E2-866729AECEA7}" srcId="{7444FC6B-047B-43F0-9368-DD9DE95CE446}" destId="{D63A0953-B3F4-4564-8D65-6878C1F45369}" srcOrd="1" destOrd="0" parTransId="{8AFCA539-4F06-48DD-B5C4-BA4723B999DE}" sibTransId="{5CD590D3-8A34-4A07-A9F4-1E7CBD07FCB3}"/>
    <dgm:cxn modelId="{5D825C6A-1B8F-4276-BCA2-3A38DCCE4718}" srcId="{7444FC6B-047B-43F0-9368-DD9DE95CE446}" destId="{14228AAF-6019-4C61-B5E9-89364D1EE78D}" srcOrd="0" destOrd="0" parTransId="{AAF3F154-03B6-4A3E-A7B5-6E8765F4DBC3}" sibTransId="{FE07D723-6422-43BF-964C-D470FBF1F4DD}"/>
    <dgm:cxn modelId="{3ECF917D-9A0F-496E-9290-5B807D4E2568}" srcId="{FF400D69-AD31-4EAA-8AB9-5FFCD91F963A}" destId="{93D713DF-1806-4A31-A7F4-05E56A8EB696}" srcOrd="4" destOrd="0" parTransId="{BC5F8795-2BAC-4A2F-8DD5-A7B048E6B444}" sibTransId="{6739DF04-167A-45C8-BD42-A8CA3D2BFB62}"/>
    <dgm:cxn modelId="{883E397E-0E0D-4E47-A996-9979F0BE4193}" type="presOf" srcId="{93D713DF-1806-4A31-A7F4-05E56A8EB696}" destId="{28C0361E-C845-4E24-B371-D4CD0266C28A}" srcOrd="0" destOrd="0" presId="urn:microsoft.com/office/officeart/2005/8/layout/hierarchy2"/>
    <dgm:cxn modelId="{7F01D67F-6D44-436C-93BE-71FEA71526CA}" type="presOf" srcId="{BC5F8795-2BAC-4A2F-8DD5-A7B048E6B444}" destId="{2C4B09A7-21BA-44A6-94FF-224EE38CDFB2}" srcOrd="0" destOrd="0" presId="urn:microsoft.com/office/officeart/2005/8/layout/hierarchy2"/>
    <dgm:cxn modelId="{85794580-6F01-4354-9B07-0E38896685C2}" srcId="{FF400D69-AD31-4EAA-8AB9-5FFCD91F963A}" destId="{687F4480-9578-4C50-BF6C-81BEC3B1A2F5}" srcOrd="3" destOrd="0" parTransId="{88DD93A8-4BD2-4C0F-A8F7-5F76CC5F48D3}" sibTransId="{D9F0539D-4564-4EAA-A720-F4723FCBFC1A}"/>
    <dgm:cxn modelId="{80D99982-B036-4445-A24D-3DDD92AE3ACD}" type="presOf" srcId="{14228AAF-6019-4C61-B5E9-89364D1EE78D}" destId="{9CFC8E8D-0DC3-4AB6-A295-B65AAC624A5F}" srcOrd="0" destOrd="0" presId="urn:microsoft.com/office/officeart/2005/8/layout/hierarchy2"/>
    <dgm:cxn modelId="{C403158D-1E10-4665-A2AB-7887A7453D9A}" type="presOf" srcId="{D63A0953-B3F4-4564-8D65-6878C1F45369}" destId="{31CB2D9F-993B-4A71-84BB-89026F9AC50D}" srcOrd="0" destOrd="0" presId="urn:microsoft.com/office/officeart/2005/8/layout/hierarchy2"/>
    <dgm:cxn modelId="{378A2F95-4FD8-44E8-83AC-F27056CE9554}" srcId="{FF400D69-AD31-4EAA-8AB9-5FFCD91F963A}" destId="{DBB7B15E-D158-41DD-A554-DD2C9FBAE740}" srcOrd="0" destOrd="0" parTransId="{11024859-AFFC-4B78-AEB1-0A7D3C961250}" sibTransId="{10D073DB-7806-47F5-9855-AFB6650FA1FB}"/>
    <dgm:cxn modelId="{5745A59B-0517-4BDA-98B1-2D4E54EBD2F8}" type="presOf" srcId="{54C39F94-C7E2-40F2-81B9-56B2A13A633C}" destId="{849EB7C4-E327-4CF6-965D-DB6C93D9C01A}" srcOrd="1" destOrd="0" presId="urn:microsoft.com/office/officeart/2005/8/layout/hierarchy2"/>
    <dgm:cxn modelId="{715A2EA1-53B7-4E0F-B3F2-5EE54B6342BA}" type="presOf" srcId="{F1FD81B0-A7AE-488D-AD99-7D599AA16BEF}" destId="{CA3BB7F3-2858-48C2-9C50-40699045BD83}" srcOrd="1" destOrd="0" presId="urn:microsoft.com/office/officeart/2005/8/layout/hierarchy2"/>
    <dgm:cxn modelId="{798149A2-F0FF-4B78-8707-191C64C8C525}" type="presOf" srcId="{4518318A-2880-411E-BD8E-101908951D2C}" destId="{24171AF9-53D2-42A6-8AD6-D27D34198324}" srcOrd="0" destOrd="0" presId="urn:microsoft.com/office/officeart/2005/8/layout/hierarchy2"/>
    <dgm:cxn modelId="{FE5C50AD-B403-452F-8F8C-F8EB2DE61C84}" type="presOf" srcId="{11024859-AFFC-4B78-AEB1-0A7D3C961250}" destId="{83F684B2-C0B9-48EA-A3D8-B792D94554DD}" srcOrd="0" destOrd="0" presId="urn:microsoft.com/office/officeart/2005/8/layout/hierarchy2"/>
    <dgm:cxn modelId="{36AACDB3-95B7-4046-BD92-C45138462C46}" type="presOf" srcId="{8AFCA539-4F06-48DD-B5C4-BA4723B999DE}" destId="{0A968C34-1F24-4AE5-A966-678E6D14407C}" srcOrd="1" destOrd="0" presId="urn:microsoft.com/office/officeart/2005/8/layout/hierarchy2"/>
    <dgm:cxn modelId="{8E84B9B7-B4BB-4E67-9C8E-B174D6F122DE}" type="presOf" srcId="{11024859-AFFC-4B78-AEB1-0A7D3C961250}" destId="{71A6643A-9160-4D0A-9779-6ABC4B5A0131}" srcOrd="1" destOrd="0" presId="urn:microsoft.com/office/officeart/2005/8/layout/hierarchy2"/>
    <dgm:cxn modelId="{F5FF88B8-681D-4B6C-8C7D-4B8E22996C84}" type="presOf" srcId="{1A5E7BBF-1646-4624-8611-6C958006637D}" destId="{DC24E509-98CD-47DD-96F0-1C71EAE7294D}" srcOrd="1" destOrd="0" presId="urn:microsoft.com/office/officeart/2005/8/layout/hierarchy2"/>
    <dgm:cxn modelId="{58AAA8BB-6DBC-4739-AC2B-B954FDAB9E56}" type="presOf" srcId="{D8AC6204-A1A9-45AC-9B61-1F0BBBC7253F}" destId="{4D78DDC2-1817-4873-BF73-B390F3198CBC}" srcOrd="0" destOrd="0" presId="urn:microsoft.com/office/officeart/2005/8/layout/hierarchy2"/>
    <dgm:cxn modelId="{A19F57BE-CF74-4459-946D-247DB3797E1A}" type="presOf" srcId="{88DD93A8-4BD2-4C0F-A8F7-5F76CC5F48D3}" destId="{155A28C0-33B4-452B-9DFE-059BFA6BB76A}" srcOrd="1" destOrd="0" presId="urn:microsoft.com/office/officeart/2005/8/layout/hierarchy2"/>
    <dgm:cxn modelId="{06A4ABC1-822F-4D12-9813-4AB9DD6C6C21}" type="presOf" srcId="{DBB7B15E-D158-41DD-A554-DD2C9FBAE740}" destId="{E60A30F3-E99B-4947-86A5-BBACF91026A4}" srcOrd="0" destOrd="0" presId="urn:microsoft.com/office/officeart/2005/8/layout/hierarchy2"/>
    <dgm:cxn modelId="{4E1BC0C4-302B-4421-9A58-FD82E44D6F05}" srcId="{FF400D69-AD31-4EAA-8AB9-5FFCD91F963A}" destId="{D8AC6204-A1A9-45AC-9B61-1F0BBBC7253F}" srcOrd="1" destOrd="0" parTransId="{54C39F94-C7E2-40F2-81B9-56B2A13A633C}" sibTransId="{382E8934-E08C-4F48-A0DE-97B723CEC3E3}"/>
    <dgm:cxn modelId="{849BDBDF-12D7-4D88-80C9-1B68FD15867E}" type="presOf" srcId="{BC5F8795-2BAC-4A2F-8DD5-A7B048E6B444}" destId="{FBEFE7AB-D44D-4F72-8395-10B7F21A586E}" srcOrd="1" destOrd="0" presId="urn:microsoft.com/office/officeart/2005/8/layout/hierarchy2"/>
    <dgm:cxn modelId="{5AF89AE0-5E45-4F2B-B827-0B24969E5E9B}" srcId="{4518318A-2880-411E-BD8E-101908951D2C}" destId="{7444FC6B-047B-43F0-9368-DD9DE95CE446}" srcOrd="1" destOrd="0" parTransId="{B8D8C440-3410-45CC-ADF1-D68AFF9DDA3C}" sibTransId="{EB8775CB-E7AA-4179-B733-4B501A29A68E}"/>
    <dgm:cxn modelId="{BD7B90E8-C39A-4047-98C4-D162E97DA526}" type="presOf" srcId="{CF2F28EB-7C90-4224-AD19-1C1E0535383A}" destId="{F623D083-D797-42CA-9EA9-E6F4BA89D102}" srcOrd="1" destOrd="0" presId="urn:microsoft.com/office/officeart/2005/8/layout/hierarchy2"/>
    <dgm:cxn modelId="{2F98C3F4-39B8-4A96-8F74-B9B0A0F846C1}" srcId="{FF400D69-AD31-4EAA-8AB9-5FFCD91F963A}" destId="{A9D8D28F-21E6-4DE3-B5BF-DCA7C538BFAD}" srcOrd="2" destOrd="0" parTransId="{1A5E7BBF-1646-4624-8611-6C958006637D}" sibTransId="{AF8CA1BA-96AF-44C4-AA66-4251B1F659C0}"/>
    <dgm:cxn modelId="{988599FD-E5B5-485D-A0C1-92A3C9DFFCFD}" type="presOf" srcId="{E0DC8953-E9FA-4844-9286-2CF904531396}" destId="{EBE49917-5794-4ECA-9E7E-622276A24B30}" srcOrd="0" destOrd="0" presId="urn:microsoft.com/office/officeart/2005/8/layout/hierarchy2"/>
    <dgm:cxn modelId="{2C434CFE-DC2F-4813-A44A-542A344D690A}" type="presOf" srcId="{88DD93A8-4BD2-4C0F-A8F7-5F76CC5F48D3}" destId="{A6BE1C81-1C2F-410E-98CE-40F3B72E2F19}" srcOrd="0" destOrd="0" presId="urn:microsoft.com/office/officeart/2005/8/layout/hierarchy2"/>
    <dgm:cxn modelId="{0C5A3AF1-1E73-45FC-80F5-71B08FE66AAC}" type="presParOf" srcId="{24171AF9-53D2-42A6-8AD6-D27D34198324}" destId="{7A57CA81-C60D-4FBB-BF71-B013F4810BA9}" srcOrd="0" destOrd="0" presId="urn:microsoft.com/office/officeart/2005/8/layout/hierarchy2"/>
    <dgm:cxn modelId="{FDD2ED95-90A9-4D4C-AE52-F2E08E9C81A1}" type="presParOf" srcId="{7A57CA81-C60D-4FBB-BF71-B013F4810BA9}" destId="{6B928645-E174-4938-B1E7-3B4A594EF8FA}" srcOrd="0" destOrd="0" presId="urn:microsoft.com/office/officeart/2005/8/layout/hierarchy2"/>
    <dgm:cxn modelId="{C85B8DC1-C426-4015-B088-B1ABBD737CCF}" type="presParOf" srcId="{7A57CA81-C60D-4FBB-BF71-B013F4810BA9}" destId="{A2076188-E97D-420D-B75F-CE55E28524D5}" srcOrd="1" destOrd="0" presId="urn:microsoft.com/office/officeart/2005/8/layout/hierarchy2"/>
    <dgm:cxn modelId="{5941F387-8C6B-48DA-8248-BACA61EB4DC4}" type="presParOf" srcId="{A2076188-E97D-420D-B75F-CE55E28524D5}" destId="{83F684B2-C0B9-48EA-A3D8-B792D94554DD}" srcOrd="0" destOrd="0" presId="urn:microsoft.com/office/officeart/2005/8/layout/hierarchy2"/>
    <dgm:cxn modelId="{F0BBAF5A-B92F-497B-AC6F-95AFD8F27A7F}" type="presParOf" srcId="{83F684B2-C0B9-48EA-A3D8-B792D94554DD}" destId="{71A6643A-9160-4D0A-9779-6ABC4B5A0131}" srcOrd="0" destOrd="0" presId="urn:microsoft.com/office/officeart/2005/8/layout/hierarchy2"/>
    <dgm:cxn modelId="{18DC8100-2842-4BA1-B556-8D069EFE7E38}" type="presParOf" srcId="{A2076188-E97D-420D-B75F-CE55E28524D5}" destId="{05A325E4-FC81-408F-ACCB-C8A41E11A606}" srcOrd="1" destOrd="0" presId="urn:microsoft.com/office/officeart/2005/8/layout/hierarchy2"/>
    <dgm:cxn modelId="{802DFE4F-433C-43D8-86F9-D5B2FF6E1B4C}" type="presParOf" srcId="{05A325E4-FC81-408F-ACCB-C8A41E11A606}" destId="{E60A30F3-E99B-4947-86A5-BBACF91026A4}" srcOrd="0" destOrd="0" presId="urn:microsoft.com/office/officeart/2005/8/layout/hierarchy2"/>
    <dgm:cxn modelId="{3B26AC3A-4D59-4D89-B580-4E109F0F6ADF}" type="presParOf" srcId="{05A325E4-FC81-408F-ACCB-C8A41E11A606}" destId="{54B10280-A35E-4FDD-8373-D590FBC67DD6}" srcOrd="1" destOrd="0" presId="urn:microsoft.com/office/officeart/2005/8/layout/hierarchy2"/>
    <dgm:cxn modelId="{AE0031D5-4526-4574-A45D-97D8B992D43B}" type="presParOf" srcId="{A2076188-E97D-420D-B75F-CE55E28524D5}" destId="{41A3AAB5-DFA0-4DEA-BD68-F792C48D7AE6}" srcOrd="2" destOrd="0" presId="urn:microsoft.com/office/officeart/2005/8/layout/hierarchy2"/>
    <dgm:cxn modelId="{2CCA455C-67B9-4BF6-BFF0-D5FED2F8137E}" type="presParOf" srcId="{41A3AAB5-DFA0-4DEA-BD68-F792C48D7AE6}" destId="{849EB7C4-E327-4CF6-965D-DB6C93D9C01A}" srcOrd="0" destOrd="0" presId="urn:microsoft.com/office/officeart/2005/8/layout/hierarchy2"/>
    <dgm:cxn modelId="{126406B1-EF47-4B36-8C8A-37D51E315F68}" type="presParOf" srcId="{A2076188-E97D-420D-B75F-CE55E28524D5}" destId="{9CF90DBA-D5D4-47A0-BD63-6405749F925F}" srcOrd="3" destOrd="0" presId="urn:microsoft.com/office/officeart/2005/8/layout/hierarchy2"/>
    <dgm:cxn modelId="{BE21196B-DAA0-4CC1-B404-18AA44A9B06C}" type="presParOf" srcId="{9CF90DBA-D5D4-47A0-BD63-6405749F925F}" destId="{4D78DDC2-1817-4873-BF73-B390F3198CBC}" srcOrd="0" destOrd="0" presId="urn:microsoft.com/office/officeart/2005/8/layout/hierarchy2"/>
    <dgm:cxn modelId="{DA01900F-E174-4D0A-9FE3-8A4AB6E820A0}" type="presParOf" srcId="{9CF90DBA-D5D4-47A0-BD63-6405749F925F}" destId="{A1184162-D173-4079-A1CD-C484436D8034}" srcOrd="1" destOrd="0" presId="urn:microsoft.com/office/officeart/2005/8/layout/hierarchy2"/>
    <dgm:cxn modelId="{F5255322-4386-4FD4-8919-9FA4DBC10E2B}" type="presParOf" srcId="{A2076188-E97D-420D-B75F-CE55E28524D5}" destId="{A82AEDEC-7337-4950-87E4-D60B05D20FFA}" srcOrd="4" destOrd="0" presId="urn:microsoft.com/office/officeart/2005/8/layout/hierarchy2"/>
    <dgm:cxn modelId="{88FF9DB1-DF69-4514-AC86-824F81A87886}" type="presParOf" srcId="{A82AEDEC-7337-4950-87E4-D60B05D20FFA}" destId="{DC24E509-98CD-47DD-96F0-1C71EAE7294D}" srcOrd="0" destOrd="0" presId="urn:microsoft.com/office/officeart/2005/8/layout/hierarchy2"/>
    <dgm:cxn modelId="{CE4D416E-821A-4E6F-9F1D-5B5BBCB4C3BE}" type="presParOf" srcId="{A2076188-E97D-420D-B75F-CE55E28524D5}" destId="{15E34D75-5F59-4625-BD9A-FE089325A369}" srcOrd="5" destOrd="0" presId="urn:microsoft.com/office/officeart/2005/8/layout/hierarchy2"/>
    <dgm:cxn modelId="{ACE8CD61-0672-4E30-8EF2-AE3875567578}" type="presParOf" srcId="{15E34D75-5F59-4625-BD9A-FE089325A369}" destId="{90631F88-2312-4AAB-81AD-07D1912ED1DA}" srcOrd="0" destOrd="0" presId="urn:microsoft.com/office/officeart/2005/8/layout/hierarchy2"/>
    <dgm:cxn modelId="{6B0F1F78-A46D-46F2-91EB-8FF8E7074395}" type="presParOf" srcId="{15E34D75-5F59-4625-BD9A-FE089325A369}" destId="{12D26CF7-4929-496D-9D1A-A1FF8E43ACFA}" srcOrd="1" destOrd="0" presId="urn:microsoft.com/office/officeart/2005/8/layout/hierarchy2"/>
    <dgm:cxn modelId="{1BE04A4F-28C5-414E-BC3F-B2B444A388F7}" type="presParOf" srcId="{A2076188-E97D-420D-B75F-CE55E28524D5}" destId="{A6BE1C81-1C2F-410E-98CE-40F3B72E2F19}" srcOrd="6" destOrd="0" presId="urn:microsoft.com/office/officeart/2005/8/layout/hierarchy2"/>
    <dgm:cxn modelId="{BA22ECDD-FBD7-4446-BF78-E7FBE8F0CF1B}" type="presParOf" srcId="{A6BE1C81-1C2F-410E-98CE-40F3B72E2F19}" destId="{155A28C0-33B4-452B-9DFE-059BFA6BB76A}" srcOrd="0" destOrd="0" presId="urn:microsoft.com/office/officeart/2005/8/layout/hierarchy2"/>
    <dgm:cxn modelId="{9A5803A8-8831-4A58-B354-DBFCA57023EA}" type="presParOf" srcId="{A2076188-E97D-420D-B75F-CE55E28524D5}" destId="{987E80E1-1959-4AA7-93C6-19AC074CB8EC}" srcOrd="7" destOrd="0" presId="urn:microsoft.com/office/officeart/2005/8/layout/hierarchy2"/>
    <dgm:cxn modelId="{867AAE76-BFBB-465A-A280-EEFE6C5FC0EC}" type="presParOf" srcId="{987E80E1-1959-4AA7-93C6-19AC074CB8EC}" destId="{D4225719-7019-4FEC-990E-567482A8B412}" srcOrd="0" destOrd="0" presId="urn:microsoft.com/office/officeart/2005/8/layout/hierarchy2"/>
    <dgm:cxn modelId="{5B393228-C827-4A75-A754-C1CD51CB54A5}" type="presParOf" srcId="{987E80E1-1959-4AA7-93C6-19AC074CB8EC}" destId="{5D76C3B5-14B7-4158-882C-ADD9B22FEBA6}" srcOrd="1" destOrd="0" presId="urn:microsoft.com/office/officeart/2005/8/layout/hierarchy2"/>
    <dgm:cxn modelId="{90006A8B-C3A9-425D-A4CD-C41D34F413B0}" type="presParOf" srcId="{A2076188-E97D-420D-B75F-CE55E28524D5}" destId="{2C4B09A7-21BA-44A6-94FF-224EE38CDFB2}" srcOrd="8" destOrd="0" presId="urn:microsoft.com/office/officeart/2005/8/layout/hierarchy2"/>
    <dgm:cxn modelId="{CC995B05-BCF8-4537-A1D1-44399982C61B}" type="presParOf" srcId="{2C4B09A7-21BA-44A6-94FF-224EE38CDFB2}" destId="{FBEFE7AB-D44D-4F72-8395-10B7F21A586E}" srcOrd="0" destOrd="0" presId="urn:microsoft.com/office/officeart/2005/8/layout/hierarchy2"/>
    <dgm:cxn modelId="{4A0E88DC-8923-4166-A836-FD72C3F11ACF}" type="presParOf" srcId="{A2076188-E97D-420D-B75F-CE55E28524D5}" destId="{85C87231-655F-4867-8B3B-89D6B1272851}" srcOrd="9" destOrd="0" presId="urn:microsoft.com/office/officeart/2005/8/layout/hierarchy2"/>
    <dgm:cxn modelId="{127EDF85-D1AB-4F6E-BF9B-2D068B26116C}" type="presParOf" srcId="{85C87231-655F-4867-8B3B-89D6B1272851}" destId="{28C0361E-C845-4E24-B371-D4CD0266C28A}" srcOrd="0" destOrd="0" presId="urn:microsoft.com/office/officeart/2005/8/layout/hierarchy2"/>
    <dgm:cxn modelId="{D3298747-8595-4EE2-8C7F-987597B15CB5}" type="presParOf" srcId="{85C87231-655F-4867-8B3B-89D6B1272851}" destId="{BDFD8A21-37A2-4E05-AC0F-7A58A0142876}" srcOrd="1" destOrd="0" presId="urn:microsoft.com/office/officeart/2005/8/layout/hierarchy2"/>
    <dgm:cxn modelId="{D596348B-943B-450C-8B72-FD9B72C83299}" type="presParOf" srcId="{A2076188-E97D-420D-B75F-CE55E28524D5}" destId="{EBE49917-5794-4ECA-9E7E-622276A24B30}" srcOrd="10" destOrd="0" presId="urn:microsoft.com/office/officeart/2005/8/layout/hierarchy2"/>
    <dgm:cxn modelId="{31875A0A-2D15-4BBE-9576-6AAC8F481D34}" type="presParOf" srcId="{EBE49917-5794-4ECA-9E7E-622276A24B30}" destId="{7D4CDA73-B8EA-4564-BB53-9386662A1179}" srcOrd="0" destOrd="0" presId="urn:microsoft.com/office/officeart/2005/8/layout/hierarchy2"/>
    <dgm:cxn modelId="{7B0FC6F1-2A2C-427F-982D-93CA297360F3}" type="presParOf" srcId="{A2076188-E97D-420D-B75F-CE55E28524D5}" destId="{7E971CC0-69A3-4D47-B29D-B79FDC824F65}" srcOrd="11" destOrd="0" presId="urn:microsoft.com/office/officeart/2005/8/layout/hierarchy2"/>
    <dgm:cxn modelId="{13ACB8EE-6216-4F3D-B39B-B20489B45F0B}" type="presParOf" srcId="{7E971CC0-69A3-4D47-B29D-B79FDC824F65}" destId="{4C7444D7-4F26-45DD-B197-8C318A47C66B}" srcOrd="0" destOrd="0" presId="urn:microsoft.com/office/officeart/2005/8/layout/hierarchy2"/>
    <dgm:cxn modelId="{AFFB30E8-4A91-4FF9-8BCD-A048F8A1C44E}" type="presParOf" srcId="{7E971CC0-69A3-4D47-B29D-B79FDC824F65}" destId="{713409C4-00DC-4151-9510-184FFD80F245}" srcOrd="1" destOrd="0" presId="urn:microsoft.com/office/officeart/2005/8/layout/hierarchy2"/>
    <dgm:cxn modelId="{9EF5C28D-DA96-4262-AEBE-6D122676C777}" type="presParOf" srcId="{24171AF9-53D2-42A6-8AD6-D27D34198324}" destId="{6988A817-E052-4E18-A49D-460380176B1D}" srcOrd="1" destOrd="0" presId="urn:microsoft.com/office/officeart/2005/8/layout/hierarchy2"/>
    <dgm:cxn modelId="{A27CF664-4885-4FF4-A574-97F0FEAEAAB5}" type="presParOf" srcId="{6988A817-E052-4E18-A49D-460380176B1D}" destId="{9F45D1BE-83D8-4F34-BE14-07286DA98907}" srcOrd="0" destOrd="0" presId="urn:microsoft.com/office/officeart/2005/8/layout/hierarchy2"/>
    <dgm:cxn modelId="{CA35ECF8-35FF-4024-BD56-97B8299F1CB8}" type="presParOf" srcId="{6988A817-E052-4E18-A49D-460380176B1D}" destId="{E9374D27-7241-4D0C-863A-C064311D3A35}" srcOrd="1" destOrd="0" presId="urn:microsoft.com/office/officeart/2005/8/layout/hierarchy2"/>
    <dgm:cxn modelId="{2B8BFB49-4C66-435A-8619-0588BCA9DD85}" type="presParOf" srcId="{E9374D27-7241-4D0C-863A-C064311D3A35}" destId="{7CD2BD8A-D24B-403D-8ECA-2E7B2C4A48E2}" srcOrd="0" destOrd="0" presId="urn:microsoft.com/office/officeart/2005/8/layout/hierarchy2"/>
    <dgm:cxn modelId="{29FE0AEE-D5D1-4F21-8467-2A4D00092A08}" type="presParOf" srcId="{7CD2BD8A-D24B-403D-8ECA-2E7B2C4A48E2}" destId="{17F93222-A1EE-4CE0-B1AC-F89369EEB131}" srcOrd="0" destOrd="0" presId="urn:microsoft.com/office/officeart/2005/8/layout/hierarchy2"/>
    <dgm:cxn modelId="{6393F84A-5E31-4C75-A3FC-841E93F37998}" type="presParOf" srcId="{E9374D27-7241-4D0C-863A-C064311D3A35}" destId="{97AA85B7-F643-4675-9F02-E9229E3D13B6}" srcOrd="1" destOrd="0" presId="urn:microsoft.com/office/officeart/2005/8/layout/hierarchy2"/>
    <dgm:cxn modelId="{D6D5005D-77EA-42F9-98DE-DD7D4620FD3D}" type="presParOf" srcId="{97AA85B7-F643-4675-9F02-E9229E3D13B6}" destId="{9CFC8E8D-0DC3-4AB6-A295-B65AAC624A5F}" srcOrd="0" destOrd="0" presId="urn:microsoft.com/office/officeart/2005/8/layout/hierarchy2"/>
    <dgm:cxn modelId="{A738A3B7-28E3-45AD-9B19-A45FC46D4E58}" type="presParOf" srcId="{97AA85B7-F643-4675-9F02-E9229E3D13B6}" destId="{ACC40ECB-A6FC-4A20-B1B4-03B756B17CD5}" srcOrd="1" destOrd="0" presId="urn:microsoft.com/office/officeart/2005/8/layout/hierarchy2"/>
    <dgm:cxn modelId="{E1112E9C-4569-4D4A-BBFC-FE3B3F45E6C7}" type="presParOf" srcId="{E9374D27-7241-4D0C-863A-C064311D3A35}" destId="{5D07541F-0164-4B5D-A409-E83EF8F4F1FF}" srcOrd="2" destOrd="0" presId="urn:microsoft.com/office/officeart/2005/8/layout/hierarchy2"/>
    <dgm:cxn modelId="{D19DEA44-1A6F-4372-BB9D-F18CE5501317}" type="presParOf" srcId="{5D07541F-0164-4B5D-A409-E83EF8F4F1FF}" destId="{0A968C34-1F24-4AE5-A966-678E6D14407C}" srcOrd="0" destOrd="0" presId="urn:microsoft.com/office/officeart/2005/8/layout/hierarchy2"/>
    <dgm:cxn modelId="{90E0F1C6-802B-4FE4-B463-102A92DF1F4D}" type="presParOf" srcId="{E9374D27-7241-4D0C-863A-C064311D3A35}" destId="{6A35DF3C-B96C-42BC-9A7D-63704C38C935}" srcOrd="3" destOrd="0" presId="urn:microsoft.com/office/officeart/2005/8/layout/hierarchy2"/>
    <dgm:cxn modelId="{B58D7F5E-7CCA-4128-99F8-4A7BFCDCF43B}" type="presParOf" srcId="{6A35DF3C-B96C-42BC-9A7D-63704C38C935}" destId="{31CB2D9F-993B-4A71-84BB-89026F9AC50D}" srcOrd="0" destOrd="0" presId="urn:microsoft.com/office/officeart/2005/8/layout/hierarchy2"/>
    <dgm:cxn modelId="{FA4B2F0D-2F14-4279-8C01-9EA64A9541EC}" type="presParOf" srcId="{6A35DF3C-B96C-42BC-9A7D-63704C38C935}" destId="{C3055D42-591B-4001-B6B8-5D1DDE5B3B82}" srcOrd="1" destOrd="0" presId="urn:microsoft.com/office/officeart/2005/8/layout/hierarchy2"/>
    <dgm:cxn modelId="{91D7DA48-BCF4-42D1-B8AA-EB5836B88CA2}" type="presParOf" srcId="{E9374D27-7241-4D0C-863A-C064311D3A35}" destId="{63DC648E-DF12-4A59-86B5-FE186E47A33B}" srcOrd="4" destOrd="0" presId="urn:microsoft.com/office/officeart/2005/8/layout/hierarchy2"/>
    <dgm:cxn modelId="{B19F598A-C831-4929-819F-C535625602A6}" type="presParOf" srcId="{63DC648E-DF12-4A59-86B5-FE186E47A33B}" destId="{F623D083-D797-42CA-9EA9-E6F4BA89D102}" srcOrd="0" destOrd="0" presId="urn:microsoft.com/office/officeart/2005/8/layout/hierarchy2"/>
    <dgm:cxn modelId="{437034D7-8FC6-4387-9B2C-656F9C30BB53}" type="presParOf" srcId="{E9374D27-7241-4D0C-863A-C064311D3A35}" destId="{1E07DB4B-4526-4805-96C3-ECF7E7443B06}" srcOrd="5" destOrd="0" presId="urn:microsoft.com/office/officeart/2005/8/layout/hierarchy2"/>
    <dgm:cxn modelId="{4490DDEA-CB0D-4CB2-81F9-4902E1D1624B}" type="presParOf" srcId="{1E07DB4B-4526-4805-96C3-ECF7E7443B06}" destId="{E3F77D6B-9300-47F9-847E-BE59DA4073F1}" srcOrd="0" destOrd="0" presId="urn:microsoft.com/office/officeart/2005/8/layout/hierarchy2"/>
    <dgm:cxn modelId="{2C6E96F4-516C-47FA-915B-5E822C0B537C}" type="presParOf" srcId="{1E07DB4B-4526-4805-96C3-ECF7E7443B06}" destId="{F4EFB2F8-362A-4E70-B6D6-C551C5B6103C}" srcOrd="1" destOrd="0" presId="urn:microsoft.com/office/officeart/2005/8/layout/hierarchy2"/>
    <dgm:cxn modelId="{DA5BB219-E3DC-43B9-86DD-C5E39E03137F}" type="presParOf" srcId="{E9374D27-7241-4D0C-863A-C064311D3A35}" destId="{84323181-8903-4B88-A132-36118807BE96}" srcOrd="6" destOrd="0" presId="urn:microsoft.com/office/officeart/2005/8/layout/hierarchy2"/>
    <dgm:cxn modelId="{115262B7-88BF-4A4E-A01C-749430A31A1A}" type="presParOf" srcId="{84323181-8903-4B88-A132-36118807BE96}" destId="{CA3BB7F3-2858-48C2-9C50-40699045BD83}" srcOrd="0" destOrd="0" presId="urn:microsoft.com/office/officeart/2005/8/layout/hierarchy2"/>
    <dgm:cxn modelId="{1E5CCFCD-3355-497D-99E2-249F38BB6C79}" type="presParOf" srcId="{E9374D27-7241-4D0C-863A-C064311D3A35}" destId="{9C68872E-894D-4F85-A1F4-C398679B9344}" srcOrd="7" destOrd="0" presId="urn:microsoft.com/office/officeart/2005/8/layout/hierarchy2"/>
    <dgm:cxn modelId="{38BFD151-C2E6-4F0C-8BEF-DC32C2E42532}" type="presParOf" srcId="{9C68872E-894D-4F85-A1F4-C398679B9344}" destId="{10CF0A71-B1B5-4F0A-91F3-F9842FE9E95F}" srcOrd="0" destOrd="0" presId="urn:microsoft.com/office/officeart/2005/8/layout/hierarchy2"/>
    <dgm:cxn modelId="{63417DA3-D7BC-4C3B-8528-6EDB09928817}" type="presParOf" srcId="{9C68872E-894D-4F85-A1F4-C398679B9344}" destId="{5ED98E19-CF01-4B7D-9A1A-DF27B4B9831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518318A-2880-411E-BD8E-101908951D2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C"/>
        </a:p>
      </dgm:t>
    </dgm:pt>
    <dgm:pt modelId="{FF400D69-AD31-4EAA-8AB9-5FFCD91F963A}">
      <dgm:prSet phldrT="[Texto]" custT="1"/>
      <dgm:spPr/>
      <dgm:t>
        <a:bodyPr/>
        <a:lstStyle/>
        <a:p>
          <a:r>
            <a:rPr lang="es-EC" sz="1600" dirty="0"/>
            <a:t>ASTM D143-14</a:t>
          </a:r>
        </a:p>
      </dgm:t>
    </dgm:pt>
    <dgm:pt modelId="{361C4963-510C-434A-A84C-9A73A1869388}" type="parTrans" cxnId="{E19BE007-32CE-4CB9-AF96-1247F3184D73}">
      <dgm:prSet/>
      <dgm:spPr/>
      <dgm:t>
        <a:bodyPr/>
        <a:lstStyle/>
        <a:p>
          <a:endParaRPr lang="es-EC" sz="1000"/>
        </a:p>
      </dgm:t>
    </dgm:pt>
    <dgm:pt modelId="{6DFA4787-D3E9-4CE3-93CF-C554BC4DE8A6}" type="sibTrans" cxnId="{E19BE007-32CE-4CB9-AF96-1247F3184D73}">
      <dgm:prSet/>
      <dgm:spPr/>
      <dgm:t>
        <a:bodyPr/>
        <a:lstStyle/>
        <a:p>
          <a:endParaRPr lang="es-EC" sz="1000"/>
        </a:p>
      </dgm:t>
    </dgm:pt>
    <dgm:pt modelId="{7444FC6B-047B-43F0-9368-DD9DE95CE446}">
      <dgm:prSet phldrT="[Texto]" custT="1"/>
      <dgm:spPr/>
      <dgm:t>
        <a:bodyPr/>
        <a:lstStyle/>
        <a:p>
          <a:r>
            <a:rPr lang="es-EC" sz="1600" dirty="0"/>
            <a:t>Equipos y máquinas</a:t>
          </a:r>
        </a:p>
      </dgm:t>
    </dgm:pt>
    <dgm:pt modelId="{B8D8C440-3410-45CC-ADF1-D68AFF9DDA3C}" type="parTrans" cxnId="{5AF89AE0-5E45-4F2B-B827-0B24969E5E9B}">
      <dgm:prSet custT="1"/>
      <dgm:spPr/>
      <dgm:t>
        <a:bodyPr/>
        <a:lstStyle/>
        <a:p>
          <a:endParaRPr lang="es-EC" sz="200"/>
        </a:p>
      </dgm:t>
    </dgm:pt>
    <dgm:pt modelId="{EB8775CB-E7AA-4179-B733-4B501A29A68E}" type="sibTrans" cxnId="{5AF89AE0-5E45-4F2B-B827-0B24969E5E9B}">
      <dgm:prSet/>
      <dgm:spPr/>
      <dgm:t>
        <a:bodyPr/>
        <a:lstStyle/>
        <a:p>
          <a:endParaRPr lang="es-EC" sz="1000"/>
        </a:p>
      </dgm:t>
    </dgm:pt>
    <dgm:pt modelId="{14228AAF-6019-4C61-B5E9-89364D1EE78D}">
      <dgm:prSet phldrT="[Texto]" custT="1"/>
      <dgm:spPr/>
      <dgm:t>
        <a:bodyPr/>
        <a:lstStyle/>
        <a:p>
          <a:r>
            <a:rPr lang="es-EC" sz="1600" dirty="0"/>
            <a:t>Máquina de ensayos universales AMSLER 10 Ton</a:t>
          </a:r>
        </a:p>
      </dgm:t>
    </dgm:pt>
    <dgm:pt modelId="{AAF3F154-03B6-4A3E-A7B5-6E8765F4DBC3}" type="parTrans" cxnId="{5D825C6A-1B8F-4276-BCA2-3A38DCCE4718}">
      <dgm:prSet/>
      <dgm:spPr/>
      <dgm:t>
        <a:bodyPr/>
        <a:lstStyle/>
        <a:p>
          <a:endParaRPr lang="es-EC" dirty="0"/>
        </a:p>
      </dgm:t>
    </dgm:pt>
    <dgm:pt modelId="{FE07D723-6422-43BF-964C-D470FBF1F4DD}" type="sibTrans" cxnId="{5D825C6A-1B8F-4276-BCA2-3A38DCCE4718}">
      <dgm:prSet/>
      <dgm:spPr/>
      <dgm:t>
        <a:bodyPr/>
        <a:lstStyle/>
        <a:p>
          <a:endParaRPr lang="es-EC"/>
        </a:p>
      </dgm:t>
    </dgm:pt>
    <dgm:pt modelId="{D63A0953-B3F4-4564-8D65-6878C1F45369}">
      <dgm:prSet phldrT="[Texto]" custT="1"/>
      <dgm:spPr/>
      <dgm:t>
        <a:bodyPr/>
        <a:lstStyle/>
        <a:p>
          <a:r>
            <a:rPr lang="es-EC" sz="1600" dirty="0"/>
            <a:t>Balanza 1 mg de apreciación</a:t>
          </a:r>
        </a:p>
      </dgm:t>
    </dgm:pt>
    <dgm:pt modelId="{8AFCA539-4F06-48DD-B5C4-BA4723B999DE}" type="parTrans" cxnId="{86991068-C046-44D2-96E2-866729AECEA7}">
      <dgm:prSet/>
      <dgm:spPr/>
      <dgm:t>
        <a:bodyPr/>
        <a:lstStyle/>
        <a:p>
          <a:endParaRPr lang="es-EC" dirty="0"/>
        </a:p>
      </dgm:t>
    </dgm:pt>
    <dgm:pt modelId="{5CD590D3-8A34-4A07-A9F4-1E7CBD07FCB3}" type="sibTrans" cxnId="{86991068-C046-44D2-96E2-866729AECEA7}">
      <dgm:prSet/>
      <dgm:spPr/>
      <dgm:t>
        <a:bodyPr/>
        <a:lstStyle/>
        <a:p>
          <a:endParaRPr lang="es-EC"/>
        </a:p>
      </dgm:t>
    </dgm:pt>
    <dgm:pt modelId="{EB355DB8-0E43-4BF3-83DD-BD71E3C11E2A}">
      <dgm:prSet phldrT="[Texto]" custT="1"/>
      <dgm:spPr/>
      <dgm:t>
        <a:bodyPr/>
        <a:lstStyle/>
        <a:p>
          <a:r>
            <a:rPr lang="es-EC" sz="1600" dirty="0"/>
            <a:t>Termohigrómetro</a:t>
          </a:r>
        </a:p>
      </dgm:t>
    </dgm:pt>
    <dgm:pt modelId="{CF2F28EB-7C90-4224-AD19-1C1E0535383A}" type="parTrans" cxnId="{C2F6C364-A31D-4D1A-9BEC-C5F3D70675AA}">
      <dgm:prSet/>
      <dgm:spPr/>
      <dgm:t>
        <a:bodyPr/>
        <a:lstStyle/>
        <a:p>
          <a:endParaRPr lang="es-EC" dirty="0"/>
        </a:p>
      </dgm:t>
    </dgm:pt>
    <dgm:pt modelId="{C7B90DFC-236A-4342-AFA7-1A40AC9E4357}" type="sibTrans" cxnId="{C2F6C364-A31D-4D1A-9BEC-C5F3D70675AA}">
      <dgm:prSet/>
      <dgm:spPr/>
      <dgm:t>
        <a:bodyPr/>
        <a:lstStyle/>
        <a:p>
          <a:endParaRPr lang="es-EC"/>
        </a:p>
      </dgm:t>
    </dgm:pt>
    <dgm:pt modelId="{D6F1D397-CB47-4D10-9418-CD99C9A3A14F}">
      <dgm:prSet phldrT="[Texto]" custT="1"/>
      <dgm:spPr/>
      <dgm:t>
        <a:bodyPr/>
        <a:lstStyle/>
        <a:p>
          <a:r>
            <a:rPr lang="es-EC" sz="1600" dirty="0"/>
            <a:t>Calibrador pie de rey apreciación  ± 0,05 mm</a:t>
          </a:r>
        </a:p>
      </dgm:t>
    </dgm:pt>
    <dgm:pt modelId="{F1FD81B0-A7AE-488D-AD99-7D599AA16BEF}" type="parTrans" cxnId="{0FE12161-1CF7-4B93-85E1-27C5C1C8226F}">
      <dgm:prSet/>
      <dgm:spPr/>
      <dgm:t>
        <a:bodyPr/>
        <a:lstStyle/>
        <a:p>
          <a:endParaRPr lang="es-EC" dirty="0"/>
        </a:p>
      </dgm:t>
    </dgm:pt>
    <dgm:pt modelId="{AAC93ECD-CC47-41FB-950B-7D9750C68768}" type="sibTrans" cxnId="{0FE12161-1CF7-4B93-85E1-27C5C1C8226F}">
      <dgm:prSet/>
      <dgm:spPr/>
      <dgm:t>
        <a:bodyPr/>
        <a:lstStyle/>
        <a:p>
          <a:endParaRPr lang="es-EC"/>
        </a:p>
      </dgm:t>
    </dgm:pt>
    <dgm:pt modelId="{DBB7B15E-D158-41DD-A554-DD2C9FBAE740}">
      <dgm:prSet phldrT="[Texto]" custT="1"/>
      <dgm:spPr/>
      <dgm:t>
        <a:bodyPr/>
        <a:lstStyle/>
        <a:p>
          <a:r>
            <a:rPr lang="es-EC" sz="1600" dirty="0"/>
            <a:t>Temperatura del cuarto </a:t>
          </a:r>
          <a:r>
            <a:rPr lang="en-US" sz="1600" dirty="0"/>
            <a:t>&lt;21</a:t>
          </a:r>
          <a:r>
            <a:rPr lang="es-EC" sz="1600" dirty="0"/>
            <a:t>°C  </a:t>
          </a:r>
        </a:p>
      </dgm:t>
    </dgm:pt>
    <dgm:pt modelId="{11024859-AFFC-4B78-AEB1-0A7D3C961250}" type="parTrans" cxnId="{378A2F95-4FD8-44E8-83AC-F27056CE9554}">
      <dgm:prSet/>
      <dgm:spPr/>
      <dgm:t>
        <a:bodyPr/>
        <a:lstStyle/>
        <a:p>
          <a:endParaRPr lang="es-EC" dirty="0"/>
        </a:p>
      </dgm:t>
    </dgm:pt>
    <dgm:pt modelId="{10D073DB-7806-47F5-9855-AFB6650FA1FB}" type="sibTrans" cxnId="{378A2F95-4FD8-44E8-83AC-F27056CE9554}">
      <dgm:prSet/>
      <dgm:spPr/>
      <dgm:t>
        <a:bodyPr/>
        <a:lstStyle/>
        <a:p>
          <a:endParaRPr lang="es-EC"/>
        </a:p>
      </dgm:t>
    </dgm:pt>
    <dgm:pt modelId="{980005FB-8D3C-4B16-9D5C-89928CDEA605}">
      <dgm:prSet phldrT="[Texto]" custT="1"/>
      <dgm:spPr/>
      <dgm:t>
        <a:bodyPr/>
        <a:lstStyle/>
        <a:p>
          <a:r>
            <a:rPr lang="es-EC" sz="1600" dirty="0"/>
            <a:t>Teoría viga simplemente apoyada con carga puntual en el centro</a:t>
          </a:r>
        </a:p>
      </dgm:t>
    </dgm:pt>
    <dgm:pt modelId="{D1A0C04B-D40F-49FF-8BB3-59F58813AA87}" type="parTrans" cxnId="{A063381F-D8C2-482F-BFDF-1EA29E254EC8}">
      <dgm:prSet/>
      <dgm:spPr/>
      <dgm:t>
        <a:bodyPr/>
        <a:lstStyle/>
        <a:p>
          <a:endParaRPr lang="es-EC" dirty="0"/>
        </a:p>
      </dgm:t>
    </dgm:pt>
    <dgm:pt modelId="{DEDFD062-BB9E-43E7-8E38-483EFE715849}" type="sibTrans" cxnId="{A063381F-D8C2-482F-BFDF-1EA29E254EC8}">
      <dgm:prSet/>
      <dgm:spPr/>
      <dgm:t>
        <a:bodyPr/>
        <a:lstStyle/>
        <a:p>
          <a:endParaRPr lang="es-EC"/>
        </a:p>
      </dgm:t>
    </dgm:pt>
    <dgm:pt modelId="{5793F7C5-2FA5-4B2A-985F-14A406C8F999}">
      <dgm:prSet phldrT="[Texto]" custT="1"/>
      <dgm:spPr/>
      <dgm:t>
        <a:bodyPr/>
        <a:lstStyle/>
        <a:p>
          <a:r>
            <a:rPr lang="es-EC" sz="1600" dirty="0"/>
            <a:t>Probetas de dimensiones 25x25x410 ± 2 mm</a:t>
          </a:r>
        </a:p>
      </dgm:t>
    </dgm:pt>
    <dgm:pt modelId="{ADB6F234-BA6C-4F12-8377-2E0CC4E8FBE9}" type="parTrans" cxnId="{13A0DAB4-E158-4884-B165-CF5CA82F3060}">
      <dgm:prSet/>
      <dgm:spPr/>
      <dgm:t>
        <a:bodyPr/>
        <a:lstStyle/>
        <a:p>
          <a:endParaRPr lang="es-EC" dirty="0"/>
        </a:p>
      </dgm:t>
    </dgm:pt>
    <dgm:pt modelId="{19C26EEB-0C6E-4DC7-847A-72A04AB0950F}" type="sibTrans" cxnId="{13A0DAB4-E158-4884-B165-CF5CA82F3060}">
      <dgm:prSet/>
      <dgm:spPr/>
      <dgm:t>
        <a:bodyPr/>
        <a:lstStyle/>
        <a:p>
          <a:endParaRPr lang="es-EC"/>
        </a:p>
      </dgm:t>
    </dgm:pt>
    <dgm:pt modelId="{F3443D24-1ADA-4784-9800-FE520BBF3664}">
      <dgm:prSet phldrT="[Texto]" custT="1"/>
      <dgm:spPr/>
      <dgm:t>
        <a:bodyPr/>
        <a:lstStyle/>
        <a:p>
          <a:r>
            <a:rPr lang="es-EC" sz="1600" dirty="0"/>
            <a:t>Distancia entre apoyos 360 mm</a:t>
          </a:r>
        </a:p>
      </dgm:t>
    </dgm:pt>
    <dgm:pt modelId="{844E5444-BBAA-4F9F-A0AB-D68E8E21B2C8}" type="parTrans" cxnId="{77790990-651B-4A8F-8AF4-596F590BE291}">
      <dgm:prSet/>
      <dgm:spPr/>
      <dgm:t>
        <a:bodyPr/>
        <a:lstStyle/>
        <a:p>
          <a:endParaRPr lang="es-EC" dirty="0"/>
        </a:p>
      </dgm:t>
    </dgm:pt>
    <dgm:pt modelId="{D373BBD9-08B9-4437-A699-BBBFE1E90A8D}" type="sibTrans" cxnId="{77790990-651B-4A8F-8AF4-596F590BE291}">
      <dgm:prSet/>
      <dgm:spPr/>
      <dgm:t>
        <a:bodyPr/>
        <a:lstStyle/>
        <a:p>
          <a:endParaRPr lang="es-EC"/>
        </a:p>
      </dgm:t>
    </dgm:pt>
    <dgm:pt modelId="{04406437-A57A-47E3-8486-F747A8F5E63E}">
      <dgm:prSet phldrT="[Texto]" custT="1"/>
      <dgm:spPr/>
      <dgm:t>
        <a:bodyPr/>
        <a:lstStyle/>
        <a:p>
          <a:r>
            <a:rPr lang="es-EC" sz="1600" dirty="0"/>
            <a:t>Vc= 2,5 mm/min</a:t>
          </a:r>
        </a:p>
      </dgm:t>
    </dgm:pt>
    <dgm:pt modelId="{0A13E137-878D-4620-9F92-A9309FB040F8}" type="parTrans" cxnId="{46B0563C-2C5C-4A74-B3DE-C0918D801E5E}">
      <dgm:prSet/>
      <dgm:spPr/>
      <dgm:t>
        <a:bodyPr/>
        <a:lstStyle/>
        <a:p>
          <a:endParaRPr lang="es-EC" dirty="0"/>
        </a:p>
      </dgm:t>
    </dgm:pt>
    <dgm:pt modelId="{E6109C1D-6F46-4AE9-8270-DBA68B0AEFFA}" type="sibTrans" cxnId="{46B0563C-2C5C-4A74-B3DE-C0918D801E5E}">
      <dgm:prSet/>
      <dgm:spPr/>
      <dgm:t>
        <a:bodyPr/>
        <a:lstStyle/>
        <a:p>
          <a:endParaRPr lang="es-EC"/>
        </a:p>
      </dgm:t>
    </dgm:pt>
    <dgm:pt modelId="{24171AF9-53D2-42A6-8AD6-D27D34198324}" type="pres">
      <dgm:prSet presAssocID="{4518318A-2880-411E-BD8E-101908951D2C}" presName="diagram" presStyleCnt="0">
        <dgm:presLayoutVars>
          <dgm:chPref val="1"/>
          <dgm:dir/>
          <dgm:animOne val="branch"/>
          <dgm:animLvl val="lvl"/>
          <dgm:resizeHandles val="exact"/>
        </dgm:presLayoutVars>
      </dgm:prSet>
      <dgm:spPr/>
    </dgm:pt>
    <dgm:pt modelId="{7A57CA81-C60D-4FBB-BF71-B013F4810BA9}" type="pres">
      <dgm:prSet presAssocID="{FF400D69-AD31-4EAA-8AB9-5FFCD91F963A}" presName="root1" presStyleCnt="0"/>
      <dgm:spPr/>
    </dgm:pt>
    <dgm:pt modelId="{6B928645-E174-4938-B1E7-3B4A594EF8FA}" type="pres">
      <dgm:prSet presAssocID="{FF400D69-AD31-4EAA-8AB9-5FFCD91F963A}" presName="LevelOneTextNode" presStyleLbl="node0" presStyleIdx="0" presStyleCnt="2" custScaleX="164352" custLinFactNeighborX="2398" custLinFactNeighborY="-3247">
        <dgm:presLayoutVars>
          <dgm:chPref val="3"/>
        </dgm:presLayoutVars>
      </dgm:prSet>
      <dgm:spPr/>
    </dgm:pt>
    <dgm:pt modelId="{A2076188-E97D-420D-B75F-CE55E28524D5}" type="pres">
      <dgm:prSet presAssocID="{FF400D69-AD31-4EAA-8AB9-5FFCD91F963A}" presName="level2hierChild" presStyleCnt="0"/>
      <dgm:spPr/>
    </dgm:pt>
    <dgm:pt modelId="{83F684B2-C0B9-48EA-A3D8-B792D94554DD}" type="pres">
      <dgm:prSet presAssocID="{11024859-AFFC-4B78-AEB1-0A7D3C961250}" presName="conn2-1" presStyleLbl="parChTrans1D2" presStyleIdx="0" presStyleCnt="9"/>
      <dgm:spPr/>
    </dgm:pt>
    <dgm:pt modelId="{71A6643A-9160-4D0A-9779-6ABC4B5A0131}" type="pres">
      <dgm:prSet presAssocID="{11024859-AFFC-4B78-AEB1-0A7D3C961250}" presName="connTx" presStyleLbl="parChTrans1D2" presStyleIdx="0" presStyleCnt="9"/>
      <dgm:spPr/>
    </dgm:pt>
    <dgm:pt modelId="{05A325E4-FC81-408F-ACCB-C8A41E11A606}" type="pres">
      <dgm:prSet presAssocID="{DBB7B15E-D158-41DD-A554-DD2C9FBAE740}" presName="root2" presStyleCnt="0"/>
      <dgm:spPr/>
    </dgm:pt>
    <dgm:pt modelId="{E60A30F3-E99B-4947-86A5-BBACF91026A4}" type="pres">
      <dgm:prSet presAssocID="{DBB7B15E-D158-41DD-A554-DD2C9FBAE740}" presName="LevelTwoTextNode" presStyleLbl="node2" presStyleIdx="0" presStyleCnt="9" custScaleX="493057" custScaleY="109899">
        <dgm:presLayoutVars>
          <dgm:chPref val="3"/>
        </dgm:presLayoutVars>
      </dgm:prSet>
      <dgm:spPr/>
    </dgm:pt>
    <dgm:pt modelId="{54B10280-A35E-4FDD-8373-D590FBC67DD6}" type="pres">
      <dgm:prSet presAssocID="{DBB7B15E-D158-41DD-A554-DD2C9FBAE740}" presName="level3hierChild" presStyleCnt="0"/>
      <dgm:spPr/>
    </dgm:pt>
    <dgm:pt modelId="{B275AA04-CC00-4604-B6CE-83F39E10400F}" type="pres">
      <dgm:prSet presAssocID="{D1A0C04B-D40F-49FF-8BB3-59F58813AA87}" presName="conn2-1" presStyleLbl="parChTrans1D2" presStyleIdx="1" presStyleCnt="9"/>
      <dgm:spPr/>
    </dgm:pt>
    <dgm:pt modelId="{85743E85-7C10-4FA9-992C-54DC0E22F94F}" type="pres">
      <dgm:prSet presAssocID="{D1A0C04B-D40F-49FF-8BB3-59F58813AA87}" presName="connTx" presStyleLbl="parChTrans1D2" presStyleIdx="1" presStyleCnt="9"/>
      <dgm:spPr/>
    </dgm:pt>
    <dgm:pt modelId="{62FF985B-60CF-4536-8F5D-C7DBDF777D4D}" type="pres">
      <dgm:prSet presAssocID="{980005FB-8D3C-4B16-9D5C-89928CDEA605}" presName="root2" presStyleCnt="0"/>
      <dgm:spPr/>
    </dgm:pt>
    <dgm:pt modelId="{A431D908-AEDC-40E8-B563-ED35EC2318F5}" type="pres">
      <dgm:prSet presAssocID="{980005FB-8D3C-4B16-9D5C-89928CDEA605}" presName="LevelTwoTextNode" presStyleLbl="node2" presStyleIdx="1" presStyleCnt="9" custScaleX="493057" custScaleY="113325">
        <dgm:presLayoutVars>
          <dgm:chPref val="3"/>
        </dgm:presLayoutVars>
      </dgm:prSet>
      <dgm:spPr/>
    </dgm:pt>
    <dgm:pt modelId="{E3884A77-EC25-4344-8F61-9603FEFB6947}" type="pres">
      <dgm:prSet presAssocID="{980005FB-8D3C-4B16-9D5C-89928CDEA605}" presName="level3hierChild" presStyleCnt="0"/>
      <dgm:spPr/>
    </dgm:pt>
    <dgm:pt modelId="{78748532-42CF-46EB-B88F-1A5E1A1077C0}" type="pres">
      <dgm:prSet presAssocID="{ADB6F234-BA6C-4F12-8377-2E0CC4E8FBE9}" presName="conn2-1" presStyleLbl="parChTrans1D2" presStyleIdx="2" presStyleCnt="9"/>
      <dgm:spPr/>
    </dgm:pt>
    <dgm:pt modelId="{48A573F7-F62E-4622-81FB-F9D905214CD9}" type="pres">
      <dgm:prSet presAssocID="{ADB6F234-BA6C-4F12-8377-2E0CC4E8FBE9}" presName="connTx" presStyleLbl="parChTrans1D2" presStyleIdx="2" presStyleCnt="9"/>
      <dgm:spPr/>
    </dgm:pt>
    <dgm:pt modelId="{C8A5956A-9481-45E8-B74D-6821D93B6936}" type="pres">
      <dgm:prSet presAssocID="{5793F7C5-2FA5-4B2A-985F-14A406C8F999}" presName="root2" presStyleCnt="0"/>
      <dgm:spPr/>
    </dgm:pt>
    <dgm:pt modelId="{11EA3882-DAA1-44DF-AB31-B4506D93248E}" type="pres">
      <dgm:prSet presAssocID="{5793F7C5-2FA5-4B2A-985F-14A406C8F999}" presName="LevelTwoTextNode" presStyleLbl="node2" presStyleIdx="2" presStyleCnt="9" custScaleX="493057" custScaleY="115047">
        <dgm:presLayoutVars>
          <dgm:chPref val="3"/>
        </dgm:presLayoutVars>
      </dgm:prSet>
      <dgm:spPr/>
    </dgm:pt>
    <dgm:pt modelId="{9BC260BA-D3EE-4FA9-8974-BB58C487CF47}" type="pres">
      <dgm:prSet presAssocID="{5793F7C5-2FA5-4B2A-985F-14A406C8F999}" presName="level3hierChild" presStyleCnt="0"/>
      <dgm:spPr/>
    </dgm:pt>
    <dgm:pt modelId="{C199A908-BD48-4AAC-B8D5-87160EEB2C55}" type="pres">
      <dgm:prSet presAssocID="{844E5444-BBAA-4F9F-A0AB-D68E8E21B2C8}" presName="conn2-1" presStyleLbl="parChTrans1D2" presStyleIdx="3" presStyleCnt="9"/>
      <dgm:spPr/>
    </dgm:pt>
    <dgm:pt modelId="{AB1606F3-9AB4-4082-83D6-DC428F2D2338}" type="pres">
      <dgm:prSet presAssocID="{844E5444-BBAA-4F9F-A0AB-D68E8E21B2C8}" presName="connTx" presStyleLbl="parChTrans1D2" presStyleIdx="3" presStyleCnt="9"/>
      <dgm:spPr/>
    </dgm:pt>
    <dgm:pt modelId="{3C91DD07-7918-4FE4-BA04-8FA6C2B49439}" type="pres">
      <dgm:prSet presAssocID="{F3443D24-1ADA-4784-9800-FE520BBF3664}" presName="root2" presStyleCnt="0"/>
      <dgm:spPr/>
    </dgm:pt>
    <dgm:pt modelId="{C02EBEC5-4168-466B-9EC5-A3BDBDACDD1E}" type="pres">
      <dgm:prSet presAssocID="{F3443D24-1ADA-4784-9800-FE520BBF3664}" presName="LevelTwoTextNode" presStyleLbl="node2" presStyleIdx="3" presStyleCnt="9" custScaleX="493057">
        <dgm:presLayoutVars>
          <dgm:chPref val="3"/>
        </dgm:presLayoutVars>
      </dgm:prSet>
      <dgm:spPr/>
    </dgm:pt>
    <dgm:pt modelId="{76E3AFFD-EC1A-4B77-8391-68B65A9936D6}" type="pres">
      <dgm:prSet presAssocID="{F3443D24-1ADA-4784-9800-FE520BBF3664}" presName="level3hierChild" presStyleCnt="0"/>
      <dgm:spPr/>
    </dgm:pt>
    <dgm:pt modelId="{4F4B27F0-C372-437A-AEE8-AC2500F0047A}" type="pres">
      <dgm:prSet presAssocID="{0A13E137-878D-4620-9F92-A9309FB040F8}" presName="conn2-1" presStyleLbl="parChTrans1D2" presStyleIdx="4" presStyleCnt="9"/>
      <dgm:spPr/>
    </dgm:pt>
    <dgm:pt modelId="{4B8B2D41-2EBC-4B5A-A4BF-70EDC0EBB5F8}" type="pres">
      <dgm:prSet presAssocID="{0A13E137-878D-4620-9F92-A9309FB040F8}" presName="connTx" presStyleLbl="parChTrans1D2" presStyleIdx="4" presStyleCnt="9"/>
      <dgm:spPr/>
    </dgm:pt>
    <dgm:pt modelId="{4E3D02D1-196E-4B24-8BB9-DFBFEB2CB243}" type="pres">
      <dgm:prSet presAssocID="{04406437-A57A-47E3-8486-F747A8F5E63E}" presName="root2" presStyleCnt="0"/>
      <dgm:spPr/>
    </dgm:pt>
    <dgm:pt modelId="{CC1CD2A4-224C-4D44-A45A-0E6D19E59610}" type="pres">
      <dgm:prSet presAssocID="{04406437-A57A-47E3-8486-F747A8F5E63E}" presName="LevelTwoTextNode" presStyleLbl="node2" presStyleIdx="4" presStyleCnt="9" custScaleX="493057">
        <dgm:presLayoutVars>
          <dgm:chPref val="3"/>
        </dgm:presLayoutVars>
      </dgm:prSet>
      <dgm:spPr/>
    </dgm:pt>
    <dgm:pt modelId="{7F9EBD26-28B9-4B87-9570-3C2B4C7C992F}" type="pres">
      <dgm:prSet presAssocID="{04406437-A57A-47E3-8486-F747A8F5E63E}" presName="level3hierChild" presStyleCnt="0"/>
      <dgm:spPr/>
    </dgm:pt>
    <dgm:pt modelId="{6988A817-E052-4E18-A49D-460380176B1D}" type="pres">
      <dgm:prSet presAssocID="{7444FC6B-047B-43F0-9368-DD9DE95CE446}" presName="root1" presStyleCnt="0"/>
      <dgm:spPr/>
    </dgm:pt>
    <dgm:pt modelId="{9F45D1BE-83D8-4F34-BE14-07286DA98907}" type="pres">
      <dgm:prSet presAssocID="{7444FC6B-047B-43F0-9368-DD9DE95CE446}" presName="LevelOneTextNode" presStyleLbl="node0" presStyleIdx="1" presStyleCnt="2" custScaleX="164352">
        <dgm:presLayoutVars>
          <dgm:chPref val="3"/>
        </dgm:presLayoutVars>
      </dgm:prSet>
      <dgm:spPr/>
    </dgm:pt>
    <dgm:pt modelId="{E9374D27-7241-4D0C-863A-C064311D3A35}" type="pres">
      <dgm:prSet presAssocID="{7444FC6B-047B-43F0-9368-DD9DE95CE446}" presName="level2hierChild" presStyleCnt="0"/>
      <dgm:spPr/>
    </dgm:pt>
    <dgm:pt modelId="{7CD2BD8A-D24B-403D-8ECA-2E7B2C4A48E2}" type="pres">
      <dgm:prSet presAssocID="{AAF3F154-03B6-4A3E-A7B5-6E8765F4DBC3}" presName="conn2-1" presStyleLbl="parChTrans1D2" presStyleIdx="5" presStyleCnt="9"/>
      <dgm:spPr/>
    </dgm:pt>
    <dgm:pt modelId="{17F93222-A1EE-4CE0-B1AC-F89369EEB131}" type="pres">
      <dgm:prSet presAssocID="{AAF3F154-03B6-4A3E-A7B5-6E8765F4DBC3}" presName="connTx" presStyleLbl="parChTrans1D2" presStyleIdx="5" presStyleCnt="9"/>
      <dgm:spPr/>
    </dgm:pt>
    <dgm:pt modelId="{97AA85B7-F643-4675-9F02-E9229E3D13B6}" type="pres">
      <dgm:prSet presAssocID="{14228AAF-6019-4C61-B5E9-89364D1EE78D}" presName="root2" presStyleCnt="0"/>
      <dgm:spPr/>
    </dgm:pt>
    <dgm:pt modelId="{9CFC8E8D-0DC3-4AB6-A295-B65AAC624A5F}" type="pres">
      <dgm:prSet presAssocID="{14228AAF-6019-4C61-B5E9-89364D1EE78D}" presName="LevelTwoTextNode" presStyleLbl="node2" presStyleIdx="5" presStyleCnt="9" custScaleX="493057" custScaleY="77733">
        <dgm:presLayoutVars>
          <dgm:chPref val="3"/>
        </dgm:presLayoutVars>
      </dgm:prSet>
      <dgm:spPr/>
    </dgm:pt>
    <dgm:pt modelId="{ACC40ECB-A6FC-4A20-B1B4-03B756B17CD5}" type="pres">
      <dgm:prSet presAssocID="{14228AAF-6019-4C61-B5E9-89364D1EE78D}" presName="level3hierChild" presStyleCnt="0"/>
      <dgm:spPr/>
    </dgm:pt>
    <dgm:pt modelId="{5D07541F-0164-4B5D-A409-E83EF8F4F1FF}" type="pres">
      <dgm:prSet presAssocID="{8AFCA539-4F06-48DD-B5C4-BA4723B999DE}" presName="conn2-1" presStyleLbl="parChTrans1D2" presStyleIdx="6" presStyleCnt="9"/>
      <dgm:spPr/>
    </dgm:pt>
    <dgm:pt modelId="{0A968C34-1F24-4AE5-A966-678E6D14407C}" type="pres">
      <dgm:prSet presAssocID="{8AFCA539-4F06-48DD-B5C4-BA4723B999DE}" presName="connTx" presStyleLbl="parChTrans1D2" presStyleIdx="6" presStyleCnt="9"/>
      <dgm:spPr/>
    </dgm:pt>
    <dgm:pt modelId="{6A35DF3C-B96C-42BC-9A7D-63704C38C935}" type="pres">
      <dgm:prSet presAssocID="{D63A0953-B3F4-4564-8D65-6878C1F45369}" presName="root2" presStyleCnt="0"/>
      <dgm:spPr/>
    </dgm:pt>
    <dgm:pt modelId="{31CB2D9F-993B-4A71-84BB-89026F9AC50D}" type="pres">
      <dgm:prSet presAssocID="{D63A0953-B3F4-4564-8D65-6878C1F45369}" presName="LevelTwoTextNode" presStyleLbl="node2" presStyleIdx="6" presStyleCnt="9" custScaleX="493057">
        <dgm:presLayoutVars>
          <dgm:chPref val="3"/>
        </dgm:presLayoutVars>
      </dgm:prSet>
      <dgm:spPr/>
    </dgm:pt>
    <dgm:pt modelId="{C3055D42-591B-4001-B6B8-5D1DDE5B3B82}" type="pres">
      <dgm:prSet presAssocID="{D63A0953-B3F4-4564-8D65-6878C1F45369}" presName="level3hierChild" presStyleCnt="0"/>
      <dgm:spPr/>
    </dgm:pt>
    <dgm:pt modelId="{63DC648E-DF12-4A59-86B5-FE186E47A33B}" type="pres">
      <dgm:prSet presAssocID="{CF2F28EB-7C90-4224-AD19-1C1E0535383A}" presName="conn2-1" presStyleLbl="parChTrans1D2" presStyleIdx="7" presStyleCnt="9"/>
      <dgm:spPr/>
    </dgm:pt>
    <dgm:pt modelId="{F623D083-D797-42CA-9EA9-E6F4BA89D102}" type="pres">
      <dgm:prSet presAssocID="{CF2F28EB-7C90-4224-AD19-1C1E0535383A}" presName="connTx" presStyleLbl="parChTrans1D2" presStyleIdx="7" presStyleCnt="9"/>
      <dgm:spPr/>
    </dgm:pt>
    <dgm:pt modelId="{1E07DB4B-4526-4805-96C3-ECF7E7443B06}" type="pres">
      <dgm:prSet presAssocID="{EB355DB8-0E43-4BF3-83DD-BD71E3C11E2A}" presName="root2" presStyleCnt="0"/>
      <dgm:spPr/>
    </dgm:pt>
    <dgm:pt modelId="{E3F77D6B-9300-47F9-847E-BE59DA4073F1}" type="pres">
      <dgm:prSet presAssocID="{EB355DB8-0E43-4BF3-83DD-BD71E3C11E2A}" presName="LevelTwoTextNode" presStyleLbl="node2" presStyleIdx="7" presStyleCnt="9" custScaleX="493057">
        <dgm:presLayoutVars>
          <dgm:chPref val="3"/>
        </dgm:presLayoutVars>
      </dgm:prSet>
      <dgm:spPr/>
    </dgm:pt>
    <dgm:pt modelId="{F4EFB2F8-362A-4E70-B6D6-C551C5B6103C}" type="pres">
      <dgm:prSet presAssocID="{EB355DB8-0E43-4BF3-83DD-BD71E3C11E2A}" presName="level3hierChild" presStyleCnt="0"/>
      <dgm:spPr/>
    </dgm:pt>
    <dgm:pt modelId="{84323181-8903-4B88-A132-36118807BE96}" type="pres">
      <dgm:prSet presAssocID="{F1FD81B0-A7AE-488D-AD99-7D599AA16BEF}" presName="conn2-1" presStyleLbl="parChTrans1D2" presStyleIdx="8" presStyleCnt="9"/>
      <dgm:spPr/>
    </dgm:pt>
    <dgm:pt modelId="{CA3BB7F3-2858-48C2-9C50-40699045BD83}" type="pres">
      <dgm:prSet presAssocID="{F1FD81B0-A7AE-488D-AD99-7D599AA16BEF}" presName="connTx" presStyleLbl="parChTrans1D2" presStyleIdx="8" presStyleCnt="9"/>
      <dgm:spPr/>
    </dgm:pt>
    <dgm:pt modelId="{9C68872E-894D-4F85-A1F4-C398679B9344}" type="pres">
      <dgm:prSet presAssocID="{D6F1D397-CB47-4D10-9418-CD99C9A3A14F}" presName="root2" presStyleCnt="0"/>
      <dgm:spPr/>
    </dgm:pt>
    <dgm:pt modelId="{10CF0A71-B1B5-4F0A-91F3-F9842FE9E95F}" type="pres">
      <dgm:prSet presAssocID="{D6F1D397-CB47-4D10-9418-CD99C9A3A14F}" presName="LevelTwoTextNode" presStyleLbl="node2" presStyleIdx="8" presStyleCnt="9" custScaleX="493057">
        <dgm:presLayoutVars>
          <dgm:chPref val="3"/>
        </dgm:presLayoutVars>
      </dgm:prSet>
      <dgm:spPr/>
    </dgm:pt>
    <dgm:pt modelId="{5ED98E19-CF01-4B7D-9A1A-DF27B4B9831B}" type="pres">
      <dgm:prSet presAssocID="{D6F1D397-CB47-4D10-9418-CD99C9A3A14F}" presName="level3hierChild" presStyleCnt="0"/>
      <dgm:spPr/>
    </dgm:pt>
  </dgm:ptLst>
  <dgm:cxnLst>
    <dgm:cxn modelId="{E19BE007-32CE-4CB9-AF96-1247F3184D73}" srcId="{4518318A-2880-411E-BD8E-101908951D2C}" destId="{FF400D69-AD31-4EAA-8AB9-5FFCD91F963A}" srcOrd="0" destOrd="0" parTransId="{361C4963-510C-434A-A84C-9A73A1869388}" sibTransId="{6DFA4787-D3E9-4CE3-93CF-C554BC4DE8A6}"/>
    <dgm:cxn modelId="{43B8EB12-BC62-4DF0-8DA4-D038D438A24D}" type="presOf" srcId="{04406437-A57A-47E3-8486-F747A8F5E63E}" destId="{CC1CD2A4-224C-4D44-A45A-0E6D19E59610}" srcOrd="0" destOrd="0" presId="urn:microsoft.com/office/officeart/2005/8/layout/hierarchy2"/>
    <dgm:cxn modelId="{0A3EEB17-5669-435A-8E18-0006A2F52144}" type="presOf" srcId="{FF400D69-AD31-4EAA-8AB9-5FFCD91F963A}" destId="{6B928645-E174-4938-B1E7-3B4A594EF8FA}" srcOrd="0" destOrd="0" presId="urn:microsoft.com/office/officeart/2005/8/layout/hierarchy2"/>
    <dgm:cxn modelId="{C2964D18-ABBA-4A39-A835-CA99D3402595}" type="presOf" srcId="{EB355DB8-0E43-4BF3-83DD-BD71E3C11E2A}" destId="{E3F77D6B-9300-47F9-847E-BE59DA4073F1}" srcOrd="0" destOrd="0" presId="urn:microsoft.com/office/officeart/2005/8/layout/hierarchy2"/>
    <dgm:cxn modelId="{A063381F-D8C2-482F-BFDF-1EA29E254EC8}" srcId="{FF400D69-AD31-4EAA-8AB9-5FFCD91F963A}" destId="{980005FB-8D3C-4B16-9D5C-89928CDEA605}" srcOrd="1" destOrd="0" parTransId="{D1A0C04B-D40F-49FF-8BB3-59F58813AA87}" sibTransId="{DEDFD062-BB9E-43E7-8E38-483EFE715849}"/>
    <dgm:cxn modelId="{B00DD720-4549-477E-A3D8-F1C31A869E85}" type="presOf" srcId="{8AFCA539-4F06-48DD-B5C4-BA4723B999DE}" destId="{5D07541F-0164-4B5D-A409-E83EF8F4F1FF}" srcOrd="0" destOrd="0" presId="urn:microsoft.com/office/officeart/2005/8/layout/hierarchy2"/>
    <dgm:cxn modelId="{1D0AFC20-F582-4072-98FF-744E3DB7024F}" type="presOf" srcId="{5793F7C5-2FA5-4B2A-985F-14A406C8F999}" destId="{11EA3882-DAA1-44DF-AB31-B4506D93248E}" srcOrd="0" destOrd="0" presId="urn:microsoft.com/office/officeart/2005/8/layout/hierarchy2"/>
    <dgm:cxn modelId="{B4EEDF26-4252-46D2-8526-A30CB9D8A3FF}" type="presOf" srcId="{AAF3F154-03B6-4A3E-A7B5-6E8765F4DBC3}" destId="{17F93222-A1EE-4CE0-B1AC-F89369EEB131}" srcOrd="1" destOrd="0" presId="urn:microsoft.com/office/officeart/2005/8/layout/hierarchy2"/>
    <dgm:cxn modelId="{1EFF3628-D4AA-46C8-A324-8AE7BC1425AA}" type="presOf" srcId="{ADB6F234-BA6C-4F12-8377-2E0CC4E8FBE9}" destId="{48A573F7-F62E-4622-81FB-F9D905214CD9}" srcOrd="1" destOrd="0" presId="urn:microsoft.com/office/officeart/2005/8/layout/hierarchy2"/>
    <dgm:cxn modelId="{1C75512D-653B-48AD-8B90-D1B33122DF04}" type="presOf" srcId="{7444FC6B-047B-43F0-9368-DD9DE95CE446}" destId="{9F45D1BE-83D8-4F34-BE14-07286DA98907}" srcOrd="0" destOrd="0" presId="urn:microsoft.com/office/officeart/2005/8/layout/hierarchy2"/>
    <dgm:cxn modelId="{88C6E930-336D-4557-92AB-B41C32C9D072}" type="presOf" srcId="{F1FD81B0-A7AE-488D-AD99-7D599AA16BEF}" destId="{84323181-8903-4B88-A132-36118807BE96}" srcOrd="0" destOrd="0" presId="urn:microsoft.com/office/officeart/2005/8/layout/hierarchy2"/>
    <dgm:cxn modelId="{EA397A33-018D-49A9-AA3B-5C9D996F89AE}" type="presOf" srcId="{D6F1D397-CB47-4D10-9418-CD99C9A3A14F}" destId="{10CF0A71-B1B5-4F0A-91F3-F9842FE9E95F}" srcOrd="0" destOrd="0" presId="urn:microsoft.com/office/officeart/2005/8/layout/hierarchy2"/>
    <dgm:cxn modelId="{309A1939-46D2-4625-A37B-A12D60E94BCF}" type="presOf" srcId="{CF2F28EB-7C90-4224-AD19-1C1E0535383A}" destId="{63DC648E-DF12-4A59-86B5-FE186E47A33B}" srcOrd="0" destOrd="0" presId="urn:microsoft.com/office/officeart/2005/8/layout/hierarchy2"/>
    <dgm:cxn modelId="{EA71283A-3DA1-461A-B394-1594D42E6BEB}" type="presOf" srcId="{AAF3F154-03B6-4A3E-A7B5-6E8765F4DBC3}" destId="{7CD2BD8A-D24B-403D-8ECA-2E7B2C4A48E2}" srcOrd="0" destOrd="0" presId="urn:microsoft.com/office/officeart/2005/8/layout/hierarchy2"/>
    <dgm:cxn modelId="{46B0563C-2C5C-4A74-B3DE-C0918D801E5E}" srcId="{FF400D69-AD31-4EAA-8AB9-5FFCD91F963A}" destId="{04406437-A57A-47E3-8486-F747A8F5E63E}" srcOrd="4" destOrd="0" parTransId="{0A13E137-878D-4620-9F92-A9309FB040F8}" sibTransId="{E6109C1D-6F46-4AE9-8270-DBA68B0AEFFA}"/>
    <dgm:cxn modelId="{686BB43F-91C9-4581-A3D0-DF37ADC81212}" type="presOf" srcId="{D1A0C04B-D40F-49FF-8BB3-59F58813AA87}" destId="{B275AA04-CC00-4604-B6CE-83F39E10400F}" srcOrd="0" destOrd="0" presId="urn:microsoft.com/office/officeart/2005/8/layout/hierarchy2"/>
    <dgm:cxn modelId="{0FE12161-1CF7-4B93-85E1-27C5C1C8226F}" srcId="{7444FC6B-047B-43F0-9368-DD9DE95CE446}" destId="{D6F1D397-CB47-4D10-9418-CD99C9A3A14F}" srcOrd="3" destOrd="0" parTransId="{F1FD81B0-A7AE-488D-AD99-7D599AA16BEF}" sibTransId="{AAC93ECD-CC47-41FB-950B-7D9750C68768}"/>
    <dgm:cxn modelId="{87355042-1E66-4D1D-8FB3-03BA7FFC0084}" type="presOf" srcId="{980005FB-8D3C-4B16-9D5C-89928CDEA605}" destId="{A431D908-AEDC-40E8-B563-ED35EC2318F5}" srcOrd="0" destOrd="0" presId="urn:microsoft.com/office/officeart/2005/8/layout/hierarchy2"/>
    <dgm:cxn modelId="{C2F6C364-A31D-4D1A-9BEC-C5F3D70675AA}" srcId="{7444FC6B-047B-43F0-9368-DD9DE95CE446}" destId="{EB355DB8-0E43-4BF3-83DD-BD71E3C11E2A}" srcOrd="2" destOrd="0" parTransId="{CF2F28EB-7C90-4224-AD19-1C1E0535383A}" sibTransId="{C7B90DFC-236A-4342-AFA7-1A40AC9E4357}"/>
    <dgm:cxn modelId="{86991068-C046-44D2-96E2-866729AECEA7}" srcId="{7444FC6B-047B-43F0-9368-DD9DE95CE446}" destId="{D63A0953-B3F4-4564-8D65-6878C1F45369}" srcOrd="1" destOrd="0" parTransId="{8AFCA539-4F06-48DD-B5C4-BA4723B999DE}" sibTransId="{5CD590D3-8A34-4A07-A9F4-1E7CBD07FCB3}"/>
    <dgm:cxn modelId="{5D825C6A-1B8F-4276-BCA2-3A38DCCE4718}" srcId="{7444FC6B-047B-43F0-9368-DD9DE95CE446}" destId="{14228AAF-6019-4C61-B5E9-89364D1EE78D}" srcOrd="0" destOrd="0" parTransId="{AAF3F154-03B6-4A3E-A7B5-6E8765F4DBC3}" sibTransId="{FE07D723-6422-43BF-964C-D470FBF1F4DD}"/>
    <dgm:cxn modelId="{2F306054-6A8A-477F-9247-079C839573CA}" type="presOf" srcId="{F3443D24-1ADA-4784-9800-FE520BBF3664}" destId="{C02EBEC5-4168-466B-9EC5-A3BDBDACDD1E}" srcOrd="0" destOrd="0" presId="urn:microsoft.com/office/officeart/2005/8/layout/hierarchy2"/>
    <dgm:cxn modelId="{80D99982-B036-4445-A24D-3DDD92AE3ACD}" type="presOf" srcId="{14228AAF-6019-4C61-B5E9-89364D1EE78D}" destId="{9CFC8E8D-0DC3-4AB6-A295-B65AAC624A5F}" srcOrd="0" destOrd="0" presId="urn:microsoft.com/office/officeart/2005/8/layout/hierarchy2"/>
    <dgm:cxn modelId="{C403158D-1E10-4665-A2AB-7887A7453D9A}" type="presOf" srcId="{D63A0953-B3F4-4564-8D65-6878C1F45369}" destId="{31CB2D9F-993B-4A71-84BB-89026F9AC50D}" srcOrd="0" destOrd="0" presId="urn:microsoft.com/office/officeart/2005/8/layout/hierarchy2"/>
    <dgm:cxn modelId="{77790990-651B-4A8F-8AF4-596F590BE291}" srcId="{FF400D69-AD31-4EAA-8AB9-5FFCD91F963A}" destId="{F3443D24-1ADA-4784-9800-FE520BBF3664}" srcOrd="3" destOrd="0" parTransId="{844E5444-BBAA-4F9F-A0AB-D68E8E21B2C8}" sibTransId="{D373BBD9-08B9-4437-A699-BBBFE1E90A8D}"/>
    <dgm:cxn modelId="{378A2F95-4FD8-44E8-83AC-F27056CE9554}" srcId="{FF400D69-AD31-4EAA-8AB9-5FFCD91F963A}" destId="{DBB7B15E-D158-41DD-A554-DD2C9FBAE740}" srcOrd="0" destOrd="0" parTransId="{11024859-AFFC-4B78-AEB1-0A7D3C961250}" sibTransId="{10D073DB-7806-47F5-9855-AFB6650FA1FB}"/>
    <dgm:cxn modelId="{819F9A9D-4214-4138-9E59-E56D52D048E9}" type="presOf" srcId="{844E5444-BBAA-4F9F-A0AB-D68E8E21B2C8}" destId="{C199A908-BD48-4AAC-B8D5-87160EEB2C55}" srcOrd="0" destOrd="0" presId="urn:microsoft.com/office/officeart/2005/8/layout/hierarchy2"/>
    <dgm:cxn modelId="{715A2EA1-53B7-4E0F-B3F2-5EE54B6342BA}" type="presOf" srcId="{F1FD81B0-A7AE-488D-AD99-7D599AA16BEF}" destId="{CA3BB7F3-2858-48C2-9C50-40699045BD83}" srcOrd="1" destOrd="0" presId="urn:microsoft.com/office/officeart/2005/8/layout/hierarchy2"/>
    <dgm:cxn modelId="{798149A2-F0FF-4B78-8707-191C64C8C525}" type="presOf" srcId="{4518318A-2880-411E-BD8E-101908951D2C}" destId="{24171AF9-53D2-42A6-8AD6-D27D34198324}" srcOrd="0" destOrd="0" presId="urn:microsoft.com/office/officeart/2005/8/layout/hierarchy2"/>
    <dgm:cxn modelId="{C67666AD-F36C-4B17-ADA0-24880E1E294C}" type="presOf" srcId="{0A13E137-878D-4620-9F92-A9309FB040F8}" destId="{4F4B27F0-C372-437A-AEE8-AC2500F0047A}" srcOrd="0" destOrd="0" presId="urn:microsoft.com/office/officeart/2005/8/layout/hierarchy2"/>
    <dgm:cxn modelId="{FE5C50AD-B403-452F-8F8C-F8EB2DE61C84}" type="presOf" srcId="{11024859-AFFC-4B78-AEB1-0A7D3C961250}" destId="{83F684B2-C0B9-48EA-A3D8-B792D94554DD}" srcOrd="0" destOrd="0" presId="urn:microsoft.com/office/officeart/2005/8/layout/hierarchy2"/>
    <dgm:cxn modelId="{36AACDB3-95B7-4046-BD92-C45138462C46}" type="presOf" srcId="{8AFCA539-4F06-48DD-B5C4-BA4723B999DE}" destId="{0A968C34-1F24-4AE5-A966-678E6D14407C}" srcOrd="1" destOrd="0" presId="urn:microsoft.com/office/officeart/2005/8/layout/hierarchy2"/>
    <dgm:cxn modelId="{13A0DAB4-E158-4884-B165-CF5CA82F3060}" srcId="{FF400D69-AD31-4EAA-8AB9-5FFCD91F963A}" destId="{5793F7C5-2FA5-4B2A-985F-14A406C8F999}" srcOrd="2" destOrd="0" parTransId="{ADB6F234-BA6C-4F12-8377-2E0CC4E8FBE9}" sibTransId="{19C26EEB-0C6E-4DC7-847A-72A04AB0950F}"/>
    <dgm:cxn modelId="{8E84B9B7-B4BB-4E67-9C8E-B174D6F122DE}" type="presOf" srcId="{11024859-AFFC-4B78-AEB1-0A7D3C961250}" destId="{71A6643A-9160-4D0A-9779-6ABC4B5A0131}" srcOrd="1" destOrd="0" presId="urn:microsoft.com/office/officeart/2005/8/layout/hierarchy2"/>
    <dgm:cxn modelId="{69F0BDB7-09EA-45AA-B1BF-FCF0B88490A3}" type="presOf" srcId="{D1A0C04B-D40F-49FF-8BB3-59F58813AA87}" destId="{85743E85-7C10-4FA9-992C-54DC0E22F94F}" srcOrd="1" destOrd="0" presId="urn:microsoft.com/office/officeart/2005/8/layout/hierarchy2"/>
    <dgm:cxn modelId="{06A4ABC1-822F-4D12-9813-4AB9DD6C6C21}" type="presOf" srcId="{DBB7B15E-D158-41DD-A554-DD2C9FBAE740}" destId="{E60A30F3-E99B-4947-86A5-BBACF91026A4}" srcOrd="0" destOrd="0" presId="urn:microsoft.com/office/officeart/2005/8/layout/hierarchy2"/>
    <dgm:cxn modelId="{E08B70D6-49BC-43FD-AED4-EDAC2BCE7F6A}" type="presOf" srcId="{ADB6F234-BA6C-4F12-8377-2E0CC4E8FBE9}" destId="{78748532-42CF-46EB-B88F-1A5E1A1077C0}" srcOrd="0" destOrd="0" presId="urn:microsoft.com/office/officeart/2005/8/layout/hierarchy2"/>
    <dgm:cxn modelId="{5AF89AE0-5E45-4F2B-B827-0B24969E5E9B}" srcId="{4518318A-2880-411E-BD8E-101908951D2C}" destId="{7444FC6B-047B-43F0-9368-DD9DE95CE446}" srcOrd="1" destOrd="0" parTransId="{B8D8C440-3410-45CC-ADF1-D68AFF9DDA3C}" sibTransId="{EB8775CB-E7AA-4179-B733-4B501A29A68E}"/>
    <dgm:cxn modelId="{BD7B90E8-C39A-4047-98C4-D162E97DA526}" type="presOf" srcId="{CF2F28EB-7C90-4224-AD19-1C1E0535383A}" destId="{F623D083-D797-42CA-9EA9-E6F4BA89D102}" srcOrd="1" destOrd="0" presId="urn:microsoft.com/office/officeart/2005/8/layout/hierarchy2"/>
    <dgm:cxn modelId="{301FB5F1-B6DD-4891-B6D2-1F19A4CEA44F}" type="presOf" srcId="{844E5444-BBAA-4F9F-A0AB-D68E8E21B2C8}" destId="{AB1606F3-9AB4-4082-83D6-DC428F2D2338}" srcOrd="1" destOrd="0" presId="urn:microsoft.com/office/officeart/2005/8/layout/hierarchy2"/>
    <dgm:cxn modelId="{2DB766FB-BF32-4532-A4FB-9A45DAA37D17}" type="presOf" srcId="{0A13E137-878D-4620-9F92-A9309FB040F8}" destId="{4B8B2D41-2EBC-4B5A-A4BF-70EDC0EBB5F8}" srcOrd="1" destOrd="0" presId="urn:microsoft.com/office/officeart/2005/8/layout/hierarchy2"/>
    <dgm:cxn modelId="{0C5A3AF1-1E73-45FC-80F5-71B08FE66AAC}" type="presParOf" srcId="{24171AF9-53D2-42A6-8AD6-D27D34198324}" destId="{7A57CA81-C60D-4FBB-BF71-B013F4810BA9}" srcOrd="0" destOrd="0" presId="urn:microsoft.com/office/officeart/2005/8/layout/hierarchy2"/>
    <dgm:cxn modelId="{FDD2ED95-90A9-4D4C-AE52-F2E08E9C81A1}" type="presParOf" srcId="{7A57CA81-C60D-4FBB-BF71-B013F4810BA9}" destId="{6B928645-E174-4938-B1E7-3B4A594EF8FA}" srcOrd="0" destOrd="0" presId="urn:microsoft.com/office/officeart/2005/8/layout/hierarchy2"/>
    <dgm:cxn modelId="{C85B8DC1-C426-4015-B088-B1ABBD737CCF}" type="presParOf" srcId="{7A57CA81-C60D-4FBB-BF71-B013F4810BA9}" destId="{A2076188-E97D-420D-B75F-CE55E28524D5}" srcOrd="1" destOrd="0" presId="urn:microsoft.com/office/officeart/2005/8/layout/hierarchy2"/>
    <dgm:cxn modelId="{5941F387-8C6B-48DA-8248-BACA61EB4DC4}" type="presParOf" srcId="{A2076188-E97D-420D-B75F-CE55E28524D5}" destId="{83F684B2-C0B9-48EA-A3D8-B792D94554DD}" srcOrd="0" destOrd="0" presId="urn:microsoft.com/office/officeart/2005/8/layout/hierarchy2"/>
    <dgm:cxn modelId="{F0BBAF5A-B92F-497B-AC6F-95AFD8F27A7F}" type="presParOf" srcId="{83F684B2-C0B9-48EA-A3D8-B792D94554DD}" destId="{71A6643A-9160-4D0A-9779-6ABC4B5A0131}" srcOrd="0" destOrd="0" presId="urn:microsoft.com/office/officeart/2005/8/layout/hierarchy2"/>
    <dgm:cxn modelId="{18DC8100-2842-4BA1-B556-8D069EFE7E38}" type="presParOf" srcId="{A2076188-E97D-420D-B75F-CE55E28524D5}" destId="{05A325E4-FC81-408F-ACCB-C8A41E11A606}" srcOrd="1" destOrd="0" presId="urn:microsoft.com/office/officeart/2005/8/layout/hierarchy2"/>
    <dgm:cxn modelId="{802DFE4F-433C-43D8-86F9-D5B2FF6E1B4C}" type="presParOf" srcId="{05A325E4-FC81-408F-ACCB-C8A41E11A606}" destId="{E60A30F3-E99B-4947-86A5-BBACF91026A4}" srcOrd="0" destOrd="0" presId="urn:microsoft.com/office/officeart/2005/8/layout/hierarchy2"/>
    <dgm:cxn modelId="{3B26AC3A-4D59-4D89-B580-4E109F0F6ADF}" type="presParOf" srcId="{05A325E4-FC81-408F-ACCB-C8A41E11A606}" destId="{54B10280-A35E-4FDD-8373-D590FBC67DD6}" srcOrd="1" destOrd="0" presId="urn:microsoft.com/office/officeart/2005/8/layout/hierarchy2"/>
    <dgm:cxn modelId="{E94DE685-5F34-40CC-942A-1C184042D6F6}" type="presParOf" srcId="{A2076188-E97D-420D-B75F-CE55E28524D5}" destId="{B275AA04-CC00-4604-B6CE-83F39E10400F}" srcOrd="2" destOrd="0" presId="urn:microsoft.com/office/officeart/2005/8/layout/hierarchy2"/>
    <dgm:cxn modelId="{18ADC135-5BC9-40DA-879F-67C95BA3D633}" type="presParOf" srcId="{B275AA04-CC00-4604-B6CE-83F39E10400F}" destId="{85743E85-7C10-4FA9-992C-54DC0E22F94F}" srcOrd="0" destOrd="0" presId="urn:microsoft.com/office/officeart/2005/8/layout/hierarchy2"/>
    <dgm:cxn modelId="{C86744CD-87FC-485C-9BA9-D804D0C55302}" type="presParOf" srcId="{A2076188-E97D-420D-B75F-CE55E28524D5}" destId="{62FF985B-60CF-4536-8F5D-C7DBDF777D4D}" srcOrd="3" destOrd="0" presId="urn:microsoft.com/office/officeart/2005/8/layout/hierarchy2"/>
    <dgm:cxn modelId="{B8716328-A788-4F3F-8F2C-8990CA0F1237}" type="presParOf" srcId="{62FF985B-60CF-4536-8F5D-C7DBDF777D4D}" destId="{A431D908-AEDC-40E8-B563-ED35EC2318F5}" srcOrd="0" destOrd="0" presId="urn:microsoft.com/office/officeart/2005/8/layout/hierarchy2"/>
    <dgm:cxn modelId="{51FA50C7-9E1D-4550-A848-EC60FB6B4A8F}" type="presParOf" srcId="{62FF985B-60CF-4536-8F5D-C7DBDF777D4D}" destId="{E3884A77-EC25-4344-8F61-9603FEFB6947}" srcOrd="1" destOrd="0" presId="urn:microsoft.com/office/officeart/2005/8/layout/hierarchy2"/>
    <dgm:cxn modelId="{59801562-8477-4EBD-B731-2A69E3203492}" type="presParOf" srcId="{A2076188-E97D-420D-B75F-CE55E28524D5}" destId="{78748532-42CF-46EB-B88F-1A5E1A1077C0}" srcOrd="4" destOrd="0" presId="urn:microsoft.com/office/officeart/2005/8/layout/hierarchy2"/>
    <dgm:cxn modelId="{1512E4D6-61A5-44A4-A6EE-DD06A44D36E1}" type="presParOf" srcId="{78748532-42CF-46EB-B88F-1A5E1A1077C0}" destId="{48A573F7-F62E-4622-81FB-F9D905214CD9}" srcOrd="0" destOrd="0" presId="urn:microsoft.com/office/officeart/2005/8/layout/hierarchy2"/>
    <dgm:cxn modelId="{EBFAB7AB-9972-4EE4-AA4F-95811C1379F1}" type="presParOf" srcId="{A2076188-E97D-420D-B75F-CE55E28524D5}" destId="{C8A5956A-9481-45E8-B74D-6821D93B6936}" srcOrd="5" destOrd="0" presId="urn:microsoft.com/office/officeart/2005/8/layout/hierarchy2"/>
    <dgm:cxn modelId="{28FE0329-935A-4D8A-ADF5-2A27AE6BA077}" type="presParOf" srcId="{C8A5956A-9481-45E8-B74D-6821D93B6936}" destId="{11EA3882-DAA1-44DF-AB31-B4506D93248E}" srcOrd="0" destOrd="0" presId="urn:microsoft.com/office/officeart/2005/8/layout/hierarchy2"/>
    <dgm:cxn modelId="{9C405C0D-D891-4F24-9CAB-9D83F49BCEF1}" type="presParOf" srcId="{C8A5956A-9481-45E8-B74D-6821D93B6936}" destId="{9BC260BA-D3EE-4FA9-8974-BB58C487CF47}" srcOrd="1" destOrd="0" presId="urn:microsoft.com/office/officeart/2005/8/layout/hierarchy2"/>
    <dgm:cxn modelId="{36E0B4E6-1D22-48E8-A605-6AE658C3954D}" type="presParOf" srcId="{A2076188-E97D-420D-B75F-CE55E28524D5}" destId="{C199A908-BD48-4AAC-B8D5-87160EEB2C55}" srcOrd="6" destOrd="0" presId="urn:microsoft.com/office/officeart/2005/8/layout/hierarchy2"/>
    <dgm:cxn modelId="{7D0912C8-A0B7-42F0-93C0-508D4B3E1451}" type="presParOf" srcId="{C199A908-BD48-4AAC-B8D5-87160EEB2C55}" destId="{AB1606F3-9AB4-4082-83D6-DC428F2D2338}" srcOrd="0" destOrd="0" presId="urn:microsoft.com/office/officeart/2005/8/layout/hierarchy2"/>
    <dgm:cxn modelId="{EB6FB07C-B02F-4E21-90AF-234DC61BFA7B}" type="presParOf" srcId="{A2076188-E97D-420D-B75F-CE55E28524D5}" destId="{3C91DD07-7918-4FE4-BA04-8FA6C2B49439}" srcOrd="7" destOrd="0" presId="urn:microsoft.com/office/officeart/2005/8/layout/hierarchy2"/>
    <dgm:cxn modelId="{C842B51C-EC75-4299-BA9B-D50CC168DE81}" type="presParOf" srcId="{3C91DD07-7918-4FE4-BA04-8FA6C2B49439}" destId="{C02EBEC5-4168-466B-9EC5-A3BDBDACDD1E}" srcOrd="0" destOrd="0" presId="urn:microsoft.com/office/officeart/2005/8/layout/hierarchy2"/>
    <dgm:cxn modelId="{CBB83925-78F0-4C8F-8423-911DCB1F75BA}" type="presParOf" srcId="{3C91DD07-7918-4FE4-BA04-8FA6C2B49439}" destId="{76E3AFFD-EC1A-4B77-8391-68B65A9936D6}" srcOrd="1" destOrd="0" presId="urn:microsoft.com/office/officeart/2005/8/layout/hierarchy2"/>
    <dgm:cxn modelId="{0567EA74-89E8-452D-8E6B-FA5E585C57E5}" type="presParOf" srcId="{A2076188-E97D-420D-B75F-CE55E28524D5}" destId="{4F4B27F0-C372-437A-AEE8-AC2500F0047A}" srcOrd="8" destOrd="0" presId="urn:microsoft.com/office/officeart/2005/8/layout/hierarchy2"/>
    <dgm:cxn modelId="{AF3A6951-56A3-430E-BC68-B39983CF445E}" type="presParOf" srcId="{4F4B27F0-C372-437A-AEE8-AC2500F0047A}" destId="{4B8B2D41-2EBC-4B5A-A4BF-70EDC0EBB5F8}" srcOrd="0" destOrd="0" presId="urn:microsoft.com/office/officeart/2005/8/layout/hierarchy2"/>
    <dgm:cxn modelId="{D6BEEF2E-A93A-4EE9-BDC6-A6DAACD81580}" type="presParOf" srcId="{A2076188-E97D-420D-B75F-CE55E28524D5}" destId="{4E3D02D1-196E-4B24-8BB9-DFBFEB2CB243}" srcOrd="9" destOrd="0" presId="urn:microsoft.com/office/officeart/2005/8/layout/hierarchy2"/>
    <dgm:cxn modelId="{FA7C2B16-ACA2-478E-BCEC-733936454A44}" type="presParOf" srcId="{4E3D02D1-196E-4B24-8BB9-DFBFEB2CB243}" destId="{CC1CD2A4-224C-4D44-A45A-0E6D19E59610}" srcOrd="0" destOrd="0" presId="urn:microsoft.com/office/officeart/2005/8/layout/hierarchy2"/>
    <dgm:cxn modelId="{A1950AFD-87BB-4A52-B56D-7D6362440274}" type="presParOf" srcId="{4E3D02D1-196E-4B24-8BB9-DFBFEB2CB243}" destId="{7F9EBD26-28B9-4B87-9570-3C2B4C7C992F}" srcOrd="1" destOrd="0" presId="urn:microsoft.com/office/officeart/2005/8/layout/hierarchy2"/>
    <dgm:cxn modelId="{9EF5C28D-DA96-4262-AEBE-6D122676C777}" type="presParOf" srcId="{24171AF9-53D2-42A6-8AD6-D27D34198324}" destId="{6988A817-E052-4E18-A49D-460380176B1D}" srcOrd="1" destOrd="0" presId="urn:microsoft.com/office/officeart/2005/8/layout/hierarchy2"/>
    <dgm:cxn modelId="{A27CF664-4885-4FF4-A574-97F0FEAEAAB5}" type="presParOf" srcId="{6988A817-E052-4E18-A49D-460380176B1D}" destId="{9F45D1BE-83D8-4F34-BE14-07286DA98907}" srcOrd="0" destOrd="0" presId="urn:microsoft.com/office/officeart/2005/8/layout/hierarchy2"/>
    <dgm:cxn modelId="{CA35ECF8-35FF-4024-BD56-97B8299F1CB8}" type="presParOf" srcId="{6988A817-E052-4E18-A49D-460380176B1D}" destId="{E9374D27-7241-4D0C-863A-C064311D3A35}" srcOrd="1" destOrd="0" presId="urn:microsoft.com/office/officeart/2005/8/layout/hierarchy2"/>
    <dgm:cxn modelId="{2B8BFB49-4C66-435A-8619-0588BCA9DD85}" type="presParOf" srcId="{E9374D27-7241-4D0C-863A-C064311D3A35}" destId="{7CD2BD8A-D24B-403D-8ECA-2E7B2C4A48E2}" srcOrd="0" destOrd="0" presId="urn:microsoft.com/office/officeart/2005/8/layout/hierarchy2"/>
    <dgm:cxn modelId="{29FE0AEE-D5D1-4F21-8467-2A4D00092A08}" type="presParOf" srcId="{7CD2BD8A-D24B-403D-8ECA-2E7B2C4A48E2}" destId="{17F93222-A1EE-4CE0-B1AC-F89369EEB131}" srcOrd="0" destOrd="0" presId="urn:microsoft.com/office/officeart/2005/8/layout/hierarchy2"/>
    <dgm:cxn modelId="{6393F84A-5E31-4C75-A3FC-841E93F37998}" type="presParOf" srcId="{E9374D27-7241-4D0C-863A-C064311D3A35}" destId="{97AA85B7-F643-4675-9F02-E9229E3D13B6}" srcOrd="1" destOrd="0" presId="urn:microsoft.com/office/officeart/2005/8/layout/hierarchy2"/>
    <dgm:cxn modelId="{D6D5005D-77EA-42F9-98DE-DD7D4620FD3D}" type="presParOf" srcId="{97AA85B7-F643-4675-9F02-E9229E3D13B6}" destId="{9CFC8E8D-0DC3-4AB6-A295-B65AAC624A5F}" srcOrd="0" destOrd="0" presId="urn:microsoft.com/office/officeart/2005/8/layout/hierarchy2"/>
    <dgm:cxn modelId="{A738A3B7-28E3-45AD-9B19-A45FC46D4E58}" type="presParOf" srcId="{97AA85B7-F643-4675-9F02-E9229E3D13B6}" destId="{ACC40ECB-A6FC-4A20-B1B4-03B756B17CD5}" srcOrd="1" destOrd="0" presId="urn:microsoft.com/office/officeart/2005/8/layout/hierarchy2"/>
    <dgm:cxn modelId="{E1112E9C-4569-4D4A-BBFC-FE3B3F45E6C7}" type="presParOf" srcId="{E9374D27-7241-4D0C-863A-C064311D3A35}" destId="{5D07541F-0164-4B5D-A409-E83EF8F4F1FF}" srcOrd="2" destOrd="0" presId="urn:microsoft.com/office/officeart/2005/8/layout/hierarchy2"/>
    <dgm:cxn modelId="{D19DEA44-1A6F-4372-BB9D-F18CE5501317}" type="presParOf" srcId="{5D07541F-0164-4B5D-A409-E83EF8F4F1FF}" destId="{0A968C34-1F24-4AE5-A966-678E6D14407C}" srcOrd="0" destOrd="0" presId="urn:microsoft.com/office/officeart/2005/8/layout/hierarchy2"/>
    <dgm:cxn modelId="{90E0F1C6-802B-4FE4-B463-102A92DF1F4D}" type="presParOf" srcId="{E9374D27-7241-4D0C-863A-C064311D3A35}" destId="{6A35DF3C-B96C-42BC-9A7D-63704C38C935}" srcOrd="3" destOrd="0" presId="urn:microsoft.com/office/officeart/2005/8/layout/hierarchy2"/>
    <dgm:cxn modelId="{B58D7F5E-7CCA-4128-99F8-4A7BFCDCF43B}" type="presParOf" srcId="{6A35DF3C-B96C-42BC-9A7D-63704C38C935}" destId="{31CB2D9F-993B-4A71-84BB-89026F9AC50D}" srcOrd="0" destOrd="0" presId="urn:microsoft.com/office/officeart/2005/8/layout/hierarchy2"/>
    <dgm:cxn modelId="{FA4B2F0D-2F14-4279-8C01-9EA64A9541EC}" type="presParOf" srcId="{6A35DF3C-B96C-42BC-9A7D-63704C38C935}" destId="{C3055D42-591B-4001-B6B8-5D1DDE5B3B82}" srcOrd="1" destOrd="0" presId="urn:microsoft.com/office/officeart/2005/8/layout/hierarchy2"/>
    <dgm:cxn modelId="{91D7DA48-BCF4-42D1-B8AA-EB5836B88CA2}" type="presParOf" srcId="{E9374D27-7241-4D0C-863A-C064311D3A35}" destId="{63DC648E-DF12-4A59-86B5-FE186E47A33B}" srcOrd="4" destOrd="0" presId="urn:microsoft.com/office/officeart/2005/8/layout/hierarchy2"/>
    <dgm:cxn modelId="{B19F598A-C831-4929-819F-C535625602A6}" type="presParOf" srcId="{63DC648E-DF12-4A59-86B5-FE186E47A33B}" destId="{F623D083-D797-42CA-9EA9-E6F4BA89D102}" srcOrd="0" destOrd="0" presId="urn:microsoft.com/office/officeart/2005/8/layout/hierarchy2"/>
    <dgm:cxn modelId="{437034D7-8FC6-4387-9B2C-656F9C30BB53}" type="presParOf" srcId="{E9374D27-7241-4D0C-863A-C064311D3A35}" destId="{1E07DB4B-4526-4805-96C3-ECF7E7443B06}" srcOrd="5" destOrd="0" presId="urn:microsoft.com/office/officeart/2005/8/layout/hierarchy2"/>
    <dgm:cxn modelId="{4490DDEA-CB0D-4CB2-81F9-4902E1D1624B}" type="presParOf" srcId="{1E07DB4B-4526-4805-96C3-ECF7E7443B06}" destId="{E3F77D6B-9300-47F9-847E-BE59DA4073F1}" srcOrd="0" destOrd="0" presId="urn:microsoft.com/office/officeart/2005/8/layout/hierarchy2"/>
    <dgm:cxn modelId="{2C6E96F4-516C-47FA-915B-5E822C0B537C}" type="presParOf" srcId="{1E07DB4B-4526-4805-96C3-ECF7E7443B06}" destId="{F4EFB2F8-362A-4E70-B6D6-C551C5B6103C}" srcOrd="1" destOrd="0" presId="urn:microsoft.com/office/officeart/2005/8/layout/hierarchy2"/>
    <dgm:cxn modelId="{DA5BB219-E3DC-43B9-86DD-C5E39E03137F}" type="presParOf" srcId="{E9374D27-7241-4D0C-863A-C064311D3A35}" destId="{84323181-8903-4B88-A132-36118807BE96}" srcOrd="6" destOrd="0" presId="urn:microsoft.com/office/officeart/2005/8/layout/hierarchy2"/>
    <dgm:cxn modelId="{115262B7-88BF-4A4E-A01C-749430A31A1A}" type="presParOf" srcId="{84323181-8903-4B88-A132-36118807BE96}" destId="{CA3BB7F3-2858-48C2-9C50-40699045BD83}" srcOrd="0" destOrd="0" presId="urn:microsoft.com/office/officeart/2005/8/layout/hierarchy2"/>
    <dgm:cxn modelId="{1E5CCFCD-3355-497D-99E2-249F38BB6C79}" type="presParOf" srcId="{E9374D27-7241-4D0C-863A-C064311D3A35}" destId="{9C68872E-894D-4F85-A1F4-C398679B9344}" srcOrd="7" destOrd="0" presId="urn:microsoft.com/office/officeart/2005/8/layout/hierarchy2"/>
    <dgm:cxn modelId="{38BFD151-C2E6-4F0C-8BEF-DC32C2E42532}" type="presParOf" srcId="{9C68872E-894D-4F85-A1F4-C398679B9344}" destId="{10CF0A71-B1B5-4F0A-91F3-F9842FE9E95F}" srcOrd="0" destOrd="0" presId="urn:microsoft.com/office/officeart/2005/8/layout/hierarchy2"/>
    <dgm:cxn modelId="{63417DA3-D7BC-4C3B-8528-6EDB09928817}" type="presParOf" srcId="{9C68872E-894D-4F85-A1F4-C398679B9344}" destId="{5ED98E19-CF01-4B7D-9A1A-DF27B4B9831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5DE4CE8-C79E-4F89-A2BD-321A87238C5D}"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s-EC"/>
        </a:p>
      </dgm:t>
    </dgm:pt>
    <dgm:pt modelId="{58ED5753-F73E-424C-A24D-769BD37B25D0}">
      <dgm:prSet phldrT="[Texto]" custT="1"/>
      <dgm:spPr/>
      <dgm:t>
        <a:bodyPr/>
        <a:lstStyle/>
        <a:p>
          <a:r>
            <a:rPr lang="es-EC" sz="1800" dirty="0"/>
            <a:t>Método A</a:t>
          </a:r>
        </a:p>
      </dgm:t>
    </dgm:pt>
    <dgm:pt modelId="{601B28CF-0677-4123-BAA9-D32A734A6585}" type="parTrans" cxnId="{C343D384-DFCB-44F7-900C-99F1E11BE71C}">
      <dgm:prSet/>
      <dgm:spPr/>
      <dgm:t>
        <a:bodyPr/>
        <a:lstStyle/>
        <a:p>
          <a:endParaRPr lang="es-EC"/>
        </a:p>
      </dgm:t>
    </dgm:pt>
    <dgm:pt modelId="{8D7713AA-0558-4B5C-A18B-E6FFEB107823}" type="sibTrans" cxnId="{C343D384-DFCB-44F7-900C-99F1E11BE71C}">
      <dgm:prSet/>
      <dgm:spPr/>
      <dgm:t>
        <a:bodyPr/>
        <a:lstStyle/>
        <a:p>
          <a:endParaRPr lang="es-EC"/>
        </a:p>
      </dgm:t>
    </dgm:pt>
    <dgm:pt modelId="{E0A5CA64-3738-4244-9233-AC60FF0BD9E0}">
      <dgm:prSet phldrT="[Texto]" custT="1"/>
      <dgm:spPr/>
      <dgm:t>
        <a:bodyPr/>
        <a:lstStyle/>
        <a:p>
          <a:pPr>
            <a:buFont typeface="Arial" panose="020B0604020202020204" pitchFamily="34" charset="0"/>
            <a:buNone/>
          </a:pPr>
          <a:r>
            <a:rPr lang="es-EC" sz="1800" dirty="0"/>
            <a:t>Probetas de dimensiones 25x25x410 ± 2 mm </a:t>
          </a:r>
        </a:p>
      </dgm:t>
    </dgm:pt>
    <dgm:pt modelId="{E773D208-E643-4F06-A5E3-D0CE353C104D}" type="parTrans" cxnId="{6B1F3380-405C-4CE0-BA7C-E8D8033EBCDD}">
      <dgm:prSet/>
      <dgm:spPr/>
      <dgm:t>
        <a:bodyPr/>
        <a:lstStyle/>
        <a:p>
          <a:endParaRPr lang="es-EC"/>
        </a:p>
      </dgm:t>
    </dgm:pt>
    <dgm:pt modelId="{0082F99F-40E5-44DA-9447-59FE1C352774}" type="sibTrans" cxnId="{6B1F3380-405C-4CE0-BA7C-E8D8033EBCDD}">
      <dgm:prSet/>
      <dgm:spPr/>
      <dgm:t>
        <a:bodyPr/>
        <a:lstStyle/>
        <a:p>
          <a:endParaRPr lang="es-EC"/>
        </a:p>
      </dgm:t>
    </dgm:pt>
    <dgm:pt modelId="{2F389692-5848-4799-AEBF-AC1B2C8FB6C9}">
      <dgm:prSet phldrT="[Texto]" custT="1"/>
      <dgm:spPr/>
      <dgm:t>
        <a:bodyPr/>
        <a:lstStyle/>
        <a:p>
          <a:pPr>
            <a:buFont typeface="Arial" panose="020B0604020202020204" pitchFamily="34" charset="0"/>
            <a:buNone/>
          </a:pPr>
          <a:r>
            <a:rPr lang="es-EC" sz="1800" dirty="0"/>
            <a:t>El acelerómetro se ubicó a 320 ± 1 mm y el sistema de fuerza de impacto de 2 N a 396 ± 1 mm del borde empotrado. </a:t>
          </a:r>
        </a:p>
      </dgm:t>
    </dgm:pt>
    <dgm:pt modelId="{B3953C46-0FC5-43C1-82BC-179203D6F554}" type="parTrans" cxnId="{DAE2AA7E-EA7B-4AE6-BB89-33760F5799F7}">
      <dgm:prSet/>
      <dgm:spPr/>
      <dgm:t>
        <a:bodyPr/>
        <a:lstStyle/>
        <a:p>
          <a:endParaRPr lang="es-EC"/>
        </a:p>
      </dgm:t>
    </dgm:pt>
    <dgm:pt modelId="{F6F0B3B8-EFB9-48FA-86B0-AEFB5948EF5A}" type="sibTrans" cxnId="{DAE2AA7E-EA7B-4AE6-BB89-33760F5799F7}">
      <dgm:prSet/>
      <dgm:spPr/>
      <dgm:t>
        <a:bodyPr/>
        <a:lstStyle/>
        <a:p>
          <a:endParaRPr lang="es-EC"/>
        </a:p>
      </dgm:t>
    </dgm:pt>
    <dgm:pt modelId="{985EB087-2008-4411-B53E-FEF0053E71F6}" type="pres">
      <dgm:prSet presAssocID="{F5DE4CE8-C79E-4F89-A2BD-321A87238C5D}" presName="list" presStyleCnt="0">
        <dgm:presLayoutVars>
          <dgm:dir/>
          <dgm:animLvl val="lvl"/>
        </dgm:presLayoutVars>
      </dgm:prSet>
      <dgm:spPr/>
    </dgm:pt>
    <dgm:pt modelId="{5EB224C4-B381-4CF0-9E3D-A6F450049459}" type="pres">
      <dgm:prSet presAssocID="{58ED5753-F73E-424C-A24D-769BD37B25D0}" presName="posSpace" presStyleCnt="0"/>
      <dgm:spPr/>
    </dgm:pt>
    <dgm:pt modelId="{5456CB1A-DD4E-4229-9FDB-3D38DACAF3AC}" type="pres">
      <dgm:prSet presAssocID="{58ED5753-F73E-424C-A24D-769BD37B25D0}" presName="vertFlow" presStyleCnt="0"/>
      <dgm:spPr/>
    </dgm:pt>
    <dgm:pt modelId="{7AE0BB4E-D73F-4735-89E8-4B9587B9FD88}" type="pres">
      <dgm:prSet presAssocID="{58ED5753-F73E-424C-A24D-769BD37B25D0}" presName="topSpace" presStyleCnt="0"/>
      <dgm:spPr/>
    </dgm:pt>
    <dgm:pt modelId="{F48C3225-DB20-4EDA-9F80-2B869EE7085D}" type="pres">
      <dgm:prSet presAssocID="{58ED5753-F73E-424C-A24D-769BD37B25D0}" presName="firstComp" presStyleCnt="0"/>
      <dgm:spPr/>
    </dgm:pt>
    <dgm:pt modelId="{4CB2D123-C25F-4410-B932-85BE2C5B6B4E}" type="pres">
      <dgm:prSet presAssocID="{58ED5753-F73E-424C-A24D-769BD37B25D0}" presName="firstChild" presStyleLbl="bgAccFollowNode1" presStyleIdx="0" presStyleCnt="2" custScaleX="84771" custScaleY="41563" custLinFactNeighborX="-70616" custLinFactNeighborY="8489"/>
      <dgm:spPr/>
    </dgm:pt>
    <dgm:pt modelId="{4FF993B2-4FC4-4FBD-8354-907F61C4C181}" type="pres">
      <dgm:prSet presAssocID="{58ED5753-F73E-424C-A24D-769BD37B25D0}" presName="firstChildTx" presStyleLbl="bgAccFollowNode1" presStyleIdx="0" presStyleCnt="2">
        <dgm:presLayoutVars>
          <dgm:bulletEnabled val="1"/>
        </dgm:presLayoutVars>
      </dgm:prSet>
      <dgm:spPr/>
    </dgm:pt>
    <dgm:pt modelId="{44300525-1658-47F7-A719-55D1FF41FFFC}" type="pres">
      <dgm:prSet presAssocID="{2F389692-5848-4799-AEBF-AC1B2C8FB6C9}" presName="comp" presStyleCnt="0"/>
      <dgm:spPr/>
    </dgm:pt>
    <dgm:pt modelId="{5FF1495C-7DE8-422D-89AB-32206562A54D}" type="pres">
      <dgm:prSet presAssocID="{2F389692-5848-4799-AEBF-AC1B2C8FB6C9}" presName="child" presStyleLbl="bgAccFollowNode1" presStyleIdx="1" presStyleCnt="2" custScaleX="84094" custScaleY="47501" custLinFactNeighborX="-71287" custLinFactNeighborY="6506"/>
      <dgm:spPr/>
    </dgm:pt>
    <dgm:pt modelId="{CF90EDAB-A5A4-471B-8665-FF5931DC9DA3}" type="pres">
      <dgm:prSet presAssocID="{2F389692-5848-4799-AEBF-AC1B2C8FB6C9}" presName="childTx" presStyleLbl="bgAccFollowNode1" presStyleIdx="1" presStyleCnt="2">
        <dgm:presLayoutVars>
          <dgm:bulletEnabled val="1"/>
        </dgm:presLayoutVars>
      </dgm:prSet>
      <dgm:spPr/>
    </dgm:pt>
    <dgm:pt modelId="{CC2F3937-7314-4B5E-B1F4-A2B344F7C455}" type="pres">
      <dgm:prSet presAssocID="{58ED5753-F73E-424C-A24D-769BD37B25D0}" presName="negSpace" presStyleCnt="0"/>
      <dgm:spPr/>
    </dgm:pt>
    <dgm:pt modelId="{51C11733-E0B2-4E24-804D-9C7B5C4D555C}" type="pres">
      <dgm:prSet presAssocID="{58ED5753-F73E-424C-A24D-769BD37B25D0}" presName="circle" presStyleLbl="node1" presStyleIdx="0" presStyleCnt="1" custScaleX="47954" custScaleY="47954" custLinFactNeighborX="2728" custLinFactNeighborY="19360"/>
      <dgm:spPr/>
    </dgm:pt>
  </dgm:ptLst>
  <dgm:cxnLst>
    <dgm:cxn modelId="{C2FDA549-8A31-437A-95B2-52FA366D81AE}" type="presOf" srcId="{2F389692-5848-4799-AEBF-AC1B2C8FB6C9}" destId="{5FF1495C-7DE8-422D-89AB-32206562A54D}" srcOrd="0" destOrd="0" presId="urn:microsoft.com/office/officeart/2005/8/layout/hList9"/>
    <dgm:cxn modelId="{DE65F94C-106D-4938-B740-65150CFD997C}" type="presOf" srcId="{58ED5753-F73E-424C-A24D-769BD37B25D0}" destId="{51C11733-E0B2-4E24-804D-9C7B5C4D555C}" srcOrd="0" destOrd="0" presId="urn:microsoft.com/office/officeart/2005/8/layout/hList9"/>
    <dgm:cxn modelId="{F5E4466D-F9DE-4001-881F-7BA459E737EF}" type="presOf" srcId="{F5DE4CE8-C79E-4F89-A2BD-321A87238C5D}" destId="{985EB087-2008-4411-B53E-FEF0053E71F6}" srcOrd="0" destOrd="0" presId="urn:microsoft.com/office/officeart/2005/8/layout/hList9"/>
    <dgm:cxn modelId="{1E080B75-3B92-466D-9BF7-5B910C934800}" type="presOf" srcId="{2F389692-5848-4799-AEBF-AC1B2C8FB6C9}" destId="{CF90EDAB-A5A4-471B-8665-FF5931DC9DA3}" srcOrd="1" destOrd="0" presId="urn:microsoft.com/office/officeart/2005/8/layout/hList9"/>
    <dgm:cxn modelId="{DAE2AA7E-EA7B-4AE6-BB89-33760F5799F7}" srcId="{58ED5753-F73E-424C-A24D-769BD37B25D0}" destId="{2F389692-5848-4799-AEBF-AC1B2C8FB6C9}" srcOrd="1" destOrd="0" parTransId="{B3953C46-0FC5-43C1-82BC-179203D6F554}" sibTransId="{F6F0B3B8-EFB9-48FA-86B0-AEFB5948EF5A}"/>
    <dgm:cxn modelId="{6B1F3380-405C-4CE0-BA7C-E8D8033EBCDD}" srcId="{58ED5753-F73E-424C-A24D-769BD37B25D0}" destId="{E0A5CA64-3738-4244-9233-AC60FF0BD9E0}" srcOrd="0" destOrd="0" parTransId="{E773D208-E643-4F06-A5E3-D0CE353C104D}" sibTransId="{0082F99F-40E5-44DA-9447-59FE1C352774}"/>
    <dgm:cxn modelId="{359E4582-B7F7-4292-8034-543A00684D5A}" type="presOf" srcId="{E0A5CA64-3738-4244-9233-AC60FF0BD9E0}" destId="{4CB2D123-C25F-4410-B932-85BE2C5B6B4E}" srcOrd="0" destOrd="0" presId="urn:microsoft.com/office/officeart/2005/8/layout/hList9"/>
    <dgm:cxn modelId="{C343D384-DFCB-44F7-900C-99F1E11BE71C}" srcId="{F5DE4CE8-C79E-4F89-A2BD-321A87238C5D}" destId="{58ED5753-F73E-424C-A24D-769BD37B25D0}" srcOrd="0" destOrd="0" parTransId="{601B28CF-0677-4123-BAA9-D32A734A6585}" sibTransId="{8D7713AA-0558-4B5C-A18B-E6FFEB107823}"/>
    <dgm:cxn modelId="{E8B70F95-C827-4769-B8A6-ED840AD8DFB8}" type="presOf" srcId="{E0A5CA64-3738-4244-9233-AC60FF0BD9E0}" destId="{4FF993B2-4FC4-4FBD-8354-907F61C4C181}" srcOrd="1" destOrd="0" presId="urn:microsoft.com/office/officeart/2005/8/layout/hList9"/>
    <dgm:cxn modelId="{494FCA70-E230-4245-B1FF-D8ED8ACBD9CE}" type="presParOf" srcId="{985EB087-2008-4411-B53E-FEF0053E71F6}" destId="{5EB224C4-B381-4CF0-9E3D-A6F450049459}" srcOrd="0" destOrd="0" presId="urn:microsoft.com/office/officeart/2005/8/layout/hList9"/>
    <dgm:cxn modelId="{3869B802-E043-4D88-B269-380F8F3BB24E}" type="presParOf" srcId="{985EB087-2008-4411-B53E-FEF0053E71F6}" destId="{5456CB1A-DD4E-4229-9FDB-3D38DACAF3AC}" srcOrd="1" destOrd="0" presId="urn:microsoft.com/office/officeart/2005/8/layout/hList9"/>
    <dgm:cxn modelId="{D755A754-7EB6-4CD9-B2C8-16BD06570139}" type="presParOf" srcId="{5456CB1A-DD4E-4229-9FDB-3D38DACAF3AC}" destId="{7AE0BB4E-D73F-4735-89E8-4B9587B9FD88}" srcOrd="0" destOrd="0" presId="urn:microsoft.com/office/officeart/2005/8/layout/hList9"/>
    <dgm:cxn modelId="{D81C481A-1C73-4FB9-94DC-22C5F33A8DF7}" type="presParOf" srcId="{5456CB1A-DD4E-4229-9FDB-3D38DACAF3AC}" destId="{F48C3225-DB20-4EDA-9F80-2B869EE7085D}" srcOrd="1" destOrd="0" presId="urn:microsoft.com/office/officeart/2005/8/layout/hList9"/>
    <dgm:cxn modelId="{E1697D40-26A1-400C-8B6A-EA66F79F035F}" type="presParOf" srcId="{F48C3225-DB20-4EDA-9F80-2B869EE7085D}" destId="{4CB2D123-C25F-4410-B932-85BE2C5B6B4E}" srcOrd="0" destOrd="0" presId="urn:microsoft.com/office/officeart/2005/8/layout/hList9"/>
    <dgm:cxn modelId="{D9381EC4-BC64-40B3-996C-0D169642BFBB}" type="presParOf" srcId="{F48C3225-DB20-4EDA-9F80-2B869EE7085D}" destId="{4FF993B2-4FC4-4FBD-8354-907F61C4C181}" srcOrd="1" destOrd="0" presId="urn:microsoft.com/office/officeart/2005/8/layout/hList9"/>
    <dgm:cxn modelId="{051BBB2E-8FB3-461A-A132-49A3C51849CD}" type="presParOf" srcId="{5456CB1A-DD4E-4229-9FDB-3D38DACAF3AC}" destId="{44300525-1658-47F7-A719-55D1FF41FFFC}" srcOrd="2" destOrd="0" presId="urn:microsoft.com/office/officeart/2005/8/layout/hList9"/>
    <dgm:cxn modelId="{36ADC7A5-BAA6-42A3-AED7-E2A327B7672A}" type="presParOf" srcId="{44300525-1658-47F7-A719-55D1FF41FFFC}" destId="{5FF1495C-7DE8-422D-89AB-32206562A54D}" srcOrd="0" destOrd="0" presId="urn:microsoft.com/office/officeart/2005/8/layout/hList9"/>
    <dgm:cxn modelId="{22D03D0C-2F26-4C27-A08A-DFE3DF5159CA}" type="presParOf" srcId="{44300525-1658-47F7-A719-55D1FF41FFFC}" destId="{CF90EDAB-A5A4-471B-8665-FF5931DC9DA3}" srcOrd="1" destOrd="0" presId="urn:microsoft.com/office/officeart/2005/8/layout/hList9"/>
    <dgm:cxn modelId="{EB81F09B-E464-4A4C-A998-D474282255C5}" type="presParOf" srcId="{985EB087-2008-4411-B53E-FEF0053E71F6}" destId="{CC2F3937-7314-4B5E-B1F4-A2B344F7C455}" srcOrd="2" destOrd="0" presId="urn:microsoft.com/office/officeart/2005/8/layout/hList9"/>
    <dgm:cxn modelId="{D59CE5BB-9D0C-48CF-A5C4-AC5D841821DF}" type="presParOf" srcId="{985EB087-2008-4411-B53E-FEF0053E71F6}" destId="{51C11733-E0B2-4E24-804D-9C7B5C4D555C}" srcOrd="3"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5DE4CE8-C79E-4F89-A2BD-321A87238C5D}"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s-EC"/>
        </a:p>
      </dgm:t>
    </dgm:pt>
    <dgm:pt modelId="{B91BE3BD-D7F9-4C34-BB51-A427A0272BAD}">
      <dgm:prSet phldrT="[Texto]" custT="1"/>
      <dgm:spPr/>
      <dgm:t>
        <a:bodyPr/>
        <a:lstStyle/>
        <a:p>
          <a:r>
            <a:rPr lang="es-EC" sz="1800" dirty="0"/>
            <a:t>Método B</a:t>
          </a:r>
        </a:p>
      </dgm:t>
    </dgm:pt>
    <dgm:pt modelId="{61772974-534C-413A-991D-042BB0906BE5}" type="parTrans" cxnId="{E693AC96-8637-4BC1-B161-C6B3B24E08AA}">
      <dgm:prSet/>
      <dgm:spPr/>
      <dgm:t>
        <a:bodyPr/>
        <a:lstStyle/>
        <a:p>
          <a:endParaRPr lang="es-EC"/>
        </a:p>
      </dgm:t>
    </dgm:pt>
    <dgm:pt modelId="{3260E877-F576-41F8-83AD-98DBF693E5FD}" type="sibTrans" cxnId="{E693AC96-8637-4BC1-B161-C6B3B24E08AA}">
      <dgm:prSet/>
      <dgm:spPr/>
      <dgm:t>
        <a:bodyPr/>
        <a:lstStyle/>
        <a:p>
          <a:endParaRPr lang="es-EC"/>
        </a:p>
      </dgm:t>
    </dgm:pt>
    <dgm:pt modelId="{8557B038-9E16-4BBF-AC01-DF5E9EAD499D}">
      <dgm:prSet phldrT="[Texto]" custT="1"/>
      <dgm:spPr/>
      <dgm:t>
        <a:bodyPr/>
        <a:lstStyle/>
        <a:p>
          <a:r>
            <a:rPr lang="es-EC" sz="1800" dirty="0"/>
            <a:t>Probetas de dimensiones 20x20x1000 ± 2 mm </a:t>
          </a:r>
        </a:p>
      </dgm:t>
    </dgm:pt>
    <dgm:pt modelId="{5F0C9A46-7991-4501-9857-9C824BAA044E}" type="parTrans" cxnId="{2E9BF428-9C6B-4CA0-859E-F14875CC949C}">
      <dgm:prSet/>
      <dgm:spPr/>
      <dgm:t>
        <a:bodyPr/>
        <a:lstStyle/>
        <a:p>
          <a:endParaRPr lang="es-EC"/>
        </a:p>
      </dgm:t>
    </dgm:pt>
    <dgm:pt modelId="{55593E87-CBEC-4F25-9750-7F260B439E2B}" type="sibTrans" cxnId="{2E9BF428-9C6B-4CA0-859E-F14875CC949C}">
      <dgm:prSet/>
      <dgm:spPr/>
      <dgm:t>
        <a:bodyPr/>
        <a:lstStyle/>
        <a:p>
          <a:endParaRPr lang="es-EC"/>
        </a:p>
      </dgm:t>
    </dgm:pt>
    <dgm:pt modelId="{9CC74C49-AD29-4096-8716-E27F9CC8A8E3}">
      <dgm:prSet phldrT="[Texto]" custT="1"/>
      <dgm:spPr/>
      <dgm:t>
        <a:bodyPr/>
        <a:lstStyle/>
        <a:p>
          <a:pPr>
            <a:buFont typeface="Arial" panose="020B0604020202020204" pitchFamily="34" charset="0"/>
            <a:buNone/>
          </a:pPr>
          <a:r>
            <a:rPr lang="es-EC" sz="1800" dirty="0"/>
            <a:t>El acelerómetro se ubicó a 940 ± 1 mm y el sistema de fuerza de impacto de 2 N a 970 ± 1 mm del borde empotrado. </a:t>
          </a:r>
        </a:p>
      </dgm:t>
    </dgm:pt>
    <dgm:pt modelId="{53F1166A-B1C6-4633-BD1A-C8DCE7F1BAAC}" type="parTrans" cxnId="{FCA624C9-35AC-4461-BDC7-7B039577F801}">
      <dgm:prSet/>
      <dgm:spPr/>
      <dgm:t>
        <a:bodyPr/>
        <a:lstStyle/>
        <a:p>
          <a:endParaRPr lang="es-EC"/>
        </a:p>
      </dgm:t>
    </dgm:pt>
    <dgm:pt modelId="{F8813198-DC0A-41F5-B931-864C1F9AB5CE}" type="sibTrans" cxnId="{FCA624C9-35AC-4461-BDC7-7B039577F801}">
      <dgm:prSet/>
      <dgm:spPr/>
      <dgm:t>
        <a:bodyPr/>
        <a:lstStyle/>
        <a:p>
          <a:endParaRPr lang="es-EC"/>
        </a:p>
      </dgm:t>
    </dgm:pt>
    <dgm:pt modelId="{985EB087-2008-4411-B53E-FEF0053E71F6}" type="pres">
      <dgm:prSet presAssocID="{F5DE4CE8-C79E-4F89-A2BD-321A87238C5D}" presName="list" presStyleCnt="0">
        <dgm:presLayoutVars>
          <dgm:dir/>
          <dgm:animLvl val="lvl"/>
        </dgm:presLayoutVars>
      </dgm:prSet>
      <dgm:spPr/>
    </dgm:pt>
    <dgm:pt modelId="{DBC90F30-BBD3-462A-BF1F-1AF41AFDA5D6}" type="pres">
      <dgm:prSet presAssocID="{B91BE3BD-D7F9-4C34-BB51-A427A0272BAD}" presName="posSpace" presStyleCnt="0"/>
      <dgm:spPr/>
    </dgm:pt>
    <dgm:pt modelId="{02FF1562-F1E5-4FEA-BF88-626FFDD15C89}" type="pres">
      <dgm:prSet presAssocID="{B91BE3BD-D7F9-4C34-BB51-A427A0272BAD}" presName="vertFlow" presStyleCnt="0"/>
      <dgm:spPr/>
    </dgm:pt>
    <dgm:pt modelId="{A0197C68-87FC-4C2B-8F13-A1BFE9F34CCB}" type="pres">
      <dgm:prSet presAssocID="{B91BE3BD-D7F9-4C34-BB51-A427A0272BAD}" presName="topSpace" presStyleCnt="0"/>
      <dgm:spPr/>
    </dgm:pt>
    <dgm:pt modelId="{6DE66287-08E0-47C6-BE71-9D4921775457}" type="pres">
      <dgm:prSet presAssocID="{B91BE3BD-D7F9-4C34-BB51-A427A0272BAD}" presName="firstComp" presStyleCnt="0"/>
      <dgm:spPr/>
    </dgm:pt>
    <dgm:pt modelId="{D94530CC-3D2D-43D6-831D-15680F004C83}" type="pres">
      <dgm:prSet presAssocID="{B91BE3BD-D7F9-4C34-BB51-A427A0272BAD}" presName="firstChild" presStyleLbl="bgAccFollowNode1" presStyleIdx="0" presStyleCnt="2" custScaleX="73409" custScaleY="37093" custLinFactNeighborX="-43811" custLinFactNeighborY="-19266"/>
      <dgm:spPr/>
    </dgm:pt>
    <dgm:pt modelId="{D28C9709-1328-4406-9EB4-93916CD20125}" type="pres">
      <dgm:prSet presAssocID="{B91BE3BD-D7F9-4C34-BB51-A427A0272BAD}" presName="firstChildTx" presStyleLbl="bgAccFollowNode1" presStyleIdx="0" presStyleCnt="2">
        <dgm:presLayoutVars>
          <dgm:bulletEnabled val="1"/>
        </dgm:presLayoutVars>
      </dgm:prSet>
      <dgm:spPr/>
    </dgm:pt>
    <dgm:pt modelId="{448C8BFD-F509-433F-A41E-A13752D75638}" type="pres">
      <dgm:prSet presAssocID="{9CC74C49-AD29-4096-8716-E27F9CC8A8E3}" presName="comp" presStyleCnt="0"/>
      <dgm:spPr/>
    </dgm:pt>
    <dgm:pt modelId="{C17AD365-F38C-4088-8FE2-A523A4852253}" type="pres">
      <dgm:prSet presAssocID="{9CC74C49-AD29-4096-8716-E27F9CC8A8E3}" presName="child" presStyleLbl="bgAccFollowNode1" presStyleIdx="1" presStyleCnt="2" custScaleX="79889" custScaleY="38153" custLinFactNeighborX="-40833" custLinFactNeighborY="-25219"/>
      <dgm:spPr/>
    </dgm:pt>
    <dgm:pt modelId="{5C77ED30-D3ED-4A6E-9EEA-2D590E65A5A6}" type="pres">
      <dgm:prSet presAssocID="{9CC74C49-AD29-4096-8716-E27F9CC8A8E3}" presName="childTx" presStyleLbl="bgAccFollowNode1" presStyleIdx="1" presStyleCnt="2">
        <dgm:presLayoutVars>
          <dgm:bulletEnabled val="1"/>
        </dgm:presLayoutVars>
      </dgm:prSet>
      <dgm:spPr/>
    </dgm:pt>
    <dgm:pt modelId="{7A9F4220-40C6-410B-B4B0-DBBA749B8622}" type="pres">
      <dgm:prSet presAssocID="{B91BE3BD-D7F9-4C34-BB51-A427A0272BAD}" presName="negSpace" presStyleCnt="0"/>
      <dgm:spPr/>
    </dgm:pt>
    <dgm:pt modelId="{585F6486-844D-44F0-A53A-5CA1AF3A9FB5}" type="pres">
      <dgm:prSet presAssocID="{B91BE3BD-D7F9-4C34-BB51-A427A0272BAD}" presName="circle" presStyleLbl="node1" presStyleIdx="0" presStyleCnt="1" custScaleX="42413" custScaleY="42413" custLinFactNeighborX="23948" custLinFactNeighborY="-831"/>
      <dgm:spPr/>
    </dgm:pt>
  </dgm:ptLst>
  <dgm:cxnLst>
    <dgm:cxn modelId="{2E9BF428-9C6B-4CA0-859E-F14875CC949C}" srcId="{B91BE3BD-D7F9-4C34-BB51-A427A0272BAD}" destId="{8557B038-9E16-4BBF-AC01-DF5E9EAD499D}" srcOrd="0" destOrd="0" parTransId="{5F0C9A46-7991-4501-9857-9C824BAA044E}" sibTransId="{55593E87-CBEC-4F25-9750-7F260B439E2B}"/>
    <dgm:cxn modelId="{28B33960-1683-4DD5-82B2-4958A6FB9DB2}" type="presOf" srcId="{B91BE3BD-D7F9-4C34-BB51-A427A0272BAD}" destId="{585F6486-844D-44F0-A53A-5CA1AF3A9FB5}" srcOrd="0" destOrd="0" presId="urn:microsoft.com/office/officeart/2005/8/layout/hList9"/>
    <dgm:cxn modelId="{F5E4466D-F9DE-4001-881F-7BA459E737EF}" type="presOf" srcId="{F5DE4CE8-C79E-4F89-A2BD-321A87238C5D}" destId="{985EB087-2008-4411-B53E-FEF0053E71F6}" srcOrd="0" destOrd="0" presId="urn:microsoft.com/office/officeart/2005/8/layout/hList9"/>
    <dgm:cxn modelId="{07028C82-ED8B-466D-8CD1-0049604F4F91}" type="presOf" srcId="{9CC74C49-AD29-4096-8716-E27F9CC8A8E3}" destId="{5C77ED30-D3ED-4A6E-9EEA-2D590E65A5A6}" srcOrd="1" destOrd="0" presId="urn:microsoft.com/office/officeart/2005/8/layout/hList9"/>
    <dgm:cxn modelId="{E693AC96-8637-4BC1-B161-C6B3B24E08AA}" srcId="{F5DE4CE8-C79E-4F89-A2BD-321A87238C5D}" destId="{B91BE3BD-D7F9-4C34-BB51-A427A0272BAD}" srcOrd="0" destOrd="0" parTransId="{61772974-534C-413A-991D-042BB0906BE5}" sibTransId="{3260E877-F576-41F8-83AD-98DBF693E5FD}"/>
    <dgm:cxn modelId="{FCA624C9-35AC-4461-BDC7-7B039577F801}" srcId="{B91BE3BD-D7F9-4C34-BB51-A427A0272BAD}" destId="{9CC74C49-AD29-4096-8716-E27F9CC8A8E3}" srcOrd="1" destOrd="0" parTransId="{53F1166A-B1C6-4633-BD1A-C8DCE7F1BAAC}" sibTransId="{F8813198-DC0A-41F5-B931-864C1F9AB5CE}"/>
    <dgm:cxn modelId="{E24466D4-14D5-47EF-96B4-004217BFA967}" type="presOf" srcId="{8557B038-9E16-4BBF-AC01-DF5E9EAD499D}" destId="{D94530CC-3D2D-43D6-831D-15680F004C83}" srcOrd="0" destOrd="0" presId="urn:microsoft.com/office/officeart/2005/8/layout/hList9"/>
    <dgm:cxn modelId="{EF6ACBDB-A26D-4ED9-A800-EAC9F35D6C06}" type="presOf" srcId="{9CC74C49-AD29-4096-8716-E27F9CC8A8E3}" destId="{C17AD365-F38C-4088-8FE2-A523A4852253}" srcOrd="0" destOrd="0" presId="urn:microsoft.com/office/officeart/2005/8/layout/hList9"/>
    <dgm:cxn modelId="{FD6C06FB-087A-4C28-B909-558065073BAB}" type="presOf" srcId="{8557B038-9E16-4BBF-AC01-DF5E9EAD499D}" destId="{D28C9709-1328-4406-9EB4-93916CD20125}" srcOrd="1" destOrd="0" presId="urn:microsoft.com/office/officeart/2005/8/layout/hList9"/>
    <dgm:cxn modelId="{5FF788D1-0F13-465B-9D8F-6BE2003CD8AE}" type="presParOf" srcId="{985EB087-2008-4411-B53E-FEF0053E71F6}" destId="{DBC90F30-BBD3-462A-BF1F-1AF41AFDA5D6}" srcOrd="0" destOrd="0" presId="urn:microsoft.com/office/officeart/2005/8/layout/hList9"/>
    <dgm:cxn modelId="{06A0006B-888D-4E5E-A580-1F1CD28DA5E5}" type="presParOf" srcId="{985EB087-2008-4411-B53E-FEF0053E71F6}" destId="{02FF1562-F1E5-4FEA-BF88-626FFDD15C89}" srcOrd="1" destOrd="0" presId="urn:microsoft.com/office/officeart/2005/8/layout/hList9"/>
    <dgm:cxn modelId="{72EF041B-9098-4BF7-8A48-DFC01E0F26A6}" type="presParOf" srcId="{02FF1562-F1E5-4FEA-BF88-626FFDD15C89}" destId="{A0197C68-87FC-4C2B-8F13-A1BFE9F34CCB}" srcOrd="0" destOrd="0" presId="urn:microsoft.com/office/officeart/2005/8/layout/hList9"/>
    <dgm:cxn modelId="{870E73B5-95D5-42FC-88D8-252C82113E3D}" type="presParOf" srcId="{02FF1562-F1E5-4FEA-BF88-626FFDD15C89}" destId="{6DE66287-08E0-47C6-BE71-9D4921775457}" srcOrd="1" destOrd="0" presId="urn:microsoft.com/office/officeart/2005/8/layout/hList9"/>
    <dgm:cxn modelId="{BECE03B5-966C-4C4A-8B2D-28249034D066}" type="presParOf" srcId="{6DE66287-08E0-47C6-BE71-9D4921775457}" destId="{D94530CC-3D2D-43D6-831D-15680F004C83}" srcOrd="0" destOrd="0" presId="urn:microsoft.com/office/officeart/2005/8/layout/hList9"/>
    <dgm:cxn modelId="{8DC8043E-5347-4CF5-81D5-0852B599D74E}" type="presParOf" srcId="{6DE66287-08E0-47C6-BE71-9D4921775457}" destId="{D28C9709-1328-4406-9EB4-93916CD20125}" srcOrd="1" destOrd="0" presId="urn:microsoft.com/office/officeart/2005/8/layout/hList9"/>
    <dgm:cxn modelId="{96070B8C-C8FB-4485-B084-2DDC71BDBC15}" type="presParOf" srcId="{02FF1562-F1E5-4FEA-BF88-626FFDD15C89}" destId="{448C8BFD-F509-433F-A41E-A13752D75638}" srcOrd="2" destOrd="0" presId="urn:microsoft.com/office/officeart/2005/8/layout/hList9"/>
    <dgm:cxn modelId="{052A4B9A-0F54-47F0-9D92-32C645F31C30}" type="presParOf" srcId="{448C8BFD-F509-433F-A41E-A13752D75638}" destId="{C17AD365-F38C-4088-8FE2-A523A4852253}" srcOrd="0" destOrd="0" presId="urn:microsoft.com/office/officeart/2005/8/layout/hList9"/>
    <dgm:cxn modelId="{3737436F-EB58-4C9A-9365-8DAD32E97E35}" type="presParOf" srcId="{448C8BFD-F509-433F-A41E-A13752D75638}" destId="{5C77ED30-D3ED-4A6E-9EEA-2D590E65A5A6}" srcOrd="1" destOrd="0" presId="urn:microsoft.com/office/officeart/2005/8/layout/hList9"/>
    <dgm:cxn modelId="{45137AE8-160D-4CBD-B224-AADAA83F6958}" type="presParOf" srcId="{985EB087-2008-4411-B53E-FEF0053E71F6}" destId="{7A9F4220-40C6-410B-B4B0-DBBA749B8622}" srcOrd="2" destOrd="0" presId="urn:microsoft.com/office/officeart/2005/8/layout/hList9"/>
    <dgm:cxn modelId="{F460E4B0-1E20-4E37-B16E-E0A47C6553D8}" type="presParOf" srcId="{985EB087-2008-4411-B53E-FEF0053E71F6}" destId="{585F6486-844D-44F0-A53A-5CA1AF3A9FB5}" srcOrd="3" destOrd="0" presId="urn:microsoft.com/office/officeart/2005/8/layout/hList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E422B2-4DD0-4367-97DC-39819E607927}"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s-EC"/>
        </a:p>
      </dgm:t>
    </dgm:pt>
    <dgm:pt modelId="{F7B4E66B-72BD-41C7-9AFA-E942A793164E}">
      <dgm:prSet phldrT="[Texto]"/>
      <dgm:spPr/>
      <dgm:t>
        <a:bodyPr/>
        <a:lstStyle/>
        <a:p>
          <a:r>
            <a:rPr lang="es-EC" dirty="0"/>
            <a:t>Material compuesto</a:t>
          </a:r>
        </a:p>
      </dgm:t>
    </dgm:pt>
    <dgm:pt modelId="{6CCFD09D-AB78-4D8F-A4F7-B4218FBE387B}" type="parTrans" cxnId="{16CF948D-F7B8-468D-9CD9-38E4711EDD5C}">
      <dgm:prSet/>
      <dgm:spPr/>
      <dgm:t>
        <a:bodyPr/>
        <a:lstStyle/>
        <a:p>
          <a:endParaRPr lang="es-EC"/>
        </a:p>
      </dgm:t>
    </dgm:pt>
    <dgm:pt modelId="{4BB9621F-27E4-4477-8185-DE7E54B390A5}" type="sibTrans" cxnId="{16CF948D-F7B8-468D-9CD9-38E4711EDD5C}">
      <dgm:prSet/>
      <dgm:spPr/>
      <dgm:t>
        <a:bodyPr/>
        <a:lstStyle/>
        <a:p>
          <a:endParaRPr lang="es-EC"/>
        </a:p>
      </dgm:t>
    </dgm:pt>
    <dgm:pt modelId="{D0FD0FC7-6514-4B3D-971A-83316FA264C0}">
      <dgm:prSet phldrT="[Texto]">
        <dgm:style>
          <a:lnRef idx="3">
            <a:schemeClr val="lt1"/>
          </a:lnRef>
          <a:fillRef idx="1">
            <a:schemeClr val="accent1"/>
          </a:fillRef>
          <a:effectRef idx="1">
            <a:schemeClr val="accent1"/>
          </a:effectRef>
          <a:fontRef idx="minor">
            <a:schemeClr val="lt1"/>
          </a:fontRef>
        </dgm:style>
      </dgm:prSet>
      <dgm:spPr/>
      <dgm:t>
        <a:bodyPr/>
        <a:lstStyle/>
        <a:p>
          <a:r>
            <a:rPr lang="es-EC" dirty="0"/>
            <a:t>Propiedades mecánicas</a:t>
          </a:r>
        </a:p>
      </dgm:t>
    </dgm:pt>
    <dgm:pt modelId="{D6A3B438-D700-4CD0-8875-4E692ADAAB16}" type="parTrans" cxnId="{88F2FF9B-E954-4DF2-B318-DDDA93661EB3}">
      <dgm:prSet/>
      <dgm:spPr/>
      <dgm:t>
        <a:bodyPr/>
        <a:lstStyle/>
        <a:p>
          <a:endParaRPr lang="es-EC"/>
        </a:p>
      </dgm:t>
    </dgm:pt>
    <dgm:pt modelId="{30307C4B-CB73-4A3E-B422-F20FE4BDEC9F}" type="sibTrans" cxnId="{88F2FF9B-E954-4DF2-B318-DDDA93661EB3}">
      <dgm:prSet/>
      <dgm:spPr/>
      <dgm:t>
        <a:bodyPr/>
        <a:lstStyle/>
        <a:p>
          <a:endParaRPr lang="es-EC"/>
        </a:p>
      </dgm:t>
    </dgm:pt>
    <dgm:pt modelId="{9BF1A39A-15D3-4658-A442-2530F4279FB1}">
      <dgm:prSet phldrT="[Texto]"/>
      <dgm:spPr/>
      <dgm:t>
        <a:bodyPr/>
        <a:lstStyle/>
        <a:p>
          <a:r>
            <a:rPr lang="es-EC" dirty="0"/>
            <a:t>Módulo de elasticidad estático vs módulo de elasticidad dinámico</a:t>
          </a:r>
        </a:p>
      </dgm:t>
    </dgm:pt>
    <dgm:pt modelId="{249C5617-907E-4A1D-AB9B-7C119B57B6E2}" type="parTrans" cxnId="{C214E4B1-AEC6-4C82-9063-471244FB62C3}">
      <dgm:prSet/>
      <dgm:spPr/>
      <dgm:t>
        <a:bodyPr/>
        <a:lstStyle/>
        <a:p>
          <a:endParaRPr lang="es-EC"/>
        </a:p>
      </dgm:t>
    </dgm:pt>
    <dgm:pt modelId="{CA49F4BC-C2B0-4C43-B338-B5D2AF012951}" type="sibTrans" cxnId="{C214E4B1-AEC6-4C82-9063-471244FB62C3}">
      <dgm:prSet/>
      <dgm:spPr/>
      <dgm:t>
        <a:bodyPr/>
        <a:lstStyle/>
        <a:p>
          <a:endParaRPr lang="es-EC"/>
        </a:p>
      </dgm:t>
    </dgm:pt>
    <dgm:pt modelId="{DBA348FF-B7A4-4029-BC2F-B0D6E1F5DC48}" type="pres">
      <dgm:prSet presAssocID="{70E422B2-4DD0-4367-97DC-39819E607927}" presName="linear" presStyleCnt="0">
        <dgm:presLayoutVars>
          <dgm:dir/>
          <dgm:resizeHandles val="exact"/>
        </dgm:presLayoutVars>
      </dgm:prSet>
      <dgm:spPr/>
    </dgm:pt>
    <dgm:pt modelId="{61B3B6C1-B233-43B3-B7D2-3E13AAC652CC}" type="pres">
      <dgm:prSet presAssocID="{F7B4E66B-72BD-41C7-9AFA-E942A793164E}" presName="comp" presStyleCnt="0"/>
      <dgm:spPr/>
    </dgm:pt>
    <dgm:pt modelId="{A889B953-C1A5-4C47-8622-76CD480334D1}" type="pres">
      <dgm:prSet presAssocID="{F7B4E66B-72BD-41C7-9AFA-E942A793164E}" presName="box" presStyleLbl="node1" presStyleIdx="0" presStyleCnt="3" custLinFactNeighborX="-1043" custLinFactNeighborY="1018"/>
      <dgm:spPr/>
    </dgm:pt>
    <dgm:pt modelId="{91CF362B-8D9E-47AF-9538-E5A758ED5D00}" type="pres">
      <dgm:prSet presAssocID="{F7B4E66B-72BD-41C7-9AFA-E942A793164E}" presName="img" presStyleLbl="fgImgPlace1" presStyleIdx="0" presStyleCnt="3" custLinFactNeighborY="-8139"/>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61000" r="-61000"/>
          </a:stretch>
        </a:blipFill>
      </dgm:spPr>
    </dgm:pt>
    <dgm:pt modelId="{84A918A7-1E12-4425-99BA-8827015FC32A}" type="pres">
      <dgm:prSet presAssocID="{F7B4E66B-72BD-41C7-9AFA-E942A793164E}" presName="text" presStyleLbl="node1" presStyleIdx="0" presStyleCnt="3">
        <dgm:presLayoutVars>
          <dgm:bulletEnabled val="1"/>
        </dgm:presLayoutVars>
      </dgm:prSet>
      <dgm:spPr/>
    </dgm:pt>
    <dgm:pt modelId="{36D2808A-1FE5-4745-B5FB-AC22D03B55BC}" type="pres">
      <dgm:prSet presAssocID="{4BB9621F-27E4-4477-8185-DE7E54B390A5}" presName="spacer" presStyleCnt="0"/>
      <dgm:spPr/>
    </dgm:pt>
    <dgm:pt modelId="{7F2117BA-5DAF-4782-A57D-C49C2A918E1B}" type="pres">
      <dgm:prSet presAssocID="{D0FD0FC7-6514-4B3D-971A-83316FA264C0}" presName="comp" presStyleCnt="0"/>
      <dgm:spPr/>
    </dgm:pt>
    <dgm:pt modelId="{4983C106-DA86-43B3-BD80-8A614B43E4BB}" type="pres">
      <dgm:prSet presAssocID="{D0FD0FC7-6514-4B3D-971A-83316FA264C0}" presName="box" presStyleLbl="node1" presStyleIdx="1" presStyleCnt="3" custLinFactNeighborY="108"/>
      <dgm:spPr/>
    </dgm:pt>
    <dgm:pt modelId="{786D8F20-FE8F-499F-BC52-E2E884098F71}" type="pres">
      <dgm:prSet presAssocID="{D0FD0FC7-6514-4B3D-971A-83316FA264C0}" presName="img" presStyleLbl="fgImgPlace1" presStyleIdx="1" presStyleCnt="3" custLinFactNeighborY="-7986"/>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6E484848-795C-45B9-990E-E46FDBAB1163}" type="pres">
      <dgm:prSet presAssocID="{D0FD0FC7-6514-4B3D-971A-83316FA264C0}" presName="text" presStyleLbl="node1" presStyleIdx="1" presStyleCnt="3">
        <dgm:presLayoutVars>
          <dgm:bulletEnabled val="1"/>
        </dgm:presLayoutVars>
      </dgm:prSet>
      <dgm:spPr/>
    </dgm:pt>
    <dgm:pt modelId="{F084C582-5FB6-4BCC-BA4C-C90572E308AA}" type="pres">
      <dgm:prSet presAssocID="{30307C4B-CB73-4A3E-B422-F20FE4BDEC9F}" presName="spacer" presStyleCnt="0"/>
      <dgm:spPr/>
    </dgm:pt>
    <dgm:pt modelId="{F35EC1AF-11F9-433A-871D-01713AE60A4D}" type="pres">
      <dgm:prSet presAssocID="{9BF1A39A-15D3-4658-A442-2530F4279FB1}" presName="comp" presStyleCnt="0"/>
      <dgm:spPr/>
    </dgm:pt>
    <dgm:pt modelId="{80918BB0-79D6-43C3-BE91-9D68AB174A91}" type="pres">
      <dgm:prSet presAssocID="{9BF1A39A-15D3-4658-A442-2530F4279FB1}" presName="box" presStyleLbl="node1" presStyleIdx="2" presStyleCnt="3" custLinFactNeighborY="608"/>
      <dgm:spPr/>
    </dgm:pt>
    <dgm:pt modelId="{8F218AF1-5712-47FD-930A-E73C95ADBAAC}" type="pres">
      <dgm:prSet presAssocID="{9BF1A39A-15D3-4658-A442-2530F4279FB1}" presName="img" presStyleLbl="fgImgPlace1" presStyleIdx="2" presStyleCnt="3" custLinFactNeighborY="-7260"/>
      <dgm:spPr>
        <a:blipFill rotWithShape="1">
          <a:blip xmlns:r="http://schemas.openxmlformats.org/officeDocument/2006/relationships" r:embed="rId3"/>
          <a:srcRect/>
          <a:stretch>
            <a:fillRect l="-4000" r="-4000"/>
          </a:stretch>
        </a:blipFill>
      </dgm:spPr>
    </dgm:pt>
    <dgm:pt modelId="{1DA09AE1-2148-44FB-B6DF-9945BD9F416E}" type="pres">
      <dgm:prSet presAssocID="{9BF1A39A-15D3-4658-A442-2530F4279FB1}" presName="text" presStyleLbl="node1" presStyleIdx="2" presStyleCnt="3">
        <dgm:presLayoutVars>
          <dgm:bulletEnabled val="1"/>
        </dgm:presLayoutVars>
      </dgm:prSet>
      <dgm:spPr/>
    </dgm:pt>
  </dgm:ptLst>
  <dgm:cxnLst>
    <dgm:cxn modelId="{CFEC8523-19D2-470F-B18E-6C3D1BFE51A0}" type="presOf" srcId="{F7B4E66B-72BD-41C7-9AFA-E942A793164E}" destId="{84A918A7-1E12-4425-99BA-8827015FC32A}" srcOrd="1" destOrd="0" presId="urn:microsoft.com/office/officeart/2005/8/layout/vList4"/>
    <dgm:cxn modelId="{EEEC744C-201B-4500-905D-954380643111}" type="presOf" srcId="{70E422B2-4DD0-4367-97DC-39819E607927}" destId="{DBA348FF-B7A4-4029-BC2F-B0D6E1F5DC48}" srcOrd="0" destOrd="0" presId="urn:microsoft.com/office/officeart/2005/8/layout/vList4"/>
    <dgm:cxn modelId="{16CF948D-F7B8-468D-9CD9-38E4711EDD5C}" srcId="{70E422B2-4DD0-4367-97DC-39819E607927}" destId="{F7B4E66B-72BD-41C7-9AFA-E942A793164E}" srcOrd="0" destOrd="0" parTransId="{6CCFD09D-AB78-4D8F-A4F7-B4218FBE387B}" sibTransId="{4BB9621F-27E4-4477-8185-DE7E54B390A5}"/>
    <dgm:cxn modelId="{D3F98396-E2C2-4C50-8CE9-9EFDF7AB9DF2}" type="presOf" srcId="{D0FD0FC7-6514-4B3D-971A-83316FA264C0}" destId="{6E484848-795C-45B9-990E-E46FDBAB1163}" srcOrd="1" destOrd="0" presId="urn:microsoft.com/office/officeart/2005/8/layout/vList4"/>
    <dgm:cxn modelId="{88F2FF9B-E954-4DF2-B318-DDDA93661EB3}" srcId="{70E422B2-4DD0-4367-97DC-39819E607927}" destId="{D0FD0FC7-6514-4B3D-971A-83316FA264C0}" srcOrd="1" destOrd="0" parTransId="{D6A3B438-D700-4CD0-8875-4E692ADAAB16}" sibTransId="{30307C4B-CB73-4A3E-B422-F20FE4BDEC9F}"/>
    <dgm:cxn modelId="{936549A5-CC19-4004-91D0-55E20A017C01}" type="presOf" srcId="{9BF1A39A-15D3-4658-A442-2530F4279FB1}" destId="{1DA09AE1-2148-44FB-B6DF-9945BD9F416E}" srcOrd="1" destOrd="0" presId="urn:microsoft.com/office/officeart/2005/8/layout/vList4"/>
    <dgm:cxn modelId="{C214E4B1-AEC6-4C82-9063-471244FB62C3}" srcId="{70E422B2-4DD0-4367-97DC-39819E607927}" destId="{9BF1A39A-15D3-4658-A442-2530F4279FB1}" srcOrd="2" destOrd="0" parTransId="{249C5617-907E-4A1D-AB9B-7C119B57B6E2}" sibTransId="{CA49F4BC-C2B0-4C43-B338-B5D2AF012951}"/>
    <dgm:cxn modelId="{6C73A2BF-31C6-478C-B5BA-CBD4173510E5}" type="presOf" srcId="{9BF1A39A-15D3-4658-A442-2530F4279FB1}" destId="{80918BB0-79D6-43C3-BE91-9D68AB174A91}" srcOrd="0" destOrd="0" presId="urn:microsoft.com/office/officeart/2005/8/layout/vList4"/>
    <dgm:cxn modelId="{0E114CC9-1F7D-43CD-A486-E673B3C2D4B8}" type="presOf" srcId="{F7B4E66B-72BD-41C7-9AFA-E942A793164E}" destId="{A889B953-C1A5-4C47-8622-76CD480334D1}" srcOrd="0" destOrd="0" presId="urn:microsoft.com/office/officeart/2005/8/layout/vList4"/>
    <dgm:cxn modelId="{12FF03E7-66E1-4016-932E-A0B591B71317}" type="presOf" srcId="{D0FD0FC7-6514-4B3D-971A-83316FA264C0}" destId="{4983C106-DA86-43B3-BD80-8A614B43E4BB}" srcOrd="0" destOrd="0" presId="urn:microsoft.com/office/officeart/2005/8/layout/vList4"/>
    <dgm:cxn modelId="{54002D4D-26AF-4DC8-8B9C-A95DAC4C7322}" type="presParOf" srcId="{DBA348FF-B7A4-4029-BC2F-B0D6E1F5DC48}" destId="{61B3B6C1-B233-43B3-B7D2-3E13AAC652CC}" srcOrd="0" destOrd="0" presId="urn:microsoft.com/office/officeart/2005/8/layout/vList4"/>
    <dgm:cxn modelId="{3D7696FB-737F-467C-A409-2ED1CCADDA0C}" type="presParOf" srcId="{61B3B6C1-B233-43B3-B7D2-3E13AAC652CC}" destId="{A889B953-C1A5-4C47-8622-76CD480334D1}" srcOrd="0" destOrd="0" presId="urn:microsoft.com/office/officeart/2005/8/layout/vList4"/>
    <dgm:cxn modelId="{7E5C2600-75CF-4CA5-9F8D-6B673F6C2EA3}" type="presParOf" srcId="{61B3B6C1-B233-43B3-B7D2-3E13AAC652CC}" destId="{91CF362B-8D9E-47AF-9538-E5A758ED5D00}" srcOrd="1" destOrd="0" presId="urn:microsoft.com/office/officeart/2005/8/layout/vList4"/>
    <dgm:cxn modelId="{1E0BE18B-2E00-4339-843D-98AB90160267}" type="presParOf" srcId="{61B3B6C1-B233-43B3-B7D2-3E13AAC652CC}" destId="{84A918A7-1E12-4425-99BA-8827015FC32A}" srcOrd="2" destOrd="0" presId="urn:microsoft.com/office/officeart/2005/8/layout/vList4"/>
    <dgm:cxn modelId="{8F208FCA-035D-462C-AB6A-410F0D8D737F}" type="presParOf" srcId="{DBA348FF-B7A4-4029-BC2F-B0D6E1F5DC48}" destId="{36D2808A-1FE5-4745-B5FB-AC22D03B55BC}" srcOrd="1" destOrd="0" presId="urn:microsoft.com/office/officeart/2005/8/layout/vList4"/>
    <dgm:cxn modelId="{10141DD5-B78C-430B-B241-4C8C3D6B545E}" type="presParOf" srcId="{DBA348FF-B7A4-4029-BC2F-B0D6E1F5DC48}" destId="{7F2117BA-5DAF-4782-A57D-C49C2A918E1B}" srcOrd="2" destOrd="0" presId="urn:microsoft.com/office/officeart/2005/8/layout/vList4"/>
    <dgm:cxn modelId="{DACC2F32-A152-4E4C-822E-7B08A380C032}" type="presParOf" srcId="{7F2117BA-5DAF-4782-A57D-C49C2A918E1B}" destId="{4983C106-DA86-43B3-BD80-8A614B43E4BB}" srcOrd="0" destOrd="0" presId="urn:microsoft.com/office/officeart/2005/8/layout/vList4"/>
    <dgm:cxn modelId="{C034319D-B83E-4646-9C94-A9827EDF62EB}" type="presParOf" srcId="{7F2117BA-5DAF-4782-A57D-C49C2A918E1B}" destId="{786D8F20-FE8F-499F-BC52-E2E884098F71}" srcOrd="1" destOrd="0" presId="urn:microsoft.com/office/officeart/2005/8/layout/vList4"/>
    <dgm:cxn modelId="{F3E38303-C0E5-48DD-BA8C-21FB19E88327}" type="presParOf" srcId="{7F2117BA-5DAF-4782-A57D-C49C2A918E1B}" destId="{6E484848-795C-45B9-990E-E46FDBAB1163}" srcOrd="2" destOrd="0" presId="urn:microsoft.com/office/officeart/2005/8/layout/vList4"/>
    <dgm:cxn modelId="{AEBA3285-1109-4EEB-80D3-39D9FCB6F4EF}" type="presParOf" srcId="{DBA348FF-B7A4-4029-BC2F-B0D6E1F5DC48}" destId="{F084C582-5FB6-4BCC-BA4C-C90572E308AA}" srcOrd="3" destOrd="0" presId="urn:microsoft.com/office/officeart/2005/8/layout/vList4"/>
    <dgm:cxn modelId="{3D076B4F-2CA2-4A80-889C-179EA5D797D8}" type="presParOf" srcId="{DBA348FF-B7A4-4029-BC2F-B0D6E1F5DC48}" destId="{F35EC1AF-11F9-433A-871D-01713AE60A4D}" srcOrd="4" destOrd="0" presId="urn:microsoft.com/office/officeart/2005/8/layout/vList4"/>
    <dgm:cxn modelId="{AB0E6406-9579-40A4-B247-CC819AEF31C0}" type="presParOf" srcId="{F35EC1AF-11F9-433A-871D-01713AE60A4D}" destId="{80918BB0-79D6-43C3-BE91-9D68AB174A91}" srcOrd="0" destOrd="0" presId="urn:microsoft.com/office/officeart/2005/8/layout/vList4"/>
    <dgm:cxn modelId="{E5A6AF61-55EF-4EE8-9A45-447EAC9E40B0}" type="presParOf" srcId="{F35EC1AF-11F9-433A-871D-01713AE60A4D}" destId="{8F218AF1-5712-47FD-930A-E73C95ADBAAC}" srcOrd="1" destOrd="0" presId="urn:microsoft.com/office/officeart/2005/8/layout/vList4"/>
    <dgm:cxn modelId="{1E4A40E5-D5B0-45B3-B147-8BEEAC56FBE9}" type="presParOf" srcId="{F35EC1AF-11F9-433A-871D-01713AE60A4D}" destId="{1DA09AE1-2148-44FB-B6DF-9945BD9F416E}"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CC55963-4FA3-4422-877F-64FBB952B6BA}" type="doc">
      <dgm:prSet loTypeId="urn:microsoft.com/office/officeart/2005/8/layout/process1" loCatId="process" qsTypeId="urn:microsoft.com/office/officeart/2005/8/quickstyle/simple1" qsCatId="simple" csTypeId="urn:microsoft.com/office/officeart/2005/8/colors/colorful1" csCatId="colorful" phldr="1"/>
      <dgm:spPr/>
    </dgm:pt>
    <dgm:pt modelId="{D19DE8A7-89DF-4901-92E6-6994D03046D0}">
      <dgm:prSet phldrT="[Texto]"/>
      <dgm:spPr/>
      <dgm:t>
        <a:bodyPr/>
        <a:lstStyle/>
        <a:p>
          <a:r>
            <a:rPr lang="es-EC" dirty="0"/>
            <a:t>Haces vasculares con células alineadas similar a un panal</a:t>
          </a:r>
        </a:p>
      </dgm:t>
    </dgm:pt>
    <dgm:pt modelId="{7B62D61C-69D7-4AE3-8428-ADB23FFAB132}" type="parTrans" cxnId="{BD0CF3A0-DE16-4E49-BC21-6C61B8B182DC}">
      <dgm:prSet/>
      <dgm:spPr/>
      <dgm:t>
        <a:bodyPr/>
        <a:lstStyle/>
        <a:p>
          <a:endParaRPr lang="es-EC"/>
        </a:p>
      </dgm:t>
    </dgm:pt>
    <dgm:pt modelId="{DA964E92-C7DE-46EC-BD00-7CA8FEEAB1B1}" type="sibTrans" cxnId="{BD0CF3A0-DE16-4E49-BC21-6C61B8B182DC}">
      <dgm:prSet/>
      <dgm:spPr/>
      <dgm:t>
        <a:bodyPr/>
        <a:lstStyle/>
        <a:p>
          <a:endParaRPr lang="es-EC" dirty="0"/>
        </a:p>
      </dgm:t>
    </dgm:pt>
    <dgm:pt modelId="{4DA68C45-C4D0-419E-981B-13351C7AA832}">
      <dgm:prSet phldrT="[Texto]"/>
      <dgm:spPr/>
      <dgm:t>
        <a:bodyPr/>
        <a:lstStyle/>
        <a:p>
          <a:r>
            <a:rPr lang="es-EC" dirty="0"/>
            <a:t>Tejido de células parenquimáticas</a:t>
          </a:r>
        </a:p>
      </dgm:t>
    </dgm:pt>
    <dgm:pt modelId="{8511AA22-8E00-4B8F-BD3D-AD128BB27A09}" type="parTrans" cxnId="{EABE6D80-1283-4233-82A8-19EF74E67F64}">
      <dgm:prSet/>
      <dgm:spPr/>
      <dgm:t>
        <a:bodyPr/>
        <a:lstStyle/>
        <a:p>
          <a:endParaRPr lang="es-EC"/>
        </a:p>
      </dgm:t>
    </dgm:pt>
    <dgm:pt modelId="{478BB3FB-491E-4016-853A-558902B774F4}" type="sibTrans" cxnId="{EABE6D80-1283-4233-82A8-19EF74E67F64}">
      <dgm:prSet/>
      <dgm:spPr/>
      <dgm:t>
        <a:bodyPr/>
        <a:lstStyle/>
        <a:p>
          <a:endParaRPr lang="es-EC" dirty="0"/>
        </a:p>
      </dgm:t>
    </dgm:pt>
    <dgm:pt modelId="{61E2447D-0817-44D6-9FDC-A6E0C3A0CBFB}">
      <dgm:prSet phldrT="[Texto]"/>
      <dgm:spPr/>
      <dgm:t>
        <a:bodyPr/>
        <a:lstStyle/>
        <a:p>
          <a:r>
            <a:rPr lang="es-EC" dirty="0"/>
            <a:t>Capas adicionales se agregan a las paredes celulares aumentando las propiedades mecánicas</a:t>
          </a:r>
        </a:p>
      </dgm:t>
    </dgm:pt>
    <dgm:pt modelId="{39BDEEB5-DC10-4A3E-80C9-053224BF403B}" type="parTrans" cxnId="{22A83030-EF86-4A9F-BF4F-6A20A31D679C}">
      <dgm:prSet/>
      <dgm:spPr/>
      <dgm:t>
        <a:bodyPr/>
        <a:lstStyle/>
        <a:p>
          <a:endParaRPr lang="es-EC"/>
        </a:p>
      </dgm:t>
    </dgm:pt>
    <dgm:pt modelId="{E338BD4B-5017-45B8-A267-37A48A081F47}" type="sibTrans" cxnId="{22A83030-EF86-4A9F-BF4F-6A20A31D679C}">
      <dgm:prSet/>
      <dgm:spPr/>
      <dgm:t>
        <a:bodyPr/>
        <a:lstStyle/>
        <a:p>
          <a:endParaRPr lang="es-EC"/>
        </a:p>
      </dgm:t>
    </dgm:pt>
    <dgm:pt modelId="{0B699406-E1E4-4331-8E3E-1F9D4FFE5146}" type="pres">
      <dgm:prSet presAssocID="{8CC55963-4FA3-4422-877F-64FBB952B6BA}" presName="Name0" presStyleCnt="0">
        <dgm:presLayoutVars>
          <dgm:dir/>
          <dgm:resizeHandles val="exact"/>
        </dgm:presLayoutVars>
      </dgm:prSet>
      <dgm:spPr/>
    </dgm:pt>
    <dgm:pt modelId="{14C8B678-9E34-4428-9546-A400ECF3C9E8}" type="pres">
      <dgm:prSet presAssocID="{D19DE8A7-89DF-4901-92E6-6994D03046D0}" presName="node" presStyleLbl="node1" presStyleIdx="0" presStyleCnt="3">
        <dgm:presLayoutVars>
          <dgm:bulletEnabled val="1"/>
        </dgm:presLayoutVars>
      </dgm:prSet>
      <dgm:spPr/>
    </dgm:pt>
    <dgm:pt modelId="{F3BED9A7-2BEC-490C-A59A-9B0B0A3371D8}" type="pres">
      <dgm:prSet presAssocID="{DA964E92-C7DE-46EC-BD00-7CA8FEEAB1B1}" presName="sibTrans" presStyleLbl="sibTrans2D1" presStyleIdx="0" presStyleCnt="2"/>
      <dgm:spPr/>
    </dgm:pt>
    <dgm:pt modelId="{CD183B83-7F2D-44FC-9434-EA5C2B44D8D5}" type="pres">
      <dgm:prSet presAssocID="{DA964E92-C7DE-46EC-BD00-7CA8FEEAB1B1}" presName="connectorText" presStyleLbl="sibTrans2D1" presStyleIdx="0" presStyleCnt="2"/>
      <dgm:spPr/>
    </dgm:pt>
    <dgm:pt modelId="{D0E33CE0-7C2B-4AB9-A709-AFA1CD7376CD}" type="pres">
      <dgm:prSet presAssocID="{4DA68C45-C4D0-419E-981B-13351C7AA832}" presName="node" presStyleLbl="node1" presStyleIdx="1" presStyleCnt="3">
        <dgm:presLayoutVars>
          <dgm:bulletEnabled val="1"/>
        </dgm:presLayoutVars>
      </dgm:prSet>
      <dgm:spPr/>
    </dgm:pt>
    <dgm:pt modelId="{E5EA6BCE-6010-4DAA-A4D2-6157A6987949}" type="pres">
      <dgm:prSet presAssocID="{478BB3FB-491E-4016-853A-558902B774F4}" presName="sibTrans" presStyleLbl="sibTrans2D1" presStyleIdx="1" presStyleCnt="2"/>
      <dgm:spPr/>
    </dgm:pt>
    <dgm:pt modelId="{660B7268-FAEE-4A2D-91FB-B89D8841E89C}" type="pres">
      <dgm:prSet presAssocID="{478BB3FB-491E-4016-853A-558902B774F4}" presName="connectorText" presStyleLbl="sibTrans2D1" presStyleIdx="1" presStyleCnt="2"/>
      <dgm:spPr/>
    </dgm:pt>
    <dgm:pt modelId="{3444CF8B-429E-4BE4-B57B-CAC29928502E}" type="pres">
      <dgm:prSet presAssocID="{61E2447D-0817-44D6-9FDC-A6E0C3A0CBFB}" presName="node" presStyleLbl="node1" presStyleIdx="2" presStyleCnt="3">
        <dgm:presLayoutVars>
          <dgm:bulletEnabled val="1"/>
        </dgm:presLayoutVars>
      </dgm:prSet>
      <dgm:spPr/>
    </dgm:pt>
  </dgm:ptLst>
  <dgm:cxnLst>
    <dgm:cxn modelId="{E0400501-F335-42EF-9450-E1122F76E882}" type="presOf" srcId="{DA964E92-C7DE-46EC-BD00-7CA8FEEAB1B1}" destId="{F3BED9A7-2BEC-490C-A59A-9B0B0A3371D8}" srcOrd="0" destOrd="0" presId="urn:microsoft.com/office/officeart/2005/8/layout/process1"/>
    <dgm:cxn modelId="{7F122A2F-D1FC-4880-A443-D0BDB774F223}" type="presOf" srcId="{DA964E92-C7DE-46EC-BD00-7CA8FEEAB1B1}" destId="{CD183B83-7F2D-44FC-9434-EA5C2B44D8D5}" srcOrd="1" destOrd="0" presId="urn:microsoft.com/office/officeart/2005/8/layout/process1"/>
    <dgm:cxn modelId="{22A83030-EF86-4A9F-BF4F-6A20A31D679C}" srcId="{8CC55963-4FA3-4422-877F-64FBB952B6BA}" destId="{61E2447D-0817-44D6-9FDC-A6E0C3A0CBFB}" srcOrd="2" destOrd="0" parTransId="{39BDEEB5-DC10-4A3E-80C9-053224BF403B}" sibTransId="{E338BD4B-5017-45B8-A267-37A48A081F47}"/>
    <dgm:cxn modelId="{C7D51B6E-1CAD-4136-A77A-68FA307F2A11}" type="presOf" srcId="{D19DE8A7-89DF-4901-92E6-6994D03046D0}" destId="{14C8B678-9E34-4428-9546-A400ECF3C9E8}" srcOrd="0" destOrd="0" presId="urn:microsoft.com/office/officeart/2005/8/layout/process1"/>
    <dgm:cxn modelId="{EABE6D80-1283-4233-82A8-19EF74E67F64}" srcId="{8CC55963-4FA3-4422-877F-64FBB952B6BA}" destId="{4DA68C45-C4D0-419E-981B-13351C7AA832}" srcOrd="1" destOrd="0" parTransId="{8511AA22-8E00-4B8F-BD3D-AD128BB27A09}" sibTransId="{478BB3FB-491E-4016-853A-558902B774F4}"/>
    <dgm:cxn modelId="{61F2FD8B-6CB5-475F-AE6C-A0C0FB8F0A34}" type="presOf" srcId="{478BB3FB-491E-4016-853A-558902B774F4}" destId="{E5EA6BCE-6010-4DAA-A4D2-6157A6987949}" srcOrd="0" destOrd="0" presId="urn:microsoft.com/office/officeart/2005/8/layout/process1"/>
    <dgm:cxn modelId="{BD0CF3A0-DE16-4E49-BC21-6C61B8B182DC}" srcId="{8CC55963-4FA3-4422-877F-64FBB952B6BA}" destId="{D19DE8A7-89DF-4901-92E6-6994D03046D0}" srcOrd="0" destOrd="0" parTransId="{7B62D61C-69D7-4AE3-8428-ADB23FFAB132}" sibTransId="{DA964E92-C7DE-46EC-BD00-7CA8FEEAB1B1}"/>
    <dgm:cxn modelId="{7E7F79A4-3710-4C4A-8FC1-BD2AEFFFE60D}" type="presOf" srcId="{61E2447D-0817-44D6-9FDC-A6E0C3A0CBFB}" destId="{3444CF8B-429E-4BE4-B57B-CAC29928502E}" srcOrd="0" destOrd="0" presId="urn:microsoft.com/office/officeart/2005/8/layout/process1"/>
    <dgm:cxn modelId="{A2C8E6CF-AEA7-4BEC-9256-0A06946AE9ED}" type="presOf" srcId="{478BB3FB-491E-4016-853A-558902B774F4}" destId="{660B7268-FAEE-4A2D-91FB-B89D8841E89C}" srcOrd="1" destOrd="0" presId="urn:microsoft.com/office/officeart/2005/8/layout/process1"/>
    <dgm:cxn modelId="{1B7555D7-AAB1-4D76-9F2E-11E99C9CD88F}" type="presOf" srcId="{8CC55963-4FA3-4422-877F-64FBB952B6BA}" destId="{0B699406-E1E4-4331-8E3E-1F9D4FFE5146}" srcOrd="0" destOrd="0" presId="urn:microsoft.com/office/officeart/2005/8/layout/process1"/>
    <dgm:cxn modelId="{9A2CD7F2-5D70-4D31-A983-1074DC3E0462}" type="presOf" srcId="{4DA68C45-C4D0-419E-981B-13351C7AA832}" destId="{D0E33CE0-7C2B-4AB9-A709-AFA1CD7376CD}" srcOrd="0" destOrd="0" presId="urn:microsoft.com/office/officeart/2005/8/layout/process1"/>
    <dgm:cxn modelId="{CD201AC6-546D-466E-B361-E2525C233855}" type="presParOf" srcId="{0B699406-E1E4-4331-8E3E-1F9D4FFE5146}" destId="{14C8B678-9E34-4428-9546-A400ECF3C9E8}" srcOrd="0" destOrd="0" presId="urn:microsoft.com/office/officeart/2005/8/layout/process1"/>
    <dgm:cxn modelId="{4FD83022-A26E-44E7-9F7C-E9C5A2D94C83}" type="presParOf" srcId="{0B699406-E1E4-4331-8E3E-1F9D4FFE5146}" destId="{F3BED9A7-2BEC-490C-A59A-9B0B0A3371D8}" srcOrd="1" destOrd="0" presId="urn:microsoft.com/office/officeart/2005/8/layout/process1"/>
    <dgm:cxn modelId="{FFDCBEA1-829B-43C9-B793-15EC057CBF4C}" type="presParOf" srcId="{F3BED9A7-2BEC-490C-A59A-9B0B0A3371D8}" destId="{CD183B83-7F2D-44FC-9434-EA5C2B44D8D5}" srcOrd="0" destOrd="0" presId="urn:microsoft.com/office/officeart/2005/8/layout/process1"/>
    <dgm:cxn modelId="{EEB8B616-90D0-4108-91F9-459722FCC968}" type="presParOf" srcId="{0B699406-E1E4-4331-8E3E-1F9D4FFE5146}" destId="{D0E33CE0-7C2B-4AB9-A709-AFA1CD7376CD}" srcOrd="2" destOrd="0" presId="urn:microsoft.com/office/officeart/2005/8/layout/process1"/>
    <dgm:cxn modelId="{C2692533-A66E-49C6-8A49-A07A90EC9C82}" type="presParOf" srcId="{0B699406-E1E4-4331-8E3E-1F9D4FFE5146}" destId="{E5EA6BCE-6010-4DAA-A4D2-6157A6987949}" srcOrd="3" destOrd="0" presId="urn:microsoft.com/office/officeart/2005/8/layout/process1"/>
    <dgm:cxn modelId="{1260EF65-A962-4191-8C16-80564338A629}" type="presParOf" srcId="{E5EA6BCE-6010-4DAA-A4D2-6157A6987949}" destId="{660B7268-FAEE-4A2D-91FB-B89D8841E89C}" srcOrd="0" destOrd="0" presId="urn:microsoft.com/office/officeart/2005/8/layout/process1"/>
    <dgm:cxn modelId="{1B1A47D6-55D9-4A07-A120-5E1E549D4E82}" type="presParOf" srcId="{0B699406-E1E4-4331-8E3E-1F9D4FFE5146}" destId="{3444CF8B-429E-4BE4-B57B-CAC29928502E}"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260091-8BB7-461D-ACB2-878590B1FAE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9510F9A9-3499-4660-86F9-5EE9A284D732}">
      <dgm:prSet phldrT="[Texto]" custT="1"/>
      <dgm:spPr/>
      <dgm:t>
        <a:bodyPr/>
        <a:lstStyle/>
        <a:p>
          <a:r>
            <a:rPr lang="es-EC" sz="1800" dirty="0"/>
            <a:t>Planta nativa de América presente desde el Amazonas hasta los Andes y determinadas costas sudamericanas</a:t>
          </a:r>
        </a:p>
      </dgm:t>
    </dgm:pt>
    <dgm:pt modelId="{52C4A33C-0899-4D03-A786-80FF11D08206}" type="parTrans" cxnId="{2E693E87-D631-4C96-A727-0C15FF60C5CD}">
      <dgm:prSet/>
      <dgm:spPr/>
      <dgm:t>
        <a:bodyPr/>
        <a:lstStyle/>
        <a:p>
          <a:endParaRPr lang="es-EC"/>
        </a:p>
      </dgm:t>
    </dgm:pt>
    <dgm:pt modelId="{9411E074-E5FA-45F2-B556-7F1BBD4A479F}" type="sibTrans" cxnId="{2E693E87-D631-4C96-A727-0C15FF60C5CD}">
      <dgm:prSet/>
      <dgm:spPr/>
      <dgm:t>
        <a:bodyPr/>
        <a:lstStyle/>
        <a:p>
          <a:endParaRPr lang="es-EC"/>
        </a:p>
      </dgm:t>
    </dgm:pt>
    <dgm:pt modelId="{EDFABB15-7EE0-44A2-89FA-F2B6BCD0888A}">
      <dgm:prSet phldrT="[Texto]" custT="1"/>
      <dgm:spPr/>
      <dgm:t>
        <a:bodyPr/>
        <a:lstStyle/>
        <a:p>
          <a:r>
            <a:rPr lang="es-EC" sz="1800" dirty="0"/>
            <a:t>Comunidades indígenas antes de la era precolombina seleccionaban frutos con tamaños grandes para seguir cultivando con fines de mejorar las características. </a:t>
          </a:r>
        </a:p>
      </dgm:t>
    </dgm:pt>
    <dgm:pt modelId="{E011FA2B-5DE2-4E33-9DB5-01FA0D7E3ADE}" type="parTrans" cxnId="{7BA32D53-1280-4840-9B20-6E48456DD1BE}">
      <dgm:prSet/>
      <dgm:spPr/>
      <dgm:t>
        <a:bodyPr/>
        <a:lstStyle/>
        <a:p>
          <a:endParaRPr lang="es-EC"/>
        </a:p>
      </dgm:t>
    </dgm:pt>
    <dgm:pt modelId="{5AC9A566-9CC1-4769-BA18-4A364EA9F135}" type="sibTrans" cxnId="{7BA32D53-1280-4840-9B20-6E48456DD1BE}">
      <dgm:prSet/>
      <dgm:spPr/>
      <dgm:t>
        <a:bodyPr/>
        <a:lstStyle/>
        <a:p>
          <a:endParaRPr lang="es-EC"/>
        </a:p>
      </dgm:t>
    </dgm:pt>
    <dgm:pt modelId="{A8434672-D115-40B8-9512-C41D7E198A33}">
      <dgm:prSet custT="1"/>
      <dgm:spPr/>
      <dgm:t>
        <a:bodyPr/>
        <a:lstStyle/>
        <a:p>
          <a:r>
            <a:rPr lang="es-EC" sz="1800" dirty="0"/>
            <a:t>Humboldt introdujo el nombre científico Bactris Gasipaes pero existen más de 200 nombres según el país que se encuentre. </a:t>
          </a:r>
        </a:p>
      </dgm:t>
    </dgm:pt>
    <dgm:pt modelId="{3010BCB8-BE41-4F3F-A8FA-9760AB07E1AC}" type="parTrans" cxnId="{4B6CF6EF-8D27-475A-801A-F4C4614EE9E7}">
      <dgm:prSet/>
      <dgm:spPr/>
      <dgm:t>
        <a:bodyPr/>
        <a:lstStyle/>
        <a:p>
          <a:endParaRPr lang="es-EC"/>
        </a:p>
      </dgm:t>
    </dgm:pt>
    <dgm:pt modelId="{CFAFA69E-0840-4711-9BFC-EB8A085B9C94}" type="sibTrans" cxnId="{4B6CF6EF-8D27-475A-801A-F4C4614EE9E7}">
      <dgm:prSet/>
      <dgm:spPr/>
      <dgm:t>
        <a:bodyPr/>
        <a:lstStyle/>
        <a:p>
          <a:endParaRPr lang="es-EC"/>
        </a:p>
      </dgm:t>
    </dgm:pt>
    <dgm:pt modelId="{430CF6C3-8392-4545-A0DB-F340FB95130B}" type="pres">
      <dgm:prSet presAssocID="{8E260091-8BB7-461D-ACB2-878590B1FAE4}" presName="linear" presStyleCnt="0">
        <dgm:presLayoutVars>
          <dgm:dir/>
          <dgm:animLvl val="lvl"/>
          <dgm:resizeHandles val="exact"/>
        </dgm:presLayoutVars>
      </dgm:prSet>
      <dgm:spPr/>
    </dgm:pt>
    <dgm:pt modelId="{4A4B3A86-B830-45A9-B959-B8E59A413BCF}" type="pres">
      <dgm:prSet presAssocID="{9510F9A9-3499-4660-86F9-5EE9A284D732}" presName="parentLin" presStyleCnt="0"/>
      <dgm:spPr/>
    </dgm:pt>
    <dgm:pt modelId="{84E4F6D3-A635-4198-AB2C-76E34E229191}" type="pres">
      <dgm:prSet presAssocID="{9510F9A9-3499-4660-86F9-5EE9A284D732}" presName="parentLeftMargin" presStyleLbl="node1" presStyleIdx="0" presStyleCnt="3"/>
      <dgm:spPr/>
    </dgm:pt>
    <dgm:pt modelId="{AE9C0E8E-F0AF-4F3A-ABB3-74A1480F24F0}" type="pres">
      <dgm:prSet presAssocID="{9510F9A9-3499-4660-86F9-5EE9A284D732}" presName="parentText" presStyleLbl="node1" presStyleIdx="0" presStyleCnt="3" custScaleY="299789">
        <dgm:presLayoutVars>
          <dgm:chMax val="0"/>
          <dgm:bulletEnabled val="1"/>
        </dgm:presLayoutVars>
      </dgm:prSet>
      <dgm:spPr/>
    </dgm:pt>
    <dgm:pt modelId="{C8E4CBC1-D1F6-4EFA-BD68-D66766BC8D50}" type="pres">
      <dgm:prSet presAssocID="{9510F9A9-3499-4660-86F9-5EE9A284D732}" presName="negativeSpace" presStyleCnt="0"/>
      <dgm:spPr/>
    </dgm:pt>
    <dgm:pt modelId="{06862262-436A-4717-BE29-0F7DFF9E2569}" type="pres">
      <dgm:prSet presAssocID="{9510F9A9-3499-4660-86F9-5EE9A284D732}" presName="childText" presStyleLbl="conFgAcc1" presStyleIdx="0" presStyleCnt="3" custScaleX="72445">
        <dgm:presLayoutVars>
          <dgm:bulletEnabled val="1"/>
        </dgm:presLayoutVars>
      </dgm:prSet>
      <dgm:spPr/>
    </dgm:pt>
    <dgm:pt modelId="{C269A2F8-F289-42BC-8D82-4C3C6EA7C1E5}" type="pres">
      <dgm:prSet presAssocID="{9411E074-E5FA-45F2-B556-7F1BBD4A479F}" presName="spaceBetweenRectangles" presStyleCnt="0"/>
      <dgm:spPr/>
    </dgm:pt>
    <dgm:pt modelId="{31BFC4C4-C13D-4308-8342-013CEA13776E}" type="pres">
      <dgm:prSet presAssocID="{EDFABB15-7EE0-44A2-89FA-F2B6BCD0888A}" presName="parentLin" presStyleCnt="0"/>
      <dgm:spPr/>
    </dgm:pt>
    <dgm:pt modelId="{8F3F7CAF-17F2-4A42-A6D4-202154DAE255}" type="pres">
      <dgm:prSet presAssocID="{EDFABB15-7EE0-44A2-89FA-F2B6BCD0888A}" presName="parentLeftMargin" presStyleLbl="node1" presStyleIdx="0" presStyleCnt="3"/>
      <dgm:spPr/>
    </dgm:pt>
    <dgm:pt modelId="{68A7C0BD-F7CD-4526-8A0E-8CB092CF5C91}" type="pres">
      <dgm:prSet presAssocID="{EDFABB15-7EE0-44A2-89FA-F2B6BCD0888A}" presName="parentText" presStyleLbl="node1" presStyleIdx="1" presStyleCnt="3" custScaleY="318303">
        <dgm:presLayoutVars>
          <dgm:chMax val="0"/>
          <dgm:bulletEnabled val="1"/>
        </dgm:presLayoutVars>
      </dgm:prSet>
      <dgm:spPr/>
    </dgm:pt>
    <dgm:pt modelId="{3375FC1F-E2F1-486D-9EB1-1F4B37E0CCD9}" type="pres">
      <dgm:prSet presAssocID="{EDFABB15-7EE0-44A2-89FA-F2B6BCD0888A}" presName="negativeSpace" presStyleCnt="0"/>
      <dgm:spPr/>
    </dgm:pt>
    <dgm:pt modelId="{B1D3E248-85B7-4AD3-B293-A29B53353AB7}" type="pres">
      <dgm:prSet presAssocID="{EDFABB15-7EE0-44A2-89FA-F2B6BCD0888A}" presName="childText" presStyleLbl="conFgAcc1" presStyleIdx="1" presStyleCnt="3" custScaleX="71323">
        <dgm:presLayoutVars>
          <dgm:bulletEnabled val="1"/>
        </dgm:presLayoutVars>
      </dgm:prSet>
      <dgm:spPr/>
    </dgm:pt>
    <dgm:pt modelId="{07973579-B629-40D3-A287-58E38287E354}" type="pres">
      <dgm:prSet presAssocID="{5AC9A566-9CC1-4769-BA18-4A364EA9F135}" presName="spaceBetweenRectangles" presStyleCnt="0"/>
      <dgm:spPr/>
    </dgm:pt>
    <dgm:pt modelId="{878475C2-8F05-437D-B964-19D954C592B8}" type="pres">
      <dgm:prSet presAssocID="{A8434672-D115-40B8-9512-C41D7E198A33}" presName="parentLin" presStyleCnt="0"/>
      <dgm:spPr/>
    </dgm:pt>
    <dgm:pt modelId="{942FB993-31DB-472E-AC01-340FA4270290}" type="pres">
      <dgm:prSet presAssocID="{A8434672-D115-40B8-9512-C41D7E198A33}" presName="parentLeftMargin" presStyleLbl="node1" presStyleIdx="1" presStyleCnt="3"/>
      <dgm:spPr/>
    </dgm:pt>
    <dgm:pt modelId="{470089BD-266D-4F59-AA98-49E6687BE972}" type="pres">
      <dgm:prSet presAssocID="{A8434672-D115-40B8-9512-C41D7E198A33}" presName="parentText" presStyleLbl="node1" presStyleIdx="2" presStyleCnt="3" custScaleY="312271">
        <dgm:presLayoutVars>
          <dgm:chMax val="0"/>
          <dgm:bulletEnabled val="1"/>
        </dgm:presLayoutVars>
      </dgm:prSet>
      <dgm:spPr/>
    </dgm:pt>
    <dgm:pt modelId="{5D898D28-F807-4198-86CC-5CB90E580881}" type="pres">
      <dgm:prSet presAssocID="{A8434672-D115-40B8-9512-C41D7E198A33}" presName="negativeSpace" presStyleCnt="0"/>
      <dgm:spPr/>
    </dgm:pt>
    <dgm:pt modelId="{89D2C7CB-7E55-46F4-A334-C7D324590A59}" type="pres">
      <dgm:prSet presAssocID="{A8434672-D115-40B8-9512-C41D7E198A33}" presName="childText" presStyleLbl="conFgAcc1" presStyleIdx="2" presStyleCnt="3" custScaleX="71512" custScaleY="95375">
        <dgm:presLayoutVars>
          <dgm:bulletEnabled val="1"/>
        </dgm:presLayoutVars>
      </dgm:prSet>
      <dgm:spPr/>
    </dgm:pt>
  </dgm:ptLst>
  <dgm:cxnLst>
    <dgm:cxn modelId="{62E39517-D3AA-4F8D-9DEE-BF12B47499FC}" type="presOf" srcId="{8E260091-8BB7-461D-ACB2-878590B1FAE4}" destId="{430CF6C3-8392-4545-A0DB-F340FB95130B}" srcOrd="0" destOrd="0" presId="urn:microsoft.com/office/officeart/2005/8/layout/list1"/>
    <dgm:cxn modelId="{7BA32D53-1280-4840-9B20-6E48456DD1BE}" srcId="{8E260091-8BB7-461D-ACB2-878590B1FAE4}" destId="{EDFABB15-7EE0-44A2-89FA-F2B6BCD0888A}" srcOrd="1" destOrd="0" parTransId="{E011FA2B-5DE2-4E33-9DB5-01FA0D7E3ADE}" sibTransId="{5AC9A566-9CC1-4769-BA18-4A364EA9F135}"/>
    <dgm:cxn modelId="{DE7F8C56-602D-49BF-BB75-078473AF4746}" type="presOf" srcId="{A8434672-D115-40B8-9512-C41D7E198A33}" destId="{942FB993-31DB-472E-AC01-340FA4270290}" srcOrd="0" destOrd="0" presId="urn:microsoft.com/office/officeart/2005/8/layout/list1"/>
    <dgm:cxn modelId="{2E693E87-D631-4C96-A727-0C15FF60C5CD}" srcId="{8E260091-8BB7-461D-ACB2-878590B1FAE4}" destId="{9510F9A9-3499-4660-86F9-5EE9A284D732}" srcOrd="0" destOrd="0" parTransId="{52C4A33C-0899-4D03-A786-80FF11D08206}" sibTransId="{9411E074-E5FA-45F2-B556-7F1BBD4A479F}"/>
    <dgm:cxn modelId="{605B93B3-50E5-4CB7-8087-64D293765579}" type="presOf" srcId="{EDFABB15-7EE0-44A2-89FA-F2B6BCD0888A}" destId="{8F3F7CAF-17F2-4A42-A6D4-202154DAE255}" srcOrd="0" destOrd="0" presId="urn:microsoft.com/office/officeart/2005/8/layout/list1"/>
    <dgm:cxn modelId="{851708CA-B050-42DD-8F53-BA044079E298}" type="presOf" srcId="{9510F9A9-3499-4660-86F9-5EE9A284D732}" destId="{AE9C0E8E-F0AF-4F3A-ABB3-74A1480F24F0}" srcOrd="1" destOrd="0" presId="urn:microsoft.com/office/officeart/2005/8/layout/list1"/>
    <dgm:cxn modelId="{12ECAEE2-CA31-47E8-8AE9-84EBB133A0F9}" type="presOf" srcId="{EDFABB15-7EE0-44A2-89FA-F2B6BCD0888A}" destId="{68A7C0BD-F7CD-4526-8A0E-8CB092CF5C91}" srcOrd="1" destOrd="0" presId="urn:microsoft.com/office/officeart/2005/8/layout/list1"/>
    <dgm:cxn modelId="{193DE2E8-A4E9-4C97-91B5-D5507F6325F9}" type="presOf" srcId="{A8434672-D115-40B8-9512-C41D7E198A33}" destId="{470089BD-266D-4F59-AA98-49E6687BE972}" srcOrd="1" destOrd="0" presId="urn:microsoft.com/office/officeart/2005/8/layout/list1"/>
    <dgm:cxn modelId="{7D0369EF-4DE5-4290-A57C-2B1F1E46A7AE}" type="presOf" srcId="{9510F9A9-3499-4660-86F9-5EE9A284D732}" destId="{84E4F6D3-A635-4198-AB2C-76E34E229191}" srcOrd="0" destOrd="0" presId="urn:microsoft.com/office/officeart/2005/8/layout/list1"/>
    <dgm:cxn modelId="{4B6CF6EF-8D27-475A-801A-F4C4614EE9E7}" srcId="{8E260091-8BB7-461D-ACB2-878590B1FAE4}" destId="{A8434672-D115-40B8-9512-C41D7E198A33}" srcOrd="2" destOrd="0" parTransId="{3010BCB8-BE41-4F3F-A8FA-9760AB07E1AC}" sibTransId="{CFAFA69E-0840-4711-9BFC-EB8A085B9C94}"/>
    <dgm:cxn modelId="{CF9CAB78-6007-4607-A994-F9FAA0815A48}" type="presParOf" srcId="{430CF6C3-8392-4545-A0DB-F340FB95130B}" destId="{4A4B3A86-B830-45A9-B959-B8E59A413BCF}" srcOrd="0" destOrd="0" presId="urn:microsoft.com/office/officeart/2005/8/layout/list1"/>
    <dgm:cxn modelId="{6E5DE678-01E2-43CB-9FAE-450D8930B653}" type="presParOf" srcId="{4A4B3A86-B830-45A9-B959-B8E59A413BCF}" destId="{84E4F6D3-A635-4198-AB2C-76E34E229191}" srcOrd="0" destOrd="0" presId="urn:microsoft.com/office/officeart/2005/8/layout/list1"/>
    <dgm:cxn modelId="{62BC4A9F-EB9E-4613-AF74-89484C34D8D4}" type="presParOf" srcId="{4A4B3A86-B830-45A9-B959-B8E59A413BCF}" destId="{AE9C0E8E-F0AF-4F3A-ABB3-74A1480F24F0}" srcOrd="1" destOrd="0" presId="urn:microsoft.com/office/officeart/2005/8/layout/list1"/>
    <dgm:cxn modelId="{9F0410E4-565A-4906-94A2-1E3FD1FFA97B}" type="presParOf" srcId="{430CF6C3-8392-4545-A0DB-F340FB95130B}" destId="{C8E4CBC1-D1F6-4EFA-BD68-D66766BC8D50}" srcOrd="1" destOrd="0" presId="urn:microsoft.com/office/officeart/2005/8/layout/list1"/>
    <dgm:cxn modelId="{53BC996F-50D3-47D2-BBB4-1ECB1CFD6AAD}" type="presParOf" srcId="{430CF6C3-8392-4545-A0DB-F340FB95130B}" destId="{06862262-436A-4717-BE29-0F7DFF9E2569}" srcOrd="2" destOrd="0" presId="urn:microsoft.com/office/officeart/2005/8/layout/list1"/>
    <dgm:cxn modelId="{EC846754-C3EA-4CD5-984B-97E4E3CDEE59}" type="presParOf" srcId="{430CF6C3-8392-4545-A0DB-F340FB95130B}" destId="{C269A2F8-F289-42BC-8D82-4C3C6EA7C1E5}" srcOrd="3" destOrd="0" presId="urn:microsoft.com/office/officeart/2005/8/layout/list1"/>
    <dgm:cxn modelId="{845DD688-D721-4A91-B8CD-E29E8D63400A}" type="presParOf" srcId="{430CF6C3-8392-4545-A0DB-F340FB95130B}" destId="{31BFC4C4-C13D-4308-8342-013CEA13776E}" srcOrd="4" destOrd="0" presId="urn:microsoft.com/office/officeart/2005/8/layout/list1"/>
    <dgm:cxn modelId="{8E02FC85-CACF-4910-9D7A-665E31B67630}" type="presParOf" srcId="{31BFC4C4-C13D-4308-8342-013CEA13776E}" destId="{8F3F7CAF-17F2-4A42-A6D4-202154DAE255}" srcOrd="0" destOrd="0" presId="urn:microsoft.com/office/officeart/2005/8/layout/list1"/>
    <dgm:cxn modelId="{6245F8E3-7D6D-4222-8356-EB37A3B9D605}" type="presParOf" srcId="{31BFC4C4-C13D-4308-8342-013CEA13776E}" destId="{68A7C0BD-F7CD-4526-8A0E-8CB092CF5C91}" srcOrd="1" destOrd="0" presId="urn:microsoft.com/office/officeart/2005/8/layout/list1"/>
    <dgm:cxn modelId="{8F2D719D-FA1E-4E68-99E0-0560FD4E502D}" type="presParOf" srcId="{430CF6C3-8392-4545-A0DB-F340FB95130B}" destId="{3375FC1F-E2F1-486D-9EB1-1F4B37E0CCD9}" srcOrd="5" destOrd="0" presId="urn:microsoft.com/office/officeart/2005/8/layout/list1"/>
    <dgm:cxn modelId="{9E890C57-7889-4819-BDC0-3CA9A47B92AD}" type="presParOf" srcId="{430CF6C3-8392-4545-A0DB-F340FB95130B}" destId="{B1D3E248-85B7-4AD3-B293-A29B53353AB7}" srcOrd="6" destOrd="0" presId="urn:microsoft.com/office/officeart/2005/8/layout/list1"/>
    <dgm:cxn modelId="{3E2C3B7C-4D7A-4B87-A659-DBC481A8FFE4}" type="presParOf" srcId="{430CF6C3-8392-4545-A0DB-F340FB95130B}" destId="{07973579-B629-40D3-A287-58E38287E354}" srcOrd="7" destOrd="0" presId="urn:microsoft.com/office/officeart/2005/8/layout/list1"/>
    <dgm:cxn modelId="{2A0C7E01-0F14-43C6-96DD-722D2AF5958A}" type="presParOf" srcId="{430CF6C3-8392-4545-A0DB-F340FB95130B}" destId="{878475C2-8F05-437D-B964-19D954C592B8}" srcOrd="8" destOrd="0" presId="urn:microsoft.com/office/officeart/2005/8/layout/list1"/>
    <dgm:cxn modelId="{2773D1FA-06C8-4A89-8E98-6E532806DF4C}" type="presParOf" srcId="{878475C2-8F05-437D-B964-19D954C592B8}" destId="{942FB993-31DB-472E-AC01-340FA4270290}" srcOrd="0" destOrd="0" presId="urn:microsoft.com/office/officeart/2005/8/layout/list1"/>
    <dgm:cxn modelId="{FEFE2E29-50B9-4344-885A-C44C5B5C1269}" type="presParOf" srcId="{878475C2-8F05-437D-B964-19D954C592B8}" destId="{470089BD-266D-4F59-AA98-49E6687BE972}" srcOrd="1" destOrd="0" presId="urn:microsoft.com/office/officeart/2005/8/layout/list1"/>
    <dgm:cxn modelId="{D196E2D5-BDD0-4275-8568-97978FF854CE}" type="presParOf" srcId="{430CF6C3-8392-4545-A0DB-F340FB95130B}" destId="{5D898D28-F807-4198-86CC-5CB90E580881}" srcOrd="9" destOrd="0" presId="urn:microsoft.com/office/officeart/2005/8/layout/list1"/>
    <dgm:cxn modelId="{5665F198-74E1-44D7-82F6-BE9392DC659F}" type="presParOf" srcId="{430CF6C3-8392-4545-A0DB-F340FB95130B}" destId="{89D2C7CB-7E55-46F4-A334-C7D324590A5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02B8FA-70EF-4B23-A028-48B848AEA70A}"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s-EC"/>
        </a:p>
      </dgm:t>
    </dgm:pt>
    <dgm:pt modelId="{6812E8F7-670C-4E14-9140-C41B498487D2}">
      <dgm:prSet phldrT="[Texto]" custT="1"/>
      <dgm:spPr/>
      <dgm:t>
        <a:bodyPr/>
        <a:lstStyle/>
        <a:p>
          <a:r>
            <a:rPr lang="en-US" sz="2400" dirty="0"/>
            <a:t>Forma cilíndrica (8-25cm diámetro, 2-18m de largo) cubierto de espinas Negras.</a:t>
          </a:r>
          <a:endParaRPr lang="es-EC" sz="2400" dirty="0"/>
        </a:p>
      </dgm:t>
    </dgm:pt>
    <dgm:pt modelId="{7F704B61-C587-4D67-95AD-07DD269DE748}" type="parTrans" cxnId="{6F7514C8-368D-459A-B4D8-ABA9BF03DE4C}">
      <dgm:prSet/>
      <dgm:spPr/>
      <dgm:t>
        <a:bodyPr/>
        <a:lstStyle/>
        <a:p>
          <a:endParaRPr lang="es-EC"/>
        </a:p>
      </dgm:t>
    </dgm:pt>
    <dgm:pt modelId="{77D4B2ED-E541-4ABE-9A39-79FA2C995628}" type="sibTrans" cxnId="{6F7514C8-368D-459A-B4D8-ABA9BF03DE4C}">
      <dgm:prSet/>
      <dgm:spPr/>
      <dgm:t>
        <a:bodyPr/>
        <a:lstStyle/>
        <a:p>
          <a:endParaRPr lang="es-EC"/>
        </a:p>
      </dgm:t>
    </dgm:pt>
    <dgm:pt modelId="{789C6B22-77B1-401C-ABE8-159573DF8451}">
      <dgm:prSet phldrT="[Texto]" custT="1"/>
      <dgm:spPr/>
      <dgm:t>
        <a:bodyPr/>
        <a:lstStyle/>
        <a:p>
          <a:r>
            <a:rPr lang="es-EC" sz="2400" dirty="0"/>
            <a:t>La corona está formada de 10 a 30 hojas de 2 a 5 metros de largo. </a:t>
          </a:r>
        </a:p>
      </dgm:t>
    </dgm:pt>
    <dgm:pt modelId="{CC8E1310-ADC9-4A8A-BF54-27F9740C94CE}" type="parTrans" cxnId="{2622443C-A06B-45D9-8EC8-70A6C0188B23}">
      <dgm:prSet/>
      <dgm:spPr/>
      <dgm:t>
        <a:bodyPr/>
        <a:lstStyle/>
        <a:p>
          <a:endParaRPr lang="es-EC"/>
        </a:p>
      </dgm:t>
    </dgm:pt>
    <dgm:pt modelId="{BDF0CEE6-206C-42F8-AD95-98B2C0F5CA10}" type="sibTrans" cxnId="{2622443C-A06B-45D9-8EC8-70A6C0188B23}">
      <dgm:prSet/>
      <dgm:spPr/>
      <dgm:t>
        <a:bodyPr/>
        <a:lstStyle/>
        <a:p>
          <a:endParaRPr lang="es-EC"/>
        </a:p>
      </dgm:t>
    </dgm:pt>
    <dgm:pt modelId="{AB946C5C-F436-409A-B91A-B1A1F14D933F}">
      <dgm:prSet phldrT="[Texto]" custT="1"/>
      <dgm:spPr/>
      <dgm:t>
        <a:bodyPr/>
        <a:lstStyle/>
        <a:p>
          <a:r>
            <a:rPr lang="es-EC" sz="2400" dirty="0"/>
            <a:t>Planta monoica, las flores masculinas son de color crema-amarillo, las flores femeninas son color amarillo. Los frutos son racimos de geometría esférica a ovoide. </a:t>
          </a:r>
        </a:p>
      </dgm:t>
    </dgm:pt>
    <dgm:pt modelId="{385D095D-4716-4737-A9B7-2627704ECCB4}" type="parTrans" cxnId="{2977A9A8-A272-42DD-A87D-4C0A28C2169A}">
      <dgm:prSet/>
      <dgm:spPr/>
      <dgm:t>
        <a:bodyPr/>
        <a:lstStyle/>
        <a:p>
          <a:endParaRPr lang="es-EC"/>
        </a:p>
      </dgm:t>
    </dgm:pt>
    <dgm:pt modelId="{A43E8A5A-DC85-485D-989A-324EF3683EB5}" type="sibTrans" cxnId="{2977A9A8-A272-42DD-A87D-4C0A28C2169A}">
      <dgm:prSet/>
      <dgm:spPr/>
      <dgm:t>
        <a:bodyPr/>
        <a:lstStyle/>
        <a:p>
          <a:endParaRPr lang="es-EC"/>
        </a:p>
      </dgm:t>
    </dgm:pt>
    <dgm:pt modelId="{792C0DFC-5A70-4AED-96AE-0A38355EB9FB}" type="pres">
      <dgm:prSet presAssocID="{EE02B8FA-70EF-4B23-A028-48B848AEA70A}" presName="linear" presStyleCnt="0">
        <dgm:presLayoutVars>
          <dgm:dir/>
          <dgm:resizeHandles val="exact"/>
        </dgm:presLayoutVars>
      </dgm:prSet>
      <dgm:spPr/>
    </dgm:pt>
    <dgm:pt modelId="{8B866FFA-EC41-4556-B793-C9FD6FADD1F6}" type="pres">
      <dgm:prSet presAssocID="{6812E8F7-670C-4E14-9140-C41B498487D2}" presName="comp" presStyleCnt="0"/>
      <dgm:spPr/>
    </dgm:pt>
    <dgm:pt modelId="{D547A501-4F09-439D-B13A-BF6242AD2FF1}" type="pres">
      <dgm:prSet presAssocID="{6812E8F7-670C-4E14-9140-C41B498487D2}" presName="box" presStyleLbl="node1" presStyleIdx="0" presStyleCnt="3"/>
      <dgm:spPr/>
    </dgm:pt>
    <dgm:pt modelId="{2A39C530-F706-4C92-96E0-A45248CBD019}" type="pres">
      <dgm:prSet presAssocID="{6812E8F7-670C-4E14-9140-C41B498487D2}" presName="img" presStyleLbl="fgImgPlace1" presStyleIdx="0" presStyleCnt="3" custScaleX="103821" custScaleY="122660" custLinFactY="-80901" custLinFactNeighborX="-49617" custLinFactNeighborY="-10000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 modelId="{F1A5AAC1-AA8C-44D7-917F-0D679E4BDA3E}" type="pres">
      <dgm:prSet presAssocID="{6812E8F7-670C-4E14-9140-C41B498487D2}" presName="text" presStyleLbl="node1" presStyleIdx="0" presStyleCnt="3">
        <dgm:presLayoutVars>
          <dgm:bulletEnabled val="1"/>
        </dgm:presLayoutVars>
      </dgm:prSet>
      <dgm:spPr/>
    </dgm:pt>
    <dgm:pt modelId="{4B8BCA83-A753-4B84-BAAC-58CA8F4A5692}" type="pres">
      <dgm:prSet presAssocID="{77D4B2ED-E541-4ABE-9A39-79FA2C995628}" presName="spacer" presStyleCnt="0"/>
      <dgm:spPr/>
    </dgm:pt>
    <dgm:pt modelId="{0C6D6E6B-39C6-422B-A6EA-8427C128ADB4}" type="pres">
      <dgm:prSet presAssocID="{789C6B22-77B1-401C-ABE8-159573DF8451}" presName="comp" presStyleCnt="0"/>
      <dgm:spPr/>
    </dgm:pt>
    <dgm:pt modelId="{40DAE62F-2259-4B2F-8F2B-BCA34B94558D}" type="pres">
      <dgm:prSet presAssocID="{789C6B22-77B1-401C-ABE8-159573DF8451}" presName="box" presStyleLbl="node1" presStyleIdx="1" presStyleCnt="3"/>
      <dgm:spPr/>
    </dgm:pt>
    <dgm:pt modelId="{E17CC2C8-E92A-4DA3-9820-32B3240D47B8}" type="pres">
      <dgm:prSet presAssocID="{789C6B22-77B1-401C-ABE8-159573DF8451}" presName="img" presStyleLbl="fgImgPlace1" presStyleIdx="1" presStyleCnt="3" custScaleX="98651" custScaleY="132254" custLinFactNeighborX="-7690" custLinFactNeighborY="287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4000" b="-24000"/>
          </a:stretch>
        </a:blipFill>
      </dgm:spPr>
    </dgm:pt>
    <dgm:pt modelId="{86E1649E-2692-4647-B9DF-7C306AE9DB6D}" type="pres">
      <dgm:prSet presAssocID="{789C6B22-77B1-401C-ABE8-159573DF8451}" presName="text" presStyleLbl="node1" presStyleIdx="1" presStyleCnt="3">
        <dgm:presLayoutVars>
          <dgm:bulletEnabled val="1"/>
        </dgm:presLayoutVars>
      </dgm:prSet>
      <dgm:spPr/>
    </dgm:pt>
    <dgm:pt modelId="{4955C2FF-9C85-4F1B-8D24-133B770F6145}" type="pres">
      <dgm:prSet presAssocID="{BDF0CEE6-206C-42F8-AD95-98B2C0F5CA10}" presName="spacer" presStyleCnt="0"/>
      <dgm:spPr/>
    </dgm:pt>
    <dgm:pt modelId="{EF497C83-87DB-45C9-BE0A-E73431020B4C}" type="pres">
      <dgm:prSet presAssocID="{AB946C5C-F436-409A-B91A-B1A1F14D933F}" presName="comp" presStyleCnt="0"/>
      <dgm:spPr/>
    </dgm:pt>
    <dgm:pt modelId="{AFBEA681-F2CE-4FF7-ACE9-03D6A73AE5D7}" type="pres">
      <dgm:prSet presAssocID="{AB946C5C-F436-409A-B91A-B1A1F14D933F}" presName="box" presStyleLbl="node1" presStyleIdx="2" presStyleCnt="3"/>
      <dgm:spPr/>
    </dgm:pt>
    <dgm:pt modelId="{1EFD3975-420B-45FA-A7D3-17CB92030AF3}" type="pres">
      <dgm:prSet presAssocID="{AB946C5C-F436-409A-B91A-B1A1F14D933F}" presName="img" presStyleLbl="fgImgPlace1" presStyleIdx="2" presStyleCnt="3" custScaleX="88395" custScaleY="139742"/>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3716611C-0BAB-42E5-88DC-F27FE27CCF00}" type="pres">
      <dgm:prSet presAssocID="{AB946C5C-F436-409A-B91A-B1A1F14D933F}" presName="text" presStyleLbl="node1" presStyleIdx="2" presStyleCnt="3">
        <dgm:presLayoutVars>
          <dgm:bulletEnabled val="1"/>
        </dgm:presLayoutVars>
      </dgm:prSet>
      <dgm:spPr/>
    </dgm:pt>
  </dgm:ptLst>
  <dgm:cxnLst>
    <dgm:cxn modelId="{F0FC6316-07C8-456E-A5D9-1A9AF1CA4A56}" type="presOf" srcId="{AB946C5C-F436-409A-B91A-B1A1F14D933F}" destId="{AFBEA681-F2CE-4FF7-ACE9-03D6A73AE5D7}" srcOrd="0" destOrd="0" presId="urn:microsoft.com/office/officeart/2005/8/layout/vList4"/>
    <dgm:cxn modelId="{A8849D1F-9FEA-4E5A-A3D0-A638A906E41F}" type="presOf" srcId="{6812E8F7-670C-4E14-9140-C41B498487D2}" destId="{F1A5AAC1-AA8C-44D7-917F-0D679E4BDA3E}" srcOrd="1" destOrd="0" presId="urn:microsoft.com/office/officeart/2005/8/layout/vList4"/>
    <dgm:cxn modelId="{2622443C-A06B-45D9-8EC8-70A6C0188B23}" srcId="{EE02B8FA-70EF-4B23-A028-48B848AEA70A}" destId="{789C6B22-77B1-401C-ABE8-159573DF8451}" srcOrd="1" destOrd="0" parTransId="{CC8E1310-ADC9-4A8A-BF54-27F9740C94CE}" sibTransId="{BDF0CEE6-206C-42F8-AD95-98B2C0F5CA10}"/>
    <dgm:cxn modelId="{B086A370-E5ED-4CC4-B75A-32C85E65782A}" type="presOf" srcId="{AB946C5C-F436-409A-B91A-B1A1F14D933F}" destId="{3716611C-0BAB-42E5-88DC-F27FE27CCF00}" srcOrd="1" destOrd="0" presId="urn:microsoft.com/office/officeart/2005/8/layout/vList4"/>
    <dgm:cxn modelId="{787C8F59-36C6-474D-9949-66DCCE6AE1DE}" type="presOf" srcId="{6812E8F7-670C-4E14-9140-C41B498487D2}" destId="{D547A501-4F09-439D-B13A-BF6242AD2FF1}" srcOrd="0" destOrd="0" presId="urn:microsoft.com/office/officeart/2005/8/layout/vList4"/>
    <dgm:cxn modelId="{4AB38787-A05B-473E-AE0B-7996B43112AC}" type="presOf" srcId="{789C6B22-77B1-401C-ABE8-159573DF8451}" destId="{86E1649E-2692-4647-B9DF-7C306AE9DB6D}" srcOrd="1" destOrd="0" presId="urn:microsoft.com/office/officeart/2005/8/layout/vList4"/>
    <dgm:cxn modelId="{2977A9A8-A272-42DD-A87D-4C0A28C2169A}" srcId="{EE02B8FA-70EF-4B23-A028-48B848AEA70A}" destId="{AB946C5C-F436-409A-B91A-B1A1F14D933F}" srcOrd="2" destOrd="0" parTransId="{385D095D-4716-4737-A9B7-2627704ECCB4}" sibTransId="{A43E8A5A-DC85-485D-989A-324EF3683EB5}"/>
    <dgm:cxn modelId="{6F7514C8-368D-459A-B4D8-ABA9BF03DE4C}" srcId="{EE02B8FA-70EF-4B23-A028-48B848AEA70A}" destId="{6812E8F7-670C-4E14-9140-C41B498487D2}" srcOrd="0" destOrd="0" parTransId="{7F704B61-C587-4D67-95AD-07DD269DE748}" sibTransId="{77D4B2ED-E541-4ABE-9A39-79FA2C995628}"/>
    <dgm:cxn modelId="{FD180ECF-ABE8-43A3-9657-DD4CA9614385}" type="presOf" srcId="{EE02B8FA-70EF-4B23-A028-48B848AEA70A}" destId="{792C0DFC-5A70-4AED-96AE-0A38355EB9FB}" srcOrd="0" destOrd="0" presId="urn:microsoft.com/office/officeart/2005/8/layout/vList4"/>
    <dgm:cxn modelId="{9D518DDF-8CC7-4491-8412-6F470F571B48}" type="presOf" srcId="{789C6B22-77B1-401C-ABE8-159573DF8451}" destId="{40DAE62F-2259-4B2F-8F2B-BCA34B94558D}" srcOrd="0" destOrd="0" presId="urn:microsoft.com/office/officeart/2005/8/layout/vList4"/>
    <dgm:cxn modelId="{4E21112A-6B81-48EB-B387-1815AE9D38C2}" type="presParOf" srcId="{792C0DFC-5A70-4AED-96AE-0A38355EB9FB}" destId="{8B866FFA-EC41-4556-B793-C9FD6FADD1F6}" srcOrd="0" destOrd="0" presId="urn:microsoft.com/office/officeart/2005/8/layout/vList4"/>
    <dgm:cxn modelId="{F028C3AA-7E8A-4ED9-B944-4982C7135A30}" type="presParOf" srcId="{8B866FFA-EC41-4556-B793-C9FD6FADD1F6}" destId="{D547A501-4F09-439D-B13A-BF6242AD2FF1}" srcOrd="0" destOrd="0" presId="urn:microsoft.com/office/officeart/2005/8/layout/vList4"/>
    <dgm:cxn modelId="{B3B47D43-A14D-4056-869B-406727229943}" type="presParOf" srcId="{8B866FFA-EC41-4556-B793-C9FD6FADD1F6}" destId="{2A39C530-F706-4C92-96E0-A45248CBD019}" srcOrd="1" destOrd="0" presId="urn:microsoft.com/office/officeart/2005/8/layout/vList4"/>
    <dgm:cxn modelId="{76AF4C21-8395-4BF4-85DC-6A0293A9F882}" type="presParOf" srcId="{8B866FFA-EC41-4556-B793-C9FD6FADD1F6}" destId="{F1A5AAC1-AA8C-44D7-917F-0D679E4BDA3E}" srcOrd="2" destOrd="0" presId="urn:microsoft.com/office/officeart/2005/8/layout/vList4"/>
    <dgm:cxn modelId="{4A60262E-1DF6-419C-9DD2-27E5C64C0059}" type="presParOf" srcId="{792C0DFC-5A70-4AED-96AE-0A38355EB9FB}" destId="{4B8BCA83-A753-4B84-BAAC-58CA8F4A5692}" srcOrd="1" destOrd="0" presId="urn:microsoft.com/office/officeart/2005/8/layout/vList4"/>
    <dgm:cxn modelId="{60C06C56-DA24-4B39-A86F-E4BCBAE71F04}" type="presParOf" srcId="{792C0DFC-5A70-4AED-96AE-0A38355EB9FB}" destId="{0C6D6E6B-39C6-422B-A6EA-8427C128ADB4}" srcOrd="2" destOrd="0" presId="urn:microsoft.com/office/officeart/2005/8/layout/vList4"/>
    <dgm:cxn modelId="{4933D42F-F3BB-463A-93AA-EA76414BBF88}" type="presParOf" srcId="{0C6D6E6B-39C6-422B-A6EA-8427C128ADB4}" destId="{40DAE62F-2259-4B2F-8F2B-BCA34B94558D}" srcOrd="0" destOrd="0" presId="urn:microsoft.com/office/officeart/2005/8/layout/vList4"/>
    <dgm:cxn modelId="{6441FC4B-0362-49D6-8BB0-462E2AB42534}" type="presParOf" srcId="{0C6D6E6B-39C6-422B-A6EA-8427C128ADB4}" destId="{E17CC2C8-E92A-4DA3-9820-32B3240D47B8}" srcOrd="1" destOrd="0" presId="urn:microsoft.com/office/officeart/2005/8/layout/vList4"/>
    <dgm:cxn modelId="{DF9C3A3B-AC77-4084-B66E-124E0A20F0C2}" type="presParOf" srcId="{0C6D6E6B-39C6-422B-A6EA-8427C128ADB4}" destId="{86E1649E-2692-4647-B9DF-7C306AE9DB6D}" srcOrd="2" destOrd="0" presId="urn:microsoft.com/office/officeart/2005/8/layout/vList4"/>
    <dgm:cxn modelId="{C537488F-A414-4544-9A32-D1724D5598E2}" type="presParOf" srcId="{792C0DFC-5A70-4AED-96AE-0A38355EB9FB}" destId="{4955C2FF-9C85-4F1B-8D24-133B770F6145}" srcOrd="3" destOrd="0" presId="urn:microsoft.com/office/officeart/2005/8/layout/vList4"/>
    <dgm:cxn modelId="{2711FB2F-7CA7-40CC-8327-911C38C4C577}" type="presParOf" srcId="{792C0DFC-5A70-4AED-96AE-0A38355EB9FB}" destId="{EF497C83-87DB-45C9-BE0A-E73431020B4C}" srcOrd="4" destOrd="0" presId="urn:microsoft.com/office/officeart/2005/8/layout/vList4"/>
    <dgm:cxn modelId="{D0A4E1F1-E1A7-4685-AEEB-85FB4E039119}" type="presParOf" srcId="{EF497C83-87DB-45C9-BE0A-E73431020B4C}" destId="{AFBEA681-F2CE-4FF7-ACE9-03D6A73AE5D7}" srcOrd="0" destOrd="0" presId="urn:microsoft.com/office/officeart/2005/8/layout/vList4"/>
    <dgm:cxn modelId="{F1A8003C-F650-4773-B101-A1A7969F2E69}" type="presParOf" srcId="{EF497C83-87DB-45C9-BE0A-E73431020B4C}" destId="{1EFD3975-420B-45FA-A7D3-17CB92030AF3}" srcOrd="1" destOrd="0" presId="urn:microsoft.com/office/officeart/2005/8/layout/vList4"/>
    <dgm:cxn modelId="{E960948E-7B97-479A-BE60-7080E014F742}" type="presParOf" srcId="{EF497C83-87DB-45C9-BE0A-E73431020B4C}" destId="{3716611C-0BAB-42E5-88DC-F27FE27CCF0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02B8FA-70EF-4B23-A028-48B848AEA70A}"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s-EC"/>
        </a:p>
      </dgm:t>
    </dgm:pt>
    <dgm:pt modelId="{6812E8F7-670C-4E14-9140-C41B498487D2}">
      <dgm:prSet phldrT="[Texto]" custT="1"/>
      <dgm:spPr/>
      <dgm:t>
        <a:bodyPr/>
        <a:lstStyle/>
        <a:p>
          <a:r>
            <a:rPr lang="en-US" sz="2400" dirty="0"/>
            <a:t>Crece en climas cálido-húmedo con </a:t>
          </a:r>
          <a:r>
            <a:rPr lang="es-EC" sz="2400" noProof="0" dirty="0"/>
            <a:t>temperaturas</a:t>
          </a:r>
          <a:r>
            <a:rPr lang="en-US" sz="2400" dirty="0"/>
            <a:t> entre 24 a 28 °C con </a:t>
          </a:r>
          <a:r>
            <a:rPr lang="es-EC" sz="2400" noProof="0" dirty="0"/>
            <a:t>precipitaciones</a:t>
          </a:r>
          <a:r>
            <a:rPr lang="en-US" sz="2400" dirty="0"/>
            <a:t> </a:t>
          </a:r>
          <a:r>
            <a:rPr lang="es-EC" sz="2400" noProof="0" dirty="0"/>
            <a:t>abundantes</a:t>
          </a:r>
          <a:r>
            <a:rPr lang="en-US" sz="2400" dirty="0"/>
            <a:t>.</a:t>
          </a:r>
          <a:endParaRPr lang="es-EC" sz="2400" dirty="0"/>
        </a:p>
      </dgm:t>
    </dgm:pt>
    <dgm:pt modelId="{7F704B61-C587-4D67-95AD-07DD269DE748}" type="parTrans" cxnId="{6F7514C8-368D-459A-B4D8-ABA9BF03DE4C}">
      <dgm:prSet/>
      <dgm:spPr/>
      <dgm:t>
        <a:bodyPr/>
        <a:lstStyle/>
        <a:p>
          <a:endParaRPr lang="es-EC"/>
        </a:p>
      </dgm:t>
    </dgm:pt>
    <dgm:pt modelId="{77D4B2ED-E541-4ABE-9A39-79FA2C995628}" type="sibTrans" cxnId="{6F7514C8-368D-459A-B4D8-ABA9BF03DE4C}">
      <dgm:prSet/>
      <dgm:spPr/>
      <dgm:t>
        <a:bodyPr/>
        <a:lstStyle/>
        <a:p>
          <a:endParaRPr lang="es-EC"/>
        </a:p>
      </dgm:t>
    </dgm:pt>
    <dgm:pt modelId="{789C6B22-77B1-401C-ABE8-159573DF8451}">
      <dgm:prSet phldrT="[Texto]" custT="1"/>
      <dgm:spPr/>
      <dgm:t>
        <a:bodyPr/>
        <a:lstStyle/>
        <a:p>
          <a:r>
            <a:rPr lang="es-EC" sz="2400" dirty="0"/>
            <a:t>Se adapta a una amplia gama de condiciones ecológicas. En los trópicos y subtrópicos de América Latina de 0 a 1300 msnm.   </a:t>
          </a:r>
        </a:p>
      </dgm:t>
    </dgm:pt>
    <dgm:pt modelId="{CC8E1310-ADC9-4A8A-BF54-27F9740C94CE}" type="parTrans" cxnId="{2622443C-A06B-45D9-8EC8-70A6C0188B23}">
      <dgm:prSet/>
      <dgm:spPr/>
      <dgm:t>
        <a:bodyPr/>
        <a:lstStyle/>
        <a:p>
          <a:endParaRPr lang="es-EC"/>
        </a:p>
      </dgm:t>
    </dgm:pt>
    <dgm:pt modelId="{BDF0CEE6-206C-42F8-AD95-98B2C0F5CA10}" type="sibTrans" cxnId="{2622443C-A06B-45D9-8EC8-70A6C0188B23}">
      <dgm:prSet/>
      <dgm:spPr/>
      <dgm:t>
        <a:bodyPr/>
        <a:lstStyle/>
        <a:p>
          <a:endParaRPr lang="es-EC"/>
        </a:p>
      </dgm:t>
    </dgm:pt>
    <dgm:pt modelId="{AB946C5C-F436-409A-B91A-B1A1F14D933F}">
      <dgm:prSet phldrT="[Texto]" custT="1"/>
      <dgm:spPr/>
      <dgm:t>
        <a:bodyPr/>
        <a:lstStyle/>
        <a:p>
          <a:r>
            <a:rPr lang="es-EC" sz="2400" dirty="0"/>
            <a:t>Crece en suelos profundos bien drenados, pero también se adapta a suelos de baja fertilidad altamente erosionadas, no tolera suelos pantanosos. </a:t>
          </a:r>
        </a:p>
      </dgm:t>
    </dgm:pt>
    <dgm:pt modelId="{385D095D-4716-4737-A9B7-2627704ECCB4}" type="parTrans" cxnId="{2977A9A8-A272-42DD-A87D-4C0A28C2169A}">
      <dgm:prSet/>
      <dgm:spPr/>
      <dgm:t>
        <a:bodyPr/>
        <a:lstStyle/>
        <a:p>
          <a:endParaRPr lang="es-EC"/>
        </a:p>
      </dgm:t>
    </dgm:pt>
    <dgm:pt modelId="{A43E8A5A-DC85-485D-989A-324EF3683EB5}" type="sibTrans" cxnId="{2977A9A8-A272-42DD-A87D-4C0A28C2169A}">
      <dgm:prSet/>
      <dgm:spPr/>
      <dgm:t>
        <a:bodyPr/>
        <a:lstStyle/>
        <a:p>
          <a:endParaRPr lang="es-EC"/>
        </a:p>
      </dgm:t>
    </dgm:pt>
    <dgm:pt modelId="{792C0DFC-5A70-4AED-96AE-0A38355EB9FB}" type="pres">
      <dgm:prSet presAssocID="{EE02B8FA-70EF-4B23-A028-48B848AEA70A}" presName="linear" presStyleCnt="0">
        <dgm:presLayoutVars>
          <dgm:dir/>
          <dgm:resizeHandles val="exact"/>
        </dgm:presLayoutVars>
      </dgm:prSet>
      <dgm:spPr/>
    </dgm:pt>
    <dgm:pt modelId="{8B866FFA-EC41-4556-B793-C9FD6FADD1F6}" type="pres">
      <dgm:prSet presAssocID="{6812E8F7-670C-4E14-9140-C41B498487D2}" presName="comp" presStyleCnt="0"/>
      <dgm:spPr/>
    </dgm:pt>
    <dgm:pt modelId="{D547A501-4F09-439D-B13A-BF6242AD2FF1}" type="pres">
      <dgm:prSet presAssocID="{6812E8F7-670C-4E14-9140-C41B498487D2}" presName="box" presStyleLbl="node1" presStyleIdx="0" presStyleCnt="3"/>
      <dgm:spPr/>
    </dgm:pt>
    <dgm:pt modelId="{2A39C530-F706-4C92-96E0-A45248CBD019}" type="pres">
      <dgm:prSet presAssocID="{6812E8F7-670C-4E14-9140-C41B498487D2}" presName="img" presStyleLbl="fgImgPlace1" presStyleIdx="0" presStyleCnt="3" custScaleX="103821" custScaleY="122660" custLinFactY="-80901" custLinFactNeighborX="-49617" custLinFactNeighborY="-100000"/>
      <dgm:spPr>
        <a:blipFill rotWithShape="1">
          <a:blip xmlns:r="http://schemas.openxmlformats.org/officeDocument/2006/relationships" r:embed="rId1"/>
          <a:srcRect/>
          <a:stretch>
            <a:fillRect t="-37000" b="-37000"/>
          </a:stretch>
        </a:blipFill>
      </dgm:spPr>
    </dgm:pt>
    <dgm:pt modelId="{F1A5AAC1-AA8C-44D7-917F-0D679E4BDA3E}" type="pres">
      <dgm:prSet presAssocID="{6812E8F7-670C-4E14-9140-C41B498487D2}" presName="text" presStyleLbl="node1" presStyleIdx="0" presStyleCnt="3">
        <dgm:presLayoutVars>
          <dgm:bulletEnabled val="1"/>
        </dgm:presLayoutVars>
      </dgm:prSet>
      <dgm:spPr/>
    </dgm:pt>
    <dgm:pt modelId="{4B8BCA83-A753-4B84-BAAC-58CA8F4A5692}" type="pres">
      <dgm:prSet presAssocID="{77D4B2ED-E541-4ABE-9A39-79FA2C995628}" presName="spacer" presStyleCnt="0"/>
      <dgm:spPr/>
    </dgm:pt>
    <dgm:pt modelId="{0C6D6E6B-39C6-422B-A6EA-8427C128ADB4}" type="pres">
      <dgm:prSet presAssocID="{789C6B22-77B1-401C-ABE8-159573DF8451}" presName="comp" presStyleCnt="0"/>
      <dgm:spPr/>
    </dgm:pt>
    <dgm:pt modelId="{40DAE62F-2259-4B2F-8F2B-BCA34B94558D}" type="pres">
      <dgm:prSet presAssocID="{789C6B22-77B1-401C-ABE8-159573DF8451}" presName="box" presStyleLbl="node1" presStyleIdx="1" presStyleCnt="3"/>
      <dgm:spPr/>
    </dgm:pt>
    <dgm:pt modelId="{E17CC2C8-E92A-4DA3-9820-32B3240D47B8}" type="pres">
      <dgm:prSet presAssocID="{789C6B22-77B1-401C-ABE8-159573DF8451}" presName="img" presStyleLbl="fgImgPlace1" presStyleIdx="1" presStyleCnt="3" custScaleX="98651" custScaleY="132254" custLinFactNeighborX="-7690" custLinFactNeighborY="2871"/>
      <dgm:spPr>
        <a:blipFill rotWithShape="1">
          <a:blip xmlns:r="http://schemas.openxmlformats.org/officeDocument/2006/relationships" r:embed="rId2"/>
          <a:srcRect/>
          <a:stretch>
            <a:fillRect t="-55000" b="-55000"/>
          </a:stretch>
        </a:blipFill>
      </dgm:spPr>
    </dgm:pt>
    <dgm:pt modelId="{86E1649E-2692-4647-B9DF-7C306AE9DB6D}" type="pres">
      <dgm:prSet presAssocID="{789C6B22-77B1-401C-ABE8-159573DF8451}" presName="text" presStyleLbl="node1" presStyleIdx="1" presStyleCnt="3">
        <dgm:presLayoutVars>
          <dgm:bulletEnabled val="1"/>
        </dgm:presLayoutVars>
      </dgm:prSet>
      <dgm:spPr/>
    </dgm:pt>
    <dgm:pt modelId="{4955C2FF-9C85-4F1B-8D24-133B770F6145}" type="pres">
      <dgm:prSet presAssocID="{BDF0CEE6-206C-42F8-AD95-98B2C0F5CA10}" presName="spacer" presStyleCnt="0"/>
      <dgm:spPr/>
    </dgm:pt>
    <dgm:pt modelId="{EF497C83-87DB-45C9-BE0A-E73431020B4C}" type="pres">
      <dgm:prSet presAssocID="{AB946C5C-F436-409A-B91A-B1A1F14D933F}" presName="comp" presStyleCnt="0"/>
      <dgm:spPr/>
    </dgm:pt>
    <dgm:pt modelId="{AFBEA681-F2CE-4FF7-ACE9-03D6A73AE5D7}" type="pres">
      <dgm:prSet presAssocID="{AB946C5C-F436-409A-B91A-B1A1F14D933F}" presName="box" presStyleLbl="node1" presStyleIdx="2" presStyleCnt="3"/>
      <dgm:spPr/>
    </dgm:pt>
    <dgm:pt modelId="{1EFD3975-420B-45FA-A7D3-17CB92030AF3}" type="pres">
      <dgm:prSet presAssocID="{AB946C5C-F436-409A-B91A-B1A1F14D933F}" presName="img" presStyleLbl="fgImgPlace1" presStyleIdx="2" presStyleCnt="3" custScaleX="88395" custScaleY="139742"/>
      <dgm:spPr>
        <a:blipFill rotWithShape="1">
          <a:blip xmlns:r="http://schemas.openxmlformats.org/officeDocument/2006/relationships" r:embed="rId3"/>
          <a:srcRect/>
          <a:stretch>
            <a:fillRect l="-61000" r="-61000"/>
          </a:stretch>
        </a:blipFill>
      </dgm:spPr>
    </dgm:pt>
    <dgm:pt modelId="{3716611C-0BAB-42E5-88DC-F27FE27CCF00}" type="pres">
      <dgm:prSet presAssocID="{AB946C5C-F436-409A-B91A-B1A1F14D933F}" presName="text" presStyleLbl="node1" presStyleIdx="2" presStyleCnt="3">
        <dgm:presLayoutVars>
          <dgm:bulletEnabled val="1"/>
        </dgm:presLayoutVars>
      </dgm:prSet>
      <dgm:spPr/>
    </dgm:pt>
  </dgm:ptLst>
  <dgm:cxnLst>
    <dgm:cxn modelId="{F0FC6316-07C8-456E-A5D9-1A9AF1CA4A56}" type="presOf" srcId="{AB946C5C-F436-409A-B91A-B1A1F14D933F}" destId="{AFBEA681-F2CE-4FF7-ACE9-03D6A73AE5D7}" srcOrd="0" destOrd="0" presId="urn:microsoft.com/office/officeart/2005/8/layout/vList4"/>
    <dgm:cxn modelId="{A8849D1F-9FEA-4E5A-A3D0-A638A906E41F}" type="presOf" srcId="{6812E8F7-670C-4E14-9140-C41B498487D2}" destId="{F1A5AAC1-AA8C-44D7-917F-0D679E4BDA3E}" srcOrd="1" destOrd="0" presId="urn:microsoft.com/office/officeart/2005/8/layout/vList4"/>
    <dgm:cxn modelId="{2622443C-A06B-45D9-8EC8-70A6C0188B23}" srcId="{EE02B8FA-70EF-4B23-A028-48B848AEA70A}" destId="{789C6B22-77B1-401C-ABE8-159573DF8451}" srcOrd="1" destOrd="0" parTransId="{CC8E1310-ADC9-4A8A-BF54-27F9740C94CE}" sibTransId="{BDF0CEE6-206C-42F8-AD95-98B2C0F5CA10}"/>
    <dgm:cxn modelId="{B086A370-E5ED-4CC4-B75A-32C85E65782A}" type="presOf" srcId="{AB946C5C-F436-409A-B91A-B1A1F14D933F}" destId="{3716611C-0BAB-42E5-88DC-F27FE27CCF00}" srcOrd="1" destOrd="0" presId="urn:microsoft.com/office/officeart/2005/8/layout/vList4"/>
    <dgm:cxn modelId="{787C8F59-36C6-474D-9949-66DCCE6AE1DE}" type="presOf" srcId="{6812E8F7-670C-4E14-9140-C41B498487D2}" destId="{D547A501-4F09-439D-B13A-BF6242AD2FF1}" srcOrd="0" destOrd="0" presId="urn:microsoft.com/office/officeart/2005/8/layout/vList4"/>
    <dgm:cxn modelId="{4AB38787-A05B-473E-AE0B-7996B43112AC}" type="presOf" srcId="{789C6B22-77B1-401C-ABE8-159573DF8451}" destId="{86E1649E-2692-4647-B9DF-7C306AE9DB6D}" srcOrd="1" destOrd="0" presId="urn:microsoft.com/office/officeart/2005/8/layout/vList4"/>
    <dgm:cxn modelId="{2977A9A8-A272-42DD-A87D-4C0A28C2169A}" srcId="{EE02B8FA-70EF-4B23-A028-48B848AEA70A}" destId="{AB946C5C-F436-409A-B91A-B1A1F14D933F}" srcOrd="2" destOrd="0" parTransId="{385D095D-4716-4737-A9B7-2627704ECCB4}" sibTransId="{A43E8A5A-DC85-485D-989A-324EF3683EB5}"/>
    <dgm:cxn modelId="{6F7514C8-368D-459A-B4D8-ABA9BF03DE4C}" srcId="{EE02B8FA-70EF-4B23-A028-48B848AEA70A}" destId="{6812E8F7-670C-4E14-9140-C41B498487D2}" srcOrd="0" destOrd="0" parTransId="{7F704B61-C587-4D67-95AD-07DD269DE748}" sibTransId="{77D4B2ED-E541-4ABE-9A39-79FA2C995628}"/>
    <dgm:cxn modelId="{FD180ECF-ABE8-43A3-9657-DD4CA9614385}" type="presOf" srcId="{EE02B8FA-70EF-4B23-A028-48B848AEA70A}" destId="{792C0DFC-5A70-4AED-96AE-0A38355EB9FB}" srcOrd="0" destOrd="0" presId="urn:microsoft.com/office/officeart/2005/8/layout/vList4"/>
    <dgm:cxn modelId="{9D518DDF-8CC7-4491-8412-6F470F571B48}" type="presOf" srcId="{789C6B22-77B1-401C-ABE8-159573DF8451}" destId="{40DAE62F-2259-4B2F-8F2B-BCA34B94558D}" srcOrd="0" destOrd="0" presId="urn:microsoft.com/office/officeart/2005/8/layout/vList4"/>
    <dgm:cxn modelId="{4E21112A-6B81-48EB-B387-1815AE9D38C2}" type="presParOf" srcId="{792C0DFC-5A70-4AED-96AE-0A38355EB9FB}" destId="{8B866FFA-EC41-4556-B793-C9FD6FADD1F6}" srcOrd="0" destOrd="0" presId="urn:microsoft.com/office/officeart/2005/8/layout/vList4"/>
    <dgm:cxn modelId="{F028C3AA-7E8A-4ED9-B944-4982C7135A30}" type="presParOf" srcId="{8B866FFA-EC41-4556-B793-C9FD6FADD1F6}" destId="{D547A501-4F09-439D-B13A-BF6242AD2FF1}" srcOrd="0" destOrd="0" presId="urn:microsoft.com/office/officeart/2005/8/layout/vList4"/>
    <dgm:cxn modelId="{B3B47D43-A14D-4056-869B-406727229943}" type="presParOf" srcId="{8B866FFA-EC41-4556-B793-C9FD6FADD1F6}" destId="{2A39C530-F706-4C92-96E0-A45248CBD019}" srcOrd="1" destOrd="0" presId="urn:microsoft.com/office/officeart/2005/8/layout/vList4"/>
    <dgm:cxn modelId="{76AF4C21-8395-4BF4-85DC-6A0293A9F882}" type="presParOf" srcId="{8B866FFA-EC41-4556-B793-C9FD6FADD1F6}" destId="{F1A5AAC1-AA8C-44D7-917F-0D679E4BDA3E}" srcOrd="2" destOrd="0" presId="urn:microsoft.com/office/officeart/2005/8/layout/vList4"/>
    <dgm:cxn modelId="{4A60262E-1DF6-419C-9DD2-27E5C64C0059}" type="presParOf" srcId="{792C0DFC-5A70-4AED-96AE-0A38355EB9FB}" destId="{4B8BCA83-A753-4B84-BAAC-58CA8F4A5692}" srcOrd="1" destOrd="0" presId="urn:microsoft.com/office/officeart/2005/8/layout/vList4"/>
    <dgm:cxn modelId="{60C06C56-DA24-4B39-A86F-E4BCBAE71F04}" type="presParOf" srcId="{792C0DFC-5A70-4AED-96AE-0A38355EB9FB}" destId="{0C6D6E6B-39C6-422B-A6EA-8427C128ADB4}" srcOrd="2" destOrd="0" presId="urn:microsoft.com/office/officeart/2005/8/layout/vList4"/>
    <dgm:cxn modelId="{4933D42F-F3BB-463A-93AA-EA76414BBF88}" type="presParOf" srcId="{0C6D6E6B-39C6-422B-A6EA-8427C128ADB4}" destId="{40DAE62F-2259-4B2F-8F2B-BCA34B94558D}" srcOrd="0" destOrd="0" presId="urn:microsoft.com/office/officeart/2005/8/layout/vList4"/>
    <dgm:cxn modelId="{6441FC4B-0362-49D6-8BB0-462E2AB42534}" type="presParOf" srcId="{0C6D6E6B-39C6-422B-A6EA-8427C128ADB4}" destId="{E17CC2C8-E92A-4DA3-9820-32B3240D47B8}" srcOrd="1" destOrd="0" presId="urn:microsoft.com/office/officeart/2005/8/layout/vList4"/>
    <dgm:cxn modelId="{DF9C3A3B-AC77-4084-B66E-124E0A20F0C2}" type="presParOf" srcId="{0C6D6E6B-39C6-422B-A6EA-8427C128ADB4}" destId="{86E1649E-2692-4647-B9DF-7C306AE9DB6D}" srcOrd="2" destOrd="0" presId="urn:microsoft.com/office/officeart/2005/8/layout/vList4"/>
    <dgm:cxn modelId="{C537488F-A414-4544-9A32-D1724D5598E2}" type="presParOf" srcId="{792C0DFC-5A70-4AED-96AE-0A38355EB9FB}" destId="{4955C2FF-9C85-4F1B-8D24-133B770F6145}" srcOrd="3" destOrd="0" presId="urn:microsoft.com/office/officeart/2005/8/layout/vList4"/>
    <dgm:cxn modelId="{2711FB2F-7CA7-40CC-8327-911C38C4C577}" type="presParOf" srcId="{792C0DFC-5A70-4AED-96AE-0A38355EB9FB}" destId="{EF497C83-87DB-45C9-BE0A-E73431020B4C}" srcOrd="4" destOrd="0" presId="urn:microsoft.com/office/officeart/2005/8/layout/vList4"/>
    <dgm:cxn modelId="{D0A4E1F1-E1A7-4685-AEEB-85FB4E039119}" type="presParOf" srcId="{EF497C83-87DB-45C9-BE0A-E73431020B4C}" destId="{AFBEA681-F2CE-4FF7-ACE9-03D6A73AE5D7}" srcOrd="0" destOrd="0" presId="urn:microsoft.com/office/officeart/2005/8/layout/vList4"/>
    <dgm:cxn modelId="{F1A8003C-F650-4773-B101-A1A7969F2E69}" type="presParOf" srcId="{EF497C83-87DB-45C9-BE0A-E73431020B4C}" destId="{1EFD3975-420B-45FA-A7D3-17CB92030AF3}" srcOrd="1" destOrd="0" presId="urn:microsoft.com/office/officeart/2005/8/layout/vList4"/>
    <dgm:cxn modelId="{E960948E-7B97-479A-BE60-7080E014F742}" type="presParOf" srcId="{EF497C83-87DB-45C9-BE0A-E73431020B4C}" destId="{3716611C-0BAB-42E5-88DC-F27FE27CCF0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260091-8BB7-461D-ACB2-878590B1FAE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9510F9A9-3499-4660-86F9-5EE9A284D732}">
      <dgm:prSet phldrT="[Texto]" custT="1"/>
      <dgm:spPr/>
      <dgm:t>
        <a:bodyPr/>
        <a:lstStyle/>
        <a:p>
          <a:r>
            <a:rPr lang="es-EC" sz="1800" dirty="0"/>
            <a:t>Se compone de un cilindro central con tejido leñoso y estrecha región cortical </a:t>
          </a:r>
        </a:p>
      </dgm:t>
    </dgm:pt>
    <dgm:pt modelId="{52C4A33C-0899-4D03-A786-80FF11D08206}" type="parTrans" cxnId="{2E693E87-D631-4C96-A727-0C15FF60C5CD}">
      <dgm:prSet/>
      <dgm:spPr/>
      <dgm:t>
        <a:bodyPr/>
        <a:lstStyle/>
        <a:p>
          <a:endParaRPr lang="es-EC"/>
        </a:p>
      </dgm:t>
    </dgm:pt>
    <dgm:pt modelId="{9411E074-E5FA-45F2-B556-7F1BBD4A479F}" type="sibTrans" cxnId="{2E693E87-D631-4C96-A727-0C15FF60C5CD}">
      <dgm:prSet/>
      <dgm:spPr/>
      <dgm:t>
        <a:bodyPr/>
        <a:lstStyle/>
        <a:p>
          <a:endParaRPr lang="es-EC"/>
        </a:p>
      </dgm:t>
    </dgm:pt>
    <dgm:pt modelId="{EDFABB15-7EE0-44A2-89FA-F2B6BCD0888A}">
      <dgm:prSet phldrT="[Texto]" custT="1"/>
      <dgm:spPr/>
      <dgm:t>
        <a:bodyPr/>
        <a:lstStyle/>
        <a:p>
          <a:r>
            <a:rPr lang="es-EC" sz="1800" dirty="0"/>
            <a:t>Haces vasculares (fibras) distribuidos y concentrados en la periferia</a:t>
          </a:r>
        </a:p>
      </dgm:t>
    </dgm:pt>
    <dgm:pt modelId="{E011FA2B-5DE2-4E33-9DB5-01FA0D7E3ADE}" type="parTrans" cxnId="{7BA32D53-1280-4840-9B20-6E48456DD1BE}">
      <dgm:prSet/>
      <dgm:spPr/>
      <dgm:t>
        <a:bodyPr/>
        <a:lstStyle/>
        <a:p>
          <a:endParaRPr lang="es-EC"/>
        </a:p>
      </dgm:t>
    </dgm:pt>
    <dgm:pt modelId="{5AC9A566-9CC1-4769-BA18-4A364EA9F135}" type="sibTrans" cxnId="{7BA32D53-1280-4840-9B20-6E48456DD1BE}">
      <dgm:prSet/>
      <dgm:spPr/>
      <dgm:t>
        <a:bodyPr/>
        <a:lstStyle/>
        <a:p>
          <a:endParaRPr lang="es-EC"/>
        </a:p>
      </dgm:t>
    </dgm:pt>
    <dgm:pt modelId="{A8434672-D115-40B8-9512-C41D7E198A33}">
      <dgm:prSet custT="1"/>
      <dgm:spPr/>
      <dgm:t>
        <a:bodyPr/>
        <a:lstStyle/>
        <a:p>
          <a:r>
            <a:rPr lang="es-EC" sz="1800" dirty="0"/>
            <a:t>La</a:t>
          </a:r>
          <a:r>
            <a:rPr lang="es-EC" sz="1800" baseline="0" dirty="0"/>
            <a:t> fuerza y rigidez se concentra hacia la porción externa del tallo.</a:t>
          </a:r>
          <a:endParaRPr lang="es-EC" sz="1800" dirty="0"/>
        </a:p>
      </dgm:t>
    </dgm:pt>
    <dgm:pt modelId="{3010BCB8-BE41-4F3F-A8FA-9760AB07E1AC}" type="parTrans" cxnId="{4B6CF6EF-8D27-475A-801A-F4C4614EE9E7}">
      <dgm:prSet/>
      <dgm:spPr/>
      <dgm:t>
        <a:bodyPr/>
        <a:lstStyle/>
        <a:p>
          <a:endParaRPr lang="es-EC"/>
        </a:p>
      </dgm:t>
    </dgm:pt>
    <dgm:pt modelId="{CFAFA69E-0840-4711-9BFC-EB8A085B9C94}" type="sibTrans" cxnId="{4B6CF6EF-8D27-475A-801A-F4C4614EE9E7}">
      <dgm:prSet/>
      <dgm:spPr/>
      <dgm:t>
        <a:bodyPr/>
        <a:lstStyle/>
        <a:p>
          <a:endParaRPr lang="es-EC"/>
        </a:p>
      </dgm:t>
    </dgm:pt>
    <dgm:pt modelId="{94F10F1A-5A9D-4559-88C7-79E0554BB635}">
      <dgm:prSet custT="1"/>
      <dgm:spPr/>
      <dgm:t>
        <a:bodyPr/>
        <a:lstStyle/>
        <a:p>
          <a:r>
            <a:rPr lang="es-EC" sz="1800" dirty="0"/>
            <a:t>La producción de esclerénquima aumenta la rigidez y resistencia </a:t>
          </a:r>
        </a:p>
      </dgm:t>
    </dgm:pt>
    <dgm:pt modelId="{62568953-E96D-46BF-9AF0-1BD278F783AD}" type="parTrans" cxnId="{918D1CC2-CECC-4370-9750-FF317AA47B21}">
      <dgm:prSet/>
      <dgm:spPr/>
      <dgm:t>
        <a:bodyPr/>
        <a:lstStyle/>
        <a:p>
          <a:endParaRPr lang="es-EC"/>
        </a:p>
      </dgm:t>
    </dgm:pt>
    <dgm:pt modelId="{0C9BCF8C-0A52-4D9C-ACDB-2786111F4F29}" type="sibTrans" cxnId="{918D1CC2-CECC-4370-9750-FF317AA47B21}">
      <dgm:prSet/>
      <dgm:spPr/>
      <dgm:t>
        <a:bodyPr/>
        <a:lstStyle/>
        <a:p>
          <a:endParaRPr lang="es-EC"/>
        </a:p>
      </dgm:t>
    </dgm:pt>
    <dgm:pt modelId="{430CF6C3-8392-4545-A0DB-F340FB95130B}" type="pres">
      <dgm:prSet presAssocID="{8E260091-8BB7-461D-ACB2-878590B1FAE4}" presName="linear" presStyleCnt="0">
        <dgm:presLayoutVars>
          <dgm:dir/>
          <dgm:animLvl val="lvl"/>
          <dgm:resizeHandles val="exact"/>
        </dgm:presLayoutVars>
      </dgm:prSet>
      <dgm:spPr/>
    </dgm:pt>
    <dgm:pt modelId="{4A4B3A86-B830-45A9-B959-B8E59A413BCF}" type="pres">
      <dgm:prSet presAssocID="{9510F9A9-3499-4660-86F9-5EE9A284D732}" presName="parentLin" presStyleCnt="0"/>
      <dgm:spPr/>
    </dgm:pt>
    <dgm:pt modelId="{84E4F6D3-A635-4198-AB2C-76E34E229191}" type="pres">
      <dgm:prSet presAssocID="{9510F9A9-3499-4660-86F9-5EE9A284D732}" presName="parentLeftMargin" presStyleLbl="node1" presStyleIdx="0" presStyleCnt="4"/>
      <dgm:spPr/>
    </dgm:pt>
    <dgm:pt modelId="{AE9C0E8E-F0AF-4F3A-ABB3-74A1480F24F0}" type="pres">
      <dgm:prSet presAssocID="{9510F9A9-3499-4660-86F9-5EE9A284D732}" presName="parentText" presStyleLbl="node1" presStyleIdx="0" presStyleCnt="4" custScaleY="149209">
        <dgm:presLayoutVars>
          <dgm:chMax val="0"/>
          <dgm:bulletEnabled val="1"/>
        </dgm:presLayoutVars>
      </dgm:prSet>
      <dgm:spPr/>
    </dgm:pt>
    <dgm:pt modelId="{C8E4CBC1-D1F6-4EFA-BD68-D66766BC8D50}" type="pres">
      <dgm:prSet presAssocID="{9510F9A9-3499-4660-86F9-5EE9A284D732}" presName="negativeSpace" presStyleCnt="0"/>
      <dgm:spPr/>
    </dgm:pt>
    <dgm:pt modelId="{06862262-436A-4717-BE29-0F7DFF9E2569}" type="pres">
      <dgm:prSet presAssocID="{9510F9A9-3499-4660-86F9-5EE9A284D732}" presName="childText" presStyleLbl="conFgAcc1" presStyleIdx="0" presStyleCnt="4" custScaleX="72445">
        <dgm:presLayoutVars>
          <dgm:bulletEnabled val="1"/>
        </dgm:presLayoutVars>
      </dgm:prSet>
      <dgm:spPr/>
    </dgm:pt>
    <dgm:pt modelId="{C269A2F8-F289-42BC-8D82-4C3C6EA7C1E5}" type="pres">
      <dgm:prSet presAssocID="{9411E074-E5FA-45F2-B556-7F1BBD4A479F}" presName="spaceBetweenRectangles" presStyleCnt="0"/>
      <dgm:spPr/>
    </dgm:pt>
    <dgm:pt modelId="{31BFC4C4-C13D-4308-8342-013CEA13776E}" type="pres">
      <dgm:prSet presAssocID="{EDFABB15-7EE0-44A2-89FA-F2B6BCD0888A}" presName="parentLin" presStyleCnt="0"/>
      <dgm:spPr/>
    </dgm:pt>
    <dgm:pt modelId="{8F3F7CAF-17F2-4A42-A6D4-202154DAE255}" type="pres">
      <dgm:prSet presAssocID="{EDFABB15-7EE0-44A2-89FA-F2B6BCD0888A}" presName="parentLeftMargin" presStyleLbl="node1" presStyleIdx="0" presStyleCnt="4"/>
      <dgm:spPr/>
    </dgm:pt>
    <dgm:pt modelId="{68A7C0BD-F7CD-4526-8A0E-8CB092CF5C91}" type="pres">
      <dgm:prSet presAssocID="{EDFABB15-7EE0-44A2-89FA-F2B6BCD0888A}" presName="parentText" presStyleLbl="node1" presStyleIdx="1" presStyleCnt="4" custScaleY="138384">
        <dgm:presLayoutVars>
          <dgm:chMax val="0"/>
          <dgm:bulletEnabled val="1"/>
        </dgm:presLayoutVars>
      </dgm:prSet>
      <dgm:spPr/>
    </dgm:pt>
    <dgm:pt modelId="{3375FC1F-E2F1-486D-9EB1-1F4B37E0CCD9}" type="pres">
      <dgm:prSet presAssocID="{EDFABB15-7EE0-44A2-89FA-F2B6BCD0888A}" presName="negativeSpace" presStyleCnt="0"/>
      <dgm:spPr/>
    </dgm:pt>
    <dgm:pt modelId="{B1D3E248-85B7-4AD3-B293-A29B53353AB7}" type="pres">
      <dgm:prSet presAssocID="{EDFABB15-7EE0-44A2-89FA-F2B6BCD0888A}" presName="childText" presStyleLbl="conFgAcc1" presStyleIdx="1" presStyleCnt="4" custScaleX="71323">
        <dgm:presLayoutVars>
          <dgm:bulletEnabled val="1"/>
        </dgm:presLayoutVars>
      </dgm:prSet>
      <dgm:spPr/>
    </dgm:pt>
    <dgm:pt modelId="{07973579-B629-40D3-A287-58E38287E354}" type="pres">
      <dgm:prSet presAssocID="{5AC9A566-9CC1-4769-BA18-4A364EA9F135}" presName="spaceBetweenRectangles" presStyleCnt="0"/>
      <dgm:spPr/>
    </dgm:pt>
    <dgm:pt modelId="{878475C2-8F05-437D-B964-19D954C592B8}" type="pres">
      <dgm:prSet presAssocID="{A8434672-D115-40B8-9512-C41D7E198A33}" presName="parentLin" presStyleCnt="0"/>
      <dgm:spPr/>
    </dgm:pt>
    <dgm:pt modelId="{942FB993-31DB-472E-AC01-340FA4270290}" type="pres">
      <dgm:prSet presAssocID="{A8434672-D115-40B8-9512-C41D7E198A33}" presName="parentLeftMargin" presStyleLbl="node1" presStyleIdx="1" presStyleCnt="4"/>
      <dgm:spPr/>
    </dgm:pt>
    <dgm:pt modelId="{470089BD-266D-4F59-AA98-49E6687BE972}" type="pres">
      <dgm:prSet presAssocID="{A8434672-D115-40B8-9512-C41D7E198A33}" presName="parentText" presStyleLbl="node1" presStyleIdx="2" presStyleCnt="4" custScaleY="151377">
        <dgm:presLayoutVars>
          <dgm:chMax val="0"/>
          <dgm:bulletEnabled val="1"/>
        </dgm:presLayoutVars>
      </dgm:prSet>
      <dgm:spPr/>
    </dgm:pt>
    <dgm:pt modelId="{5D898D28-F807-4198-86CC-5CB90E580881}" type="pres">
      <dgm:prSet presAssocID="{A8434672-D115-40B8-9512-C41D7E198A33}" presName="negativeSpace" presStyleCnt="0"/>
      <dgm:spPr/>
    </dgm:pt>
    <dgm:pt modelId="{89D2C7CB-7E55-46F4-A334-C7D324590A59}" type="pres">
      <dgm:prSet presAssocID="{A8434672-D115-40B8-9512-C41D7E198A33}" presName="childText" presStyleLbl="conFgAcc1" presStyleIdx="2" presStyleCnt="4" custScaleX="71512" custScaleY="95375">
        <dgm:presLayoutVars>
          <dgm:bulletEnabled val="1"/>
        </dgm:presLayoutVars>
      </dgm:prSet>
      <dgm:spPr/>
    </dgm:pt>
    <dgm:pt modelId="{CE15AAB1-F5F5-4950-B727-09365C96AF29}" type="pres">
      <dgm:prSet presAssocID="{CFAFA69E-0840-4711-9BFC-EB8A085B9C94}" presName="spaceBetweenRectangles" presStyleCnt="0"/>
      <dgm:spPr/>
    </dgm:pt>
    <dgm:pt modelId="{5E897C05-0F22-426A-8E53-2981E70B2ED6}" type="pres">
      <dgm:prSet presAssocID="{94F10F1A-5A9D-4559-88C7-79E0554BB635}" presName="parentLin" presStyleCnt="0"/>
      <dgm:spPr/>
    </dgm:pt>
    <dgm:pt modelId="{056A0DDB-DA61-4464-AF2A-1C1D023055B7}" type="pres">
      <dgm:prSet presAssocID="{94F10F1A-5A9D-4559-88C7-79E0554BB635}" presName="parentLeftMargin" presStyleLbl="node1" presStyleIdx="2" presStyleCnt="4"/>
      <dgm:spPr/>
    </dgm:pt>
    <dgm:pt modelId="{E512D493-5AB2-4F71-9B83-3B4F20BD9738}" type="pres">
      <dgm:prSet presAssocID="{94F10F1A-5A9D-4559-88C7-79E0554BB635}" presName="parentText" presStyleLbl="node1" presStyleIdx="3" presStyleCnt="4">
        <dgm:presLayoutVars>
          <dgm:chMax val="0"/>
          <dgm:bulletEnabled val="1"/>
        </dgm:presLayoutVars>
      </dgm:prSet>
      <dgm:spPr/>
    </dgm:pt>
    <dgm:pt modelId="{900F1870-FB26-4E5B-94EB-667431272BD9}" type="pres">
      <dgm:prSet presAssocID="{94F10F1A-5A9D-4559-88C7-79E0554BB635}" presName="negativeSpace" presStyleCnt="0"/>
      <dgm:spPr/>
    </dgm:pt>
    <dgm:pt modelId="{6265DE2E-3BA3-41F1-91A5-5D21DF542D2F}" type="pres">
      <dgm:prSet presAssocID="{94F10F1A-5A9D-4559-88C7-79E0554BB635}" presName="childText" presStyleLbl="conFgAcc1" presStyleIdx="3" presStyleCnt="4" custScaleX="72664">
        <dgm:presLayoutVars>
          <dgm:bulletEnabled val="1"/>
        </dgm:presLayoutVars>
      </dgm:prSet>
      <dgm:spPr/>
    </dgm:pt>
  </dgm:ptLst>
  <dgm:cxnLst>
    <dgm:cxn modelId="{62E39517-D3AA-4F8D-9DEE-BF12B47499FC}" type="presOf" srcId="{8E260091-8BB7-461D-ACB2-878590B1FAE4}" destId="{430CF6C3-8392-4545-A0DB-F340FB95130B}" srcOrd="0" destOrd="0" presId="urn:microsoft.com/office/officeart/2005/8/layout/list1"/>
    <dgm:cxn modelId="{7BA32D53-1280-4840-9B20-6E48456DD1BE}" srcId="{8E260091-8BB7-461D-ACB2-878590B1FAE4}" destId="{EDFABB15-7EE0-44A2-89FA-F2B6BCD0888A}" srcOrd="1" destOrd="0" parTransId="{E011FA2B-5DE2-4E33-9DB5-01FA0D7E3ADE}" sibTransId="{5AC9A566-9CC1-4769-BA18-4A364EA9F135}"/>
    <dgm:cxn modelId="{DE7F8C56-602D-49BF-BB75-078473AF4746}" type="presOf" srcId="{A8434672-D115-40B8-9512-C41D7E198A33}" destId="{942FB993-31DB-472E-AC01-340FA4270290}" srcOrd="0" destOrd="0" presId="urn:microsoft.com/office/officeart/2005/8/layout/list1"/>
    <dgm:cxn modelId="{2E693E87-D631-4C96-A727-0C15FF60C5CD}" srcId="{8E260091-8BB7-461D-ACB2-878590B1FAE4}" destId="{9510F9A9-3499-4660-86F9-5EE9A284D732}" srcOrd="0" destOrd="0" parTransId="{52C4A33C-0899-4D03-A786-80FF11D08206}" sibTransId="{9411E074-E5FA-45F2-B556-7F1BBD4A479F}"/>
    <dgm:cxn modelId="{605B93B3-50E5-4CB7-8087-64D293765579}" type="presOf" srcId="{EDFABB15-7EE0-44A2-89FA-F2B6BCD0888A}" destId="{8F3F7CAF-17F2-4A42-A6D4-202154DAE255}" srcOrd="0" destOrd="0" presId="urn:microsoft.com/office/officeart/2005/8/layout/list1"/>
    <dgm:cxn modelId="{918D1CC2-CECC-4370-9750-FF317AA47B21}" srcId="{8E260091-8BB7-461D-ACB2-878590B1FAE4}" destId="{94F10F1A-5A9D-4559-88C7-79E0554BB635}" srcOrd="3" destOrd="0" parTransId="{62568953-E96D-46BF-9AF0-1BD278F783AD}" sibTransId="{0C9BCF8C-0A52-4D9C-ACDB-2786111F4F29}"/>
    <dgm:cxn modelId="{851708CA-B050-42DD-8F53-BA044079E298}" type="presOf" srcId="{9510F9A9-3499-4660-86F9-5EE9A284D732}" destId="{AE9C0E8E-F0AF-4F3A-ABB3-74A1480F24F0}" srcOrd="1" destOrd="0" presId="urn:microsoft.com/office/officeart/2005/8/layout/list1"/>
    <dgm:cxn modelId="{12ECAEE2-CA31-47E8-8AE9-84EBB133A0F9}" type="presOf" srcId="{EDFABB15-7EE0-44A2-89FA-F2B6BCD0888A}" destId="{68A7C0BD-F7CD-4526-8A0E-8CB092CF5C91}" srcOrd="1" destOrd="0" presId="urn:microsoft.com/office/officeart/2005/8/layout/list1"/>
    <dgm:cxn modelId="{9FFDF3E5-8C9B-4FBD-93FE-395930127396}" type="presOf" srcId="{94F10F1A-5A9D-4559-88C7-79E0554BB635}" destId="{E512D493-5AB2-4F71-9B83-3B4F20BD9738}" srcOrd="1" destOrd="0" presId="urn:microsoft.com/office/officeart/2005/8/layout/list1"/>
    <dgm:cxn modelId="{193DE2E8-A4E9-4C97-91B5-D5507F6325F9}" type="presOf" srcId="{A8434672-D115-40B8-9512-C41D7E198A33}" destId="{470089BD-266D-4F59-AA98-49E6687BE972}" srcOrd="1" destOrd="0" presId="urn:microsoft.com/office/officeart/2005/8/layout/list1"/>
    <dgm:cxn modelId="{FA4C67EF-8730-469E-A89B-C1BD8B366851}" type="presOf" srcId="{94F10F1A-5A9D-4559-88C7-79E0554BB635}" destId="{056A0DDB-DA61-4464-AF2A-1C1D023055B7}" srcOrd="0" destOrd="0" presId="urn:microsoft.com/office/officeart/2005/8/layout/list1"/>
    <dgm:cxn modelId="{7D0369EF-4DE5-4290-A57C-2B1F1E46A7AE}" type="presOf" srcId="{9510F9A9-3499-4660-86F9-5EE9A284D732}" destId="{84E4F6D3-A635-4198-AB2C-76E34E229191}" srcOrd="0" destOrd="0" presId="urn:microsoft.com/office/officeart/2005/8/layout/list1"/>
    <dgm:cxn modelId="{4B6CF6EF-8D27-475A-801A-F4C4614EE9E7}" srcId="{8E260091-8BB7-461D-ACB2-878590B1FAE4}" destId="{A8434672-D115-40B8-9512-C41D7E198A33}" srcOrd="2" destOrd="0" parTransId="{3010BCB8-BE41-4F3F-A8FA-9760AB07E1AC}" sibTransId="{CFAFA69E-0840-4711-9BFC-EB8A085B9C94}"/>
    <dgm:cxn modelId="{CF9CAB78-6007-4607-A994-F9FAA0815A48}" type="presParOf" srcId="{430CF6C3-8392-4545-A0DB-F340FB95130B}" destId="{4A4B3A86-B830-45A9-B959-B8E59A413BCF}" srcOrd="0" destOrd="0" presId="urn:microsoft.com/office/officeart/2005/8/layout/list1"/>
    <dgm:cxn modelId="{6E5DE678-01E2-43CB-9FAE-450D8930B653}" type="presParOf" srcId="{4A4B3A86-B830-45A9-B959-B8E59A413BCF}" destId="{84E4F6D3-A635-4198-AB2C-76E34E229191}" srcOrd="0" destOrd="0" presId="urn:microsoft.com/office/officeart/2005/8/layout/list1"/>
    <dgm:cxn modelId="{62BC4A9F-EB9E-4613-AF74-89484C34D8D4}" type="presParOf" srcId="{4A4B3A86-B830-45A9-B959-B8E59A413BCF}" destId="{AE9C0E8E-F0AF-4F3A-ABB3-74A1480F24F0}" srcOrd="1" destOrd="0" presId="urn:microsoft.com/office/officeart/2005/8/layout/list1"/>
    <dgm:cxn modelId="{9F0410E4-565A-4906-94A2-1E3FD1FFA97B}" type="presParOf" srcId="{430CF6C3-8392-4545-A0DB-F340FB95130B}" destId="{C8E4CBC1-D1F6-4EFA-BD68-D66766BC8D50}" srcOrd="1" destOrd="0" presId="urn:microsoft.com/office/officeart/2005/8/layout/list1"/>
    <dgm:cxn modelId="{53BC996F-50D3-47D2-BBB4-1ECB1CFD6AAD}" type="presParOf" srcId="{430CF6C3-8392-4545-A0DB-F340FB95130B}" destId="{06862262-436A-4717-BE29-0F7DFF9E2569}" srcOrd="2" destOrd="0" presId="urn:microsoft.com/office/officeart/2005/8/layout/list1"/>
    <dgm:cxn modelId="{EC846754-C3EA-4CD5-984B-97E4E3CDEE59}" type="presParOf" srcId="{430CF6C3-8392-4545-A0DB-F340FB95130B}" destId="{C269A2F8-F289-42BC-8D82-4C3C6EA7C1E5}" srcOrd="3" destOrd="0" presId="urn:microsoft.com/office/officeart/2005/8/layout/list1"/>
    <dgm:cxn modelId="{845DD688-D721-4A91-B8CD-E29E8D63400A}" type="presParOf" srcId="{430CF6C3-8392-4545-A0DB-F340FB95130B}" destId="{31BFC4C4-C13D-4308-8342-013CEA13776E}" srcOrd="4" destOrd="0" presId="urn:microsoft.com/office/officeart/2005/8/layout/list1"/>
    <dgm:cxn modelId="{8E02FC85-CACF-4910-9D7A-665E31B67630}" type="presParOf" srcId="{31BFC4C4-C13D-4308-8342-013CEA13776E}" destId="{8F3F7CAF-17F2-4A42-A6D4-202154DAE255}" srcOrd="0" destOrd="0" presId="urn:microsoft.com/office/officeart/2005/8/layout/list1"/>
    <dgm:cxn modelId="{6245F8E3-7D6D-4222-8356-EB37A3B9D605}" type="presParOf" srcId="{31BFC4C4-C13D-4308-8342-013CEA13776E}" destId="{68A7C0BD-F7CD-4526-8A0E-8CB092CF5C91}" srcOrd="1" destOrd="0" presId="urn:microsoft.com/office/officeart/2005/8/layout/list1"/>
    <dgm:cxn modelId="{8F2D719D-FA1E-4E68-99E0-0560FD4E502D}" type="presParOf" srcId="{430CF6C3-8392-4545-A0DB-F340FB95130B}" destId="{3375FC1F-E2F1-486D-9EB1-1F4B37E0CCD9}" srcOrd="5" destOrd="0" presId="urn:microsoft.com/office/officeart/2005/8/layout/list1"/>
    <dgm:cxn modelId="{9E890C57-7889-4819-BDC0-3CA9A47B92AD}" type="presParOf" srcId="{430CF6C3-8392-4545-A0DB-F340FB95130B}" destId="{B1D3E248-85B7-4AD3-B293-A29B53353AB7}" srcOrd="6" destOrd="0" presId="urn:microsoft.com/office/officeart/2005/8/layout/list1"/>
    <dgm:cxn modelId="{3E2C3B7C-4D7A-4B87-A659-DBC481A8FFE4}" type="presParOf" srcId="{430CF6C3-8392-4545-A0DB-F340FB95130B}" destId="{07973579-B629-40D3-A287-58E38287E354}" srcOrd="7" destOrd="0" presId="urn:microsoft.com/office/officeart/2005/8/layout/list1"/>
    <dgm:cxn modelId="{2A0C7E01-0F14-43C6-96DD-722D2AF5958A}" type="presParOf" srcId="{430CF6C3-8392-4545-A0DB-F340FB95130B}" destId="{878475C2-8F05-437D-B964-19D954C592B8}" srcOrd="8" destOrd="0" presId="urn:microsoft.com/office/officeart/2005/8/layout/list1"/>
    <dgm:cxn modelId="{2773D1FA-06C8-4A89-8E98-6E532806DF4C}" type="presParOf" srcId="{878475C2-8F05-437D-B964-19D954C592B8}" destId="{942FB993-31DB-472E-AC01-340FA4270290}" srcOrd="0" destOrd="0" presId="urn:microsoft.com/office/officeart/2005/8/layout/list1"/>
    <dgm:cxn modelId="{FEFE2E29-50B9-4344-885A-C44C5B5C1269}" type="presParOf" srcId="{878475C2-8F05-437D-B964-19D954C592B8}" destId="{470089BD-266D-4F59-AA98-49E6687BE972}" srcOrd="1" destOrd="0" presId="urn:microsoft.com/office/officeart/2005/8/layout/list1"/>
    <dgm:cxn modelId="{D196E2D5-BDD0-4275-8568-97978FF854CE}" type="presParOf" srcId="{430CF6C3-8392-4545-A0DB-F340FB95130B}" destId="{5D898D28-F807-4198-86CC-5CB90E580881}" srcOrd="9" destOrd="0" presId="urn:microsoft.com/office/officeart/2005/8/layout/list1"/>
    <dgm:cxn modelId="{5665F198-74E1-44D7-82F6-BE9392DC659F}" type="presParOf" srcId="{430CF6C3-8392-4545-A0DB-F340FB95130B}" destId="{89D2C7CB-7E55-46F4-A334-C7D324590A59}" srcOrd="10" destOrd="0" presId="urn:microsoft.com/office/officeart/2005/8/layout/list1"/>
    <dgm:cxn modelId="{BAAF4FDA-CF17-4C08-BB11-4D1DC7B488CC}" type="presParOf" srcId="{430CF6C3-8392-4545-A0DB-F340FB95130B}" destId="{CE15AAB1-F5F5-4950-B727-09365C96AF29}" srcOrd="11" destOrd="0" presId="urn:microsoft.com/office/officeart/2005/8/layout/list1"/>
    <dgm:cxn modelId="{0D131D54-EA59-441A-8A7A-0BC1627A6EDA}" type="presParOf" srcId="{430CF6C3-8392-4545-A0DB-F340FB95130B}" destId="{5E897C05-0F22-426A-8E53-2981E70B2ED6}" srcOrd="12" destOrd="0" presId="urn:microsoft.com/office/officeart/2005/8/layout/list1"/>
    <dgm:cxn modelId="{637AA2C2-3B89-459B-AC77-AB903A3E50F3}" type="presParOf" srcId="{5E897C05-0F22-426A-8E53-2981E70B2ED6}" destId="{056A0DDB-DA61-4464-AF2A-1C1D023055B7}" srcOrd="0" destOrd="0" presId="urn:microsoft.com/office/officeart/2005/8/layout/list1"/>
    <dgm:cxn modelId="{656242ED-C437-4BA9-8A6C-03B6B52834A8}" type="presParOf" srcId="{5E897C05-0F22-426A-8E53-2981E70B2ED6}" destId="{E512D493-5AB2-4F71-9B83-3B4F20BD9738}" srcOrd="1" destOrd="0" presId="urn:microsoft.com/office/officeart/2005/8/layout/list1"/>
    <dgm:cxn modelId="{BE85B1BC-C261-40B6-AB9E-57A2BAF86151}" type="presParOf" srcId="{430CF6C3-8392-4545-A0DB-F340FB95130B}" destId="{900F1870-FB26-4E5B-94EB-667431272BD9}" srcOrd="13" destOrd="0" presId="urn:microsoft.com/office/officeart/2005/8/layout/list1"/>
    <dgm:cxn modelId="{A6027A82-5F99-4623-89C1-C316184F8AA5}" type="presParOf" srcId="{430CF6C3-8392-4545-A0DB-F340FB95130B}" destId="{6265DE2E-3BA3-41F1-91A5-5D21DF542D2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683645-4983-4F64-A506-A5B9DEA81A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s-EC"/>
        </a:p>
      </dgm:t>
    </dgm:pt>
    <dgm:pt modelId="{B6D00311-0AF7-4E36-96A5-46828D713422}">
      <dgm:prSet phldrT="[Texto]" custT="1"/>
      <dgm:spPr/>
      <dgm:t>
        <a:bodyPr/>
        <a:lstStyle/>
        <a:p>
          <a:r>
            <a:rPr lang="es-EC" sz="3200" dirty="0"/>
            <a:t>Propiedades</a:t>
          </a:r>
        </a:p>
      </dgm:t>
    </dgm:pt>
    <dgm:pt modelId="{E12ED301-D436-49C7-8E6B-AF47375EF4AD}" type="parTrans" cxnId="{CA410BC2-2BA7-426B-9032-D09327803E79}">
      <dgm:prSet/>
      <dgm:spPr/>
      <dgm:t>
        <a:bodyPr/>
        <a:lstStyle/>
        <a:p>
          <a:endParaRPr lang="es-EC"/>
        </a:p>
      </dgm:t>
    </dgm:pt>
    <dgm:pt modelId="{F6AD3168-7B66-4483-AD43-99C034BF4F38}" type="sibTrans" cxnId="{CA410BC2-2BA7-426B-9032-D09327803E79}">
      <dgm:prSet/>
      <dgm:spPr/>
      <dgm:t>
        <a:bodyPr/>
        <a:lstStyle/>
        <a:p>
          <a:endParaRPr lang="es-EC"/>
        </a:p>
      </dgm:t>
    </dgm:pt>
    <dgm:pt modelId="{6E2F3524-BE0F-4FFF-9E4A-250F1A5D7002}">
      <dgm:prSet phldrT="[Texto]"/>
      <dgm:spPr/>
      <dgm:t>
        <a:bodyPr/>
        <a:lstStyle/>
        <a:p>
          <a:r>
            <a:rPr lang="es-EC" dirty="0"/>
            <a:t>Elásticas</a:t>
          </a:r>
        </a:p>
      </dgm:t>
    </dgm:pt>
    <dgm:pt modelId="{533F7F4E-1CC4-4CD5-9995-CF90671E28B7}" type="parTrans" cxnId="{71C91904-D06B-4E4B-8C01-781038E25199}">
      <dgm:prSet/>
      <dgm:spPr/>
      <dgm:t>
        <a:bodyPr/>
        <a:lstStyle/>
        <a:p>
          <a:endParaRPr lang="es-EC" dirty="0"/>
        </a:p>
      </dgm:t>
    </dgm:pt>
    <dgm:pt modelId="{43F13F73-57CB-41C0-A7AA-B7DDEA54A87B}" type="sibTrans" cxnId="{71C91904-D06B-4E4B-8C01-781038E25199}">
      <dgm:prSet/>
      <dgm:spPr/>
      <dgm:t>
        <a:bodyPr/>
        <a:lstStyle/>
        <a:p>
          <a:endParaRPr lang="es-EC"/>
        </a:p>
      </dgm:t>
    </dgm:pt>
    <dgm:pt modelId="{9A0CB964-998A-4111-B703-AF3F8AC00021}">
      <dgm:prSet phldrT="[Texto]"/>
      <dgm:spPr/>
      <dgm:t>
        <a:bodyPr/>
        <a:lstStyle/>
        <a:p>
          <a:r>
            <a:rPr lang="es-EC" dirty="0"/>
            <a:t>De resistencia</a:t>
          </a:r>
        </a:p>
      </dgm:t>
    </dgm:pt>
    <dgm:pt modelId="{6DEEAB63-8E1D-4626-BD10-F40C225F5C8B}" type="parTrans" cxnId="{B6AC8724-C69A-4E27-ABB1-F2F6907384C8}">
      <dgm:prSet/>
      <dgm:spPr/>
      <dgm:t>
        <a:bodyPr/>
        <a:lstStyle/>
        <a:p>
          <a:endParaRPr lang="es-EC" dirty="0"/>
        </a:p>
      </dgm:t>
    </dgm:pt>
    <dgm:pt modelId="{33F12EB5-E59C-4A2F-B62F-FD6D7BC392F8}" type="sibTrans" cxnId="{B6AC8724-C69A-4E27-ABB1-F2F6907384C8}">
      <dgm:prSet/>
      <dgm:spPr/>
      <dgm:t>
        <a:bodyPr/>
        <a:lstStyle/>
        <a:p>
          <a:endParaRPr lang="es-EC"/>
        </a:p>
      </dgm:t>
    </dgm:pt>
    <dgm:pt modelId="{A04D97D0-A9FF-4BD4-8034-3DA27BB913EB}">
      <dgm:prSet phldrT="[Texto]"/>
      <dgm:spPr/>
      <dgm:t>
        <a:bodyPr/>
        <a:lstStyle/>
        <a:p>
          <a:pPr algn="l"/>
          <a:r>
            <a:rPr lang="es-EC" dirty="0"/>
            <a:t>12 constantes describen el comportamiento elástico</a:t>
          </a:r>
        </a:p>
      </dgm:t>
    </dgm:pt>
    <dgm:pt modelId="{56012581-0665-4E50-9A3F-E023B2BD97D0}" type="parTrans" cxnId="{43B2BD70-F746-4AF2-9252-955EDF22784E}">
      <dgm:prSet/>
      <dgm:spPr/>
      <dgm:t>
        <a:bodyPr/>
        <a:lstStyle/>
        <a:p>
          <a:endParaRPr lang="es-EC" dirty="0"/>
        </a:p>
      </dgm:t>
    </dgm:pt>
    <dgm:pt modelId="{32D952FD-B79E-4E58-9FD2-1E2592995B21}" type="sibTrans" cxnId="{43B2BD70-F746-4AF2-9252-955EDF22784E}">
      <dgm:prSet/>
      <dgm:spPr/>
      <dgm:t>
        <a:bodyPr/>
        <a:lstStyle/>
        <a:p>
          <a:endParaRPr lang="es-EC"/>
        </a:p>
      </dgm:t>
    </dgm:pt>
    <dgm:pt modelId="{863EE249-4EAF-4F5B-AE42-8E671B513A21}">
      <dgm:prSet phldrT="[Texto]"/>
      <dgm:spPr/>
      <dgm:t>
        <a:bodyPr/>
        <a:lstStyle/>
        <a:p>
          <a:pPr algn="l">
            <a:buFont typeface="Arial" panose="020B0604020202020204" pitchFamily="34" charset="0"/>
            <a:buChar char="•"/>
          </a:pPr>
          <a:r>
            <a:rPr lang="es-EC" dirty="0"/>
            <a:t>* Compresión</a:t>
          </a:r>
        </a:p>
        <a:p>
          <a:pPr algn="l">
            <a:buFont typeface="Arial" panose="020B0604020202020204" pitchFamily="34" charset="0"/>
            <a:buChar char="•"/>
          </a:pPr>
          <a:r>
            <a:rPr lang="es-EC" dirty="0"/>
            <a:t>* Tracción</a:t>
          </a:r>
        </a:p>
      </dgm:t>
    </dgm:pt>
    <dgm:pt modelId="{8D716A8E-541D-4249-A178-8F1E83A1AED3}" type="parTrans" cxnId="{D9200887-EB42-40CB-BD92-132D8B620DF0}">
      <dgm:prSet/>
      <dgm:spPr/>
      <dgm:t>
        <a:bodyPr/>
        <a:lstStyle/>
        <a:p>
          <a:endParaRPr lang="es-EC" dirty="0"/>
        </a:p>
      </dgm:t>
    </dgm:pt>
    <dgm:pt modelId="{43E4D0AD-E2B7-44DE-9C7D-E43C18F0E420}" type="sibTrans" cxnId="{D9200887-EB42-40CB-BD92-132D8B620DF0}">
      <dgm:prSet/>
      <dgm:spPr/>
      <dgm:t>
        <a:bodyPr/>
        <a:lstStyle/>
        <a:p>
          <a:endParaRPr lang="es-EC"/>
        </a:p>
      </dgm:t>
    </dgm:pt>
    <dgm:pt modelId="{7B1EDFC2-0D26-4C73-8801-2C65027630E7}" type="pres">
      <dgm:prSet presAssocID="{DF683645-4983-4F64-A506-A5B9DEA81AFC}" presName="Name0" presStyleCnt="0">
        <dgm:presLayoutVars>
          <dgm:chPref val="1"/>
          <dgm:dir/>
          <dgm:animOne val="branch"/>
          <dgm:animLvl val="lvl"/>
          <dgm:resizeHandles val="exact"/>
        </dgm:presLayoutVars>
      </dgm:prSet>
      <dgm:spPr/>
    </dgm:pt>
    <dgm:pt modelId="{57B2C14C-A948-4E0C-AB8E-CB7BF6553D47}" type="pres">
      <dgm:prSet presAssocID="{B6D00311-0AF7-4E36-96A5-46828D713422}" presName="root1" presStyleCnt="0"/>
      <dgm:spPr/>
    </dgm:pt>
    <dgm:pt modelId="{8388C258-8E36-4EAD-84BB-185F7DC65C95}" type="pres">
      <dgm:prSet presAssocID="{B6D00311-0AF7-4E36-96A5-46828D713422}" presName="LevelOneTextNode" presStyleLbl="node0" presStyleIdx="0" presStyleCnt="1">
        <dgm:presLayoutVars>
          <dgm:chPref val="3"/>
        </dgm:presLayoutVars>
      </dgm:prSet>
      <dgm:spPr/>
    </dgm:pt>
    <dgm:pt modelId="{AF2FD55A-C2B4-414B-9054-11229ECEC3E7}" type="pres">
      <dgm:prSet presAssocID="{B6D00311-0AF7-4E36-96A5-46828D713422}" presName="level2hierChild" presStyleCnt="0"/>
      <dgm:spPr/>
    </dgm:pt>
    <dgm:pt modelId="{777DCF74-C9DD-4FA7-8B15-F66FF1E95E34}" type="pres">
      <dgm:prSet presAssocID="{533F7F4E-1CC4-4CD5-9995-CF90671E28B7}" presName="conn2-1" presStyleLbl="parChTrans1D2" presStyleIdx="0" presStyleCnt="2"/>
      <dgm:spPr/>
    </dgm:pt>
    <dgm:pt modelId="{AE639E11-ADEF-4B7B-9B9B-20CFA51491DD}" type="pres">
      <dgm:prSet presAssocID="{533F7F4E-1CC4-4CD5-9995-CF90671E28B7}" presName="connTx" presStyleLbl="parChTrans1D2" presStyleIdx="0" presStyleCnt="2"/>
      <dgm:spPr/>
    </dgm:pt>
    <dgm:pt modelId="{900D5272-9C6D-40E8-A733-2AAABF493F34}" type="pres">
      <dgm:prSet presAssocID="{6E2F3524-BE0F-4FFF-9E4A-250F1A5D7002}" presName="root2" presStyleCnt="0"/>
      <dgm:spPr/>
    </dgm:pt>
    <dgm:pt modelId="{BF7AFB31-AC43-4B2C-B233-A8058EAEA84A}" type="pres">
      <dgm:prSet presAssocID="{6E2F3524-BE0F-4FFF-9E4A-250F1A5D7002}" presName="LevelTwoTextNode" presStyleLbl="node2" presStyleIdx="0" presStyleCnt="2" custLinFactNeighborX="8268" custLinFactNeighborY="-81787">
        <dgm:presLayoutVars>
          <dgm:chPref val="3"/>
        </dgm:presLayoutVars>
      </dgm:prSet>
      <dgm:spPr/>
    </dgm:pt>
    <dgm:pt modelId="{D776E296-CAE8-48DA-A29F-435E573A11AA}" type="pres">
      <dgm:prSet presAssocID="{6E2F3524-BE0F-4FFF-9E4A-250F1A5D7002}" presName="level3hierChild" presStyleCnt="0"/>
      <dgm:spPr/>
    </dgm:pt>
    <dgm:pt modelId="{1BE0CCD1-B224-466F-BCD9-BDC270D19F99}" type="pres">
      <dgm:prSet presAssocID="{56012581-0665-4E50-9A3F-E023B2BD97D0}" presName="conn2-1" presStyleLbl="parChTrans1D3" presStyleIdx="0" presStyleCnt="2"/>
      <dgm:spPr/>
    </dgm:pt>
    <dgm:pt modelId="{31E378F1-2919-4D60-9326-E9B1F2A62E4E}" type="pres">
      <dgm:prSet presAssocID="{56012581-0665-4E50-9A3F-E023B2BD97D0}" presName="connTx" presStyleLbl="parChTrans1D3" presStyleIdx="0" presStyleCnt="2"/>
      <dgm:spPr/>
    </dgm:pt>
    <dgm:pt modelId="{1B5668B3-A4FF-47F1-AF64-2EBF54086687}" type="pres">
      <dgm:prSet presAssocID="{A04D97D0-A9FF-4BD4-8034-3DA27BB913EB}" presName="root2" presStyleCnt="0"/>
      <dgm:spPr/>
    </dgm:pt>
    <dgm:pt modelId="{64946378-DE07-490D-8F05-72C3C596DC7E}" type="pres">
      <dgm:prSet presAssocID="{A04D97D0-A9FF-4BD4-8034-3DA27BB913EB}" presName="LevelTwoTextNode" presStyleLbl="node3" presStyleIdx="0" presStyleCnt="2" custScaleX="125141" custScaleY="191821" custLinFactY="-4747" custLinFactNeighborX="22940" custLinFactNeighborY="-100000">
        <dgm:presLayoutVars>
          <dgm:chPref val="3"/>
        </dgm:presLayoutVars>
      </dgm:prSet>
      <dgm:spPr/>
    </dgm:pt>
    <dgm:pt modelId="{BFA1F641-BDE1-4A67-BD75-FD85E649AA35}" type="pres">
      <dgm:prSet presAssocID="{A04D97D0-A9FF-4BD4-8034-3DA27BB913EB}" presName="level3hierChild" presStyleCnt="0"/>
      <dgm:spPr/>
    </dgm:pt>
    <dgm:pt modelId="{E1947688-7983-40EB-B12E-7E55545D6A22}" type="pres">
      <dgm:prSet presAssocID="{6DEEAB63-8E1D-4626-BD10-F40C225F5C8B}" presName="conn2-1" presStyleLbl="parChTrans1D2" presStyleIdx="1" presStyleCnt="2"/>
      <dgm:spPr/>
    </dgm:pt>
    <dgm:pt modelId="{06946111-02FD-4057-AA16-A4494C0B27BD}" type="pres">
      <dgm:prSet presAssocID="{6DEEAB63-8E1D-4626-BD10-F40C225F5C8B}" presName="connTx" presStyleLbl="parChTrans1D2" presStyleIdx="1" presStyleCnt="2"/>
      <dgm:spPr/>
    </dgm:pt>
    <dgm:pt modelId="{0D15D5DB-2CCB-4A9B-8E5D-44DD43F32DAF}" type="pres">
      <dgm:prSet presAssocID="{9A0CB964-998A-4111-B703-AF3F8AC00021}" presName="root2" presStyleCnt="0"/>
      <dgm:spPr/>
    </dgm:pt>
    <dgm:pt modelId="{B5D1622C-C8D8-492E-8992-62FEB550369E}" type="pres">
      <dgm:prSet presAssocID="{9A0CB964-998A-4111-B703-AF3F8AC00021}" presName="LevelTwoTextNode" presStyleLbl="node2" presStyleIdx="1" presStyleCnt="2" custLinFactNeighborX="8268" custLinFactNeighborY="69265">
        <dgm:presLayoutVars>
          <dgm:chPref val="3"/>
        </dgm:presLayoutVars>
      </dgm:prSet>
      <dgm:spPr/>
    </dgm:pt>
    <dgm:pt modelId="{764517A0-23D4-4F5D-98A2-B5ECA6E9A84A}" type="pres">
      <dgm:prSet presAssocID="{9A0CB964-998A-4111-B703-AF3F8AC00021}" presName="level3hierChild" presStyleCnt="0"/>
      <dgm:spPr/>
    </dgm:pt>
    <dgm:pt modelId="{286C15B5-8529-4155-81C5-6B7780C5DFE4}" type="pres">
      <dgm:prSet presAssocID="{8D716A8E-541D-4249-A178-8F1E83A1AED3}" presName="conn2-1" presStyleLbl="parChTrans1D3" presStyleIdx="1" presStyleCnt="2"/>
      <dgm:spPr/>
    </dgm:pt>
    <dgm:pt modelId="{67CFA5F1-8F27-42E6-A520-C3FF330126F6}" type="pres">
      <dgm:prSet presAssocID="{8D716A8E-541D-4249-A178-8F1E83A1AED3}" presName="connTx" presStyleLbl="parChTrans1D3" presStyleIdx="1" presStyleCnt="2"/>
      <dgm:spPr/>
    </dgm:pt>
    <dgm:pt modelId="{970FC9CC-D88D-4643-8B92-29F687B7B3BD}" type="pres">
      <dgm:prSet presAssocID="{863EE249-4EAF-4F5B-AE42-8E671B513A21}" presName="root2" presStyleCnt="0"/>
      <dgm:spPr/>
    </dgm:pt>
    <dgm:pt modelId="{A1001DA5-EBE9-45AC-97C9-C4B7C80FFAC0}" type="pres">
      <dgm:prSet presAssocID="{863EE249-4EAF-4F5B-AE42-8E671B513A21}" presName="LevelTwoTextNode" presStyleLbl="node3" presStyleIdx="1" presStyleCnt="2" custLinFactNeighborX="25818" custLinFactNeighborY="68864">
        <dgm:presLayoutVars>
          <dgm:chPref val="3"/>
        </dgm:presLayoutVars>
      </dgm:prSet>
      <dgm:spPr/>
    </dgm:pt>
    <dgm:pt modelId="{2514B30B-6AA0-4ED1-8069-2A653118293E}" type="pres">
      <dgm:prSet presAssocID="{863EE249-4EAF-4F5B-AE42-8E671B513A21}" presName="level3hierChild" presStyleCnt="0"/>
      <dgm:spPr/>
    </dgm:pt>
  </dgm:ptLst>
  <dgm:cxnLst>
    <dgm:cxn modelId="{71C91904-D06B-4E4B-8C01-781038E25199}" srcId="{B6D00311-0AF7-4E36-96A5-46828D713422}" destId="{6E2F3524-BE0F-4FFF-9E4A-250F1A5D7002}" srcOrd="0" destOrd="0" parTransId="{533F7F4E-1CC4-4CD5-9995-CF90671E28B7}" sibTransId="{43F13F73-57CB-41C0-A7AA-B7DDEA54A87B}"/>
    <dgm:cxn modelId="{02A2AA04-2152-4AC8-BD6E-9B445C22FD87}" type="presOf" srcId="{56012581-0665-4E50-9A3F-E023B2BD97D0}" destId="{1BE0CCD1-B224-466F-BCD9-BDC270D19F99}" srcOrd="0" destOrd="0" presId="urn:microsoft.com/office/officeart/2008/layout/HorizontalMultiLevelHierarchy"/>
    <dgm:cxn modelId="{8DAFEE1A-E940-44AA-8BFD-4125B55D8019}" type="presOf" srcId="{6DEEAB63-8E1D-4626-BD10-F40C225F5C8B}" destId="{06946111-02FD-4057-AA16-A4494C0B27BD}" srcOrd="1" destOrd="0" presId="urn:microsoft.com/office/officeart/2008/layout/HorizontalMultiLevelHierarchy"/>
    <dgm:cxn modelId="{B6AC8724-C69A-4E27-ABB1-F2F6907384C8}" srcId="{B6D00311-0AF7-4E36-96A5-46828D713422}" destId="{9A0CB964-998A-4111-B703-AF3F8AC00021}" srcOrd="1" destOrd="0" parTransId="{6DEEAB63-8E1D-4626-BD10-F40C225F5C8B}" sibTransId="{33F12EB5-E59C-4A2F-B62F-FD6D7BC392F8}"/>
    <dgm:cxn modelId="{1100EA27-6EC0-4210-B82F-AE5A28E53343}" type="presOf" srcId="{DF683645-4983-4F64-A506-A5B9DEA81AFC}" destId="{7B1EDFC2-0D26-4C73-8801-2C65027630E7}" srcOrd="0" destOrd="0" presId="urn:microsoft.com/office/officeart/2008/layout/HorizontalMultiLevelHierarchy"/>
    <dgm:cxn modelId="{5544B228-FFD2-42D9-954E-B5D290D0CF55}" type="presOf" srcId="{533F7F4E-1CC4-4CD5-9995-CF90671E28B7}" destId="{AE639E11-ADEF-4B7B-9B9B-20CFA51491DD}" srcOrd="1" destOrd="0" presId="urn:microsoft.com/office/officeart/2008/layout/HorizontalMultiLevelHierarchy"/>
    <dgm:cxn modelId="{A5141033-D52E-4DEF-A359-BAED56DB4066}" type="presOf" srcId="{8D716A8E-541D-4249-A178-8F1E83A1AED3}" destId="{286C15B5-8529-4155-81C5-6B7780C5DFE4}" srcOrd="0" destOrd="0" presId="urn:microsoft.com/office/officeart/2008/layout/HorizontalMultiLevelHierarchy"/>
    <dgm:cxn modelId="{DE307C62-E8CA-4BD2-8A3C-D3E247BCBD48}" type="presOf" srcId="{533F7F4E-1CC4-4CD5-9995-CF90671E28B7}" destId="{777DCF74-C9DD-4FA7-8B15-F66FF1E95E34}" srcOrd="0" destOrd="0" presId="urn:microsoft.com/office/officeart/2008/layout/HorizontalMultiLevelHierarchy"/>
    <dgm:cxn modelId="{76827F6B-0147-4F11-B8CA-1BFA0D991656}" type="presOf" srcId="{A04D97D0-A9FF-4BD4-8034-3DA27BB913EB}" destId="{64946378-DE07-490D-8F05-72C3C596DC7E}" srcOrd="0" destOrd="0" presId="urn:microsoft.com/office/officeart/2008/layout/HorizontalMultiLevelHierarchy"/>
    <dgm:cxn modelId="{493F1A4F-1358-4DA6-85E8-0297C0492C50}" type="presOf" srcId="{6E2F3524-BE0F-4FFF-9E4A-250F1A5D7002}" destId="{BF7AFB31-AC43-4B2C-B233-A8058EAEA84A}" srcOrd="0" destOrd="0" presId="urn:microsoft.com/office/officeart/2008/layout/HorizontalMultiLevelHierarchy"/>
    <dgm:cxn modelId="{570DAC70-AAFD-4F93-93C7-5EBECF98FBAD}" type="presOf" srcId="{8D716A8E-541D-4249-A178-8F1E83A1AED3}" destId="{67CFA5F1-8F27-42E6-A520-C3FF330126F6}" srcOrd="1" destOrd="0" presId="urn:microsoft.com/office/officeart/2008/layout/HorizontalMultiLevelHierarchy"/>
    <dgm:cxn modelId="{43B2BD70-F746-4AF2-9252-955EDF22784E}" srcId="{6E2F3524-BE0F-4FFF-9E4A-250F1A5D7002}" destId="{A04D97D0-A9FF-4BD4-8034-3DA27BB913EB}" srcOrd="0" destOrd="0" parTransId="{56012581-0665-4E50-9A3F-E023B2BD97D0}" sibTransId="{32D952FD-B79E-4E58-9FD2-1E2592995B21}"/>
    <dgm:cxn modelId="{40439373-9A13-464E-ACD7-D393E3C4208E}" type="presOf" srcId="{6DEEAB63-8E1D-4626-BD10-F40C225F5C8B}" destId="{E1947688-7983-40EB-B12E-7E55545D6A22}" srcOrd="0" destOrd="0" presId="urn:microsoft.com/office/officeart/2008/layout/HorizontalMultiLevelHierarchy"/>
    <dgm:cxn modelId="{BCBCCC58-67B0-4BB6-8C4A-5AE1B76005BC}" type="presOf" srcId="{56012581-0665-4E50-9A3F-E023B2BD97D0}" destId="{31E378F1-2919-4D60-9326-E9B1F2A62E4E}" srcOrd="1" destOrd="0" presId="urn:microsoft.com/office/officeart/2008/layout/HorizontalMultiLevelHierarchy"/>
    <dgm:cxn modelId="{3D5F6D7E-3351-40E4-9716-0026499F58BB}" type="presOf" srcId="{B6D00311-0AF7-4E36-96A5-46828D713422}" destId="{8388C258-8E36-4EAD-84BB-185F7DC65C95}" srcOrd="0" destOrd="0" presId="urn:microsoft.com/office/officeart/2008/layout/HorizontalMultiLevelHierarchy"/>
    <dgm:cxn modelId="{D9200887-EB42-40CB-BD92-132D8B620DF0}" srcId="{9A0CB964-998A-4111-B703-AF3F8AC00021}" destId="{863EE249-4EAF-4F5B-AE42-8E671B513A21}" srcOrd="0" destOrd="0" parTransId="{8D716A8E-541D-4249-A178-8F1E83A1AED3}" sibTransId="{43E4D0AD-E2B7-44DE-9C7D-E43C18F0E420}"/>
    <dgm:cxn modelId="{EA79E589-8389-450E-BB0A-E136F7FFC4F6}" type="presOf" srcId="{863EE249-4EAF-4F5B-AE42-8E671B513A21}" destId="{A1001DA5-EBE9-45AC-97C9-C4B7C80FFAC0}" srcOrd="0" destOrd="0" presId="urn:microsoft.com/office/officeart/2008/layout/HorizontalMultiLevelHierarchy"/>
    <dgm:cxn modelId="{537290C0-ED20-4F31-A84F-1D44A09A130D}" type="presOf" srcId="{9A0CB964-998A-4111-B703-AF3F8AC00021}" destId="{B5D1622C-C8D8-492E-8992-62FEB550369E}" srcOrd="0" destOrd="0" presId="urn:microsoft.com/office/officeart/2008/layout/HorizontalMultiLevelHierarchy"/>
    <dgm:cxn modelId="{CA410BC2-2BA7-426B-9032-D09327803E79}" srcId="{DF683645-4983-4F64-A506-A5B9DEA81AFC}" destId="{B6D00311-0AF7-4E36-96A5-46828D713422}" srcOrd="0" destOrd="0" parTransId="{E12ED301-D436-49C7-8E6B-AF47375EF4AD}" sibTransId="{F6AD3168-7B66-4483-AD43-99C034BF4F38}"/>
    <dgm:cxn modelId="{4C270E9C-A970-446B-8F14-D815CFDBB6CB}" type="presParOf" srcId="{7B1EDFC2-0D26-4C73-8801-2C65027630E7}" destId="{57B2C14C-A948-4E0C-AB8E-CB7BF6553D47}" srcOrd="0" destOrd="0" presId="urn:microsoft.com/office/officeart/2008/layout/HorizontalMultiLevelHierarchy"/>
    <dgm:cxn modelId="{2446D42D-CE3D-4B36-B153-D831205BDC30}" type="presParOf" srcId="{57B2C14C-A948-4E0C-AB8E-CB7BF6553D47}" destId="{8388C258-8E36-4EAD-84BB-185F7DC65C95}" srcOrd="0" destOrd="0" presId="urn:microsoft.com/office/officeart/2008/layout/HorizontalMultiLevelHierarchy"/>
    <dgm:cxn modelId="{0EFBCE86-588F-49D3-BFD3-93FA4C06F0B6}" type="presParOf" srcId="{57B2C14C-A948-4E0C-AB8E-CB7BF6553D47}" destId="{AF2FD55A-C2B4-414B-9054-11229ECEC3E7}" srcOrd="1" destOrd="0" presId="urn:microsoft.com/office/officeart/2008/layout/HorizontalMultiLevelHierarchy"/>
    <dgm:cxn modelId="{84034251-268E-4B85-AE8A-A167E8EDF3F8}" type="presParOf" srcId="{AF2FD55A-C2B4-414B-9054-11229ECEC3E7}" destId="{777DCF74-C9DD-4FA7-8B15-F66FF1E95E34}" srcOrd="0" destOrd="0" presId="urn:microsoft.com/office/officeart/2008/layout/HorizontalMultiLevelHierarchy"/>
    <dgm:cxn modelId="{17607310-EB6F-42E0-98BF-9A4E42140978}" type="presParOf" srcId="{777DCF74-C9DD-4FA7-8B15-F66FF1E95E34}" destId="{AE639E11-ADEF-4B7B-9B9B-20CFA51491DD}" srcOrd="0" destOrd="0" presId="urn:microsoft.com/office/officeart/2008/layout/HorizontalMultiLevelHierarchy"/>
    <dgm:cxn modelId="{D8EDC064-A4B2-4DB7-9305-2C0BE7F9D7D3}" type="presParOf" srcId="{AF2FD55A-C2B4-414B-9054-11229ECEC3E7}" destId="{900D5272-9C6D-40E8-A733-2AAABF493F34}" srcOrd="1" destOrd="0" presId="urn:microsoft.com/office/officeart/2008/layout/HorizontalMultiLevelHierarchy"/>
    <dgm:cxn modelId="{C42EE053-2107-4819-A83E-3EEF80E4DF30}" type="presParOf" srcId="{900D5272-9C6D-40E8-A733-2AAABF493F34}" destId="{BF7AFB31-AC43-4B2C-B233-A8058EAEA84A}" srcOrd="0" destOrd="0" presId="urn:microsoft.com/office/officeart/2008/layout/HorizontalMultiLevelHierarchy"/>
    <dgm:cxn modelId="{F82EA41D-3BA9-424F-A088-55897BC08FA8}" type="presParOf" srcId="{900D5272-9C6D-40E8-A733-2AAABF493F34}" destId="{D776E296-CAE8-48DA-A29F-435E573A11AA}" srcOrd="1" destOrd="0" presId="urn:microsoft.com/office/officeart/2008/layout/HorizontalMultiLevelHierarchy"/>
    <dgm:cxn modelId="{0E8FEB91-5F28-478F-AD7C-62884F43E687}" type="presParOf" srcId="{D776E296-CAE8-48DA-A29F-435E573A11AA}" destId="{1BE0CCD1-B224-466F-BCD9-BDC270D19F99}" srcOrd="0" destOrd="0" presId="urn:microsoft.com/office/officeart/2008/layout/HorizontalMultiLevelHierarchy"/>
    <dgm:cxn modelId="{47DBC0A4-5335-493C-97FE-49028201450E}" type="presParOf" srcId="{1BE0CCD1-B224-466F-BCD9-BDC270D19F99}" destId="{31E378F1-2919-4D60-9326-E9B1F2A62E4E}" srcOrd="0" destOrd="0" presId="urn:microsoft.com/office/officeart/2008/layout/HorizontalMultiLevelHierarchy"/>
    <dgm:cxn modelId="{78AA054F-98B9-40C7-979C-A108E73C3FEF}" type="presParOf" srcId="{D776E296-CAE8-48DA-A29F-435E573A11AA}" destId="{1B5668B3-A4FF-47F1-AF64-2EBF54086687}" srcOrd="1" destOrd="0" presId="urn:microsoft.com/office/officeart/2008/layout/HorizontalMultiLevelHierarchy"/>
    <dgm:cxn modelId="{6CFA4D3A-1ADF-4121-9892-C6DD90EF9414}" type="presParOf" srcId="{1B5668B3-A4FF-47F1-AF64-2EBF54086687}" destId="{64946378-DE07-490D-8F05-72C3C596DC7E}" srcOrd="0" destOrd="0" presId="urn:microsoft.com/office/officeart/2008/layout/HorizontalMultiLevelHierarchy"/>
    <dgm:cxn modelId="{9BF1CB97-AA7D-4332-9C08-B48BE26E1056}" type="presParOf" srcId="{1B5668B3-A4FF-47F1-AF64-2EBF54086687}" destId="{BFA1F641-BDE1-4A67-BD75-FD85E649AA35}" srcOrd="1" destOrd="0" presId="urn:microsoft.com/office/officeart/2008/layout/HorizontalMultiLevelHierarchy"/>
    <dgm:cxn modelId="{BA507598-CE9E-43BE-8201-EC8F43D83791}" type="presParOf" srcId="{AF2FD55A-C2B4-414B-9054-11229ECEC3E7}" destId="{E1947688-7983-40EB-B12E-7E55545D6A22}" srcOrd="2" destOrd="0" presId="urn:microsoft.com/office/officeart/2008/layout/HorizontalMultiLevelHierarchy"/>
    <dgm:cxn modelId="{D26DF7F0-E7F5-4FE0-8254-912E17AB6771}" type="presParOf" srcId="{E1947688-7983-40EB-B12E-7E55545D6A22}" destId="{06946111-02FD-4057-AA16-A4494C0B27BD}" srcOrd="0" destOrd="0" presId="urn:microsoft.com/office/officeart/2008/layout/HorizontalMultiLevelHierarchy"/>
    <dgm:cxn modelId="{5403CE69-E935-499A-996F-2FC3ACCD6052}" type="presParOf" srcId="{AF2FD55A-C2B4-414B-9054-11229ECEC3E7}" destId="{0D15D5DB-2CCB-4A9B-8E5D-44DD43F32DAF}" srcOrd="3" destOrd="0" presId="urn:microsoft.com/office/officeart/2008/layout/HorizontalMultiLevelHierarchy"/>
    <dgm:cxn modelId="{3EF6B607-8907-4F31-94CB-9554D82BD3BB}" type="presParOf" srcId="{0D15D5DB-2CCB-4A9B-8E5D-44DD43F32DAF}" destId="{B5D1622C-C8D8-492E-8992-62FEB550369E}" srcOrd="0" destOrd="0" presId="urn:microsoft.com/office/officeart/2008/layout/HorizontalMultiLevelHierarchy"/>
    <dgm:cxn modelId="{EA219828-4A53-43CA-A9E4-6F96572A83AA}" type="presParOf" srcId="{0D15D5DB-2CCB-4A9B-8E5D-44DD43F32DAF}" destId="{764517A0-23D4-4F5D-98A2-B5ECA6E9A84A}" srcOrd="1" destOrd="0" presId="urn:microsoft.com/office/officeart/2008/layout/HorizontalMultiLevelHierarchy"/>
    <dgm:cxn modelId="{0D417EF1-8B61-4EF5-9118-188D67596E22}" type="presParOf" srcId="{764517A0-23D4-4F5D-98A2-B5ECA6E9A84A}" destId="{286C15B5-8529-4155-81C5-6B7780C5DFE4}" srcOrd="0" destOrd="0" presId="urn:microsoft.com/office/officeart/2008/layout/HorizontalMultiLevelHierarchy"/>
    <dgm:cxn modelId="{59AD2C71-7EF0-4B6B-9374-0FF729A6C830}" type="presParOf" srcId="{286C15B5-8529-4155-81C5-6B7780C5DFE4}" destId="{67CFA5F1-8F27-42E6-A520-C3FF330126F6}" srcOrd="0" destOrd="0" presId="urn:microsoft.com/office/officeart/2008/layout/HorizontalMultiLevelHierarchy"/>
    <dgm:cxn modelId="{3526EEA3-5FE3-4E4D-B5E1-9501DFDA966B}" type="presParOf" srcId="{764517A0-23D4-4F5D-98A2-B5ECA6E9A84A}" destId="{970FC9CC-D88D-4643-8B92-29F687B7B3BD}" srcOrd="1" destOrd="0" presId="urn:microsoft.com/office/officeart/2008/layout/HorizontalMultiLevelHierarchy"/>
    <dgm:cxn modelId="{2F8D00DB-D494-4435-8A52-68453DA1A2B4}" type="presParOf" srcId="{970FC9CC-D88D-4643-8B92-29F687B7B3BD}" destId="{A1001DA5-EBE9-45AC-97C9-C4B7C80FFAC0}" srcOrd="0" destOrd="0" presId="urn:microsoft.com/office/officeart/2008/layout/HorizontalMultiLevelHierarchy"/>
    <dgm:cxn modelId="{A2877A1C-73E2-472F-806A-0F88B381D756}" type="presParOf" srcId="{970FC9CC-D88D-4643-8B92-29F687B7B3BD}" destId="{2514B30B-6AA0-4ED1-8069-2A653118293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683645-4983-4F64-A506-A5B9DEA81A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s-EC"/>
        </a:p>
      </dgm:t>
    </dgm:pt>
    <dgm:pt modelId="{B6D00311-0AF7-4E36-96A5-46828D713422}">
      <dgm:prSet phldrT="[Texto]" custT="1"/>
      <dgm:spPr/>
      <dgm:t>
        <a:bodyPr/>
        <a:lstStyle/>
        <a:p>
          <a:r>
            <a:rPr lang="es-EC" sz="3200" dirty="0"/>
            <a:t>END en madera</a:t>
          </a:r>
        </a:p>
      </dgm:t>
    </dgm:pt>
    <dgm:pt modelId="{E12ED301-D436-49C7-8E6B-AF47375EF4AD}" type="parTrans" cxnId="{CA410BC2-2BA7-426B-9032-D09327803E79}">
      <dgm:prSet/>
      <dgm:spPr/>
      <dgm:t>
        <a:bodyPr/>
        <a:lstStyle/>
        <a:p>
          <a:endParaRPr lang="es-EC"/>
        </a:p>
      </dgm:t>
    </dgm:pt>
    <dgm:pt modelId="{F6AD3168-7B66-4483-AD43-99C034BF4F38}" type="sibTrans" cxnId="{CA410BC2-2BA7-426B-9032-D09327803E79}">
      <dgm:prSet/>
      <dgm:spPr/>
      <dgm:t>
        <a:bodyPr/>
        <a:lstStyle/>
        <a:p>
          <a:endParaRPr lang="es-EC"/>
        </a:p>
      </dgm:t>
    </dgm:pt>
    <dgm:pt modelId="{6E2F3524-BE0F-4FFF-9E4A-250F1A5D7002}">
      <dgm:prSet phldrT="[Texto]"/>
      <dgm:spPr/>
      <dgm:t>
        <a:bodyPr/>
        <a:lstStyle/>
        <a:p>
          <a:r>
            <a:rPr lang="es-EC" dirty="0"/>
            <a:t>Ultrasonidos</a:t>
          </a:r>
        </a:p>
      </dgm:t>
    </dgm:pt>
    <dgm:pt modelId="{533F7F4E-1CC4-4CD5-9995-CF90671E28B7}" type="parTrans" cxnId="{71C91904-D06B-4E4B-8C01-781038E25199}">
      <dgm:prSet/>
      <dgm:spPr/>
      <dgm:t>
        <a:bodyPr/>
        <a:lstStyle/>
        <a:p>
          <a:endParaRPr lang="es-EC" dirty="0"/>
        </a:p>
      </dgm:t>
    </dgm:pt>
    <dgm:pt modelId="{43F13F73-57CB-41C0-A7AA-B7DDEA54A87B}" type="sibTrans" cxnId="{71C91904-D06B-4E4B-8C01-781038E25199}">
      <dgm:prSet/>
      <dgm:spPr/>
      <dgm:t>
        <a:bodyPr/>
        <a:lstStyle/>
        <a:p>
          <a:endParaRPr lang="es-EC"/>
        </a:p>
      </dgm:t>
    </dgm:pt>
    <dgm:pt modelId="{A04D97D0-A9FF-4BD4-8034-3DA27BB913EB}">
      <dgm:prSet phldrT="[Texto]"/>
      <dgm:spPr/>
      <dgm:t>
        <a:bodyPr/>
        <a:lstStyle/>
        <a:p>
          <a:pPr algn="ctr"/>
          <a:r>
            <a:rPr lang="es-EC" dirty="0"/>
            <a:t>Microondas</a:t>
          </a:r>
        </a:p>
      </dgm:t>
    </dgm:pt>
    <dgm:pt modelId="{32D952FD-B79E-4E58-9FD2-1E2592995B21}" type="sibTrans" cxnId="{43B2BD70-F746-4AF2-9252-955EDF22784E}">
      <dgm:prSet/>
      <dgm:spPr/>
      <dgm:t>
        <a:bodyPr/>
        <a:lstStyle/>
        <a:p>
          <a:endParaRPr lang="es-EC"/>
        </a:p>
      </dgm:t>
    </dgm:pt>
    <dgm:pt modelId="{56012581-0665-4E50-9A3F-E023B2BD97D0}" type="parTrans" cxnId="{43B2BD70-F746-4AF2-9252-955EDF22784E}">
      <dgm:prSet/>
      <dgm:spPr/>
      <dgm:t>
        <a:bodyPr/>
        <a:lstStyle/>
        <a:p>
          <a:endParaRPr lang="es-EC" dirty="0"/>
        </a:p>
      </dgm:t>
    </dgm:pt>
    <dgm:pt modelId="{FED60689-59A1-4071-BC5E-6CEEF5509D1C}">
      <dgm:prSet phldrT="[Texto]"/>
      <dgm:spPr/>
      <dgm:t>
        <a:bodyPr/>
        <a:lstStyle/>
        <a:p>
          <a:pPr algn="ctr"/>
          <a:r>
            <a:rPr lang="es-EC" dirty="0"/>
            <a:t>Vibración y ondas de tensión</a:t>
          </a:r>
        </a:p>
      </dgm:t>
    </dgm:pt>
    <dgm:pt modelId="{CB5071D9-EC36-4853-96BB-817DE8A5E25C}" type="parTrans" cxnId="{CF069A64-2522-4178-858F-0F97638DA6FC}">
      <dgm:prSet/>
      <dgm:spPr/>
      <dgm:t>
        <a:bodyPr/>
        <a:lstStyle/>
        <a:p>
          <a:endParaRPr lang="es-EC" dirty="0"/>
        </a:p>
      </dgm:t>
    </dgm:pt>
    <dgm:pt modelId="{E6A64EAB-AC7A-4D0A-8C22-B552B3F83529}" type="sibTrans" cxnId="{CF069A64-2522-4178-858F-0F97638DA6FC}">
      <dgm:prSet/>
      <dgm:spPr/>
      <dgm:t>
        <a:bodyPr/>
        <a:lstStyle/>
        <a:p>
          <a:endParaRPr lang="es-EC"/>
        </a:p>
      </dgm:t>
    </dgm:pt>
    <dgm:pt modelId="{7B1EDFC2-0D26-4C73-8801-2C65027630E7}" type="pres">
      <dgm:prSet presAssocID="{DF683645-4983-4F64-A506-A5B9DEA81AFC}" presName="Name0" presStyleCnt="0">
        <dgm:presLayoutVars>
          <dgm:chPref val="1"/>
          <dgm:dir/>
          <dgm:animOne val="branch"/>
          <dgm:animLvl val="lvl"/>
          <dgm:resizeHandles val="exact"/>
        </dgm:presLayoutVars>
      </dgm:prSet>
      <dgm:spPr/>
    </dgm:pt>
    <dgm:pt modelId="{57B2C14C-A948-4E0C-AB8E-CB7BF6553D47}" type="pres">
      <dgm:prSet presAssocID="{B6D00311-0AF7-4E36-96A5-46828D713422}" presName="root1" presStyleCnt="0"/>
      <dgm:spPr/>
    </dgm:pt>
    <dgm:pt modelId="{8388C258-8E36-4EAD-84BB-185F7DC65C95}" type="pres">
      <dgm:prSet presAssocID="{B6D00311-0AF7-4E36-96A5-46828D713422}" presName="LevelOneTextNode" presStyleLbl="node0" presStyleIdx="0" presStyleCnt="1">
        <dgm:presLayoutVars>
          <dgm:chPref val="3"/>
        </dgm:presLayoutVars>
      </dgm:prSet>
      <dgm:spPr/>
    </dgm:pt>
    <dgm:pt modelId="{AF2FD55A-C2B4-414B-9054-11229ECEC3E7}" type="pres">
      <dgm:prSet presAssocID="{B6D00311-0AF7-4E36-96A5-46828D713422}" presName="level2hierChild" presStyleCnt="0"/>
      <dgm:spPr/>
    </dgm:pt>
    <dgm:pt modelId="{777DCF74-C9DD-4FA7-8B15-F66FF1E95E34}" type="pres">
      <dgm:prSet presAssocID="{533F7F4E-1CC4-4CD5-9995-CF90671E28B7}" presName="conn2-1" presStyleLbl="parChTrans1D2" presStyleIdx="0" presStyleCnt="3"/>
      <dgm:spPr/>
    </dgm:pt>
    <dgm:pt modelId="{AE639E11-ADEF-4B7B-9B9B-20CFA51491DD}" type="pres">
      <dgm:prSet presAssocID="{533F7F4E-1CC4-4CD5-9995-CF90671E28B7}" presName="connTx" presStyleLbl="parChTrans1D2" presStyleIdx="0" presStyleCnt="3"/>
      <dgm:spPr/>
    </dgm:pt>
    <dgm:pt modelId="{900D5272-9C6D-40E8-A733-2AAABF493F34}" type="pres">
      <dgm:prSet presAssocID="{6E2F3524-BE0F-4FFF-9E4A-250F1A5D7002}" presName="root2" presStyleCnt="0"/>
      <dgm:spPr/>
    </dgm:pt>
    <dgm:pt modelId="{BF7AFB31-AC43-4B2C-B233-A8058EAEA84A}" type="pres">
      <dgm:prSet presAssocID="{6E2F3524-BE0F-4FFF-9E4A-250F1A5D7002}" presName="LevelTwoTextNode" presStyleLbl="node2" presStyleIdx="0" presStyleCnt="3" custLinFactNeighborX="8268" custLinFactNeighborY="-81787">
        <dgm:presLayoutVars>
          <dgm:chPref val="3"/>
        </dgm:presLayoutVars>
      </dgm:prSet>
      <dgm:spPr/>
    </dgm:pt>
    <dgm:pt modelId="{D776E296-CAE8-48DA-A29F-435E573A11AA}" type="pres">
      <dgm:prSet presAssocID="{6E2F3524-BE0F-4FFF-9E4A-250F1A5D7002}" presName="level3hierChild" presStyleCnt="0"/>
      <dgm:spPr/>
    </dgm:pt>
    <dgm:pt modelId="{729CCBEC-158A-43EC-A673-476CA8C83F4F}" type="pres">
      <dgm:prSet presAssocID="{56012581-0665-4E50-9A3F-E023B2BD97D0}" presName="conn2-1" presStyleLbl="parChTrans1D2" presStyleIdx="1" presStyleCnt="3"/>
      <dgm:spPr/>
    </dgm:pt>
    <dgm:pt modelId="{627ACBA6-A673-49FA-919A-9BDD0B5C51D2}" type="pres">
      <dgm:prSet presAssocID="{56012581-0665-4E50-9A3F-E023B2BD97D0}" presName="connTx" presStyleLbl="parChTrans1D2" presStyleIdx="1" presStyleCnt="3"/>
      <dgm:spPr/>
    </dgm:pt>
    <dgm:pt modelId="{F95463B0-F7B0-4102-97E1-264345D5E751}" type="pres">
      <dgm:prSet presAssocID="{A04D97D0-A9FF-4BD4-8034-3DA27BB913EB}" presName="root2" presStyleCnt="0"/>
      <dgm:spPr/>
    </dgm:pt>
    <dgm:pt modelId="{98DAE045-64C6-4511-9051-9E79782C6086}" type="pres">
      <dgm:prSet presAssocID="{A04D97D0-A9FF-4BD4-8034-3DA27BB913EB}" presName="LevelTwoTextNode" presStyleLbl="node2" presStyleIdx="1" presStyleCnt="3" custLinFactNeighborX="7632">
        <dgm:presLayoutVars>
          <dgm:chPref val="3"/>
        </dgm:presLayoutVars>
      </dgm:prSet>
      <dgm:spPr/>
    </dgm:pt>
    <dgm:pt modelId="{15D304A7-7D4E-4792-A99F-D0760FCE5773}" type="pres">
      <dgm:prSet presAssocID="{A04D97D0-A9FF-4BD4-8034-3DA27BB913EB}" presName="level3hierChild" presStyleCnt="0"/>
      <dgm:spPr/>
    </dgm:pt>
    <dgm:pt modelId="{C945832F-B8BA-4581-93AC-F4E7F30908C5}" type="pres">
      <dgm:prSet presAssocID="{CB5071D9-EC36-4853-96BB-817DE8A5E25C}" presName="conn2-1" presStyleLbl="parChTrans1D2" presStyleIdx="2" presStyleCnt="3"/>
      <dgm:spPr/>
    </dgm:pt>
    <dgm:pt modelId="{5FF05D3D-A8F8-4FE7-9618-938EC9BECE0B}" type="pres">
      <dgm:prSet presAssocID="{CB5071D9-EC36-4853-96BB-817DE8A5E25C}" presName="connTx" presStyleLbl="parChTrans1D2" presStyleIdx="2" presStyleCnt="3"/>
      <dgm:spPr/>
    </dgm:pt>
    <dgm:pt modelId="{D8DFAA90-8D69-4C38-97B5-4F1AC3C2FF5C}" type="pres">
      <dgm:prSet presAssocID="{FED60689-59A1-4071-BC5E-6CEEF5509D1C}" presName="root2" presStyleCnt="0"/>
      <dgm:spPr/>
    </dgm:pt>
    <dgm:pt modelId="{C5C1976B-8546-49FB-9087-B89EE4EC0B98}" type="pres">
      <dgm:prSet presAssocID="{FED60689-59A1-4071-BC5E-6CEEF5509D1C}" presName="LevelTwoTextNode" presStyleLbl="node2" presStyleIdx="2" presStyleCnt="3" custLinFactNeighborX="8910" custLinFactNeighborY="47997">
        <dgm:presLayoutVars>
          <dgm:chPref val="3"/>
        </dgm:presLayoutVars>
      </dgm:prSet>
      <dgm:spPr/>
    </dgm:pt>
    <dgm:pt modelId="{06356EE8-7094-4CDC-8DCF-8D9E96A1CB08}" type="pres">
      <dgm:prSet presAssocID="{FED60689-59A1-4071-BC5E-6CEEF5509D1C}" presName="level3hierChild" presStyleCnt="0"/>
      <dgm:spPr/>
    </dgm:pt>
  </dgm:ptLst>
  <dgm:cxnLst>
    <dgm:cxn modelId="{71C91904-D06B-4E4B-8C01-781038E25199}" srcId="{B6D00311-0AF7-4E36-96A5-46828D713422}" destId="{6E2F3524-BE0F-4FFF-9E4A-250F1A5D7002}" srcOrd="0" destOrd="0" parTransId="{533F7F4E-1CC4-4CD5-9995-CF90671E28B7}" sibTransId="{43F13F73-57CB-41C0-A7AA-B7DDEA54A87B}"/>
    <dgm:cxn modelId="{1100EA27-6EC0-4210-B82F-AE5A28E53343}" type="presOf" srcId="{DF683645-4983-4F64-A506-A5B9DEA81AFC}" destId="{7B1EDFC2-0D26-4C73-8801-2C65027630E7}" srcOrd="0" destOrd="0" presId="urn:microsoft.com/office/officeart/2008/layout/HorizontalMultiLevelHierarchy"/>
    <dgm:cxn modelId="{5544B228-FFD2-42D9-954E-B5D290D0CF55}" type="presOf" srcId="{533F7F4E-1CC4-4CD5-9995-CF90671E28B7}" destId="{AE639E11-ADEF-4B7B-9B9B-20CFA51491DD}" srcOrd="1" destOrd="0" presId="urn:microsoft.com/office/officeart/2008/layout/HorizontalMultiLevelHierarchy"/>
    <dgm:cxn modelId="{DE307C62-E8CA-4BD2-8A3C-D3E247BCBD48}" type="presOf" srcId="{533F7F4E-1CC4-4CD5-9995-CF90671E28B7}" destId="{777DCF74-C9DD-4FA7-8B15-F66FF1E95E34}" srcOrd="0" destOrd="0" presId="urn:microsoft.com/office/officeart/2008/layout/HorizontalMultiLevelHierarchy"/>
    <dgm:cxn modelId="{CF069A64-2522-4178-858F-0F97638DA6FC}" srcId="{B6D00311-0AF7-4E36-96A5-46828D713422}" destId="{FED60689-59A1-4071-BC5E-6CEEF5509D1C}" srcOrd="2" destOrd="0" parTransId="{CB5071D9-EC36-4853-96BB-817DE8A5E25C}" sibTransId="{E6A64EAB-AC7A-4D0A-8C22-B552B3F83529}"/>
    <dgm:cxn modelId="{564D7E46-89E6-428C-A5FC-5CC60FCF5C32}" type="presOf" srcId="{CB5071D9-EC36-4853-96BB-817DE8A5E25C}" destId="{C945832F-B8BA-4581-93AC-F4E7F30908C5}" srcOrd="0" destOrd="0" presId="urn:microsoft.com/office/officeart/2008/layout/HorizontalMultiLevelHierarchy"/>
    <dgm:cxn modelId="{669AAE6B-9F63-48D6-B621-A2043551D3BA}" type="presOf" srcId="{56012581-0665-4E50-9A3F-E023B2BD97D0}" destId="{627ACBA6-A673-49FA-919A-9BDD0B5C51D2}" srcOrd="1" destOrd="0" presId="urn:microsoft.com/office/officeart/2008/layout/HorizontalMultiLevelHierarchy"/>
    <dgm:cxn modelId="{493F1A4F-1358-4DA6-85E8-0297C0492C50}" type="presOf" srcId="{6E2F3524-BE0F-4FFF-9E4A-250F1A5D7002}" destId="{BF7AFB31-AC43-4B2C-B233-A8058EAEA84A}" srcOrd="0" destOrd="0" presId="urn:microsoft.com/office/officeart/2008/layout/HorizontalMultiLevelHierarchy"/>
    <dgm:cxn modelId="{43B2BD70-F746-4AF2-9252-955EDF22784E}" srcId="{B6D00311-0AF7-4E36-96A5-46828D713422}" destId="{A04D97D0-A9FF-4BD4-8034-3DA27BB913EB}" srcOrd="1" destOrd="0" parTransId="{56012581-0665-4E50-9A3F-E023B2BD97D0}" sibTransId="{32D952FD-B79E-4E58-9FD2-1E2592995B21}"/>
    <dgm:cxn modelId="{08B81256-BB14-49FA-B63A-929B899EBC17}" type="presOf" srcId="{56012581-0665-4E50-9A3F-E023B2BD97D0}" destId="{729CCBEC-158A-43EC-A673-476CA8C83F4F}" srcOrd="0" destOrd="0" presId="urn:microsoft.com/office/officeart/2008/layout/HorizontalMultiLevelHierarchy"/>
    <dgm:cxn modelId="{3D5F6D7E-3351-40E4-9716-0026499F58BB}" type="presOf" srcId="{B6D00311-0AF7-4E36-96A5-46828D713422}" destId="{8388C258-8E36-4EAD-84BB-185F7DC65C95}" srcOrd="0" destOrd="0" presId="urn:microsoft.com/office/officeart/2008/layout/HorizontalMultiLevelHierarchy"/>
    <dgm:cxn modelId="{777BC293-6833-4AB0-B609-DE46BE0A8AE8}" type="presOf" srcId="{CB5071D9-EC36-4853-96BB-817DE8A5E25C}" destId="{5FF05D3D-A8F8-4FE7-9618-938EC9BECE0B}" srcOrd="1" destOrd="0" presId="urn:microsoft.com/office/officeart/2008/layout/HorizontalMultiLevelHierarchy"/>
    <dgm:cxn modelId="{CA410BC2-2BA7-426B-9032-D09327803E79}" srcId="{DF683645-4983-4F64-A506-A5B9DEA81AFC}" destId="{B6D00311-0AF7-4E36-96A5-46828D713422}" srcOrd="0" destOrd="0" parTransId="{E12ED301-D436-49C7-8E6B-AF47375EF4AD}" sibTransId="{F6AD3168-7B66-4483-AD43-99C034BF4F38}"/>
    <dgm:cxn modelId="{927D6AC7-6C3D-4C50-B292-92830A22031E}" type="presOf" srcId="{FED60689-59A1-4071-BC5E-6CEEF5509D1C}" destId="{C5C1976B-8546-49FB-9087-B89EE4EC0B98}" srcOrd="0" destOrd="0" presId="urn:microsoft.com/office/officeart/2008/layout/HorizontalMultiLevelHierarchy"/>
    <dgm:cxn modelId="{FB5FDDF3-9600-4164-9278-D6F4513E2038}" type="presOf" srcId="{A04D97D0-A9FF-4BD4-8034-3DA27BB913EB}" destId="{98DAE045-64C6-4511-9051-9E79782C6086}" srcOrd="0" destOrd="0" presId="urn:microsoft.com/office/officeart/2008/layout/HorizontalMultiLevelHierarchy"/>
    <dgm:cxn modelId="{4C270E9C-A970-446B-8F14-D815CFDBB6CB}" type="presParOf" srcId="{7B1EDFC2-0D26-4C73-8801-2C65027630E7}" destId="{57B2C14C-A948-4E0C-AB8E-CB7BF6553D47}" srcOrd="0" destOrd="0" presId="urn:microsoft.com/office/officeart/2008/layout/HorizontalMultiLevelHierarchy"/>
    <dgm:cxn modelId="{2446D42D-CE3D-4B36-B153-D831205BDC30}" type="presParOf" srcId="{57B2C14C-A948-4E0C-AB8E-CB7BF6553D47}" destId="{8388C258-8E36-4EAD-84BB-185F7DC65C95}" srcOrd="0" destOrd="0" presId="urn:microsoft.com/office/officeart/2008/layout/HorizontalMultiLevelHierarchy"/>
    <dgm:cxn modelId="{0EFBCE86-588F-49D3-BFD3-93FA4C06F0B6}" type="presParOf" srcId="{57B2C14C-A948-4E0C-AB8E-CB7BF6553D47}" destId="{AF2FD55A-C2B4-414B-9054-11229ECEC3E7}" srcOrd="1" destOrd="0" presId="urn:microsoft.com/office/officeart/2008/layout/HorizontalMultiLevelHierarchy"/>
    <dgm:cxn modelId="{84034251-268E-4B85-AE8A-A167E8EDF3F8}" type="presParOf" srcId="{AF2FD55A-C2B4-414B-9054-11229ECEC3E7}" destId="{777DCF74-C9DD-4FA7-8B15-F66FF1E95E34}" srcOrd="0" destOrd="0" presId="urn:microsoft.com/office/officeart/2008/layout/HorizontalMultiLevelHierarchy"/>
    <dgm:cxn modelId="{17607310-EB6F-42E0-98BF-9A4E42140978}" type="presParOf" srcId="{777DCF74-C9DD-4FA7-8B15-F66FF1E95E34}" destId="{AE639E11-ADEF-4B7B-9B9B-20CFA51491DD}" srcOrd="0" destOrd="0" presId="urn:microsoft.com/office/officeart/2008/layout/HorizontalMultiLevelHierarchy"/>
    <dgm:cxn modelId="{D8EDC064-A4B2-4DB7-9305-2C0BE7F9D7D3}" type="presParOf" srcId="{AF2FD55A-C2B4-414B-9054-11229ECEC3E7}" destId="{900D5272-9C6D-40E8-A733-2AAABF493F34}" srcOrd="1" destOrd="0" presId="urn:microsoft.com/office/officeart/2008/layout/HorizontalMultiLevelHierarchy"/>
    <dgm:cxn modelId="{C42EE053-2107-4819-A83E-3EEF80E4DF30}" type="presParOf" srcId="{900D5272-9C6D-40E8-A733-2AAABF493F34}" destId="{BF7AFB31-AC43-4B2C-B233-A8058EAEA84A}" srcOrd="0" destOrd="0" presId="urn:microsoft.com/office/officeart/2008/layout/HorizontalMultiLevelHierarchy"/>
    <dgm:cxn modelId="{F82EA41D-3BA9-424F-A088-55897BC08FA8}" type="presParOf" srcId="{900D5272-9C6D-40E8-A733-2AAABF493F34}" destId="{D776E296-CAE8-48DA-A29F-435E573A11AA}" srcOrd="1" destOrd="0" presId="urn:microsoft.com/office/officeart/2008/layout/HorizontalMultiLevelHierarchy"/>
    <dgm:cxn modelId="{D3CCF2B7-EBC3-4E58-9090-492B63DBC987}" type="presParOf" srcId="{AF2FD55A-C2B4-414B-9054-11229ECEC3E7}" destId="{729CCBEC-158A-43EC-A673-476CA8C83F4F}" srcOrd="2" destOrd="0" presId="urn:microsoft.com/office/officeart/2008/layout/HorizontalMultiLevelHierarchy"/>
    <dgm:cxn modelId="{0B4A020D-267C-4411-B654-780A566E2F6D}" type="presParOf" srcId="{729CCBEC-158A-43EC-A673-476CA8C83F4F}" destId="{627ACBA6-A673-49FA-919A-9BDD0B5C51D2}" srcOrd="0" destOrd="0" presId="urn:microsoft.com/office/officeart/2008/layout/HorizontalMultiLevelHierarchy"/>
    <dgm:cxn modelId="{E7BE3FA7-A8D1-4464-968E-C215F22BB921}" type="presParOf" srcId="{AF2FD55A-C2B4-414B-9054-11229ECEC3E7}" destId="{F95463B0-F7B0-4102-97E1-264345D5E751}" srcOrd="3" destOrd="0" presId="urn:microsoft.com/office/officeart/2008/layout/HorizontalMultiLevelHierarchy"/>
    <dgm:cxn modelId="{53720B52-3E3F-4163-ACAF-C7B621B0BE77}" type="presParOf" srcId="{F95463B0-F7B0-4102-97E1-264345D5E751}" destId="{98DAE045-64C6-4511-9051-9E79782C6086}" srcOrd="0" destOrd="0" presId="urn:microsoft.com/office/officeart/2008/layout/HorizontalMultiLevelHierarchy"/>
    <dgm:cxn modelId="{DD7DCBA2-D4A7-4BA8-8772-45CF0FB44667}" type="presParOf" srcId="{F95463B0-F7B0-4102-97E1-264345D5E751}" destId="{15D304A7-7D4E-4792-A99F-D0760FCE5773}" srcOrd="1" destOrd="0" presId="urn:microsoft.com/office/officeart/2008/layout/HorizontalMultiLevelHierarchy"/>
    <dgm:cxn modelId="{A9364A5F-4293-45CD-B478-8A97145BE22F}" type="presParOf" srcId="{AF2FD55A-C2B4-414B-9054-11229ECEC3E7}" destId="{C945832F-B8BA-4581-93AC-F4E7F30908C5}" srcOrd="4" destOrd="0" presId="urn:microsoft.com/office/officeart/2008/layout/HorizontalMultiLevelHierarchy"/>
    <dgm:cxn modelId="{DA681AA2-14D9-4EC4-926B-09FD48A06A6D}" type="presParOf" srcId="{C945832F-B8BA-4581-93AC-F4E7F30908C5}" destId="{5FF05D3D-A8F8-4FE7-9618-938EC9BECE0B}" srcOrd="0" destOrd="0" presId="urn:microsoft.com/office/officeart/2008/layout/HorizontalMultiLevelHierarchy"/>
    <dgm:cxn modelId="{D8A94D25-8853-463A-90CC-56D61D35B157}" type="presParOf" srcId="{AF2FD55A-C2B4-414B-9054-11229ECEC3E7}" destId="{D8DFAA90-8D69-4C38-97B5-4F1AC3C2FF5C}" srcOrd="5" destOrd="0" presId="urn:microsoft.com/office/officeart/2008/layout/HorizontalMultiLevelHierarchy"/>
    <dgm:cxn modelId="{10AF0C2C-4CF2-4A4B-93CD-EAF20F581AE6}" type="presParOf" srcId="{D8DFAA90-8D69-4C38-97B5-4F1AC3C2FF5C}" destId="{C5C1976B-8546-49FB-9087-B89EE4EC0B98}" srcOrd="0" destOrd="0" presId="urn:microsoft.com/office/officeart/2008/layout/HorizontalMultiLevelHierarchy"/>
    <dgm:cxn modelId="{953495FA-6C73-443B-A931-CA9E75A9B8D4}" type="presParOf" srcId="{D8DFAA90-8D69-4C38-97B5-4F1AC3C2FF5C}" destId="{06356EE8-7094-4CDC-8DCF-8D9E96A1CB0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18318A-2880-411E-BD8E-101908951D2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C"/>
        </a:p>
      </dgm:t>
    </dgm:pt>
    <dgm:pt modelId="{FF400D69-AD31-4EAA-8AB9-5FFCD91F963A}">
      <dgm:prSet phldrT="[Texto]" custT="1"/>
      <dgm:spPr/>
      <dgm:t>
        <a:bodyPr/>
        <a:lstStyle/>
        <a:p>
          <a:r>
            <a:rPr lang="es-EC" sz="1600" dirty="0"/>
            <a:t>Secado</a:t>
          </a:r>
        </a:p>
      </dgm:t>
    </dgm:pt>
    <dgm:pt modelId="{361C4963-510C-434A-A84C-9A73A1869388}" type="parTrans" cxnId="{E19BE007-32CE-4CB9-AF96-1247F3184D73}">
      <dgm:prSet/>
      <dgm:spPr/>
      <dgm:t>
        <a:bodyPr/>
        <a:lstStyle/>
        <a:p>
          <a:endParaRPr lang="es-EC" sz="1600"/>
        </a:p>
      </dgm:t>
    </dgm:pt>
    <dgm:pt modelId="{6DFA4787-D3E9-4CE3-93CF-C554BC4DE8A6}" type="sibTrans" cxnId="{E19BE007-32CE-4CB9-AF96-1247F3184D73}">
      <dgm:prSet/>
      <dgm:spPr/>
      <dgm:t>
        <a:bodyPr/>
        <a:lstStyle/>
        <a:p>
          <a:endParaRPr lang="es-EC" sz="1600"/>
        </a:p>
      </dgm:t>
    </dgm:pt>
    <dgm:pt modelId="{7444FC6B-047B-43F0-9368-DD9DE95CE446}">
      <dgm:prSet phldrT="[Texto]" custT="1"/>
      <dgm:spPr/>
      <dgm:t>
        <a:bodyPr/>
        <a:lstStyle/>
        <a:p>
          <a:r>
            <a:rPr lang="es-EC" sz="1600" dirty="0"/>
            <a:t>Ambiente</a:t>
          </a:r>
        </a:p>
      </dgm:t>
    </dgm:pt>
    <dgm:pt modelId="{B8D8C440-3410-45CC-ADF1-D68AFF9DDA3C}" type="parTrans" cxnId="{5AF89AE0-5E45-4F2B-B827-0B24969E5E9B}">
      <dgm:prSet custT="1"/>
      <dgm:spPr/>
      <dgm:t>
        <a:bodyPr/>
        <a:lstStyle/>
        <a:p>
          <a:endParaRPr lang="es-EC" sz="1600" dirty="0"/>
        </a:p>
      </dgm:t>
    </dgm:pt>
    <dgm:pt modelId="{EB8775CB-E7AA-4179-B733-4B501A29A68E}" type="sibTrans" cxnId="{5AF89AE0-5E45-4F2B-B827-0B24969E5E9B}">
      <dgm:prSet/>
      <dgm:spPr/>
      <dgm:t>
        <a:bodyPr/>
        <a:lstStyle/>
        <a:p>
          <a:endParaRPr lang="es-EC" sz="1600"/>
        </a:p>
      </dgm:t>
    </dgm:pt>
    <dgm:pt modelId="{D42EFEF8-53B0-46BE-8B85-07F64FF9B333}">
      <dgm:prSet phldrT="[Texto]" custT="1"/>
      <dgm:spPr/>
      <dgm:t>
        <a:bodyPr/>
        <a:lstStyle/>
        <a:p>
          <a:r>
            <a:rPr lang="es-EC" sz="1600" dirty="0"/>
            <a:t>5 días</a:t>
          </a:r>
        </a:p>
      </dgm:t>
    </dgm:pt>
    <dgm:pt modelId="{B35527AB-7743-43EC-8571-24E552904C8E}" type="parTrans" cxnId="{B9260644-3363-4995-B28D-F460B25D2AA2}">
      <dgm:prSet custT="1"/>
      <dgm:spPr/>
      <dgm:t>
        <a:bodyPr/>
        <a:lstStyle/>
        <a:p>
          <a:endParaRPr lang="es-EC" sz="1600" dirty="0"/>
        </a:p>
      </dgm:t>
    </dgm:pt>
    <dgm:pt modelId="{1BEB98E5-DAC8-4456-BB29-76FFC56A4112}" type="sibTrans" cxnId="{B9260644-3363-4995-B28D-F460B25D2AA2}">
      <dgm:prSet/>
      <dgm:spPr/>
      <dgm:t>
        <a:bodyPr/>
        <a:lstStyle/>
        <a:p>
          <a:endParaRPr lang="es-EC" sz="1600"/>
        </a:p>
      </dgm:t>
    </dgm:pt>
    <dgm:pt modelId="{E3C253BB-9461-4AC7-9E3A-21B283C49D36}">
      <dgm:prSet phldrT="[Texto]" custT="1"/>
      <dgm:spPr/>
      <dgm:t>
        <a:bodyPr/>
        <a:lstStyle/>
        <a:p>
          <a:r>
            <a:rPr lang="es-EC" sz="1600" dirty="0"/>
            <a:t>Horno</a:t>
          </a:r>
        </a:p>
      </dgm:t>
    </dgm:pt>
    <dgm:pt modelId="{61DF2A92-2FFA-418D-84B7-03BE508307A5}" type="parTrans" cxnId="{E9AFE5C3-B00C-474C-9541-5C758022B236}">
      <dgm:prSet custT="1"/>
      <dgm:spPr/>
      <dgm:t>
        <a:bodyPr/>
        <a:lstStyle/>
        <a:p>
          <a:endParaRPr lang="es-EC" sz="1600" dirty="0"/>
        </a:p>
      </dgm:t>
    </dgm:pt>
    <dgm:pt modelId="{55D8ED83-E183-41B9-A7DA-12B1399CF490}" type="sibTrans" cxnId="{E9AFE5C3-B00C-474C-9541-5C758022B236}">
      <dgm:prSet/>
      <dgm:spPr/>
      <dgm:t>
        <a:bodyPr/>
        <a:lstStyle/>
        <a:p>
          <a:endParaRPr lang="es-EC" sz="1600"/>
        </a:p>
      </dgm:t>
    </dgm:pt>
    <dgm:pt modelId="{CEAF3DB7-6C2C-46CE-86DB-037F0F6F28CC}">
      <dgm:prSet phldrT="[Texto]" custT="1"/>
      <dgm:spPr/>
      <dgm:t>
        <a:bodyPr/>
        <a:lstStyle/>
        <a:p>
          <a:r>
            <a:rPr lang="es-EC" sz="1600" dirty="0"/>
            <a:t>12 días @ T=58° C</a:t>
          </a:r>
        </a:p>
      </dgm:t>
    </dgm:pt>
    <dgm:pt modelId="{3936849C-C3EC-4BAA-8EEF-AD51038D2257}" type="parTrans" cxnId="{601A56DE-C895-47DD-A95D-7CCEFD0AA9E0}">
      <dgm:prSet custT="1"/>
      <dgm:spPr/>
      <dgm:t>
        <a:bodyPr/>
        <a:lstStyle/>
        <a:p>
          <a:endParaRPr lang="es-EC" sz="1600" dirty="0"/>
        </a:p>
      </dgm:t>
    </dgm:pt>
    <dgm:pt modelId="{0C76FF3F-9D1A-4DE9-9854-1144026C1D5F}" type="sibTrans" cxnId="{601A56DE-C895-47DD-A95D-7CCEFD0AA9E0}">
      <dgm:prSet/>
      <dgm:spPr/>
      <dgm:t>
        <a:bodyPr/>
        <a:lstStyle/>
        <a:p>
          <a:endParaRPr lang="es-EC" sz="1600"/>
        </a:p>
      </dgm:t>
    </dgm:pt>
    <dgm:pt modelId="{24171AF9-53D2-42A6-8AD6-D27D34198324}" type="pres">
      <dgm:prSet presAssocID="{4518318A-2880-411E-BD8E-101908951D2C}" presName="diagram" presStyleCnt="0">
        <dgm:presLayoutVars>
          <dgm:chPref val="1"/>
          <dgm:dir/>
          <dgm:animOne val="branch"/>
          <dgm:animLvl val="lvl"/>
          <dgm:resizeHandles val="exact"/>
        </dgm:presLayoutVars>
      </dgm:prSet>
      <dgm:spPr/>
    </dgm:pt>
    <dgm:pt modelId="{7A57CA81-C60D-4FBB-BF71-B013F4810BA9}" type="pres">
      <dgm:prSet presAssocID="{FF400D69-AD31-4EAA-8AB9-5FFCD91F963A}" presName="root1" presStyleCnt="0"/>
      <dgm:spPr/>
    </dgm:pt>
    <dgm:pt modelId="{6B928645-E174-4938-B1E7-3B4A594EF8FA}" type="pres">
      <dgm:prSet presAssocID="{FF400D69-AD31-4EAA-8AB9-5FFCD91F963A}" presName="LevelOneTextNode" presStyleLbl="node0" presStyleIdx="0" presStyleCnt="1" custScaleX="67073">
        <dgm:presLayoutVars>
          <dgm:chPref val="3"/>
        </dgm:presLayoutVars>
      </dgm:prSet>
      <dgm:spPr/>
    </dgm:pt>
    <dgm:pt modelId="{A2076188-E97D-420D-B75F-CE55E28524D5}" type="pres">
      <dgm:prSet presAssocID="{FF400D69-AD31-4EAA-8AB9-5FFCD91F963A}" presName="level2hierChild" presStyleCnt="0"/>
      <dgm:spPr/>
    </dgm:pt>
    <dgm:pt modelId="{C5C38651-0C46-46D4-AE0C-F6D147C7C6DA}" type="pres">
      <dgm:prSet presAssocID="{B8D8C440-3410-45CC-ADF1-D68AFF9DDA3C}" presName="conn2-1" presStyleLbl="parChTrans1D2" presStyleIdx="0" presStyleCnt="2"/>
      <dgm:spPr/>
    </dgm:pt>
    <dgm:pt modelId="{A3B7FE01-4452-4B98-BE94-CF08796499EA}" type="pres">
      <dgm:prSet presAssocID="{B8D8C440-3410-45CC-ADF1-D68AFF9DDA3C}" presName="connTx" presStyleLbl="parChTrans1D2" presStyleIdx="0" presStyleCnt="2"/>
      <dgm:spPr/>
    </dgm:pt>
    <dgm:pt modelId="{6B014DBF-FA91-4A97-8EED-34DDFCEAFC1A}" type="pres">
      <dgm:prSet presAssocID="{7444FC6B-047B-43F0-9368-DD9DE95CE446}" presName="root2" presStyleCnt="0"/>
      <dgm:spPr/>
    </dgm:pt>
    <dgm:pt modelId="{7FB0ABBA-954C-48A4-A58A-406D2581C8DA}" type="pres">
      <dgm:prSet presAssocID="{7444FC6B-047B-43F0-9368-DD9DE95CE446}" presName="LevelTwoTextNode" presStyleLbl="node2" presStyleIdx="0" presStyleCnt="2" custScaleX="79094">
        <dgm:presLayoutVars>
          <dgm:chPref val="3"/>
        </dgm:presLayoutVars>
      </dgm:prSet>
      <dgm:spPr/>
    </dgm:pt>
    <dgm:pt modelId="{30E04CAF-1648-43A7-8264-00F495EFC4E4}" type="pres">
      <dgm:prSet presAssocID="{7444FC6B-047B-43F0-9368-DD9DE95CE446}" presName="level3hierChild" presStyleCnt="0"/>
      <dgm:spPr/>
    </dgm:pt>
    <dgm:pt modelId="{7E3436E9-0F53-4020-B954-7FD324FFE11C}" type="pres">
      <dgm:prSet presAssocID="{B35527AB-7743-43EC-8571-24E552904C8E}" presName="conn2-1" presStyleLbl="parChTrans1D3" presStyleIdx="0" presStyleCnt="2"/>
      <dgm:spPr/>
    </dgm:pt>
    <dgm:pt modelId="{142D6372-2DCB-4830-A420-EC72A98CDB4D}" type="pres">
      <dgm:prSet presAssocID="{B35527AB-7743-43EC-8571-24E552904C8E}" presName="connTx" presStyleLbl="parChTrans1D3" presStyleIdx="0" presStyleCnt="2"/>
      <dgm:spPr/>
    </dgm:pt>
    <dgm:pt modelId="{C5246B47-19A0-4149-9D61-8540B2F3FCE9}" type="pres">
      <dgm:prSet presAssocID="{D42EFEF8-53B0-46BE-8B85-07F64FF9B333}" presName="root2" presStyleCnt="0"/>
      <dgm:spPr/>
    </dgm:pt>
    <dgm:pt modelId="{7433EFA6-14A1-4AEC-AFA3-A3EAB679B1A1}" type="pres">
      <dgm:prSet presAssocID="{D42EFEF8-53B0-46BE-8B85-07F64FF9B333}" presName="LevelTwoTextNode" presStyleLbl="node3" presStyleIdx="0" presStyleCnt="2">
        <dgm:presLayoutVars>
          <dgm:chPref val="3"/>
        </dgm:presLayoutVars>
      </dgm:prSet>
      <dgm:spPr/>
    </dgm:pt>
    <dgm:pt modelId="{DFE12696-5E7D-40CB-9EF8-AA306114AD2B}" type="pres">
      <dgm:prSet presAssocID="{D42EFEF8-53B0-46BE-8B85-07F64FF9B333}" presName="level3hierChild" presStyleCnt="0"/>
      <dgm:spPr/>
    </dgm:pt>
    <dgm:pt modelId="{2C739632-0F81-47A6-9F97-C9655ED1F4EC}" type="pres">
      <dgm:prSet presAssocID="{61DF2A92-2FFA-418D-84B7-03BE508307A5}" presName="conn2-1" presStyleLbl="parChTrans1D2" presStyleIdx="1" presStyleCnt="2"/>
      <dgm:spPr/>
    </dgm:pt>
    <dgm:pt modelId="{2C2F5DEE-EF73-4964-8909-AA7BC29C840A}" type="pres">
      <dgm:prSet presAssocID="{61DF2A92-2FFA-418D-84B7-03BE508307A5}" presName="connTx" presStyleLbl="parChTrans1D2" presStyleIdx="1" presStyleCnt="2"/>
      <dgm:spPr/>
    </dgm:pt>
    <dgm:pt modelId="{9AA39B04-4670-48C2-A327-77E8C063DC0F}" type="pres">
      <dgm:prSet presAssocID="{E3C253BB-9461-4AC7-9E3A-21B283C49D36}" presName="root2" presStyleCnt="0"/>
      <dgm:spPr/>
    </dgm:pt>
    <dgm:pt modelId="{CC8D63AD-818D-457F-921D-C04D66F3BBD9}" type="pres">
      <dgm:prSet presAssocID="{E3C253BB-9461-4AC7-9E3A-21B283C49D36}" presName="LevelTwoTextNode" presStyleLbl="node2" presStyleIdx="1" presStyleCnt="2" custScaleX="83157">
        <dgm:presLayoutVars>
          <dgm:chPref val="3"/>
        </dgm:presLayoutVars>
      </dgm:prSet>
      <dgm:spPr/>
    </dgm:pt>
    <dgm:pt modelId="{78E691C3-2E14-4A81-A266-2E4A2526DB68}" type="pres">
      <dgm:prSet presAssocID="{E3C253BB-9461-4AC7-9E3A-21B283C49D36}" presName="level3hierChild" presStyleCnt="0"/>
      <dgm:spPr/>
    </dgm:pt>
    <dgm:pt modelId="{A632D4AF-66D1-4A29-B834-6EBA185BF471}" type="pres">
      <dgm:prSet presAssocID="{3936849C-C3EC-4BAA-8EEF-AD51038D2257}" presName="conn2-1" presStyleLbl="parChTrans1D3" presStyleIdx="1" presStyleCnt="2"/>
      <dgm:spPr/>
    </dgm:pt>
    <dgm:pt modelId="{F7FD84BF-2FB3-4F42-BE49-3251119ADBF9}" type="pres">
      <dgm:prSet presAssocID="{3936849C-C3EC-4BAA-8EEF-AD51038D2257}" presName="connTx" presStyleLbl="parChTrans1D3" presStyleIdx="1" presStyleCnt="2"/>
      <dgm:spPr/>
    </dgm:pt>
    <dgm:pt modelId="{F44711A6-4901-4CD2-B62D-B2606C79655C}" type="pres">
      <dgm:prSet presAssocID="{CEAF3DB7-6C2C-46CE-86DB-037F0F6F28CC}" presName="root2" presStyleCnt="0"/>
      <dgm:spPr/>
    </dgm:pt>
    <dgm:pt modelId="{1C88D9C9-2EEA-4F51-8738-BE60578E12DB}" type="pres">
      <dgm:prSet presAssocID="{CEAF3DB7-6C2C-46CE-86DB-037F0F6F28CC}" presName="LevelTwoTextNode" presStyleLbl="node3" presStyleIdx="1" presStyleCnt="2">
        <dgm:presLayoutVars>
          <dgm:chPref val="3"/>
        </dgm:presLayoutVars>
      </dgm:prSet>
      <dgm:spPr/>
    </dgm:pt>
    <dgm:pt modelId="{F08E3177-2C1E-4170-82D5-CECD15C29E0E}" type="pres">
      <dgm:prSet presAssocID="{CEAF3DB7-6C2C-46CE-86DB-037F0F6F28CC}" presName="level3hierChild" presStyleCnt="0"/>
      <dgm:spPr/>
    </dgm:pt>
  </dgm:ptLst>
  <dgm:cxnLst>
    <dgm:cxn modelId="{692D0B03-2DDE-4662-8035-387783AD1969}" type="presOf" srcId="{B35527AB-7743-43EC-8571-24E552904C8E}" destId="{7E3436E9-0F53-4020-B954-7FD324FFE11C}" srcOrd="0" destOrd="0" presId="urn:microsoft.com/office/officeart/2005/8/layout/hierarchy2"/>
    <dgm:cxn modelId="{E19BE007-32CE-4CB9-AF96-1247F3184D73}" srcId="{4518318A-2880-411E-BD8E-101908951D2C}" destId="{FF400D69-AD31-4EAA-8AB9-5FFCD91F963A}" srcOrd="0" destOrd="0" parTransId="{361C4963-510C-434A-A84C-9A73A1869388}" sibTransId="{6DFA4787-D3E9-4CE3-93CF-C554BC4DE8A6}"/>
    <dgm:cxn modelId="{1ECBEF07-51D3-496D-93FA-D038A2F380A3}" type="presOf" srcId="{7444FC6B-047B-43F0-9368-DD9DE95CE446}" destId="{7FB0ABBA-954C-48A4-A58A-406D2581C8DA}" srcOrd="0" destOrd="0" presId="urn:microsoft.com/office/officeart/2005/8/layout/hierarchy2"/>
    <dgm:cxn modelId="{8E4D0A0D-B653-4180-9364-7820576450D0}" type="presOf" srcId="{61DF2A92-2FFA-418D-84B7-03BE508307A5}" destId="{2C739632-0F81-47A6-9F97-C9655ED1F4EC}" srcOrd="0" destOrd="0" presId="urn:microsoft.com/office/officeart/2005/8/layout/hierarchy2"/>
    <dgm:cxn modelId="{0A3EEB17-5669-435A-8E18-0006A2F52144}" type="presOf" srcId="{FF400D69-AD31-4EAA-8AB9-5FFCD91F963A}" destId="{6B928645-E174-4938-B1E7-3B4A594EF8FA}" srcOrd="0" destOrd="0" presId="urn:microsoft.com/office/officeart/2005/8/layout/hierarchy2"/>
    <dgm:cxn modelId="{AA23C92F-CC78-4A8A-93BF-BB961C704A0A}" type="presOf" srcId="{CEAF3DB7-6C2C-46CE-86DB-037F0F6F28CC}" destId="{1C88D9C9-2EEA-4F51-8738-BE60578E12DB}" srcOrd="0" destOrd="0" presId="urn:microsoft.com/office/officeart/2005/8/layout/hierarchy2"/>
    <dgm:cxn modelId="{F44E7534-1A7A-49DB-B6C3-38AB12CAFE8E}" type="presOf" srcId="{3936849C-C3EC-4BAA-8EEF-AD51038D2257}" destId="{F7FD84BF-2FB3-4F42-BE49-3251119ADBF9}" srcOrd="1" destOrd="0" presId="urn:microsoft.com/office/officeart/2005/8/layout/hierarchy2"/>
    <dgm:cxn modelId="{B9260644-3363-4995-B28D-F460B25D2AA2}" srcId="{7444FC6B-047B-43F0-9368-DD9DE95CE446}" destId="{D42EFEF8-53B0-46BE-8B85-07F64FF9B333}" srcOrd="0" destOrd="0" parTransId="{B35527AB-7743-43EC-8571-24E552904C8E}" sibTransId="{1BEB98E5-DAC8-4456-BB29-76FFC56A4112}"/>
    <dgm:cxn modelId="{86948F66-1136-4FF5-A905-BA4024619951}" type="presOf" srcId="{B8D8C440-3410-45CC-ADF1-D68AFF9DDA3C}" destId="{A3B7FE01-4452-4B98-BE94-CF08796499EA}" srcOrd="1" destOrd="0" presId="urn:microsoft.com/office/officeart/2005/8/layout/hierarchy2"/>
    <dgm:cxn modelId="{3106B880-F7EE-4006-9836-C684273ED4A8}" type="presOf" srcId="{D42EFEF8-53B0-46BE-8B85-07F64FF9B333}" destId="{7433EFA6-14A1-4AEC-AFA3-A3EAB679B1A1}" srcOrd="0" destOrd="0" presId="urn:microsoft.com/office/officeart/2005/8/layout/hierarchy2"/>
    <dgm:cxn modelId="{1A7C6387-1149-4849-9EA7-11E4A12BDBAB}" type="presOf" srcId="{B35527AB-7743-43EC-8571-24E552904C8E}" destId="{142D6372-2DCB-4830-A420-EC72A98CDB4D}" srcOrd="1" destOrd="0" presId="urn:microsoft.com/office/officeart/2005/8/layout/hierarchy2"/>
    <dgm:cxn modelId="{2998A98C-63E5-48FD-B3EC-F63CBE6CBC98}" type="presOf" srcId="{3936849C-C3EC-4BAA-8EEF-AD51038D2257}" destId="{A632D4AF-66D1-4A29-B834-6EBA185BF471}" srcOrd="0" destOrd="0" presId="urn:microsoft.com/office/officeart/2005/8/layout/hierarchy2"/>
    <dgm:cxn modelId="{E5D73390-E26C-4B07-9FB6-CF94712F77C5}" type="presOf" srcId="{61DF2A92-2FFA-418D-84B7-03BE508307A5}" destId="{2C2F5DEE-EF73-4964-8909-AA7BC29C840A}" srcOrd="1" destOrd="0" presId="urn:microsoft.com/office/officeart/2005/8/layout/hierarchy2"/>
    <dgm:cxn modelId="{798149A2-F0FF-4B78-8707-191C64C8C525}" type="presOf" srcId="{4518318A-2880-411E-BD8E-101908951D2C}" destId="{24171AF9-53D2-42A6-8AD6-D27D34198324}" srcOrd="0" destOrd="0" presId="urn:microsoft.com/office/officeart/2005/8/layout/hierarchy2"/>
    <dgm:cxn modelId="{E9AFE5C3-B00C-474C-9541-5C758022B236}" srcId="{FF400D69-AD31-4EAA-8AB9-5FFCD91F963A}" destId="{E3C253BB-9461-4AC7-9E3A-21B283C49D36}" srcOrd="1" destOrd="0" parTransId="{61DF2A92-2FFA-418D-84B7-03BE508307A5}" sibTransId="{55D8ED83-E183-41B9-A7DA-12B1399CF490}"/>
    <dgm:cxn modelId="{66B459CD-DA48-4A8C-B2E8-0EFB8EE27A68}" type="presOf" srcId="{E3C253BB-9461-4AC7-9E3A-21B283C49D36}" destId="{CC8D63AD-818D-457F-921D-C04D66F3BBD9}" srcOrd="0" destOrd="0" presId="urn:microsoft.com/office/officeart/2005/8/layout/hierarchy2"/>
    <dgm:cxn modelId="{24680FDB-1417-48DE-9958-2AD0A48FAB4F}" type="presOf" srcId="{B8D8C440-3410-45CC-ADF1-D68AFF9DDA3C}" destId="{C5C38651-0C46-46D4-AE0C-F6D147C7C6DA}" srcOrd="0" destOrd="0" presId="urn:microsoft.com/office/officeart/2005/8/layout/hierarchy2"/>
    <dgm:cxn modelId="{601A56DE-C895-47DD-A95D-7CCEFD0AA9E0}" srcId="{E3C253BB-9461-4AC7-9E3A-21B283C49D36}" destId="{CEAF3DB7-6C2C-46CE-86DB-037F0F6F28CC}" srcOrd="0" destOrd="0" parTransId="{3936849C-C3EC-4BAA-8EEF-AD51038D2257}" sibTransId="{0C76FF3F-9D1A-4DE9-9854-1144026C1D5F}"/>
    <dgm:cxn modelId="{5AF89AE0-5E45-4F2B-B827-0B24969E5E9B}" srcId="{FF400D69-AD31-4EAA-8AB9-5FFCD91F963A}" destId="{7444FC6B-047B-43F0-9368-DD9DE95CE446}" srcOrd="0" destOrd="0" parTransId="{B8D8C440-3410-45CC-ADF1-D68AFF9DDA3C}" sibTransId="{EB8775CB-E7AA-4179-B733-4B501A29A68E}"/>
    <dgm:cxn modelId="{0C5A3AF1-1E73-45FC-80F5-71B08FE66AAC}" type="presParOf" srcId="{24171AF9-53D2-42A6-8AD6-D27D34198324}" destId="{7A57CA81-C60D-4FBB-BF71-B013F4810BA9}" srcOrd="0" destOrd="0" presId="urn:microsoft.com/office/officeart/2005/8/layout/hierarchy2"/>
    <dgm:cxn modelId="{FDD2ED95-90A9-4D4C-AE52-F2E08E9C81A1}" type="presParOf" srcId="{7A57CA81-C60D-4FBB-BF71-B013F4810BA9}" destId="{6B928645-E174-4938-B1E7-3B4A594EF8FA}" srcOrd="0" destOrd="0" presId="urn:microsoft.com/office/officeart/2005/8/layout/hierarchy2"/>
    <dgm:cxn modelId="{C85B8DC1-C426-4015-B088-B1ABBD737CCF}" type="presParOf" srcId="{7A57CA81-C60D-4FBB-BF71-B013F4810BA9}" destId="{A2076188-E97D-420D-B75F-CE55E28524D5}" srcOrd="1" destOrd="0" presId="urn:microsoft.com/office/officeart/2005/8/layout/hierarchy2"/>
    <dgm:cxn modelId="{0E6C15F9-C529-41D7-981B-83A0D88311C2}" type="presParOf" srcId="{A2076188-E97D-420D-B75F-CE55E28524D5}" destId="{C5C38651-0C46-46D4-AE0C-F6D147C7C6DA}" srcOrd="0" destOrd="0" presId="urn:microsoft.com/office/officeart/2005/8/layout/hierarchy2"/>
    <dgm:cxn modelId="{F670FCB5-0F64-4B66-AF5E-7E6280A0D42F}" type="presParOf" srcId="{C5C38651-0C46-46D4-AE0C-F6D147C7C6DA}" destId="{A3B7FE01-4452-4B98-BE94-CF08796499EA}" srcOrd="0" destOrd="0" presId="urn:microsoft.com/office/officeart/2005/8/layout/hierarchy2"/>
    <dgm:cxn modelId="{2A81B36C-699C-4222-AC9B-1A03C65AE143}" type="presParOf" srcId="{A2076188-E97D-420D-B75F-CE55E28524D5}" destId="{6B014DBF-FA91-4A97-8EED-34DDFCEAFC1A}" srcOrd="1" destOrd="0" presId="urn:microsoft.com/office/officeart/2005/8/layout/hierarchy2"/>
    <dgm:cxn modelId="{05B1E06E-10DC-4F15-ADA9-A03CC88CAE0A}" type="presParOf" srcId="{6B014DBF-FA91-4A97-8EED-34DDFCEAFC1A}" destId="{7FB0ABBA-954C-48A4-A58A-406D2581C8DA}" srcOrd="0" destOrd="0" presId="urn:microsoft.com/office/officeart/2005/8/layout/hierarchy2"/>
    <dgm:cxn modelId="{3611CFCC-F7B7-43E5-A61D-35F0D31B39D8}" type="presParOf" srcId="{6B014DBF-FA91-4A97-8EED-34DDFCEAFC1A}" destId="{30E04CAF-1648-43A7-8264-00F495EFC4E4}" srcOrd="1" destOrd="0" presId="urn:microsoft.com/office/officeart/2005/8/layout/hierarchy2"/>
    <dgm:cxn modelId="{8FCDDEDE-2F99-4632-BB9C-89A9176D8529}" type="presParOf" srcId="{30E04CAF-1648-43A7-8264-00F495EFC4E4}" destId="{7E3436E9-0F53-4020-B954-7FD324FFE11C}" srcOrd="0" destOrd="0" presId="urn:microsoft.com/office/officeart/2005/8/layout/hierarchy2"/>
    <dgm:cxn modelId="{6334944D-6130-4DAC-A7C6-540C442445E0}" type="presParOf" srcId="{7E3436E9-0F53-4020-B954-7FD324FFE11C}" destId="{142D6372-2DCB-4830-A420-EC72A98CDB4D}" srcOrd="0" destOrd="0" presId="urn:microsoft.com/office/officeart/2005/8/layout/hierarchy2"/>
    <dgm:cxn modelId="{8511D1FA-A25B-4694-83CA-8EDA1FFB90F6}" type="presParOf" srcId="{30E04CAF-1648-43A7-8264-00F495EFC4E4}" destId="{C5246B47-19A0-4149-9D61-8540B2F3FCE9}" srcOrd="1" destOrd="0" presId="urn:microsoft.com/office/officeart/2005/8/layout/hierarchy2"/>
    <dgm:cxn modelId="{2027C620-550B-4578-92B8-843140EE4A58}" type="presParOf" srcId="{C5246B47-19A0-4149-9D61-8540B2F3FCE9}" destId="{7433EFA6-14A1-4AEC-AFA3-A3EAB679B1A1}" srcOrd="0" destOrd="0" presId="urn:microsoft.com/office/officeart/2005/8/layout/hierarchy2"/>
    <dgm:cxn modelId="{216CBE4A-E45D-46CE-ADB8-76B999683723}" type="presParOf" srcId="{C5246B47-19A0-4149-9D61-8540B2F3FCE9}" destId="{DFE12696-5E7D-40CB-9EF8-AA306114AD2B}" srcOrd="1" destOrd="0" presId="urn:microsoft.com/office/officeart/2005/8/layout/hierarchy2"/>
    <dgm:cxn modelId="{50561256-814B-433F-B93C-8ED68B3AB42F}" type="presParOf" srcId="{A2076188-E97D-420D-B75F-CE55E28524D5}" destId="{2C739632-0F81-47A6-9F97-C9655ED1F4EC}" srcOrd="2" destOrd="0" presId="urn:microsoft.com/office/officeart/2005/8/layout/hierarchy2"/>
    <dgm:cxn modelId="{CF213805-B769-4D9F-AA27-974B68EA0D3C}" type="presParOf" srcId="{2C739632-0F81-47A6-9F97-C9655ED1F4EC}" destId="{2C2F5DEE-EF73-4964-8909-AA7BC29C840A}" srcOrd="0" destOrd="0" presId="urn:microsoft.com/office/officeart/2005/8/layout/hierarchy2"/>
    <dgm:cxn modelId="{4EE2AEF1-BBE2-4ADF-9E59-9D50B08B692A}" type="presParOf" srcId="{A2076188-E97D-420D-B75F-CE55E28524D5}" destId="{9AA39B04-4670-48C2-A327-77E8C063DC0F}" srcOrd="3" destOrd="0" presId="urn:microsoft.com/office/officeart/2005/8/layout/hierarchy2"/>
    <dgm:cxn modelId="{2AC73807-7ED6-4272-A142-5372A60FE78A}" type="presParOf" srcId="{9AA39B04-4670-48C2-A327-77E8C063DC0F}" destId="{CC8D63AD-818D-457F-921D-C04D66F3BBD9}" srcOrd="0" destOrd="0" presId="urn:microsoft.com/office/officeart/2005/8/layout/hierarchy2"/>
    <dgm:cxn modelId="{EF3BC8B5-19C6-4976-AE54-458608005277}" type="presParOf" srcId="{9AA39B04-4670-48C2-A327-77E8C063DC0F}" destId="{78E691C3-2E14-4A81-A266-2E4A2526DB68}" srcOrd="1" destOrd="0" presId="urn:microsoft.com/office/officeart/2005/8/layout/hierarchy2"/>
    <dgm:cxn modelId="{0A2CB3CF-993A-4BA2-97ED-43F73782C199}" type="presParOf" srcId="{78E691C3-2E14-4A81-A266-2E4A2526DB68}" destId="{A632D4AF-66D1-4A29-B834-6EBA185BF471}" srcOrd="0" destOrd="0" presId="urn:microsoft.com/office/officeart/2005/8/layout/hierarchy2"/>
    <dgm:cxn modelId="{B294AB52-951E-493F-858D-8DB82CC97082}" type="presParOf" srcId="{A632D4AF-66D1-4A29-B834-6EBA185BF471}" destId="{F7FD84BF-2FB3-4F42-BE49-3251119ADBF9}" srcOrd="0" destOrd="0" presId="urn:microsoft.com/office/officeart/2005/8/layout/hierarchy2"/>
    <dgm:cxn modelId="{8689D6D1-E491-4A36-9489-D8041010EE5B}" type="presParOf" srcId="{78E691C3-2E14-4A81-A266-2E4A2526DB68}" destId="{F44711A6-4901-4CD2-B62D-B2606C79655C}" srcOrd="1" destOrd="0" presId="urn:microsoft.com/office/officeart/2005/8/layout/hierarchy2"/>
    <dgm:cxn modelId="{D5ED2522-C5B4-49EB-9CDB-5191C36CF31E}" type="presParOf" srcId="{F44711A6-4901-4CD2-B62D-B2606C79655C}" destId="{1C88D9C9-2EEA-4F51-8738-BE60578E12DB}" srcOrd="0" destOrd="0" presId="urn:microsoft.com/office/officeart/2005/8/layout/hierarchy2"/>
    <dgm:cxn modelId="{6805E432-463A-4A15-8129-3241F78991F6}" type="presParOf" srcId="{F44711A6-4901-4CD2-B62D-B2606C79655C}" destId="{F08E3177-2C1E-4170-82D5-CECD15C29E0E}"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9B953-C1A5-4C47-8622-76CD480334D1}">
      <dsp:nvSpPr>
        <dsp:cNvPr id="0" name=""/>
        <dsp:cNvSpPr/>
      </dsp:nvSpPr>
      <dsp:spPr>
        <a:xfrm>
          <a:off x="0" y="12693"/>
          <a:ext cx="5882237" cy="16400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C" sz="2200" kern="1200" dirty="0"/>
            <a:t>Palmito procesado</a:t>
          </a:r>
        </a:p>
        <a:p>
          <a:pPr marL="171450" lvl="1" indent="-171450" algn="l" defTabSz="755650">
            <a:lnSpc>
              <a:spcPct val="90000"/>
            </a:lnSpc>
            <a:spcBef>
              <a:spcPct val="0"/>
            </a:spcBef>
            <a:spcAft>
              <a:spcPct val="15000"/>
            </a:spcAft>
            <a:buChar char="•"/>
          </a:pPr>
          <a:r>
            <a:rPr lang="es-EC" sz="1700" kern="1200" dirty="0"/>
            <a:t>Ecuador en el 2011 fue el primer exportador del mercado mundial</a:t>
          </a:r>
        </a:p>
      </dsp:txBody>
      <dsp:txXfrm>
        <a:off x="1340447" y="12693"/>
        <a:ext cx="4541789" cy="1640004"/>
      </dsp:txXfrm>
    </dsp:sp>
    <dsp:sp modelId="{91CF362B-8D9E-47AF-9538-E5A758ED5D00}">
      <dsp:nvSpPr>
        <dsp:cNvPr id="0" name=""/>
        <dsp:cNvSpPr/>
      </dsp:nvSpPr>
      <dsp:spPr>
        <a:xfrm>
          <a:off x="164000" y="57216"/>
          <a:ext cx="1176447" cy="1312003"/>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83C106-DA86-43B3-BD80-8A614B43E4BB}">
      <dsp:nvSpPr>
        <dsp:cNvPr id="0" name=""/>
        <dsp:cNvSpPr/>
      </dsp:nvSpPr>
      <dsp:spPr>
        <a:xfrm>
          <a:off x="0" y="1805776"/>
          <a:ext cx="5882237" cy="1640004"/>
        </a:xfrm>
        <a:prstGeom prst="roundRect">
          <a:avLst>
            <a:gd name="adj" fmla="val 10000"/>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C" sz="2200" kern="1200" dirty="0"/>
            <a:t>Fruto</a:t>
          </a:r>
        </a:p>
        <a:p>
          <a:pPr marL="171450" lvl="1" indent="-171450" algn="l" defTabSz="755650">
            <a:lnSpc>
              <a:spcPct val="90000"/>
            </a:lnSpc>
            <a:spcBef>
              <a:spcPct val="0"/>
            </a:spcBef>
            <a:spcAft>
              <a:spcPct val="15000"/>
            </a:spcAft>
            <a:buChar char="•"/>
          </a:pPr>
          <a:r>
            <a:rPr lang="es-EC" sz="1700" kern="1200" dirty="0"/>
            <a:t>Consumo, bebidas fermentadas y comercialización se la realiza de forma local  </a:t>
          </a:r>
        </a:p>
      </dsp:txBody>
      <dsp:txXfrm>
        <a:off x="1340447" y="1805776"/>
        <a:ext cx="4541789" cy="1640004"/>
      </dsp:txXfrm>
    </dsp:sp>
    <dsp:sp modelId="{786D8F20-FE8F-499F-BC52-E2E884098F71}">
      <dsp:nvSpPr>
        <dsp:cNvPr id="0" name=""/>
        <dsp:cNvSpPr/>
      </dsp:nvSpPr>
      <dsp:spPr>
        <a:xfrm>
          <a:off x="164000" y="1863229"/>
          <a:ext cx="1176447" cy="1312003"/>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18BB0-79D6-43C3-BE91-9D68AB174A91}">
      <dsp:nvSpPr>
        <dsp:cNvPr id="0" name=""/>
        <dsp:cNvSpPr/>
      </dsp:nvSpPr>
      <dsp:spPr>
        <a:xfrm>
          <a:off x="0" y="3608010"/>
          <a:ext cx="5882237" cy="16400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C" sz="2200" kern="1200" dirty="0"/>
            <a:t>Madera</a:t>
          </a:r>
        </a:p>
        <a:p>
          <a:pPr marL="171450" lvl="1" indent="-171450" algn="l" defTabSz="755650">
            <a:lnSpc>
              <a:spcPct val="90000"/>
            </a:lnSpc>
            <a:spcBef>
              <a:spcPct val="0"/>
            </a:spcBef>
            <a:spcAft>
              <a:spcPct val="15000"/>
            </a:spcAft>
            <a:buChar char="•"/>
          </a:pPr>
          <a:r>
            <a:rPr lang="es-EC" sz="1700" kern="1200" dirty="0"/>
            <a:t>Construcciones artesanales de las comunidades indígenas</a:t>
          </a:r>
        </a:p>
        <a:p>
          <a:pPr marL="171450" lvl="1" indent="-171450" algn="l" defTabSz="755650">
            <a:lnSpc>
              <a:spcPct val="90000"/>
            </a:lnSpc>
            <a:spcBef>
              <a:spcPct val="0"/>
            </a:spcBef>
            <a:spcAft>
              <a:spcPct val="15000"/>
            </a:spcAft>
            <a:buChar char="•"/>
          </a:pPr>
          <a:r>
            <a:rPr lang="es-EC" sz="1700" kern="1200" dirty="0"/>
            <a:t>Artesanías, pisos, muebles, armas, barandas y vigas </a:t>
          </a:r>
        </a:p>
      </dsp:txBody>
      <dsp:txXfrm>
        <a:off x="1340447" y="3608010"/>
        <a:ext cx="4541789" cy="1640004"/>
      </dsp:txXfrm>
    </dsp:sp>
    <dsp:sp modelId="{8F218AF1-5712-47FD-930A-E73C95ADBAAC}">
      <dsp:nvSpPr>
        <dsp:cNvPr id="0" name=""/>
        <dsp:cNvSpPr/>
      </dsp:nvSpPr>
      <dsp:spPr>
        <a:xfrm>
          <a:off x="164000" y="3676759"/>
          <a:ext cx="1176447" cy="1312003"/>
        </a:xfrm>
        <a:prstGeom prst="roundRect">
          <a:avLst>
            <a:gd name="adj" fmla="val 10000"/>
          </a:avLst>
        </a:prstGeom>
        <a:blipFill rotWithShape="1">
          <a:blip xmlns:r="http://schemas.openxmlformats.org/officeDocument/2006/relationships" r:embed="rId3"/>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8645-E174-4938-B1E7-3B4A594EF8FA}">
      <dsp:nvSpPr>
        <dsp:cNvPr id="0" name=""/>
        <dsp:cNvSpPr/>
      </dsp:nvSpPr>
      <dsp:spPr>
        <a:xfrm>
          <a:off x="264" y="632285"/>
          <a:ext cx="1346314" cy="895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Procesamiento</a:t>
          </a:r>
        </a:p>
      </dsp:txBody>
      <dsp:txXfrm>
        <a:off x="26490" y="658511"/>
        <a:ext cx="1293862" cy="842977"/>
      </dsp:txXfrm>
    </dsp:sp>
    <dsp:sp modelId="{6B1863D0-7B56-4E10-BD7E-F125AE173A70}">
      <dsp:nvSpPr>
        <dsp:cNvPr id="0" name=""/>
        <dsp:cNvSpPr/>
      </dsp:nvSpPr>
      <dsp:spPr>
        <a:xfrm rot="21512103">
          <a:off x="1346472" y="1034380"/>
          <a:ext cx="650061" cy="74619"/>
        </a:xfrm>
        <a:custGeom>
          <a:avLst/>
          <a:gdLst/>
          <a:ahLst/>
          <a:cxnLst/>
          <a:rect l="0" t="0" r="0" b="0"/>
          <a:pathLst>
            <a:path>
              <a:moveTo>
                <a:pt x="0" y="37309"/>
              </a:moveTo>
              <a:lnTo>
                <a:pt x="650061" y="3730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s-EC" sz="200" kern="1200" dirty="0"/>
        </a:p>
      </dsp:txBody>
      <dsp:txXfrm>
        <a:off x="1655251" y="1055438"/>
        <a:ext cx="32503" cy="32503"/>
      </dsp:txXfrm>
    </dsp:sp>
    <dsp:sp modelId="{A10E6797-6346-416C-9A86-A443AA8F3094}">
      <dsp:nvSpPr>
        <dsp:cNvPr id="0" name=""/>
        <dsp:cNvSpPr/>
      </dsp:nvSpPr>
      <dsp:spPr>
        <a:xfrm>
          <a:off x="1996427" y="615665"/>
          <a:ext cx="1790859" cy="8954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Tiras </a:t>
          </a:r>
        </a:p>
      </dsp:txBody>
      <dsp:txXfrm>
        <a:off x="2022653" y="641891"/>
        <a:ext cx="1738407" cy="842977"/>
      </dsp:txXfrm>
    </dsp:sp>
    <dsp:sp modelId="{7E3436E9-0F53-4020-B954-7FD324FFE11C}">
      <dsp:nvSpPr>
        <dsp:cNvPr id="0" name=""/>
        <dsp:cNvSpPr/>
      </dsp:nvSpPr>
      <dsp:spPr>
        <a:xfrm rot="19651469">
          <a:off x="3714731" y="776944"/>
          <a:ext cx="927950" cy="74619"/>
        </a:xfrm>
        <a:custGeom>
          <a:avLst/>
          <a:gdLst/>
          <a:ahLst/>
          <a:cxnLst/>
          <a:rect l="0" t="0" r="0" b="0"/>
          <a:pathLst>
            <a:path>
              <a:moveTo>
                <a:pt x="0" y="37309"/>
              </a:moveTo>
              <a:lnTo>
                <a:pt x="927950" y="3730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s-EC" sz="200" kern="1200" dirty="0"/>
        </a:p>
      </dsp:txBody>
      <dsp:txXfrm>
        <a:off x="4155507" y="791055"/>
        <a:ext cx="46397" cy="46397"/>
      </dsp:txXfrm>
    </dsp:sp>
    <dsp:sp modelId="{7433EFA6-14A1-4AEC-AFA3-A3EAB679B1A1}">
      <dsp:nvSpPr>
        <dsp:cNvPr id="0" name=""/>
        <dsp:cNvSpPr/>
      </dsp:nvSpPr>
      <dsp:spPr>
        <a:xfrm>
          <a:off x="4570125" y="117413"/>
          <a:ext cx="1790859" cy="8954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25x25x2100 ± 2 mm </a:t>
          </a:r>
        </a:p>
      </dsp:txBody>
      <dsp:txXfrm>
        <a:off x="4596351" y="143639"/>
        <a:ext cx="1738407" cy="842977"/>
      </dsp:txXfrm>
    </dsp:sp>
    <dsp:sp modelId="{3F145D6B-E82F-44E8-AEE0-DEA739B8D346}">
      <dsp:nvSpPr>
        <dsp:cNvPr id="0" name=""/>
        <dsp:cNvSpPr/>
      </dsp:nvSpPr>
      <dsp:spPr>
        <a:xfrm rot="2077770">
          <a:off x="3702987" y="1296482"/>
          <a:ext cx="951702" cy="74619"/>
        </a:xfrm>
        <a:custGeom>
          <a:avLst/>
          <a:gdLst/>
          <a:ahLst/>
          <a:cxnLst/>
          <a:rect l="0" t="0" r="0" b="0"/>
          <a:pathLst>
            <a:path>
              <a:moveTo>
                <a:pt x="0" y="37309"/>
              </a:moveTo>
              <a:lnTo>
                <a:pt x="951702" y="3730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s-EC" sz="200" kern="1200" dirty="0"/>
        </a:p>
      </dsp:txBody>
      <dsp:txXfrm>
        <a:off x="4155045" y="1309999"/>
        <a:ext cx="47585" cy="47585"/>
      </dsp:txXfrm>
    </dsp:sp>
    <dsp:sp modelId="{22D00E88-724A-4C32-8B49-28216D7E254A}">
      <dsp:nvSpPr>
        <dsp:cNvPr id="0" name=""/>
        <dsp:cNvSpPr/>
      </dsp:nvSpPr>
      <dsp:spPr>
        <a:xfrm>
          <a:off x="4570389" y="1156487"/>
          <a:ext cx="1790859" cy="8954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35x35x2100 ± 2 mm </a:t>
          </a:r>
        </a:p>
      </dsp:txBody>
      <dsp:txXfrm>
        <a:off x="4596615" y="1182713"/>
        <a:ext cx="1738407" cy="8429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62262-436A-4717-BE29-0F7DFF9E2569}">
      <dsp:nvSpPr>
        <dsp:cNvPr id="0" name=""/>
        <dsp:cNvSpPr/>
      </dsp:nvSpPr>
      <dsp:spPr>
        <a:xfrm>
          <a:off x="0" y="110899"/>
          <a:ext cx="5712350" cy="95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9C0E8E-F0AF-4F3A-ABB3-74A1480F24F0}">
      <dsp:nvSpPr>
        <dsp:cNvPr id="0" name=""/>
        <dsp:cNvSpPr/>
      </dsp:nvSpPr>
      <dsp:spPr>
        <a:xfrm>
          <a:off x="394254" y="44760"/>
          <a:ext cx="5519560" cy="6270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26" tIns="0" rIns="208626" bIns="0" numCol="1" spcCol="1270" anchor="ctr" anchorCtr="0">
          <a:noAutofit/>
        </a:bodyPr>
        <a:lstStyle/>
        <a:p>
          <a:pPr marL="0" lvl="0" indent="0" algn="l" defTabSz="800100">
            <a:lnSpc>
              <a:spcPct val="90000"/>
            </a:lnSpc>
            <a:spcBef>
              <a:spcPct val="0"/>
            </a:spcBef>
            <a:spcAft>
              <a:spcPct val="35000"/>
            </a:spcAft>
            <a:buNone/>
          </a:pPr>
          <a:r>
            <a:rPr lang="es-EC" sz="1800" kern="1200" dirty="0"/>
            <a:t>Identificación del plano tangencial radial</a:t>
          </a:r>
        </a:p>
      </dsp:txBody>
      <dsp:txXfrm>
        <a:off x="424862" y="75368"/>
        <a:ext cx="5458344" cy="565802"/>
      </dsp:txXfrm>
    </dsp:sp>
    <dsp:sp modelId="{B1D3E248-85B7-4AD3-B293-A29B53353AB7}">
      <dsp:nvSpPr>
        <dsp:cNvPr id="0" name=""/>
        <dsp:cNvSpPr/>
      </dsp:nvSpPr>
      <dsp:spPr>
        <a:xfrm>
          <a:off x="0" y="1372245"/>
          <a:ext cx="5623879" cy="957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A7C0BD-F7CD-4526-8A0E-8CB092CF5C91}">
      <dsp:nvSpPr>
        <dsp:cNvPr id="0" name=""/>
        <dsp:cNvSpPr/>
      </dsp:nvSpPr>
      <dsp:spPr>
        <a:xfrm>
          <a:off x="394254" y="1273699"/>
          <a:ext cx="5519560" cy="65942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26" tIns="0" rIns="208626" bIns="0" numCol="1" spcCol="1270" anchor="ctr" anchorCtr="0">
          <a:noAutofit/>
        </a:bodyPr>
        <a:lstStyle/>
        <a:p>
          <a:pPr marL="0" lvl="0" indent="0" algn="l" defTabSz="800100">
            <a:lnSpc>
              <a:spcPct val="90000"/>
            </a:lnSpc>
            <a:spcBef>
              <a:spcPct val="0"/>
            </a:spcBef>
            <a:spcAft>
              <a:spcPct val="35000"/>
            </a:spcAft>
            <a:buNone/>
          </a:pPr>
          <a:r>
            <a:rPr lang="es-EC" sz="1800" kern="1200" dirty="0"/>
            <a:t>Muestras de 10x10x3 ± 1mm</a:t>
          </a:r>
        </a:p>
      </dsp:txBody>
      <dsp:txXfrm>
        <a:off x="426445" y="1305890"/>
        <a:ext cx="5455178" cy="595044"/>
      </dsp:txXfrm>
    </dsp:sp>
    <dsp:sp modelId="{89D2C7CB-7E55-46F4-A334-C7D324590A59}">
      <dsp:nvSpPr>
        <dsp:cNvPr id="0" name=""/>
        <dsp:cNvSpPr/>
      </dsp:nvSpPr>
      <dsp:spPr>
        <a:xfrm>
          <a:off x="0" y="2637024"/>
          <a:ext cx="5638782" cy="91331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0089BD-266D-4F59-AA98-49E6687BE972}">
      <dsp:nvSpPr>
        <dsp:cNvPr id="0" name=""/>
        <dsp:cNvSpPr/>
      </dsp:nvSpPr>
      <dsp:spPr>
        <a:xfrm>
          <a:off x="394254" y="2535045"/>
          <a:ext cx="5519560" cy="66285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26" tIns="0" rIns="208626" bIns="0" numCol="1" spcCol="1270" anchor="ctr" anchorCtr="0">
          <a:noAutofit/>
        </a:bodyPr>
        <a:lstStyle/>
        <a:p>
          <a:pPr marL="0" lvl="0" indent="0" algn="l" defTabSz="800100">
            <a:lnSpc>
              <a:spcPct val="90000"/>
            </a:lnSpc>
            <a:spcBef>
              <a:spcPct val="0"/>
            </a:spcBef>
            <a:spcAft>
              <a:spcPct val="35000"/>
            </a:spcAft>
            <a:buNone/>
          </a:pPr>
          <a:r>
            <a:rPr lang="es-EC" sz="1800" kern="1200" dirty="0"/>
            <a:t>Pulido</a:t>
          </a:r>
          <a:r>
            <a:rPr lang="es-EC" sz="1800" kern="1200" baseline="0" dirty="0"/>
            <a:t> con papel lija de granos progresivamente más finos</a:t>
          </a:r>
          <a:endParaRPr lang="es-EC" sz="1800" kern="1200" dirty="0"/>
        </a:p>
      </dsp:txBody>
      <dsp:txXfrm>
        <a:off x="426612" y="2567403"/>
        <a:ext cx="5454844" cy="598143"/>
      </dsp:txXfrm>
    </dsp:sp>
    <dsp:sp modelId="{2C5DE38C-06CB-4D2C-8F46-BEA1FE2F1E95}">
      <dsp:nvSpPr>
        <dsp:cNvPr id="0" name=""/>
        <dsp:cNvSpPr/>
      </dsp:nvSpPr>
      <dsp:spPr>
        <a:xfrm>
          <a:off x="0" y="3695117"/>
          <a:ext cx="5723310" cy="957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6DA0EA-7943-4F0C-AF94-0396150EF15C}">
      <dsp:nvSpPr>
        <dsp:cNvPr id="0" name=""/>
        <dsp:cNvSpPr/>
      </dsp:nvSpPr>
      <dsp:spPr>
        <a:xfrm>
          <a:off x="394254" y="3755535"/>
          <a:ext cx="5519560" cy="50046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26" tIns="0" rIns="208626" bIns="0" numCol="1" spcCol="1270" anchor="ctr" anchorCtr="0">
          <a:noAutofit/>
        </a:bodyPr>
        <a:lstStyle/>
        <a:p>
          <a:pPr marL="0" lvl="0" indent="0" algn="l" defTabSz="800100">
            <a:lnSpc>
              <a:spcPct val="90000"/>
            </a:lnSpc>
            <a:spcBef>
              <a:spcPct val="0"/>
            </a:spcBef>
            <a:spcAft>
              <a:spcPct val="35000"/>
            </a:spcAft>
            <a:buNone/>
          </a:pPr>
          <a:r>
            <a:rPr lang="es-EC" sz="1800" kern="1200" dirty="0"/>
            <a:t>Microscopio electrónico de barrido (SEM)</a:t>
          </a:r>
        </a:p>
      </dsp:txBody>
      <dsp:txXfrm>
        <a:off x="418685" y="3779966"/>
        <a:ext cx="5470698" cy="4516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8645-E174-4938-B1E7-3B4A594EF8FA}">
      <dsp:nvSpPr>
        <dsp:cNvPr id="0" name=""/>
        <dsp:cNvSpPr/>
      </dsp:nvSpPr>
      <dsp:spPr>
        <a:xfrm>
          <a:off x="95" y="664453"/>
          <a:ext cx="1706933" cy="831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ASTM D4442-16</a:t>
          </a:r>
        </a:p>
      </dsp:txBody>
      <dsp:txXfrm>
        <a:off x="24437" y="688795"/>
        <a:ext cx="1658249" cy="782409"/>
      </dsp:txXfrm>
    </dsp:sp>
    <dsp:sp modelId="{6B1863D0-7B56-4E10-BD7E-F125AE173A70}">
      <dsp:nvSpPr>
        <dsp:cNvPr id="0" name=""/>
        <dsp:cNvSpPr/>
      </dsp:nvSpPr>
      <dsp:spPr>
        <a:xfrm rot="21512103">
          <a:off x="1706930" y="1037658"/>
          <a:ext cx="603355" cy="69257"/>
        </a:xfrm>
        <a:custGeom>
          <a:avLst/>
          <a:gdLst/>
          <a:ahLst/>
          <a:cxnLst/>
          <a:rect l="0" t="0" r="0" b="0"/>
          <a:pathLst>
            <a:path>
              <a:moveTo>
                <a:pt x="0" y="34628"/>
              </a:moveTo>
              <a:lnTo>
                <a:pt x="603355" y="3462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s-EC" sz="200" kern="1200" dirty="0"/>
        </a:p>
      </dsp:txBody>
      <dsp:txXfrm>
        <a:off x="1993523" y="1057203"/>
        <a:ext cx="30167" cy="30167"/>
      </dsp:txXfrm>
    </dsp:sp>
    <dsp:sp modelId="{A10E6797-6346-416C-9A86-A443AA8F3094}">
      <dsp:nvSpPr>
        <dsp:cNvPr id="0" name=""/>
        <dsp:cNvSpPr/>
      </dsp:nvSpPr>
      <dsp:spPr>
        <a:xfrm>
          <a:off x="2310186" y="649028"/>
          <a:ext cx="1662187" cy="8310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Método A</a:t>
          </a:r>
        </a:p>
      </dsp:txBody>
      <dsp:txXfrm>
        <a:off x="2334528" y="673370"/>
        <a:ext cx="1613503" cy="782409"/>
      </dsp:txXfrm>
    </dsp:sp>
    <dsp:sp modelId="{7E3436E9-0F53-4020-B954-7FD324FFE11C}">
      <dsp:nvSpPr>
        <dsp:cNvPr id="0" name=""/>
        <dsp:cNvSpPr/>
      </dsp:nvSpPr>
      <dsp:spPr>
        <a:xfrm rot="19651469">
          <a:off x="3905031" y="798719"/>
          <a:ext cx="861277" cy="69257"/>
        </a:xfrm>
        <a:custGeom>
          <a:avLst/>
          <a:gdLst/>
          <a:ahLst/>
          <a:cxnLst/>
          <a:rect l="0" t="0" r="0" b="0"/>
          <a:pathLst>
            <a:path>
              <a:moveTo>
                <a:pt x="0" y="34628"/>
              </a:moveTo>
              <a:lnTo>
                <a:pt x="861277" y="3462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s-EC" sz="200" kern="1200" dirty="0"/>
        </a:p>
      </dsp:txBody>
      <dsp:txXfrm>
        <a:off x="4314138" y="811816"/>
        <a:ext cx="43063" cy="43063"/>
      </dsp:txXfrm>
    </dsp:sp>
    <dsp:sp modelId="{7433EFA6-14A1-4AEC-AFA3-A3EAB679B1A1}">
      <dsp:nvSpPr>
        <dsp:cNvPr id="0" name=""/>
        <dsp:cNvSpPr/>
      </dsp:nvSpPr>
      <dsp:spPr>
        <a:xfrm>
          <a:off x="4698966" y="186574"/>
          <a:ext cx="1662187" cy="83109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T= 103 ± 2 °C </a:t>
          </a:r>
        </a:p>
      </dsp:txBody>
      <dsp:txXfrm>
        <a:off x="4723308" y="210916"/>
        <a:ext cx="1613503" cy="782409"/>
      </dsp:txXfrm>
    </dsp:sp>
    <dsp:sp modelId="{4AD703B4-B66E-4660-BAB0-058B6F15C46E}">
      <dsp:nvSpPr>
        <dsp:cNvPr id="0" name=""/>
        <dsp:cNvSpPr/>
      </dsp:nvSpPr>
      <dsp:spPr>
        <a:xfrm rot="2050422">
          <a:off x="3896556" y="1276597"/>
          <a:ext cx="878228" cy="69257"/>
        </a:xfrm>
        <a:custGeom>
          <a:avLst/>
          <a:gdLst/>
          <a:ahLst/>
          <a:cxnLst/>
          <a:rect l="0" t="0" r="0" b="0"/>
          <a:pathLst>
            <a:path>
              <a:moveTo>
                <a:pt x="0" y="34628"/>
              </a:moveTo>
              <a:lnTo>
                <a:pt x="878228" y="3462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s-EC" sz="200" kern="1200" dirty="0"/>
        </a:p>
      </dsp:txBody>
      <dsp:txXfrm>
        <a:off x="4313714" y="1289271"/>
        <a:ext cx="43911" cy="43911"/>
      </dsp:txXfrm>
    </dsp:sp>
    <dsp:sp modelId="{1CEC4BDF-9787-4C24-AFCA-EC9881BC1121}">
      <dsp:nvSpPr>
        <dsp:cNvPr id="0" name=""/>
        <dsp:cNvSpPr/>
      </dsp:nvSpPr>
      <dsp:spPr>
        <a:xfrm>
          <a:off x="4698966" y="1142332"/>
          <a:ext cx="1662187" cy="83109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24 horas </a:t>
          </a:r>
        </a:p>
      </dsp:txBody>
      <dsp:txXfrm>
        <a:off x="4723308" y="1166674"/>
        <a:ext cx="1613503" cy="7824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8645-E174-4938-B1E7-3B4A594EF8FA}">
      <dsp:nvSpPr>
        <dsp:cNvPr id="0" name=""/>
        <dsp:cNvSpPr/>
      </dsp:nvSpPr>
      <dsp:spPr>
        <a:xfrm>
          <a:off x="1350498" y="1103734"/>
          <a:ext cx="1311660" cy="638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Equipos y probetas</a:t>
          </a:r>
        </a:p>
      </dsp:txBody>
      <dsp:txXfrm>
        <a:off x="1369203" y="1122439"/>
        <a:ext cx="1274250" cy="601228"/>
      </dsp:txXfrm>
    </dsp:sp>
    <dsp:sp modelId="{6B1863D0-7B56-4E10-BD7E-F125AE173A70}">
      <dsp:nvSpPr>
        <dsp:cNvPr id="0" name=""/>
        <dsp:cNvSpPr/>
      </dsp:nvSpPr>
      <dsp:spPr>
        <a:xfrm rot="17566724">
          <a:off x="2295351" y="850991"/>
          <a:ext cx="1197100" cy="40390"/>
        </a:xfrm>
        <a:custGeom>
          <a:avLst/>
          <a:gdLst/>
          <a:ahLst/>
          <a:cxnLst/>
          <a:rect l="0" t="0" r="0" b="0"/>
          <a:pathLst>
            <a:path>
              <a:moveTo>
                <a:pt x="0" y="20195"/>
              </a:moveTo>
              <a:lnTo>
                <a:pt x="1197100" y="2019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s-EC" sz="200" kern="1200" dirty="0"/>
        </a:p>
      </dsp:txBody>
      <dsp:txXfrm>
        <a:off x="2863974" y="841259"/>
        <a:ext cx="59855" cy="59855"/>
      </dsp:txXfrm>
    </dsp:sp>
    <dsp:sp modelId="{A10E6797-6346-416C-9A86-A443AA8F3094}">
      <dsp:nvSpPr>
        <dsp:cNvPr id="0" name=""/>
        <dsp:cNvSpPr/>
      </dsp:nvSpPr>
      <dsp:spPr>
        <a:xfrm>
          <a:off x="3125644" y="0"/>
          <a:ext cx="3442758" cy="6386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Estufa de 104 ± 1 °C</a:t>
          </a:r>
        </a:p>
      </dsp:txBody>
      <dsp:txXfrm>
        <a:off x="3144349" y="18705"/>
        <a:ext cx="3405348" cy="601228"/>
      </dsp:txXfrm>
    </dsp:sp>
    <dsp:sp modelId="{F8ABBED5-A99C-4F36-A059-B45AC3E5D50D}">
      <dsp:nvSpPr>
        <dsp:cNvPr id="0" name=""/>
        <dsp:cNvSpPr/>
      </dsp:nvSpPr>
      <dsp:spPr>
        <a:xfrm rot="19457599">
          <a:off x="2603020" y="1219250"/>
          <a:ext cx="629188" cy="40390"/>
        </a:xfrm>
        <a:custGeom>
          <a:avLst/>
          <a:gdLst/>
          <a:ahLst/>
          <a:cxnLst/>
          <a:rect l="0" t="0" r="0" b="0"/>
          <a:pathLst>
            <a:path>
              <a:moveTo>
                <a:pt x="0" y="20195"/>
              </a:moveTo>
              <a:lnTo>
                <a:pt x="629188" y="2019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01884" y="1223715"/>
        <a:ext cx="31459" cy="31459"/>
      </dsp:txXfrm>
    </dsp:sp>
    <dsp:sp modelId="{B3DE5CF8-AE90-4FC2-A2E6-FF5E20A4EF96}">
      <dsp:nvSpPr>
        <dsp:cNvPr id="0" name=""/>
        <dsp:cNvSpPr/>
      </dsp:nvSpPr>
      <dsp:spPr>
        <a:xfrm>
          <a:off x="3173069" y="736517"/>
          <a:ext cx="3461866" cy="6386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Balanza 0,1 mg precisión</a:t>
          </a:r>
        </a:p>
      </dsp:txBody>
      <dsp:txXfrm>
        <a:off x="3191774" y="755222"/>
        <a:ext cx="3424456" cy="601228"/>
      </dsp:txXfrm>
    </dsp:sp>
    <dsp:sp modelId="{BAD89123-7167-4F5D-96F9-BC702B48764A}">
      <dsp:nvSpPr>
        <dsp:cNvPr id="0" name=""/>
        <dsp:cNvSpPr/>
      </dsp:nvSpPr>
      <dsp:spPr>
        <a:xfrm rot="2142401">
          <a:off x="2603020" y="1586467"/>
          <a:ext cx="629188" cy="40390"/>
        </a:xfrm>
        <a:custGeom>
          <a:avLst/>
          <a:gdLst/>
          <a:ahLst/>
          <a:cxnLst/>
          <a:rect l="0" t="0" r="0" b="0"/>
          <a:pathLst>
            <a:path>
              <a:moveTo>
                <a:pt x="0" y="20195"/>
              </a:moveTo>
              <a:lnTo>
                <a:pt x="629188" y="2019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01884" y="1590932"/>
        <a:ext cx="31459" cy="31459"/>
      </dsp:txXfrm>
    </dsp:sp>
    <dsp:sp modelId="{292B9E22-2148-48A3-AE9D-8CEBFFB801B8}">
      <dsp:nvSpPr>
        <dsp:cNvPr id="0" name=""/>
        <dsp:cNvSpPr/>
      </dsp:nvSpPr>
      <dsp:spPr>
        <a:xfrm>
          <a:off x="3173069" y="1470951"/>
          <a:ext cx="3461866" cy="6386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Calibrador pie de rey  ± 0,05 mm</a:t>
          </a:r>
        </a:p>
      </dsp:txBody>
      <dsp:txXfrm>
        <a:off x="3191774" y="1489656"/>
        <a:ext cx="3424456" cy="601228"/>
      </dsp:txXfrm>
    </dsp:sp>
    <dsp:sp modelId="{46CBEB1F-1BF8-40EF-8084-BD8C99609E3E}">
      <dsp:nvSpPr>
        <dsp:cNvPr id="0" name=""/>
        <dsp:cNvSpPr/>
      </dsp:nvSpPr>
      <dsp:spPr>
        <a:xfrm rot="3907178">
          <a:off x="2310435" y="1953684"/>
          <a:ext cx="1214357" cy="40390"/>
        </a:xfrm>
        <a:custGeom>
          <a:avLst/>
          <a:gdLst/>
          <a:ahLst/>
          <a:cxnLst/>
          <a:rect l="0" t="0" r="0" b="0"/>
          <a:pathLst>
            <a:path>
              <a:moveTo>
                <a:pt x="0" y="20195"/>
              </a:moveTo>
              <a:lnTo>
                <a:pt x="1214357" y="2019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887255" y="1943520"/>
        <a:ext cx="60717" cy="60717"/>
      </dsp:txXfrm>
    </dsp:sp>
    <dsp:sp modelId="{93A45B58-92EE-45F1-8A3F-92695ADC9831}">
      <dsp:nvSpPr>
        <dsp:cNvPr id="0" name=""/>
        <dsp:cNvSpPr/>
      </dsp:nvSpPr>
      <dsp:spPr>
        <a:xfrm>
          <a:off x="3173069" y="2205385"/>
          <a:ext cx="3461866" cy="6386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Probetas de 35x35x41 ± 2 mm</a:t>
          </a:r>
        </a:p>
      </dsp:txBody>
      <dsp:txXfrm>
        <a:off x="3191774" y="2224090"/>
        <a:ext cx="3424456" cy="6012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8645-E174-4938-B1E7-3B4A594EF8FA}">
      <dsp:nvSpPr>
        <dsp:cNvPr id="0" name=""/>
        <dsp:cNvSpPr/>
      </dsp:nvSpPr>
      <dsp:spPr>
        <a:xfrm>
          <a:off x="387489" y="551313"/>
          <a:ext cx="1602464" cy="64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ASTM D143-14</a:t>
          </a:r>
        </a:p>
      </dsp:txBody>
      <dsp:txXfrm>
        <a:off x="406479" y="570303"/>
        <a:ext cx="1564484" cy="610397"/>
      </dsp:txXfrm>
    </dsp:sp>
    <dsp:sp modelId="{83F684B2-C0B9-48EA-A3D8-B792D94554DD}">
      <dsp:nvSpPr>
        <dsp:cNvPr id="0" name=""/>
        <dsp:cNvSpPr/>
      </dsp:nvSpPr>
      <dsp:spPr>
        <a:xfrm rot="18538240">
          <a:off x="1846105" y="561515"/>
          <a:ext cx="775303" cy="25199"/>
        </a:xfrm>
        <a:custGeom>
          <a:avLst/>
          <a:gdLst/>
          <a:ahLst/>
          <a:cxnLst/>
          <a:rect l="0" t="0" r="0" b="0"/>
          <a:pathLst>
            <a:path>
              <a:moveTo>
                <a:pt x="0" y="12599"/>
              </a:moveTo>
              <a:lnTo>
                <a:pt x="775303" y="1259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214374" y="554732"/>
        <a:ext cx="38765" cy="38765"/>
      </dsp:txXfrm>
    </dsp:sp>
    <dsp:sp modelId="{E60A30F3-E99B-4947-86A5-BBACF91026A4}">
      <dsp:nvSpPr>
        <dsp:cNvPr id="0" name=""/>
        <dsp:cNvSpPr/>
      </dsp:nvSpPr>
      <dsp:spPr>
        <a:xfrm>
          <a:off x="2477560" y="5356"/>
          <a:ext cx="4319995" cy="5347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Temperatura del cuarto </a:t>
          </a:r>
          <a:r>
            <a:rPr lang="en-US" sz="1600" kern="1200" dirty="0"/>
            <a:t>&lt;21</a:t>
          </a:r>
          <a:r>
            <a:rPr lang="es-EC" sz="1600" kern="1200" dirty="0"/>
            <a:t>°C  </a:t>
          </a:r>
        </a:p>
      </dsp:txBody>
      <dsp:txXfrm>
        <a:off x="2493222" y="21018"/>
        <a:ext cx="4288671" cy="503418"/>
      </dsp:txXfrm>
    </dsp:sp>
    <dsp:sp modelId="{B275AA04-CC00-4604-B6CE-83F39E10400F}">
      <dsp:nvSpPr>
        <dsp:cNvPr id="0" name=""/>
        <dsp:cNvSpPr/>
      </dsp:nvSpPr>
      <dsp:spPr>
        <a:xfrm rot="202340">
          <a:off x="1989531" y="877268"/>
          <a:ext cx="488451" cy="25199"/>
        </a:xfrm>
        <a:custGeom>
          <a:avLst/>
          <a:gdLst/>
          <a:ahLst/>
          <a:cxnLst/>
          <a:rect l="0" t="0" r="0" b="0"/>
          <a:pathLst>
            <a:path>
              <a:moveTo>
                <a:pt x="0" y="12599"/>
              </a:moveTo>
              <a:lnTo>
                <a:pt x="488451" y="1259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221545" y="877657"/>
        <a:ext cx="24422" cy="24422"/>
      </dsp:txXfrm>
    </dsp:sp>
    <dsp:sp modelId="{A431D908-AEDC-40E8-B563-ED35EC2318F5}">
      <dsp:nvSpPr>
        <dsp:cNvPr id="0" name=""/>
        <dsp:cNvSpPr/>
      </dsp:nvSpPr>
      <dsp:spPr>
        <a:xfrm>
          <a:off x="2477560" y="637356"/>
          <a:ext cx="4319995" cy="53375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Aplicar carga longitudinal continua </a:t>
          </a:r>
        </a:p>
      </dsp:txBody>
      <dsp:txXfrm>
        <a:off x="2493193" y="652989"/>
        <a:ext cx="4288729" cy="502491"/>
      </dsp:txXfrm>
    </dsp:sp>
    <dsp:sp modelId="{41A3AAB5-DFA0-4DEA-BD68-F792C48D7AE6}">
      <dsp:nvSpPr>
        <dsp:cNvPr id="0" name=""/>
        <dsp:cNvSpPr/>
      </dsp:nvSpPr>
      <dsp:spPr>
        <a:xfrm rot="3193930">
          <a:off x="1826451" y="1189181"/>
          <a:ext cx="814612" cy="25199"/>
        </a:xfrm>
        <a:custGeom>
          <a:avLst/>
          <a:gdLst/>
          <a:ahLst/>
          <a:cxnLst/>
          <a:rect l="0" t="0" r="0" b="0"/>
          <a:pathLst>
            <a:path>
              <a:moveTo>
                <a:pt x="0" y="12599"/>
              </a:moveTo>
              <a:lnTo>
                <a:pt x="814612" y="1259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213391" y="1181416"/>
        <a:ext cx="40730" cy="40730"/>
      </dsp:txXfrm>
    </dsp:sp>
    <dsp:sp modelId="{4D78DDC2-1817-4873-BF73-B390F3198CBC}">
      <dsp:nvSpPr>
        <dsp:cNvPr id="0" name=""/>
        <dsp:cNvSpPr/>
      </dsp:nvSpPr>
      <dsp:spPr>
        <a:xfrm>
          <a:off x="2477560" y="1268369"/>
          <a:ext cx="4319995" cy="5193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Vc= 1 mm/min</a:t>
          </a:r>
        </a:p>
      </dsp:txBody>
      <dsp:txXfrm>
        <a:off x="2492772" y="1283581"/>
        <a:ext cx="4289571" cy="488958"/>
      </dsp:txXfrm>
    </dsp:sp>
    <dsp:sp modelId="{9F45D1BE-83D8-4F34-BE14-07286DA98907}">
      <dsp:nvSpPr>
        <dsp:cNvPr id="0" name=""/>
        <dsp:cNvSpPr/>
      </dsp:nvSpPr>
      <dsp:spPr>
        <a:xfrm>
          <a:off x="356393" y="2931273"/>
          <a:ext cx="1626519" cy="648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Equipos y máquinas</a:t>
          </a:r>
        </a:p>
      </dsp:txBody>
      <dsp:txXfrm>
        <a:off x="375383" y="2950263"/>
        <a:ext cx="1588539" cy="610397"/>
      </dsp:txXfrm>
    </dsp:sp>
    <dsp:sp modelId="{7CD2BD8A-D24B-403D-8ECA-2E7B2C4A48E2}">
      <dsp:nvSpPr>
        <dsp:cNvPr id="0" name=""/>
        <dsp:cNvSpPr/>
      </dsp:nvSpPr>
      <dsp:spPr>
        <a:xfrm rot="17692822">
          <a:off x="1625825" y="2683636"/>
          <a:ext cx="1232876" cy="25199"/>
        </a:xfrm>
        <a:custGeom>
          <a:avLst/>
          <a:gdLst/>
          <a:ahLst/>
          <a:cxnLst/>
          <a:rect l="0" t="0" r="0" b="0"/>
          <a:pathLst>
            <a:path>
              <a:moveTo>
                <a:pt x="0" y="12599"/>
              </a:moveTo>
              <a:lnTo>
                <a:pt x="1232876" y="1259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211442" y="2665414"/>
        <a:ext cx="61643" cy="61643"/>
      </dsp:txXfrm>
    </dsp:sp>
    <dsp:sp modelId="{9CFC8E8D-0DC3-4AB6-A295-B65AAC624A5F}">
      <dsp:nvSpPr>
        <dsp:cNvPr id="0" name=""/>
        <dsp:cNvSpPr/>
      </dsp:nvSpPr>
      <dsp:spPr>
        <a:xfrm>
          <a:off x="2501614" y="1885009"/>
          <a:ext cx="4319995" cy="50400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Máquina de ensayos universales AMSLER 10 Ton</a:t>
          </a:r>
        </a:p>
      </dsp:txBody>
      <dsp:txXfrm>
        <a:off x="2516376" y="1899771"/>
        <a:ext cx="4290471" cy="474479"/>
      </dsp:txXfrm>
    </dsp:sp>
    <dsp:sp modelId="{5D07541F-0164-4B5D-A409-E83EF8F4F1FF}">
      <dsp:nvSpPr>
        <dsp:cNvPr id="0" name=""/>
        <dsp:cNvSpPr/>
      </dsp:nvSpPr>
      <dsp:spPr>
        <a:xfrm rot="19162385">
          <a:off x="1900547" y="3020359"/>
          <a:ext cx="683432" cy="25199"/>
        </a:xfrm>
        <a:custGeom>
          <a:avLst/>
          <a:gdLst/>
          <a:ahLst/>
          <a:cxnLst/>
          <a:rect l="0" t="0" r="0" b="0"/>
          <a:pathLst>
            <a:path>
              <a:moveTo>
                <a:pt x="0" y="12599"/>
              </a:moveTo>
              <a:lnTo>
                <a:pt x="683432" y="1259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225178" y="3015873"/>
        <a:ext cx="34171" cy="34171"/>
      </dsp:txXfrm>
    </dsp:sp>
    <dsp:sp modelId="{31CB2D9F-993B-4A71-84BB-89026F9AC50D}">
      <dsp:nvSpPr>
        <dsp:cNvPr id="0" name=""/>
        <dsp:cNvSpPr/>
      </dsp:nvSpPr>
      <dsp:spPr>
        <a:xfrm>
          <a:off x="2501614" y="2486268"/>
          <a:ext cx="4319995" cy="6483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Balanza 1 mg de apreciación</a:t>
          </a:r>
        </a:p>
      </dsp:txBody>
      <dsp:txXfrm>
        <a:off x="2520604" y="2505258"/>
        <a:ext cx="4282015" cy="610397"/>
      </dsp:txXfrm>
    </dsp:sp>
    <dsp:sp modelId="{63DC648E-DF12-4A59-86B5-FE186E47A33B}">
      <dsp:nvSpPr>
        <dsp:cNvPr id="0" name=""/>
        <dsp:cNvSpPr/>
      </dsp:nvSpPr>
      <dsp:spPr>
        <a:xfrm rot="1805747">
          <a:off x="1942501" y="3393176"/>
          <a:ext cx="599524" cy="25199"/>
        </a:xfrm>
        <a:custGeom>
          <a:avLst/>
          <a:gdLst/>
          <a:ahLst/>
          <a:cxnLst/>
          <a:rect l="0" t="0" r="0" b="0"/>
          <a:pathLst>
            <a:path>
              <a:moveTo>
                <a:pt x="0" y="12599"/>
              </a:moveTo>
              <a:lnTo>
                <a:pt x="599524" y="1259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227275" y="3390788"/>
        <a:ext cx="29976" cy="29976"/>
      </dsp:txXfrm>
    </dsp:sp>
    <dsp:sp modelId="{E3F77D6B-9300-47F9-847E-BE59DA4073F1}">
      <dsp:nvSpPr>
        <dsp:cNvPr id="0" name=""/>
        <dsp:cNvSpPr/>
      </dsp:nvSpPr>
      <dsp:spPr>
        <a:xfrm>
          <a:off x="2501614" y="3231902"/>
          <a:ext cx="4319995" cy="6483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Termohigrómetro</a:t>
          </a:r>
        </a:p>
      </dsp:txBody>
      <dsp:txXfrm>
        <a:off x="2520604" y="3250892"/>
        <a:ext cx="4282015" cy="610397"/>
      </dsp:txXfrm>
    </dsp:sp>
    <dsp:sp modelId="{84323181-8903-4B88-A132-36118807BE96}">
      <dsp:nvSpPr>
        <dsp:cNvPr id="0" name=""/>
        <dsp:cNvSpPr/>
      </dsp:nvSpPr>
      <dsp:spPr>
        <a:xfrm rot="3817761">
          <a:off x="1658371" y="3765993"/>
          <a:ext cx="1167784" cy="25199"/>
        </a:xfrm>
        <a:custGeom>
          <a:avLst/>
          <a:gdLst/>
          <a:ahLst/>
          <a:cxnLst/>
          <a:rect l="0" t="0" r="0" b="0"/>
          <a:pathLst>
            <a:path>
              <a:moveTo>
                <a:pt x="0" y="12599"/>
              </a:moveTo>
              <a:lnTo>
                <a:pt x="1167784" y="1259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213069" y="3749398"/>
        <a:ext cx="58389" cy="58389"/>
      </dsp:txXfrm>
    </dsp:sp>
    <dsp:sp modelId="{10CF0A71-B1B5-4F0A-91F3-F9842FE9E95F}">
      <dsp:nvSpPr>
        <dsp:cNvPr id="0" name=""/>
        <dsp:cNvSpPr/>
      </dsp:nvSpPr>
      <dsp:spPr>
        <a:xfrm>
          <a:off x="2501614" y="3977536"/>
          <a:ext cx="4319995" cy="6483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Calibrador pie de rey apreciación  ± 0,02 mm</a:t>
          </a:r>
        </a:p>
      </dsp:txBody>
      <dsp:txXfrm>
        <a:off x="2520604" y="3996526"/>
        <a:ext cx="4282015" cy="6103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8645-E174-4938-B1E7-3B4A594EF8FA}">
      <dsp:nvSpPr>
        <dsp:cNvPr id="0" name=""/>
        <dsp:cNvSpPr/>
      </dsp:nvSpPr>
      <dsp:spPr>
        <a:xfrm>
          <a:off x="567441" y="883067"/>
          <a:ext cx="1296002" cy="5100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ASTM D143-14</a:t>
          </a:r>
        </a:p>
      </dsp:txBody>
      <dsp:txXfrm>
        <a:off x="582379" y="898005"/>
        <a:ext cx="1266126" cy="480128"/>
      </dsp:txXfrm>
    </dsp:sp>
    <dsp:sp modelId="{83F684B2-C0B9-48EA-A3D8-B792D94554DD}">
      <dsp:nvSpPr>
        <dsp:cNvPr id="0" name=""/>
        <dsp:cNvSpPr/>
      </dsp:nvSpPr>
      <dsp:spPr>
        <a:xfrm rot="17633291">
          <a:off x="1581650" y="695159"/>
          <a:ext cx="947130" cy="19821"/>
        </a:xfrm>
        <a:custGeom>
          <a:avLst/>
          <a:gdLst/>
          <a:ahLst/>
          <a:cxnLst/>
          <a:rect l="0" t="0" r="0" b="0"/>
          <a:pathLst>
            <a:path>
              <a:moveTo>
                <a:pt x="0" y="9910"/>
              </a:moveTo>
              <a:lnTo>
                <a:pt x="947130" y="99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031537" y="681392"/>
        <a:ext cx="47356" cy="47356"/>
      </dsp:txXfrm>
    </dsp:sp>
    <dsp:sp modelId="{E60A30F3-E99B-4947-86A5-BBACF91026A4}">
      <dsp:nvSpPr>
        <dsp:cNvPr id="0" name=""/>
        <dsp:cNvSpPr/>
      </dsp:nvSpPr>
      <dsp:spPr>
        <a:xfrm>
          <a:off x="2246987" y="4044"/>
          <a:ext cx="4388034" cy="53605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Temperatura del cuarto </a:t>
          </a:r>
          <a:r>
            <a:rPr lang="en-US" sz="1600" kern="1200" dirty="0"/>
            <a:t>&lt;21</a:t>
          </a:r>
          <a:r>
            <a:rPr lang="es-EC" sz="1600" kern="1200" dirty="0"/>
            <a:t>°C  </a:t>
          </a:r>
        </a:p>
      </dsp:txBody>
      <dsp:txXfrm>
        <a:off x="2262688" y="19745"/>
        <a:ext cx="4356632" cy="504653"/>
      </dsp:txXfrm>
    </dsp:sp>
    <dsp:sp modelId="{41A3AAB5-DFA0-4DEA-BD68-F792C48D7AE6}">
      <dsp:nvSpPr>
        <dsp:cNvPr id="0" name=""/>
        <dsp:cNvSpPr/>
      </dsp:nvSpPr>
      <dsp:spPr>
        <a:xfrm rot="19523729">
          <a:off x="1822226" y="995841"/>
          <a:ext cx="465979" cy="19821"/>
        </a:xfrm>
        <a:custGeom>
          <a:avLst/>
          <a:gdLst/>
          <a:ahLst/>
          <a:cxnLst/>
          <a:rect l="0" t="0" r="0" b="0"/>
          <a:pathLst>
            <a:path>
              <a:moveTo>
                <a:pt x="0" y="9910"/>
              </a:moveTo>
              <a:lnTo>
                <a:pt x="465979" y="99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043566" y="994102"/>
        <a:ext cx="23298" cy="23298"/>
      </dsp:txXfrm>
    </dsp:sp>
    <dsp:sp modelId="{4D78DDC2-1817-4873-BF73-B390F3198CBC}">
      <dsp:nvSpPr>
        <dsp:cNvPr id="0" name=""/>
        <dsp:cNvSpPr/>
      </dsp:nvSpPr>
      <dsp:spPr>
        <a:xfrm>
          <a:off x="2246987" y="616600"/>
          <a:ext cx="4388034" cy="51367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Dimensiones de probetas 25x25x100 ± 2 mm </a:t>
          </a:r>
        </a:p>
      </dsp:txBody>
      <dsp:txXfrm>
        <a:off x="2262032" y="631645"/>
        <a:ext cx="4357944" cy="483581"/>
      </dsp:txXfrm>
    </dsp:sp>
    <dsp:sp modelId="{A6BE1C81-1C2F-410E-98CE-40F3B72E2F19}">
      <dsp:nvSpPr>
        <dsp:cNvPr id="0" name=""/>
        <dsp:cNvSpPr/>
      </dsp:nvSpPr>
      <dsp:spPr>
        <a:xfrm rot="2414883">
          <a:off x="1803960" y="1290493"/>
          <a:ext cx="502510" cy="19821"/>
        </a:xfrm>
        <a:custGeom>
          <a:avLst/>
          <a:gdLst/>
          <a:ahLst/>
          <a:cxnLst/>
          <a:rect l="0" t="0" r="0" b="0"/>
          <a:pathLst>
            <a:path>
              <a:moveTo>
                <a:pt x="0" y="9910"/>
              </a:moveTo>
              <a:lnTo>
                <a:pt x="502510" y="99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042652" y="1287841"/>
        <a:ext cx="25125" cy="25125"/>
      </dsp:txXfrm>
    </dsp:sp>
    <dsp:sp modelId="{D4225719-7019-4FEC-990E-567482A8B412}">
      <dsp:nvSpPr>
        <dsp:cNvPr id="0" name=""/>
        <dsp:cNvSpPr/>
      </dsp:nvSpPr>
      <dsp:spPr>
        <a:xfrm>
          <a:off x="2246987" y="1206771"/>
          <a:ext cx="4388034" cy="5119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Vc= 0,7 mm/min</a:t>
          </a:r>
        </a:p>
      </dsp:txBody>
      <dsp:txXfrm>
        <a:off x="2261981" y="1221765"/>
        <a:ext cx="4358046" cy="481949"/>
      </dsp:txXfrm>
    </dsp:sp>
    <dsp:sp modelId="{2C4B09A7-21BA-44A6-94FF-224EE38CDFB2}">
      <dsp:nvSpPr>
        <dsp:cNvPr id="0" name=""/>
        <dsp:cNvSpPr/>
      </dsp:nvSpPr>
      <dsp:spPr>
        <a:xfrm rot="4031634">
          <a:off x="1560465" y="1584229"/>
          <a:ext cx="989499" cy="19821"/>
        </a:xfrm>
        <a:custGeom>
          <a:avLst/>
          <a:gdLst/>
          <a:ahLst/>
          <a:cxnLst/>
          <a:rect l="0" t="0" r="0" b="0"/>
          <a:pathLst>
            <a:path>
              <a:moveTo>
                <a:pt x="0" y="9910"/>
              </a:moveTo>
              <a:lnTo>
                <a:pt x="989499" y="99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030478" y="1569402"/>
        <a:ext cx="49474" cy="49474"/>
      </dsp:txXfrm>
    </dsp:sp>
    <dsp:sp modelId="{28C0361E-C845-4E24-B371-D4CD0266C28A}">
      <dsp:nvSpPr>
        <dsp:cNvPr id="0" name=""/>
        <dsp:cNvSpPr/>
      </dsp:nvSpPr>
      <dsp:spPr>
        <a:xfrm>
          <a:off x="2246987" y="1795209"/>
          <a:ext cx="4388034" cy="5100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Carga continua </a:t>
          </a:r>
        </a:p>
      </dsp:txBody>
      <dsp:txXfrm>
        <a:off x="2261925" y="1810147"/>
        <a:ext cx="4358158" cy="480128"/>
      </dsp:txXfrm>
    </dsp:sp>
    <dsp:sp modelId="{9F45D1BE-83D8-4F34-BE14-07286DA98907}">
      <dsp:nvSpPr>
        <dsp:cNvPr id="0" name=""/>
        <dsp:cNvSpPr/>
      </dsp:nvSpPr>
      <dsp:spPr>
        <a:xfrm>
          <a:off x="542982" y="3249468"/>
          <a:ext cx="1296002" cy="5100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Equipos y máquinas</a:t>
          </a:r>
        </a:p>
      </dsp:txBody>
      <dsp:txXfrm>
        <a:off x="557920" y="3264406"/>
        <a:ext cx="1266126" cy="480128"/>
      </dsp:txXfrm>
    </dsp:sp>
    <dsp:sp modelId="{7CD2BD8A-D24B-403D-8ECA-2E7B2C4A48E2}">
      <dsp:nvSpPr>
        <dsp:cNvPr id="0" name=""/>
        <dsp:cNvSpPr/>
      </dsp:nvSpPr>
      <dsp:spPr>
        <a:xfrm rot="17705097">
          <a:off x="1561806" y="3058764"/>
          <a:ext cx="962358" cy="19821"/>
        </a:xfrm>
        <a:custGeom>
          <a:avLst/>
          <a:gdLst/>
          <a:ahLst/>
          <a:cxnLst/>
          <a:rect l="0" t="0" r="0" b="0"/>
          <a:pathLst>
            <a:path>
              <a:moveTo>
                <a:pt x="0" y="9910"/>
              </a:moveTo>
              <a:lnTo>
                <a:pt x="962358" y="99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018926" y="3044616"/>
        <a:ext cx="48117" cy="48117"/>
      </dsp:txXfrm>
    </dsp:sp>
    <dsp:sp modelId="{9CFC8E8D-0DC3-4AB6-A295-B65AAC624A5F}">
      <dsp:nvSpPr>
        <dsp:cNvPr id="0" name=""/>
        <dsp:cNvSpPr/>
      </dsp:nvSpPr>
      <dsp:spPr>
        <a:xfrm>
          <a:off x="2246987" y="2381714"/>
          <a:ext cx="4388034" cy="5023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Máquina de ensayos universales AMSLER 200 Ton</a:t>
          </a:r>
        </a:p>
      </dsp:txBody>
      <dsp:txXfrm>
        <a:off x="2261700" y="2396427"/>
        <a:ext cx="4358608" cy="472907"/>
      </dsp:txXfrm>
    </dsp:sp>
    <dsp:sp modelId="{5D07541F-0164-4B5D-A409-E83EF8F4F1FF}">
      <dsp:nvSpPr>
        <dsp:cNvPr id="0" name=""/>
        <dsp:cNvSpPr/>
      </dsp:nvSpPr>
      <dsp:spPr>
        <a:xfrm rot="19468119">
          <a:off x="1792307" y="3348878"/>
          <a:ext cx="501357" cy="19821"/>
        </a:xfrm>
        <a:custGeom>
          <a:avLst/>
          <a:gdLst/>
          <a:ahLst/>
          <a:cxnLst/>
          <a:rect l="0" t="0" r="0" b="0"/>
          <a:pathLst>
            <a:path>
              <a:moveTo>
                <a:pt x="0" y="9910"/>
              </a:moveTo>
              <a:lnTo>
                <a:pt x="501357" y="99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030451" y="3346255"/>
        <a:ext cx="25067" cy="25067"/>
      </dsp:txXfrm>
    </dsp:sp>
    <dsp:sp modelId="{31CB2D9F-993B-4A71-84BB-89026F9AC50D}">
      <dsp:nvSpPr>
        <dsp:cNvPr id="0" name=""/>
        <dsp:cNvSpPr/>
      </dsp:nvSpPr>
      <dsp:spPr>
        <a:xfrm>
          <a:off x="2246987" y="2960548"/>
          <a:ext cx="4329588" cy="5051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Balanza 1 mg de apreciación</a:t>
          </a:r>
        </a:p>
      </dsp:txBody>
      <dsp:txXfrm>
        <a:off x="2261781" y="2975342"/>
        <a:ext cx="4300000" cy="475530"/>
      </dsp:txXfrm>
    </dsp:sp>
    <dsp:sp modelId="{63DC648E-DF12-4A59-86B5-FE186E47A33B}">
      <dsp:nvSpPr>
        <dsp:cNvPr id="0" name=""/>
        <dsp:cNvSpPr/>
      </dsp:nvSpPr>
      <dsp:spPr>
        <a:xfrm rot="2124127">
          <a:off x="1792709" y="3639547"/>
          <a:ext cx="500552" cy="19821"/>
        </a:xfrm>
        <a:custGeom>
          <a:avLst/>
          <a:gdLst/>
          <a:ahLst/>
          <a:cxnLst/>
          <a:rect l="0" t="0" r="0" b="0"/>
          <a:pathLst>
            <a:path>
              <a:moveTo>
                <a:pt x="0" y="9910"/>
              </a:moveTo>
              <a:lnTo>
                <a:pt x="500552" y="99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030471" y="3636944"/>
        <a:ext cx="25027" cy="25027"/>
      </dsp:txXfrm>
    </dsp:sp>
    <dsp:sp modelId="{E3F77D6B-9300-47F9-847E-BE59DA4073F1}">
      <dsp:nvSpPr>
        <dsp:cNvPr id="0" name=""/>
        <dsp:cNvSpPr/>
      </dsp:nvSpPr>
      <dsp:spPr>
        <a:xfrm>
          <a:off x="2246987" y="3542167"/>
          <a:ext cx="4329588" cy="50455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Termohigrómetro</a:t>
          </a:r>
        </a:p>
      </dsp:txBody>
      <dsp:txXfrm>
        <a:off x="2261765" y="3556945"/>
        <a:ext cx="4300032" cy="475001"/>
      </dsp:txXfrm>
    </dsp:sp>
    <dsp:sp modelId="{84323181-8903-4B88-A132-36118807BE96}">
      <dsp:nvSpPr>
        <dsp:cNvPr id="0" name=""/>
        <dsp:cNvSpPr/>
      </dsp:nvSpPr>
      <dsp:spPr>
        <a:xfrm rot="3893639">
          <a:off x="1562183" y="3929937"/>
          <a:ext cx="961603" cy="19821"/>
        </a:xfrm>
        <a:custGeom>
          <a:avLst/>
          <a:gdLst/>
          <a:ahLst/>
          <a:cxnLst/>
          <a:rect l="0" t="0" r="0" b="0"/>
          <a:pathLst>
            <a:path>
              <a:moveTo>
                <a:pt x="0" y="9910"/>
              </a:moveTo>
              <a:lnTo>
                <a:pt x="961603" y="99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018945" y="3915808"/>
        <a:ext cx="48080" cy="48080"/>
      </dsp:txXfrm>
    </dsp:sp>
    <dsp:sp modelId="{10CF0A71-B1B5-4F0A-91F3-F9842FE9E95F}">
      <dsp:nvSpPr>
        <dsp:cNvPr id="0" name=""/>
        <dsp:cNvSpPr/>
      </dsp:nvSpPr>
      <dsp:spPr>
        <a:xfrm>
          <a:off x="2246987" y="4123225"/>
          <a:ext cx="4324794" cy="5040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Calibrador pie de rey apreciación  ± 0,05 mm</a:t>
          </a:r>
        </a:p>
      </dsp:txBody>
      <dsp:txXfrm>
        <a:off x="2261749" y="4137987"/>
        <a:ext cx="4295270" cy="4744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8645-E174-4938-B1E7-3B4A594EF8FA}">
      <dsp:nvSpPr>
        <dsp:cNvPr id="0" name=""/>
        <dsp:cNvSpPr/>
      </dsp:nvSpPr>
      <dsp:spPr>
        <a:xfrm>
          <a:off x="1832482" y="1186079"/>
          <a:ext cx="1021875" cy="402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ASTM D143-14</a:t>
          </a:r>
        </a:p>
      </dsp:txBody>
      <dsp:txXfrm>
        <a:off x="1844260" y="1197857"/>
        <a:ext cx="998319" cy="378573"/>
      </dsp:txXfrm>
    </dsp:sp>
    <dsp:sp modelId="{83F684B2-C0B9-48EA-A3D8-B792D94554DD}">
      <dsp:nvSpPr>
        <dsp:cNvPr id="0" name=""/>
        <dsp:cNvSpPr/>
      </dsp:nvSpPr>
      <dsp:spPr>
        <a:xfrm rot="17069009">
          <a:off x="2400975" y="793953"/>
          <a:ext cx="1209181" cy="15629"/>
        </a:xfrm>
        <a:custGeom>
          <a:avLst/>
          <a:gdLst/>
          <a:ahLst/>
          <a:cxnLst/>
          <a:rect l="0" t="0" r="0" b="0"/>
          <a:pathLst>
            <a:path>
              <a:moveTo>
                <a:pt x="0" y="7814"/>
              </a:moveTo>
              <a:lnTo>
                <a:pt x="1209181"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dirty="0"/>
        </a:p>
      </dsp:txBody>
      <dsp:txXfrm>
        <a:off x="2975337" y="771538"/>
        <a:ext cx="60459" cy="60459"/>
      </dsp:txXfrm>
    </dsp:sp>
    <dsp:sp modelId="{E60A30F3-E99B-4947-86A5-BBACF91026A4}">
      <dsp:nvSpPr>
        <dsp:cNvPr id="0" name=""/>
        <dsp:cNvSpPr/>
      </dsp:nvSpPr>
      <dsp:spPr>
        <a:xfrm>
          <a:off x="3156775" y="5055"/>
          <a:ext cx="3459889" cy="4226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Temperatura del cuarto </a:t>
          </a:r>
          <a:r>
            <a:rPr lang="en-US" sz="1400" kern="1200" dirty="0"/>
            <a:t>&lt;21</a:t>
          </a:r>
          <a:r>
            <a:rPr lang="es-EC" sz="1400" kern="1200" dirty="0"/>
            <a:t>°C  </a:t>
          </a:r>
        </a:p>
      </dsp:txBody>
      <dsp:txXfrm>
        <a:off x="3169155" y="17435"/>
        <a:ext cx="3435129" cy="397910"/>
      </dsp:txXfrm>
    </dsp:sp>
    <dsp:sp modelId="{41A3AAB5-DFA0-4DEA-BD68-F792C48D7AE6}">
      <dsp:nvSpPr>
        <dsp:cNvPr id="0" name=""/>
        <dsp:cNvSpPr/>
      </dsp:nvSpPr>
      <dsp:spPr>
        <a:xfrm rot="17608057">
          <a:off x="2625865" y="1031035"/>
          <a:ext cx="759402" cy="15629"/>
        </a:xfrm>
        <a:custGeom>
          <a:avLst/>
          <a:gdLst/>
          <a:ahLst/>
          <a:cxnLst/>
          <a:rect l="0" t="0" r="0" b="0"/>
          <a:pathLst>
            <a:path>
              <a:moveTo>
                <a:pt x="0" y="7814"/>
              </a:moveTo>
              <a:lnTo>
                <a:pt x="759402"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dirty="0"/>
        </a:p>
      </dsp:txBody>
      <dsp:txXfrm>
        <a:off x="2986581" y="1019865"/>
        <a:ext cx="37970" cy="37970"/>
      </dsp:txXfrm>
    </dsp:sp>
    <dsp:sp modelId="{4D78DDC2-1817-4873-BF73-B390F3198CBC}">
      <dsp:nvSpPr>
        <dsp:cNvPr id="0" name=""/>
        <dsp:cNvSpPr/>
      </dsp:nvSpPr>
      <dsp:spPr>
        <a:xfrm>
          <a:off x="3156775" y="488045"/>
          <a:ext cx="3459889" cy="40502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Dimensiones de probetas 35x35x150 ± 2 mm </a:t>
          </a:r>
        </a:p>
      </dsp:txBody>
      <dsp:txXfrm>
        <a:off x="3168638" y="499908"/>
        <a:ext cx="3436163" cy="381294"/>
      </dsp:txXfrm>
    </dsp:sp>
    <dsp:sp modelId="{A82AEDEC-7337-4950-87E4-D60B05D20FFA}">
      <dsp:nvSpPr>
        <dsp:cNvPr id="0" name=""/>
        <dsp:cNvSpPr/>
      </dsp:nvSpPr>
      <dsp:spPr>
        <a:xfrm rot="19534888">
          <a:off x="2822268" y="1275723"/>
          <a:ext cx="366597" cy="15629"/>
        </a:xfrm>
        <a:custGeom>
          <a:avLst/>
          <a:gdLst/>
          <a:ahLst/>
          <a:cxnLst/>
          <a:rect l="0" t="0" r="0" b="0"/>
          <a:pathLst>
            <a:path>
              <a:moveTo>
                <a:pt x="0" y="7814"/>
              </a:moveTo>
              <a:lnTo>
                <a:pt x="366597"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96401" y="1274373"/>
        <a:ext cx="18329" cy="18329"/>
      </dsp:txXfrm>
    </dsp:sp>
    <dsp:sp modelId="{90631F88-2312-4AAB-81AD-07D1912ED1DA}">
      <dsp:nvSpPr>
        <dsp:cNvPr id="0" name=""/>
        <dsp:cNvSpPr/>
      </dsp:nvSpPr>
      <dsp:spPr>
        <a:xfrm>
          <a:off x="3156775" y="953385"/>
          <a:ext cx="3462905" cy="4530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Placa metálica de 50x50mm</a:t>
          </a:r>
        </a:p>
      </dsp:txBody>
      <dsp:txXfrm>
        <a:off x="3170046" y="966656"/>
        <a:ext cx="3436363" cy="426549"/>
      </dsp:txXfrm>
    </dsp:sp>
    <dsp:sp modelId="{A6BE1C81-1C2F-410E-98CE-40F3B72E2F19}">
      <dsp:nvSpPr>
        <dsp:cNvPr id="0" name=""/>
        <dsp:cNvSpPr/>
      </dsp:nvSpPr>
      <dsp:spPr>
        <a:xfrm rot="2576773">
          <a:off x="2798995" y="1520069"/>
          <a:ext cx="413142" cy="15629"/>
        </a:xfrm>
        <a:custGeom>
          <a:avLst/>
          <a:gdLst/>
          <a:ahLst/>
          <a:cxnLst/>
          <a:rect l="0" t="0" r="0" b="0"/>
          <a:pathLst>
            <a:path>
              <a:moveTo>
                <a:pt x="0" y="7814"/>
              </a:moveTo>
              <a:lnTo>
                <a:pt x="413142"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dirty="0"/>
        </a:p>
      </dsp:txBody>
      <dsp:txXfrm>
        <a:off x="2995238" y="1517555"/>
        <a:ext cx="20657" cy="20657"/>
      </dsp:txXfrm>
    </dsp:sp>
    <dsp:sp modelId="{D4225719-7019-4FEC-990E-567482A8B412}">
      <dsp:nvSpPr>
        <dsp:cNvPr id="0" name=""/>
        <dsp:cNvSpPr/>
      </dsp:nvSpPr>
      <dsp:spPr>
        <a:xfrm>
          <a:off x="3156775" y="1466796"/>
          <a:ext cx="3459889" cy="4036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Vc= 0,3 mm/min</a:t>
          </a:r>
        </a:p>
      </dsp:txBody>
      <dsp:txXfrm>
        <a:off x="3168598" y="1478619"/>
        <a:ext cx="3436243" cy="380007"/>
      </dsp:txXfrm>
    </dsp:sp>
    <dsp:sp modelId="{2C4B09A7-21BA-44A6-94FF-224EE38CDFB2}">
      <dsp:nvSpPr>
        <dsp:cNvPr id="0" name=""/>
        <dsp:cNvSpPr/>
      </dsp:nvSpPr>
      <dsp:spPr>
        <a:xfrm rot="4073880">
          <a:off x="2603690" y="1751674"/>
          <a:ext cx="803752" cy="15629"/>
        </a:xfrm>
        <a:custGeom>
          <a:avLst/>
          <a:gdLst/>
          <a:ahLst/>
          <a:cxnLst/>
          <a:rect l="0" t="0" r="0" b="0"/>
          <a:pathLst>
            <a:path>
              <a:moveTo>
                <a:pt x="0" y="7814"/>
              </a:moveTo>
              <a:lnTo>
                <a:pt x="803752"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dirty="0"/>
        </a:p>
      </dsp:txBody>
      <dsp:txXfrm>
        <a:off x="2985472" y="1739395"/>
        <a:ext cx="40187" cy="40187"/>
      </dsp:txXfrm>
    </dsp:sp>
    <dsp:sp modelId="{28C0361E-C845-4E24-B371-D4CD0266C28A}">
      <dsp:nvSpPr>
        <dsp:cNvPr id="0" name=""/>
        <dsp:cNvSpPr/>
      </dsp:nvSpPr>
      <dsp:spPr>
        <a:xfrm>
          <a:off x="3156775" y="1930769"/>
          <a:ext cx="3459889" cy="4021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Carga continua </a:t>
          </a:r>
        </a:p>
      </dsp:txBody>
      <dsp:txXfrm>
        <a:off x="3168553" y="1942547"/>
        <a:ext cx="3436333" cy="378573"/>
      </dsp:txXfrm>
    </dsp:sp>
    <dsp:sp modelId="{EBE49917-5794-4ECA-9E7E-622276A24B30}">
      <dsp:nvSpPr>
        <dsp:cNvPr id="0" name=""/>
        <dsp:cNvSpPr/>
      </dsp:nvSpPr>
      <dsp:spPr>
        <a:xfrm rot="4556129">
          <a:off x="2383345" y="1982899"/>
          <a:ext cx="1244443" cy="15629"/>
        </a:xfrm>
        <a:custGeom>
          <a:avLst/>
          <a:gdLst/>
          <a:ahLst/>
          <a:cxnLst/>
          <a:rect l="0" t="0" r="0" b="0"/>
          <a:pathLst>
            <a:path>
              <a:moveTo>
                <a:pt x="0" y="7814"/>
              </a:moveTo>
              <a:lnTo>
                <a:pt x="1244443"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74455" y="1959602"/>
        <a:ext cx="62222" cy="62222"/>
      </dsp:txXfrm>
    </dsp:sp>
    <dsp:sp modelId="{4C7444D7-4F26-45DD-B197-8C318A47C66B}">
      <dsp:nvSpPr>
        <dsp:cNvPr id="0" name=""/>
        <dsp:cNvSpPr/>
      </dsp:nvSpPr>
      <dsp:spPr>
        <a:xfrm>
          <a:off x="3156775" y="2393218"/>
          <a:ext cx="3455997" cy="4021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2,5mm incrustada la placa</a:t>
          </a:r>
        </a:p>
      </dsp:txBody>
      <dsp:txXfrm>
        <a:off x="3168553" y="2404996"/>
        <a:ext cx="3432441" cy="378573"/>
      </dsp:txXfrm>
    </dsp:sp>
    <dsp:sp modelId="{9F45D1BE-83D8-4F34-BE14-07286DA98907}">
      <dsp:nvSpPr>
        <dsp:cNvPr id="0" name=""/>
        <dsp:cNvSpPr/>
      </dsp:nvSpPr>
      <dsp:spPr>
        <a:xfrm>
          <a:off x="1813196" y="3539876"/>
          <a:ext cx="1021875" cy="402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Equipos y máquinas</a:t>
          </a:r>
        </a:p>
      </dsp:txBody>
      <dsp:txXfrm>
        <a:off x="1824974" y="3551654"/>
        <a:ext cx="998319" cy="378573"/>
      </dsp:txXfrm>
    </dsp:sp>
    <dsp:sp modelId="{7CD2BD8A-D24B-403D-8ECA-2E7B2C4A48E2}">
      <dsp:nvSpPr>
        <dsp:cNvPr id="0" name=""/>
        <dsp:cNvSpPr/>
      </dsp:nvSpPr>
      <dsp:spPr>
        <a:xfrm rot="17705097">
          <a:off x="2616521" y="3389509"/>
          <a:ext cx="758803" cy="15629"/>
        </a:xfrm>
        <a:custGeom>
          <a:avLst/>
          <a:gdLst/>
          <a:ahLst/>
          <a:cxnLst/>
          <a:rect l="0" t="0" r="0" b="0"/>
          <a:pathLst>
            <a:path>
              <a:moveTo>
                <a:pt x="0" y="7814"/>
              </a:moveTo>
              <a:lnTo>
                <a:pt x="758803"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dirty="0"/>
        </a:p>
      </dsp:txBody>
      <dsp:txXfrm>
        <a:off x="2976953" y="3378354"/>
        <a:ext cx="37940" cy="37940"/>
      </dsp:txXfrm>
    </dsp:sp>
    <dsp:sp modelId="{9CFC8E8D-0DC3-4AB6-A295-B65AAC624A5F}">
      <dsp:nvSpPr>
        <dsp:cNvPr id="0" name=""/>
        <dsp:cNvSpPr/>
      </dsp:nvSpPr>
      <dsp:spPr>
        <a:xfrm>
          <a:off x="3156775" y="2855667"/>
          <a:ext cx="3459889" cy="3960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Máquina de ensayos universales AMSLER 200 Ton</a:t>
          </a:r>
        </a:p>
      </dsp:txBody>
      <dsp:txXfrm>
        <a:off x="3168376" y="2867268"/>
        <a:ext cx="3436687" cy="372879"/>
      </dsp:txXfrm>
    </dsp:sp>
    <dsp:sp modelId="{5D07541F-0164-4B5D-A409-E83EF8F4F1FF}">
      <dsp:nvSpPr>
        <dsp:cNvPr id="0" name=""/>
        <dsp:cNvSpPr/>
      </dsp:nvSpPr>
      <dsp:spPr>
        <a:xfrm rot="19468119">
          <a:off x="2798267" y="3618259"/>
          <a:ext cx="395311" cy="15629"/>
        </a:xfrm>
        <a:custGeom>
          <a:avLst/>
          <a:gdLst/>
          <a:ahLst/>
          <a:cxnLst/>
          <a:rect l="0" t="0" r="0" b="0"/>
          <a:pathLst>
            <a:path>
              <a:moveTo>
                <a:pt x="0" y="7814"/>
              </a:moveTo>
              <a:lnTo>
                <a:pt x="395311"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dirty="0"/>
        </a:p>
      </dsp:txBody>
      <dsp:txXfrm>
        <a:off x="2986040" y="3616191"/>
        <a:ext cx="19765" cy="19765"/>
      </dsp:txXfrm>
    </dsp:sp>
    <dsp:sp modelId="{31CB2D9F-993B-4A71-84BB-89026F9AC50D}">
      <dsp:nvSpPr>
        <dsp:cNvPr id="0" name=""/>
        <dsp:cNvSpPr/>
      </dsp:nvSpPr>
      <dsp:spPr>
        <a:xfrm>
          <a:off x="3156775" y="3312068"/>
          <a:ext cx="3413805" cy="3982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Balanza 1 mg de apreciación</a:t>
          </a:r>
        </a:p>
      </dsp:txBody>
      <dsp:txXfrm>
        <a:off x="3168440" y="3323733"/>
        <a:ext cx="3390475" cy="374947"/>
      </dsp:txXfrm>
    </dsp:sp>
    <dsp:sp modelId="{63DC648E-DF12-4A59-86B5-FE186E47A33B}">
      <dsp:nvSpPr>
        <dsp:cNvPr id="0" name=""/>
        <dsp:cNvSpPr/>
      </dsp:nvSpPr>
      <dsp:spPr>
        <a:xfrm rot="2124127">
          <a:off x="2798585" y="3847447"/>
          <a:ext cx="394676" cy="15629"/>
        </a:xfrm>
        <a:custGeom>
          <a:avLst/>
          <a:gdLst/>
          <a:ahLst/>
          <a:cxnLst/>
          <a:rect l="0" t="0" r="0" b="0"/>
          <a:pathLst>
            <a:path>
              <a:moveTo>
                <a:pt x="0" y="7814"/>
              </a:moveTo>
              <a:lnTo>
                <a:pt x="394676"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dirty="0"/>
        </a:p>
      </dsp:txBody>
      <dsp:txXfrm>
        <a:off x="2986056" y="3845394"/>
        <a:ext cx="19733" cy="19733"/>
      </dsp:txXfrm>
    </dsp:sp>
    <dsp:sp modelId="{E3F77D6B-9300-47F9-847E-BE59DA4073F1}">
      <dsp:nvSpPr>
        <dsp:cNvPr id="0" name=""/>
        <dsp:cNvSpPr/>
      </dsp:nvSpPr>
      <dsp:spPr>
        <a:xfrm>
          <a:off x="3156775" y="3770664"/>
          <a:ext cx="3413805" cy="3978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Termohigrómetro</a:t>
          </a:r>
        </a:p>
      </dsp:txBody>
      <dsp:txXfrm>
        <a:off x="3168427" y="3782316"/>
        <a:ext cx="3390501" cy="374530"/>
      </dsp:txXfrm>
    </dsp:sp>
    <dsp:sp modelId="{84323181-8903-4B88-A132-36118807BE96}">
      <dsp:nvSpPr>
        <dsp:cNvPr id="0" name=""/>
        <dsp:cNvSpPr/>
      </dsp:nvSpPr>
      <dsp:spPr>
        <a:xfrm rot="3893639">
          <a:off x="2616819" y="4076414"/>
          <a:ext cx="758208" cy="15629"/>
        </a:xfrm>
        <a:custGeom>
          <a:avLst/>
          <a:gdLst/>
          <a:ahLst/>
          <a:cxnLst/>
          <a:rect l="0" t="0" r="0" b="0"/>
          <a:pathLst>
            <a:path>
              <a:moveTo>
                <a:pt x="0" y="7814"/>
              </a:moveTo>
              <a:lnTo>
                <a:pt x="758208" y="78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dirty="0"/>
        </a:p>
      </dsp:txBody>
      <dsp:txXfrm>
        <a:off x="2976968" y="4065273"/>
        <a:ext cx="37910" cy="37910"/>
      </dsp:txXfrm>
    </dsp:sp>
    <dsp:sp modelId="{10CF0A71-B1B5-4F0A-91F3-F9842FE9E95F}">
      <dsp:nvSpPr>
        <dsp:cNvPr id="0" name=""/>
        <dsp:cNvSpPr/>
      </dsp:nvSpPr>
      <dsp:spPr>
        <a:xfrm>
          <a:off x="3156775" y="4228818"/>
          <a:ext cx="3410025" cy="39739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Calibrador pie de rey apreciación  ± 0,05 mm</a:t>
          </a:r>
        </a:p>
      </dsp:txBody>
      <dsp:txXfrm>
        <a:off x="3168414" y="4240457"/>
        <a:ext cx="3386747" cy="37411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8645-E174-4938-B1E7-3B4A594EF8FA}">
      <dsp:nvSpPr>
        <dsp:cNvPr id="0" name=""/>
        <dsp:cNvSpPr/>
      </dsp:nvSpPr>
      <dsp:spPr>
        <a:xfrm>
          <a:off x="1347277" y="1081515"/>
          <a:ext cx="1439997" cy="438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ASTM D143-14</a:t>
          </a:r>
        </a:p>
      </dsp:txBody>
      <dsp:txXfrm>
        <a:off x="1360108" y="1094346"/>
        <a:ext cx="1414335" cy="412421"/>
      </dsp:txXfrm>
    </dsp:sp>
    <dsp:sp modelId="{83F684B2-C0B9-48EA-A3D8-B792D94554DD}">
      <dsp:nvSpPr>
        <dsp:cNvPr id="0" name=""/>
        <dsp:cNvSpPr/>
      </dsp:nvSpPr>
      <dsp:spPr>
        <a:xfrm rot="17240079">
          <a:off x="2399135" y="764129"/>
          <a:ext cx="1105735" cy="17341"/>
        </a:xfrm>
        <a:custGeom>
          <a:avLst/>
          <a:gdLst/>
          <a:ahLst/>
          <a:cxnLst/>
          <a:rect l="0" t="0" r="0" b="0"/>
          <a:pathLst>
            <a:path>
              <a:moveTo>
                <a:pt x="0" y="8670"/>
              </a:moveTo>
              <a:lnTo>
                <a:pt x="1105735" y="86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24359" y="745156"/>
        <a:ext cx="55286" cy="55286"/>
      </dsp:txXfrm>
    </dsp:sp>
    <dsp:sp modelId="{E60A30F3-E99B-4947-86A5-BBACF91026A4}">
      <dsp:nvSpPr>
        <dsp:cNvPr id="0" name=""/>
        <dsp:cNvSpPr/>
      </dsp:nvSpPr>
      <dsp:spPr>
        <a:xfrm>
          <a:off x="3116730" y="4318"/>
          <a:ext cx="4320001" cy="48144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Temperatura del cuarto </a:t>
          </a:r>
          <a:r>
            <a:rPr lang="en-US" sz="1600" kern="1200" dirty="0"/>
            <a:t>&lt;21</a:t>
          </a:r>
          <a:r>
            <a:rPr lang="es-EC" sz="1600" kern="1200" dirty="0"/>
            <a:t>°C  </a:t>
          </a:r>
        </a:p>
      </dsp:txBody>
      <dsp:txXfrm>
        <a:off x="3130831" y="18419"/>
        <a:ext cx="4291799" cy="453247"/>
      </dsp:txXfrm>
    </dsp:sp>
    <dsp:sp modelId="{B275AA04-CC00-4604-B6CE-83F39E10400F}">
      <dsp:nvSpPr>
        <dsp:cNvPr id="0" name=""/>
        <dsp:cNvSpPr/>
      </dsp:nvSpPr>
      <dsp:spPr>
        <a:xfrm rot="18200209">
          <a:off x="2652257" y="1041462"/>
          <a:ext cx="599491" cy="17341"/>
        </a:xfrm>
        <a:custGeom>
          <a:avLst/>
          <a:gdLst/>
          <a:ahLst/>
          <a:cxnLst/>
          <a:rect l="0" t="0" r="0" b="0"/>
          <a:pathLst>
            <a:path>
              <a:moveTo>
                <a:pt x="0" y="8670"/>
              </a:moveTo>
              <a:lnTo>
                <a:pt x="599491" y="86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37015" y="1035146"/>
        <a:ext cx="29974" cy="29974"/>
      </dsp:txXfrm>
    </dsp:sp>
    <dsp:sp modelId="{A431D908-AEDC-40E8-B563-ED35EC2318F5}">
      <dsp:nvSpPr>
        <dsp:cNvPr id="0" name=""/>
        <dsp:cNvSpPr/>
      </dsp:nvSpPr>
      <dsp:spPr>
        <a:xfrm>
          <a:off x="3116730" y="551480"/>
          <a:ext cx="4320001" cy="49645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Teoría viga simplemente apoyada con carga puntual en el centro</a:t>
          </a:r>
        </a:p>
      </dsp:txBody>
      <dsp:txXfrm>
        <a:off x="3131271" y="566021"/>
        <a:ext cx="4290919" cy="467375"/>
      </dsp:txXfrm>
    </dsp:sp>
    <dsp:sp modelId="{78748532-42CF-46EB-B88F-1A5E1A1077C0}">
      <dsp:nvSpPr>
        <dsp:cNvPr id="0" name=""/>
        <dsp:cNvSpPr/>
      </dsp:nvSpPr>
      <dsp:spPr>
        <a:xfrm rot="670601">
          <a:off x="2784090" y="1324433"/>
          <a:ext cx="335825" cy="17341"/>
        </a:xfrm>
        <a:custGeom>
          <a:avLst/>
          <a:gdLst/>
          <a:ahLst/>
          <a:cxnLst/>
          <a:rect l="0" t="0" r="0" b="0"/>
          <a:pathLst>
            <a:path>
              <a:moveTo>
                <a:pt x="0" y="8670"/>
              </a:moveTo>
              <a:lnTo>
                <a:pt x="335825" y="86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43607" y="1324708"/>
        <a:ext cx="16791" cy="16791"/>
      </dsp:txXfrm>
    </dsp:sp>
    <dsp:sp modelId="{11EA3882-DAA1-44DF-AB31-B4506D93248E}">
      <dsp:nvSpPr>
        <dsp:cNvPr id="0" name=""/>
        <dsp:cNvSpPr/>
      </dsp:nvSpPr>
      <dsp:spPr>
        <a:xfrm>
          <a:off x="3116730" y="1113651"/>
          <a:ext cx="4320001" cy="5040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Probetas de dimensiones 25x25x410 ± 2 mm</a:t>
          </a:r>
        </a:p>
      </dsp:txBody>
      <dsp:txXfrm>
        <a:off x="3131492" y="1128413"/>
        <a:ext cx="4290477" cy="474477"/>
      </dsp:txXfrm>
    </dsp:sp>
    <dsp:sp modelId="{C199A908-BD48-4AAC-B8D5-87160EEB2C55}">
      <dsp:nvSpPr>
        <dsp:cNvPr id="0" name=""/>
        <dsp:cNvSpPr/>
      </dsp:nvSpPr>
      <dsp:spPr>
        <a:xfrm rot="3678206">
          <a:off x="2608941" y="1592811"/>
          <a:ext cx="686122" cy="17341"/>
        </a:xfrm>
        <a:custGeom>
          <a:avLst/>
          <a:gdLst/>
          <a:ahLst/>
          <a:cxnLst/>
          <a:rect l="0" t="0" r="0" b="0"/>
          <a:pathLst>
            <a:path>
              <a:moveTo>
                <a:pt x="0" y="8670"/>
              </a:moveTo>
              <a:lnTo>
                <a:pt x="686122" y="86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34849" y="1584329"/>
        <a:ext cx="34306" cy="34306"/>
      </dsp:txXfrm>
    </dsp:sp>
    <dsp:sp modelId="{C02EBEC5-4168-466B-9EC5-A3BDBDACDD1E}">
      <dsp:nvSpPr>
        <dsp:cNvPr id="0" name=""/>
        <dsp:cNvSpPr/>
      </dsp:nvSpPr>
      <dsp:spPr>
        <a:xfrm>
          <a:off x="3116730" y="1683365"/>
          <a:ext cx="4320001" cy="438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Distancia entre apoyos 360 mm</a:t>
          </a:r>
        </a:p>
      </dsp:txBody>
      <dsp:txXfrm>
        <a:off x="3129561" y="1696196"/>
        <a:ext cx="4294339" cy="412421"/>
      </dsp:txXfrm>
    </dsp:sp>
    <dsp:sp modelId="{4F4B27F0-C372-437A-AEE8-AC2500F0047A}">
      <dsp:nvSpPr>
        <dsp:cNvPr id="0" name=""/>
        <dsp:cNvSpPr/>
      </dsp:nvSpPr>
      <dsp:spPr>
        <a:xfrm rot="4404431">
          <a:off x="2375159" y="1844709"/>
          <a:ext cx="1153687" cy="17341"/>
        </a:xfrm>
        <a:custGeom>
          <a:avLst/>
          <a:gdLst/>
          <a:ahLst/>
          <a:cxnLst/>
          <a:rect l="0" t="0" r="0" b="0"/>
          <a:pathLst>
            <a:path>
              <a:moveTo>
                <a:pt x="0" y="8670"/>
              </a:moveTo>
              <a:lnTo>
                <a:pt x="1153687" y="86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23160" y="1824537"/>
        <a:ext cx="57684" cy="57684"/>
      </dsp:txXfrm>
    </dsp:sp>
    <dsp:sp modelId="{CC1CD2A4-224C-4D44-A45A-0E6D19E59610}">
      <dsp:nvSpPr>
        <dsp:cNvPr id="0" name=""/>
        <dsp:cNvSpPr/>
      </dsp:nvSpPr>
      <dsp:spPr>
        <a:xfrm>
          <a:off x="3116730" y="2187161"/>
          <a:ext cx="4320001" cy="438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Vc= 2,5 mm/min</a:t>
          </a:r>
        </a:p>
      </dsp:txBody>
      <dsp:txXfrm>
        <a:off x="3129561" y="2199992"/>
        <a:ext cx="4294339" cy="412421"/>
      </dsp:txXfrm>
    </dsp:sp>
    <dsp:sp modelId="{9F45D1BE-83D8-4F34-BE14-07286DA98907}">
      <dsp:nvSpPr>
        <dsp:cNvPr id="0" name=""/>
        <dsp:cNvSpPr/>
      </dsp:nvSpPr>
      <dsp:spPr>
        <a:xfrm>
          <a:off x="1326266" y="3397876"/>
          <a:ext cx="1439997" cy="438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Equipos y máquinas</a:t>
          </a:r>
        </a:p>
      </dsp:txBody>
      <dsp:txXfrm>
        <a:off x="1339097" y="3410707"/>
        <a:ext cx="1414335" cy="412421"/>
      </dsp:txXfrm>
    </dsp:sp>
    <dsp:sp modelId="{7CD2BD8A-D24B-403D-8ECA-2E7B2C4A48E2}">
      <dsp:nvSpPr>
        <dsp:cNvPr id="0" name=""/>
        <dsp:cNvSpPr/>
      </dsp:nvSpPr>
      <dsp:spPr>
        <a:xfrm rot="17692822">
          <a:off x="2524994" y="3230401"/>
          <a:ext cx="833006" cy="17341"/>
        </a:xfrm>
        <a:custGeom>
          <a:avLst/>
          <a:gdLst/>
          <a:ahLst/>
          <a:cxnLst/>
          <a:rect l="0" t="0" r="0" b="0"/>
          <a:pathLst>
            <a:path>
              <a:moveTo>
                <a:pt x="0" y="8670"/>
              </a:moveTo>
              <a:lnTo>
                <a:pt x="833006" y="86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20672" y="3218246"/>
        <a:ext cx="41650" cy="41650"/>
      </dsp:txXfrm>
    </dsp:sp>
    <dsp:sp modelId="{9CFC8E8D-0DC3-4AB6-A295-B65AAC624A5F}">
      <dsp:nvSpPr>
        <dsp:cNvPr id="0" name=""/>
        <dsp:cNvSpPr/>
      </dsp:nvSpPr>
      <dsp:spPr>
        <a:xfrm>
          <a:off x="3116730" y="2690957"/>
          <a:ext cx="4320001" cy="3405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Máquina de ensayos universales AMSLER 10 Ton</a:t>
          </a:r>
        </a:p>
      </dsp:txBody>
      <dsp:txXfrm>
        <a:off x="3126704" y="2700931"/>
        <a:ext cx="4300053" cy="320587"/>
      </dsp:txXfrm>
    </dsp:sp>
    <dsp:sp modelId="{5D07541F-0164-4B5D-A409-E83EF8F4F1FF}">
      <dsp:nvSpPr>
        <dsp:cNvPr id="0" name=""/>
        <dsp:cNvSpPr/>
      </dsp:nvSpPr>
      <dsp:spPr>
        <a:xfrm rot="19162385">
          <a:off x="2710613" y="3457911"/>
          <a:ext cx="461768" cy="17341"/>
        </a:xfrm>
        <a:custGeom>
          <a:avLst/>
          <a:gdLst/>
          <a:ahLst/>
          <a:cxnLst/>
          <a:rect l="0" t="0" r="0" b="0"/>
          <a:pathLst>
            <a:path>
              <a:moveTo>
                <a:pt x="0" y="8670"/>
              </a:moveTo>
              <a:lnTo>
                <a:pt x="461768" y="86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29953" y="3455038"/>
        <a:ext cx="23088" cy="23088"/>
      </dsp:txXfrm>
    </dsp:sp>
    <dsp:sp modelId="{31CB2D9F-993B-4A71-84BB-89026F9AC50D}">
      <dsp:nvSpPr>
        <dsp:cNvPr id="0" name=""/>
        <dsp:cNvSpPr/>
      </dsp:nvSpPr>
      <dsp:spPr>
        <a:xfrm>
          <a:off x="3116730" y="3097205"/>
          <a:ext cx="4320001" cy="438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Balanza 1 mg de apreciación</a:t>
          </a:r>
        </a:p>
      </dsp:txBody>
      <dsp:txXfrm>
        <a:off x="3129561" y="3110036"/>
        <a:ext cx="4294339" cy="412421"/>
      </dsp:txXfrm>
    </dsp:sp>
    <dsp:sp modelId="{63DC648E-DF12-4A59-86B5-FE186E47A33B}">
      <dsp:nvSpPr>
        <dsp:cNvPr id="0" name=""/>
        <dsp:cNvSpPr/>
      </dsp:nvSpPr>
      <dsp:spPr>
        <a:xfrm rot="1805747">
          <a:off x="2738959" y="3709809"/>
          <a:ext cx="405075" cy="17341"/>
        </a:xfrm>
        <a:custGeom>
          <a:avLst/>
          <a:gdLst/>
          <a:ahLst/>
          <a:cxnLst/>
          <a:rect l="0" t="0" r="0" b="0"/>
          <a:pathLst>
            <a:path>
              <a:moveTo>
                <a:pt x="0" y="8670"/>
              </a:moveTo>
              <a:lnTo>
                <a:pt x="405075" y="86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31370" y="3708353"/>
        <a:ext cx="20253" cy="20253"/>
      </dsp:txXfrm>
    </dsp:sp>
    <dsp:sp modelId="{E3F77D6B-9300-47F9-847E-BE59DA4073F1}">
      <dsp:nvSpPr>
        <dsp:cNvPr id="0" name=""/>
        <dsp:cNvSpPr/>
      </dsp:nvSpPr>
      <dsp:spPr>
        <a:xfrm>
          <a:off x="3116730" y="3601000"/>
          <a:ext cx="4320001" cy="438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Termohigrómetro</a:t>
          </a:r>
        </a:p>
      </dsp:txBody>
      <dsp:txXfrm>
        <a:off x="3129561" y="3613831"/>
        <a:ext cx="4294339" cy="412421"/>
      </dsp:txXfrm>
    </dsp:sp>
    <dsp:sp modelId="{84323181-8903-4B88-A132-36118807BE96}">
      <dsp:nvSpPr>
        <dsp:cNvPr id="0" name=""/>
        <dsp:cNvSpPr/>
      </dsp:nvSpPr>
      <dsp:spPr>
        <a:xfrm rot="3817761">
          <a:off x="2546984" y="3961707"/>
          <a:ext cx="789026" cy="17341"/>
        </a:xfrm>
        <a:custGeom>
          <a:avLst/>
          <a:gdLst/>
          <a:ahLst/>
          <a:cxnLst/>
          <a:rect l="0" t="0" r="0" b="0"/>
          <a:pathLst>
            <a:path>
              <a:moveTo>
                <a:pt x="0" y="8670"/>
              </a:moveTo>
              <a:lnTo>
                <a:pt x="789026" y="86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921771" y="3950652"/>
        <a:ext cx="39451" cy="39451"/>
      </dsp:txXfrm>
    </dsp:sp>
    <dsp:sp modelId="{10CF0A71-B1B5-4F0A-91F3-F9842FE9E95F}">
      <dsp:nvSpPr>
        <dsp:cNvPr id="0" name=""/>
        <dsp:cNvSpPr/>
      </dsp:nvSpPr>
      <dsp:spPr>
        <a:xfrm>
          <a:off x="3116730" y="4104796"/>
          <a:ext cx="4320001" cy="438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Calibrador pie de rey apreciación  ± 0,05 mm</a:t>
          </a:r>
        </a:p>
      </dsp:txBody>
      <dsp:txXfrm>
        <a:off x="3129561" y="4117627"/>
        <a:ext cx="4294339" cy="4124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2D123-C25F-4410-B932-85BE2C5B6B4E}">
      <dsp:nvSpPr>
        <dsp:cNvPr id="0" name=""/>
        <dsp:cNvSpPr/>
      </dsp:nvSpPr>
      <dsp:spPr>
        <a:xfrm>
          <a:off x="983888" y="1934815"/>
          <a:ext cx="3266099" cy="125999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s-EC" sz="1800" kern="1200" dirty="0"/>
            <a:t>Probetas de dimensiones 25x25x410 ± 2 mm </a:t>
          </a:r>
        </a:p>
      </dsp:txBody>
      <dsp:txXfrm>
        <a:off x="1506464" y="1934815"/>
        <a:ext cx="2743523" cy="1259991"/>
      </dsp:txXfrm>
    </dsp:sp>
    <dsp:sp modelId="{5FF1495C-7DE8-422D-89AB-32206562A54D}">
      <dsp:nvSpPr>
        <dsp:cNvPr id="0" name=""/>
        <dsp:cNvSpPr/>
      </dsp:nvSpPr>
      <dsp:spPr>
        <a:xfrm>
          <a:off x="971078" y="3134691"/>
          <a:ext cx="3240015" cy="144000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s-EC" sz="1800" kern="1200" dirty="0"/>
            <a:t>El acelerómetro se ubicó a 320 ± 1 mm y el sistema de fuerza de impacto de 2 N a 396 ± 1 mm del borde empotrado. </a:t>
          </a:r>
        </a:p>
      </dsp:txBody>
      <dsp:txXfrm>
        <a:off x="1489480" y="3134691"/>
        <a:ext cx="2721613" cy="1440002"/>
      </dsp:txXfrm>
    </dsp:sp>
    <dsp:sp modelId="{51C11733-E0B2-4E24-804D-9C7B5C4D555C}">
      <dsp:nvSpPr>
        <dsp:cNvPr id="0" name=""/>
        <dsp:cNvSpPr/>
      </dsp:nvSpPr>
      <dsp:spPr>
        <a:xfrm>
          <a:off x="191816" y="1052076"/>
          <a:ext cx="1453009" cy="14530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s-EC" sz="1800" kern="1200" dirty="0"/>
            <a:t>Método A</a:t>
          </a:r>
        </a:p>
      </dsp:txBody>
      <dsp:txXfrm>
        <a:off x="404604" y="1264864"/>
        <a:ext cx="1027433" cy="102743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530CC-3D2D-43D6-831D-15680F004C83}">
      <dsp:nvSpPr>
        <dsp:cNvPr id="0" name=""/>
        <dsp:cNvSpPr/>
      </dsp:nvSpPr>
      <dsp:spPr>
        <a:xfrm>
          <a:off x="2909802" y="1653365"/>
          <a:ext cx="2986662" cy="125999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EC" sz="1800" kern="1200" dirty="0"/>
            <a:t>Probetas de dimensiones 20x20x1000 ± 2 mm </a:t>
          </a:r>
        </a:p>
      </dsp:txBody>
      <dsp:txXfrm>
        <a:off x="3387668" y="1653365"/>
        <a:ext cx="2508796" cy="1259991"/>
      </dsp:txXfrm>
    </dsp:sp>
    <dsp:sp modelId="{C17AD365-F38C-4088-8FE2-A523A4852253}">
      <dsp:nvSpPr>
        <dsp:cNvPr id="0" name=""/>
        <dsp:cNvSpPr/>
      </dsp:nvSpPr>
      <dsp:spPr>
        <a:xfrm>
          <a:off x="2899142" y="2711143"/>
          <a:ext cx="3250302" cy="1295998"/>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s-EC" sz="1800" kern="1200" dirty="0"/>
            <a:t>El acelerómetro se ubicó a 940 ± 1 mm y el sistema de fuerza de impacto de 2 N a 970 ± 1 mm del borde empotrado. </a:t>
          </a:r>
        </a:p>
      </dsp:txBody>
      <dsp:txXfrm>
        <a:off x="3419191" y="2711143"/>
        <a:ext cx="2730254" cy="1295998"/>
      </dsp:txXfrm>
    </dsp:sp>
    <dsp:sp modelId="{585F6486-844D-44F0-A53A-5CA1AF3A9FB5}">
      <dsp:nvSpPr>
        <dsp:cNvPr id="0" name=""/>
        <dsp:cNvSpPr/>
      </dsp:nvSpPr>
      <dsp:spPr>
        <a:xfrm>
          <a:off x="1871967" y="921529"/>
          <a:ext cx="1439983" cy="143998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s-EC" sz="1800" kern="1200" dirty="0"/>
            <a:t>Método B</a:t>
          </a:r>
        </a:p>
      </dsp:txBody>
      <dsp:txXfrm>
        <a:off x="2082848" y="1132410"/>
        <a:ext cx="1018221" cy="1018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9B953-C1A5-4C47-8622-76CD480334D1}">
      <dsp:nvSpPr>
        <dsp:cNvPr id="0" name=""/>
        <dsp:cNvSpPr/>
      </dsp:nvSpPr>
      <dsp:spPr>
        <a:xfrm>
          <a:off x="0" y="16695"/>
          <a:ext cx="5882237" cy="16400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C" sz="3300" kern="1200" dirty="0"/>
            <a:t>Material compuesto</a:t>
          </a:r>
        </a:p>
      </dsp:txBody>
      <dsp:txXfrm>
        <a:off x="1340447" y="16695"/>
        <a:ext cx="4541789" cy="1640004"/>
      </dsp:txXfrm>
    </dsp:sp>
    <dsp:sp modelId="{91CF362B-8D9E-47AF-9538-E5A758ED5D00}">
      <dsp:nvSpPr>
        <dsp:cNvPr id="0" name=""/>
        <dsp:cNvSpPr/>
      </dsp:nvSpPr>
      <dsp:spPr>
        <a:xfrm>
          <a:off x="164000" y="57216"/>
          <a:ext cx="1176447" cy="1312003"/>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61000" r="-6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83C106-DA86-43B3-BD80-8A614B43E4BB}">
      <dsp:nvSpPr>
        <dsp:cNvPr id="0" name=""/>
        <dsp:cNvSpPr/>
      </dsp:nvSpPr>
      <dsp:spPr>
        <a:xfrm>
          <a:off x="0" y="1805776"/>
          <a:ext cx="5882237" cy="1640004"/>
        </a:xfrm>
        <a:prstGeom prst="roundRect">
          <a:avLst>
            <a:gd name="adj" fmla="val 10000"/>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C" sz="3300" kern="1200" dirty="0"/>
            <a:t>Propiedades mecánicas</a:t>
          </a:r>
        </a:p>
      </dsp:txBody>
      <dsp:txXfrm>
        <a:off x="1340447" y="1805776"/>
        <a:ext cx="4541789" cy="1640004"/>
      </dsp:txXfrm>
    </dsp:sp>
    <dsp:sp modelId="{786D8F20-FE8F-499F-BC52-E2E884098F71}">
      <dsp:nvSpPr>
        <dsp:cNvPr id="0" name=""/>
        <dsp:cNvSpPr/>
      </dsp:nvSpPr>
      <dsp:spPr>
        <a:xfrm>
          <a:off x="164000" y="1863229"/>
          <a:ext cx="1176447" cy="1312003"/>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18BB0-79D6-43C3-BE91-9D68AB174A91}">
      <dsp:nvSpPr>
        <dsp:cNvPr id="0" name=""/>
        <dsp:cNvSpPr/>
      </dsp:nvSpPr>
      <dsp:spPr>
        <a:xfrm>
          <a:off x="0" y="3608010"/>
          <a:ext cx="5882237" cy="16400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C" sz="3300" kern="1200" dirty="0"/>
            <a:t>Módulo de elasticidad estático vs módulo de elasticidad dinámico</a:t>
          </a:r>
        </a:p>
      </dsp:txBody>
      <dsp:txXfrm>
        <a:off x="1340447" y="3608010"/>
        <a:ext cx="4541789" cy="1640004"/>
      </dsp:txXfrm>
    </dsp:sp>
    <dsp:sp modelId="{8F218AF1-5712-47FD-930A-E73C95ADBAAC}">
      <dsp:nvSpPr>
        <dsp:cNvPr id="0" name=""/>
        <dsp:cNvSpPr/>
      </dsp:nvSpPr>
      <dsp:spPr>
        <a:xfrm>
          <a:off x="164000" y="3676759"/>
          <a:ext cx="1176447" cy="1312003"/>
        </a:xfrm>
        <a:prstGeom prst="roundRect">
          <a:avLst>
            <a:gd name="adj" fmla="val 10000"/>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8B678-9E34-4428-9546-A400ECF3C9E8}">
      <dsp:nvSpPr>
        <dsp:cNvPr id="0" name=""/>
        <dsp:cNvSpPr/>
      </dsp:nvSpPr>
      <dsp:spPr>
        <a:xfrm>
          <a:off x="9595" y="0"/>
          <a:ext cx="2868035" cy="14556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Haces vasculares con células alineadas similar a un panal</a:t>
          </a:r>
        </a:p>
      </dsp:txBody>
      <dsp:txXfrm>
        <a:off x="52229" y="42634"/>
        <a:ext cx="2782767" cy="1370347"/>
      </dsp:txXfrm>
    </dsp:sp>
    <dsp:sp modelId="{F3BED9A7-2BEC-490C-A59A-9B0B0A3371D8}">
      <dsp:nvSpPr>
        <dsp:cNvPr id="0" name=""/>
        <dsp:cNvSpPr/>
      </dsp:nvSpPr>
      <dsp:spPr>
        <a:xfrm>
          <a:off x="3164435" y="372171"/>
          <a:ext cx="608023" cy="71127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dirty="0"/>
        </a:p>
      </dsp:txBody>
      <dsp:txXfrm>
        <a:off x="3164435" y="514425"/>
        <a:ext cx="425616" cy="426764"/>
      </dsp:txXfrm>
    </dsp:sp>
    <dsp:sp modelId="{D0E33CE0-7C2B-4AB9-A709-AFA1CD7376CD}">
      <dsp:nvSpPr>
        <dsp:cNvPr id="0" name=""/>
        <dsp:cNvSpPr/>
      </dsp:nvSpPr>
      <dsp:spPr>
        <a:xfrm>
          <a:off x="4024846" y="0"/>
          <a:ext cx="2868035" cy="14556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Tejido de células parenquimáticas</a:t>
          </a:r>
        </a:p>
      </dsp:txBody>
      <dsp:txXfrm>
        <a:off x="4067480" y="42634"/>
        <a:ext cx="2782767" cy="1370347"/>
      </dsp:txXfrm>
    </dsp:sp>
    <dsp:sp modelId="{E5EA6BCE-6010-4DAA-A4D2-6157A6987949}">
      <dsp:nvSpPr>
        <dsp:cNvPr id="0" name=""/>
        <dsp:cNvSpPr/>
      </dsp:nvSpPr>
      <dsp:spPr>
        <a:xfrm>
          <a:off x="7179685" y="372171"/>
          <a:ext cx="608023" cy="71127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dirty="0"/>
        </a:p>
      </dsp:txBody>
      <dsp:txXfrm>
        <a:off x="7179685" y="514425"/>
        <a:ext cx="425616" cy="426764"/>
      </dsp:txXfrm>
    </dsp:sp>
    <dsp:sp modelId="{3444CF8B-429E-4BE4-B57B-CAC29928502E}">
      <dsp:nvSpPr>
        <dsp:cNvPr id="0" name=""/>
        <dsp:cNvSpPr/>
      </dsp:nvSpPr>
      <dsp:spPr>
        <a:xfrm>
          <a:off x="8040096" y="0"/>
          <a:ext cx="2868035" cy="145561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Capas adicionales se agregan a las paredes celulares aumentando las propiedades mecánicas</a:t>
          </a:r>
        </a:p>
      </dsp:txBody>
      <dsp:txXfrm>
        <a:off x="8082730" y="42634"/>
        <a:ext cx="2782767" cy="1370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62262-436A-4717-BE29-0F7DFF9E2569}">
      <dsp:nvSpPr>
        <dsp:cNvPr id="0" name=""/>
        <dsp:cNvSpPr/>
      </dsp:nvSpPr>
      <dsp:spPr>
        <a:xfrm>
          <a:off x="0" y="1267989"/>
          <a:ext cx="6294156"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9C0E8E-F0AF-4F3A-ABB3-74A1480F24F0}">
      <dsp:nvSpPr>
        <dsp:cNvPr id="0" name=""/>
        <dsp:cNvSpPr/>
      </dsp:nvSpPr>
      <dsp:spPr>
        <a:xfrm>
          <a:off x="433985" y="88186"/>
          <a:ext cx="6075791" cy="141596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75" tIns="0" rIns="229875" bIns="0" numCol="1" spcCol="1270" anchor="ctr" anchorCtr="0">
          <a:noAutofit/>
        </a:bodyPr>
        <a:lstStyle/>
        <a:p>
          <a:pPr marL="0" lvl="0" indent="0" algn="l" defTabSz="800100">
            <a:lnSpc>
              <a:spcPct val="90000"/>
            </a:lnSpc>
            <a:spcBef>
              <a:spcPct val="0"/>
            </a:spcBef>
            <a:spcAft>
              <a:spcPct val="35000"/>
            </a:spcAft>
            <a:buNone/>
          </a:pPr>
          <a:r>
            <a:rPr lang="es-EC" sz="1800" kern="1200" dirty="0"/>
            <a:t>Planta nativa de América presente desde el Amazonas hasta los Andes y determinadas costas sudamericanas</a:t>
          </a:r>
        </a:p>
      </dsp:txBody>
      <dsp:txXfrm>
        <a:off x="503107" y="157308"/>
        <a:ext cx="5937547" cy="1277719"/>
      </dsp:txXfrm>
    </dsp:sp>
    <dsp:sp modelId="{B1D3E248-85B7-4AD3-B293-A29B53353AB7}">
      <dsp:nvSpPr>
        <dsp:cNvPr id="0" name=""/>
        <dsp:cNvSpPr/>
      </dsp:nvSpPr>
      <dsp:spPr>
        <a:xfrm>
          <a:off x="0" y="3024838"/>
          <a:ext cx="6196674"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A7C0BD-F7CD-4526-8A0E-8CB092CF5C91}">
      <dsp:nvSpPr>
        <dsp:cNvPr id="0" name=""/>
        <dsp:cNvSpPr/>
      </dsp:nvSpPr>
      <dsp:spPr>
        <a:xfrm>
          <a:off x="433985" y="1757589"/>
          <a:ext cx="6075791" cy="150340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75" tIns="0" rIns="229875" bIns="0" numCol="1" spcCol="1270" anchor="ctr" anchorCtr="0">
          <a:noAutofit/>
        </a:bodyPr>
        <a:lstStyle/>
        <a:p>
          <a:pPr marL="0" lvl="0" indent="0" algn="l" defTabSz="800100">
            <a:lnSpc>
              <a:spcPct val="90000"/>
            </a:lnSpc>
            <a:spcBef>
              <a:spcPct val="0"/>
            </a:spcBef>
            <a:spcAft>
              <a:spcPct val="35000"/>
            </a:spcAft>
            <a:buNone/>
          </a:pPr>
          <a:r>
            <a:rPr lang="es-EC" sz="1800" kern="1200" dirty="0"/>
            <a:t>Comunidades indígenas antes de la era precolombina seleccionaban frutos con tamaños grandes para seguir cultivando con fines de mejorar las características. </a:t>
          </a:r>
        </a:p>
      </dsp:txBody>
      <dsp:txXfrm>
        <a:off x="507375" y="1830979"/>
        <a:ext cx="5929011" cy="1356628"/>
      </dsp:txXfrm>
    </dsp:sp>
    <dsp:sp modelId="{89D2C7CB-7E55-46F4-A334-C7D324590A59}">
      <dsp:nvSpPr>
        <dsp:cNvPr id="0" name=""/>
        <dsp:cNvSpPr/>
      </dsp:nvSpPr>
      <dsp:spPr>
        <a:xfrm>
          <a:off x="0" y="4753196"/>
          <a:ext cx="6213095" cy="38455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0089BD-266D-4F59-AA98-49E6687BE972}">
      <dsp:nvSpPr>
        <dsp:cNvPr id="0" name=""/>
        <dsp:cNvSpPr/>
      </dsp:nvSpPr>
      <dsp:spPr>
        <a:xfrm>
          <a:off x="433985" y="3514438"/>
          <a:ext cx="6075791" cy="147491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75" tIns="0" rIns="229875" bIns="0" numCol="1" spcCol="1270" anchor="ctr" anchorCtr="0">
          <a:noAutofit/>
        </a:bodyPr>
        <a:lstStyle/>
        <a:p>
          <a:pPr marL="0" lvl="0" indent="0" algn="l" defTabSz="800100">
            <a:lnSpc>
              <a:spcPct val="90000"/>
            </a:lnSpc>
            <a:spcBef>
              <a:spcPct val="0"/>
            </a:spcBef>
            <a:spcAft>
              <a:spcPct val="35000"/>
            </a:spcAft>
            <a:buNone/>
          </a:pPr>
          <a:r>
            <a:rPr lang="es-EC" sz="1800" kern="1200" dirty="0"/>
            <a:t>Humboldt introdujo el nombre científico Bactris Gasipaes pero existen más de 200 nombres según el país que se encuentre. </a:t>
          </a:r>
        </a:p>
      </dsp:txBody>
      <dsp:txXfrm>
        <a:off x="505985" y="3586438"/>
        <a:ext cx="5931791" cy="1330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7A501-4F09-439D-B13A-BF6242AD2FF1}">
      <dsp:nvSpPr>
        <dsp:cNvPr id="0" name=""/>
        <dsp:cNvSpPr/>
      </dsp:nvSpPr>
      <dsp:spPr>
        <a:xfrm>
          <a:off x="0" y="0"/>
          <a:ext cx="11737571" cy="14217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Forma cilíndrica (8-25cm diámetro, 2-18m de largo) cubierto de espinas Negras.</a:t>
          </a:r>
          <a:endParaRPr lang="es-EC" sz="2400" kern="1200" dirty="0"/>
        </a:p>
      </dsp:txBody>
      <dsp:txXfrm>
        <a:off x="2489686" y="0"/>
        <a:ext cx="9247884" cy="1421719"/>
      </dsp:txXfrm>
    </dsp:sp>
    <dsp:sp modelId="{2A39C530-F706-4C92-96E0-A45248CBD019}">
      <dsp:nvSpPr>
        <dsp:cNvPr id="0" name=""/>
        <dsp:cNvSpPr/>
      </dsp:nvSpPr>
      <dsp:spPr>
        <a:xfrm>
          <a:off x="0" y="0"/>
          <a:ext cx="2437212" cy="1395105"/>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AE62F-2259-4B2F-8F2B-BCA34B94558D}">
      <dsp:nvSpPr>
        <dsp:cNvPr id="0" name=""/>
        <dsp:cNvSpPr/>
      </dsp:nvSpPr>
      <dsp:spPr>
        <a:xfrm>
          <a:off x="0" y="1605144"/>
          <a:ext cx="11737571" cy="14217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La corona está formada de 10 a 30 hojas de 2 a 5 metros de largo. </a:t>
          </a:r>
        </a:p>
      </dsp:txBody>
      <dsp:txXfrm>
        <a:off x="2489686" y="1605144"/>
        <a:ext cx="9247884" cy="1421719"/>
      </dsp:txXfrm>
    </dsp:sp>
    <dsp:sp modelId="{E17CC2C8-E92A-4DA3-9820-32B3240D47B8}">
      <dsp:nvSpPr>
        <dsp:cNvPr id="0" name=""/>
        <dsp:cNvSpPr/>
      </dsp:nvSpPr>
      <dsp:spPr>
        <a:xfrm>
          <a:off x="0" y="1596545"/>
          <a:ext cx="2315846" cy="1504225"/>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BEA681-F2CE-4FF7-ACE9-03D6A73AE5D7}">
      <dsp:nvSpPr>
        <dsp:cNvPr id="0" name=""/>
        <dsp:cNvSpPr/>
      </dsp:nvSpPr>
      <dsp:spPr>
        <a:xfrm>
          <a:off x="0" y="3294124"/>
          <a:ext cx="11737571" cy="142171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Planta monoica, las flores masculinas son de color crema-amarillo, las flores femeninas son color amarillo. Los frutos son racimos de geometría esférica a ovoide. </a:t>
          </a:r>
        </a:p>
      </dsp:txBody>
      <dsp:txXfrm>
        <a:off x="2489686" y="3294124"/>
        <a:ext cx="9247884" cy="1421719"/>
      </dsp:txXfrm>
    </dsp:sp>
    <dsp:sp modelId="{1EFD3975-420B-45FA-A7D3-17CB92030AF3}">
      <dsp:nvSpPr>
        <dsp:cNvPr id="0" name=""/>
        <dsp:cNvSpPr/>
      </dsp:nvSpPr>
      <dsp:spPr>
        <a:xfrm>
          <a:off x="278386" y="3210288"/>
          <a:ext cx="2075085" cy="1589391"/>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7A501-4F09-439D-B13A-BF6242AD2FF1}">
      <dsp:nvSpPr>
        <dsp:cNvPr id="0" name=""/>
        <dsp:cNvSpPr/>
      </dsp:nvSpPr>
      <dsp:spPr>
        <a:xfrm>
          <a:off x="0" y="0"/>
          <a:ext cx="11737571" cy="14217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Crece en climas cálido-húmedo con </a:t>
          </a:r>
          <a:r>
            <a:rPr lang="es-EC" sz="2400" kern="1200" noProof="0" dirty="0"/>
            <a:t>temperaturas</a:t>
          </a:r>
          <a:r>
            <a:rPr lang="en-US" sz="2400" kern="1200" dirty="0"/>
            <a:t> entre 24 a 28 °C con </a:t>
          </a:r>
          <a:r>
            <a:rPr lang="es-EC" sz="2400" kern="1200" noProof="0" dirty="0"/>
            <a:t>precipitaciones</a:t>
          </a:r>
          <a:r>
            <a:rPr lang="en-US" sz="2400" kern="1200" dirty="0"/>
            <a:t> </a:t>
          </a:r>
          <a:r>
            <a:rPr lang="es-EC" sz="2400" kern="1200" noProof="0" dirty="0"/>
            <a:t>abundantes</a:t>
          </a:r>
          <a:r>
            <a:rPr lang="en-US" sz="2400" kern="1200" dirty="0"/>
            <a:t>.</a:t>
          </a:r>
          <a:endParaRPr lang="es-EC" sz="2400" kern="1200" dirty="0"/>
        </a:p>
      </dsp:txBody>
      <dsp:txXfrm>
        <a:off x="2489686" y="0"/>
        <a:ext cx="9247884" cy="1421719"/>
      </dsp:txXfrm>
    </dsp:sp>
    <dsp:sp modelId="{2A39C530-F706-4C92-96E0-A45248CBD019}">
      <dsp:nvSpPr>
        <dsp:cNvPr id="0" name=""/>
        <dsp:cNvSpPr/>
      </dsp:nvSpPr>
      <dsp:spPr>
        <a:xfrm>
          <a:off x="0" y="0"/>
          <a:ext cx="2437212" cy="1395105"/>
        </a:xfrm>
        <a:prstGeom prst="roundRect">
          <a:avLst>
            <a:gd name="adj" fmla="val 10000"/>
          </a:avLst>
        </a:prstGeom>
        <a:blipFill rotWithShape="1">
          <a:blip xmlns:r="http://schemas.openxmlformats.org/officeDocument/2006/relationships" r:embed="rId1"/>
          <a:srcRect/>
          <a:stretch>
            <a:fillRect t="-37000" b="-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AE62F-2259-4B2F-8F2B-BCA34B94558D}">
      <dsp:nvSpPr>
        <dsp:cNvPr id="0" name=""/>
        <dsp:cNvSpPr/>
      </dsp:nvSpPr>
      <dsp:spPr>
        <a:xfrm>
          <a:off x="0" y="1605144"/>
          <a:ext cx="11737571" cy="14217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Se adapta a una amplia gama de condiciones ecológicas. En los trópicos y subtrópicos de América Latina de 0 a 1300 msnm.   </a:t>
          </a:r>
        </a:p>
      </dsp:txBody>
      <dsp:txXfrm>
        <a:off x="2489686" y="1605144"/>
        <a:ext cx="9247884" cy="1421719"/>
      </dsp:txXfrm>
    </dsp:sp>
    <dsp:sp modelId="{E17CC2C8-E92A-4DA3-9820-32B3240D47B8}">
      <dsp:nvSpPr>
        <dsp:cNvPr id="0" name=""/>
        <dsp:cNvSpPr/>
      </dsp:nvSpPr>
      <dsp:spPr>
        <a:xfrm>
          <a:off x="0" y="1596545"/>
          <a:ext cx="2315846" cy="1504225"/>
        </a:xfrm>
        <a:prstGeom prst="roundRect">
          <a:avLst>
            <a:gd name="adj" fmla="val 10000"/>
          </a:avLst>
        </a:prstGeom>
        <a:blipFill rotWithShape="1">
          <a:blip xmlns:r="http://schemas.openxmlformats.org/officeDocument/2006/relationships" r:embed="rId2"/>
          <a:srcRect/>
          <a:stretch>
            <a:fillRect t="-55000" b="-5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BEA681-F2CE-4FF7-ACE9-03D6A73AE5D7}">
      <dsp:nvSpPr>
        <dsp:cNvPr id="0" name=""/>
        <dsp:cNvSpPr/>
      </dsp:nvSpPr>
      <dsp:spPr>
        <a:xfrm>
          <a:off x="0" y="3294124"/>
          <a:ext cx="11737571" cy="142171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Crece en suelos profundos bien drenados, pero también se adapta a suelos de baja fertilidad altamente erosionadas, no tolera suelos pantanosos. </a:t>
          </a:r>
        </a:p>
      </dsp:txBody>
      <dsp:txXfrm>
        <a:off x="2489686" y="3294124"/>
        <a:ext cx="9247884" cy="1421719"/>
      </dsp:txXfrm>
    </dsp:sp>
    <dsp:sp modelId="{1EFD3975-420B-45FA-A7D3-17CB92030AF3}">
      <dsp:nvSpPr>
        <dsp:cNvPr id="0" name=""/>
        <dsp:cNvSpPr/>
      </dsp:nvSpPr>
      <dsp:spPr>
        <a:xfrm>
          <a:off x="278386" y="3210288"/>
          <a:ext cx="2075085" cy="1589391"/>
        </a:xfrm>
        <a:prstGeom prst="roundRect">
          <a:avLst>
            <a:gd name="adj" fmla="val 10000"/>
          </a:avLst>
        </a:prstGeom>
        <a:blipFill rotWithShape="1">
          <a:blip xmlns:r="http://schemas.openxmlformats.org/officeDocument/2006/relationships" r:embed="rId3"/>
          <a:srcRect/>
          <a:stretch>
            <a:fillRect l="-61000" r="-6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62262-436A-4717-BE29-0F7DFF9E2569}">
      <dsp:nvSpPr>
        <dsp:cNvPr id="0" name=""/>
        <dsp:cNvSpPr/>
      </dsp:nvSpPr>
      <dsp:spPr>
        <a:xfrm>
          <a:off x="0" y="755008"/>
          <a:ext cx="6697209" cy="60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9C0E8E-F0AF-4F3A-ABB3-74A1480F24F0}">
      <dsp:nvSpPr>
        <dsp:cNvPr id="0" name=""/>
        <dsp:cNvSpPr/>
      </dsp:nvSpPr>
      <dsp:spPr>
        <a:xfrm>
          <a:off x="462227" y="52132"/>
          <a:ext cx="6471180" cy="10571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595" tIns="0" rIns="244595" bIns="0" numCol="1" spcCol="1270" anchor="ctr" anchorCtr="0">
          <a:noAutofit/>
        </a:bodyPr>
        <a:lstStyle/>
        <a:p>
          <a:pPr marL="0" lvl="0" indent="0" algn="l" defTabSz="800100">
            <a:lnSpc>
              <a:spcPct val="90000"/>
            </a:lnSpc>
            <a:spcBef>
              <a:spcPct val="0"/>
            </a:spcBef>
            <a:spcAft>
              <a:spcPct val="35000"/>
            </a:spcAft>
            <a:buNone/>
          </a:pPr>
          <a:r>
            <a:rPr lang="es-EC" sz="1800" kern="1200" dirty="0"/>
            <a:t>Se compone de un cilindro central con tejido leñoso y estrecha región cortical </a:t>
          </a:r>
        </a:p>
      </dsp:txBody>
      <dsp:txXfrm>
        <a:off x="513831" y="103736"/>
        <a:ext cx="6367972" cy="953907"/>
      </dsp:txXfrm>
    </dsp:sp>
    <dsp:sp modelId="{B1D3E248-85B7-4AD3-B293-A29B53353AB7}">
      <dsp:nvSpPr>
        <dsp:cNvPr id="0" name=""/>
        <dsp:cNvSpPr/>
      </dsp:nvSpPr>
      <dsp:spPr>
        <a:xfrm>
          <a:off x="0" y="2115591"/>
          <a:ext cx="6593486"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A7C0BD-F7CD-4526-8A0E-8CB092CF5C91}">
      <dsp:nvSpPr>
        <dsp:cNvPr id="0" name=""/>
        <dsp:cNvSpPr/>
      </dsp:nvSpPr>
      <dsp:spPr>
        <a:xfrm>
          <a:off x="462227" y="1489408"/>
          <a:ext cx="6471180" cy="98042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595" tIns="0" rIns="244595" bIns="0" numCol="1" spcCol="1270" anchor="ctr" anchorCtr="0">
          <a:noAutofit/>
        </a:bodyPr>
        <a:lstStyle/>
        <a:p>
          <a:pPr marL="0" lvl="0" indent="0" algn="l" defTabSz="800100">
            <a:lnSpc>
              <a:spcPct val="90000"/>
            </a:lnSpc>
            <a:spcBef>
              <a:spcPct val="0"/>
            </a:spcBef>
            <a:spcAft>
              <a:spcPct val="35000"/>
            </a:spcAft>
            <a:buNone/>
          </a:pPr>
          <a:r>
            <a:rPr lang="es-EC" sz="1800" kern="1200" dirty="0"/>
            <a:t>Haces vasculares (fibras) distribuidos y concentrados en la periferia</a:t>
          </a:r>
        </a:p>
      </dsp:txBody>
      <dsp:txXfrm>
        <a:off x="510087" y="1537268"/>
        <a:ext cx="6375460" cy="884702"/>
      </dsp:txXfrm>
    </dsp:sp>
    <dsp:sp modelId="{89D2C7CB-7E55-46F4-A334-C7D324590A59}">
      <dsp:nvSpPr>
        <dsp:cNvPr id="0" name=""/>
        <dsp:cNvSpPr/>
      </dsp:nvSpPr>
      <dsp:spPr>
        <a:xfrm>
          <a:off x="0" y="3568226"/>
          <a:ext cx="6610958" cy="576828"/>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0089BD-266D-4F59-AA98-49E6687BE972}">
      <dsp:nvSpPr>
        <dsp:cNvPr id="0" name=""/>
        <dsp:cNvSpPr/>
      </dsp:nvSpPr>
      <dsp:spPr>
        <a:xfrm>
          <a:off x="462227" y="2849991"/>
          <a:ext cx="6471180" cy="107247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595" tIns="0" rIns="244595" bIns="0" numCol="1" spcCol="1270" anchor="ctr" anchorCtr="0">
          <a:noAutofit/>
        </a:bodyPr>
        <a:lstStyle/>
        <a:p>
          <a:pPr marL="0" lvl="0" indent="0" algn="l" defTabSz="800100">
            <a:lnSpc>
              <a:spcPct val="90000"/>
            </a:lnSpc>
            <a:spcBef>
              <a:spcPct val="0"/>
            </a:spcBef>
            <a:spcAft>
              <a:spcPct val="35000"/>
            </a:spcAft>
            <a:buNone/>
          </a:pPr>
          <a:r>
            <a:rPr lang="es-EC" sz="1800" kern="1200" dirty="0"/>
            <a:t>La</a:t>
          </a:r>
          <a:r>
            <a:rPr lang="es-EC" sz="1800" kern="1200" baseline="0" dirty="0"/>
            <a:t> fuerza y rigidez se concentra hacia la porción externa del tallo.</a:t>
          </a:r>
          <a:endParaRPr lang="es-EC" sz="1800" kern="1200" dirty="0"/>
        </a:p>
      </dsp:txBody>
      <dsp:txXfrm>
        <a:off x="514581" y="2902345"/>
        <a:ext cx="6366472" cy="967767"/>
      </dsp:txXfrm>
    </dsp:sp>
    <dsp:sp modelId="{6265DE2E-3BA3-41F1-91A5-5D21DF542D2F}">
      <dsp:nvSpPr>
        <dsp:cNvPr id="0" name=""/>
        <dsp:cNvSpPr/>
      </dsp:nvSpPr>
      <dsp:spPr>
        <a:xfrm>
          <a:off x="0" y="4628894"/>
          <a:ext cx="6717455" cy="60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12D493-5AB2-4F71-9B83-3B4F20BD9738}">
      <dsp:nvSpPr>
        <dsp:cNvPr id="0" name=""/>
        <dsp:cNvSpPr/>
      </dsp:nvSpPr>
      <dsp:spPr>
        <a:xfrm>
          <a:off x="462227" y="4274654"/>
          <a:ext cx="6471180" cy="7084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595" tIns="0" rIns="244595" bIns="0" numCol="1" spcCol="1270" anchor="ctr" anchorCtr="0">
          <a:noAutofit/>
        </a:bodyPr>
        <a:lstStyle/>
        <a:p>
          <a:pPr marL="0" lvl="0" indent="0" algn="l" defTabSz="800100">
            <a:lnSpc>
              <a:spcPct val="90000"/>
            </a:lnSpc>
            <a:spcBef>
              <a:spcPct val="0"/>
            </a:spcBef>
            <a:spcAft>
              <a:spcPct val="35000"/>
            </a:spcAft>
            <a:buNone/>
          </a:pPr>
          <a:r>
            <a:rPr lang="es-EC" sz="1800" kern="1200" dirty="0"/>
            <a:t>La producción de esclerénquima aumenta la rigidez y resistencia </a:t>
          </a:r>
        </a:p>
      </dsp:txBody>
      <dsp:txXfrm>
        <a:off x="496812" y="4309239"/>
        <a:ext cx="6402010" cy="639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C15B5-8529-4155-81C5-6B7780C5DFE4}">
      <dsp:nvSpPr>
        <dsp:cNvPr id="0" name=""/>
        <dsp:cNvSpPr/>
      </dsp:nvSpPr>
      <dsp:spPr>
        <a:xfrm>
          <a:off x="4814506" y="3280318"/>
          <a:ext cx="981246" cy="91440"/>
        </a:xfrm>
        <a:custGeom>
          <a:avLst/>
          <a:gdLst/>
          <a:ahLst/>
          <a:cxnLst/>
          <a:rect l="0" t="0" r="0" b="0"/>
          <a:pathLst>
            <a:path>
              <a:moveTo>
                <a:pt x="0" y="48914"/>
              </a:moveTo>
              <a:lnTo>
                <a:pt x="490623" y="48914"/>
              </a:lnTo>
              <a:lnTo>
                <a:pt x="490623" y="45720"/>
              </a:lnTo>
              <a:lnTo>
                <a:pt x="981246"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5280599" y="3301506"/>
        <a:ext cx="49062" cy="49062"/>
      </dsp:txXfrm>
    </dsp:sp>
    <dsp:sp modelId="{E1947688-7983-40EB-B12E-7E55545D6A22}">
      <dsp:nvSpPr>
        <dsp:cNvPr id="0" name=""/>
        <dsp:cNvSpPr/>
      </dsp:nvSpPr>
      <dsp:spPr>
        <a:xfrm>
          <a:off x="1462640" y="2096577"/>
          <a:ext cx="738692" cy="1232655"/>
        </a:xfrm>
        <a:custGeom>
          <a:avLst/>
          <a:gdLst/>
          <a:ahLst/>
          <a:cxnLst/>
          <a:rect l="0" t="0" r="0" b="0"/>
          <a:pathLst>
            <a:path>
              <a:moveTo>
                <a:pt x="0" y="0"/>
              </a:moveTo>
              <a:lnTo>
                <a:pt x="369346" y="0"/>
              </a:lnTo>
              <a:lnTo>
                <a:pt x="369346" y="1232655"/>
              </a:lnTo>
              <a:lnTo>
                <a:pt x="738692" y="123265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1796060" y="2676979"/>
        <a:ext cx="71852" cy="71852"/>
      </dsp:txXfrm>
    </dsp:sp>
    <dsp:sp modelId="{1BE0CCD1-B224-466F-BCD9-BDC270D19F99}">
      <dsp:nvSpPr>
        <dsp:cNvPr id="0" name=""/>
        <dsp:cNvSpPr/>
      </dsp:nvSpPr>
      <dsp:spPr>
        <a:xfrm>
          <a:off x="4814506" y="718398"/>
          <a:ext cx="906039" cy="91440"/>
        </a:xfrm>
        <a:custGeom>
          <a:avLst/>
          <a:gdLst/>
          <a:ahLst/>
          <a:cxnLst/>
          <a:rect l="0" t="0" r="0" b="0"/>
          <a:pathLst>
            <a:path>
              <a:moveTo>
                <a:pt x="0" y="45760"/>
              </a:moveTo>
              <a:lnTo>
                <a:pt x="453019" y="45760"/>
              </a:lnTo>
              <a:lnTo>
                <a:pt x="453019" y="45720"/>
              </a:lnTo>
              <a:lnTo>
                <a:pt x="906039"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5244875" y="741467"/>
        <a:ext cx="45301" cy="45301"/>
      </dsp:txXfrm>
    </dsp:sp>
    <dsp:sp modelId="{777DCF74-C9DD-4FA7-8B15-F66FF1E95E34}">
      <dsp:nvSpPr>
        <dsp:cNvPr id="0" name=""/>
        <dsp:cNvSpPr/>
      </dsp:nvSpPr>
      <dsp:spPr>
        <a:xfrm>
          <a:off x="1462640" y="764159"/>
          <a:ext cx="738692" cy="1332418"/>
        </a:xfrm>
        <a:custGeom>
          <a:avLst/>
          <a:gdLst/>
          <a:ahLst/>
          <a:cxnLst/>
          <a:rect l="0" t="0" r="0" b="0"/>
          <a:pathLst>
            <a:path>
              <a:moveTo>
                <a:pt x="0" y="1332418"/>
              </a:moveTo>
              <a:lnTo>
                <a:pt x="369346" y="1332418"/>
              </a:lnTo>
              <a:lnTo>
                <a:pt x="369346" y="0"/>
              </a:lnTo>
              <a:lnTo>
                <a:pt x="73869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1793899" y="1392281"/>
        <a:ext cx="76174" cy="76174"/>
      </dsp:txXfrm>
    </dsp:sp>
    <dsp:sp modelId="{8388C258-8E36-4EAD-84BB-185F7DC65C95}">
      <dsp:nvSpPr>
        <dsp:cNvPr id="0" name=""/>
        <dsp:cNvSpPr/>
      </dsp:nvSpPr>
      <dsp:spPr>
        <a:xfrm rot="16200000">
          <a:off x="-1032286" y="1698227"/>
          <a:ext cx="4193155" cy="796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C" sz="3200" kern="1200" dirty="0"/>
            <a:t>Propiedades</a:t>
          </a:r>
        </a:p>
      </dsp:txBody>
      <dsp:txXfrm>
        <a:off x="-1032286" y="1698227"/>
        <a:ext cx="4193155" cy="796699"/>
      </dsp:txXfrm>
    </dsp:sp>
    <dsp:sp modelId="{BF7AFB31-AC43-4B2C-B233-A8058EAEA84A}">
      <dsp:nvSpPr>
        <dsp:cNvPr id="0" name=""/>
        <dsp:cNvSpPr/>
      </dsp:nvSpPr>
      <dsp:spPr>
        <a:xfrm>
          <a:off x="2201332" y="365809"/>
          <a:ext cx="2613174" cy="7966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Elásticas</a:t>
          </a:r>
        </a:p>
      </dsp:txBody>
      <dsp:txXfrm>
        <a:off x="2201332" y="365809"/>
        <a:ext cx="2613174" cy="796699"/>
      </dsp:txXfrm>
    </dsp:sp>
    <dsp:sp modelId="{64946378-DE07-490D-8F05-72C3C596DC7E}">
      <dsp:nvSpPr>
        <dsp:cNvPr id="0" name=""/>
        <dsp:cNvSpPr/>
      </dsp:nvSpPr>
      <dsp:spPr>
        <a:xfrm>
          <a:off x="5720546" y="0"/>
          <a:ext cx="3270152" cy="15282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977900">
            <a:lnSpc>
              <a:spcPct val="90000"/>
            </a:lnSpc>
            <a:spcBef>
              <a:spcPct val="0"/>
            </a:spcBef>
            <a:spcAft>
              <a:spcPct val="35000"/>
            </a:spcAft>
            <a:buNone/>
          </a:pPr>
          <a:r>
            <a:rPr lang="es-EC" sz="2200" kern="1200" dirty="0"/>
            <a:t>12 constantes describen el comportamiento elástico</a:t>
          </a:r>
        </a:p>
      </dsp:txBody>
      <dsp:txXfrm>
        <a:off x="5720546" y="0"/>
        <a:ext cx="3270152" cy="1528236"/>
      </dsp:txXfrm>
    </dsp:sp>
    <dsp:sp modelId="{B5D1622C-C8D8-492E-8992-62FEB550369E}">
      <dsp:nvSpPr>
        <dsp:cNvPr id="0" name=""/>
        <dsp:cNvSpPr/>
      </dsp:nvSpPr>
      <dsp:spPr>
        <a:xfrm>
          <a:off x="2201332" y="2930883"/>
          <a:ext cx="2613174" cy="7966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De resistencia</a:t>
          </a:r>
        </a:p>
      </dsp:txBody>
      <dsp:txXfrm>
        <a:off x="2201332" y="2930883"/>
        <a:ext cx="2613174" cy="796699"/>
      </dsp:txXfrm>
    </dsp:sp>
    <dsp:sp modelId="{A1001DA5-EBE9-45AC-97C9-C4B7C80FFAC0}">
      <dsp:nvSpPr>
        <dsp:cNvPr id="0" name=""/>
        <dsp:cNvSpPr/>
      </dsp:nvSpPr>
      <dsp:spPr>
        <a:xfrm>
          <a:off x="5795753" y="2927688"/>
          <a:ext cx="2613174" cy="7966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s-EC" sz="2200" kern="1200" dirty="0"/>
            <a:t>* Compresión</a:t>
          </a:r>
        </a:p>
        <a:p>
          <a:pPr marL="0" lvl="0" indent="0" algn="l" defTabSz="977900">
            <a:lnSpc>
              <a:spcPct val="90000"/>
            </a:lnSpc>
            <a:spcBef>
              <a:spcPct val="0"/>
            </a:spcBef>
            <a:spcAft>
              <a:spcPct val="35000"/>
            </a:spcAft>
            <a:buFont typeface="Arial" panose="020B0604020202020204" pitchFamily="34" charset="0"/>
            <a:buNone/>
          </a:pPr>
          <a:r>
            <a:rPr lang="es-EC" sz="2200" kern="1200" dirty="0"/>
            <a:t>* Tracción</a:t>
          </a:r>
        </a:p>
      </dsp:txBody>
      <dsp:txXfrm>
        <a:off x="5795753" y="2927688"/>
        <a:ext cx="2613174" cy="7966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5832F-B8BA-4581-93AC-F4E7F30908C5}">
      <dsp:nvSpPr>
        <dsp:cNvPr id="0" name=""/>
        <dsp:cNvSpPr/>
      </dsp:nvSpPr>
      <dsp:spPr>
        <a:xfrm>
          <a:off x="1937096" y="2096577"/>
          <a:ext cx="755468" cy="1378266"/>
        </a:xfrm>
        <a:custGeom>
          <a:avLst/>
          <a:gdLst/>
          <a:ahLst/>
          <a:cxnLst/>
          <a:rect l="0" t="0" r="0" b="0"/>
          <a:pathLst>
            <a:path>
              <a:moveTo>
                <a:pt x="0" y="0"/>
              </a:moveTo>
              <a:lnTo>
                <a:pt x="377734" y="0"/>
              </a:lnTo>
              <a:lnTo>
                <a:pt x="377734" y="1378266"/>
              </a:lnTo>
              <a:lnTo>
                <a:pt x="755468" y="137826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275537" y="2746417"/>
        <a:ext cx="78586" cy="78586"/>
      </dsp:txXfrm>
    </dsp:sp>
    <dsp:sp modelId="{729CCBEC-158A-43EC-A673-476CA8C83F4F}">
      <dsp:nvSpPr>
        <dsp:cNvPr id="0" name=""/>
        <dsp:cNvSpPr/>
      </dsp:nvSpPr>
      <dsp:spPr>
        <a:xfrm>
          <a:off x="1937096" y="2050857"/>
          <a:ext cx="722072" cy="91440"/>
        </a:xfrm>
        <a:custGeom>
          <a:avLst/>
          <a:gdLst/>
          <a:ahLst/>
          <a:cxnLst/>
          <a:rect l="0" t="0" r="0" b="0"/>
          <a:pathLst>
            <a:path>
              <a:moveTo>
                <a:pt x="0" y="45720"/>
              </a:moveTo>
              <a:lnTo>
                <a:pt x="72207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p>
      </dsp:txBody>
      <dsp:txXfrm>
        <a:off x="2280080" y="2078525"/>
        <a:ext cx="36103" cy="36103"/>
      </dsp:txXfrm>
    </dsp:sp>
    <dsp:sp modelId="{777DCF74-C9DD-4FA7-8B15-F66FF1E95E34}">
      <dsp:nvSpPr>
        <dsp:cNvPr id="0" name=""/>
        <dsp:cNvSpPr/>
      </dsp:nvSpPr>
      <dsp:spPr>
        <a:xfrm>
          <a:off x="1937096" y="449106"/>
          <a:ext cx="738692" cy="1647470"/>
        </a:xfrm>
        <a:custGeom>
          <a:avLst/>
          <a:gdLst/>
          <a:ahLst/>
          <a:cxnLst/>
          <a:rect l="0" t="0" r="0" b="0"/>
          <a:pathLst>
            <a:path>
              <a:moveTo>
                <a:pt x="0" y="1647470"/>
              </a:moveTo>
              <a:lnTo>
                <a:pt x="369346" y="1647470"/>
              </a:lnTo>
              <a:lnTo>
                <a:pt x="369346" y="0"/>
              </a:lnTo>
              <a:lnTo>
                <a:pt x="73869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kern="1200" dirty="0"/>
        </a:p>
      </dsp:txBody>
      <dsp:txXfrm>
        <a:off x="2261304" y="1227704"/>
        <a:ext cx="90274" cy="90274"/>
      </dsp:txXfrm>
    </dsp:sp>
    <dsp:sp modelId="{8388C258-8E36-4EAD-84BB-185F7DC65C95}">
      <dsp:nvSpPr>
        <dsp:cNvPr id="0" name=""/>
        <dsp:cNvSpPr/>
      </dsp:nvSpPr>
      <dsp:spPr>
        <a:xfrm rot="16200000">
          <a:off x="-557831" y="1698227"/>
          <a:ext cx="4193155" cy="796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C" sz="3200" kern="1200" dirty="0"/>
            <a:t>END en madera</a:t>
          </a:r>
        </a:p>
      </dsp:txBody>
      <dsp:txXfrm>
        <a:off x="-557831" y="1698227"/>
        <a:ext cx="4193155" cy="796699"/>
      </dsp:txXfrm>
    </dsp:sp>
    <dsp:sp modelId="{BF7AFB31-AC43-4B2C-B233-A8058EAEA84A}">
      <dsp:nvSpPr>
        <dsp:cNvPr id="0" name=""/>
        <dsp:cNvSpPr/>
      </dsp:nvSpPr>
      <dsp:spPr>
        <a:xfrm>
          <a:off x="2675788" y="50756"/>
          <a:ext cx="2613174" cy="7966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C" sz="2700" kern="1200" dirty="0"/>
            <a:t>Ultrasonidos</a:t>
          </a:r>
        </a:p>
      </dsp:txBody>
      <dsp:txXfrm>
        <a:off x="2675788" y="50756"/>
        <a:ext cx="2613174" cy="796699"/>
      </dsp:txXfrm>
    </dsp:sp>
    <dsp:sp modelId="{98DAE045-64C6-4511-9051-9E79782C6086}">
      <dsp:nvSpPr>
        <dsp:cNvPr id="0" name=""/>
        <dsp:cNvSpPr/>
      </dsp:nvSpPr>
      <dsp:spPr>
        <a:xfrm>
          <a:off x="2659168" y="1698227"/>
          <a:ext cx="2613174" cy="7966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C" sz="2700" kern="1200" dirty="0"/>
            <a:t>Microondas</a:t>
          </a:r>
        </a:p>
      </dsp:txBody>
      <dsp:txXfrm>
        <a:off x="2659168" y="1698227"/>
        <a:ext cx="2613174" cy="796699"/>
      </dsp:txXfrm>
    </dsp:sp>
    <dsp:sp modelId="{C5C1976B-8546-49FB-9087-B89EE4EC0B98}">
      <dsp:nvSpPr>
        <dsp:cNvPr id="0" name=""/>
        <dsp:cNvSpPr/>
      </dsp:nvSpPr>
      <dsp:spPr>
        <a:xfrm>
          <a:off x="2692564" y="3076493"/>
          <a:ext cx="2613174" cy="7966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C" sz="2700" kern="1200" dirty="0"/>
            <a:t>Vibración y ondas de tensión</a:t>
          </a:r>
        </a:p>
      </dsp:txBody>
      <dsp:txXfrm>
        <a:off x="2692564" y="3076493"/>
        <a:ext cx="2613174" cy="7966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8645-E174-4938-B1E7-3B4A594EF8FA}">
      <dsp:nvSpPr>
        <dsp:cNvPr id="0" name=""/>
        <dsp:cNvSpPr/>
      </dsp:nvSpPr>
      <dsp:spPr>
        <a:xfrm>
          <a:off x="741" y="598535"/>
          <a:ext cx="1291731" cy="962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Secado</a:t>
          </a:r>
        </a:p>
      </dsp:txBody>
      <dsp:txXfrm>
        <a:off x="28944" y="626738"/>
        <a:ext cx="1235325" cy="906523"/>
      </dsp:txXfrm>
    </dsp:sp>
    <dsp:sp modelId="{C5C38651-0C46-46D4-AE0C-F6D147C7C6DA}">
      <dsp:nvSpPr>
        <dsp:cNvPr id="0" name=""/>
        <dsp:cNvSpPr/>
      </dsp:nvSpPr>
      <dsp:spPr>
        <a:xfrm rot="19457599">
          <a:off x="1203304" y="763035"/>
          <a:ext cx="948681" cy="80244"/>
        </a:xfrm>
        <a:custGeom>
          <a:avLst/>
          <a:gdLst/>
          <a:ahLst/>
          <a:cxnLst/>
          <a:rect l="0" t="0" r="0" b="0"/>
          <a:pathLst>
            <a:path>
              <a:moveTo>
                <a:pt x="0" y="40122"/>
              </a:moveTo>
              <a:lnTo>
                <a:pt x="948681" y="4012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dirty="0"/>
        </a:p>
      </dsp:txBody>
      <dsp:txXfrm>
        <a:off x="1653928" y="779440"/>
        <a:ext cx="47434" cy="47434"/>
      </dsp:txXfrm>
    </dsp:sp>
    <dsp:sp modelId="{7FB0ABBA-954C-48A4-A58A-406D2581C8DA}">
      <dsp:nvSpPr>
        <dsp:cNvPr id="0" name=""/>
        <dsp:cNvSpPr/>
      </dsp:nvSpPr>
      <dsp:spPr>
        <a:xfrm>
          <a:off x="2062817" y="44850"/>
          <a:ext cx="1523239" cy="9629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Ambiente</a:t>
          </a:r>
        </a:p>
      </dsp:txBody>
      <dsp:txXfrm>
        <a:off x="2091020" y="73053"/>
        <a:ext cx="1466833" cy="906523"/>
      </dsp:txXfrm>
    </dsp:sp>
    <dsp:sp modelId="{7E3436E9-0F53-4020-B954-7FD324FFE11C}">
      <dsp:nvSpPr>
        <dsp:cNvPr id="0" name=""/>
        <dsp:cNvSpPr/>
      </dsp:nvSpPr>
      <dsp:spPr>
        <a:xfrm>
          <a:off x="3586056" y="486193"/>
          <a:ext cx="770343" cy="80244"/>
        </a:xfrm>
        <a:custGeom>
          <a:avLst/>
          <a:gdLst/>
          <a:ahLst/>
          <a:cxnLst/>
          <a:rect l="0" t="0" r="0" b="0"/>
          <a:pathLst>
            <a:path>
              <a:moveTo>
                <a:pt x="0" y="40122"/>
              </a:moveTo>
              <a:lnTo>
                <a:pt x="770343" y="4012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dirty="0"/>
        </a:p>
      </dsp:txBody>
      <dsp:txXfrm>
        <a:off x="3951969" y="507056"/>
        <a:ext cx="38517" cy="38517"/>
      </dsp:txXfrm>
    </dsp:sp>
    <dsp:sp modelId="{7433EFA6-14A1-4AEC-AFA3-A3EAB679B1A1}">
      <dsp:nvSpPr>
        <dsp:cNvPr id="0" name=""/>
        <dsp:cNvSpPr/>
      </dsp:nvSpPr>
      <dsp:spPr>
        <a:xfrm>
          <a:off x="4356400" y="44850"/>
          <a:ext cx="1925859" cy="9629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5 días</a:t>
          </a:r>
        </a:p>
      </dsp:txBody>
      <dsp:txXfrm>
        <a:off x="4384603" y="73053"/>
        <a:ext cx="1869453" cy="906523"/>
      </dsp:txXfrm>
    </dsp:sp>
    <dsp:sp modelId="{2C739632-0F81-47A6-9F97-C9655ED1F4EC}">
      <dsp:nvSpPr>
        <dsp:cNvPr id="0" name=""/>
        <dsp:cNvSpPr/>
      </dsp:nvSpPr>
      <dsp:spPr>
        <a:xfrm rot="2142401">
          <a:off x="1203304" y="1316720"/>
          <a:ext cx="948681" cy="80244"/>
        </a:xfrm>
        <a:custGeom>
          <a:avLst/>
          <a:gdLst/>
          <a:ahLst/>
          <a:cxnLst/>
          <a:rect l="0" t="0" r="0" b="0"/>
          <a:pathLst>
            <a:path>
              <a:moveTo>
                <a:pt x="0" y="40122"/>
              </a:moveTo>
              <a:lnTo>
                <a:pt x="948681" y="4012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dirty="0"/>
        </a:p>
      </dsp:txBody>
      <dsp:txXfrm>
        <a:off x="1653928" y="1333125"/>
        <a:ext cx="47434" cy="47434"/>
      </dsp:txXfrm>
    </dsp:sp>
    <dsp:sp modelId="{CC8D63AD-818D-457F-921D-C04D66F3BBD9}">
      <dsp:nvSpPr>
        <dsp:cNvPr id="0" name=""/>
        <dsp:cNvSpPr/>
      </dsp:nvSpPr>
      <dsp:spPr>
        <a:xfrm>
          <a:off x="2062817" y="1152219"/>
          <a:ext cx="1601486" cy="9629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Horno</a:t>
          </a:r>
        </a:p>
      </dsp:txBody>
      <dsp:txXfrm>
        <a:off x="2091020" y="1180422"/>
        <a:ext cx="1545080" cy="906523"/>
      </dsp:txXfrm>
    </dsp:sp>
    <dsp:sp modelId="{A632D4AF-66D1-4A29-B834-6EBA185BF471}">
      <dsp:nvSpPr>
        <dsp:cNvPr id="0" name=""/>
        <dsp:cNvSpPr/>
      </dsp:nvSpPr>
      <dsp:spPr>
        <a:xfrm>
          <a:off x="3664304" y="1593562"/>
          <a:ext cx="770343" cy="80244"/>
        </a:xfrm>
        <a:custGeom>
          <a:avLst/>
          <a:gdLst/>
          <a:ahLst/>
          <a:cxnLst/>
          <a:rect l="0" t="0" r="0" b="0"/>
          <a:pathLst>
            <a:path>
              <a:moveTo>
                <a:pt x="0" y="40122"/>
              </a:moveTo>
              <a:lnTo>
                <a:pt x="770343" y="4012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dirty="0"/>
        </a:p>
      </dsp:txBody>
      <dsp:txXfrm>
        <a:off x="4030217" y="1614425"/>
        <a:ext cx="38517" cy="38517"/>
      </dsp:txXfrm>
    </dsp:sp>
    <dsp:sp modelId="{1C88D9C9-2EEA-4F51-8738-BE60578E12DB}">
      <dsp:nvSpPr>
        <dsp:cNvPr id="0" name=""/>
        <dsp:cNvSpPr/>
      </dsp:nvSpPr>
      <dsp:spPr>
        <a:xfrm>
          <a:off x="4434647" y="1152219"/>
          <a:ext cx="1925859" cy="9629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12 días @ T=58° C</a:t>
          </a:r>
        </a:p>
      </dsp:txBody>
      <dsp:txXfrm>
        <a:off x="4462850" y="1180422"/>
        <a:ext cx="1869453" cy="90652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61E4132-8431-4CE3-ACB1-BAFB26E840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dirty="0"/>
          </a:p>
        </p:txBody>
      </p:sp>
      <p:sp>
        <p:nvSpPr>
          <p:cNvPr id="3" name="Marcador de fecha 2">
            <a:extLst>
              <a:ext uri="{FF2B5EF4-FFF2-40B4-BE49-F238E27FC236}">
                <a16:creationId xmlns:a16="http://schemas.microsoft.com/office/drawing/2014/main" id="{57C5942B-86E4-4B48-9DDD-4BAE94E596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F12B41-5C27-4FA0-94A6-992EEB5B291E}" type="datetimeFigureOut">
              <a:rPr lang="es-419" smtClean="0"/>
              <a:t>15/8/2018</a:t>
            </a:fld>
            <a:endParaRPr lang="es-419" dirty="0"/>
          </a:p>
        </p:txBody>
      </p:sp>
      <p:sp>
        <p:nvSpPr>
          <p:cNvPr id="4" name="Marcador de pie de página 3">
            <a:extLst>
              <a:ext uri="{FF2B5EF4-FFF2-40B4-BE49-F238E27FC236}">
                <a16:creationId xmlns:a16="http://schemas.microsoft.com/office/drawing/2014/main" id="{E938022D-8917-4FF7-9081-E245B1B1A3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dirty="0"/>
          </a:p>
        </p:txBody>
      </p:sp>
      <p:sp>
        <p:nvSpPr>
          <p:cNvPr id="5" name="Marcador de número de diapositiva 4">
            <a:extLst>
              <a:ext uri="{FF2B5EF4-FFF2-40B4-BE49-F238E27FC236}">
                <a16:creationId xmlns:a16="http://schemas.microsoft.com/office/drawing/2014/main" id="{3726B9E2-BDDA-4C42-8A43-24032A15B9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D5365A-04AD-4CC4-9C05-BF9B6CCC74F7}" type="slidenum">
              <a:rPr lang="es-419" smtClean="0"/>
              <a:t>‹Nº›</a:t>
            </a:fld>
            <a:endParaRPr lang="es-419" dirty="0"/>
          </a:p>
        </p:txBody>
      </p:sp>
    </p:spTree>
    <p:extLst>
      <p:ext uri="{BB962C8B-B14F-4D97-AF65-F5344CB8AC3E}">
        <p14:creationId xmlns:p14="http://schemas.microsoft.com/office/powerpoint/2010/main" val="1782587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F35C3-E2E0-4893-B7C0-28699D2FD82B}" type="datetimeFigureOut">
              <a:rPr lang="es-419" smtClean="0"/>
              <a:t>15/8/2018</a:t>
            </a:fld>
            <a:endParaRPr lang="es-419"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FCF98-8BF6-4C8B-973D-CAFEC041B5DD}" type="slidenum">
              <a:rPr lang="es-419" smtClean="0"/>
              <a:t>‹Nº›</a:t>
            </a:fld>
            <a:endParaRPr lang="es-419" dirty="0"/>
          </a:p>
        </p:txBody>
      </p:sp>
    </p:spTree>
    <p:extLst>
      <p:ext uri="{BB962C8B-B14F-4D97-AF65-F5344CB8AC3E}">
        <p14:creationId xmlns:p14="http://schemas.microsoft.com/office/powerpoint/2010/main" val="21352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895E5F3-927F-4946-B94D-B2A4B71BA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419"/>
          </a:p>
        </p:txBody>
      </p:sp>
      <p:sp>
        <p:nvSpPr>
          <p:cNvPr id="23" name="Título 22">
            <a:extLst>
              <a:ext uri="{FF2B5EF4-FFF2-40B4-BE49-F238E27FC236}">
                <a16:creationId xmlns:a16="http://schemas.microsoft.com/office/drawing/2014/main" id="{E7CA6319-C0BC-4189-9FEE-D4925CB617A2}"/>
              </a:ext>
            </a:extLst>
          </p:cNvPr>
          <p:cNvSpPr>
            <a:spLocks noGrp="1"/>
          </p:cNvSpPr>
          <p:nvPr>
            <p:ph type="title"/>
          </p:nvPr>
        </p:nvSpPr>
        <p:spPr/>
        <p:txBody>
          <a:bodyPr/>
          <a:lstStyle/>
          <a:p>
            <a:r>
              <a:rPr lang="es-ES"/>
              <a:t>Haga clic para modificar el estilo de título del patrón</a:t>
            </a:r>
            <a:endParaRPr lang="es-419"/>
          </a:p>
        </p:txBody>
      </p:sp>
    </p:spTree>
    <p:extLst>
      <p:ext uri="{BB962C8B-B14F-4D97-AF65-F5344CB8AC3E}">
        <p14:creationId xmlns:p14="http://schemas.microsoft.com/office/powerpoint/2010/main" val="3990340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00939-90C1-4688-AC33-0CF8B2F85A40}"/>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B9258FA4-057C-4FD7-A663-66923F6632C3}"/>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A1A28FC9-1912-41EF-A25D-06E60A0CBBB1}"/>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15/8/2018</a:t>
            </a:fld>
            <a:endParaRPr lang="es-419" dirty="0"/>
          </a:p>
        </p:txBody>
      </p:sp>
      <p:sp>
        <p:nvSpPr>
          <p:cNvPr id="5" name="Marcador de pie de página 4">
            <a:extLst>
              <a:ext uri="{FF2B5EF4-FFF2-40B4-BE49-F238E27FC236}">
                <a16:creationId xmlns:a16="http://schemas.microsoft.com/office/drawing/2014/main" id="{79C05424-14DD-4B37-A466-4DD21F76605F}"/>
              </a:ext>
            </a:extLst>
          </p:cNvPr>
          <p:cNvSpPr>
            <a:spLocks noGrp="1"/>
          </p:cNvSpPr>
          <p:nvPr>
            <p:ph type="ftr" sz="quarter" idx="11"/>
          </p:nvPr>
        </p:nvSpPr>
        <p:spPr>
          <a:xfrm>
            <a:off x="4038600" y="6356350"/>
            <a:ext cx="4114800" cy="365125"/>
          </a:xfrm>
          <a:prstGeom prst="rect">
            <a:avLst/>
          </a:prstGeom>
        </p:spPr>
        <p:txBody>
          <a:bodyPr/>
          <a:lstStyle/>
          <a:p>
            <a:endParaRPr lang="es-419" dirty="0"/>
          </a:p>
        </p:txBody>
      </p:sp>
      <p:sp>
        <p:nvSpPr>
          <p:cNvPr id="6" name="Marcador de número de diapositiva 5">
            <a:extLst>
              <a:ext uri="{FF2B5EF4-FFF2-40B4-BE49-F238E27FC236}">
                <a16:creationId xmlns:a16="http://schemas.microsoft.com/office/drawing/2014/main" id="{D1287EBB-3A88-44AE-ABD4-AEEEF424D137}"/>
              </a:ext>
            </a:extLst>
          </p:cNvPr>
          <p:cNvSpPr>
            <a:spLocks noGrp="1"/>
          </p:cNvSpPr>
          <p:nvPr>
            <p:ph type="sldNum" sz="quarter" idx="12"/>
          </p:nvPr>
        </p:nvSpPr>
        <p:spPr/>
        <p:txBody>
          <a:bodyPr/>
          <a:lstStyle/>
          <a:p>
            <a:fld id="{F138A8D9-53FC-4E42-B297-060462B89269}" type="slidenum">
              <a:rPr lang="es-419" smtClean="0"/>
              <a:t>‹Nº›</a:t>
            </a:fld>
            <a:endParaRPr lang="es-419" dirty="0"/>
          </a:p>
        </p:txBody>
      </p:sp>
    </p:spTree>
    <p:extLst>
      <p:ext uri="{BB962C8B-B14F-4D97-AF65-F5344CB8AC3E}">
        <p14:creationId xmlns:p14="http://schemas.microsoft.com/office/powerpoint/2010/main" val="299661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D7B84D-3B7B-4D41-987E-2B4F9D44C7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B4F1A279-B375-4B33-AF44-582E3F41ED6C}"/>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D4F322A8-3E2F-4986-8B35-852697F1E410}"/>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15/8/2018</a:t>
            </a:fld>
            <a:endParaRPr lang="es-419" dirty="0"/>
          </a:p>
        </p:txBody>
      </p:sp>
      <p:sp>
        <p:nvSpPr>
          <p:cNvPr id="5" name="Marcador de pie de página 4">
            <a:extLst>
              <a:ext uri="{FF2B5EF4-FFF2-40B4-BE49-F238E27FC236}">
                <a16:creationId xmlns:a16="http://schemas.microsoft.com/office/drawing/2014/main" id="{F103D7BF-4222-4FCC-BC8C-E16F6D396BA2}"/>
              </a:ext>
            </a:extLst>
          </p:cNvPr>
          <p:cNvSpPr>
            <a:spLocks noGrp="1"/>
          </p:cNvSpPr>
          <p:nvPr>
            <p:ph type="ftr" sz="quarter" idx="11"/>
          </p:nvPr>
        </p:nvSpPr>
        <p:spPr>
          <a:xfrm>
            <a:off x="4038600" y="6356350"/>
            <a:ext cx="4114800" cy="365125"/>
          </a:xfrm>
          <a:prstGeom prst="rect">
            <a:avLst/>
          </a:prstGeom>
        </p:spPr>
        <p:txBody>
          <a:bodyPr/>
          <a:lstStyle/>
          <a:p>
            <a:endParaRPr lang="es-419" dirty="0"/>
          </a:p>
        </p:txBody>
      </p:sp>
      <p:sp>
        <p:nvSpPr>
          <p:cNvPr id="6" name="Marcador de número de diapositiva 5">
            <a:extLst>
              <a:ext uri="{FF2B5EF4-FFF2-40B4-BE49-F238E27FC236}">
                <a16:creationId xmlns:a16="http://schemas.microsoft.com/office/drawing/2014/main" id="{60FAEAC8-829D-4BE9-B81D-A023B87306D6}"/>
              </a:ext>
            </a:extLst>
          </p:cNvPr>
          <p:cNvSpPr>
            <a:spLocks noGrp="1"/>
          </p:cNvSpPr>
          <p:nvPr>
            <p:ph type="sldNum" sz="quarter" idx="12"/>
          </p:nvPr>
        </p:nvSpPr>
        <p:spPr/>
        <p:txBody>
          <a:bodyPr/>
          <a:lstStyle/>
          <a:p>
            <a:fld id="{F138A8D9-53FC-4E42-B297-060462B89269}" type="slidenum">
              <a:rPr lang="es-419" smtClean="0"/>
              <a:t>‹Nº›</a:t>
            </a:fld>
            <a:endParaRPr lang="es-419" dirty="0"/>
          </a:p>
        </p:txBody>
      </p:sp>
    </p:spTree>
    <p:extLst>
      <p:ext uri="{BB962C8B-B14F-4D97-AF65-F5344CB8AC3E}">
        <p14:creationId xmlns:p14="http://schemas.microsoft.com/office/powerpoint/2010/main" val="217357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90A25C0-E628-4F96-9C5E-273DE65273D1}"/>
              </a:ext>
            </a:extLst>
          </p:cNvPr>
          <p:cNvSpPr>
            <a:spLocks noGrp="1"/>
          </p:cNvSpPr>
          <p:nvPr>
            <p:ph idx="1"/>
          </p:nvPr>
        </p:nvSpPr>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419" dirty="0"/>
          </a:p>
        </p:txBody>
      </p:sp>
      <p:sp>
        <p:nvSpPr>
          <p:cNvPr id="9" name="Título 8">
            <a:extLst>
              <a:ext uri="{FF2B5EF4-FFF2-40B4-BE49-F238E27FC236}">
                <a16:creationId xmlns:a16="http://schemas.microsoft.com/office/drawing/2014/main" id="{8570BB77-5CC7-47CB-A9F3-CBF36100D534}"/>
              </a:ext>
            </a:extLst>
          </p:cNvPr>
          <p:cNvSpPr>
            <a:spLocks noGrp="1"/>
          </p:cNvSpPr>
          <p:nvPr>
            <p:ph type="title"/>
          </p:nvPr>
        </p:nvSpPr>
        <p:spPr>
          <a:xfrm>
            <a:off x="1334920" y="365125"/>
            <a:ext cx="9450812" cy="1325563"/>
          </a:xfrm>
        </p:spPr>
        <p:txBody>
          <a:bodyPr/>
          <a:lstStyle/>
          <a:p>
            <a:r>
              <a:rPr lang="es-ES" dirty="0"/>
              <a:t>Haga clic para modificar el estilo de título del patrón</a:t>
            </a:r>
            <a:endParaRPr lang="es-419" dirty="0"/>
          </a:p>
        </p:txBody>
      </p:sp>
      <p:pic>
        <p:nvPicPr>
          <p:cNvPr id="23" name="Imagen 22">
            <a:extLst>
              <a:ext uri="{FF2B5EF4-FFF2-40B4-BE49-F238E27FC236}">
                <a16:creationId xmlns:a16="http://schemas.microsoft.com/office/drawing/2014/main" id="{5CEB751E-2C59-4169-8AFD-B83EDE732E74}"/>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40" b="89610" l="9524" r="91667">
                        <a14:foregroundMark x1="11905" y1="87013" x2="11905" y2="87013"/>
                        <a14:foregroundMark x1="80952" y1="27922" x2="80952" y2="27922"/>
                        <a14:foregroundMark x1="82143" y1="20130" x2="82143" y2="20130"/>
                        <a14:foregroundMark x1="78571" y1="24675" x2="78571" y2="24675"/>
                        <a14:foregroundMark x1="91667" y1="22078" x2="91667" y2="22078"/>
                      </a14:backgroundRemoval>
                    </a14:imgEffect>
                  </a14:imgLayer>
                </a14:imgProps>
              </a:ext>
              <a:ext uri="{28A0092B-C50C-407E-A947-70E740481C1C}">
                <a14:useLocalDpi xmlns:a14="http://schemas.microsoft.com/office/drawing/2010/main" val="0"/>
              </a:ext>
            </a:extLst>
          </a:blip>
          <a:stretch>
            <a:fillRect/>
          </a:stretch>
        </p:blipFill>
        <p:spPr>
          <a:xfrm>
            <a:off x="10785732" y="-37365"/>
            <a:ext cx="1136136" cy="1041458"/>
          </a:xfrm>
          <a:prstGeom prst="rect">
            <a:avLst/>
          </a:prstGeom>
        </p:spPr>
      </p:pic>
      <p:sp>
        <p:nvSpPr>
          <p:cNvPr id="24" name="Marcador de número de diapositiva 23">
            <a:extLst>
              <a:ext uri="{FF2B5EF4-FFF2-40B4-BE49-F238E27FC236}">
                <a16:creationId xmlns:a16="http://schemas.microsoft.com/office/drawing/2014/main" id="{DE708766-1808-47A2-80D7-8710AD7177BF}"/>
              </a:ext>
            </a:extLst>
          </p:cNvPr>
          <p:cNvSpPr>
            <a:spLocks noGrp="1"/>
          </p:cNvSpPr>
          <p:nvPr>
            <p:ph type="sldNum" sz="quarter" idx="10"/>
          </p:nvPr>
        </p:nvSpPr>
        <p:spPr>
          <a:xfrm>
            <a:off x="5774709" y="6439535"/>
            <a:ext cx="642582" cy="365125"/>
          </a:xfrm>
        </p:spPr>
        <p:txBody>
          <a:bodyPr/>
          <a:lstStyle/>
          <a:p>
            <a:fld id="{F138A8D9-53FC-4E42-B297-060462B89269}" type="slidenum">
              <a:rPr lang="es-419" smtClean="0"/>
              <a:pPr/>
              <a:t>‹Nº›</a:t>
            </a:fld>
            <a:endParaRPr lang="es-419" dirty="0"/>
          </a:p>
        </p:txBody>
      </p:sp>
      <p:pic>
        <p:nvPicPr>
          <p:cNvPr id="26" name="Imagen 25">
            <a:extLst>
              <a:ext uri="{FF2B5EF4-FFF2-40B4-BE49-F238E27FC236}">
                <a16:creationId xmlns:a16="http://schemas.microsoft.com/office/drawing/2014/main" id="{9154A482-DE70-4DB8-B351-F73C2A26BB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0132" y="2080"/>
            <a:ext cx="1064788" cy="962568"/>
          </a:xfrm>
          <a:prstGeom prst="rect">
            <a:avLst/>
          </a:prstGeom>
        </p:spPr>
      </p:pic>
      <p:sp>
        <p:nvSpPr>
          <p:cNvPr id="27" name="Marcador de fecha 26">
            <a:extLst>
              <a:ext uri="{FF2B5EF4-FFF2-40B4-BE49-F238E27FC236}">
                <a16:creationId xmlns:a16="http://schemas.microsoft.com/office/drawing/2014/main" id="{CF3C5CB2-AD59-4DAD-820D-D998DE534182}"/>
              </a:ext>
            </a:extLst>
          </p:cNvPr>
          <p:cNvSpPr>
            <a:spLocks noGrp="1"/>
          </p:cNvSpPr>
          <p:nvPr>
            <p:ph type="dt" sz="half" idx="11"/>
          </p:nvPr>
        </p:nvSpPr>
        <p:spPr/>
        <p:txBody>
          <a:bodyPr/>
          <a:lstStyle/>
          <a:p>
            <a:fld id="{1EB7DA0B-4B19-497C-81FA-911B241AB16C}" type="datetimeFigureOut">
              <a:rPr lang="es-419" smtClean="0"/>
              <a:t>15/8/2018</a:t>
            </a:fld>
            <a:endParaRPr lang="es-419" dirty="0"/>
          </a:p>
        </p:txBody>
      </p:sp>
    </p:spTree>
    <p:extLst>
      <p:ext uri="{BB962C8B-B14F-4D97-AF65-F5344CB8AC3E}">
        <p14:creationId xmlns:p14="http://schemas.microsoft.com/office/powerpoint/2010/main" val="28293299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046EF84-3460-49F2-8573-EA2B54BD6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DDAD36E5-18C3-4977-8842-4872F2356BA3}"/>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15/8/2018</a:t>
            </a:fld>
            <a:endParaRPr lang="es-419" dirty="0"/>
          </a:p>
        </p:txBody>
      </p:sp>
      <p:sp>
        <p:nvSpPr>
          <p:cNvPr id="5" name="Marcador de pie de página 4">
            <a:extLst>
              <a:ext uri="{FF2B5EF4-FFF2-40B4-BE49-F238E27FC236}">
                <a16:creationId xmlns:a16="http://schemas.microsoft.com/office/drawing/2014/main" id="{E4CDCE3E-0716-4F25-8F07-62E65E407BDD}"/>
              </a:ext>
            </a:extLst>
          </p:cNvPr>
          <p:cNvSpPr>
            <a:spLocks noGrp="1"/>
          </p:cNvSpPr>
          <p:nvPr>
            <p:ph type="ftr" sz="quarter" idx="11"/>
          </p:nvPr>
        </p:nvSpPr>
        <p:spPr>
          <a:xfrm>
            <a:off x="4038600" y="6356350"/>
            <a:ext cx="4114800" cy="365125"/>
          </a:xfrm>
          <a:prstGeom prst="rect">
            <a:avLst/>
          </a:prstGeom>
        </p:spPr>
        <p:txBody>
          <a:bodyPr/>
          <a:lstStyle/>
          <a:p>
            <a:endParaRPr lang="es-419" dirty="0"/>
          </a:p>
        </p:txBody>
      </p:sp>
      <p:sp>
        <p:nvSpPr>
          <p:cNvPr id="6" name="Marcador de número de diapositiva 5">
            <a:extLst>
              <a:ext uri="{FF2B5EF4-FFF2-40B4-BE49-F238E27FC236}">
                <a16:creationId xmlns:a16="http://schemas.microsoft.com/office/drawing/2014/main" id="{6E99E618-D883-45CA-8AD6-962DFEB678DE}"/>
              </a:ext>
            </a:extLst>
          </p:cNvPr>
          <p:cNvSpPr>
            <a:spLocks noGrp="1"/>
          </p:cNvSpPr>
          <p:nvPr>
            <p:ph type="sldNum" sz="quarter" idx="12"/>
          </p:nvPr>
        </p:nvSpPr>
        <p:spPr/>
        <p:txBody>
          <a:bodyPr/>
          <a:lstStyle/>
          <a:p>
            <a:fld id="{F138A8D9-53FC-4E42-B297-060462B89269}" type="slidenum">
              <a:rPr lang="es-419" smtClean="0"/>
              <a:t>‹Nº›</a:t>
            </a:fld>
            <a:endParaRPr lang="es-419" dirty="0"/>
          </a:p>
        </p:txBody>
      </p:sp>
      <p:sp>
        <p:nvSpPr>
          <p:cNvPr id="7" name="Título 6">
            <a:extLst>
              <a:ext uri="{FF2B5EF4-FFF2-40B4-BE49-F238E27FC236}">
                <a16:creationId xmlns:a16="http://schemas.microsoft.com/office/drawing/2014/main" id="{ADC69017-47B8-4CE4-B392-F35FBB8091E0}"/>
              </a:ext>
            </a:extLst>
          </p:cNvPr>
          <p:cNvSpPr>
            <a:spLocks noGrp="1"/>
          </p:cNvSpPr>
          <p:nvPr>
            <p:ph type="title"/>
          </p:nvPr>
        </p:nvSpPr>
        <p:spPr/>
        <p:txBody>
          <a:bodyPr/>
          <a:lstStyle/>
          <a:p>
            <a:r>
              <a:rPr lang="es-ES"/>
              <a:t>Haga clic para modificar el estilo de título del patrón</a:t>
            </a:r>
            <a:endParaRPr lang="es-419"/>
          </a:p>
        </p:txBody>
      </p:sp>
    </p:spTree>
    <p:extLst>
      <p:ext uri="{BB962C8B-B14F-4D97-AF65-F5344CB8AC3E}">
        <p14:creationId xmlns:p14="http://schemas.microsoft.com/office/powerpoint/2010/main" val="172075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FBCF48-657F-455C-B8FD-6466A9601639}"/>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0232F67D-1C84-4F95-BAA4-D46B94706014}"/>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60991DE0-B400-49B7-BD83-85DC4FDD598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F3D106E4-136A-4B66-88EE-4B6743C12BE8}"/>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15/8/2018</a:t>
            </a:fld>
            <a:endParaRPr lang="es-419" dirty="0"/>
          </a:p>
        </p:txBody>
      </p:sp>
      <p:sp>
        <p:nvSpPr>
          <p:cNvPr id="6" name="Marcador de pie de página 5">
            <a:extLst>
              <a:ext uri="{FF2B5EF4-FFF2-40B4-BE49-F238E27FC236}">
                <a16:creationId xmlns:a16="http://schemas.microsoft.com/office/drawing/2014/main" id="{9733CD65-E095-4B96-98DD-92C40F169A4F}"/>
              </a:ext>
            </a:extLst>
          </p:cNvPr>
          <p:cNvSpPr>
            <a:spLocks noGrp="1"/>
          </p:cNvSpPr>
          <p:nvPr>
            <p:ph type="ftr" sz="quarter" idx="11"/>
          </p:nvPr>
        </p:nvSpPr>
        <p:spPr>
          <a:xfrm>
            <a:off x="4038600" y="6356350"/>
            <a:ext cx="4114800" cy="365125"/>
          </a:xfrm>
          <a:prstGeom prst="rect">
            <a:avLst/>
          </a:prstGeom>
        </p:spPr>
        <p:txBody>
          <a:bodyPr/>
          <a:lstStyle/>
          <a:p>
            <a:endParaRPr lang="es-419" dirty="0"/>
          </a:p>
        </p:txBody>
      </p:sp>
      <p:sp>
        <p:nvSpPr>
          <p:cNvPr id="7" name="Marcador de número de diapositiva 6">
            <a:extLst>
              <a:ext uri="{FF2B5EF4-FFF2-40B4-BE49-F238E27FC236}">
                <a16:creationId xmlns:a16="http://schemas.microsoft.com/office/drawing/2014/main" id="{838585B0-FBB6-4A50-AB8D-953B31CF21A1}"/>
              </a:ext>
            </a:extLst>
          </p:cNvPr>
          <p:cNvSpPr>
            <a:spLocks noGrp="1"/>
          </p:cNvSpPr>
          <p:nvPr>
            <p:ph type="sldNum" sz="quarter" idx="12"/>
          </p:nvPr>
        </p:nvSpPr>
        <p:spPr/>
        <p:txBody>
          <a:bodyPr/>
          <a:lstStyle/>
          <a:p>
            <a:fld id="{F138A8D9-53FC-4E42-B297-060462B89269}" type="slidenum">
              <a:rPr lang="es-419" smtClean="0"/>
              <a:t>‹Nº›</a:t>
            </a:fld>
            <a:endParaRPr lang="es-419" dirty="0"/>
          </a:p>
        </p:txBody>
      </p:sp>
    </p:spTree>
    <p:extLst>
      <p:ext uri="{BB962C8B-B14F-4D97-AF65-F5344CB8AC3E}">
        <p14:creationId xmlns:p14="http://schemas.microsoft.com/office/powerpoint/2010/main" val="107575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C09C11-341A-4BA6-8462-B9A401E00A3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7C5C46F9-9EFB-41A0-8B52-64A5BAA2E9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C5718AD0-FDA9-4905-A0E2-D36BABAA9BBD}"/>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64ED88B3-CF4A-4066-89D1-901DE55E02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8D81CF8F-F49C-4132-8E92-6F188D321184}"/>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26E6F5CD-284B-4495-B6D3-C920624C4F17}"/>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15/8/2018</a:t>
            </a:fld>
            <a:endParaRPr lang="es-419" dirty="0"/>
          </a:p>
        </p:txBody>
      </p:sp>
      <p:sp>
        <p:nvSpPr>
          <p:cNvPr id="8" name="Marcador de pie de página 7">
            <a:extLst>
              <a:ext uri="{FF2B5EF4-FFF2-40B4-BE49-F238E27FC236}">
                <a16:creationId xmlns:a16="http://schemas.microsoft.com/office/drawing/2014/main" id="{1E44BFDA-586E-4587-BE72-31A954D4B036}"/>
              </a:ext>
            </a:extLst>
          </p:cNvPr>
          <p:cNvSpPr>
            <a:spLocks noGrp="1"/>
          </p:cNvSpPr>
          <p:nvPr>
            <p:ph type="ftr" sz="quarter" idx="11"/>
          </p:nvPr>
        </p:nvSpPr>
        <p:spPr>
          <a:xfrm>
            <a:off x="4038600" y="6356350"/>
            <a:ext cx="4114800" cy="365125"/>
          </a:xfrm>
          <a:prstGeom prst="rect">
            <a:avLst/>
          </a:prstGeom>
        </p:spPr>
        <p:txBody>
          <a:bodyPr/>
          <a:lstStyle/>
          <a:p>
            <a:endParaRPr lang="es-419" dirty="0"/>
          </a:p>
        </p:txBody>
      </p:sp>
      <p:sp>
        <p:nvSpPr>
          <p:cNvPr id="9" name="Marcador de número de diapositiva 8">
            <a:extLst>
              <a:ext uri="{FF2B5EF4-FFF2-40B4-BE49-F238E27FC236}">
                <a16:creationId xmlns:a16="http://schemas.microsoft.com/office/drawing/2014/main" id="{A13CFE5B-5980-417C-A3C1-62A743E1E78F}"/>
              </a:ext>
            </a:extLst>
          </p:cNvPr>
          <p:cNvSpPr>
            <a:spLocks noGrp="1"/>
          </p:cNvSpPr>
          <p:nvPr>
            <p:ph type="sldNum" sz="quarter" idx="12"/>
          </p:nvPr>
        </p:nvSpPr>
        <p:spPr/>
        <p:txBody>
          <a:bodyPr/>
          <a:lstStyle/>
          <a:p>
            <a:fld id="{F138A8D9-53FC-4E42-B297-060462B89269}" type="slidenum">
              <a:rPr lang="es-419" smtClean="0"/>
              <a:t>‹Nº›</a:t>
            </a:fld>
            <a:endParaRPr lang="es-419" dirty="0"/>
          </a:p>
        </p:txBody>
      </p:sp>
    </p:spTree>
    <p:extLst>
      <p:ext uri="{BB962C8B-B14F-4D97-AF65-F5344CB8AC3E}">
        <p14:creationId xmlns:p14="http://schemas.microsoft.com/office/powerpoint/2010/main" val="217359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FC7B8A-D593-4620-8D4B-13D0FA8B414E}"/>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C38BEB26-4D08-42D1-B198-9496BD621722}"/>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15/8/2018</a:t>
            </a:fld>
            <a:endParaRPr lang="es-419" dirty="0"/>
          </a:p>
        </p:txBody>
      </p:sp>
      <p:sp>
        <p:nvSpPr>
          <p:cNvPr id="4" name="Marcador de pie de página 3">
            <a:extLst>
              <a:ext uri="{FF2B5EF4-FFF2-40B4-BE49-F238E27FC236}">
                <a16:creationId xmlns:a16="http://schemas.microsoft.com/office/drawing/2014/main" id="{BB44BDEF-A4E0-4880-BE9A-1DC1CCF3DE29}"/>
              </a:ext>
            </a:extLst>
          </p:cNvPr>
          <p:cNvSpPr>
            <a:spLocks noGrp="1"/>
          </p:cNvSpPr>
          <p:nvPr>
            <p:ph type="ftr" sz="quarter" idx="11"/>
          </p:nvPr>
        </p:nvSpPr>
        <p:spPr>
          <a:xfrm>
            <a:off x="4038600" y="6356350"/>
            <a:ext cx="4114800" cy="365125"/>
          </a:xfrm>
          <a:prstGeom prst="rect">
            <a:avLst/>
          </a:prstGeom>
        </p:spPr>
        <p:txBody>
          <a:bodyPr/>
          <a:lstStyle/>
          <a:p>
            <a:endParaRPr lang="es-419" dirty="0"/>
          </a:p>
        </p:txBody>
      </p:sp>
      <p:sp>
        <p:nvSpPr>
          <p:cNvPr id="5" name="Marcador de número de diapositiva 4">
            <a:extLst>
              <a:ext uri="{FF2B5EF4-FFF2-40B4-BE49-F238E27FC236}">
                <a16:creationId xmlns:a16="http://schemas.microsoft.com/office/drawing/2014/main" id="{F4E5A7D0-0E73-4BC3-B221-BABDBFA7F010}"/>
              </a:ext>
            </a:extLst>
          </p:cNvPr>
          <p:cNvSpPr>
            <a:spLocks noGrp="1"/>
          </p:cNvSpPr>
          <p:nvPr>
            <p:ph type="sldNum" sz="quarter" idx="12"/>
          </p:nvPr>
        </p:nvSpPr>
        <p:spPr/>
        <p:txBody>
          <a:bodyPr/>
          <a:lstStyle/>
          <a:p>
            <a:fld id="{F138A8D9-53FC-4E42-B297-060462B89269}" type="slidenum">
              <a:rPr lang="es-419" smtClean="0"/>
              <a:t>‹Nº›</a:t>
            </a:fld>
            <a:endParaRPr lang="es-419" dirty="0"/>
          </a:p>
        </p:txBody>
      </p:sp>
    </p:spTree>
    <p:extLst>
      <p:ext uri="{BB962C8B-B14F-4D97-AF65-F5344CB8AC3E}">
        <p14:creationId xmlns:p14="http://schemas.microsoft.com/office/powerpoint/2010/main" val="646292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6F75486-EB1B-49FF-84BD-13AEA1BE6C94}"/>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15/8/2018</a:t>
            </a:fld>
            <a:endParaRPr lang="es-419" dirty="0"/>
          </a:p>
        </p:txBody>
      </p:sp>
      <p:sp>
        <p:nvSpPr>
          <p:cNvPr id="3" name="Marcador de pie de página 2">
            <a:extLst>
              <a:ext uri="{FF2B5EF4-FFF2-40B4-BE49-F238E27FC236}">
                <a16:creationId xmlns:a16="http://schemas.microsoft.com/office/drawing/2014/main" id="{CDB6773A-9037-44D4-9C8B-43B558F19CE2}"/>
              </a:ext>
            </a:extLst>
          </p:cNvPr>
          <p:cNvSpPr>
            <a:spLocks noGrp="1"/>
          </p:cNvSpPr>
          <p:nvPr>
            <p:ph type="ftr" sz="quarter" idx="11"/>
          </p:nvPr>
        </p:nvSpPr>
        <p:spPr>
          <a:xfrm>
            <a:off x="4038600" y="6356350"/>
            <a:ext cx="4114800" cy="365125"/>
          </a:xfrm>
          <a:prstGeom prst="rect">
            <a:avLst/>
          </a:prstGeom>
        </p:spPr>
        <p:txBody>
          <a:bodyPr/>
          <a:lstStyle/>
          <a:p>
            <a:endParaRPr lang="es-419" dirty="0"/>
          </a:p>
        </p:txBody>
      </p:sp>
      <p:sp>
        <p:nvSpPr>
          <p:cNvPr id="4" name="Marcador de número de diapositiva 3">
            <a:extLst>
              <a:ext uri="{FF2B5EF4-FFF2-40B4-BE49-F238E27FC236}">
                <a16:creationId xmlns:a16="http://schemas.microsoft.com/office/drawing/2014/main" id="{493F60B0-C795-4330-87D8-D5E681652216}"/>
              </a:ext>
            </a:extLst>
          </p:cNvPr>
          <p:cNvSpPr>
            <a:spLocks noGrp="1"/>
          </p:cNvSpPr>
          <p:nvPr>
            <p:ph type="sldNum" sz="quarter" idx="12"/>
          </p:nvPr>
        </p:nvSpPr>
        <p:spPr/>
        <p:txBody>
          <a:bodyPr/>
          <a:lstStyle/>
          <a:p>
            <a:fld id="{F138A8D9-53FC-4E42-B297-060462B89269}" type="slidenum">
              <a:rPr lang="es-419" smtClean="0"/>
              <a:t>‹Nº›</a:t>
            </a:fld>
            <a:endParaRPr lang="es-419" dirty="0"/>
          </a:p>
        </p:txBody>
      </p:sp>
    </p:spTree>
    <p:extLst>
      <p:ext uri="{BB962C8B-B14F-4D97-AF65-F5344CB8AC3E}">
        <p14:creationId xmlns:p14="http://schemas.microsoft.com/office/powerpoint/2010/main" val="154707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BB2D9-A9A7-4B7F-B88E-8641D40C13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FE651F4F-D172-489E-BBA9-1F4AFE2C1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7D164FFB-684A-4E90-9E39-01C8D03E9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BACFF3E6-0A10-4396-99AA-AB3AA3ED3F1F}"/>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15/8/2018</a:t>
            </a:fld>
            <a:endParaRPr lang="es-419" dirty="0"/>
          </a:p>
        </p:txBody>
      </p:sp>
      <p:sp>
        <p:nvSpPr>
          <p:cNvPr id="6" name="Marcador de pie de página 5">
            <a:extLst>
              <a:ext uri="{FF2B5EF4-FFF2-40B4-BE49-F238E27FC236}">
                <a16:creationId xmlns:a16="http://schemas.microsoft.com/office/drawing/2014/main" id="{6F9C79E4-1407-4D92-92E8-E1BB4FC77A30}"/>
              </a:ext>
            </a:extLst>
          </p:cNvPr>
          <p:cNvSpPr>
            <a:spLocks noGrp="1"/>
          </p:cNvSpPr>
          <p:nvPr>
            <p:ph type="ftr" sz="quarter" idx="11"/>
          </p:nvPr>
        </p:nvSpPr>
        <p:spPr>
          <a:xfrm>
            <a:off x="4038600" y="6356350"/>
            <a:ext cx="4114800" cy="365125"/>
          </a:xfrm>
          <a:prstGeom prst="rect">
            <a:avLst/>
          </a:prstGeom>
        </p:spPr>
        <p:txBody>
          <a:bodyPr/>
          <a:lstStyle/>
          <a:p>
            <a:endParaRPr lang="es-419" dirty="0"/>
          </a:p>
        </p:txBody>
      </p:sp>
      <p:sp>
        <p:nvSpPr>
          <p:cNvPr id="7" name="Marcador de número de diapositiva 6">
            <a:extLst>
              <a:ext uri="{FF2B5EF4-FFF2-40B4-BE49-F238E27FC236}">
                <a16:creationId xmlns:a16="http://schemas.microsoft.com/office/drawing/2014/main" id="{2961DF75-5D48-42FA-B740-48403C589466}"/>
              </a:ext>
            </a:extLst>
          </p:cNvPr>
          <p:cNvSpPr>
            <a:spLocks noGrp="1"/>
          </p:cNvSpPr>
          <p:nvPr>
            <p:ph type="sldNum" sz="quarter" idx="12"/>
          </p:nvPr>
        </p:nvSpPr>
        <p:spPr/>
        <p:txBody>
          <a:bodyPr/>
          <a:lstStyle/>
          <a:p>
            <a:fld id="{F138A8D9-53FC-4E42-B297-060462B89269}" type="slidenum">
              <a:rPr lang="es-419" smtClean="0"/>
              <a:t>‹Nº›</a:t>
            </a:fld>
            <a:endParaRPr lang="es-419" dirty="0"/>
          </a:p>
        </p:txBody>
      </p:sp>
    </p:spTree>
    <p:extLst>
      <p:ext uri="{BB962C8B-B14F-4D97-AF65-F5344CB8AC3E}">
        <p14:creationId xmlns:p14="http://schemas.microsoft.com/office/powerpoint/2010/main" val="29887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AFF418-110D-494C-A109-79C705D939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126F871F-75CF-4EBB-8C59-614553BBB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dirty="0"/>
          </a:p>
        </p:txBody>
      </p:sp>
      <p:sp>
        <p:nvSpPr>
          <p:cNvPr id="4" name="Marcador de texto 3">
            <a:extLst>
              <a:ext uri="{FF2B5EF4-FFF2-40B4-BE49-F238E27FC236}">
                <a16:creationId xmlns:a16="http://schemas.microsoft.com/office/drawing/2014/main" id="{A31ECA91-D8EA-4D43-BFF2-8F18A7827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9950B263-903E-480D-B725-E064EF76BD9D}"/>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15/8/2018</a:t>
            </a:fld>
            <a:endParaRPr lang="es-419" dirty="0"/>
          </a:p>
        </p:txBody>
      </p:sp>
      <p:sp>
        <p:nvSpPr>
          <p:cNvPr id="6" name="Marcador de pie de página 5">
            <a:extLst>
              <a:ext uri="{FF2B5EF4-FFF2-40B4-BE49-F238E27FC236}">
                <a16:creationId xmlns:a16="http://schemas.microsoft.com/office/drawing/2014/main" id="{C976B4D6-8145-4870-B737-F10C0D018739}"/>
              </a:ext>
            </a:extLst>
          </p:cNvPr>
          <p:cNvSpPr>
            <a:spLocks noGrp="1"/>
          </p:cNvSpPr>
          <p:nvPr>
            <p:ph type="ftr" sz="quarter" idx="11"/>
          </p:nvPr>
        </p:nvSpPr>
        <p:spPr>
          <a:xfrm>
            <a:off x="4038600" y="6356350"/>
            <a:ext cx="4114800" cy="365125"/>
          </a:xfrm>
          <a:prstGeom prst="rect">
            <a:avLst/>
          </a:prstGeom>
        </p:spPr>
        <p:txBody>
          <a:bodyPr/>
          <a:lstStyle/>
          <a:p>
            <a:endParaRPr lang="es-419" dirty="0"/>
          </a:p>
        </p:txBody>
      </p:sp>
      <p:sp>
        <p:nvSpPr>
          <p:cNvPr id="7" name="Marcador de número de diapositiva 6">
            <a:extLst>
              <a:ext uri="{FF2B5EF4-FFF2-40B4-BE49-F238E27FC236}">
                <a16:creationId xmlns:a16="http://schemas.microsoft.com/office/drawing/2014/main" id="{B380F5C3-991E-4063-94CA-8F0CF403DF42}"/>
              </a:ext>
            </a:extLst>
          </p:cNvPr>
          <p:cNvSpPr>
            <a:spLocks noGrp="1"/>
          </p:cNvSpPr>
          <p:nvPr>
            <p:ph type="sldNum" sz="quarter" idx="12"/>
          </p:nvPr>
        </p:nvSpPr>
        <p:spPr/>
        <p:txBody>
          <a:bodyPr/>
          <a:lstStyle/>
          <a:p>
            <a:fld id="{F138A8D9-53FC-4E42-B297-060462B89269}" type="slidenum">
              <a:rPr lang="es-419" smtClean="0"/>
              <a:t>‹Nº›</a:t>
            </a:fld>
            <a:endParaRPr lang="es-419" dirty="0"/>
          </a:p>
        </p:txBody>
      </p:sp>
    </p:spTree>
    <p:extLst>
      <p:ext uri="{BB962C8B-B14F-4D97-AF65-F5344CB8AC3E}">
        <p14:creationId xmlns:p14="http://schemas.microsoft.com/office/powerpoint/2010/main" val="4011827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1D1D1"/>
            </a:gs>
            <a:gs pos="8000">
              <a:srgbClr val="E2E2E2"/>
            </a:gs>
            <a:gs pos="91000">
              <a:srgbClr val="E2E2E2"/>
            </a:gs>
            <a:gs pos="100000">
              <a:srgbClr val="D1D1D1"/>
            </a:gs>
          </a:gsLst>
          <a:lin ang="5400000" scaled="1"/>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F7D4927-7540-4637-A9DB-4F3865CE59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74E6C106-1B9B-44EF-9DD6-6ED22043E5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419" dirty="0"/>
          </a:p>
        </p:txBody>
      </p:sp>
      <p:sp>
        <p:nvSpPr>
          <p:cNvPr id="6" name="Marcador de número de diapositiva 5">
            <a:extLst>
              <a:ext uri="{FF2B5EF4-FFF2-40B4-BE49-F238E27FC236}">
                <a16:creationId xmlns:a16="http://schemas.microsoft.com/office/drawing/2014/main" id="{31BCDC10-5D40-4D47-8988-D3A07AAEFBC1}"/>
              </a:ext>
            </a:extLst>
          </p:cNvPr>
          <p:cNvSpPr>
            <a:spLocks noGrp="1"/>
          </p:cNvSpPr>
          <p:nvPr>
            <p:ph type="sldNum" sz="quarter" idx="4"/>
          </p:nvPr>
        </p:nvSpPr>
        <p:spPr>
          <a:xfrm>
            <a:off x="5779256" y="6447152"/>
            <a:ext cx="642582" cy="365125"/>
          </a:xfrm>
          <a:prstGeom prst="rect">
            <a:avLst/>
          </a:prstGeom>
          <a:solidFill>
            <a:srgbClr val="000096">
              <a:alpha val="70000"/>
            </a:srgbClr>
          </a:solidFill>
          <a:ln>
            <a:noFill/>
          </a:ln>
        </p:spPr>
        <p:txBody>
          <a:bodyPr vert="horz" lIns="91440" tIns="45720" rIns="91440" bIns="45720" rtlCol="0" anchor="ctr"/>
          <a:lstStyle>
            <a:lvl1pPr algn="ctr">
              <a:defRPr sz="1200">
                <a:solidFill>
                  <a:schemeClr val="tx1">
                    <a:tint val="75000"/>
                  </a:schemeClr>
                </a:solidFill>
              </a:defRPr>
            </a:lvl1pPr>
          </a:lstStyle>
          <a:p>
            <a:fld id="{F138A8D9-53FC-4E42-B297-060462B89269}" type="slidenum">
              <a:rPr lang="es-419" smtClean="0"/>
              <a:pPr/>
              <a:t>‹Nº›</a:t>
            </a:fld>
            <a:endParaRPr lang="es-419" dirty="0"/>
          </a:p>
        </p:txBody>
      </p:sp>
      <p:sp>
        <p:nvSpPr>
          <p:cNvPr id="7" name="Rectángulo 6">
            <a:extLst>
              <a:ext uri="{FF2B5EF4-FFF2-40B4-BE49-F238E27FC236}">
                <a16:creationId xmlns:a16="http://schemas.microsoft.com/office/drawing/2014/main" id="{32A63ED9-498A-4956-9C1C-2998561ED7C6}"/>
              </a:ext>
            </a:extLst>
          </p:cNvPr>
          <p:cNvSpPr/>
          <p:nvPr userDrawn="1"/>
        </p:nvSpPr>
        <p:spPr>
          <a:xfrm>
            <a:off x="4107974" y="6812279"/>
            <a:ext cx="3985147" cy="45719"/>
          </a:xfrm>
          <a:prstGeom prst="rect">
            <a:avLst/>
          </a:prstGeom>
          <a:solidFill>
            <a:srgbClr val="00009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8" name="Rectángulo 7">
            <a:extLst>
              <a:ext uri="{FF2B5EF4-FFF2-40B4-BE49-F238E27FC236}">
                <a16:creationId xmlns:a16="http://schemas.microsoft.com/office/drawing/2014/main" id="{C8913F4B-E81B-432E-B35E-660337F2EDED}"/>
              </a:ext>
            </a:extLst>
          </p:cNvPr>
          <p:cNvSpPr/>
          <p:nvPr userDrawn="1"/>
        </p:nvSpPr>
        <p:spPr>
          <a:xfrm flipV="1">
            <a:off x="-1" y="6812278"/>
            <a:ext cx="4107975" cy="45719"/>
          </a:xfrm>
          <a:prstGeom prst="rect">
            <a:avLst/>
          </a:prstGeom>
          <a:solidFill>
            <a:srgbClr val="D7450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0" name="Rectángulo 9">
            <a:extLst>
              <a:ext uri="{FF2B5EF4-FFF2-40B4-BE49-F238E27FC236}">
                <a16:creationId xmlns:a16="http://schemas.microsoft.com/office/drawing/2014/main" id="{5AF9A11F-2F11-41CD-8FD3-883EC549F7A3}"/>
              </a:ext>
            </a:extLst>
          </p:cNvPr>
          <p:cNvSpPr/>
          <p:nvPr userDrawn="1"/>
        </p:nvSpPr>
        <p:spPr>
          <a:xfrm flipV="1">
            <a:off x="8093122" y="6812277"/>
            <a:ext cx="4098878" cy="45719"/>
          </a:xfrm>
          <a:prstGeom prst="rect">
            <a:avLst/>
          </a:prstGeom>
          <a:solidFill>
            <a:srgbClr val="D7450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1" name="Rectángulo 10">
            <a:extLst>
              <a:ext uri="{FF2B5EF4-FFF2-40B4-BE49-F238E27FC236}">
                <a16:creationId xmlns:a16="http://schemas.microsoft.com/office/drawing/2014/main" id="{1F29FCB0-0C64-42C4-A8C2-68434851F528}"/>
              </a:ext>
            </a:extLst>
          </p:cNvPr>
          <p:cNvSpPr/>
          <p:nvPr userDrawn="1"/>
        </p:nvSpPr>
        <p:spPr>
          <a:xfrm>
            <a:off x="4107974" y="2"/>
            <a:ext cx="3985147" cy="45719"/>
          </a:xfrm>
          <a:prstGeom prst="rect">
            <a:avLst/>
          </a:prstGeom>
          <a:solidFill>
            <a:srgbClr val="00009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2" name="Rectángulo 11">
            <a:extLst>
              <a:ext uri="{FF2B5EF4-FFF2-40B4-BE49-F238E27FC236}">
                <a16:creationId xmlns:a16="http://schemas.microsoft.com/office/drawing/2014/main" id="{860BF66A-B4B8-492B-A622-B68AAA6F1D02}"/>
              </a:ext>
            </a:extLst>
          </p:cNvPr>
          <p:cNvSpPr/>
          <p:nvPr userDrawn="1"/>
        </p:nvSpPr>
        <p:spPr>
          <a:xfrm flipV="1">
            <a:off x="-1" y="1"/>
            <a:ext cx="4107975" cy="45719"/>
          </a:xfrm>
          <a:prstGeom prst="rect">
            <a:avLst/>
          </a:prstGeom>
          <a:solidFill>
            <a:srgbClr val="D7450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3" name="Rectángulo 12">
            <a:extLst>
              <a:ext uri="{FF2B5EF4-FFF2-40B4-BE49-F238E27FC236}">
                <a16:creationId xmlns:a16="http://schemas.microsoft.com/office/drawing/2014/main" id="{727AE2FF-76DF-4FE5-AF2E-3994521FCFEA}"/>
              </a:ext>
            </a:extLst>
          </p:cNvPr>
          <p:cNvSpPr/>
          <p:nvPr userDrawn="1"/>
        </p:nvSpPr>
        <p:spPr>
          <a:xfrm flipV="1">
            <a:off x="8093122" y="0"/>
            <a:ext cx="4098878" cy="45719"/>
          </a:xfrm>
          <a:prstGeom prst="rect">
            <a:avLst/>
          </a:prstGeom>
          <a:solidFill>
            <a:srgbClr val="D7450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8" name="Marcador de fecha 17">
            <a:extLst>
              <a:ext uri="{FF2B5EF4-FFF2-40B4-BE49-F238E27FC236}">
                <a16:creationId xmlns:a16="http://schemas.microsoft.com/office/drawing/2014/main" id="{0015E963-A68B-4F3A-AEC6-219098620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7DA0B-4B19-497C-81FA-911B241AB16C}" type="datetimeFigureOut">
              <a:rPr lang="es-419" smtClean="0"/>
              <a:t>15/8/2018</a:t>
            </a:fld>
            <a:endParaRPr lang="es-419" dirty="0"/>
          </a:p>
        </p:txBody>
      </p:sp>
      <p:sp>
        <p:nvSpPr>
          <p:cNvPr id="21" name="Marcador de pie de página 20">
            <a:extLst>
              <a:ext uri="{FF2B5EF4-FFF2-40B4-BE49-F238E27FC236}">
                <a16:creationId xmlns:a16="http://schemas.microsoft.com/office/drawing/2014/main" id="{EE47966A-EA5D-4215-A03F-AC2507026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dirty="0"/>
          </a:p>
        </p:txBody>
      </p:sp>
    </p:spTree>
    <p:extLst>
      <p:ext uri="{BB962C8B-B14F-4D97-AF65-F5344CB8AC3E}">
        <p14:creationId xmlns:p14="http://schemas.microsoft.com/office/powerpoint/2010/main" val="314665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diagramQuickStyle" Target="../diagrams/quickStyle10.xml"/><Relationship Id="rId3" Type="http://schemas.openxmlformats.org/officeDocument/2006/relationships/image" Target="../media/image26.jpeg"/><Relationship Id="rId7" Type="http://schemas.openxmlformats.org/officeDocument/2006/relationships/diagramLayout" Target="../diagrams/layout9.xml"/><Relationship Id="rId12" Type="http://schemas.openxmlformats.org/officeDocument/2006/relationships/diagramLayout" Target="../diagrams/layout10.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Data" Target="../diagrams/data9.xml"/><Relationship Id="rId11" Type="http://schemas.openxmlformats.org/officeDocument/2006/relationships/diagramData" Target="../diagrams/data10.xml"/><Relationship Id="rId5" Type="http://schemas.openxmlformats.org/officeDocument/2006/relationships/image" Target="../media/image28.jpeg"/><Relationship Id="rId15" Type="http://schemas.microsoft.com/office/2007/relationships/diagramDrawing" Target="../diagrams/drawing10.xml"/><Relationship Id="rId10" Type="http://schemas.microsoft.com/office/2007/relationships/diagramDrawing" Target="../diagrams/drawing9.xml"/><Relationship Id="rId4" Type="http://schemas.openxmlformats.org/officeDocument/2006/relationships/image" Target="../media/image27.jpeg"/><Relationship Id="rId9" Type="http://schemas.openxmlformats.org/officeDocument/2006/relationships/diagramColors" Target="../diagrams/colors9.xml"/><Relationship Id="rId14" Type="http://schemas.openxmlformats.org/officeDocument/2006/relationships/diagramColors" Target="../diagrams/colors10.xml"/></Relationships>
</file>

<file path=ppt/slides/_rels/slide1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0.jpeg"/><Relationship Id="rId7" Type="http://schemas.openxmlformats.org/officeDocument/2006/relationships/diagramColors" Target="../diagrams/colors11.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image" Target="../media/image32.jpeg"/><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5" Type="http://schemas.openxmlformats.org/officeDocument/2006/relationships/image" Target="../media/image37.png"/><Relationship Id="rId10" Type="http://schemas.openxmlformats.org/officeDocument/2006/relationships/diagramData" Target="../diagrams/data13.xml"/><Relationship Id="rId4" Type="http://schemas.openxmlformats.org/officeDocument/2006/relationships/image" Target="../media/image33.png"/><Relationship Id="rId9" Type="http://schemas.microsoft.com/office/2007/relationships/diagramDrawing" Target="../diagrams/drawing12.xml"/><Relationship Id="rId14" Type="http://schemas.microsoft.com/office/2007/relationships/diagramDrawing" Target="../diagrams/drawing13.xml"/></Relationships>
</file>

<file path=ppt/slides/_rels/slide1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5.jpeg"/><Relationship Id="rId7" Type="http://schemas.openxmlformats.org/officeDocument/2006/relationships/diagramColors" Target="../diagrams/colors14.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15.xml"/><Relationship Id="rId7" Type="http://schemas.openxmlformats.org/officeDocument/2006/relationships/image" Target="../media/image42.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10" Type="http://schemas.openxmlformats.org/officeDocument/2006/relationships/image" Target="../media/image41.jpeg"/><Relationship Id="rId4" Type="http://schemas.openxmlformats.org/officeDocument/2006/relationships/diagramQuickStyle" Target="../diagrams/quickStyle15.xml"/><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16.xml"/><Relationship Id="rId7" Type="http://schemas.openxmlformats.org/officeDocument/2006/relationships/image" Target="../media/image43.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image" Target="../media/image45.jpeg"/><Relationship Id="rId4" Type="http://schemas.openxmlformats.org/officeDocument/2006/relationships/diagramQuickStyle" Target="../diagrams/quickStyle16.xml"/><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Layout" Target="../diagrams/layout17.xml"/><Relationship Id="rId7" Type="http://schemas.openxmlformats.org/officeDocument/2006/relationships/image" Target="../media/image46.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microsoft.com/office/2007/relationships/diagramDrawing" Target="../diagrams/drawing18.xml"/><Relationship Id="rId13" Type="http://schemas.microsoft.com/office/2007/relationships/diagramDrawing" Target="../diagrams/drawing19.xml"/><Relationship Id="rId3" Type="http://schemas.openxmlformats.org/officeDocument/2006/relationships/image" Target="../media/image49.png"/><Relationship Id="rId7" Type="http://schemas.openxmlformats.org/officeDocument/2006/relationships/diagramColors" Target="../diagrams/colors18.xml"/><Relationship Id="rId12" Type="http://schemas.openxmlformats.org/officeDocument/2006/relationships/diagramColors" Target="../diagrams/colors19.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QuickStyle" Target="../diagrams/quickStyle18.xml"/><Relationship Id="rId11" Type="http://schemas.openxmlformats.org/officeDocument/2006/relationships/diagramQuickStyle" Target="../diagrams/quickStyle19.xml"/><Relationship Id="rId5" Type="http://schemas.openxmlformats.org/officeDocument/2006/relationships/diagramLayout" Target="../diagrams/layout18.xml"/><Relationship Id="rId10" Type="http://schemas.openxmlformats.org/officeDocument/2006/relationships/diagramLayout" Target="../diagrams/layout19.xml"/><Relationship Id="rId4" Type="http://schemas.openxmlformats.org/officeDocument/2006/relationships/diagramData" Target="../diagrams/data18.xml"/><Relationship Id="rId9" Type="http://schemas.openxmlformats.org/officeDocument/2006/relationships/diagramData" Target="../diagrams/data19.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54.jpg"/><Relationship Id="rId7" Type="http://schemas.openxmlformats.org/officeDocument/2006/relationships/diagramColors" Target="../diagrams/colors20.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hart" Target="../charts/chart6.xml"/><Relationship Id="rId7" Type="http://schemas.openxmlformats.org/officeDocument/2006/relationships/image" Target="../media/image77.png"/><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chart" Target="../charts/chart8.xml"/><Relationship Id="rId4" Type="http://schemas.openxmlformats.org/officeDocument/2006/relationships/chart" Target="../charts/chart7.xml"/><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81.png"/><Relationship Id="rId7" Type="http://schemas.openxmlformats.org/officeDocument/2006/relationships/chart" Target="../charts/chart10.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chart" Target="../charts/char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095087-9B63-4BAE-A340-A113CF530344}"/>
              </a:ext>
            </a:extLst>
          </p:cNvPr>
          <p:cNvSpPr>
            <a:spLocks noGrp="1"/>
          </p:cNvSpPr>
          <p:nvPr>
            <p:ph type="ctrTitle"/>
          </p:nvPr>
        </p:nvSpPr>
        <p:spPr>
          <a:xfrm>
            <a:off x="238125" y="1893512"/>
            <a:ext cx="11582400" cy="1236549"/>
          </a:xfrm>
        </p:spPr>
        <p:txBody>
          <a:bodyPr>
            <a:noAutofit/>
          </a:bodyPr>
          <a:lstStyle/>
          <a:p>
            <a:pPr algn="ctr"/>
            <a:r>
              <a:rPr lang="es-EC" sz="3200" b="1" dirty="0"/>
              <a:t>“CARACTERIZACIÓN DEL MÓDULO DE ELASTICIDAD ESTÁTICO Y DINÁMICO DE LA MADERA BACTRIS GASIPAES (CHONTA) DE ECUADOR</a:t>
            </a:r>
            <a:r>
              <a:rPr lang="es-EC" sz="3300" b="1" dirty="0"/>
              <a:t>”</a:t>
            </a:r>
            <a:endParaRPr lang="es-419" sz="3300" b="1" dirty="0"/>
          </a:p>
        </p:txBody>
      </p:sp>
      <p:sp>
        <p:nvSpPr>
          <p:cNvPr id="3" name="Subtítulo 2">
            <a:extLst>
              <a:ext uri="{FF2B5EF4-FFF2-40B4-BE49-F238E27FC236}">
                <a16:creationId xmlns:a16="http://schemas.microsoft.com/office/drawing/2014/main" id="{6D74A9C9-5BB8-4349-AA44-EE416E263227}"/>
              </a:ext>
            </a:extLst>
          </p:cNvPr>
          <p:cNvSpPr>
            <a:spLocks noGrp="1"/>
          </p:cNvSpPr>
          <p:nvPr>
            <p:ph type="subTitle" idx="1"/>
          </p:nvPr>
        </p:nvSpPr>
        <p:spPr>
          <a:xfrm>
            <a:off x="238125" y="3855292"/>
            <a:ext cx="9144000" cy="1887139"/>
          </a:xfrm>
        </p:spPr>
        <p:txBody>
          <a:bodyPr>
            <a:normAutofit fontScale="85000" lnSpcReduction="20000"/>
          </a:bodyPr>
          <a:lstStyle/>
          <a:p>
            <a:pPr algn="l"/>
            <a:r>
              <a:rPr lang="es-419" sz="2600" dirty="0"/>
              <a:t>Autor:</a:t>
            </a:r>
          </a:p>
          <a:p>
            <a:pPr algn="l"/>
            <a:r>
              <a:rPr lang="es-EC" sz="2600" dirty="0"/>
              <a:t>GUARDERAS SÁNCHEZ, DIEGO ANDRÉS</a:t>
            </a:r>
          </a:p>
          <a:p>
            <a:pPr algn="l"/>
            <a:endParaRPr lang="es-EC" sz="2600" dirty="0"/>
          </a:p>
          <a:p>
            <a:pPr algn="l"/>
            <a:r>
              <a:rPr lang="es-EC" sz="2600" dirty="0"/>
              <a:t>Director:</a:t>
            </a:r>
          </a:p>
          <a:p>
            <a:pPr algn="l"/>
            <a:r>
              <a:rPr lang="es-EC" sz="2600" dirty="0"/>
              <a:t>ING. SEGURA SANGUCHO, LUIS JAVIER</a:t>
            </a:r>
            <a:endParaRPr lang="es-419" sz="2600" dirty="0"/>
          </a:p>
          <a:p>
            <a:pPr algn="r"/>
            <a:endParaRPr lang="es-419" dirty="0"/>
          </a:p>
        </p:txBody>
      </p:sp>
      <p:pic>
        <p:nvPicPr>
          <p:cNvPr id="5" name="Imagen 4">
            <a:extLst>
              <a:ext uri="{FF2B5EF4-FFF2-40B4-BE49-F238E27FC236}">
                <a16:creationId xmlns:a16="http://schemas.microsoft.com/office/drawing/2014/main" id="{9D93F467-16E6-4AEE-B905-CFA947181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911" y="319400"/>
            <a:ext cx="6146877" cy="1378175"/>
          </a:xfrm>
          <a:prstGeom prst="rect">
            <a:avLst/>
          </a:prstGeom>
        </p:spPr>
      </p:pic>
      <p:pic>
        <p:nvPicPr>
          <p:cNvPr id="6" name="8 Imagen">
            <a:extLst>
              <a:ext uri="{FF2B5EF4-FFF2-40B4-BE49-F238E27FC236}">
                <a16:creationId xmlns:a16="http://schemas.microsoft.com/office/drawing/2014/main" id="{D1A912D8-3571-491E-8902-B2ADFAA8A9F6}"/>
              </a:ext>
            </a:extLst>
          </p:cNvPr>
          <p:cNvPicPr/>
          <p:nvPr/>
        </p:nvPicPr>
        <p:blipFill>
          <a:blip r:embed="rId3">
            <a:extLst>
              <a:ext uri="{BEBA8EAE-BF5A-486C-A8C5-ECC9F3942E4B}">
                <a14:imgProps xmlns:a14="http://schemas.microsoft.com/office/drawing/2010/main">
                  <a14:imgLayer r:embed="rId4">
                    <a14:imgEffect>
                      <a14:backgroundRemoval t="5505" b="96942" l="9966" r="91753">
                        <a14:foregroundMark x1="53608" y1="5810" x2="53608" y2="5810"/>
                        <a14:foregroundMark x1="92096" y1="42508" x2="92096" y2="42508"/>
                        <a14:foregroundMark x1="76976" y1="91131" x2="76976" y2="91131"/>
                        <a14:foregroundMark x1="18213" y1="91437" x2="18213" y2="91437"/>
                        <a14:foregroundMark x1="80756" y1="95107" x2="80756" y2="95107"/>
                        <a14:foregroundMark x1="82474" y1="96942" x2="82474" y2="96942"/>
                      </a14:backgroundRemoval>
                    </a14:imgEffect>
                  </a14:imgLayer>
                </a14:imgProps>
              </a:ext>
              <a:ext uri="{28A0092B-C50C-407E-A947-70E740481C1C}">
                <a14:useLocalDpi xmlns:a14="http://schemas.microsoft.com/office/drawing/2010/main" val="0"/>
              </a:ext>
            </a:extLst>
          </a:blip>
          <a:srcRect/>
          <a:stretch>
            <a:fillRect/>
          </a:stretch>
        </p:blipFill>
        <p:spPr bwMode="auto">
          <a:xfrm>
            <a:off x="8046973" y="3993611"/>
            <a:ext cx="2070753" cy="2409046"/>
          </a:xfrm>
          <a:prstGeom prst="rect">
            <a:avLst/>
          </a:prstGeom>
          <a:noFill/>
          <a:ln>
            <a:noFill/>
          </a:ln>
          <a:extLst/>
        </p:spPr>
      </p:pic>
      <p:pic>
        <p:nvPicPr>
          <p:cNvPr id="8" name="Imagen 7"/>
          <p:cNvPicPr/>
          <p:nvPr/>
        </p:nvPicPr>
        <p:blipFill>
          <a:blip r:embed="rId5" cstate="print">
            <a:extLst>
              <a:ext uri="{28A0092B-C50C-407E-A947-70E740481C1C}">
                <a14:useLocalDpi xmlns:a14="http://schemas.microsoft.com/office/drawing/2010/main" val="0"/>
              </a:ext>
            </a:extLst>
          </a:blip>
          <a:stretch>
            <a:fillRect/>
          </a:stretch>
        </p:blipFill>
        <p:spPr>
          <a:xfrm>
            <a:off x="9082350" y="254251"/>
            <a:ext cx="1495361" cy="1325509"/>
          </a:xfrm>
          <a:prstGeom prst="rect">
            <a:avLst/>
          </a:prstGeom>
        </p:spPr>
      </p:pic>
      <p:sp>
        <p:nvSpPr>
          <p:cNvPr id="9" name="Subtítulo 2">
            <a:extLst>
              <a:ext uri="{FF2B5EF4-FFF2-40B4-BE49-F238E27FC236}">
                <a16:creationId xmlns:a16="http://schemas.microsoft.com/office/drawing/2014/main" id="{25199233-552D-4B71-BB0E-C8829779B8E0}"/>
              </a:ext>
            </a:extLst>
          </p:cNvPr>
          <p:cNvSpPr txBox="1">
            <a:spLocks/>
          </p:cNvSpPr>
          <p:nvPr/>
        </p:nvSpPr>
        <p:spPr>
          <a:xfrm>
            <a:off x="238124" y="5967709"/>
            <a:ext cx="2495932" cy="999905"/>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419" dirty="0"/>
              <a:t>Sangolquí - Ecuador</a:t>
            </a:r>
          </a:p>
          <a:p>
            <a:pPr algn="l"/>
            <a:r>
              <a:rPr lang="es-419" dirty="0"/>
              <a:t>2018</a:t>
            </a:r>
          </a:p>
        </p:txBody>
      </p:sp>
    </p:spTree>
    <p:extLst>
      <p:ext uri="{BB962C8B-B14F-4D97-AF65-F5344CB8AC3E}">
        <p14:creationId xmlns:p14="http://schemas.microsoft.com/office/powerpoint/2010/main" val="158407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Anatomía</a:t>
            </a:r>
            <a:r>
              <a:rPr lang="es-EC" b="1" dirty="0"/>
              <a:t> del tronco </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10</a:t>
            </a:fld>
            <a:endParaRPr lang="es-419" dirty="0"/>
          </a:p>
        </p:txBody>
      </p:sp>
      <p:pic>
        <p:nvPicPr>
          <p:cNvPr id="6" name="Imagen 5">
            <a:extLst>
              <a:ext uri="{FF2B5EF4-FFF2-40B4-BE49-F238E27FC236}">
                <a16:creationId xmlns:a16="http://schemas.microsoft.com/office/drawing/2014/main" id="{1D70508F-D669-4E3C-99CE-56D188B20E5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3603" y="2014295"/>
            <a:ext cx="4613865" cy="3504762"/>
          </a:xfrm>
          <a:prstGeom prst="rect">
            <a:avLst/>
          </a:prstGeom>
          <a:noFill/>
          <a:ln>
            <a:noFill/>
          </a:ln>
        </p:spPr>
      </p:pic>
      <p:sp>
        <p:nvSpPr>
          <p:cNvPr id="2" name="Rectángulo 1">
            <a:extLst>
              <a:ext uri="{FF2B5EF4-FFF2-40B4-BE49-F238E27FC236}">
                <a16:creationId xmlns:a16="http://schemas.microsoft.com/office/drawing/2014/main" id="{61EAF40B-A058-419A-AD19-D5717430D5C1}"/>
              </a:ext>
            </a:extLst>
          </p:cNvPr>
          <p:cNvSpPr/>
          <p:nvPr/>
        </p:nvSpPr>
        <p:spPr>
          <a:xfrm>
            <a:off x="1539963" y="5639582"/>
            <a:ext cx="1947393" cy="307777"/>
          </a:xfrm>
          <a:prstGeom prst="rect">
            <a:avLst/>
          </a:prstGeom>
        </p:spPr>
        <p:txBody>
          <a:bodyPr wrap="none">
            <a:spAutoFit/>
          </a:bodyPr>
          <a:lstStyle/>
          <a:p>
            <a:pPr algn="ctr">
              <a:spcAft>
                <a:spcPts val="1000"/>
              </a:spcAft>
            </a:pPr>
            <a:r>
              <a:rPr lang="es-EC" sz="1400" dirty="0">
                <a:solidFill>
                  <a:srgbClr val="000000"/>
                </a:solidFill>
                <a:latin typeface="Arial" panose="020B0604020202020204" pitchFamily="34" charset="0"/>
                <a:cs typeface="Arial" panose="020B0604020202020204" pitchFamily="34" charset="0"/>
              </a:rPr>
              <a:t>Fuente: (Wegst, 2011)</a:t>
            </a:r>
          </a:p>
        </p:txBody>
      </p:sp>
      <p:graphicFrame>
        <p:nvGraphicFramePr>
          <p:cNvPr id="7" name="Diagrama 6">
            <a:extLst>
              <a:ext uri="{FF2B5EF4-FFF2-40B4-BE49-F238E27FC236}">
                <a16:creationId xmlns:a16="http://schemas.microsoft.com/office/drawing/2014/main" id="{C24510A3-8AEC-4EDF-84FE-EE7A8C8DB50F}"/>
              </a:ext>
            </a:extLst>
          </p:cNvPr>
          <p:cNvGraphicFramePr/>
          <p:nvPr>
            <p:extLst>
              <p:ext uri="{D42A27DB-BD31-4B8C-83A1-F6EECF244321}">
                <p14:modId xmlns:p14="http://schemas.microsoft.com/office/powerpoint/2010/main" val="257485662"/>
              </p:ext>
            </p:extLst>
          </p:nvPr>
        </p:nvGraphicFramePr>
        <p:xfrm>
          <a:off x="4920343" y="1153708"/>
          <a:ext cx="9244544" cy="5285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8367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Propiedades mecánicas </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11</a:t>
            </a:fld>
            <a:endParaRPr lang="es-419" dirty="0"/>
          </a:p>
        </p:txBody>
      </p:sp>
      <p:graphicFrame>
        <p:nvGraphicFramePr>
          <p:cNvPr id="5" name="Diagrama 4">
            <a:extLst>
              <a:ext uri="{FF2B5EF4-FFF2-40B4-BE49-F238E27FC236}">
                <a16:creationId xmlns:a16="http://schemas.microsoft.com/office/drawing/2014/main" id="{B485D8D7-285D-4194-91C7-21E48F3619D2}"/>
              </a:ext>
            </a:extLst>
          </p:cNvPr>
          <p:cNvGraphicFramePr/>
          <p:nvPr>
            <p:extLst>
              <p:ext uri="{D42A27DB-BD31-4B8C-83A1-F6EECF244321}">
                <p14:modId xmlns:p14="http://schemas.microsoft.com/office/powerpoint/2010/main" val="1894334179"/>
              </p:ext>
            </p:extLst>
          </p:nvPr>
        </p:nvGraphicFramePr>
        <p:xfrm>
          <a:off x="1567411" y="1745672"/>
          <a:ext cx="9057178" cy="4193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714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Caracterización dinámica</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12</a:t>
            </a:fld>
            <a:endParaRPr lang="es-419" dirty="0"/>
          </a:p>
        </p:txBody>
      </p:sp>
      <p:pic>
        <p:nvPicPr>
          <p:cNvPr id="5" name="Imagen 4">
            <a:extLst>
              <a:ext uri="{FF2B5EF4-FFF2-40B4-BE49-F238E27FC236}">
                <a16:creationId xmlns:a16="http://schemas.microsoft.com/office/drawing/2014/main" id="{CF12E494-507F-4056-AEAA-552DE13238C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75112" y="3774674"/>
            <a:ext cx="4991100" cy="1935480"/>
          </a:xfrm>
          <a:prstGeom prst="rect">
            <a:avLst/>
          </a:prstGeom>
          <a:noFill/>
          <a:ln>
            <a:noFill/>
          </a:ln>
        </p:spPr>
      </p:pic>
      <p:graphicFrame>
        <p:nvGraphicFramePr>
          <p:cNvPr id="6" name="Diagrama 5">
            <a:extLst>
              <a:ext uri="{FF2B5EF4-FFF2-40B4-BE49-F238E27FC236}">
                <a16:creationId xmlns:a16="http://schemas.microsoft.com/office/drawing/2014/main" id="{40477601-560C-49B7-87A2-4CC692DB0ABA}"/>
              </a:ext>
            </a:extLst>
          </p:cNvPr>
          <p:cNvGraphicFramePr/>
          <p:nvPr>
            <p:extLst>
              <p:ext uri="{D42A27DB-BD31-4B8C-83A1-F6EECF244321}">
                <p14:modId xmlns:p14="http://schemas.microsoft.com/office/powerpoint/2010/main" val="87709053"/>
              </p:ext>
            </p:extLst>
          </p:nvPr>
        </p:nvGraphicFramePr>
        <p:xfrm>
          <a:off x="5774709" y="1899382"/>
          <a:ext cx="6213302" cy="4193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ángulo 1">
            <a:extLst>
              <a:ext uri="{FF2B5EF4-FFF2-40B4-BE49-F238E27FC236}">
                <a16:creationId xmlns:a16="http://schemas.microsoft.com/office/drawing/2014/main" id="{03CFA2CC-8246-4C19-98E3-9C537DD6F818}"/>
              </a:ext>
            </a:extLst>
          </p:cNvPr>
          <p:cNvSpPr/>
          <p:nvPr/>
        </p:nvSpPr>
        <p:spPr>
          <a:xfrm>
            <a:off x="1386249" y="6119763"/>
            <a:ext cx="2968825" cy="369332"/>
          </a:xfrm>
          <a:prstGeom prst="rect">
            <a:avLst/>
          </a:prstGeom>
        </p:spPr>
        <p:txBody>
          <a:bodyPr wrap="none">
            <a:spAutoFit/>
          </a:bodyPr>
          <a:lstStyle/>
          <a:p>
            <a:pPr algn="ctr">
              <a:spcAft>
                <a:spcPts val="1000"/>
              </a:spcAft>
            </a:pPr>
            <a:r>
              <a:rPr lang="es-EC" sz="1400" dirty="0">
                <a:solidFill>
                  <a:srgbClr val="000000"/>
                </a:solidFill>
                <a:latin typeface="Arial" panose="020B0604020202020204" pitchFamily="34" charset="0"/>
                <a:cs typeface="Arial" panose="020B0604020202020204" pitchFamily="34" charset="0"/>
              </a:rPr>
              <a:t>Fuente</a:t>
            </a:r>
            <a:r>
              <a:rPr lang="es-EC" dirty="0">
                <a:solidFill>
                  <a:srgbClr val="44546A"/>
                </a:solidFill>
                <a:latin typeface="Arial" panose="020B0604020202020204" pitchFamily="34" charset="0"/>
                <a:ea typeface="Calibri" panose="020F0502020204030204" pitchFamily="34" charset="0"/>
                <a:cs typeface="Times New Roman" panose="02020603050405020304" pitchFamily="18" charset="0"/>
              </a:rPr>
              <a:t>: </a:t>
            </a:r>
            <a:r>
              <a:rPr lang="es-EC" sz="1400" dirty="0">
                <a:solidFill>
                  <a:srgbClr val="000000"/>
                </a:solidFill>
                <a:latin typeface="Arial" panose="020B0604020202020204" pitchFamily="34" charset="0"/>
                <a:cs typeface="Arial" panose="020B0604020202020204" pitchFamily="34" charset="0"/>
              </a:rPr>
              <a:t>(Troncoso &amp; Palma, 2009)</a:t>
            </a:r>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375112" y="2019594"/>
            <a:ext cx="5859433" cy="1642306"/>
          </a:xfrm>
        </p:spPr>
        <p:txBody>
          <a:bodyPr>
            <a:normAutofit/>
          </a:bodyPr>
          <a:lstStyle/>
          <a:p>
            <a:pPr marL="0" indent="0" algn="just">
              <a:buNone/>
            </a:pPr>
            <a:r>
              <a:rPr lang="es-ES" dirty="0"/>
              <a:t>Sirven para la identificación del decaimiento y predicción del efecto de desintegración sobre la resistencia</a:t>
            </a:r>
          </a:p>
        </p:txBody>
      </p:sp>
    </p:spTree>
    <p:extLst>
      <p:ext uri="{BB962C8B-B14F-4D97-AF65-F5344CB8AC3E}">
        <p14:creationId xmlns:p14="http://schemas.microsoft.com/office/powerpoint/2010/main" val="1531630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13</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524438"/>
            <a:ext cx="5908045" cy="723606"/>
          </a:xfrm>
        </p:spPr>
        <p:txBody>
          <a:bodyPr>
            <a:normAutofit/>
          </a:bodyPr>
          <a:lstStyle/>
          <a:p>
            <a:pPr marL="0" indent="0" algn="just">
              <a:buNone/>
            </a:pPr>
            <a:r>
              <a:rPr lang="es-ES" sz="2400" b="1" dirty="0"/>
              <a:t>Origen del material</a:t>
            </a:r>
            <a:endParaRPr lang="es-ES" sz="2400" dirty="0"/>
          </a:p>
        </p:txBody>
      </p:sp>
      <p:pic>
        <p:nvPicPr>
          <p:cNvPr id="9" name="Imagen 8">
            <a:extLst>
              <a:ext uri="{FF2B5EF4-FFF2-40B4-BE49-F238E27FC236}">
                <a16:creationId xmlns:a16="http://schemas.microsoft.com/office/drawing/2014/main" id="{E5C3C51E-0638-453B-89D7-CCB1EF13E10A}"/>
              </a:ext>
            </a:extLst>
          </p:cNvPr>
          <p:cNvPicPr/>
          <p:nvPr/>
        </p:nvPicPr>
        <p:blipFill>
          <a:blip r:embed="rId2" cstate="print">
            <a:extLst>
              <a:ext uri="{28A0092B-C50C-407E-A947-70E740481C1C}">
                <a14:useLocalDpi xmlns:a14="http://schemas.microsoft.com/office/drawing/2010/main" val="0"/>
              </a:ext>
            </a:extLst>
          </a:blip>
          <a:srcRect t="15726" b="9221"/>
          <a:stretch>
            <a:fillRect/>
          </a:stretch>
        </p:blipFill>
        <p:spPr bwMode="auto">
          <a:xfrm>
            <a:off x="7419828" y="2602818"/>
            <a:ext cx="3365904" cy="3161366"/>
          </a:xfrm>
          <a:prstGeom prst="rect">
            <a:avLst/>
          </a:prstGeom>
          <a:noFill/>
          <a:ln>
            <a:noFill/>
          </a:ln>
        </p:spPr>
      </p:pic>
      <p:graphicFrame>
        <p:nvGraphicFramePr>
          <p:cNvPr id="7" name="Tabla 6">
            <a:extLst>
              <a:ext uri="{FF2B5EF4-FFF2-40B4-BE49-F238E27FC236}">
                <a16:creationId xmlns:a16="http://schemas.microsoft.com/office/drawing/2014/main" id="{EC0F6B93-5AB4-4079-8055-8D54B0DDEA81}"/>
              </a:ext>
            </a:extLst>
          </p:cNvPr>
          <p:cNvGraphicFramePr>
            <a:graphicFrameLocks noGrp="1"/>
          </p:cNvGraphicFramePr>
          <p:nvPr>
            <p:extLst>
              <p:ext uri="{D42A27DB-BD31-4B8C-83A1-F6EECF244321}">
                <p14:modId xmlns:p14="http://schemas.microsoft.com/office/powerpoint/2010/main" val="1121008924"/>
              </p:ext>
            </p:extLst>
          </p:nvPr>
        </p:nvGraphicFramePr>
        <p:xfrm>
          <a:off x="648393" y="2534636"/>
          <a:ext cx="5126316" cy="3229548"/>
        </p:xfrm>
        <a:graphic>
          <a:graphicData uri="http://schemas.openxmlformats.org/drawingml/2006/table">
            <a:tbl>
              <a:tblPr firstRow="1" firstCol="1" bandRow="1">
                <a:tableStyleId>{5C22544A-7EE6-4342-B048-85BDC9FD1C3A}</a:tableStyleId>
              </a:tblPr>
              <a:tblGrid>
                <a:gridCol w="2024099">
                  <a:extLst>
                    <a:ext uri="{9D8B030D-6E8A-4147-A177-3AD203B41FA5}">
                      <a16:colId xmlns:a16="http://schemas.microsoft.com/office/drawing/2014/main" val="729960623"/>
                    </a:ext>
                  </a:extLst>
                </a:gridCol>
                <a:gridCol w="3102217">
                  <a:extLst>
                    <a:ext uri="{9D8B030D-6E8A-4147-A177-3AD203B41FA5}">
                      <a16:colId xmlns:a16="http://schemas.microsoft.com/office/drawing/2014/main" val="676798256"/>
                    </a:ext>
                  </a:extLst>
                </a:gridCol>
              </a:tblGrid>
              <a:tr h="461364">
                <a:tc gridSpan="2">
                  <a:txBody>
                    <a:bodyPr/>
                    <a:lstStyle/>
                    <a:p>
                      <a:pPr algn="ctr">
                        <a:lnSpc>
                          <a:spcPct val="107000"/>
                        </a:lnSpc>
                        <a:spcAft>
                          <a:spcPts val="0"/>
                        </a:spcAft>
                        <a:tabLst>
                          <a:tab pos="1017270" algn="l"/>
                        </a:tabLst>
                      </a:pPr>
                      <a:r>
                        <a:rPr lang="es-EC" sz="2000" dirty="0">
                          <a:effectLst/>
                        </a:rPr>
                        <a:t>Datos Palma de Chonta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987802594"/>
                  </a:ext>
                </a:extLst>
              </a:tr>
              <a:tr h="461364">
                <a:tc>
                  <a:txBody>
                    <a:bodyPr/>
                    <a:lstStyle/>
                    <a:p>
                      <a:pPr algn="just">
                        <a:lnSpc>
                          <a:spcPct val="107000"/>
                        </a:lnSpc>
                        <a:spcAft>
                          <a:spcPts val="0"/>
                        </a:spcAft>
                        <a:tabLst>
                          <a:tab pos="1017270" algn="l"/>
                        </a:tabLst>
                      </a:pPr>
                      <a:r>
                        <a:rPr lang="es-EC" sz="2000" dirty="0">
                          <a:effectLst/>
                        </a:rPr>
                        <a:t>Edad (años)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017270" algn="l"/>
                        </a:tabLst>
                      </a:pPr>
                      <a:r>
                        <a:rPr lang="es-EC" sz="2000" dirty="0">
                          <a:effectLst/>
                        </a:rPr>
                        <a:t>30 - 35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423141"/>
                  </a:ext>
                </a:extLst>
              </a:tr>
              <a:tr h="461364">
                <a:tc>
                  <a:txBody>
                    <a:bodyPr/>
                    <a:lstStyle/>
                    <a:p>
                      <a:pPr algn="just">
                        <a:lnSpc>
                          <a:spcPct val="107000"/>
                        </a:lnSpc>
                        <a:spcAft>
                          <a:spcPts val="0"/>
                        </a:spcAft>
                        <a:tabLst>
                          <a:tab pos="1017270" algn="l"/>
                        </a:tabLst>
                      </a:pPr>
                      <a:r>
                        <a:rPr lang="es-EC" sz="2000" dirty="0">
                          <a:effectLst/>
                        </a:rPr>
                        <a:t>Origen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017270" algn="l"/>
                        </a:tabLst>
                      </a:pPr>
                      <a:r>
                        <a:rPr lang="es-EC" sz="2000" dirty="0">
                          <a:effectLst/>
                        </a:rPr>
                        <a:t>El Pangui (Ecuador)</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5546687"/>
                  </a:ext>
                </a:extLst>
              </a:tr>
              <a:tr h="461364">
                <a:tc>
                  <a:txBody>
                    <a:bodyPr/>
                    <a:lstStyle/>
                    <a:p>
                      <a:pPr algn="just">
                        <a:lnSpc>
                          <a:spcPct val="107000"/>
                        </a:lnSpc>
                        <a:spcAft>
                          <a:spcPts val="0"/>
                        </a:spcAft>
                        <a:tabLst>
                          <a:tab pos="1017270" algn="l"/>
                        </a:tabLst>
                      </a:pPr>
                      <a:r>
                        <a:rPr lang="es-EC" sz="2000" dirty="0">
                          <a:effectLst/>
                        </a:rPr>
                        <a:t>Altitud</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017270" algn="l"/>
                        </a:tabLst>
                      </a:pPr>
                      <a:r>
                        <a:rPr lang="es-EC" sz="2000" dirty="0">
                          <a:effectLst/>
                        </a:rPr>
                        <a:t>750 msnm</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428337"/>
                  </a:ext>
                </a:extLst>
              </a:tr>
              <a:tr h="461364">
                <a:tc>
                  <a:txBody>
                    <a:bodyPr/>
                    <a:lstStyle/>
                    <a:p>
                      <a:pPr algn="just">
                        <a:lnSpc>
                          <a:spcPct val="107000"/>
                        </a:lnSpc>
                        <a:spcAft>
                          <a:spcPts val="0"/>
                        </a:spcAft>
                        <a:tabLst>
                          <a:tab pos="1017270" algn="l"/>
                        </a:tabLst>
                      </a:pPr>
                      <a:r>
                        <a:rPr lang="es-EC" sz="2000" dirty="0">
                          <a:effectLst/>
                        </a:rPr>
                        <a:t>Temperatura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017270" algn="l"/>
                        </a:tabLst>
                      </a:pPr>
                      <a:r>
                        <a:rPr lang="es-EC" sz="2000" dirty="0">
                          <a:effectLst/>
                        </a:rPr>
                        <a:t>20° - 24° C</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9673855"/>
                  </a:ext>
                </a:extLst>
              </a:tr>
              <a:tr h="461364">
                <a:tc>
                  <a:txBody>
                    <a:bodyPr/>
                    <a:lstStyle/>
                    <a:p>
                      <a:pPr algn="just">
                        <a:lnSpc>
                          <a:spcPct val="107000"/>
                        </a:lnSpc>
                        <a:spcAft>
                          <a:spcPts val="0"/>
                        </a:spcAft>
                        <a:tabLst>
                          <a:tab pos="1017270" algn="l"/>
                        </a:tabLst>
                      </a:pPr>
                      <a:r>
                        <a:rPr lang="es-EC" sz="2000" dirty="0">
                          <a:effectLst/>
                        </a:rPr>
                        <a:t>Suelo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017270" algn="l"/>
                        </a:tabLst>
                      </a:pPr>
                      <a:r>
                        <a:rPr lang="es-EC" sz="2000" dirty="0">
                          <a:effectLst/>
                        </a:rPr>
                        <a:t>Baja fertilidad</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2908535"/>
                  </a:ext>
                </a:extLst>
              </a:tr>
              <a:tr h="461364">
                <a:tc>
                  <a:txBody>
                    <a:bodyPr/>
                    <a:lstStyle/>
                    <a:p>
                      <a:pPr algn="just">
                        <a:lnSpc>
                          <a:spcPct val="107000"/>
                        </a:lnSpc>
                        <a:spcAft>
                          <a:spcPts val="0"/>
                        </a:spcAft>
                        <a:tabLst>
                          <a:tab pos="1017270" algn="l"/>
                        </a:tabLst>
                      </a:pPr>
                      <a:r>
                        <a:rPr lang="es-EC" sz="2000" dirty="0">
                          <a:effectLst/>
                        </a:rPr>
                        <a:t>pH del suelo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017270" algn="l"/>
                        </a:tabLst>
                      </a:pPr>
                      <a:r>
                        <a:rPr lang="es-EC" sz="2000" dirty="0">
                          <a:effectLst/>
                        </a:rPr>
                        <a:t>Ácido (5 a 6)</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0110717"/>
                  </a:ext>
                </a:extLst>
              </a:tr>
            </a:tbl>
          </a:graphicData>
        </a:graphic>
      </p:graphicFrame>
    </p:spTree>
    <p:extLst>
      <p:ext uri="{BB962C8B-B14F-4D97-AF65-F5344CB8AC3E}">
        <p14:creationId xmlns:p14="http://schemas.microsoft.com/office/powerpoint/2010/main" val="36783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14</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075550"/>
            <a:ext cx="5908045" cy="723606"/>
          </a:xfrm>
        </p:spPr>
        <p:txBody>
          <a:bodyPr>
            <a:normAutofit/>
          </a:bodyPr>
          <a:lstStyle/>
          <a:p>
            <a:pPr marL="0" indent="0" algn="just">
              <a:buNone/>
            </a:pPr>
            <a:r>
              <a:rPr lang="es-ES" sz="2400" b="1" dirty="0"/>
              <a:t>Secado y procesamiento </a:t>
            </a:r>
            <a:endParaRPr lang="es-ES" sz="2400" dirty="0"/>
          </a:p>
        </p:txBody>
      </p:sp>
      <p:pic>
        <p:nvPicPr>
          <p:cNvPr id="2051" name="Imagen 8" descr="https://scontent.fgye7-1.fna.fbcdn.net/v/t1.15752-9/34638479_2305375199480402_1741185840651960320_n.jpg?_nc_cat=0&amp;oh=61768b3383977882d27d81efa8b5169c&amp;oe=5BBFF81D">
            <a:extLst>
              <a:ext uri="{FF2B5EF4-FFF2-40B4-BE49-F238E27FC236}">
                <a16:creationId xmlns:a16="http://schemas.microsoft.com/office/drawing/2014/main" id="{BD89362C-628E-431A-B4CE-5189FF1FB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46379" y="1833952"/>
            <a:ext cx="217727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5" descr="https://scontent.fgye7-1.fna.fbcdn.net/v/t1.15752-9/34016197_2305375299480392_7745379228006219776_n.jpg?_nc_cat=0&amp;oh=af9612d07af2608da10b78d427d9ad78&amp;oe=5BC2DB20">
            <a:extLst>
              <a:ext uri="{FF2B5EF4-FFF2-40B4-BE49-F238E27FC236}">
                <a16:creationId xmlns:a16="http://schemas.microsoft.com/office/drawing/2014/main" id="{F22B6981-FB8F-49B3-B9C3-5F06A6FFE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69" r="16280"/>
          <a:stretch>
            <a:fillRect/>
          </a:stretch>
        </p:blipFill>
        <p:spPr bwMode="auto">
          <a:xfrm>
            <a:off x="7240724" y="3973251"/>
            <a:ext cx="2177273"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6">
            <a:extLst>
              <a:ext uri="{FF2B5EF4-FFF2-40B4-BE49-F238E27FC236}">
                <a16:creationId xmlns:a16="http://schemas.microsoft.com/office/drawing/2014/main" id="{75B5E0BF-143E-4221-8F61-EE5A645AEA68}"/>
              </a:ext>
            </a:extLst>
          </p:cNvPr>
          <p:cNvSpPr>
            <a:spLocks noChangeArrowheads="1"/>
          </p:cNvSpPr>
          <p:nvPr/>
        </p:nvSpPr>
        <p:spPr bwMode="auto">
          <a:xfrm>
            <a:off x="8595360" y="5862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4" name="Imagen 13" descr="https://scontent.fgye7-1.fna.fbcdn.net/v/t1.15752-9/34529457_2306314762719779_1578059911848263680_n.jpg?_nc_cat=0&amp;oh=74cebc7462b014ad6dac1e167c245663&amp;oe=5B7EEED4">
            <a:extLst>
              <a:ext uri="{FF2B5EF4-FFF2-40B4-BE49-F238E27FC236}">
                <a16:creationId xmlns:a16="http://schemas.microsoft.com/office/drawing/2014/main" id="{2034687C-77F7-4243-9DC5-8F265E563B3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429299" y="1813252"/>
            <a:ext cx="2160000" cy="2160000"/>
          </a:xfrm>
          <a:prstGeom prst="rect">
            <a:avLst/>
          </a:prstGeom>
          <a:noFill/>
          <a:ln>
            <a:noFill/>
          </a:ln>
        </p:spPr>
      </p:pic>
      <p:pic>
        <p:nvPicPr>
          <p:cNvPr id="15" name="Imagen 14" descr="https://scontent.fgye7-1.fna.fbcdn.net/v/t1.15752-9/34411308_2306314792719776_6615130967424106496_n.jpg?_nc_cat=0&amp;oh=38ac8b2baadca25e084b79969689d80d&amp;oe=5BC50E71">
            <a:extLst>
              <a:ext uri="{FF2B5EF4-FFF2-40B4-BE49-F238E27FC236}">
                <a16:creationId xmlns:a16="http://schemas.microsoft.com/office/drawing/2014/main" id="{DB686876-6598-464B-96F5-835F00ECA0B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417997" y="3952493"/>
            <a:ext cx="2160000" cy="2160000"/>
          </a:xfrm>
          <a:prstGeom prst="rect">
            <a:avLst/>
          </a:prstGeom>
          <a:noFill/>
          <a:ln>
            <a:noFill/>
          </a:ln>
        </p:spPr>
      </p:pic>
      <p:graphicFrame>
        <p:nvGraphicFramePr>
          <p:cNvPr id="10" name="Diagrama 9">
            <a:extLst>
              <a:ext uri="{FF2B5EF4-FFF2-40B4-BE49-F238E27FC236}">
                <a16:creationId xmlns:a16="http://schemas.microsoft.com/office/drawing/2014/main" id="{82DBA15E-6446-4699-BCE8-B4808742D14D}"/>
              </a:ext>
            </a:extLst>
          </p:cNvPr>
          <p:cNvGraphicFramePr/>
          <p:nvPr>
            <p:extLst>
              <p:ext uri="{D42A27DB-BD31-4B8C-83A1-F6EECF244321}">
                <p14:modId xmlns:p14="http://schemas.microsoft.com/office/powerpoint/2010/main" val="2396775712"/>
              </p:ext>
            </p:extLst>
          </p:nvPr>
        </p:nvGraphicFramePr>
        <p:xfrm>
          <a:off x="286448" y="1618453"/>
          <a:ext cx="6361249" cy="2160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7" name="Diagrama 16">
            <a:extLst>
              <a:ext uri="{FF2B5EF4-FFF2-40B4-BE49-F238E27FC236}">
                <a16:creationId xmlns:a16="http://schemas.microsoft.com/office/drawing/2014/main" id="{78DFD681-C181-43F4-8E12-CB2A1A55F87D}"/>
              </a:ext>
            </a:extLst>
          </p:cNvPr>
          <p:cNvGraphicFramePr/>
          <p:nvPr>
            <p:extLst>
              <p:ext uri="{D42A27DB-BD31-4B8C-83A1-F6EECF244321}">
                <p14:modId xmlns:p14="http://schemas.microsoft.com/office/powerpoint/2010/main" val="1884280532"/>
              </p:ext>
            </p:extLst>
          </p:nvPr>
        </p:nvGraphicFramePr>
        <p:xfrm>
          <a:off x="286448" y="4082472"/>
          <a:ext cx="6361249" cy="2160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21763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236199"/>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15</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075550"/>
            <a:ext cx="5908045" cy="723606"/>
          </a:xfrm>
        </p:spPr>
        <p:txBody>
          <a:bodyPr>
            <a:normAutofit/>
          </a:bodyPr>
          <a:lstStyle/>
          <a:p>
            <a:pPr marL="0" indent="0" algn="just">
              <a:buNone/>
            </a:pPr>
            <a:r>
              <a:rPr lang="es-ES" sz="2400" b="1" dirty="0"/>
              <a:t>Microestructura</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6">
            <a:extLst>
              <a:ext uri="{FF2B5EF4-FFF2-40B4-BE49-F238E27FC236}">
                <a16:creationId xmlns:a16="http://schemas.microsoft.com/office/drawing/2014/main" id="{75B5E0BF-143E-4221-8F61-EE5A645AEA68}"/>
              </a:ext>
            </a:extLst>
          </p:cNvPr>
          <p:cNvSpPr>
            <a:spLocks noChangeArrowheads="1"/>
          </p:cNvSpPr>
          <p:nvPr/>
        </p:nvSpPr>
        <p:spPr bwMode="auto">
          <a:xfrm>
            <a:off x="8595360" y="5862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6" name="Imagen 15" descr="https://scontent.fuio1-1.fna.fbcdn.net/v/t1.15752-9/35544840_2328444143840174_8658293132569346048_n.jpg?_nc_cat=0&amp;oh=89b48e90da110b86bca5e21f496eedac&amp;oe=5BB4BA94">
            <a:extLst>
              <a:ext uri="{FF2B5EF4-FFF2-40B4-BE49-F238E27FC236}">
                <a16:creationId xmlns:a16="http://schemas.microsoft.com/office/drawing/2014/main" id="{896FF05D-C148-42EB-B21E-4C481F702DF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138" y="1821557"/>
            <a:ext cx="2160000" cy="2160000"/>
          </a:xfrm>
          <a:prstGeom prst="rect">
            <a:avLst/>
          </a:prstGeom>
          <a:noFill/>
          <a:ln>
            <a:noFill/>
          </a:ln>
        </p:spPr>
      </p:pic>
      <p:pic>
        <p:nvPicPr>
          <p:cNvPr id="18" name="Imagen 17" descr="https://scontent.fuio1-1.fna.fbcdn.net/v/t1.15752-9/35493177_2328444063840182_1933455983007236096_n.jpg?_nc_cat=0&amp;oh=b767069950a10403274c34e3d03e6e34&amp;oe=5BB36004">
            <a:extLst>
              <a:ext uri="{FF2B5EF4-FFF2-40B4-BE49-F238E27FC236}">
                <a16:creationId xmlns:a16="http://schemas.microsoft.com/office/drawing/2014/main" id="{4BBCDAB9-251E-49E2-9771-965D8DF217D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137" y="4039181"/>
            <a:ext cx="2160000" cy="2160000"/>
          </a:xfrm>
          <a:prstGeom prst="rect">
            <a:avLst/>
          </a:prstGeom>
          <a:noFill/>
          <a:ln>
            <a:noFill/>
          </a:ln>
        </p:spPr>
      </p:pic>
      <p:graphicFrame>
        <p:nvGraphicFramePr>
          <p:cNvPr id="19" name="Diagrama 18">
            <a:extLst>
              <a:ext uri="{FF2B5EF4-FFF2-40B4-BE49-F238E27FC236}">
                <a16:creationId xmlns:a16="http://schemas.microsoft.com/office/drawing/2014/main" id="{FA600018-D803-4F1B-B17E-F3C0D72C19E6}"/>
              </a:ext>
            </a:extLst>
          </p:cNvPr>
          <p:cNvGraphicFramePr/>
          <p:nvPr>
            <p:extLst>
              <p:ext uri="{D42A27DB-BD31-4B8C-83A1-F6EECF244321}">
                <p14:modId xmlns:p14="http://schemas.microsoft.com/office/powerpoint/2010/main" val="1693488341"/>
              </p:ext>
            </p:extLst>
          </p:nvPr>
        </p:nvGraphicFramePr>
        <p:xfrm>
          <a:off x="3824776" y="1632818"/>
          <a:ext cx="7885086" cy="4697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28656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16</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075550"/>
            <a:ext cx="5908045" cy="723606"/>
          </a:xfrm>
        </p:spPr>
        <p:txBody>
          <a:bodyPr>
            <a:normAutofit/>
          </a:bodyPr>
          <a:lstStyle/>
          <a:p>
            <a:pPr marL="0" indent="0" algn="just">
              <a:buNone/>
            </a:pPr>
            <a:r>
              <a:rPr lang="es-ES" sz="2400" b="1" dirty="0"/>
              <a:t>Contenido de humedad (%CH)</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6">
            <a:extLst>
              <a:ext uri="{FF2B5EF4-FFF2-40B4-BE49-F238E27FC236}">
                <a16:creationId xmlns:a16="http://schemas.microsoft.com/office/drawing/2014/main" id="{75B5E0BF-143E-4221-8F61-EE5A645AEA68}"/>
              </a:ext>
            </a:extLst>
          </p:cNvPr>
          <p:cNvSpPr>
            <a:spLocks noChangeArrowheads="1"/>
          </p:cNvSpPr>
          <p:nvPr/>
        </p:nvSpPr>
        <p:spPr bwMode="auto">
          <a:xfrm>
            <a:off x="8595360" y="5862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1" name="Imagen 10" descr="https://scontent.fgye7-1.fna.fbcdn.net/v/t1.15752-9/34553473_2307045442646711_4350617724125184000_n.jpg?_nc_cat=0&amp;oh=4b7a3c9711b514c04bdcd19868e670e9&amp;oe=5B7CC6F4">
            <a:extLst>
              <a:ext uri="{FF2B5EF4-FFF2-40B4-BE49-F238E27FC236}">
                <a16:creationId xmlns:a16="http://schemas.microsoft.com/office/drawing/2014/main" id="{73825C17-DC9F-4474-9B10-80DB7D3C30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5601" y="1584702"/>
            <a:ext cx="2520000" cy="2160000"/>
          </a:xfrm>
          <a:prstGeom prst="rect">
            <a:avLst/>
          </a:prstGeom>
          <a:noFill/>
          <a:ln>
            <a:noFill/>
          </a:ln>
        </p:spPr>
      </p:pic>
      <p:pic>
        <p:nvPicPr>
          <p:cNvPr id="12" name="Imagen 11" descr="https://scontent.fgye7-1.fna.fbcdn.net/v/t1.15752-9/34644214_2307042999313622_8114358206253236224_n.jpg?_nc_cat=0&amp;oh=4417ef2aa7f18a034ef83b1944e61251&amp;oe=5BB17F05">
            <a:extLst>
              <a:ext uri="{FF2B5EF4-FFF2-40B4-BE49-F238E27FC236}">
                <a16:creationId xmlns:a16="http://schemas.microsoft.com/office/drawing/2014/main" id="{84929381-E6AD-4A1A-BAA3-972800C37BE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5246" y="1538427"/>
            <a:ext cx="2520000" cy="2160000"/>
          </a:xfrm>
          <a:prstGeom prst="rect">
            <a:avLst/>
          </a:prstGeom>
          <a:noFill/>
          <a:ln>
            <a:noFill/>
          </a:ln>
        </p:spPr>
      </p:pic>
      <p:pic>
        <p:nvPicPr>
          <p:cNvPr id="13" name="Imagen 12" descr="https://scontent.fgye7-1.fna.fbcdn.net/v/t1.15752-9/34593421_2307042945980294_6929268320017317888_n.jpg?_nc_cat=0&amp;oh=483a3450e9e8975fefca9548c654d100&amp;oe=5BB7B7EB">
            <a:extLst>
              <a:ext uri="{FF2B5EF4-FFF2-40B4-BE49-F238E27FC236}">
                <a16:creationId xmlns:a16="http://schemas.microsoft.com/office/drawing/2014/main" id="{C98961EB-A40B-4DF3-869C-2D71827C28A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55246" y="4156071"/>
            <a:ext cx="2880000" cy="2160000"/>
          </a:xfrm>
          <a:prstGeom prst="rect">
            <a:avLst/>
          </a:prstGeom>
          <a:noFill/>
          <a:ln>
            <a:noFill/>
          </a:ln>
        </p:spPr>
      </p:pic>
      <p:graphicFrame>
        <p:nvGraphicFramePr>
          <p:cNvPr id="14" name="Diagrama 13">
            <a:extLst>
              <a:ext uri="{FF2B5EF4-FFF2-40B4-BE49-F238E27FC236}">
                <a16:creationId xmlns:a16="http://schemas.microsoft.com/office/drawing/2014/main" id="{E12481B5-7BC5-4B9E-A2B4-3C50A2BC554B}"/>
              </a:ext>
            </a:extLst>
          </p:cNvPr>
          <p:cNvGraphicFramePr/>
          <p:nvPr>
            <p:extLst>
              <p:ext uri="{D42A27DB-BD31-4B8C-83A1-F6EECF244321}">
                <p14:modId xmlns:p14="http://schemas.microsoft.com/office/powerpoint/2010/main" val="3676554075"/>
              </p:ext>
            </p:extLst>
          </p:nvPr>
        </p:nvGraphicFramePr>
        <p:xfrm>
          <a:off x="85779" y="1447610"/>
          <a:ext cx="6361249" cy="216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Diagrama 14">
            <a:extLst>
              <a:ext uri="{FF2B5EF4-FFF2-40B4-BE49-F238E27FC236}">
                <a16:creationId xmlns:a16="http://schemas.microsoft.com/office/drawing/2014/main" id="{24FF63AD-1640-4BCE-9983-6FCD9F777DE2}"/>
              </a:ext>
            </a:extLst>
          </p:cNvPr>
          <p:cNvGraphicFramePr/>
          <p:nvPr>
            <p:extLst>
              <p:ext uri="{D42A27DB-BD31-4B8C-83A1-F6EECF244321}">
                <p14:modId xmlns:p14="http://schemas.microsoft.com/office/powerpoint/2010/main" val="749767833"/>
              </p:ext>
            </p:extLst>
          </p:nvPr>
        </p:nvGraphicFramePr>
        <p:xfrm>
          <a:off x="-1273331" y="3646762"/>
          <a:ext cx="7985434" cy="28461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1BB81FE7-3A70-4BD4-B330-B2029B7AED14}"/>
                  </a:ext>
                </a:extLst>
              </p:cNvPr>
              <p:cNvSpPr/>
              <p:nvPr/>
            </p:nvSpPr>
            <p:spPr>
              <a:xfrm>
                <a:off x="5545202" y="4966547"/>
                <a:ext cx="3453574" cy="613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𝐶𝐻</m:t>
                      </m:r>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h𝑢𝑚𝑒𝑑𝑎</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𝑠𝑒𝑐𝑎</m:t>
                              </m:r>
                            </m:sub>
                          </m:sSub>
                        </m:num>
                        <m:den>
                          <m:sSub>
                            <m:sSubPr>
                              <m:ctrlPr>
                                <a:rPr lang="es-EC" i="1">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𝑠𝑒𝑐𝑎</m:t>
                              </m:r>
                            </m:sub>
                          </m:sSub>
                        </m:den>
                      </m:f>
                      <m:r>
                        <a:rPr lang="es-EC" i="1">
                          <a:latin typeface="Cambria Math" panose="02040503050406030204" pitchFamily="18" charset="0"/>
                        </a:rPr>
                        <m:t> (100%)</m:t>
                      </m:r>
                    </m:oMath>
                  </m:oMathPara>
                </a14:m>
                <a:endParaRPr lang="es-EC" dirty="0"/>
              </a:p>
            </p:txBody>
          </p:sp>
        </mc:Choice>
        <mc:Fallback xmlns="">
          <p:sp>
            <p:nvSpPr>
              <p:cNvPr id="9" name="Rectángulo 8">
                <a:extLst>
                  <a:ext uri="{FF2B5EF4-FFF2-40B4-BE49-F238E27FC236}">
                    <a16:creationId xmlns:a16="http://schemas.microsoft.com/office/drawing/2014/main" id="{1BB81FE7-3A70-4BD4-B330-B2029B7AED14}"/>
                  </a:ext>
                </a:extLst>
              </p:cNvPr>
              <p:cNvSpPr>
                <a:spLocks noRot="1" noChangeAspect="1" noMove="1" noResize="1" noEditPoints="1" noAdjustHandles="1" noChangeArrowheads="1" noChangeShapeType="1" noTextEdit="1"/>
              </p:cNvSpPr>
              <p:nvPr/>
            </p:nvSpPr>
            <p:spPr>
              <a:xfrm>
                <a:off x="5545202" y="4966547"/>
                <a:ext cx="3453574" cy="613501"/>
              </a:xfrm>
              <a:prstGeom prst="rect">
                <a:avLst/>
              </a:prstGeom>
              <a:blipFill>
                <a:blip r:embed="rId1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49854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17</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075550"/>
            <a:ext cx="5908045" cy="723606"/>
          </a:xfrm>
        </p:spPr>
        <p:txBody>
          <a:bodyPr>
            <a:normAutofit/>
          </a:bodyPr>
          <a:lstStyle/>
          <a:p>
            <a:pPr marL="0" indent="0" algn="just">
              <a:buNone/>
            </a:pPr>
            <a:r>
              <a:rPr lang="es-ES" sz="2400" b="1" dirty="0"/>
              <a:t>Tracción paralela a la fibra</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6">
            <a:extLst>
              <a:ext uri="{FF2B5EF4-FFF2-40B4-BE49-F238E27FC236}">
                <a16:creationId xmlns:a16="http://schemas.microsoft.com/office/drawing/2014/main" id="{75B5E0BF-143E-4221-8F61-EE5A645AEA68}"/>
              </a:ext>
            </a:extLst>
          </p:cNvPr>
          <p:cNvSpPr>
            <a:spLocks noChangeArrowheads="1"/>
          </p:cNvSpPr>
          <p:nvPr/>
        </p:nvSpPr>
        <p:spPr bwMode="auto">
          <a:xfrm>
            <a:off x="8595360" y="5862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7" name="Imagen 16" descr="https://scontent.fuio1-1.fna.fbcdn.net/v/t1.15752-9/34563612_2308099232541332_6441973657169297408_n.jpg?_nc_cat=0&amp;oh=6a766a2e809cbb89b87d8cd739723f26&amp;oe=5B7EF195">
            <a:extLst>
              <a:ext uri="{FF2B5EF4-FFF2-40B4-BE49-F238E27FC236}">
                <a16:creationId xmlns:a16="http://schemas.microsoft.com/office/drawing/2014/main" id="{6E7BFB0A-C69C-4540-A0F5-C894A9F497C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920" y="1779976"/>
            <a:ext cx="2936153" cy="2202005"/>
          </a:xfrm>
          <a:prstGeom prst="rect">
            <a:avLst/>
          </a:prstGeom>
          <a:noFill/>
          <a:ln>
            <a:noFill/>
          </a:ln>
        </p:spPr>
      </p:pic>
      <p:pic>
        <p:nvPicPr>
          <p:cNvPr id="18" name="Imagen 17" descr="https://scontent.fuio1-1.fna.fbcdn.net/v/t1.15752-9/34506488_2308099212541334_2671344923671789568_n.jpg?_nc_cat=0&amp;oh=dc8e9b07930c4b0e95c51c0abe8227fc&amp;oe=5BB48F5F">
            <a:extLst>
              <a:ext uri="{FF2B5EF4-FFF2-40B4-BE49-F238E27FC236}">
                <a16:creationId xmlns:a16="http://schemas.microsoft.com/office/drawing/2014/main" id="{0ABECEB8-6815-4EF3-BF5D-02331AF97F8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45" y="4237519"/>
            <a:ext cx="2936152" cy="2275248"/>
          </a:xfrm>
          <a:prstGeom prst="rect">
            <a:avLst/>
          </a:prstGeom>
          <a:noFill/>
          <a:ln>
            <a:noFill/>
          </a:ln>
        </p:spPr>
      </p:pic>
      <p:graphicFrame>
        <p:nvGraphicFramePr>
          <p:cNvPr id="19" name="Diagrama 18">
            <a:extLst>
              <a:ext uri="{FF2B5EF4-FFF2-40B4-BE49-F238E27FC236}">
                <a16:creationId xmlns:a16="http://schemas.microsoft.com/office/drawing/2014/main" id="{F7F6767F-4BA9-4DF1-BCAF-DA2F4392FF8F}"/>
              </a:ext>
            </a:extLst>
          </p:cNvPr>
          <p:cNvGraphicFramePr/>
          <p:nvPr>
            <p:extLst>
              <p:ext uri="{D42A27DB-BD31-4B8C-83A1-F6EECF244321}">
                <p14:modId xmlns:p14="http://schemas.microsoft.com/office/powerpoint/2010/main" val="1752585487"/>
              </p:ext>
            </p:extLst>
          </p:nvPr>
        </p:nvGraphicFramePr>
        <p:xfrm>
          <a:off x="4157035" y="1533536"/>
          <a:ext cx="7178004" cy="46312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F90B6348-E82E-4354-AE85-771BF90DEAA0}"/>
                  </a:ext>
                </a:extLst>
              </p:cNvPr>
              <p:cNvSpPr/>
              <p:nvPr/>
            </p:nvSpPr>
            <p:spPr>
              <a:xfrm>
                <a:off x="4907190" y="3372904"/>
                <a:ext cx="1153136"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𝑚𝑎𝑥</m:t>
                              </m:r>
                            </m:sub>
                          </m:sSub>
                        </m:num>
                        <m:den>
                          <m:r>
                            <a:rPr lang="es-EC" i="1">
                              <a:latin typeface="Cambria Math" panose="02040503050406030204" pitchFamily="18" charset="0"/>
                            </a:rPr>
                            <m:t>𝐴</m:t>
                          </m:r>
                        </m:den>
                      </m:f>
                    </m:oMath>
                  </m:oMathPara>
                </a14:m>
                <a:endParaRPr lang="es-EC" dirty="0"/>
              </a:p>
            </p:txBody>
          </p:sp>
        </mc:Choice>
        <mc:Fallback xmlns="">
          <p:sp>
            <p:nvSpPr>
              <p:cNvPr id="10" name="Rectángulo 9">
                <a:extLst>
                  <a:ext uri="{FF2B5EF4-FFF2-40B4-BE49-F238E27FC236}">
                    <a16:creationId xmlns:a16="http://schemas.microsoft.com/office/drawing/2014/main" id="{F90B6348-E82E-4354-AE85-771BF90DEAA0}"/>
                  </a:ext>
                </a:extLst>
              </p:cNvPr>
              <p:cNvSpPr>
                <a:spLocks noRot="1" noChangeAspect="1" noMove="1" noResize="1" noEditPoints="1" noAdjustHandles="1" noChangeArrowheads="1" noChangeShapeType="1" noTextEdit="1"/>
              </p:cNvSpPr>
              <p:nvPr/>
            </p:nvSpPr>
            <p:spPr>
              <a:xfrm>
                <a:off x="4907190" y="3372904"/>
                <a:ext cx="1153136" cy="609077"/>
              </a:xfrm>
              <a:prstGeom prst="rect">
                <a:avLst/>
              </a:prstGeom>
              <a:blipFill>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030165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2A5DDC-E315-4DF3-8D55-E940C76539FA}"/>
              </a:ext>
            </a:extLst>
          </p:cNvPr>
          <p:cNvSpPr>
            <a:spLocks noGrp="1"/>
          </p:cNvSpPr>
          <p:nvPr>
            <p:ph type="sldNum" sz="quarter" idx="10"/>
          </p:nvPr>
        </p:nvSpPr>
        <p:spPr/>
        <p:txBody>
          <a:bodyPr/>
          <a:lstStyle/>
          <a:p>
            <a:fld id="{F138A8D9-53FC-4E42-B297-060462B89269}" type="slidenum">
              <a:rPr lang="es-419" smtClean="0"/>
              <a:pPr/>
              <a:t>18</a:t>
            </a:fld>
            <a:endParaRPr lang="es-419" dirty="0"/>
          </a:p>
        </p:txBody>
      </p:sp>
      <p:pic>
        <p:nvPicPr>
          <p:cNvPr id="5" name="Imagen 4">
            <a:extLst>
              <a:ext uri="{FF2B5EF4-FFF2-40B4-BE49-F238E27FC236}">
                <a16:creationId xmlns:a16="http://schemas.microsoft.com/office/drawing/2014/main" id="{7CFC10A5-CECA-4966-823A-88B9F073030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031509" y="855921"/>
            <a:ext cx="5486400" cy="5146157"/>
          </a:xfrm>
          <a:prstGeom prst="rect">
            <a:avLst/>
          </a:prstGeom>
          <a:noFill/>
          <a:ln>
            <a:noFill/>
          </a:ln>
        </p:spPr>
      </p:pic>
    </p:spTree>
    <p:extLst>
      <p:ext uri="{BB962C8B-B14F-4D97-AF65-F5344CB8AC3E}">
        <p14:creationId xmlns:p14="http://schemas.microsoft.com/office/powerpoint/2010/main" val="2274626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19</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075550"/>
            <a:ext cx="5908045" cy="723606"/>
          </a:xfrm>
        </p:spPr>
        <p:txBody>
          <a:bodyPr>
            <a:normAutofit/>
          </a:bodyPr>
          <a:lstStyle/>
          <a:p>
            <a:pPr marL="0" indent="0" algn="just">
              <a:buNone/>
            </a:pPr>
            <a:r>
              <a:rPr lang="es-ES" sz="2400" b="1" dirty="0"/>
              <a:t>Compresión paralela a la fibra</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6">
            <a:extLst>
              <a:ext uri="{FF2B5EF4-FFF2-40B4-BE49-F238E27FC236}">
                <a16:creationId xmlns:a16="http://schemas.microsoft.com/office/drawing/2014/main" id="{75B5E0BF-143E-4221-8F61-EE5A645AEA68}"/>
              </a:ext>
            </a:extLst>
          </p:cNvPr>
          <p:cNvSpPr>
            <a:spLocks noChangeArrowheads="1"/>
          </p:cNvSpPr>
          <p:nvPr/>
        </p:nvSpPr>
        <p:spPr bwMode="auto">
          <a:xfrm>
            <a:off x="8595360" y="5862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19" name="Diagrama 18">
            <a:extLst>
              <a:ext uri="{FF2B5EF4-FFF2-40B4-BE49-F238E27FC236}">
                <a16:creationId xmlns:a16="http://schemas.microsoft.com/office/drawing/2014/main" id="{F7F6767F-4BA9-4DF1-BCAF-DA2F4392FF8F}"/>
              </a:ext>
            </a:extLst>
          </p:cNvPr>
          <p:cNvGraphicFramePr/>
          <p:nvPr>
            <p:extLst>
              <p:ext uri="{D42A27DB-BD31-4B8C-83A1-F6EECF244321}">
                <p14:modId xmlns:p14="http://schemas.microsoft.com/office/powerpoint/2010/main" val="3618923897"/>
              </p:ext>
            </p:extLst>
          </p:nvPr>
        </p:nvGraphicFramePr>
        <p:xfrm>
          <a:off x="-401398" y="1533546"/>
          <a:ext cx="7178004" cy="4631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F90B6348-E82E-4354-AE85-771BF90DEAA0}"/>
                  </a:ext>
                </a:extLst>
              </p:cNvPr>
              <p:cNvSpPr/>
              <p:nvPr/>
            </p:nvSpPr>
            <p:spPr>
              <a:xfrm>
                <a:off x="7442224" y="1970053"/>
                <a:ext cx="1153136"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𝑚𝑎𝑥</m:t>
                              </m:r>
                            </m:sub>
                          </m:sSub>
                        </m:num>
                        <m:den>
                          <m:r>
                            <a:rPr lang="es-EC" i="1">
                              <a:latin typeface="Cambria Math" panose="02040503050406030204" pitchFamily="18" charset="0"/>
                            </a:rPr>
                            <m:t>𝐴</m:t>
                          </m:r>
                        </m:den>
                      </m:f>
                    </m:oMath>
                  </m:oMathPara>
                </a14:m>
                <a:endParaRPr lang="es-EC" dirty="0"/>
              </a:p>
            </p:txBody>
          </p:sp>
        </mc:Choice>
        <mc:Fallback xmlns="">
          <p:sp>
            <p:nvSpPr>
              <p:cNvPr id="10" name="Rectángulo 9">
                <a:extLst>
                  <a:ext uri="{FF2B5EF4-FFF2-40B4-BE49-F238E27FC236}">
                    <a16:creationId xmlns:a16="http://schemas.microsoft.com/office/drawing/2014/main" id="{F90B6348-E82E-4354-AE85-771BF90DEAA0}"/>
                  </a:ext>
                </a:extLst>
              </p:cNvPr>
              <p:cNvSpPr>
                <a:spLocks noRot="1" noChangeAspect="1" noMove="1" noResize="1" noEditPoints="1" noAdjustHandles="1" noChangeArrowheads="1" noChangeShapeType="1" noTextEdit="1"/>
              </p:cNvSpPr>
              <p:nvPr/>
            </p:nvSpPr>
            <p:spPr>
              <a:xfrm>
                <a:off x="7442224" y="1970053"/>
                <a:ext cx="1153136" cy="609077"/>
              </a:xfrm>
              <a:prstGeom prst="rect">
                <a:avLst/>
              </a:prstGeom>
              <a:blipFill>
                <a:blip r:embed="rId7"/>
                <a:stretch>
                  <a:fillRect/>
                </a:stretch>
              </a:blipFill>
            </p:spPr>
            <p:txBody>
              <a:bodyPr/>
              <a:lstStyle/>
              <a:p>
                <a:r>
                  <a:rPr lang="es-EC">
                    <a:noFill/>
                  </a:rPr>
                  <a:t> </a:t>
                </a:r>
              </a:p>
            </p:txBody>
          </p:sp>
        </mc:Fallback>
      </mc:AlternateContent>
      <p:pic>
        <p:nvPicPr>
          <p:cNvPr id="20" name="Imagen 19">
            <a:extLst>
              <a:ext uri="{FF2B5EF4-FFF2-40B4-BE49-F238E27FC236}">
                <a16:creationId xmlns:a16="http://schemas.microsoft.com/office/drawing/2014/main" id="{FDCF03B2-6AD4-4901-9F6F-518A9A59F35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4541" y="3248404"/>
            <a:ext cx="2712720" cy="2880360"/>
          </a:xfrm>
          <a:prstGeom prst="rect">
            <a:avLst/>
          </a:prstGeom>
          <a:noFill/>
          <a:ln>
            <a:noFill/>
          </a:ln>
        </p:spPr>
      </p:pic>
      <p:pic>
        <p:nvPicPr>
          <p:cNvPr id="21" name="Imagen 20" descr="https://scontent.fuio1-1.fna.fbcdn.net/v/t1.15752-9/34670837_2309456375738951_9008430067813974016_n.jpg?_nc_cat=0&amp;oh=d53e36dc9be9f1b4720c79f721ba21d5&amp;oe=5BB49F8D">
            <a:extLst>
              <a:ext uri="{FF2B5EF4-FFF2-40B4-BE49-F238E27FC236}">
                <a16:creationId xmlns:a16="http://schemas.microsoft.com/office/drawing/2014/main" id="{1C165B88-AF09-412A-9A72-9BECA3643BE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957080" y="4110240"/>
            <a:ext cx="1800000" cy="1980000"/>
          </a:xfrm>
          <a:prstGeom prst="rect">
            <a:avLst/>
          </a:prstGeom>
          <a:noFill/>
          <a:ln>
            <a:noFill/>
          </a:ln>
        </p:spPr>
      </p:pic>
      <p:pic>
        <p:nvPicPr>
          <p:cNvPr id="22" name="Imagen 21" descr="https://scontent.fuio1-1.fna.fbcdn.net/v/t1.15752-9/34643058_2309456265738962_1671092897799208960_n.jpg?_nc_cat=0&amp;oh=84c3bcd50d6d3208eb25f662e0903fb5&amp;oe=5B81A9C1">
            <a:extLst>
              <a:ext uri="{FF2B5EF4-FFF2-40B4-BE49-F238E27FC236}">
                <a16:creationId xmlns:a16="http://schemas.microsoft.com/office/drawing/2014/main" id="{274714FA-7712-4154-9BD6-9D086C96801B}"/>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9957080" y="1399187"/>
            <a:ext cx="1800000" cy="1980000"/>
          </a:xfrm>
          <a:prstGeom prst="rect">
            <a:avLst/>
          </a:prstGeom>
          <a:noFill/>
          <a:ln>
            <a:noFill/>
          </a:ln>
        </p:spPr>
      </p:pic>
    </p:spTree>
    <p:extLst>
      <p:ext uri="{BB962C8B-B14F-4D97-AF65-F5344CB8AC3E}">
        <p14:creationId xmlns:p14="http://schemas.microsoft.com/office/powerpoint/2010/main" val="2299968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2979899-0B3C-48F6-B4E4-98AE589E17AC}"/>
              </a:ext>
            </a:extLst>
          </p:cNvPr>
          <p:cNvSpPr>
            <a:spLocks noGrp="1"/>
          </p:cNvSpPr>
          <p:nvPr>
            <p:ph type="title"/>
          </p:nvPr>
        </p:nvSpPr>
        <p:spPr>
          <a:xfrm>
            <a:off x="1334920" y="-15875"/>
            <a:ext cx="9450812" cy="1325563"/>
          </a:xfrm>
        </p:spPr>
        <p:txBody>
          <a:bodyPr/>
          <a:lstStyle/>
          <a:p>
            <a:pPr algn="ctr"/>
            <a:r>
              <a:rPr lang="es-ES" b="1" dirty="0"/>
              <a:t>Índice</a:t>
            </a:r>
            <a:endParaRPr lang="es-419" b="1" dirty="0"/>
          </a:p>
        </p:txBody>
      </p:sp>
      <p:sp>
        <p:nvSpPr>
          <p:cNvPr id="4" name="Marcador de número de diapositiva 3">
            <a:extLst>
              <a:ext uri="{FF2B5EF4-FFF2-40B4-BE49-F238E27FC236}">
                <a16:creationId xmlns:a16="http://schemas.microsoft.com/office/drawing/2014/main" id="{9630AC4B-1DB3-4183-8DB1-8F3C06A8F587}"/>
              </a:ext>
            </a:extLst>
          </p:cNvPr>
          <p:cNvSpPr>
            <a:spLocks noGrp="1"/>
          </p:cNvSpPr>
          <p:nvPr>
            <p:ph type="sldNum" sz="quarter" idx="10"/>
          </p:nvPr>
        </p:nvSpPr>
        <p:spPr/>
        <p:txBody>
          <a:bodyPr/>
          <a:lstStyle/>
          <a:p>
            <a:fld id="{F138A8D9-53FC-4E42-B297-060462B89269}" type="slidenum">
              <a:rPr lang="es-419" smtClean="0"/>
              <a:pPr/>
              <a:t>2</a:t>
            </a:fld>
            <a:endParaRPr lang="es-419" dirty="0"/>
          </a:p>
        </p:txBody>
      </p:sp>
      <p:sp>
        <p:nvSpPr>
          <p:cNvPr id="5" name="AutoShape 2" descr="Resultado de imagen para biodies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0" name="Marcador de contenido 9">
            <a:extLst>
              <a:ext uri="{FF2B5EF4-FFF2-40B4-BE49-F238E27FC236}">
                <a16:creationId xmlns:a16="http://schemas.microsoft.com/office/drawing/2014/main" id="{370E2077-8997-4E49-8E64-73AD2A67470D}"/>
              </a:ext>
            </a:extLst>
          </p:cNvPr>
          <p:cNvSpPr>
            <a:spLocks noGrp="1"/>
          </p:cNvSpPr>
          <p:nvPr>
            <p:ph idx="1"/>
          </p:nvPr>
        </p:nvSpPr>
        <p:spPr/>
        <p:txBody>
          <a:bodyPr>
            <a:normAutofit lnSpcReduction="10000"/>
          </a:bodyPr>
          <a:lstStyle/>
          <a:p>
            <a:pPr>
              <a:buFont typeface="Wingdings" panose="05000000000000000000" pitchFamily="2" charset="2"/>
              <a:buChar char="Ø"/>
            </a:pPr>
            <a:r>
              <a:rPr lang="es-EC" dirty="0">
                <a:solidFill>
                  <a:schemeClr val="bg2">
                    <a:lumMod val="25000"/>
                  </a:schemeClr>
                </a:solidFill>
              </a:rPr>
              <a:t>Objetivos</a:t>
            </a:r>
          </a:p>
          <a:p>
            <a:pPr>
              <a:buFont typeface="Wingdings" panose="05000000000000000000" pitchFamily="2" charset="2"/>
              <a:buChar char="Ø"/>
            </a:pPr>
            <a:r>
              <a:rPr lang="es-EC" dirty="0">
                <a:solidFill>
                  <a:schemeClr val="bg2">
                    <a:lumMod val="25000"/>
                  </a:schemeClr>
                </a:solidFill>
              </a:rPr>
              <a:t>Justificación e importancia</a:t>
            </a:r>
          </a:p>
          <a:p>
            <a:pPr>
              <a:buFont typeface="Wingdings" panose="05000000000000000000" pitchFamily="2" charset="2"/>
              <a:buChar char="Ø"/>
            </a:pPr>
            <a:r>
              <a:rPr lang="es-EC" dirty="0">
                <a:solidFill>
                  <a:schemeClr val="bg2">
                    <a:lumMod val="25000"/>
                  </a:schemeClr>
                </a:solidFill>
              </a:rPr>
              <a:t>Alcance</a:t>
            </a:r>
          </a:p>
          <a:p>
            <a:pPr>
              <a:buFont typeface="Wingdings" panose="05000000000000000000" pitchFamily="2" charset="2"/>
              <a:buChar char="Ø"/>
            </a:pPr>
            <a:r>
              <a:rPr lang="es-EC" dirty="0">
                <a:solidFill>
                  <a:schemeClr val="bg2">
                    <a:lumMod val="25000"/>
                  </a:schemeClr>
                </a:solidFill>
              </a:rPr>
              <a:t>Marco Teórico</a:t>
            </a:r>
          </a:p>
          <a:p>
            <a:pPr>
              <a:buFont typeface="Wingdings" panose="05000000000000000000" pitchFamily="2" charset="2"/>
              <a:buChar char="Ø"/>
            </a:pPr>
            <a:r>
              <a:rPr lang="es-EC" dirty="0">
                <a:solidFill>
                  <a:schemeClr val="bg2">
                    <a:lumMod val="25000"/>
                  </a:schemeClr>
                </a:solidFill>
              </a:rPr>
              <a:t>Experimentación</a:t>
            </a:r>
          </a:p>
          <a:p>
            <a:pPr>
              <a:buFont typeface="Wingdings" panose="05000000000000000000" pitchFamily="2" charset="2"/>
              <a:buChar char="Ø"/>
            </a:pPr>
            <a:r>
              <a:rPr lang="es-EC" dirty="0">
                <a:solidFill>
                  <a:schemeClr val="bg2">
                    <a:lumMod val="25000"/>
                  </a:schemeClr>
                </a:solidFill>
              </a:rPr>
              <a:t>Análisis de Resultados</a:t>
            </a:r>
          </a:p>
          <a:p>
            <a:pPr>
              <a:buFont typeface="Wingdings" panose="05000000000000000000" pitchFamily="2" charset="2"/>
              <a:buChar char="Ø"/>
            </a:pPr>
            <a:r>
              <a:rPr lang="es-EC" dirty="0">
                <a:solidFill>
                  <a:schemeClr val="bg2">
                    <a:lumMod val="25000"/>
                  </a:schemeClr>
                </a:solidFill>
              </a:rPr>
              <a:t>Conclusiones</a:t>
            </a:r>
          </a:p>
          <a:p>
            <a:pPr>
              <a:buFont typeface="Wingdings" panose="05000000000000000000" pitchFamily="2" charset="2"/>
              <a:buChar char="Ø"/>
            </a:pPr>
            <a:r>
              <a:rPr lang="es-EC" dirty="0">
                <a:solidFill>
                  <a:schemeClr val="bg2">
                    <a:lumMod val="25000"/>
                  </a:schemeClr>
                </a:solidFill>
              </a:rPr>
              <a:t>Recomendaciones</a:t>
            </a:r>
          </a:p>
          <a:p>
            <a:pPr>
              <a:buFont typeface="Wingdings" panose="05000000000000000000" pitchFamily="2" charset="2"/>
              <a:buChar char="Ø"/>
            </a:pPr>
            <a:r>
              <a:rPr lang="es-EC" dirty="0">
                <a:solidFill>
                  <a:schemeClr val="bg2">
                    <a:lumMod val="25000"/>
                  </a:schemeClr>
                </a:solidFill>
              </a:rPr>
              <a:t>Trabajos Futuros</a:t>
            </a:r>
          </a:p>
          <a:p>
            <a:pPr marL="0" indent="0">
              <a:buNone/>
            </a:pPr>
            <a:endParaRPr lang="es-EC" dirty="0"/>
          </a:p>
        </p:txBody>
      </p:sp>
    </p:spTree>
    <p:extLst>
      <p:ext uri="{BB962C8B-B14F-4D97-AF65-F5344CB8AC3E}">
        <p14:creationId xmlns:p14="http://schemas.microsoft.com/office/powerpoint/2010/main" val="411254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20</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075550"/>
            <a:ext cx="5908045" cy="723606"/>
          </a:xfrm>
        </p:spPr>
        <p:txBody>
          <a:bodyPr>
            <a:normAutofit/>
          </a:bodyPr>
          <a:lstStyle/>
          <a:p>
            <a:pPr marL="0" indent="0" algn="just">
              <a:buNone/>
            </a:pPr>
            <a:r>
              <a:rPr lang="es-ES" sz="2400" b="1" dirty="0"/>
              <a:t>Compresión perpendicular a la fibra</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6">
            <a:extLst>
              <a:ext uri="{FF2B5EF4-FFF2-40B4-BE49-F238E27FC236}">
                <a16:creationId xmlns:a16="http://schemas.microsoft.com/office/drawing/2014/main" id="{75B5E0BF-143E-4221-8F61-EE5A645AEA68}"/>
              </a:ext>
            </a:extLst>
          </p:cNvPr>
          <p:cNvSpPr>
            <a:spLocks noChangeArrowheads="1"/>
          </p:cNvSpPr>
          <p:nvPr/>
        </p:nvSpPr>
        <p:spPr bwMode="auto">
          <a:xfrm>
            <a:off x="8595360" y="5862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19" name="Diagrama 18">
            <a:extLst>
              <a:ext uri="{FF2B5EF4-FFF2-40B4-BE49-F238E27FC236}">
                <a16:creationId xmlns:a16="http://schemas.microsoft.com/office/drawing/2014/main" id="{F7F6767F-4BA9-4DF1-BCAF-DA2F4392FF8F}"/>
              </a:ext>
            </a:extLst>
          </p:cNvPr>
          <p:cNvGraphicFramePr/>
          <p:nvPr>
            <p:extLst>
              <p:ext uri="{D42A27DB-BD31-4B8C-83A1-F6EECF244321}">
                <p14:modId xmlns:p14="http://schemas.microsoft.com/office/powerpoint/2010/main" val="3813841724"/>
              </p:ext>
            </p:extLst>
          </p:nvPr>
        </p:nvGraphicFramePr>
        <p:xfrm>
          <a:off x="-1513918" y="1533546"/>
          <a:ext cx="8432878" cy="4631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a:extLst>
              <a:ext uri="{FF2B5EF4-FFF2-40B4-BE49-F238E27FC236}">
                <a16:creationId xmlns:a16="http://schemas.microsoft.com/office/drawing/2014/main" id="{634DAF76-CC4E-47E4-8876-6CBF6BF1D485}"/>
              </a:ext>
            </a:extLst>
          </p:cNvPr>
          <p:cNvPicPr/>
          <p:nvPr/>
        </p:nvPicPr>
        <p:blipFill>
          <a:blip r:embed="rId7">
            <a:extLst>
              <a:ext uri="{28A0092B-C50C-407E-A947-70E740481C1C}">
                <a14:useLocalDpi xmlns:a14="http://schemas.microsoft.com/office/drawing/2010/main" val="0"/>
              </a:ext>
            </a:extLst>
          </a:blip>
          <a:srcRect b="4980"/>
          <a:stretch>
            <a:fillRect/>
          </a:stretch>
        </p:blipFill>
        <p:spPr bwMode="auto">
          <a:xfrm>
            <a:off x="5954897" y="3354660"/>
            <a:ext cx="3390900" cy="2735580"/>
          </a:xfrm>
          <a:prstGeom prst="rect">
            <a:avLst/>
          </a:prstGeom>
          <a:noFill/>
          <a:ln>
            <a:noFill/>
          </a:ln>
        </p:spPr>
      </p:pic>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5E57FA78-B953-44C4-825F-112D12ECB636}"/>
                  </a:ext>
                </a:extLst>
              </p:cNvPr>
              <p:cNvSpPr/>
              <p:nvPr/>
            </p:nvSpPr>
            <p:spPr>
              <a:xfrm>
                <a:off x="6842760" y="1982434"/>
                <a:ext cx="1651799" cy="657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𝛿</m:t>
                              </m:r>
                              <m:r>
                                <a:rPr lang="es-EC" i="0">
                                  <a:latin typeface="Cambria Math" panose="02040503050406030204" pitchFamily="18" charset="0"/>
                                </a:rPr>
                                <m:t>=2.5</m:t>
                              </m:r>
                              <m:r>
                                <a:rPr lang="es-EC" i="1">
                                  <a:latin typeface="Cambria Math" panose="02040503050406030204" pitchFamily="18" charset="0"/>
                                </a:rPr>
                                <m:t>𝑚𝑚</m:t>
                              </m:r>
                            </m:sub>
                          </m:sSub>
                        </m:num>
                        <m:den>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𝑐𝑜𝑛𝑡𝑎𝑐𝑡𝑜</m:t>
                              </m:r>
                            </m:sub>
                          </m:sSub>
                        </m:den>
                      </m:f>
                      <m:r>
                        <a:rPr lang="es-EC" i="0">
                          <a:latin typeface="Cambria Math" panose="02040503050406030204" pitchFamily="18" charset="0"/>
                        </a:rPr>
                        <m:t> </m:t>
                      </m:r>
                    </m:oMath>
                  </m:oMathPara>
                </a14:m>
                <a:endParaRPr lang="es-EC" dirty="0"/>
              </a:p>
            </p:txBody>
          </p:sp>
        </mc:Choice>
        <mc:Fallback xmlns="">
          <p:sp>
            <p:nvSpPr>
              <p:cNvPr id="7" name="Rectángulo 6">
                <a:extLst>
                  <a:ext uri="{FF2B5EF4-FFF2-40B4-BE49-F238E27FC236}">
                    <a16:creationId xmlns:a16="http://schemas.microsoft.com/office/drawing/2014/main" id="{5E57FA78-B953-44C4-825F-112D12ECB636}"/>
                  </a:ext>
                </a:extLst>
              </p:cNvPr>
              <p:cNvSpPr>
                <a:spLocks noRot="1" noChangeAspect="1" noMove="1" noResize="1" noEditPoints="1" noAdjustHandles="1" noChangeArrowheads="1" noChangeShapeType="1" noTextEdit="1"/>
              </p:cNvSpPr>
              <p:nvPr/>
            </p:nvSpPr>
            <p:spPr>
              <a:xfrm>
                <a:off x="6842760" y="1982434"/>
                <a:ext cx="1651799" cy="657681"/>
              </a:xfrm>
              <a:prstGeom prst="rect">
                <a:avLst/>
              </a:prstGeom>
              <a:blipFill>
                <a:blip r:embed="rId8"/>
                <a:stretch>
                  <a:fillRect/>
                </a:stretch>
              </a:blipFill>
            </p:spPr>
            <p:txBody>
              <a:bodyPr/>
              <a:lstStyle/>
              <a:p>
                <a:r>
                  <a:rPr lang="es-EC">
                    <a:noFill/>
                  </a:rPr>
                  <a:t> </a:t>
                </a:r>
              </a:p>
            </p:txBody>
          </p:sp>
        </mc:Fallback>
      </mc:AlternateContent>
      <p:pic>
        <p:nvPicPr>
          <p:cNvPr id="15" name="Imagen 14" descr="https://scontent.fuio1-1.fna.fbcdn.net/v/t1.15752-9/34754171_2309505462400709_8475373524859486208_n.jpg?_nc_cat=0&amp;oh=7e19acfef4d3f9ed6243b9f747d2b9f7&amp;oe=5BC00718">
            <a:extLst>
              <a:ext uri="{FF2B5EF4-FFF2-40B4-BE49-F238E27FC236}">
                <a16:creationId xmlns:a16="http://schemas.microsoft.com/office/drawing/2014/main" id="{1E026D00-526A-40FC-84DB-9F993F348163}"/>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886571" y="1291176"/>
            <a:ext cx="2081799" cy="2376000"/>
          </a:xfrm>
          <a:prstGeom prst="rect">
            <a:avLst/>
          </a:prstGeom>
          <a:noFill/>
          <a:ln>
            <a:noFill/>
          </a:ln>
        </p:spPr>
      </p:pic>
      <p:pic>
        <p:nvPicPr>
          <p:cNvPr id="16" name="Imagen 15" descr="https://scontent.fuio1-1.fna.fbcdn.net/v/t1.15752-9/34747341_2309505455734043_8023383381515436032_n.jpg?_nc_cat=0&amp;oh=b0d317d3bb464567f4eef6c5e1020690&amp;oe=5BAE6E86">
            <a:extLst>
              <a:ext uri="{FF2B5EF4-FFF2-40B4-BE49-F238E27FC236}">
                <a16:creationId xmlns:a16="http://schemas.microsoft.com/office/drawing/2014/main" id="{EC3A83F2-62F1-4CCD-8ABE-78A6D354277D}"/>
              </a:ext>
            </a:extLst>
          </p:cNvPr>
          <p:cNvPicPr/>
          <p:nvPr/>
        </p:nvPicPr>
        <p:blipFill>
          <a:blip r:embed="rId10" cstate="print">
            <a:extLst>
              <a:ext uri="{28A0092B-C50C-407E-A947-70E740481C1C}">
                <a14:useLocalDpi xmlns:a14="http://schemas.microsoft.com/office/drawing/2010/main" val="0"/>
              </a:ext>
            </a:extLst>
          </a:blip>
          <a:srcRect l="8847" t="15034" r="20770"/>
          <a:stretch>
            <a:fillRect/>
          </a:stretch>
        </p:blipFill>
        <p:spPr bwMode="auto">
          <a:xfrm>
            <a:off x="9886572" y="4044134"/>
            <a:ext cx="2081798" cy="2088000"/>
          </a:xfrm>
          <a:prstGeom prst="rect">
            <a:avLst/>
          </a:prstGeom>
          <a:noFill/>
          <a:ln>
            <a:noFill/>
          </a:ln>
        </p:spPr>
      </p:pic>
    </p:spTree>
    <p:extLst>
      <p:ext uri="{BB962C8B-B14F-4D97-AF65-F5344CB8AC3E}">
        <p14:creationId xmlns:p14="http://schemas.microsoft.com/office/powerpoint/2010/main" val="241633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21</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075550"/>
            <a:ext cx="5908045" cy="723606"/>
          </a:xfrm>
        </p:spPr>
        <p:txBody>
          <a:bodyPr>
            <a:normAutofit/>
          </a:bodyPr>
          <a:lstStyle/>
          <a:p>
            <a:pPr marL="0" indent="0" algn="just">
              <a:buNone/>
            </a:pPr>
            <a:r>
              <a:rPr lang="es-ES" sz="2400" b="1" dirty="0"/>
              <a:t>Flexión estática </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6">
            <a:extLst>
              <a:ext uri="{FF2B5EF4-FFF2-40B4-BE49-F238E27FC236}">
                <a16:creationId xmlns:a16="http://schemas.microsoft.com/office/drawing/2014/main" id="{75B5E0BF-143E-4221-8F61-EE5A645AEA68}"/>
              </a:ext>
            </a:extLst>
          </p:cNvPr>
          <p:cNvSpPr>
            <a:spLocks noChangeArrowheads="1"/>
          </p:cNvSpPr>
          <p:nvPr/>
        </p:nvSpPr>
        <p:spPr bwMode="auto">
          <a:xfrm>
            <a:off x="8595360" y="5862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19" name="Diagrama 18">
            <a:extLst>
              <a:ext uri="{FF2B5EF4-FFF2-40B4-BE49-F238E27FC236}">
                <a16:creationId xmlns:a16="http://schemas.microsoft.com/office/drawing/2014/main" id="{F7F6767F-4BA9-4DF1-BCAF-DA2F4392FF8F}"/>
              </a:ext>
            </a:extLst>
          </p:cNvPr>
          <p:cNvGraphicFramePr/>
          <p:nvPr>
            <p:extLst>
              <p:ext uri="{D42A27DB-BD31-4B8C-83A1-F6EECF244321}">
                <p14:modId xmlns:p14="http://schemas.microsoft.com/office/powerpoint/2010/main" val="964365732"/>
              </p:ext>
            </p:extLst>
          </p:nvPr>
        </p:nvGraphicFramePr>
        <p:xfrm>
          <a:off x="4282440" y="1533537"/>
          <a:ext cx="8762999" cy="45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a:extLst>
              <a:ext uri="{FF2B5EF4-FFF2-40B4-BE49-F238E27FC236}">
                <a16:creationId xmlns:a16="http://schemas.microsoft.com/office/drawing/2014/main" id="{D2B5108F-1D78-4E40-AA6E-1E68DD56B93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821" y="1568618"/>
            <a:ext cx="3816000" cy="2340000"/>
          </a:xfrm>
          <a:prstGeom prst="rect">
            <a:avLst/>
          </a:prstGeom>
          <a:noFill/>
          <a:ln>
            <a:noFill/>
          </a:ln>
        </p:spPr>
      </p:pic>
      <p:pic>
        <p:nvPicPr>
          <p:cNvPr id="14" name="Imagen 13" descr="https://scontent.fgye6-1.fna.fbcdn.net/v/t1.15752-9/35737625_2331157393568849_8001699569106681856_n.jpg?_nc_cat=0&amp;oh=489c67be10287d172fee462872592887&amp;oe=5BEBE8B8">
            <a:extLst>
              <a:ext uri="{FF2B5EF4-FFF2-40B4-BE49-F238E27FC236}">
                <a16:creationId xmlns:a16="http://schemas.microsoft.com/office/drawing/2014/main" id="{132D561E-6974-4F08-AAEF-951D2623FF15}"/>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20821" y="4209382"/>
            <a:ext cx="3600000" cy="2160000"/>
          </a:xfrm>
          <a:prstGeom prst="rect">
            <a:avLst/>
          </a:prstGeom>
          <a:noFill/>
          <a:ln>
            <a:noFill/>
          </a:ln>
        </p:spPr>
      </p:pic>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8FF4BE73-9EA0-470A-95D9-A98CDF2E054D}"/>
                  </a:ext>
                </a:extLst>
              </p:cNvPr>
              <p:cNvSpPr/>
              <p:nvPr/>
            </p:nvSpPr>
            <p:spPr>
              <a:xfrm>
                <a:off x="4558784" y="3607719"/>
                <a:ext cx="1537216" cy="6949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𝐸</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m:t>
                          </m:r>
                          <m:sSup>
                            <m:sSupPr>
                              <m:ctrlPr>
                                <a:rPr lang="es-EC" i="1">
                                  <a:latin typeface="Cambria Math" panose="02040503050406030204" pitchFamily="18" charset="0"/>
                                </a:rPr>
                              </m:ctrlPr>
                            </m:sSupPr>
                            <m:e>
                              <m:r>
                                <a:rPr lang="es-EC" i="1">
                                  <a:latin typeface="Cambria Math" panose="02040503050406030204" pitchFamily="18" charset="0"/>
                                </a:rPr>
                                <m:t>𝑙</m:t>
                              </m:r>
                            </m:e>
                            <m:sup>
                              <m:r>
                                <a:rPr lang="es-EC" i="0">
                                  <a:latin typeface="Cambria Math" panose="02040503050406030204" pitchFamily="18" charset="0"/>
                                </a:rPr>
                                <m:t>3</m:t>
                              </m:r>
                            </m:sup>
                          </m:sSup>
                        </m:num>
                        <m:den>
                          <m:r>
                            <a:rPr lang="es-EC" i="0">
                              <a:latin typeface="Cambria Math" panose="02040503050406030204" pitchFamily="18" charset="0"/>
                            </a:rPr>
                            <m:t>48</m:t>
                          </m:r>
                          <m:r>
                            <a:rPr lang="es-EC" i="1">
                              <a:latin typeface="Cambria Math" panose="02040503050406030204" pitchFamily="18" charset="0"/>
                            </a:rPr>
                            <m:t>𝐼</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𝑚𝑎𝑥</m:t>
                              </m:r>
                            </m:sub>
                          </m:sSub>
                        </m:den>
                      </m:f>
                    </m:oMath>
                  </m:oMathPara>
                </a14:m>
                <a:endParaRPr lang="es-EC" dirty="0"/>
              </a:p>
            </p:txBody>
          </p:sp>
        </mc:Choice>
        <mc:Fallback xmlns="">
          <p:sp>
            <p:nvSpPr>
              <p:cNvPr id="7" name="Rectángulo 6">
                <a:extLst>
                  <a:ext uri="{FF2B5EF4-FFF2-40B4-BE49-F238E27FC236}">
                    <a16:creationId xmlns:a16="http://schemas.microsoft.com/office/drawing/2014/main" id="{8FF4BE73-9EA0-470A-95D9-A98CDF2E054D}"/>
                  </a:ext>
                </a:extLst>
              </p:cNvPr>
              <p:cNvSpPr>
                <a:spLocks noRot="1" noChangeAspect="1" noMove="1" noResize="1" noEditPoints="1" noAdjustHandles="1" noChangeArrowheads="1" noChangeShapeType="1" noTextEdit="1"/>
              </p:cNvSpPr>
              <p:nvPr/>
            </p:nvSpPr>
            <p:spPr>
              <a:xfrm>
                <a:off x="4558784" y="3607719"/>
                <a:ext cx="1537216" cy="694934"/>
              </a:xfrm>
              <a:prstGeom prst="rect">
                <a:avLst/>
              </a:prstGeom>
              <a:blipFill>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55882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22</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132700"/>
            <a:ext cx="5908045" cy="571493"/>
          </a:xfrm>
        </p:spPr>
        <p:txBody>
          <a:bodyPr>
            <a:normAutofit/>
          </a:bodyPr>
          <a:lstStyle/>
          <a:p>
            <a:pPr marL="0" indent="0" algn="just">
              <a:buNone/>
            </a:pPr>
            <a:r>
              <a:rPr lang="es-ES" sz="2400" b="1" dirty="0"/>
              <a:t>Módulo de elasticidad dinámico</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6">
            <a:extLst>
              <a:ext uri="{FF2B5EF4-FFF2-40B4-BE49-F238E27FC236}">
                <a16:creationId xmlns:a16="http://schemas.microsoft.com/office/drawing/2014/main" id="{75B5E0BF-143E-4221-8F61-EE5A645AEA68}"/>
              </a:ext>
            </a:extLst>
          </p:cNvPr>
          <p:cNvSpPr>
            <a:spLocks noChangeArrowheads="1"/>
          </p:cNvSpPr>
          <p:nvPr/>
        </p:nvSpPr>
        <p:spPr bwMode="auto">
          <a:xfrm>
            <a:off x="8595360" y="5862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5" name="Imagen 14">
            <a:extLst>
              <a:ext uri="{FF2B5EF4-FFF2-40B4-BE49-F238E27FC236}">
                <a16:creationId xmlns:a16="http://schemas.microsoft.com/office/drawing/2014/main" id="{2A1185F3-B7FF-4A6F-B502-CCEF322EE5F6}"/>
              </a:ext>
            </a:extLst>
          </p:cNvPr>
          <p:cNvPicPr/>
          <p:nvPr/>
        </p:nvPicPr>
        <p:blipFill rotWithShape="1">
          <a:blip r:embed="rId2" cstate="print">
            <a:extLst>
              <a:ext uri="{28A0092B-C50C-407E-A947-70E740481C1C}">
                <a14:useLocalDpi xmlns:a14="http://schemas.microsoft.com/office/drawing/2010/main" val="0"/>
              </a:ext>
            </a:extLst>
          </a:blip>
          <a:srcRect t="75303"/>
          <a:stretch/>
        </p:blipFill>
        <p:spPr bwMode="auto">
          <a:xfrm>
            <a:off x="6417291" y="5376066"/>
            <a:ext cx="5495091" cy="1260000"/>
          </a:xfrm>
          <a:prstGeom prst="rect">
            <a:avLst/>
          </a:prstGeom>
          <a:noFill/>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FDF30DE8-F93D-4B61-983E-386A455145FE}"/>
              </a:ext>
            </a:extLst>
          </p:cNvPr>
          <p:cNvPicPr/>
          <p:nvPr/>
        </p:nvPicPr>
        <p:blipFill rotWithShape="1">
          <a:blip r:embed="rId3" cstate="print">
            <a:extLst>
              <a:ext uri="{28A0092B-C50C-407E-A947-70E740481C1C}">
                <a14:useLocalDpi xmlns:a14="http://schemas.microsoft.com/office/drawing/2010/main" val="0"/>
              </a:ext>
            </a:extLst>
          </a:blip>
          <a:srcRect t="83188"/>
          <a:stretch/>
        </p:blipFill>
        <p:spPr bwMode="auto">
          <a:xfrm>
            <a:off x="279618" y="5537530"/>
            <a:ext cx="5495093" cy="1008000"/>
          </a:xfrm>
          <a:prstGeom prst="rect">
            <a:avLst/>
          </a:prstGeom>
          <a:noFill/>
          <a:ln>
            <a:noFill/>
          </a:ln>
          <a:extLst>
            <a:ext uri="{53640926-AAD7-44D8-BBD7-CCE9431645EC}">
              <a14:shadowObscured xmlns:a14="http://schemas.microsoft.com/office/drawing/2010/main"/>
            </a:ext>
          </a:extLst>
        </p:spPr>
      </p:pic>
      <p:graphicFrame>
        <p:nvGraphicFramePr>
          <p:cNvPr id="11" name="Diagrama 10">
            <a:extLst>
              <a:ext uri="{FF2B5EF4-FFF2-40B4-BE49-F238E27FC236}">
                <a16:creationId xmlns:a16="http://schemas.microsoft.com/office/drawing/2014/main" id="{A0E5F82C-B149-4A17-B174-D054902A485F}"/>
              </a:ext>
            </a:extLst>
          </p:cNvPr>
          <p:cNvGraphicFramePr/>
          <p:nvPr>
            <p:extLst>
              <p:ext uri="{D42A27DB-BD31-4B8C-83A1-F6EECF244321}">
                <p14:modId xmlns:p14="http://schemas.microsoft.com/office/powerpoint/2010/main" val="1478244415"/>
              </p:ext>
            </p:extLst>
          </p:nvPr>
        </p:nvGraphicFramePr>
        <p:xfrm>
          <a:off x="152281" y="719668"/>
          <a:ext cx="6972419" cy="4842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a 16">
            <a:extLst>
              <a:ext uri="{FF2B5EF4-FFF2-40B4-BE49-F238E27FC236}">
                <a16:creationId xmlns:a16="http://schemas.microsoft.com/office/drawing/2014/main" id="{6D67190E-F03C-43D8-9A04-0D5C36083BBA}"/>
              </a:ext>
            </a:extLst>
          </p:cNvPr>
          <p:cNvGraphicFramePr/>
          <p:nvPr>
            <p:extLst>
              <p:ext uri="{D42A27DB-BD31-4B8C-83A1-F6EECF244321}">
                <p14:modId xmlns:p14="http://schemas.microsoft.com/office/powerpoint/2010/main" val="1538714365"/>
              </p:ext>
            </p:extLst>
          </p:nvPr>
        </p:nvGraphicFramePr>
        <p:xfrm>
          <a:off x="4155718" y="822529"/>
          <a:ext cx="7812653" cy="58135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5930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Experimentación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23</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132700"/>
            <a:ext cx="5908045" cy="571493"/>
          </a:xfrm>
        </p:spPr>
        <p:txBody>
          <a:bodyPr>
            <a:normAutofit/>
          </a:bodyPr>
          <a:lstStyle/>
          <a:p>
            <a:pPr marL="0" indent="0" algn="just">
              <a:buNone/>
            </a:pPr>
            <a:r>
              <a:rPr lang="es-ES" sz="2400" b="1" dirty="0"/>
              <a:t>Módulo de elasticidad dinámico</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6">
            <a:extLst>
              <a:ext uri="{FF2B5EF4-FFF2-40B4-BE49-F238E27FC236}">
                <a16:creationId xmlns:a16="http://schemas.microsoft.com/office/drawing/2014/main" id="{75B5E0BF-143E-4221-8F61-EE5A645AEA68}"/>
              </a:ext>
            </a:extLst>
          </p:cNvPr>
          <p:cNvSpPr>
            <a:spLocks noChangeArrowheads="1"/>
          </p:cNvSpPr>
          <p:nvPr/>
        </p:nvSpPr>
        <p:spPr bwMode="auto">
          <a:xfrm>
            <a:off x="8595360" y="5862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6BAA406E-F8EB-4840-A981-9849AF45A47C}"/>
                  </a:ext>
                </a:extLst>
              </p:cNvPr>
              <p:cNvSpPr/>
              <p:nvPr/>
            </p:nvSpPr>
            <p:spPr>
              <a:xfrm>
                <a:off x="967274" y="4324665"/>
                <a:ext cx="3010183"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𝜔</m:t>
                      </m:r>
                      <m:r>
                        <a:rPr lang="es-EC" i="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𝛽</m:t>
                          </m:r>
                        </m:e>
                        <m:sup>
                          <m:r>
                            <a:rPr lang="es-EC" i="0">
                              <a:latin typeface="Cambria Math" panose="02040503050406030204" pitchFamily="18" charset="0"/>
                            </a:rPr>
                            <m:t>2</m:t>
                          </m:r>
                        </m:sup>
                      </m:sSup>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1">
                                  <a:latin typeface="Cambria Math" panose="02040503050406030204" pitchFamily="18" charset="0"/>
                                </a:rPr>
                                <m:t>𝐸𝐼</m:t>
                              </m:r>
                            </m:num>
                            <m:den>
                              <m:r>
                                <a:rPr lang="es-EC" i="1">
                                  <a:latin typeface="Cambria Math" panose="02040503050406030204" pitchFamily="18" charset="0"/>
                                </a:rPr>
                                <m:t>𝜌</m:t>
                              </m:r>
                              <m:r>
                                <a:rPr lang="es-EC" i="1">
                                  <a:latin typeface="Cambria Math" panose="02040503050406030204" pitchFamily="18" charset="0"/>
                                </a:rPr>
                                <m:t>𝐴</m:t>
                              </m:r>
                            </m:den>
                          </m:f>
                        </m:e>
                      </m:rad>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𝛽</m:t>
                              </m:r>
                              <m:r>
                                <a:rPr lang="es-EC" i="1">
                                  <a:latin typeface="Cambria Math" panose="02040503050406030204" pitchFamily="18" charset="0"/>
                                </a:rPr>
                                <m:t>𝐿</m:t>
                              </m:r>
                            </m:e>
                          </m:d>
                        </m:e>
                        <m:sup>
                          <m:r>
                            <a:rPr lang="es-EC" i="0">
                              <a:latin typeface="Cambria Math" panose="02040503050406030204" pitchFamily="18" charset="0"/>
                            </a:rPr>
                            <m:t>2</m:t>
                          </m:r>
                        </m:sup>
                      </m:sSup>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1">
                                  <a:latin typeface="Cambria Math" panose="02040503050406030204" pitchFamily="18" charset="0"/>
                                </a:rPr>
                                <m:t>𝐸𝐼</m:t>
                              </m:r>
                            </m:num>
                            <m:den>
                              <m:r>
                                <a:rPr lang="es-EC" i="1">
                                  <a:latin typeface="Cambria Math" panose="02040503050406030204" pitchFamily="18" charset="0"/>
                                </a:rPr>
                                <m:t>𝜌</m:t>
                              </m:r>
                              <m:r>
                                <a:rPr lang="es-EC" i="1">
                                  <a:latin typeface="Cambria Math" panose="02040503050406030204" pitchFamily="18" charset="0"/>
                                </a:rPr>
                                <m:t>𝐴</m:t>
                              </m:r>
                              <m:sSup>
                                <m:sSupPr>
                                  <m:ctrlPr>
                                    <a:rPr lang="es-EC" i="1">
                                      <a:latin typeface="Cambria Math" panose="02040503050406030204" pitchFamily="18" charset="0"/>
                                    </a:rPr>
                                  </m:ctrlPr>
                                </m:sSupPr>
                                <m:e>
                                  <m:r>
                                    <a:rPr lang="es-EC" i="1">
                                      <a:latin typeface="Cambria Math" panose="02040503050406030204" pitchFamily="18" charset="0"/>
                                    </a:rPr>
                                    <m:t>𝐿</m:t>
                                  </m:r>
                                </m:e>
                                <m:sup>
                                  <m:r>
                                    <a:rPr lang="es-EC" i="0">
                                      <a:latin typeface="Cambria Math" panose="02040503050406030204" pitchFamily="18" charset="0"/>
                                    </a:rPr>
                                    <m:t>4</m:t>
                                  </m:r>
                                </m:sup>
                              </m:sSup>
                            </m:den>
                          </m:f>
                        </m:e>
                      </m:rad>
                    </m:oMath>
                  </m:oMathPara>
                </a14:m>
                <a:endParaRPr lang="es-EC" dirty="0"/>
              </a:p>
            </p:txBody>
          </p:sp>
        </mc:Choice>
        <mc:Fallback xmlns="">
          <p:sp>
            <p:nvSpPr>
              <p:cNvPr id="7" name="Rectángulo 6">
                <a:extLst>
                  <a:ext uri="{FF2B5EF4-FFF2-40B4-BE49-F238E27FC236}">
                    <a16:creationId xmlns:a16="http://schemas.microsoft.com/office/drawing/2014/main" id="{6BAA406E-F8EB-4840-A981-9849AF45A47C}"/>
                  </a:ext>
                </a:extLst>
              </p:cNvPr>
              <p:cNvSpPr>
                <a:spLocks noRot="1" noChangeAspect="1" noMove="1" noResize="1" noEditPoints="1" noAdjustHandles="1" noChangeArrowheads="1" noChangeShapeType="1" noTextEdit="1"/>
              </p:cNvSpPr>
              <p:nvPr/>
            </p:nvSpPr>
            <p:spPr>
              <a:xfrm>
                <a:off x="967274" y="4324665"/>
                <a:ext cx="3010183" cy="910699"/>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86C7F8C0-6534-4550-97EB-B9FA75AF3520}"/>
                  </a:ext>
                </a:extLst>
              </p:cNvPr>
              <p:cNvSpPr/>
              <p:nvPr/>
            </p:nvSpPr>
            <p:spPr>
              <a:xfrm>
                <a:off x="1701609" y="5515234"/>
                <a:ext cx="1541512" cy="694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𝐸</m:t>
                      </m:r>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𝜔</m:t>
                              </m:r>
                            </m:e>
                            <m:sup>
                              <m:r>
                                <a:rPr lang="es-EC" i="0">
                                  <a:latin typeface="Cambria Math" panose="02040503050406030204" pitchFamily="18" charset="0"/>
                                </a:rPr>
                                <m:t>2</m:t>
                              </m:r>
                            </m:sup>
                          </m:sSup>
                          <m:r>
                            <a:rPr lang="es-EC" i="1">
                              <a:latin typeface="Cambria Math" panose="02040503050406030204" pitchFamily="18" charset="0"/>
                            </a:rPr>
                            <m:t>𝜌</m:t>
                          </m:r>
                          <m:r>
                            <a:rPr lang="es-EC" i="0">
                              <a:latin typeface="Cambria Math" panose="02040503050406030204" pitchFamily="18" charset="0"/>
                            </a:rPr>
                            <m:t> </m:t>
                          </m:r>
                          <m:r>
                            <a:rPr lang="es-EC" i="1">
                              <a:latin typeface="Cambria Math" panose="02040503050406030204" pitchFamily="18" charset="0"/>
                            </a:rPr>
                            <m:t>𝐴</m:t>
                          </m:r>
                          <m:r>
                            <a:rPr lang="es-EC" i="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𝑙</m:t>
                              </m:r>
                            </m:e>
                            <m:sup>
                              <m:r>
                                <a:rPr lang="es-EC" i="0">
                                  <a:latin typeface="Cambria Math" panose="02040503050406030204" pitchFamily="18" charset="0"/>
                                </a:rPr>
                                <m:t>4</m:t>
                              </m:r>
                            </m:sup>
                          </m:sSup>
                        </m:num>
                        <m:den>
                          <m:r>
                            <a:rPr lang="es-EC" i="1">
                              <a:latin typeface="Cambria Math" panose="02040503050406030204" pitchFamily="18" charset="0"/>
                            </a:rPr>
                            <m:t>𝐼</m:t>
                          </m:r>
                          <m:r>
                            <a:rPr lang="es-EC" i="0">
                              <a:latin typeface="Cambria Math" panose="02040503050406030204" pitchFamily="18" charset="0"/>
                            </a:rPr>
                            <m:t> </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𝛽</m:t>
                                  </m:r>
                                  <m:r>
                                    <a:rPr lang="es-EC" i="1">
                                      <a:latin typeface="Cambria Math" panose="02040503050406030204" pitchFamily="18" charset="0"/>
                                    </a:rPr>
                                    <m:t>𝑙</m:t>
                                  </m:r>
                                </m:e>
                              </m:d>
                            </m:e>
                            <m:sup>
                              <m:r>
                                <a:rPr lang="es-EC" i="0">
                                  <a:latin typeface="Cambria Math" panose="02040503050406030204" pitchFamily="18" charset="0"/>
                                </a:rPr>
                                <m:t>4</m:t>
                              </m:r>
                            </m:sup>
                          </m:sSup>
                        </m:den>
                      </m:f>
                    </m:oMath>
                  </m:oMathPara>
                </a14:m>
                <a:endParaRPr lang="es-EC" dirty="0"/>
              </a:p>
            </p:txBody>
          </p:sp>
        </mc:Choice>
        <mc:Fallback xmlns="">
          <p:sp>
            <p:nvSpPr>
              <p:cNvPr id="9" name="Rectángulo 8">
                <a:extLst>
                  <a:ext uri="{FF2B5EF4-FFF2-40B4-BE49-F238E27FC236}">
                    <a16:creationId xmlns:a16="http://schemas.microsoft.com/office/drawing/2014/main" id="{86C7F8C0-6534-4550-97EB-B9FA75AF3520}"/>
                  </a:ext>
                </a:extLst>
              </p:cNvPr>
              <p:cNvSpPr>
                <a:spLocks noRot="1" noChangeAspect="1" noMove="1" noResize="1" noEditPoints="1" noAdjustHandles="1" noChangeArrowheads="1" noChangeShapeType="1" noTextEdit="1"/>
              </p:cNvSpPr>
              <p:nvPr/>
            </p:nvSpPr>
            <p:spPr>
              <a:xfrm>
                <a:off x="1701609" y="5515234"/>
                <a:ext cx="1541512" cy="694806"/>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10" name="Tabla 9">
                <a:extLst>
                  <a:ext uri="{FF2B5EF4-FFF2-40B4-BE49-F238E27FC236}">
                    <a16:creationId xmlns:a16="http://schemas.microsoft.com/office/drawing/2014/main" id="{00141E7D-56FD-4819-8D0E-2171330387DC}"/>
                  </a:ext>
                </a:extLst>
              </p:cNvPr>
              <p:cNvGraphicFramePr>
                <a:graphicFrameLocks noGrp="1"/>
              </p:cNvGraphicFramePr>
              <p:nvPr/>
            </p:nvGraphicFramePr>
            <p:xfrm>
              <a:off x="165967" y="1722711"/>
              <a:ext cx="5400040" cy="2539429"/>
            </p:xfrm>
            <a:graphic>
              <a:graphicData uri="http://schemas.openxmlformats.org/drawingml/2006/table">
                <a:tbl>
                  <a:tblPr firstRow="1" firstCol="1" bandRow="1">
                    <a:tableStyleId>{5C22544A-7EE6-4342-B048-85BDC9FD1C3A}</a:tableStyleId>
                  </a:tblPr>
                  <a:tblGrid>
                    <a:gridCol w="1032510">
                      <a:extLst>
                        <a:ext uri="{9D8B030D-6E8A-4147-A177-3AD203B41FA5}">
                          <a16:colId xmlns:a16="http://schemas.microsoft.com/office/drawing/2014/main" val="1886213951"/>
                        </a:ext>
                      </a:extLst>
                    </a:gridCol>
                    <a:gridCol w="1423425">
                      <a:extLst>
                        <a:ext uri="{9D8B030D-6E8A-4147-A177-3AD203B41FA5}">
                          <a16:colId xmlns:a16="http://schemas.microsoft.com/office/drawing/2014/main" val="1928112218"/>
                        </a:ext>
                      </a:extLst>
                    </a:gridCol>
                    <a:gridCol w="1864605">
                      <a:extLst>
                        <a:ext uri="{9D8B030D-6E8A-4147-A177-3AD203B41FA5}">
                          <a16:colId xmlns:a16="http://schemas.microsoft.com/office/drawing/2014/main" val="461498945"/>
                        </a:ext>
                      </a:extLst>
                    </a:gridCol>
                    <a:gridCol w="1079500">
                      <a:extLst>
                        <a:ext uri="{9D8B030D-6E8A-4147-A177-3AD203B41FA5}">
                          <a16:colId xmlns:a16="http://schemas.microsoft.com/office/drawing/2014/main" val="4250004290"/>
                        </a:ext>
                      </a:extLst>
                    </a:gridCol>
                  </a:tblGrid>
                  <a:tr h="0">
                    <a:tc>
                      <a:txBody>
                        <a:bodyPr/>
                        <a:lstStyle/>
                        <a:p>
                          <a:pPr>
                            <a:lnSpc>
                              <a:spcPct val="150000"/>
                            </a:lnSpc>
                            <a:spcAft>
                              <a:spcPts val="0"/>
                            </a:spcAft>
                          </a:pPr>
                          <a:r>
                            <a:rPr lang="es-EC" sz="1100" dirty="0">
                              <a:effectLst/>
                            </a:rPr>
                            <a:t>Condiciones en los extremos de la viga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dirty="0">
                              <a:effectLst/>
                            </a:rPr>
                            <a:t>Ecuación de la Frecuencia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dirty="0">
                              <a:effectLst/>
                            </a:rPr>
                            <a:t>Modo (función normal)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dirty="0">
                              <a:effectLst/>
                            </a:rPr>
                            <a:t>Valor de </a:t>
                          </a:r>
                          <a14:m>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𝜷</m:t>
                                  </m:r>
                                </m:e>
                                <m:sub>
                                  <m:r>
                                    <a:rPr lang="es-EC" sz="1100">
                                      <a:effectLst/>
                                      <a:latin typeface="Cambria Math" panose="02040503050406030204" pitchFamily="18" charset="0"/>
                                    </a:rPr>
                                    <m:t>𝒏</m:t>
                                  </m:r>
                                </m:sub>
                              </m:sSub>
                              <m:r>
                                <a:rPr lang="es-EC" sz="1100">
                                  <a:effectLst/>
                                  <a:latin typeface="Cambria Math" panose="02040503050406030204" pitchFamily="18" charset="0"/>
                                </a:rPr>
                                <m:t>𝒍</m:t>
                              </m:r>
                            </m:oMath>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874198"/>
                      </a:ext>
                    </a:extLst>
                  </a:tr>
                  <a:tr h="0">
                    <a:tc>
                      <a:txBody>
                        <a:bodyPr/>
                        <a:lstStyle/>
                        <a:p>
                          <a:pPr>
                            <a:lnSpc>
                              <a:spcPct val="150000"/>
                            </a:lnSpc>
                            <a:spcAft>
                              <a:spcPts val="0"/>
                            </a:spcAft>
                          </a:pPr>
                          <a:r>
                            <a:rPr lang="es-EC" sz="1100" dirty="0">
                              <a:effectLst/>
                            </a:rPr>
                            <a:t> </a:t>
                          </a:r>
                        </a:p>
                        <a:p>
                          <a:pPr>
                            <a:lnSpc>
                              <a:spcPct val="150000"/>
                            </a:lnSpc>
                            <a:spcAft>
                              <a:spcPts val="0"/>
                            </a:spcAft>
                          </a:pPr>
                          <a:r>
                            <a:rPr lang="es-EC" sz="1100" dirty="0">
                              <a:effectLst/>
                            </a:rPr>
                            <a:t>Extremo empotrado y el otro libre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dirty="0">
                              <a:effectLst/>
                            </a:rPr>
                            <a:t> </a:t>
                          </a:r>
                        </a:p>
                        <a:p>
                          <a:pPr>
                            <a:lnSpc>
                              <a:spcPct val="150000"/>
                            </a:lnSpc>
                            <a:spcAft>
                              <a:spcPts val="0"/>
                            </a:spcAft>
                          </a:pPr>
                          <a:r>
                            <a:rPr lang="es-EC" sz="1100" dirty="0">
                              <a:effectLst/>
                            </a:rPr>
                            <a:t> </a:t>
                          </a:r>
                        </a:p>
                        <a:p>
                          <a:pP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s-EC" sz="1100" i="1">
                                        <a:effectLst/>
                                        <a:latin typeface="Cambria Math" panose="02040503050406030204" pitchFamily="18" charset="0"/>
                                      </a:rPr>
                                    </m:ctrlPr>
                                  </m:funcPr>
                                  <m:fName>
                                    <m:r>
                                      <m:rPr>
                                        <m:sty m:val="p"/>
                                      </m:rPr>
                                      <a:rPr lang="es-EC" sz="1100">
                                        <a:effectLst/>
                                        <a:latin typeface="Cambria Math" panose="02040503050406030204" pitchFamily="18" charset="0"/>
                                      </a:rPr>
                                      <m:t>cos</m:t>
                                    </m:r>
                                  </m:fName>
                                  <m:e>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𝑙</m:t>
                                    </m:r>
                                    <m:r>
                                      <a:rPr lang="es-EC" sz="1100">
                                        <a:effectLst/>
                                        <a:latin typeface="Cambria Math" panose="02040503050406030204" pitchFamily="18" charset="0"/>
                                      </a:rPr>
                                      <m:t> .</m:t>
                                    </m:r>
                                    <m:func>
                                      <m:funcPr>
                                        <m:ctrlPr>
                                          <a:rPr lang="es-EC" sz="1100" i="1">
                                            <a:effectLst/>
                                            <a:latin typeface="Cambria Math" panose="02040503050406030204" pitchFamily="18" charset="0"/>
                                          </a:rPr>
                                        </m:ctrlPr>
                                      </m:funcPr>
                                      <m:fName>
                                        <m:r>
                                          <m:rPr>
                                            <m:sty m:val="p"/>
                                          </m:rPr>
                                          <a:rPr lang="es-EC" sz="1100">
                                            <a:effectLst/>
                                            <a:latin typeface="Cambria Math" panose="02040503050406030204" pitchFamily="18" charset="0"/>
                                          </a:rPr>
                                          <m:t>cosh</m:t>
                                        </m:r>
                                      </m:fName>
                                      <m:e>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𝑙</m:t>
                                        </m:r>
                                        <m:r>
                                          <a:rPr lang="es-EC" sz="1100">
                                            <a:effectLst/>
                                            <a:latin typeface="Cambria Math" panose="02040503050406030204" pitchFamily="18" charset="0"/>
                                          </a:rPr>
                                          <m:t>=−1</m:t>
                                        </m:r>
                                      </m:e>
                                    </m:func>
                                  </m:e>
                                </m:func>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dirty="0">
                              <a:effectLst/>
                            </a:rPr>
                            <a:t> </a:t>
                          </a:r>
                        </a:p>
                        <a:p>
                          <a:pP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𝑊</m:t>
                                    </m:r>
                                  </m:e>
                                  <m:sub>
                                    <m:r>
                                      <a:rPr lang="es-EC" sz="1100">
                                        <a:effectLst/>
                                        <a:latin typeface="Cambria Math" panose="02040503050406030204" pitchFamily="18" charset="0"/>
                                      </a:rPr>
                                      <m:t>𝑛</m:t>
                                    </m:r>
                                  </m:sub>
                                </m:sSub>
                                <m:d>
                                  <m:dPr>
                                    <m:ctrlPr>
                                      <a:rPr lang="es-EC" sz="1100" i="1">
                                        <a:effectLst/>
                                        <a:latin typeface="Cambria Math" panose="02040503050406030204" pitchFamily="18" charset="0"/>
                                      </a:rPr>
                                    </m:ctrlPr>
                                  </m:dPr>
                                  <m:e>
                                    <m:r>
                                      <a:rPr lang="es-EC" sz="1100">
                                        <a:effectLst/>
                                        <a:latin typeface="Cambria Math" panose="02040503050406030204" pitchFamily="18" charset="0"/>
                                      </a:rPr>
                                      <m:t>𝑥</m:t>
                                    </m:r>
                                  </m:e>
                                </m:d>
                                <m:r>
                                  <a:rPr lang="es-EC" sz="1100">
                                    <a:effectLst/>
                                    <a:latin typeface="Cambria Math" panose="02040503050406030204" pitchFamily="18" charset="0"/>
                                  </a:rPr>
                                  <m:t>=</m:t>
                                </m:r>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𝐶</m:t>
                                    </m:r>
                                  </m:e>
                                  <m:sub>
                                    <m:r>
                                      <a:rPr lang="es-EC" sz="1100">
                                        <a:effectLst/>
                                        <a:latin typeface="Cambria Math" panose="02040503050406030204" pitchFamily="18" charset="0"/>
                                      </a:rPr>
                                      <m:t>𝑛</m:t>
                                    </m:r>
                                  </m:sub>
                                </m:sSub>
                                <m:r>
                                  <a:rPr lang="es-EC" sz="1100">
                                    <a:effectLst/>
                                    <a:latin typeface="Cambria Math" panose="02040503050406030204" pitchFamily="18" charset="0"/>
                                  </a:rPr>
                                  <m:t>[</m:t>
                                </m:r>
                                <m:r>
                                  <a:rPr lang="es-EC" sz="1100">
                                    <a:effectLst/>
                                    <a:latin typeface="Cambria Math" panose="02040503050406030204" pitchFamily="18" charset="0"/>
                                  </a:rPr>
                                  <m:t>𝑠𝑒𝑛</m:t>
                                </m:r>
                                <m:r>
                                  <a:rPr lang="es-EC" sz="1100">
                                    <a:effectLst/>
                                    <a:latin typeface="Cambria Math" panose="02040503050406030204" pitchFamily="18" charset="0"/>
                                  </a:rPr>
                                  <m:t> </m:t>
                                </m:r>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m:t>
                                </m:r>
                                <m:r>
                                  <a:rPr lang="es-EC" sz="1100">
                                    <a:effectLst/>
                                    <a:latin typeface="Cambria Math" panose="02040503050406030204" pitchFamily="18" charset="0"/>
                                  </a:rPr>
                                  <m:t>𝑠𝑒𝑛h</m:t>
                                </m:r>
                                <m:r>
                                  <a:rPr lang="es-EC" sz="1100">
                                    <a:effectLst/>
                                    <a:latin typeface="Cambria Math" panose="02040503050406030204" pitchFamily="18" charset="0"/>
                                  </a:rPr>
                                  <m:t> </m:t>
                                </m:r>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𝑥</m:t>
                                </m:r>
                                <m:r>
                                  <a:rPr lang="es-EC" sz="1100">
                                    <a:effectLst/>
                                    <a:latin typeface="Cambria Math" panose="02040503050406030204" pitchFamily="18" charset="0"/>
                                  </a:rPr>
                                  <m:t>−</m:t>
                                </m:r>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𝛼</m:t>
                                    </m:r>
                                  </m:e>
                                  <m:sub>
                                    <m:r>
                                      <a:rPr lang="es-EC" sz="1100">
                                        <a:effectLst/>
                                        <a:latin typeface="Cambria Math" panose="02040503050406030204" pitchFamily="18" charset="0"/>
                                      </a:rPr>
                                      <m:t>𝑛</m:t>
                                    </m:r>
                                  </m:sub>
                                </m:sSub>
                                <m:r>
                                  <a:rPr lang="es-EC" sz="1100">
                                    <a:effectLst/>
                                    <a:latin typeface="Cambria Math" panose="02040503050406030204" pitchFamily="18" charset="0"/>
                                  </a:rPr>
                                  <m:t>(</m:t>
                                </m:r>
                                <m:func>
                                  <m:funcPr>
                                    <m:ctrlPr>
                                      <a:rPr lang="es-EC" sz="1100" i="1">
                                        <a:effectLst/>
                                        <a:latin typeface="Cambria Math" panose="02040503050406030204" pitchFamily="18" charset="0"/>
                                      </a:rPr>
                                    </m:ctrlPr>
                                  </m:funcPr>
                                  <m:fName>
                                    <m:r>
                                      <m:rPr>
                                        <m:sty m:val="p"/>
                                      </m:rPr>
                                      <a:rPr lang="es-EC" sz="1100">
                                        <a:effectLst/>
                                        <a:latin typeface="Cambria Math" panose="02040503050406030204" pitchFamily="18" charset="0"/>
                                      </a:rPr>
                                      <m:t>cos</m:t>
                                    </m:r>
                                  </m:fName>
                                  <m:e>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𝑥</m:t>
                                    </m:r>
                                    <m:r>
                                      <a:rPr lang="es-EC" sz="1100">
                                        <a:effectLst/>
                                        <a:latin typeface="Cambria Math" panose="02040503050406030204" pitchFamily="18" charset="0"/>
                                      </a:rPr>
                                      <m:t>−</m:t>
                                    </m:r>
                                    <m:func>
                                      <m:funcPr>
                                        <m:ctrlPr>
                                          <a:rPr lang="es-EC" sz="1100" i="1">
                                            <a:effectLst/>
                                            <a:latin typeface="Cambria Math" panose="02040503050406030204" pitchFamily="18" charset="0"/>
                                          </a:rPr>
                                        </m:ctrlPr>
                                      </m:funcPr>
                                      <m:fName>
                                        <m:r>
                                          <m:rPr>
                                            <m:sty m:val="p"/>
                                          </m:rPr>
                                          <a:rPr lang="es-EC" sz="1100">
                                            <a:effectLst/>
                                            <a:latin typeface="Cambria Math" panose="02040503050406030204" pitchFamily="18" charset="0"/>
                                          </a:rPr>
                                          <m:t>cosh</m:t>
                                        </m:r>
                                      </m:fName>
                                      <m:e>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𝑥</m:t>
                                        </m:r>
                                        <m:r>
                                          <a:rPr lang="es-EC" sz="1100">
                                            <a:effectLst/>
                                            <a:latin typeface="Cambria Math" panose="02040503050406030204" pitchFamily="18" charset="0"/>
                                          </a:rPr>
                                          <m:t>)]</m:t>
                                        </m:r>
                                      </m:e>
                                    </m:func>
                                  </m:e>
                                </m:func>
                                <m:r>
                                  <a:rPr lang="es-EC" sz="1100">
                                    <a:effectLst/>
                                    <a:latin typeface="Cambria Math" panose="02040503050406030204" pitchFamily="18" charset="0"/>
                                  </a:rPr>
                                  <m:t> </m:t>
                                </m:r>
                              </m:oMath>
                            </m:oMathPara>
                          </a14:m>
                          <a:endParaRPr lang="es-EC" sz="1100" dirty="0">
                            <a:effectLst/>
                          </a:endParaRPr>
                        </a:p>
                        <a:p>
                          <a:pPr>
                            <a:lnSpc>
                              <a:spcPct val="150000"/>
                            </a:lnSpc>
                            <a:spcAft>
                              <a:spcPts val="0"/>
                            </a:spcAft>
                          </a:pPr>
                          <a:r>
                            <a:rPr lang="en-US" sz="1100" dirty="0">
                              <a:effectLst/>
                            </a:rPr>
                            <a:t>Donde: </a:t>
                          </a:r>
                          <a:endParaRPr lang="es-EC" sz="1100" dirty="0">
                            <a:effectLst/>
                          </a:endParaRPr>
                        </a:p>
                        <a:p>
                          <a:pP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𝛼</m:t>
                                    </m:r>
                                  </m:e>
                                  <m:sub>
                                    <m:r>
                                      <a:rPr lang="es-EC" sz="1100">
                                        <a:effectLst/>
                                        <a:latin typeface="Cambria Math" panose="02040503050406030204" pitchFamily="18" charset="0"/>
                                      </a:rPr>
                                      <m:t>𝑛</m:t>
                                    </m:r>
                                  </m:sub>
                                </m:sSub>
                                <m:r>
                                  <a:rPr lang="es-EC" sz="1100">
                                    <a:effectLst/>
                                    <a:latin typeface="Cambria Math" panose="02040503050406030204" pitchFamily="18" charset="0"/>
                                  </a:rPr>
                                  <m:t>=</m:t>
                                </m:r>
                                <m:d>
                                  <m:dPr>
                                    <m:ctrlPr>
                                      <a:rPr lang="es-EC" sz="1100" i="1">
                                        <a:effectLst/>
                                        <a:latin typeface="Cambria Math" panose="02040503050406030204" pitchFamily="18" charset="0"/>
                                      </a:rPr>
                                    </m:ctrlPr>
                                  </m:dPr>
                                  <m:e>
                                    <m:f>
                                      <m:fPr>
                                        <m:ctrlPr>
                                          <a:rPr lang="es-EC" sz="1100" i="1">
                                            <a:effectLst/>
                                            <a:latin typeface="Cambria Math" panose="02040503050406030204" pitchFamily="18" charset="0"/>
                                          </a:rPr>
                                        </m:ctrlPr>
                                      </m:fPr>
                                      <m:num>
                                        <m:r>
                                          <a:rPr lang="es-EC" sz="1100">
                                            <a:effectLst/>
                                            <a:latin typeface="Cambria Math" panose="02040503050406030204" pitchFamily="18" charset="0"/>
                                          </a:rPr>
                                          <m:t>𝑠𝑒𝑛</m:t>
                                        </m:r>
                                        <m:r>
                                          <a:rPr lang="es-EC" sz="1100">
                                            <a:effectLst/>
                                            <a:latin typeface="Cambria Math" panose="02040503050406030204" pitchFamily="18" charset="0"/>
                                          </a:rPr>
                                          <m:t> </m:t>
                                        </m:r>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𝑙</m:t>
                                        </m:r>
                                        <m:r>
                                          <a:rPr lang="es-EC" sz="1100">
                                            <a:effectLst/>
                                            <a:latin typeface="Cambria Math" panose="02040503050406030204" pitchFamily="18" charset="0"/>
                                          </a:rPr>
                                          <m:t>+</m:t>
                                        </m:r>
                                        <m:r>
                                          <a:rPr lang="es-EC" sz="1100">
                                            <a:effectLst/>
                                            <a:latin typeface="Cambria Math" panose="02040503050406030204" pitchFamily="18" charset="0"/>
                                          </a:rPr>
                                          <m:t>𝑠𝑒𝑛h</m:t>
                                        </m:r>
                                        <m:r>
                                          <a:rPr lang="es-EC" sz="1100">
                                            <a:effectLst/>
                                            <a:latin typeface="Cambria Math" panose="02040503050406030204" pitchFamily="18" charset="0"/>
                                          </a:rPr>
                                          <m:t> </m:t>
                                        </m:r>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𝑙</m:t>
                                        </m:r>
                                      </m:num>
                                      <m:den>
                                        <m:func>
                                          <m:funcPr>
                                            <m:ctrlPr>
                                              <a:rPr lang="es-EC" sz="1100" i="1">
                                                <a:effectLst/>
                                                <a:latin typeface="Cambria Math" panose="02040503050406030204" pitchFamily="18" charset="0"/>
                                              </a:rPr>
                                            </m:ctrlPr>
                                          </m:funcPr>
                                          <m:fName>
                                            <m:r>
                                              <m:rPr>
                                                <m:sty m:val="p"/>
                                              </m:rPr>
                                              <a:rPr lang="es-EC" sz="1100">
                                                <a:effectLst/>
                                                <a:latin typeface="Cambria Math" panose="02040503050406030204" pitchFamily="18" charset="0"/>
                                              </a:rPr>
                                              <m:t>cos</m:t>
                                            </m:r>
                                          </m:fName>
                                          <m:e>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𝑙</m:t>
                                            </m:r>
                                            <m:r>
                                              <a:rPr lang="es-EC" sz="1100">
                                                <a:effectLst/>
                                                <a:latin typeface="Cambria Math" panose="02040503050406030204" pitchFamily="18" charset="0"/>
                                              </a:rPr>
                                              <m:t>+</m:t>
                                            </m:r>
                                            <m:func>
                                              <m:funcPr>
                                                <m:ctrlPr>
                                                  <a:rPr lang="es-EC" sz="1100" i="1">
                                                    <a:effectLst/>
                                                    <a:latin typeface="Cambria Math" panose="02040503050406030204" pitchFamily="18" charset="0"/>
                                                  </a:rPr>
                                                </m:ctrlPr>
                                              </m:funcPr>
                                              <m:fName>
                                                <m:r>
                                                  <m:rPr>
                                                    <m:sty m:val="p"/>
                                                  </m:rPr>
                                                  <a:rPr lang="es-EC" sz="1100">
                                                    <a:effectLst/>
                                                    <a:latin typeface="Cambria Math" panose="02040503050406030204" pitchFamily="18" charset="0"/>
                                                  </a:rPr>
                                                  <m:t>cosh</m:t>
                                                </m:r>
                                              </m:fName>
                                              <m:e>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𝑛</m:t>
                                                    </m:r>
                                                  </m:sub>
                                                </m:sSub>
                                                <m:r>
                                                  <a:rPr lang="es-EC" sz="1100">
                                                    <a:effectLst/>
                                                    <a:latin typeface="Cambria Math" panose="02040503050406030204" pitchFamily="18" charset="0"/>
                                                  </a:rPr>
                                                  <m:t>𝑙</m:t>
                                                </m:r>
                                              </m:e>
                                            </m:func>
                                          </m:e>
                                        </m:func>
                                      </m:den>
                                    </m:f>
                                  </m:e>
                                </m:d>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dirty="0">
                              <a:effectLst/>
                            </a:rPr>
                            <a:t> </a:t>
                          </a:r>
                        </a:p>
                        <a:p>
                          <a:pP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1</m:t>
                                    </m:r>
                                  </m:sub>
                                </m:sSub>
                                <m:r>
                                  <a:rPr lang="es-EC" sz="1100">
                                    <a:effectLst/>
                                    <a:latin typeface="Cambria Math" panose="02040503050406030204" pitchFamily="18" charset="0"/>
                                  </a:rPr>
                                  <m:t>𝑙</m:t>
                                </m:r>
                                <m:r>
                                  <a:rPr lang="es-EC" sz="1100">
                                    <a:effectLst/>
                                    <a:latin typeface="Cambria Math" panose="02040503050406030204" pitchFamily="18" charset="0"/>
                                  </a:rPr>
                                  <m:t>=1.8751</m:t>
                                </m:r>
                              </m:oMath>
                            </m:oMathPara>
                          </a14:m>
                          <a:endParaRPr lang="es-EC" sz="1100" dirty="0">
                            <a:effectLst/>
                          </a:endParaRPr>
                        </a:p>
                        <a:p>
                          <a:pP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2</m:t>
                                    </m:r>
                                  </m:sub>
                                </m:sSub>
                                <m:r>
                                  <a:rPr lang="es-EC" sz="1100">
                                    <a:effectLst/>
                                    <a:latin typeface="Cambria Math" panose="02040503050406030204" pitchFamily="18" charset="0"/>
                                  </a:rPr>
                                  <m:t>𝑙</m:t>
                                </m:r>
                                <m:r>
                                  <a:rPr lang="es-EC" sz="1100">
                                    <a:effectLst/>
                                    <a:latin typeface="Cambria Math" panose="02040503050406030204" pitchFamily="18" charset="0"/>
                                  </a:rPr>
                                  <m:t>=4.6940</m:t>
                                </m:r>
                              </m:oMath>
                            </m:oMathPara>
                          </a14:m>
                          <a:endParaRPr lang="es-EC" sz="1100" dirty="0">
                            <a:effectLst/>
                          </a:endParaRPr>
                        </a:p>
                        <a:p>
                          <a:pP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3</m:t>
                                    </m:r>
                                  </m:sub>
                                </m:sSub>
                                <m:r>
                                  <a:rPr lang="es-EC" sz="1100">
                                    <a:effectLst/>
                                    <a:latin typeface="Cambria Math" panose="02040503050406030204" pitchFamily="18" charset="0"/>
                                  </a:rPr>
                                  <m:t>𝑙</m:t>
                                </m:r>
                                <m:r>
                                  <a:rPr lang="es-EC" sz="1100">
                                    <a:effectLst/>
                                    <a:latin typeface="Cambria Math" panose="02040503050406030204" pitchFamily="18" charset="0"/>
                                  </a:rPr>
                                  <m:t>=7.8547</m:t>
                                </m:r>
                              </m:oMath>
                            </m:oMathPara>
                          </a14:m>
                          <a:endParaRPr lang="es-EC" sz="1100" dirty="0">
                            <a:effectLst/>
                          </a:endParaRPr>
                        </a:p>
                        <a:p>
                          <a:pP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C" sz="1100">
                                        <a:effectLst/>
                                        <a:latin typeface="Cambria Math" panose="02040503050406030204" pitchFamily="18" charset="0"/>
                                      </a:rPr>
                                      <m:t>𝛽</m:t>
                                    </m:r>
                                  </m:e>
                                  <m:sub>
                                    <m:r>
                                      <a:rPr lang="es-EC" sz="1100">
                                        <a:effectLst/>
                                        <a:latin typeface="Cambria Math" panose="02040503050406030204" pitchFamily="18" charset="0"/>
                                      </a:rPr>
                                      <m:t>4</m:t>
                                    </m:r>
                                  </m:sub>
                                </m:sSub>
                                <m:r>
                                  <a:rPr lang="es-EC" sz="1100">
                                    <a:effectLst/>
                                    <a:latin typeface="Cambria Math" panose="02040503050406030204" pitchFamily="18" charset="0"/>
                                  </a:rPr>
                                  <m:t>𝑙</m:t>
                                </m:r>
                                <m:r>
                                  <a:rPr lang="es-EC" sz="1100">
                                    <a:effectLst/>
                                    <a:latin typeface="Cambria Math" panose="02040503050406030204" pitchFamily="18" charset="0"/>
                                  </a:rPr>
                                  <m:t>=10.9955</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5555440"/>
                      </a:ext>
                    </a:extLst>
                  </a:tr>
                </a:tbl>
              </a:graphicData>
            </a:graphic>
          </p:graphicFrame>
        </mc:Choice>
        <mc:Fallback xmlns="">
          <p:graphicFrame>
            <p:nvGraphicFramePr>
              <p:cNvPr id="10" name="Tabla 9">
                <a:extLst>
                  <a:ext uri="{FF2B5EF4-FFF2-40B4-BE49-F238E27FC236}">
                    <a16:creationId xmlns:a16="http://schemas.microsoft.com/office/drawing/2014/main" id="{00141E7D-56FD-4819-8D0E-2171330387DC}"/>
                  </a:ext>
                </a:extLst>
              </p:cNvPr>
              <p:cNvGraphicFramePr>
                <a:graphicFrameLocks noGrp="1"/>
              </p:cNvGraphicFramePr>
              <p:nvPr/>
            </p:nvGraphicFramePr>
            <p:xfrm>
              <a:off x="165967" y="1722711"/>
              <a:ext cx="5400040" cy="2539429"/>
            </p:xfrm>
            <a:graphic>
              <a:graphicData uri="http://schemas.openxmlformats.org/drawingml/2006/table">
                <a:tbl>
                  <a:tblPr firstRow="1" firstCol="1" bandRow="1">
                    <a:tableStyleId>{5C22544A-7EE6-4342-B048-85BDC9FD1C3A}</a:tableStyleId>
                  </a:tblPr>
                  <a:tblGrid>
                    <a:gridCol w="1032510">
                      <a:extLst>
                        <a:ext uri="{9D8B030D-6E8A-4147-A177-3AD203B41FA5}">
                          <a16:colId xmlns:a16="http://schemas.microsoft.com/office/drawing/2014/main" val="1886213951"/>
                        </a:ext>
                      </a:extLst>
                    </a:gridCol>
                    <a:gridCol w="1423425">
                      <a:extLst>
                        <a:ext uri="{9D8B030D-6E8A-4147-A177-3AD203B41FA5}">
                          <a16:colId xmlns:a16="http://schemas.microsoft.com/office/drawing/2014/main" val="1928112218"/>
                        </a:ext>
                      </a:extLst>
                    </a:gridCol>
                    <a:gridCol w="1864605">
                      <a:extLst>
                        <a:ext uri="{9D8B030D-6E8A-4147-A177-3AD203B41FA5}">
                          <a16:colId xmlns:a16="http://schemas.microsoft.com/office/drawing/2014/main" val="461498945"/>
                        </a:ext>
                      </a:extLst>
                    </a:gridCol>
                    <a:gridCol w="1079500">
                      <a:extLst>
                        <a:ext uri="{9D8B030D-6E8A-4147-A177-3AD203B41FA5}">
                          <a16:colId xmlns:a16="http://schemas.microsoft.com/office/drawing/2014/main" val="4250004290"/>
                        </a:ext>
                      </a:extLst>
                    </a:gridCol>
                  </a:tblGrid>
                  <a:tr h="728409">
                    <a:tc>
                      <a:txBody>
                        <a:bodyPr/>
                        <a:lstStyle/>
                        <a:p>
                          <a:pPr>
                            <a:lnSpc>
                              <a:spcPct val="150000"/>
                            </a:lnSpc>
                            <a:spcAft>
                              <a:spcPts val="0"/>
                            </a:spcAft>
                          </a:pPr>
                          <a:r>
                            <a:rPr lang="es-EC" sz="1100">
                              <a:effectLst/>
                            </a:rPr>
                            <a:t>Condiciones en los extremos de la viga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dirty="0">
                              <a:effectLst/>
                            </a:rPr>
                            <a:t>Ecuación de la Frecuencia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dirty="0">
                              <a:effectLst/>
                            </a:rPr>
                            <a:t>Modo (función normal)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4"/>
                          <a:stretch>
                            <a:fillRect l="-401695" t="-833" r="-2260" b="-250000"/>
                          </a:stretch>
                        </a:blipFill>
                      </a:tcPr>
                    </a:tc>
                    <a:extLst>
                      <a:ext uri="{0D108BD9-81ED-4DB2-BD59-A6C34878D82A}">
                        <a16:rowId xmlns:a16="http://schemas.microsoft.com/office/drawing/2014/main" val="102874198"/>
                      </a:ext>
                    </a:extLst>
                  </a:tr>
                  <a:tr h="1811020">
                    <a:tc>
                      <a:txBody>
                        <a:bodyPr/>
                        <a:lstStyle/>
                        <a:p>
                          <a:pPr>
                            <a:lnSpc>
                              <a:spcPct val="150000"/>
                            </a:lnSpc>
                            <a:spcAft>
                              <a:spcPts val="0"/>
                            </a:spcAft>
                          </a:pPr>
                          <a:r>
                            <a:rPr lang="es-EC" sz="1100" dirty="0">
                              <a:effectLst/>
                            </a:rPr>
                            <a:t> </a:t>
                          </a:r>
                        </a:p>
                        <a:p>
                          <a:pPr>
                            <a:lnSpc>
                              <a:spcPct val="150000"/>
                            </a:lnSpc>
                            <a:spcAft>
                              <a:spcPts val="0"/>
                            </a:spcAft>
                          </a:pPr>
                          <a:r>
                            <a:rPr lang="es-EC" sz="1100" dirty="0">
                              <a:effectLst/>
                            </a:rPr>
                            <a:t>Extremo empotrado y el otro libre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4"/>
                          <a:stretch>
                            <a:fillRect l="-73391" t="-40604" r="-209442" b="-671"/>
                          </a:stretch>
                        </a:blipFill>
                      </a:tcPr>
                    </a:tc>
                    <a:tc>
                      <a:txBody>
                        <a:bodyPr/>
                        <a:lstStyle/>
                        <a:p>
                          <a:endParaRPr lang="es-EC"/>
                        </a:p>
                      </a:txBody>
                      <a:tcPr marL="68580" marR="68580" marT="0" marB="0">
                        <a:blipFill>
                          <a:blip r:embed="rId4"/>
                          <a:stretch>
                            <a:fillRect l="-131596" t="-40604" r="-58958" b="-671"/>
                          </a:stretch>
                        </a:blipFill>
                      </a:tcPr>
                    </a:tc>
                    <a:tc>
                      <a:txBody>
                        <a:bodyPr/>
                        <a:lstStyle/>
                        <a:p>
                          <a:endParaRPr lang="es-EC"/>
                        </a:p>
                      </a:txBody>
                      <a:tcPr marL="68580" marR="68580" marT="0" marB="0">
                        <a:blipFill>
                          <a:blip r:embed="rId4"/>
                          <a:stretch>
                            <a:fillRect l="-401695" t="-40604" r="-2260" b="-671"/>
                          </a:stretch>
                        </a:blipFill>
                      </a:tcPr>
                    </a:tc>
                    <a:extLst>
                      <a:ext uri="{0D108BD9-81ED-4DB2-BD59-A6C34878D82A}">
                        <a16:rowId xmlns:a16="http://schemas.microsoft.com/office/drawing/2014/main" val="1065555440"/>
                      </a:ext>
                    </a:extLst>
                  </a:tr>
                </a:tbl>
              </a:graphicData>
            </a:graphic>
          </p:graphicFrame>
        </mc:Fallback>
      </mc:AlternateContent>
      <p:pic>
        <p:nvPicPr>
          <p:cNvPr id="3073" name="Imagen 173">
            <a:extLst>
              <a:ext uri="{FF2B5EF4-FFF2-40B4-BE49-F238E27FC236}">
                <a16:creationId xmlns:a16="http://schemas.microsoft.com/office/drawing/2014/main" id="{FD722AD3-5308-48A4-A484-7C61D877D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749" y="3581326"/>
            <a:ext cx="892175" cy="32702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59F44ABC-8E12-4496-AD98-56C9763A49D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491286" y="1978511"/>
            <a:ext cx="4650740" cy="3491865"/>
          </a:xfrm>
          <a:prstGeom prst="rect">
            <a:avLst/>
          </a:prstGeom>
          <a:noFill/>
          <a:ln>
            <a:noFill/>
          </a:ln>
        </p:spPr>
      </p:pic>
    </p:spTree>
    <p:extLst>
      <p:ext uri="{BB962C8B-B14F-4D97-AF65-F5344CB8AC3E}">
        <p14:creationId xmlns:p14="http://schemas.microsoft.com/office/powerpoint/2010/main" val="770060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24</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132700"/>
            <a:ext cx="5908045" cy="571493"/>
          </a:xfrm>
        </p:spPr>
        <p:txBody>
          <a:bodyPr>
            <a:normAutofit/>
          </a:bodyPr>
          <a:lstStyle/>
          <a:p>
            <a:pPr marL="0" indent="0" algn="just">
              <a:buNone/>
            </a:pPr>
            <a:r>
              <a:rPr lang="es-ES" sz="2400" b="1" dirty="0"/>
              <a:t>Descripción microestructural</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9" name="Imagen 18">
            <a:extLst>
              <a:ext uri="{FF2B5EF4-FFF2-40B4-BE49-F238E27FC236}">
                <a16:creationId xmlns:a16="http://schemas.microsoft.com/office/drawing/2014/main" id="{0FCD7C97-BB53-4A52-A571-00364E5C139B}"/>
              </a:ext>
            </a:extLst>
          </p:cNvPr>
          <p:cNvPicPr/>
          <p:nvPr/>
        </p:nvPicPr>
        <p:blipFill>
          <a:blip r:embed="rId2"/>
          <a:stretch>
            <a:fillRect/>
          </a:stretch>
        </p:blipFill>
        <p:spPr>
          <a:xfrm>
            <a:off x="1920251" y="1592224"/>
            <a:ext cx="5583502" cy="2880000"/>
          </a:xfrm>
          <a:prstGeom prst="rect">
            <a:avLst/>
          </a:prstGeom>
        </p:spPr>
      </p:pic>
      <p:pic>
        <p:nvPicPr>
          <p:cNvPr id="14" name="Imagen 13">
            <a:extLst>
              <a:ext uri="{FF2B5EF4-FFF2-40B4-BE49-F238E27FC236}">
                <a16:creationId xmlns:a16="http://schemas.microsoft.com/office/drawing/2014/main" id="{D941BC68-6361-4DA1-B327-7707D0C6A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707" y="1592224"/>
            <a:ext cx="2577900" cy="2880000"/>
          </a:xfrm>
          <a:prstGeom prst="rect">
            <a:avLst/>
          </a:prstGeom>
        </p:spPr>
      </p:pic>
      <p:sp>
        <p:nvSpPr>
          <p:cNvPr id="20" name="Rectángulo 19">
            <a:extLst>
              <a:ext uri="{FF2B5EF4-FFF2-40B4-BE49-F238E27FC236}">
                <a16:creationId xmlns:a16="http://schemas.microsoft.com/office/drawing/2014/main" id="{AB188AC2-4AA3-403C-A8EB-07E1B1752C6F}"/>
              </a:ext>
            </a:extLst>
          </p:cNvPr>
          <p:cNvSpPr/>
          <p:nvPr/>
        </p:nvSpPr>
        <p:spPr>
          <a:xfrm>
            <a:off x="8351520" y="2052320"/>
            <a:ext cx="232886" cy="203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a:t>P</a:t>
            </a:r>
            <a:endParaRPr lang="es-EC" dirty="0"/>
          </a:p>
        </p:txBody>
      </p:sp>
      <p:sp>
        <p:nvSpPr>
          <p:cNvPr id="22" name="Rectángulo 21">
            <a:extLst>
              <a:ext uri="{FF2B5EF4-FFF2-40B4-BE49-F238E27FC236}">
                <a16:creationId xmlns:a16="http://schemas.microsoft.com/office/drawing/2014/main" id="{9211B5C3-6258-44C2-A5EF-696B0514D4A5}"/>
              </a:ext>
            </a:extLst>
          </p:cNvPr>
          <p:cNvSpPr/>
          <p:nvPr/>
        </p:nvSpPr>
        <p:spPr>
          <a:xfrm>
            <a:off x="9271723" y="3186150"/>
            <a:ext cx="232886" cy="203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a:t>X</a:t>
            </a:r>
            <a:endParaRPr lang="es-EC" dirty="0"/>
          </a:p>
        </p:txBody>
      </p:sp>
      <p:sp>
        <p:nvSpPr>
          <p:cNvPr id="23" name="Marcador de contenido 1">
            <a:extLst>
              <a:ext uri="{FF2B5EF4-FFF2-40B4-BE49-F238E27FC236}">
                <a16:creationId xmlns:a16="http://schemas.microsoft.com/office/drawing/2014/main" id="{53FC5644-7A12-4C16-AA4B-43D55BCC6445}"/>
              </a:ext>
            </a:extLst>
          </p:cNvPr>
          <p:cNvSpPr txBox="1">
            <a:spLocks/>
          </p:cNvSpPr>
          <p:nvPr/>
        </p:nvSpPr>
        <p:spPr>
          <a:xfrm>
            <a:off x="786592" y="5135450"/>
            <a:ext cx="10917728" cy="1642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ES" dirty="0"/>
          </a:p>
        </p:txBody>
      </p:sp>
      <p:graphicFrame>
        <p:nvGraphicFramePr>
          <p:cNvPr id="21" name="Diagrama 20">
            <a:extLst>
              <a:ext uri="{FF2B5EF4-FFF2-40B4-BE49-F238E27FC236}">
                <a16:creationId xmlns:a16="http://schemas.microsoft.com/office/drawing/2014/main" id="{3C372130-F8E0-4FB1-A24F-6C69841DDD89}"/>
              </a:ext>
            </a:extLst>
          </p:cNvPr>
          <p:cNvGraphicFramePr/>
          <p:nvPr>
            <p:extLst>
              <p:ext uri="{D42A27DB-BD31-4B8C-83A1-F6EECF244321}">
                <p14:modId xmlns:p14="http://schemas.microsoft.com/office/powerpoint/2010/main" val="2784226632"/>
              </p:ext>
            </p:extLst>
          </p:nvPr>
        </p:nvGraphicFramePr>
        <p:xfrm>
          <a:off x="786592" y="4773183"/>
          <a:ext cx="10917728" cy="14556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9256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25</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132700"/>
            <a:ext cx="5908045" cy="571493"/>
          </a:xfrm>
        </p:spPr>
        <p:txBody>
          <a:bodyPr>
            <a:normAutofit/>
          </a:bodyPr>
          <a:lstStyle/>
          <a:p>
            <a:pPr marL="0" indent="0" algn="just">
              <a:buNone/>
            </a:pPr>
            <a:r>
              <a:rPr lang="es-ES" sz="2400" b="1" dirty="0"/>
              <a:t>Contenido de humedad (%CH)</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23" name="Marcador de contenido 1">
            <a:extLst>
              <a:ext uri="{FF2B5EF4-FFF2-40B4-BE49-F238E27FC236}">
                <a16:creationId xmlns:a16="http://schemas.microsoft.com/office/drawing/2014/main" id="{53FC5644-7A12-4C16-AA4B-43D55BCC6445}"/>
              </a:ext>
            </a:extLst>
          </p:cNvPr>
          <p:cNvSpPr txBox="1">
            <a:spLocks/>
          </p:cNvSpPr>
          <p:nvPr/>
        </p:nvSpPr>
        <p:spPr>
          <a:xfrm>
            <a:off x="786592" y="5135450"/>
            <a:ext cx="10917728" cy="1642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ES" dirty="0"/>
          </a:p>
        </p:txBody>
      </p:sp>
      <p:pic>
        <p:nvPicPr>
          <p:cNvPr id="13" name="Imagen 12">
            <a:extLst>
              <a:ext uri="{FF2B5EF4-FFF2-40B4-BE49-F238E27FC236}">
                <a16:creationId xmlns:a16="http://schemas.microsoft.com/office/drawing/2014/main" id="{57E4FDEF-F9DE-4E2A-A4C1-E648ECCD5957}"/>
              </a:ext>
            </a:extLst>
          </p:cNvPr>
          <p:cNvPicPr/>
          <p:nvPr/>
        </p:nvPicPr>
        <p:blipFill rotWithShape="1">
          <a:blip r:embed="rId2"/>
          <a:srcRect r="16667"/>
          <a:stretch/>
        </p:blipFill>
        <p:spPr bwMode="auto">
          <a:xfrm>
            <a:off x="152281" y="2458263"/>
            <a:ext cx="4702175" cy="2923820"/>
          </a:xfrm>
          <a:prstGeom prst="rect">
            <a:avLst/>
          </a:prstGeom>
          <a:ln>
            <a:noFill/>
          </a:ln>
          <a:extLst>
            <a:ext uri="{53640926-AAD7-44D8-BBD7-CCE9431645EC}">
              <a14:shadowObscured xmlns:a14="http://schemas.microsoft.com/office/drawing/2010/main"/>
            </a:ext>
          </a:extLst>
        </p:spPr>
      </p:pic>
      <p:graphicFrame>
        <p:nvGraphicFramePr>
          <p:cNvPr id="5" name="Tabla 4">
            <a:extLst>
              <a:ext uri="{FF2B5EF4-FFF2-40B4-BE49-F238E27FC236}">
                <a16:creationId xmlns:a16="http://schemas.microsoft.com/office/drawing/2014/main" id="{1E913F22-ED27-40AA-81D0-F8BDCA55AE8C}"/>
              </a:ext>
            </a:extLst>
          </p:cNvPr>
          <p:cNvGraphicFramePr>
            <a:graphicFrameLocks noGrp="1"/>
          </p:cNvGraphicFramePr>
          <p:nvPr>
            <p:extLst>
              <p:ext uri="{D42A27DB-BD31-4B8C-83A1-F6EECF244321}">
                <p14:modId xmlns:p14="http://schemas.microsoft.com/office/powerpoint/2010/main" val="721627842"/>
              </p:ext>
            </p:extLst>
          </p:nvPr>
        </p:nvGraphicFramePr>
        <p:xfrm>
          <a:off x="5453149" y="2006409"/>
          <a:ext cx="5523084" cy="799310"/>
        </p:xfrm>
        <a:graphic>
          <a:graphicData uri="http://schemas.openxmlformats.org/drawingml/2006/table">
            <a:tbl>
              <a:tblPr firstRow="1" firstCol="1" bandRow="1">
                <a:tableStyleId>{5C22544A-7EE6-4342-B048-85BDC9FD1C3A}</a:tableStyleId>
              </a:tblPr>
              <a:tblGrid>
                <a:gridCol w="1477499">
                  <a:extLst>
                    <a:ext uri="{9D8B030D-6E8A-4147-A177-3AD203B41FA5}">
                      <a16:colId xmlns:a16="http://schemas.microsoft.com/office/drawing/2014/main" val="3082684249"/>
                    </a:ext>
                  </a:extLst>
                </a:gridCol>
                <a:gridCol w="1348105">
                  <a:extLst>
                    <a:ext uri="{9D8B030D-6E8A-4147-A177-3AD203B41FA5}">
                      <a16:colId xmlns:a16="http://schemas.microsoft.com/office/drawing/2014/main" val="2047363008"/>
                    </a:ext>
                  </a:extLst>
                </a:gridCol>
                <a:gridCol w="1348740">
                  <a:extLst>
                    <a:ext uri="{9D8B030D-6E8A-4147-A177-3AD203B41FA5}">
                      <a16:colId xmlns:a16="http://schemas.microsoft.com/office/drawing/2014/main" val="3210416076"/>
                    </a:ext>
                  </a:extLst>
                </a:gridCol>
                <a:gridCol w="1348740">
                  <a:extLst>
                    <a:ext uri="{9D8B030D-6E8A-4147-A177-3AD203B41FA5}">
                      <a16:colId xmlns:a16="http://schemas.microsoft.com/office/drawing/2014/main" val="4039858033"/>
                    </a:ext>
                  </a:extLst>
                </a:gridCol>
              </a:tblGrid>
              <a:tr h="536911">
                <a:tc>
                  <a:txBody>
                    <a:bodyPr/>
                    <a:lstStyle/>
                    <a:p>
                      <a:pPr algn="ctr">
                        <a:lnSpc>
                          <a:spcPct val="107000"/>
                        </a:lnSpc>
                        <a:spcAft>
                          <a:spcPts val="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 de muestras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 de Humedad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Desviación estándar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249447"/>
                  </a:ext>
                </a:extLst>
              </a:tr>
              <a:tr h="262399">
                <a:tc>
                  <a:txBody>
                    <a:bodyPr/>
                    <a:lstStyle/>
                    <a:p>
                      <a:pPr algn="ctr">
                        <a:lnSpc>
                          <a:spcPct val="107000"/>
                        </a:lnSpc>
                        <a:spcAft>
                          <a:spcPts val="0"/>
                        </a:spcAft>
                      </a:pPr>
                      <a:r>
                        <a:rPr lang="es-EC" sz="1200" dirty="0">
                          <a:effectLst/>
                        </a:rPr>
                        <a:t>Chonta (30-35 años)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16.50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1.203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1853238"/>
                  </a:ext>
                </a:extLst>
              </a:tr>
            </a:tbl>
          </a:graphicData>
        </a:graphic>
      </p:graphicFrame>
      <p:graphicFrame>
        <p:nvGraphicFramePr>
          <p:cNvPr id="15" name="Gráfico 14">
            <a:extLst>
              <a:ext uri="{FF2B5EF4-FFF2-40B4-BE49-F238E27FC236}">
                <a16:creationId xmlns:a16="http://schemas.microsoft.com/office/drawing/2014/main" id="{846B0B12-D30C-4FFB-8FFB-5E3E3C071F15}"/>
              </a:ext>
            </a:extLst>
          </p:cNvPr>
          <p:cNvGraphicFramePr/>
          <p:nvPr>
            <p:extLst>
              <p:ext uri="{D42A27DB-BD31-4B8C-83A1-F6EECF244321}">
                <p14:modId xmlns:p14="http://schemas.microsoft.com/office/powerpoint/2010/main" val="1285319678"/>
              </p:ext>
            </p:extLst>
          </p:nvPr>
        </p:nvGraphicFramePr>
        <p:xfrm>
          <a:off x="5949455" y="3349765"/>
          <a:ext cx="4679950" cy="23755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0847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26</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132700"/>
            <a:ext cx="5908045" cy="571493"/>
          </a:xfrm>
        </p:spPr>
        <p:txBody>
          <a:bodyPr>
            <a:normAutofit/>
          </a:bodyPr>
          <a:lstStyle/>
          <a:p>
            <a:pPr marL="0" indent="0" algn="just">
              <a:buNone/>
            </a:pPr>
            <a:r>
              <a:rPr lang="es-ES" sz="2400" b="1" dirty="0"/>
              <a:t>Resistencia a la tracción paralela a la fibra</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7" name="Tabla 6">
            <a:extLst>
              <a:ext uri="{FF2B5EF4-FFF2-40B4-BE49-F238E27FC236}">
                <a16:creationId xmlns:a16="http://schemas.microsoft.com/office/drawing/2014/main" id="{C4EB2056-6452-47FB-8C94-7CE15FAA0735}"/>
              </a:ext>
            </a:extLst>
          </p:cNvPr>
          <p:cNvGraphicFramePr>
            <a:graphicFrameLocks noGrp="1"/>
          </p:cNvGraphicFramePr>
          <p:nvPr>
            <p:extLst>
              <p:ext uri="{D42A27DB-BD31-4B8C-83A1-F6EECF244321}">
                <p14:modId xmlns:p14="http://schemas.microsoft.com/office/powerpoint/2010/main" val="3183008534"/>
              </p:ext>
            </p:extLst>
          </p:nvPr>
        </p:nvGraphicFramePr>
        <p:xfrm>
          <a:off x="6060326" y="1723313"/>
          <a:ext cx="5393690" cy="1828800"/>
        </p:xfrm>
        <a:graphic>
          <a:graphicData uri="http://schemas.openxmlformats.org/drawingml/2006/table">
            <a:tbl>
              <a:tblPr firstRow="1" firstCol="1" bandRow="1">
                <a:tableStyleId>{5C22544A-7EE6-4342-B048-85BDC9FD1C3A}</a:tableStyleId>
              </a:tblPr>
              <a:tblGrid>
                <a:gridCol w="1260475">
                  <a:extLst>
                    <a:ext uri="{9D8B030D-6E8A-4147-A177-3AD203B41FA5}">
                      <a16:colId xmlns:a16="http://schemas.microsoft.com/office/drawing/2014/main" val="2644391209"/>
                    </a:ext>
                  </a:extLst>
                </a:gridCol>
                <a:gridCol w="896620">
                  <a:extLst>
                    <a:ext uri="{9D8B030D-6E8A-4147-A177-3AD203B41FA5}">
                      <a16:colId xmlns:a16="http://schemas.microsoft.com/office/drawing/2014/main" val="3599842767"/>
                    </a:ext>
                  </a:extLst>
                </a:gridCol>
                <a:gridCol w="1078865">
                  <a:extLst>
                    <a:ext uri="{9D8B030D-6E8A-4147-A177-3AD203B41FA5}">
                      <a16:colId xmlns:a16="http://schemas.microsoft.com/office/drawing/2014/main" val="658653673"/>
                    </a:ext>
                  </a:extLst>
                </a:gridCol>
                <a:gridCol w="1078865">
                  <a:extLst>
                    <a:ext uri="{9D8B030D-6E8A-4147-A177-3AD203B41FA5}">
                      <a16:colId xmlns:a16="http://schemas.microsoft.com/office/drawing/2014/main" val="3924874216"/>
                    </a:ext>
                  </a:extLst>
                </a:gridCol>
                <a:gridCol w="1078865">
                  <a:extLst>
                    <a:ext uri="{9D8B030D-6E8A-4147-A177-3AD203B41FA5}">
                      <a16:colId xmlns:a16="http://schemas.microsoft.com/office/drawing/2014/main" val="4211922432"/>
                    </a:ext>
                  </a:extLst>
                </a:gridCol>
              </a:tblGrid>
              <a:tr h="0">
                <a:tc>
                  <a:txBody>
                    <a:bodyPr/>
                    <a:lstStyle/>
                    <a:p>
                      <a:pPr>
                        <a:spcAft>
                          <a:spcPts val="1000"/>
                        </a:spcAft>
                      </a:pPr>
                      <a:r>
                        <a:rPr lang="es-EC" sz="1200" dirty="0">
                          <a:effectLst/>
                        </a:rPr>
                        <a:t>Distribución de probabilidad</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Normal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Log-Normal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Log-Logística</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Weibull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3505522"/>
                  </a:ext>
                </a:extLst>
              </a:tr>
              <a:tr h="0">
                <a:tc>
                  <a:txBody>
                    <a:bodyPr/>
                    <a:lstStyle/>
                    <a:p>
                      <a:pPr>
                        <a:spcAft>
                          <a:spcPts val="1000"/>
                        </a:spcAft>
                      </a:pPr>
                      <a:r>
                        <a:rPr lang="es-EC" sz="1200" dirty="0">
                          <a:effectLst/>
                        </a:rPr>
                        <a:t>Número de probetas</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16</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16</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16</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16</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780492"/>
                  </a:ext>
                </a:extLst>
              </a:tr>
              <a:tr h="0">
                <a:tc>
                  <a:txBody>
                    <a:bodyPr/>
                    <a:lstStyle/>
                    <a:p>
                      <a:pPr>
                        <a:spcAft>
                          <a:spcPts val="1000"/>
                        </a:spcAft>
                      </a:pPr>
                      <a:r>
                        <a:rPr lang="es-EC" sz="1200" dirty="0">
                          <a:effectLst/>
                        </a:rPr>
                        <a:t>Valor característico (MPa)</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122,948</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122,950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123,243</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122,770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4942592"/>
                  </a:ext>
                </a:extLst>
              </a:tr>
              <a:tr h="0">
                <a:tc>
                  <a:txBody>
                    <a:bodyPr/>
                    <a:lstStyle/>
                    <a:p>
                      <a:pPr>
                        <a:spcAft>
                          <a:spcPts val="1000"/>
                        </a:spcAft>
                      </a:pPr>
                      <a:r>
                        <a:rPr lang="es-EC" sz="1200" dirty="0">
                          <a:effectLst/>
                        </a:rPr>
                        <a:t>Desviación estándar </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8,797</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8,862</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9,380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9,778</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3447556"/>
                  </a:ext>
                </a:extLst>
              </a:tr>
              <a:tr h="0">
                <a:tc>
                  <a:txBody>
                    <a:bodyPr/>
                    <a:lstStyle/>
                    <a:p>
                      <a:pPr>
                        <a:spcAft>
                          <a:spcPts val="1000"/>
                        </a:spcAft>
                      </a:pPr>
                      <a:r>
                        <a:rPr lang="es-EC" sz="1200" dirty="0">
                          <a:effectLst/>
                        </a:rPr>
                        <a:t>Anderson Darling</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0,985</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0,996</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0,949</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1,039</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8628755"/>
                  </a:ext>
                </a:extLst>
              </a:tr>
            </a:tbl>
          </a:graphicData>
        </a:graphic>
      </p:graphicFrame>
      <p:graphicFrame>
        <p:nvGraphicFramePr>
          <p:cNvPr id="12" name="Gráfico 11">
            <a:extLst>
              <a:ext uri="{FF2B5EF4-FFF2-40B4-BE49-F238E27FC236}">
                <a16:creationId xmlns:a16="http://schemas.microsoft.com/office/drawing/2014/main" id="{FF9945C3-9FC0-4FFD-9E79-96F60DEE4E3A}"/>
              </a:ext>
            </a:extLst>
          </p:cNvPr>
          <p:cNvGraphicFramePr/>
          <p:nvPr>
            <p:extLst>
              <p:ext uri="{D42A27DB-BD31-4B8C-83A1-F6EECF244321}">
                <p14:modId xmlns:p14="http://schemas.microsoft.com/office/powerpoint/2010/main" val="286039983"/>
              </p:ext>
            </p:extLst>
          </p:nvPr>
        </p:nvGraphicFramePr>
        <p:xfrm>
          <a:off x="8522092" y="4004267"/>
          <a:ext cx="3252789" cy="1978721"/>
        </p:xfrm>
        <a:graphic>
          <a:graphicData uri="http://schemas.openxmlformats.org/drawingml/2006/chart">
            <c:chart xmlns:c="http://schemas.openxmlformats.org/drawingml/2006/chart" xmlns:r="http://schemas.openxmlformats.org/officeDocument/2006/relationships" r:id="rId2"/>
          </a:graphicData>
        </a:graphic>
      </p:graphicFrame>
      <p:pic>
        <p:nvPicPr>
          <p:cNvPr id="14340" name="Imagen 53">
            <a:extLst>
              <a:ext uri="{FF2B5EF4-FFF2-40B4-BE49-F238E27FC236}">
                <a16:creationId xmlns:a16="http://schemas.microsoft.com/office/drawing/2014/main" id="{894DC190-A002-4C2C-A61A-EEE90E922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51" y="1757934"/>
            <a:ext cx="24225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Imagen 54">
            <a:extLst>
              <a:ext uri="{FF2B5EF4-FFF2-40B4-BE49-F238E27FC236}">
                <a16:creationId xmlns:a16="http://schemas.microsoft.com/office/drawing/2014/main" id="{4B1FCA0F-A04F-4DFD-ACB5-7521D12D2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715" y="1726704"/>
            <a:ext cx="25146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Imagen 55">
            <a:extLst>
              <a:ext uri="{FF2B5EF4-FFF2-40B4-BE49-F238E27FC236}">
                <a16:creationId xmlns:a16="http://schemas.microsoft.com/office/drawing/2014/main" id="{A12CB0C8-E5FF-462E-9577-2B624607F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32375"/>
            <a:ext cx="243046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37" name="Imagen 57">
            <a:extLst>
              <a:ext uri="{FF2B5EF4-FFF2-40B4-BE49-F238E27FC236}">
                <a16:creationId xmlns:a16="http://schemas.microsoft.com/office/drawing/2014/main" id="{39832261-9A26-4D0F-A55A-237742749E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9376" y="3785573"/>
            <a:ext cx="2582863"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6">
            <a:extLst>
              <a:ext uri="{FF2B5EF4-FFF2-40B4-BE49-F238E27FC236}">
                <a16:creationId xmlns:a16="http://schemas.microsoft.com/office/drawing/2014/main" id="{9D5E65E8-A218-4F67-8853-B5CC303F938A}"/>
              </a:ext>
            </a:extLst>
          </p:cNvPr>
          <p:cNvSpPr>
            <a:spLocks noChangeArrowheads="1"/>
          </p:cNvSpPr>
          <p:nvPr/>
        </p:nvSpPr>
        <p:spPr bwMode="auto">
          <a:xfrm>
            <a:off x="0" y="426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7">
            <a:extLst>
              <a:ext uri="{FF2B5EF4-FFF2-40B4-BE49-F238E27FC236}">
                <a16:creationId xmlns:a16="http://schemas.microsoft.com/office/drawing/2014/main" id="{E6A2C6C9-0CC9-4874-93AE-7F992ADD2FFF}"/>
              </a:ext>
            </a:extLst>
          </p:cNvPr>
          <p:cNvSpPr>
            <a:spLocks noChangeArrowheads="1"/>
          </p:cNvSpPr>
          <p:nvPr/>
        </p:nvSpPr>
        <p:spPr bwMode="auto">
          <a:xfrm>
            <a:off x="0" y="853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20" name="Imagen 19">
            <a:extLst>
              <a:ext uri="{FF2B5EF4-FFF2-40B4-BE49-F238E27FC236}">
                <a16:creationId xmlns:a16="http://schemas.microsoft.com/office/drawing/2014/main" id="{4924EF48-11BB-49C0-A703-3FCDF45D81A7}"/>
              </a:ext>
            </a:extLst>
          </p:cNvPr>
          <p:cNvPicPr/>
          <p:nvPr/>
        </p:nvPicPr>
        <p:blipFill>
          <a:blip r:embed="rId7"/>
          <a:stretch>
            <a:fillRect/>
          </a:stretch>
        </p:blipFill>
        <p:spPr>
          <a:xfrm rot="5400000">
            <a:off x="6196558" y="3935729"/>
            <a:ext cx="1833419" cy="2261102"/>
          </a:xfrm>
          <a:prstGeom prst="rect">
            <a:avLst/>
          </a:prstGeom>
        </p:spPr>
      </p:pic>
    </p:spTree>
    <p:extLst>
      <p:ext uri="{BB962C8B-B14F-4D97-AF65-F5344CB8AC3E}">
        <p14:creationId xmlns:p14="http://schemas.microsoft.com/office/powerpoint/2010/main" val="1288103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27</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132700"/>
            <a:ext cx="5908045" cy="571493"/>
          </a:xfrm>
        </p:spPr>
        <p:txBody>
          <a:bodyPr>
            <a:normAutofit fontScale="92500"/>
          </a:bodyPr>
          <a:lstStyle/>
          <a:p>
            <a:pPr marL="0" indent="0" algn="just">
              <a:buNone/>
            </a:pPr>
            <a:r>
              <a:rPr lang="es-ES" sz="2400" b="1" dirty="0"/>
              <a:t>Resistencia a la compresión paralela a la fibra</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14" name="Tabla 13">
            <a:extLst>
              <a:ext uri="{FF2B5EF4-FFF2-40B4-BE49-F238E27FC236}">
                <a16:creationId xmlns:a16="http://schemas.microsoft.com/office/drawing/2014/main" id="{B003FEF9-4D45-4A5C-8D0A-6DF394967BFD}"/>
              </a:ext>
            </a:extLst>
          </p:cNvPr>
          <p:cNvGraphicFramePr>
            <a:graphicFrameLocks noGrp="1"/>
          </p:cNvGraphicFramePr>
          <p:nvPr>
            <p:extLst>
              <p:ext uri="{D42A27DB-BD31-4B8C-83A1-F6EECF244321}">
                <p14:modId xmlns:p14="http://schemas.microsoft.com/office/powerpoint/2010/main" val="2234610920"/>
              </p:ext>
            </p:extLst>
          </p:nvPr>
        </p:nvGraphicFramePr>
        <p:xfrm>
          <a:off x="5985510" y="2088345"/>
          <a:ext cx="5219700" cy="1828800"/>
        </p:xfrm>
        <a:graphic>
          <a:graphicData uri="http://schemas.openxmlformats.org/drawingml/2006/table">
            <a:tbl>
              <a:tblPr firstRow="1" firstCol="1" bandRow="1">
                <a:tableStyleId>{5C22544A-7EE6-4342-B048-85BDC9FD1C3A}</a:tableStyleId>
              </a:tblPr>
              <a:tblGrid>
                <a:gridCol w="1244600">
                  <a:extLst>
                    <a:ext uri="{9D8B030D-6E8A-4147-A177-3AD203B41FA5}">
                      <a16:colId xmlns:a16="http://schemas.microsoft.com/office/drawing/2014/main" val="1069925646"/>
                    </a:ext>
                  </a:extLst>
                </a:gridCol>
                <a:gridCol w="870585">
                  <a:extLst>
                    <a:ext uri="{9D8B030D-6E8A-4147-A177-3AD203B41FA5}">
                      <a16:colId xmlns:a16="http://schemas.microsoft.com/office/drawing/2014/main" val="3203004394"/>
                    </a:ext>
                  </a:extLst>
                </a:gridCol>
                <a:gridCol w="1029970">
                  <a:extLst>
                    <a:ext uri="{9D8B030D-6E8A-4147-A177-3AD203B41FA5}">
                      <a16:colId xmlns:a16="http://schemas.microsoft.com/office/drawing/2014/main" val="755566409"/>
                    </a:ext>
                  </a:extLst>
                </a:gridCol>
                <a:gridCol w="1044575">
                  <a:extLst>
                    <a:ext uri="{9D8B030D-6E8A-4147-A177-3AD203B41FA5}">
                      <a16:colId xmlns:a16="http://schemas.microsoft.com/office/drawing/2014/main" val="2831196551"/>
                    </a:ext>
                  </a:extLst>
                </a:gridCol>
                <a:gridCol w="1029970">
                  <a:extLst>
                    <a:ext uri="{9D8B030D-6E8A-4147-A177-3AD203B41FA5}">
                      <a16:colId xmlns:a16="http://schemas.microsoft.com/office/drawing/2014/main" val="4153924793"/>
                    </a:ext>
                  </a:extLst>
                </a:gridCol>
              </a:tblGrid>
              <a:tr h="0">
                <a:tc>
                  <a:txBody>
                    <a:bodyPr/>
                    <a:lstStyle/>
                    <a:p>
                      <a:pPr>
                        <a:spcAft>
                          <a:spcPts val="1000"/>
                        </a:spcAft>
                      </a:pPr>
                      <a:r>
                        <a:rPr lang="es-EC" sz="1200" dirty="0">
                          <a:effectLst/>
                        </a:rPr>
                        <a:t>Distribución de probabilidad</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Normal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Log-Normal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Log-Logística</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Weibull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4517246"/>
                  </a:ext>
                </a:extLst>
              </a:tr>
              <a:tr h="0">
                <a:tc>
                  <a:txBody>
                    <a:bodyPr/>
                    <a:lstStyle/>
                    <a:p>
                      <a:pPr>
                        <a:spcAft>
                          <a:spcPts val="1000"/>
                        </a:spcAft>
                      </a:pPr>
                      <a:r>
                        <a:rPr lang="es-EC" sz="1200" dirty="0">
                          <a:effectLst/>
                        </a:rPr>
                        <a:t>Número de probetas</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30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30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30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30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1970521"/>
                  </a:ext>
                </a:extLst>
              </a:tr>
              <a:tr h="0">
                <a:tc>
                  <a:txBody>
                    <a:bodyPr/>
                    <a:lstStyle/>
                    <a:p>
                      <a:pPr>
                        <a:spcAft>
                          <a:spcPts val="1000"/>
                        </a:spcAft>
                      </a:pPr>
                      <a:r>
                        <a:rPr lang="es-EC" sz="1200" dirty="0">
                          <a:effectLst/>
                        </a:rPr>
                        <a:t>Valor característico (MPa)</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100,242</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100,250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101,073</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100,201</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5399195"/>
                  </a:ext>
                </a:extLst>
              </a:tr>
              <a:tr h="0">
                <a:tc>
                  <a:txBody>
                    <a:bodyPr/>
                    <a:lstStyle/>
                    <a:p>
                      <a:pPr>
                        <a:spcAft>
                          <a:spcPts val="1000"/>
                        </a:spcAft>
                      </a:pPr>
                      <a:r>
                        <a:rPr lang="es-EC" sz="1200" dirty="0">
                          <a:effectLst/>
                        </a:rPr>
                        <a:t>Desviación estándar </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7,833</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8,153</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7,928</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7,934</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8885773"/>
                  </a:ext>
                </a:extLst>
              </a:tr>
              <a:tr h="0">
                <a:tc>
                  <a:txBody>
                    <a:bodyPr/>
                    <a:lstStyle/>
                    <a:p>
                      <a:pPr>
                        <a:spcAft>
                          <a:spcPts val="1000"/>
                        </a:spcAft>
                      </a:pPr>
                      <a:r>
                        <a:rPr lang="es-EC" sz="1200" dirty="0">
                          <a:effectLst/>
                        </a:rPr>
                        <a:t>Anderson Darling</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0,992</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1,188</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0,752</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0,753</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5693223"/>
                  </a:ext>
                </a:extLst>
              </a:tr>
            </a:tbl>
          </a:graphicData>
        </a:graphic>
      </p:graphicFrame>
      <p:pic>
        <p:nvPicPr>
          <p:cNvPr id="15364" name="Imagen 62">
            <a:extLst>
              <a:ext uri="{FF2B5EF4-FFF2-40B4-BE49-F238E27FC236}">
                <a16:creationId xmlns:a16="http://schemas.microsoft.com/office/drawing/2014/main" id="{AFED6400-A21F-414E-A74F-71ACFE32F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99" y="1791674"/>
            <a:ext cx="24606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Imagen 64">
            <a:extLst>
              <a:ext uri="{FF2B5EF4-FFF2-40B4-BE49-F238E27FC236}">
                <a16:creationId xmlns:a16="http://schemas.microsoft.com/office/drawing/2014/main" id="{DF67DDA7-0357-46C1-8B99-055A3A724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912" y="1815221"/>
            <a:ext cx="26066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Imagen 65">
            <a:extLst>
              <a:ext uri="{FF2B5EF4-FFF2-40B4-BE49-F238E27FC236}">
                <a16:creationId xmlns:a16="http://schemas.microsoft.com/office/drawing/2014/main" id="{CBF44F0F-900A-47DB-9D35-063EFB56B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98" y="4065956"/>
            <a:ext cx="24606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1" name="Imagen 66">
            <a:extLst>
              <a:ext uri="{FF2B5EF4-FFF2-40B4-BE49-F238E27FC236}">
                <a16:creationId xmlns:a16="http://schemas.microsoft.com/office/drawing/2014/main" id="{71F52316-301C-4DF3-9BC4-EACDEDC1F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8787" y="4065956"/>
            <a:ext cx="25908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Rectangle 6">
            <a:extLst>
              <a:ext uri="{FF2B5EF4-FFF2-40B4-BE49-F238E27FC236}">
                <a16:creationId xmlns:a16="http://schemas.microsoft.com/office/drawing/2014/main" id="{0370C46F-B545-4871-A119-19F197AFC11F}"/>
              </a:ext>
            </a:extLst>
          </p:cNvPr>
          <p:cNvSpPr>
            <a:spLocks noChangeArrowheads="1"/>
          </p:cNvSpPr>
          <p:nvPr/>
        </p:nvSpPr>
        <p:spPr bwMode="auto">
          <a:xfrm>
            <a:off x="0" y="807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26" name="Gráfico 25">
            <a:extLst>
              <a:ext uri="{FF2B5EF4-FFF2-40B4-BE49-F238E27FC236}">
                <a16:creationId xmlns:a16="http://schemas.microsoft.com/office/drawing/2014/main" id="{84E00876-7C1C-40D9-A096-7CBF26AAA71E}"/>
              </a:ext>
            </a:extLst>
          </p:cNvPr>
          <p:cNvGraphicFramePr/>
          <p:nvPr>
            <p:extLst>
              <p:ext uri="{D42A27DB-BD31-4B8C-83A1-F6EECF244321}">
                <p14:modId xmlns:p14="http://schemas.microsoft.com/office/powerpoint/2010/main" val="3563722400"/>
              </p:ext>
            </p:extLst>
          </p:nvPr>
        </p:nvGraphicFramePr>
        <p:xfrm>
          <a:off x="6255385" y="4030159"/>
          <a:ext cx="4679950" cy="23755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60925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28</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132701"/>
            <a:ext cx="6265010" cy="504752"/>
          </a:xfrm>
        </p:spPr>
        <p:txBody>
          <a:bodyPr>
            <a:normAutofit fontScale="92500"/>
          </a:bodyPr>
          <a:lstStyle/>
          <a:p>
            <a:pPr marL="0" indent="0" algn="just">
              <a:buNone/>
            </a:pPr>
            <a:r>
              <a:rPr lang="es-ES" sz="2400" b="1" dirty="0"/>
              <a:t>Resistencia a la compresión perpendicular a la fibra</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Rectangle 6">
            <a:extLst>
              <a:ext uri="{FF2B5EF4-FFF2-40B4-BE49-F238E27FC236}">
                <a16:creationId xmlns:a16="http://schemas.microsoft.com/office/drawing/2014/main" id="{0370C46F-B545-4871-A119-19F197AFC11F}"/>
              </a:ext>
            </a:extLst>
          </p:cNvPr>
          <p:cNvSpPr>
            <a:spLocks noChangeArrowheads="1"/>
          </p:cNvSpPr>
          <p:nvPr/>
        </p:nvSpPr>
        <p:spPr bwMode="auto">
          <a:xfrm>
            <a:off x="0" y="807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a 4">
            <a:extLst>
              <a:ext uri="{FF2B5EF4-FFF2-40B4-BE49-F238E27FC236}">
                <a16:creationId xmlns:a16="http://schemas.microsoft.com/office/drawing/2014/main" id="{AC8D4E71-22E9-48CF-A281-B6C11601D5CE}"/>
              </a:ext>
            </a:extLst>
          </p:cNvPr>
          <p:cNvGraphicFramePr>
            <a:graphicFrameLocks noGrp="1"/>
          </p:cNvGraphicFramePr>
          <p:nvPr>
            <p:extLst>
              <p:ext uri="{D42A27DB-BD31-4B8C-83A1-F6EECF244321}">
                <p14:modId xmlns:p14="http://schemas.microsoft.com/office/powerpoint/2010/main" val="609143954"/>
              </p:ext>
            </p:extLst>
          </p:nvPr>
        </p:nvGraphicFramePr>
        <p:xfrm>
          <a:off x="6076950" y="3029689"/>
          <a:ext cx="5393690" cy="1828800"/>
        </p:xfrm>
        <a:graphic>
          <a:graphicData uri="http://schemas.openxmlformats.org/drawingml/2006/table">
            <a:tbl>
              <a:tblPr firstRow="1" firstCol="1" bandRow="1">
                <a:tableStyleId>{5C22544A-7EE6-4342-B048-85BDC9FD1C3A}</a:tableStyleId>
              </a:tblPr>
              <a:tblGrid>
                <a:gridCol w="1260475">
                  <a:extLst>
                    <a:ext uri="{9D8B030D-6E8A-4147-A177-3AD203B41FA5}">
                      <a16:colId xmlns:a16="http://schemas.microsoft.com/office/drawing/2014/main" val="2759877346"/>
                    </a:ext>
                  </a:extLst>
                </a:gridCol>
                <a:gridCol w="896620">
                  <a:extLst>
                    <a:ext uri="{9D8B030D-6E8A-4147-A177-3AD203B41FA5}">
                      <a16:colId xmlns:a16="http://schemas.microsoft.com/office/drawing/2014/main" val="745904095"/>
                    </a:ext>
                  </a:extLst>
                </a:gridCol>
                <a:gridCol w="1078865">
                  <a:extLst>
                    <a:ext uri="{9D8B030D-6E8A-4147-A177-3AD203B41FA5}">
                      <a16:colId xmlns:a16="http://schemas.microsoft.com/office/drawing/2014/main" val="1520919187"/>
                    </a:ext>
                  </a:extLst>
                </a:gridCol>
                <a:gridCol w="1078865">
                  <a:extLst>
                    <a:ext uri="{9D8B030D-6E8A-4147-A177-3AD203B41FA5}">
                      <a16:colId xmlns:a16="http://schemas.microsoft.com/office/drawing/2014/main" val="3363324754"/>
                    </a:ext>
                  </a:extLst>
                </a:gridCol>
                <a:gridCol w="1078865">
                  <a:extLst>
                    <a:ext uri="{9D8B030D-6E8A-4147-A177-3AD203B41FA5}">
                      <a16:colId xmlns:a16="http://schemas.microsoft.com/office/drawing/2014/main" val="2999804930"/>
                    </a:ext>
                  </a:extLst>
                </a:gridCol>
              </a:tblGrid>
              <a:tr h="0">
                <a:tc>
                  <a:txBody>
                    <a:bodyPr/>
                    <a:lstStyle/>
                    <a:p>
                      <a:pPr>
                        <a:spcAft>
                          <a:spcPts val="1000"/>
                        </a:spcAft>
                      </a:pPr>
                      <a:r>
                        <a:rPr lang="es-EC" sz="1200" dirty="0">
                          <a:effectLst/>
                        </a:rPr>
                        <a:t>Distribución de probabilidad</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Normal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Log-Normal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Log-Logística</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Weibull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097537"/>
                  </a:ext>
                </a:extLst>
              </a:tr>
              <a:tr h="0">
                <a:tc>
                  <a:txBody>
                    <a:bodyPr/>
                    <a:lstStyle/>
                    <a:p>
                      <a:pPr>
                        <a:spcAft>
                          <a:spcPts val="1000"/>
                        </a:spcAft>
                      </a:pPr>
                      <a:r>
                        <a:rPr lang="es-EC" sz="1200" dirty="0">
                          <a:effectLst/>
                        </a:rPr>
                        <a:t>Número de probetas</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20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20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20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20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9825358"/>
                  </a:ext>
                </a:extLst>
              </a:tr>
              <a:tr h="0">
                <a:tc>
                  <a:txBody>
                    <a:bodyPr/>
                    <a:lstStyle/>
                    <a:p>
                      <a:pPr>
                        <a:spcAft>
                          <a:spcPts val="1000"/>
                        </a:spcAft>
                      </a:pPr>
                      <a:r>
                        <a:rPr lang="es-EC" sz="1200" dirty="0">
                          <a:effectLst/>
                        </a:rPr>
                        <a:t>Valor característico (MPa)</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10,063</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10,066</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10,127</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10,061</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8087296"/>
                  </a:ext>
                </a:extLst>
              </a:tr>
              <a:tr h="0">
                <a:tc>
                  <a:txBody>
                    <a:bodyPr/>
                    <a:lstStyle/>
                    <a:p>
                      <a:pPr>
                        <a:spcAft>
                          <a:spcPts val="1000"/>
                        </a:spcAft>
                      </a:pPr>
                      <a:r>
                        <a:rPr lang="es-EC" sz="1200" dirty="0">
                          <a:effectLst/>
                        </a:rPr>
                        <a:t>Desviación estándar </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1,869</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1,919</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2,098</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1,957</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7793826"/>
                  </a:ext>
                </a:extLst>
              </a:tr>
              <a:tr h="0">
                <a:tc>
                  <a:txBody>
                    <a:bodyPr/>
                    <a:lstStyle/>
                    <a:p>
                      <a:pPr>
                        <a:spcAft>
                          <a:spcPts val="1000"/>
                        </a:spcAft>
                      </a:pPr>
                      <a:r>
                        <a:rPr lang="es-EC" sz="1200" dirty="0">
                          <a:effectLst/>
                        </a:rPr>
                        <a:t>Anderson Darling</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0,887</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0,837</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0,805</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0,949</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7880530"/>
                  </a:ext>
                </a:extLst>
              </a:tr>
            </a:tbl>
          </a:graphicData>
        </a:graphic>
      </p:graphicFrame>
      <p:pic>
        <p:nvPicPr>
          <p:cNvPr id="16388" name="Imagen 68">
            <a:extLst>
              <a:ext uri="{FF2B5EF4-FFF2-40B4-BE49-F238E27FC236}">
                <a16:creationId xmlns:a16="http://schemas.microsoft.com/office/drawing/2014/main" id="{5ADCCF32-2ECA-442D-9898-BBAF5C30E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93" y="1886373"/>
            <a:ext cx="2476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Imagen 69">
            <a:extLst>
              <a:ext uri="{FF2B5EF4-FFF2-40B4-BE49-F238E27FC236}">
                <a16:creationId xmlns:a16="http://schemas.microsoft.com/office/drawing/2014/main" id="{9C3567FE-46F7-4C35-982E-59165B85E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881" y="1902675"/>
            <a:ext cx="250666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Imagen 70">
            <a:extLst>
              <a:ext uri="{FF2B5EF4-FFF2-40B4-BE49-F238E27FC236}">
                <a16:creationId xmlns:a16="http://schemas.microsoft.com/office/drawing/2014/main" id="{6B0D94EA-9B17-4A11-AAA5-1EAF8FE50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81" y="3982943"/>
            <a:ext cx="25146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6385" name="Imagen 178">
            <a:extLst>
              <a:ext uri="{FF2B5EF4-FFF2-40B4-BE49-F238E27FC236}">
                <a16:creationId xmlns:a16="http://schemas.microsoft.com/office/drawing/2014/main" id="{9CA22858-AEB7-43E1-94ED-69CB346FB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09"/>
          <a:stretch>
            <a:fillRect/>
          </a:stretch>
        </p:blipFill>
        <p:spPr bwMode="auto">
          <a:xfrm>
            <a:off x="2601793" y="3925993"/>
            <a:ext cx="2422525"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3E008A9E-5565-4726-9664-E00415593E38}"/>
              </a:ext>
            </a:extLst>
          </p:cNvPr>
          <p:cNvSpPr>
            <a:spLocks noChangeArrowheads="1"/>
          </p:cNvSpPr>
          <p:nvPr/>
        </p:nvSpPr>
        <p:spPr bwMode="auto">
          <a:xfrm>
            <a:off x="152281" y="98312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39372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29</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1" y="1132701"/>
            <a:ext cx="6265010" cy="504752"/>
          </a:xfrm>
        </p:spPr>
        <p:txBody>
          <a:bodyPr>
            <a:normAutofit/>
          </a:bodyPr>
          <a:lstStyle/>
          <a:p>
            <a:pPr marL="0" indent="0" algn="just">
              <a:buNone/>
            </a:pPr>
            <a:r>
              <a:rPr lang="es-ES" sz="2400" b="1" dirty="0"/>
              <a:t>Módulo de elasticidad (MOE estático)</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7" name="Tabla 6">
            <a:extLst>
              <a:ext uri="{FF2B5EF4-FFF2-40B4-BE49-F238E27FC236}">
                <a16:creationId xmlns:a16="http://schemas.microsoft.com/office/drawing/2014/main" id="{5491F311-11E4-4594-B589-342CDAD6D2AC}"/>
              </a:ext>
            </a:extLst>
          </p:cNvPr>
          <p:cNvGraphicFramePr>
            <a:graphicFrameLocks noGrp="1"/>
          </p:cNvGraphicFramePr>
          <p:nvPr>
            <p:extLst>
              <p:ext uri="{D42A27DB-BD31-4B8C-83A1-F6EECF244321}">
                <p14:modId xmlns:p14="http://schemas.microsoft.com/office/powerpoint/2010/main" val="2822305603"/>
              </p:ext>
            </p:extLst>
          </p:nvPr>
        </p:nvGraphicFramePr>
        <p:xfrm>
          <a:off x="6417291" y="1640324"/>
          <a:ext cx="5393690" cy="1828800"/>
        </p:xfrm>
        <a:graphic>
          <a:graphicData uri="http://schemas.openxmlformats.org/drawingml/2006/table">
            <a:tbl>
              <a:tblPr firstRow="1" firstCol="1" bandRow="1">
                <a:tableStyleId>{5C22544A-7EE6-4342-B048-85BDC9FD1C3A}</a:tableStyleId>
              </a:tblPr>
              <a:tblGrid>
                <a:gridCol w="1260475">
                  <a:extLst>
                    <a:ext uri="{9D8B030D-6E8A-4147-A177-3AD203B41FA5}">
                      <a16:colId xmlns:a16="http://schemas.microsoft.com/office/drawing/2014/main" val="197189283"/>
                    </a:ext>
                  </a:extLst>
                </a:gridCol>
                <a:gridCol w="896620">
                  <a:extLst>
                    <a:ext uri="{9D8B030D-6E8A-4147-A177-3AD203B41FA5}">
                      <a16:colId xmlns:a16="http://schemas.microsoft.com/office/drawing/2014/main" val="1400000757"/>
                    </a:ext>
                  </a:extLst>
                </a:gridCol>
                <a:gridCol w="1078865">
                  <a:extLst>
                    <a:ext uri="{9D8B030D-6E8A-4147-A177-3AD203B41FA5}">
                      <a16:colId xmlns:a16="http://schemas.microsoft.com/office/drawing/2014/main" val="4028622567"/>
                    </a:ext>
                  </a:extLst>
                </a:gridCol>
                <a:gridCol w="1078865">
                  <a:extLst>
                    <a:ext uri="{9D8B030D-6E8A-4147-A177-3AD203B41FA5}">
                      <a16:colId xmlns:a16="http://schemas.microsoft.com/office/drawing/2014/main" val="3606926220"/>
                    </a:ext>
                  </a:extLst>
                </a:gridCol>
                <a:gridCol w="1078865">
                  <a:extLst>
                    <a:ext uri="{9D8B030D-6E8A-4147-A177-3AD203B41FA5}">
                      <a16:colId xmlns:a16="http://schemas.microsoft.com/office/drawing/2014/main" val="2534334636"/>
                    </a:ext>
                  </a:extLst>
                </a:gridCol>
              </a:tblGrid>
              <a:tr h="0">
                <a:tc>
                  <a:txBody>
                    <a:bodyPr/>
                    <a:lstStyle/>
                    <a:p>
                      <a:pPr>
                        <a:spcAft>
                          <a:spcPts val="1000"/>
                        </a:spcAft>
                      </a:pPr>
                      <a:r>
                        <a:rPr lang="es-EC" sz="1200" dirty="0">
                          <a:effectLst/>
                        </a:rPr>
                        <a:t>Distribución de probabilidad</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Normal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Log-Normal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Log-Logística</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Weibull</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0595982"/>
                  </a:ext>
                </a:extLst>
              </a:tr>
              <a:tr h="0">
                <a:tc>
                  <a:txBody>
                    <a:bodyPr/>
                    <a:lstStyle/>
                    <a:p>
                      <a:pPr>
                        <a:spcAft>
                          <a:spcPts val="1000"/>
                        </a:spcAft>
                      </a:pPr>
                      <a:r>
                        <a:rPr lang="es-EC" sz="1200" dirty="0">
                          <a:effectLst/>
                        </a:rPr>
                        <a:t>Número de probetas</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30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30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30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30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1437699"/>
                  </a:ext>
                </a:extLst>
              </a:tr>
              <a:tr h="0">
                <a:tc>
                  <a:txBody>
                    <a:bodyPr/>
                    <a:lstStyle/>
                    <a:p>
                      <a:pPr>
                        <a:spcAft>
                          <a:spcPts val="1000"/>
                        </a:spcAft>
                      </a:pPr>
                      <a:r>
                        <a:rPr lang="es-EC" sz="1200" dirty="0">
                          <a:effectLst/>
                        </a:rPr>
                        <a:t>Valor característico (GPa)</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15,020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15,042</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15,231</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15,022</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5600443"/>
                  </a:ext>
                </a:extLst>
              </a:tr>
              <a:tr h="0">
                <a:tc>
                  <a:txBody>
                    <a:bodyPr/>
                    <a:lstStyle/>
                    <a:p>
                      <a:pPr>
                        <a:spcAft>
                          <a:spcPts val="1000"/>
                        </a:spcAft>
                      </a:pPr>
                      <a:r>
                        <a:rPr lang="es-EC" sz="1200" dirty="0">
                          <a:effectLst/>
                        </a:rPr>
                        <a:t>Desviación estándar </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4,521</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4,784</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5,281</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4,653</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596365"/>
                  </a:ext>
                </a:extLst>
              </a:tr>
              <a:tr h="0">
                <a:tc>
                  <a:txBody>
                    <a:bodyPr/>
                    <a:lstStyle/>
                    <a:p>
                      <a:pPr>
                        <a:spcAft>
                          <a:spcPts val="1000"/>
                        </a:spcAft>
                      </a:pPr>
                      <a:r>
                        <a:rPr lang="es-EC" sz="1200" dirty="0">
                          <a:effectLst/>
                        </a:rPr>
                        <a:t>Anderson Darling</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0,821</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0,705</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0,652</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000"/>
                        </a:spcAft>
                      </a:pPr>
                      <a:r>
                        <a:rPr lang="es-EC" sz="1200" dirty="0">
                          <a:effectLst/>
                        </a:rPr>
                        <a:t>0,810</a:t>
                      </a:r>
                      <a:endParaRPr lang="es-EC"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8241218"/>
                  </a:ext>
                </a:extLst>
              </a:tr>
            </a:tbl>
          </a:graphicData>
        </a:graphic>
      </p:graphicFrame>
      <p:pic>
        <p:nvPicPr>
          <p:cNvPr id="17419" name="Imagen 21">
            <a:extLst>
              <a:ext uri="{FF2B5EF4-FFF2-40B4-BE49-F238E27FC236}">
                <a16:creationId xmlns:a16="http://schemas.microsoft.com/office/drawing/2014/main" id="{7B4C5CC7-675D-413B-95AE-2FE13B876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76" y="1743814"/>
            <a:ext cx="24923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Imagen 20">
            <a:extLst>
              <a:ext uri="{FF2B5EF4-FFF2-40B4-BE49-F238E27FC236}">
                <a16:creationId xmlns:a16="http://schemas.microsoft.com/office/drawing/2014/main" id="{E143AF79-B3E6-49CE-ADDF-667AB6A50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370" y="1638300"/>
            <a:ext cx="25749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7417" name="Imagen 17">
            <a:extLst>
              <a:ext uri="{FF2B5EF4-FFF2-40B4-BE49-F238E27FC236}">
                <a16:creationId xmlns:a16="http://schemas.microsoft.com/office/drawing/2014/main" id="{B70EC9D4-EC55-4A81-BFCA-28776F6D2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76" y="3908190"/>
            <a:ext cx="2568575" cy="179863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Imagen 16">
            <a:extLst>
              <a:ext uri="{FF2B5EF4-FFF2-40B4-BE49-F238E27FC236}">
                <a16:creationId xmlns:a16="http://schemas.microsoft.com/office/drawing/2014/main" id="{16EDDED9-ECB8-44B8-91BD-CDFE2B38D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7370" y="3926662"/>
            <a:ext cx="2544763" cy="179863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9" name="Rectangle 13">
            <a:extLst>
              <a:ext uri="{FF2B5EF4-FFF2-40B4-BE49-F238E27FC236}">
                <a16:creationId xmlns:a16="http://schemas.microsoft.com/office/drawing/2014/main" id="{6FB62736-D793-4A66-8573-92B18355A1B3}"/>
              </a:ext>
            </a:extLst>
          </p:cNvPr>
          <p:cNvSpPr>
            <a:spLocks noChangeArrowheads="1"/>
          </p:cNvSpPr>
          <p:nvPr/>
        </p:nvSpPr>
        <p:spPr bwMode="auto">
          <a:xfrm>
            <a:off x="0" y="236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20" name="Rectangle 14">
            <a:extLst>
              <a:ext uri="{FF2B5EF4-FFF2-40B4-BE49-F238E27FC236}">
                <a16:creationId xmlns:a16="http://schemas.microsoft.com/office/drawing/2014/main" id="{90AE6AB2-C6DD-479E-A3AD-ACA52D67D91E}"/>
              </a:ext>
            </a:extLst>
          </p:cNvPr>
          <p:cNvSpPr>
            <a:spLocks noChangeArrowheads="1"/>
          </p:cNvSpPr>
          <p:nvPr/>
        </p:nvSpPr>
        <p:spPr bwMode="auto">
          <a:xfrm>
            <a:off x="0" y="426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21" name="Rectangle 15">
            <a:extLst>
              <a:ext uri="{FF2B5EF4-FFF2-40B4-BE49-F238E27FC236}">
                <a16:creationId xmlns:a16="http://schemas.microsoft.com/office/drawing/2014/main" id="{DB50C488-D80F-44F4-9204-BAF024D192E9}"/>
              </a:ext>
            </a:extLst>
          </p:cNvPr>
          <p:cNvSpPr>
            <a:spLocks noChangeArrowheads="1"/>
          </p:cNvSpPr>
          <p:nvPr/>
        </p:nvSpPr>
        <p:spPr bwMode="auto">
          <a:xfrm>
            <a:off x="0" y="6065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33" name="Gráfico 32">
            <a:extLst>
              <a:ext uri="{FF2B5EF4-FFF2-40B4-BE49-F238E27FC236}">
                <a16:creationId xmlns:a16="http://schemas.microsoft.com/office/drawing/2014/main" id="{EABA4698-0101-422F-8CD8-6605C8F50AB1}"/>
              </a:ext>
            </a:extLst>
          </p:cNvPr>
          <p:cNvGraphicFramePr/>
          <p:nvPr>
            <p:extLst>
              <p:ext uri="{D42A27DB-BD31-4B8C-83A1-F6EECF244321}">
                <p14:modId xmlns:p14="http://schemas.microsoft.com/office/powerpoint/2010/main" val="2700194676"/>
              </p:ext>
            </p:extLst>
          </p:nvPr>
        </p:nvGraphicFramePr>
        <p:xfrm>
          <a:off x="6822738" y="3654982"/>
          <a:ext cx="4582795" cy="275399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60197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2959" y="2528888"/>
            <a:ext cx="10971727" cy="2347912"/>
          </a:xfrm>
        </p:spPr>
        <p:txBody>
          <a:bodyPr>
            <a:normAutofit fontScale="92500"/>
          </a:bodyPr>
          <a:lstStyle/>
          <a:p>
            <a:pPr marL="0" indent="0">
              <a:buNone/>
            </a:pPr>
            <a:r>
              <a:rPr lang="es-ES" sz="3500" i="1" dirty="0">
                <a:effectLst>
                  <a:outerShdw blurRad="38100" dist="38100" dir="2700000" algn="tl">
                    <a:srgbClr val="000000">
                      <a:alpha val="43137"/>
                    </a:srgbClr>
                  </a:outerShdw>
                </a:effectLst>
              </a:rPr>
              <a:t>Objetivo General</a:t>
            </a:r>
          </a:p>
          <a:p>
            <a:pPr marL="0" indent="0">
              <a:buNone/>
            </a:pPr>
            <a:endParaRPr lang="es-ES" sz="3500" i="1" dirty="0">
              <a:effectLst>
                <a:outerShdw blurRad="38100" dist="38100" dir="2700000" algn="tl">
                  <a:srgbClr val="000000">
                    <a:alpha val="43137"/>
                  </a:srgbClr>
                </a:outerShdw>
              </a:effectLst>
            </a:endParaRPr>
          </a:p>
          <a:p>
            <a:pPr marL="0" indent="0" algn="just">
              <a:buNone/>
            </a:pPr>
            <a:r>
              <a:rPr lang="es-EC" sz="3500" dirty="0"/>
              <a:t>Realizar la caracterización del módulo de elasticidad estático y dinámico de la madera Bactris Gasipaes (Chonta) de Ecuador.</a:t>
            </a:r>
          </a:p>
          <a:p>
            <a:pPr lvl="0" algn="just"/>
            <a:endParaRPr lang="es-ES" dirty="0"/>
          </a:p>
          <a:p>
            <a:endParaRPr lang="es-ES" i="1" dirty="0"/>
          </a:p>
          <a:p>
            <a:pPr marL="0" indent="0">
              <a:buNone/>
            </a:pPr>
            <a:endParaRPr lang="es-EC" dirty="0"/>
          </a:p>
        </p:txBody>
      </p:sp>
      <p:sp>
        <p:nvSpPr>
          <p:cNvPr id="3" name="Título 2"/>
          <p:cNvSpPr>
            <a:spLocks noGrp="1"/>
          </p:cNvSpPr>
          <p:nvPr>
            <p:ph type="title"/>
          </p:nvPr>
        </p:nvSpPr>
        <p:spPr>
          <a:xfrm>
            <a:off x="1334920" y="14605"/>
            <a:ext cx="9450812" cy="1325563"/>
          </a:xfrm>
        </p:spPr>
        <p:txBody>
          <a:bodyPr/>
          <a:lstStyle/>
          <a:p>
            <a:pPr algn="ctr"/>
            <a:r>
              <a:rPr lang="es-ES" b="1" dirty="0"/>
              <a:t>Objetivos</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a:t>
            </a:fld>
            <a:endParaRPr lang="es-419" dirty="0"/>
          </a:p>
        </p:txBody>
      </p:sp>
    </p:spTree>
    <p:extLst>
      <p:ext uri="{BB962C8B-B14F-4D97-AF65-F5344CB8AC3E}">
        <p14:creationId xmlns:p14="http://schemas.microsoft.com/office/powerpoint/2010/main" val="3485503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845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30</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0" y="1189852"/>
            <a:ext cx="8115420" cy="391735"/>
          </a:xfrm>
        </p:spPr>
        <p:txBody>
          <a:bodyPr>
            <a:normAutofit fontScale="92500" lnSpcReduction="10000"/>
          </a:bodyPr>
          <a:lstStyle/>
          <a:p>
            <a:pPr marL="0" indent="0" algn="just">
              <a:buNone/>
            </a:pPr>
            <a:r>
              <a:rPr lang="es-ES" sz="2400" b="1" dirty="0"/>
              <a:t>Gráficas Aceleración vs Tiempo y espectro de frecuencia “método A”</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9" name="Rectangle 13">
            <a:extLst>
              <a:ext uri="{FF2B5EF4-FFF2-40B4-BE49-F238E27FC236}">
                <a16:creationId xmlns:a16="http://schemas.microsoft.com/office/drawing/2014/main" id="{6FB62736-D793-4A66-8573-92B18355A1B3}"/>
              </a:ext>
            </a:extLst>
          </p:cNvPr>
          <p:cNvSpPr>
            <a:spLocks noChangeArrowheads="1"/>
          </p:cNvSpPr>
          <p:nvPr/>
        </p:nvSpPr>
        <p:spPr bwMode="auto">
          <a:xfrm>
            <a:off x="0" y="236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21" name="Rectangle 15">
            <a:extLst>
              <a:ext uri="{FF2B5EF4-FFF2-40B4-BE49-F238E27FC236}">
                <a16:creationId xmlns:a16="http://schemas.microsoft.com/office/drawing/2014/main" id="{DB50C488-D80F-44F4-9204-BAF024D192E9}"/>
              </a:ext>
            </a:extLst>
          </p:cNvPr>
          <p:cNvSpPr>
            <a:spLocks noChangeArrowheads="1"/>
          </p:cNvSpPr>
          <p:nvPr/>
        </p:nvSpPr>
        <p:spPr bwMode="auto">
          <a:xfrm>
            <a:off x="0" y="6065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22" name="Gráfico 2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079640727"/>
              </p:ext>
            </p:extLst>
          </p:nvPr>
        </p:nvGraphicFramePr>
        <p:xfrm>
          <a:off x="2947292" y="4044554"/>
          <a:ext cx="2525395" cy="19704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áfico 22">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860956060"/>
              </p:ext>
            </p:extLst>
          </p:nvPr>
        </p:nvGraphicFramePr>
        <p:xfrm>
          <a:off x="2829953" y="1945759"/>
          <a:ext cx="2525395" cy="19704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Gráfico 23">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1606621316"/>
              </p:ext>
            </p:extLst>
          </p:nvPr>
        </p:nvGraphicFramePr>
        <p:xfrm>
          <a:off x="152278" y="4095433"/>
          <a:ext cx="2525395" cy="19704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Gráfico 24">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884676798"/>
              </p:ext>
            </p:extLst>
          </p:nvPr>
        </p:nvGraphicFramePr>
        <p:xfrm>
          <a:off x="152279" y="1945759"/>
          <a:ext cx="2525395" cy="1970405"/>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5">
            <a:extLst>
              <a:ext uri="{FF2B5EF4-FFF2-40B4-BE49-F238E27FC236}">
                <a16:creationId xmlns:a16="http://schemas.microsoft.com/office/drawing/2014/main" id="{DFCBC20B-A930-44B0-9A9D-88CC9FC886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8442" name="Imagen 48">
            <a:extLst>
              <a:ext uri="{FF2B5EF4-FFF2-40B4-BE49-F238E27FC236}">
                <a16:creationId xmlns:a16="http://schemas.microsoft.com/office/drawing/2014/main" id="{8DEF8FC1-6812-419C-AA3E-9C7C9D6466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96" t="17763" r="6755" b="2563"/>
          <a:stretch>
            <a:fillRect/>
          </a:stretch>
        </p:blipFill>
        <p:spPr bwMode="auto">
          <a:xfrm>
            <a:off x="6178783" y="1945759"/>
            <a:ext cx="2316163" cy="1874838"/>
          </a:xfrm>
          <a:prstGeom prst="rect">
            <a:avLst/>
          </a:prstGeom>
          <a:noFill/>
          <a:extLst>
            <a:ext uri="{909E8E84-426E-40DD-AFC4-6F175D3DCCD1}">
              <a14:hiddenFill xmlns:a14="http://schemas.microsoft.com/office/drawing/2010/main">
                <a:solidFill>
                  <a:srgbClr val="FFFFFF"/>
                </a:solidFill>
              </a14:hiddenFill>
            </a:ext>
          </a:extLst>
        </p:spPr>
      </p:pic>
      <p:pic>
        <p:nvPicPr>
          <p:cNvPr id="18441" name="Imagen 46">
            <a:extLst>
              <a:ext uri="{FF2B5EF4-FFF2-40B4-BE49-F238E27FC236}">
                <a16:creationId xmlns:a16="http://schemas.microsoft.com/office/drawing/2014/main" id="{D37B4484-F4A9-44D4-9A88-A3A3CDCF97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69" t="17764" r="8269" b="2563"/>
          <a:stretch>
            <a:fillRect/>
          </a:stretch>
        </p:blipFill>
        <p:spPr bwMode="auto">
          <a:xfrm>
            <a:off x="8815327" y="1945759"/>
            <a:ext cx="2301875" cy="1874837"/>
          </a:xfrm>
          <a:prstGeom prst="rect">
            <a:avLst/>
          </a:prstGeom>
          <a:noFill/>
          <a:extLst>
            <a:ext uri="{909E8E84-426E-40DD-AFC4-6F175D3DCCD1}">
              <a14:hiddenFill xmlns:a14="http://schemas.microsoft.com/office/drawing/2010/main">
                <a:solidFill>
                  <a:srgbClr val="FFFFFF"/>
                </a:solidFill>
              </a14:hiddenFill>
            </a:ext>
          </a:extLst>
        </p:spPr>
      </p:pic>
      <p:pic>
        <p:nvPicPr>
          <p:cNvPr id="18440" name="Imagen 45">
            <a:extLst>
              <a:ext uri="{FF2B5EF4-FFF2-40B4-BE49-F238E27FC236}">
                <a16:creationId xmlns:a16="http://schemas.microsoft.com/office/drawing/2014/main" id="{559005DF-3DCB-4D58-8465-3EA40600B6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106" t="17459" r="7108" b="2625"/>
          <a:stretch>
            <a:fillRect/>
          </a:stretch>
        </p:blipFill>
        <p:spPr bwMode="auto">
          <a:xfrm>
            <a:off x="6178783" y="4095433"/>
            <a:ext cx="2316163"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8439" name="Imagen 49">
            <a:extLst>
              <a:ext uri="{FF2B5EF4-FFF2-40B4-BE49-F238E27FC236}">
                <a16:creationId xmlns:a16="http://schemas.microsoft.com/office/drawing/2014/main" id="{1124C03A-8F90-47A6-9F9D-24EC200FA0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9" t="16693" r="6976" b="3032"/>
          <a:stretch>
            <a:fillRect/>
          </a:stretch>
        </p:blipFill>
        <p:spPr bwMode="auto">
          <a:xfrm>
            <a:off x="8815327" y="4124167"/>
            <a:ext cx="2316163" cy="18748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1">
            <a:extLst>
              <a:ext uri="{FF2B5EF4-FFF2-40B4-BE49-F238E27FC236}">
                <a16:creationId xmlns:a16="http://schemas.microsoft.com/office/drawing/2014/main" id="{3F7DCB8C-1742-4125-BDB4-B0B81CF21C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Tree>
    <p:extLst>
      <p:ext uri="{BB962C8B-B14F-4D97-AF65-F5344CB8AC3E}">
        <p14:creationId xmlns:p14="http://schemas.microsoft.com/office/powerpoint/2010/main" val="435622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845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31</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0" y="1189852"/>
            <a:ext cx="8115420" cy="391735"/>
          </a:xfrm>
        </p:spPr>
        <p:txBody>
          <a:bodyPr>
            <a:normAutofit fontScale="92500" lnSpcReduction="10000"/>
          </a:bodyPr>
          <a:lstStyle/>
          <a:p>
            <a:pPr marL="0" indent="0" algn="just">
              <a:buNone/>
            </a:pPr>
            <a:r>
              <a:rPr lang="es-ES" sz="2400" b="1" dirty="0"/>
              <a:t>Gráficas Aceleración vs Tiempo y espectro de frecuencia “método B”</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5">
            <a:extLst>
              <a:ext uri="{FF2B5EF4-FFF2-40B4-BE49-F238E27FC236}">
                <a16:creationId xmlns:a16="http://schemas.microsoft.com/office/drawing/2014/main" id="{DFCBC20B-A930-44B0-9A9D-88CC9FC886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3F7DCB8C-1742-4125-BDB4-B0B81CF21C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9460" name="Imagen 44">
            <a:extLst>
              <a:ext uri="{FF2B5EF4-FFF2-40B4-BE49-F238E27FC236}">
                <a16:creationId xmlns:a16="http://schemas.microsoft.com/office/drawing/2014/main" id="{27B2DD71-959E-4089-8ADB-4F07A721D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46" t="17358" r="8458" b="2760"/>
          <a:stretch>
            <a:fillRect/>
          </a:stretch>
        </p:blipFill>
        <p:spPr bwMode="auto">
          <a:xfrm>
            <a:off x="6096000" y="2169716"/>
            <a:ext cx="2278063" cy="1874838"/>
          </a:xfrm>
          <a:prstGeom prst="rect">
            <a:avLst/>
          </a:prstGeom>
          <a:noFill/>
          <a:extLst>
            <a:ext uri="{909E8E84-426E-40DD-AFC4-6F175D3DCCD1}">
              <a14:hiddenFill xmlns:a14="http://schemas.microsoft.com/office/drawing/2010/main">
                <a:solidFill>
                  <a:srgbClr val="FFFFFF"/>
                </a:solidFill>
              </a14:hiddenFill>
            </a:ext>
          </a:extLst>
        </p:spPr>
      </p:pic>
      <p:pic>
        <p:nvPicPr>
          <p:cNvPr id="19459" name="Imagen 41">
            <a:extLst>
              <a:ext uri="{FF2B5EF4-FFF2-40B4-BE49-F238E27FC236}">
                <a16:creationId xmlns:a16="http://schemas.microsoft.com/office/drawing/2014/main" id="{F7224A53-730E-4673-8C55-EEFE9E0CA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44" t="18227" r="8282" b="3394"/>
          <a:stretch>
            <a:fillRect/>
          </a:stretch>
        </p:blipFill>
        <p:spPr bwMode="auto">
          <a:xfrm>
            <a:off x="8773674" y="2160587"/>
            <a:ext cx="23082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Imagen 40">
            <a:extLst>
              <a:ext uri="{FF2B5EF4-FFF2-40B4-BE49-F238E27FC236}">
                <a16:creationId xmlns:a16="http://schemas.microsoft.com/office/drawing/2014/main" id="{1D6F9B1A-8895-4EB5-A2DA-D15D3D326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30" t="18105" r="7867" b="2994"/>
          <a:stretch>
            <a:fillRect/>
          </a:stretch>
        </p:blipFill>
        <p:spPr bwMode="auto">
          <a:xfrm>
            <a:off x="6096000" y="4210686"/>
            <a:ext cx="2308225" cy="1874837"/>
          </a:xfrm>
          <a:prstGeom prst="rect">
            <a:avLst/>
          </a:prstGeom>
          <a:noFill/>
          <a:extLst>
            <a:ext uri="{909E8E84-426E-40DD-AFC4-6F175D3DCCD1}">
              <a14:hiddenFill xmlns:a14="http://schemas.microsoft.com/office/drawing/2010/main">
                <a:solidFill>
                  <a:srgbClr val="FFFFFF"/>
                </a:solidFill>
              </a14:hiddenFill>
            </a:ext>
          </a:extLst>
        </p:spPr>
      </p:pic>
      <p:pic>
        <p:nvPicPr>
          <p:cNvPr id="19457" name="Imagen 39">
            <a:extLst>
              <a:ext uri="{FF2B5EF4-FFF2-40B4-BE49-F238E27FC236}">
                <a16:creationId xmlns:a16="http://schemas.microsoft.com/office/drawing/2014/main" id="{8AD9231E-A075-48C5-B684-A0A688D71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18" t="17943" r="6847" b="1942"/>
          <a:stretch>
            <a:fillRect/>
          </a:stretch>
        </p:blipFill>
        <p:spPr bwMode="auto">
          <a:xfrm>
            <a:off x="8780024" y="4179808"/>
            <a:ext cx="2301875" cy="1874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Gráfico 26">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093602837"/>
              </p:ext>
            </p:extLst>
          </p:nvPr>
        </p:nvGraphicFramePr>
        <p:xfrm>
          <a:off x="2947292" y="4273610"/>
          <a:ext cx="2525395" cy="19704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Gráfico 27">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840611506"/>
              </p:ext>
            </p:extLst>
          </p:nvPr>
        </p:nvGraphicFramePr>
        <p:xfrm>
          <a:off x="381000" y="2114232"/>
          <a:ext cx="2525395" cy="195961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Gráfico 28">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4155452709"/>
              </p:ext>
            </p:extLst>
          </p:nvPr>
        </p:nvGraphicFramePr>
        <p:xfrm>
          <a:off x="2947292" y="2114232"/>
          <a:ext cx="2525395" cy="195961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Gráfico 29">
            <a:extLst>
              <a:ext uri="{FF2B5EF4-FFF2-40B4-BE49-F238E27FC236}">
                <a16:creationId xmlns:a16="http://schemas.microsoft.com/office/drawing/2014/main" id="{4271CE6C-93D3-40EF-B0EC-3B0EF5FFB939}"/>
              </a:ext>
            </a:extLst>
          </p:cNvPr>
          <p:cNvGraphicFramePr/>
          <p:nvPr>
            <p:extLst>
              <p:ext uri="{D42A27DB-BD31-4B8C-83A1-F6EECF244321}">
                <p14:modId xmlns:p14="http://schemas.microsoft.com/office/powerpoint/2010/main" val="1990133111"/>
              </p:ext>
            </p:extLst>
          </p:nvPr>
        </p:nvGraphicFramePr>
        <p:xfrm>
          <a:off x="381000" y="4179808"/>
          <a:ext cx="2525395" cy="1959610"/>
        </p:xfrm>
        <a:graphic>
          <a:graphicData uri="http://schemas.openxmlformats.org/drawingml/2006/chart">
            <c:chart xmlns:c="http://schemas.openxmlformats.org/drawingml/2006/chart" xmlns:r="http://schemas.openxmlformats.org/officeDocument/2006/relationships" r:id="rId9"/>
          </a:graphicData>
        </a:graphic>
      </p:graphicFrame>
      <p:sp>
        <p:nvSpPr>
          <p:cNvPr id="10" name="Rectangle 10">
            <a:extLst>
              <a:ext uri="{FF2B5EF4-FFF2-40B4-BE49-F238E27FC236}">
                <a16:creationId xmlns:a16="http://schemas.microsoft.com/office/drawing/2014/main" id="{15C80C24-9681-4163-B0C9-0AEE2CB1FB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Tree>
    <p:extLst>
      <p:ext uri="{BB962C8B-B14F-4D97-AF65-F5344CB8AC3E}">
        <p14:creationId xmlns:p14="http://schemas.microsoft.com/office/powerpoint/2010/main" val="2070071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845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32</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0" y="1189852"/>
            <a:ext cx="8115420" cy="391735"/>
          </a:xfrm>
        </p:spPr>
        <p:txBody>
          <a:bodyPr>
            <a:normAutofit fontScale="92500" lnSpcReduction="10000"/>
          </a:bodyPr>
          <a:lstStyle/>
          <a:p>
            <a:pPr marL="0" indent="0" algn="just">
              <a:buNone/>
            </a:pPr>
            <a:r>
              <a:rPr lang="es-ES" sz="2400" b="1" dirty="0"/>
              <a:t>Módulo de elasticidad (MOE dinámico)</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5">
            <a:extLst>
              <a:ext uri="{FF2B5EF4-FFF2-40B4-BE49-F238E27FC236}">
                <a16:creationId xmlns:a16="http://schemas.microsoft.com/office/drawing/2014/main" id="{DFCBC20B-A930-44B0-9A9D-88CC9FC886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3F7DCB8C-1742-4125-BDB4-B0B81CF21C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10">
            <a:extLst>
              <a:ext uri="{FF2B5EF4-FFF2-40B4-BE49-F238E27FC236}">
                <a16:creationId xmlns:a16="http://schemas.microsoft.com/office/drawing/2014/main" id="{15C80C24-9681-4163-B0C9-0AEE2CB1FB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23" name="Imagen 22">
            <a:extLst>
              <a:ext uri="{FF2B5EF4-FFF2-40B4-BE49-F238E27FC236}">
                <a16:creationId xmlns:a16="http://schemas.microsoft.com/office/drawing/2014/main" id="{2671B893-07BC-4621-80FE-37BA0EA2FBC4}"/>
              </a:ext>
            </a:extLst>
          </p:cNvPr>
          <p:cNvPicPr/>
          <p:nvPr/>
        </p:nvPicPr>
        <p:blipFill>
          <a:blip r:embed="rId2"/>
          <a:stretch>
            <a:fillRect/>
          </a:stretch>
        </p:blipFill>
        <p:spPr>
          <a:xfrm>
            <a:off x="8937368" y="2440036"/>
            <a:ext cx="2518032" cy="2016000"/>
          </a:xfrm>
          <a:prstGeom prst="rect">
            <a:avLst/>
          </a:prstGeom>
        </p:spPr>
      </p:pic>
      <p:pic>
        <p:nvPicPr>
          <p:cNvPr id="24" name="Imagen 23">
            <a:extLst>
              <a:ext uri="{FF2B5EF4-FFF2-40B4-BE49-F238E27FC236}">
                <a16:creationId xmlns:a16="http://schemas.microsoft.com/office/drawing/2014/main" id="{719FD612-E030-449C-A184-882C0E09F52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280" y="2257089"/>
            <a:ext cx="5399405" cy="3515995"/>
          </a:xfrm>
          <a:prstGeom prst="rect">
            <a:avLst/>
          </a:prstGeom>
          <a:noFill/>
          <a:ln>
            <a:noFill/>
          </a:ln>
        </p:spPr>
      </p:pic>
      <p:graphicFrame>
        <p:nvGraphicFramePr>
          <p:cNvPr id="13" name="Tabla 12">
            <a:extLst>
              <a:ext uri="{FF2B5EF4-FFF2-40B4-BE49-F238E27FC236}">
                <a16:creationId xmlns:a16="http://schemas.microsoft.com/office/drawing/2014/main" id="{ACF55C18-2722-41E5-BC3A-5D32D1991B77}"/>
              </a:ext>
            </a:extLst>
          </p:cNvPr>
          <p:cNvGraphicFramePr>
            <a:graphicFrameLocks noGrp="1"/>
          </p:cNvGraphicFramePr>
          <p:nvPr>
            <p:extLst>
              <p:ext uri="{D42A27DB-BD31-4B8C-83A1-F6EECF244321}">
                <p14:modId xmlns:p14="http://schemas.microsoft.com/office/powerpoint/2010/main" val="2804585943"/>
              </p:ext>
            </p:extLst>
          </p:nvPr>
        </p:nvGraphicFramePr>
        <p:xfrm>
          <a:off x="6096000" y="4829504"/>
          <a:ext cx="5397500" cy="961263"/>
        </p:xfrm>
        <a:graphic>
          <a:graphicData uri="http://schemas.openxmlformats.org/drawingml/2006/table">
            <a:tbl>
              <a:tblPr firstRow="1" firstCol="1" bandRow="1">
                <a:tableStyleId>{5C22544A-7EE6-4342-B048-85BDC9FD1C3A}</a:tableStyleId>
              </a:tblPr>
              <a:tblGrid>
                <a:gridCol w="1148715">
                  <a:extLst>
                    <a:ext uri="{9D8B030D-6E8A-4147-A177-3AD203B41FA5}">
                      <a16:colId xmlns:a16="http://schemas.microsoft.com/office/drawing/2014/main" val="2424239048"/>
                    </a:ext>
                  </a:extLst>
                </a:gridCol>
                <a:gridCol w="890905">
                  <a:extLst>
                    <a:ext uri="{9D8B030D-6E8A-4147-A177-3AD203B41FA5}">
                      <a16:colId xmlns:a16="http://schemas.microsoft.com/office/drawing/2014/main" val="3819973081"/>
                    </a:ext>
                  </a:extLst>
                </a:gridCol>
                <a:gridCol w="1160145">
                  <a:extLst>
                    <a:ext uri="{9D8B030D-6E8A-4147-A177-3AD203B41FA5}">
                      <a16:colId xmlns:a16="http://schemas.microsoft.com/office/drawing/2014/main" val="122489590"/>
                    </a:ext>
                  </a:extLst>
                </a:gridCol>
                <a:gridCol w="1128395">
                  <a:extLst>
                    <a:ext uri="{9D8B030D-6E8A-4147-A177-3AD203B41FA5}">
                      <a16:colId xmlns:a16="http://schemas.microsoft.com/office/drawing/2014/main" val="3670531781"/>
                    </a:ext>
                  </a:extLst>
                </a:gridCol>
                <a:gridCol w="1069340">
                  <a:extLst>
                    <a:ext uri="{9D8B030D-6E8A-4147-A177-3AD203B41FA5}">
                      <a16:colId xmlns:a16="http://schemas.microsoft.com/office/drawing/2014/main" val="2512762"/>
                    </a:ext>
                  </a:extLst>
                </a:gridCol>
              </a:tblGrid>
              <a:tr h="0">
                <a:tc>
                  <a:txBody>
                    <a:bodyPr/>
                    <a:lstStyle/>
                    <a:p>
                      <a:pPr>
                        <a:lnSpc>
                          <a:spcPct val="107000"/>
                        </a:lnSpc>
                        <a:spcAft>
                          <a:spcPts val="0"/>
                        </a:spcAft>
                      </a:pPr>
                      <a:r>
                        <a:rPr lang="es-EC" sz="1200" dirty="0">
                          <a:effectLst/>
                        </a:rPr>
                        <a:t>Espécimen</a:t>
                      </a:r>
                      <a:endParaRPr lang="es-EC" sz="1100" dirty="0">
                        <a:effectLst/>
                      </a:endParaRPr>
                    </a:p>
                    <a:p>
                      <a:pPr>
                        <a:lnSpc>
                          <a:spcPct val="107000"/>
                        </a:lnSpc>
                        <a:spcAft>
                          <a:spcPts val="0"/>
                        </a:spcAft>
                      </a:pPr>
                      <a:r>
                        <a:rPr lang="es-EC" sz="1200" dirty="0">
                          <a:effectLst/>
                        </a:rPr>
                        <a:t>Edad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Número de probetas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Distribución de probabilidad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Valor característico (GPa)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Desviación estándar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2000290"/>
                  </a:ext>
                </a:extLst>
              </a:tr>
              <a:tr h="0">
                <a:tc>
                  <a:txBody>
                    <a:bodyPr/>
                    <a:lstStyle/>
                    <a:p>
                      <a:pPr>
                        <a:lnSpc>
                          <a:spcPct val="107000"/>
                        </a:lnSpc>
                        <a:spcAft>
                          <a:spcPts val="0"/>
                        </a:spcAft>
                      </a:pPr>
                      <a:r>
                        <a:rPr lang="es-EC" sz="1200" dirty="0">
                          <a:effectLst/>
                        </a:rPr>
                        <a:t>Palma chonta</a:t>
                      </a:r>
                      <a:endParaRPr lang="es-EC" sz="1100" dirty="0">
                        <a:effectLst/>
                      </a:endParaRPr>
                    </a:p>
                    <a:p>
                      <a:pPr>
                        <a:lnSpc>
                          <a:spcPct val="107000"/>
                        </a:lnSpc>
                        <a:spcAft>
                          <a:spcPts val="0"/>
                        </a:spcAft>
                      </a:pPr>
                      <a:r>
                        <a:rPr lang="es-EC" sz="1200" dirty="0">
                          <a:effectLst/>
                        </a:rPr>
                        <a:t>30-35 años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 </a:t>
                      </a:r>
                      <a:endParaRPr lang="es-EC" sz="1100" dirty="0">
                        <a:effectLst/>
                      </a:endParaRPr>
                    </a:p>
                    <a:p>
                      <a:pPr algn="ctr">
                        <a:lnSpc>
                          <a:spcPct val="107000"/>
                        </a:lnSpc>
                        <a:spcAft>
                          <a:spcPts val="0"/>
                        </a:spcAft>
                      </a:pPr>
                      <a:r>
                        <a:rPr lang="es-EC" sz="1200" dirty="0">
                          <a:effectLst/>
                        </a:rPr>
                        <a:t>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 </a:t>
                      </a:r>
                      <a:endParaRPr lang="es-EC" sz="1100" dirty="0">
                        <a:effectLst/>
                      </a:endParaRPr>
                    </a:p>
                    <a:p>
                      <a:pPr algn="ctr">
                        <a:lnSpc>
                          <a:spcPct val="107000"/>
                        </a:lnSpc>
                        <a:spcAft>
                          <a:spcPts val="0"/>
                        </a:spcAft>
                      </a:pPr>
                      <a:r>
                        <a:rPr lang="es-EC" sz="1200" dirty="0">
                          <a:effectLst/>
                        </a:rPr>
                        <a:t>Normal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 </a:t>
                      </a:r>
                      <a:endParaRPr lang="es-EC" sz="1100" dirty="0">
                        <a:effectLst/>
                      </a:endParaRPr>
                    </a:p>
                    <a:p>
                      <a:pPr algn="ctr">
                        <a:lnSpc>
                          <a:spcPct val="107000"/>
                        </a:lnSpc>
                        <a:spcAft>
                          <a:spcPts val="0"/>
                        </a:spcAft>
                      </a:pPr>
                      <a:r>
                        <a:rPr lang="es-EC" sz="1200" dirty="0">
                          <a:effectLst/>
                        </a:rPr>
                        <a:t>14,553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 </a:t>
                      </a:r>
                      <a:endParaRPr lang="es-EC" sz="1100" dirty="0">
                        <a:effectLst/>
                      </a:endParaRPr>
                    </a:p>
                    <a:p>
                      <a:pPr algn="ctr">
                        <a:lnSpc>
                          <a:spcPct val="107000"/>
                        </a:lnSpc>
                        <a:spcAft>
                          <a:spcPts val="0"/>
                        </a:spcAft>
                      </a:pPr>
                      <a:r>
                        <a:rPr lang="es-EC" sz="1200" dirty="0">
                          <a:effectLst/>
                        </a:rPr>
                        <a:t>0,4726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165603"/>
                  </a:ext>
                </a:extLst>
              </a:tr>
            </a:tbl>
          </a:graphicData>
        </a:graphic>
      </p:graphicFrame>
      <p:pic>
        <p:nvPicPr>
          <p:cNvPr id="26" name="Imagen 25">
            <a:extLst>
              <a:ext uri="{FF2B5EF4-FFF2-40B4-BE49-F238E27FC236}">
                <a16:creationId xmlns:a16="http://schemas.microsoft.com/office/drawing/2014/main" id="{25307620-4D49-4E11-B7E3-949255B07A6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93631" y="2440022"/>
            <a:ext cx="2520000" cy="2016000"/>
          </a:xfrm>
          <a:prstGeom prst="rect">
            <a:avLst/>
          </a:prstGeom>
          <a:noFill/>
          <a:ln>
            <a:noFill/>
          </a:ln>
        </p:spPr>
      </p:pic>
    </p:spTree>
    <p:extLst>
      <p:ext uri="{BB962C8B-B14F-4D97-AF65-F5344CB8AC3E}">
        <p14:creationId xmlns:p14="http://schemas.microsoft.com/office/powerpoint/2010/main" val="125278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84575"/>
            <a:ext cx="9450812" cy="1325563"/>
          </a:xfrm>
        </p:spPr>
        <p:txBody>
          <a:bodyPr/>
          <a:lstStyle/>
          <a:p>
            <a:pPr algn="ctr"/>
            <a:r>
              <a:rPr lang="es-EC" b="1" dirty="0"/>
              <a:t>Análisis de resultados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33</a:t>
            </a:fld>
            <a:endParaRPr lang="es-419" dirty="0"/>
          </a:p>
        </p:txBody>
      </p:sp>
      <p:sp>
        <p:nvSpPr>
          <p:cNvPr id="8" name="Marcador de contenido 1">
            <a:extLst>
              <a:ext uri="{FF2B5EF4-FFF2-40B4-BE49-F238E27FC236}">
                <a16:creationId xmlns:a16="http://schemas.microsoft.com/office/drawing/2014/main" id="{012027A0-10AA-42A3-AEBD-579D07FB7CE6}"/>
              </a:ext>
            </a:extLst>
          </p:cNvPr>
          <p:cNvSpPr>
            <a:spLocks noGrp="1"/>
          </p:cNvSpPr>
          <p:nvPr>
            <p:ph idx="1"/>
          </p:nvPr>
        </p:nvSpPr>
        <p:spPr>
          <a:xfrm>
            <a:off x="152280" y="1189852"/>
            <a:ext cx="8115420" cy="391735"/>
          </a:xfrm>
        </p:spPr>
        <p:txBody>
          <a:bodyPr>
            <a:normAutofit fontScale="92500" lnSpcReduction="10000"/>
          </a:bodyPr>
          <a:lstStyle/>
          <a:p>
            <a:pPr marL="0" indent="0" algn="just">
              <a:buNone/>
            </a:pPr>
            <a:r>
              <a:rPr lang="es-ES" sz="2400" b="1" dirty="0"/>
              <a:t>Comparación MOE estático vs MOE dinámico</a:t>
            </a:r>
            <a:endParaRPr lang="es-ES" sz="2400"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5">
            <a:extLst>
              <a:ext uri="{FF2B5EF4-FFF2-40B4-BE49-F238E27FC236}">
                <a16:creationId xmlns:a16="http://schemas.microsoft.com/office/drawing/2014/main" id="{DFCBC20B-A930-44B0-9A9D-88CC9FC886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3F7DCB8C-1742-4125-BDB4-B0B81CF21C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10">
            <a:extLst>
              <a:ext uri="{FF2B5EF4-FFF2-40B4-BE49-F238E27FC236}">
                <a16:creationId xmlns:a16="http://schemas.microsoft.com/office/drawing/2014/main" id="{15C80C24-9681-4163-B0C9-0AEE2CB1FB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7" name="Tabla 6">
            <a:extLst>
              <a:ext uri="{FF2B5EF4-FFF2-40B4-BE49-F238E27FC236}">
                <a16:creationId xmlns:a16="http://schemas.microsoft.com/office/drawing/2014/main" id="{7A0C0374-3AFE-4C3F-8BDE-836922C3EBF9}"/>
              </a:ext>
            </a:extLst>
          </p:cNvPr>
          <p:cNvGraphicFramePr>
            <a:graphicFrameLocks noGrp="1"/>
          </p:cNvGraphicFramePr>
          <p:nvPr>
            <p:extLst>
              <p:ext uri="{D42A27DB-BD31-4B8C-83A1-F6EECF244321}">
                <p14:modId xmlns:p14="http://schemas.microsoft.com/office/powerpoint/2010/main" val="698791089"/>
              </p:ext>
            </p:extLst>
          </p:nvPr>
        </p:nvGraphicFramePr>
        <p:xfrm>
          <a:off x="588585" y="1882558"/>
          <a:ext cx="4914900" cy="1702431"/>
        </p:xfrm>
        <a:graphic>
          <a:graphicData uri="http://schemas.openxmlformats.org/drawingml/2006/table">
            <a:tbl>
              <a:tblPr firstRow="1" firstCol="1" bandRow="1">
                <a:tableStyleId>{5C22544A-7EE6-4342-B048-85BDC9FD1C3A}</a:tableStyleId>
              </a:tblPr>
              <a:tblGrid>
                <a:gridCol w="1110253">
                  <a:extLst>
                    <a:ext uri="{9D8B030D-6E8A-4147-A177-3AD203B41FA5}">
                      <a16:colId xmlns:a16="http://schemas.microsoft.com/office/drawing/2014/main" val="603323084"/>
                    </a:ext>
                  </a:extLst>
                </a:gridCol>
                <a:gridCol w="1313348">
                  <a:extLst>
                    <a:ext uri="{9D8B030D-6E8A-4147-A177-3AD203B41FA5}">
                      <a16:colId xmlns:a16="http://schemas.microsoft.com/office/drawing/2014/main" val="1019020941"/>
                    </a:ext>
                  </a:extLst>
                </a:gridCol>
                <a:gridCol w="1259189">
                  <a:extLst>
                    <a:ext uri="{9D8B030D-6E8A-4147-A177-3AD203B41FA5}">
                      <a16:colId xmlns:a16="http://schemas.microsoft.com/office/drawing/2014/main" val="198602914"/>
                    </a:ext>
                  </a:extLst>
                </a:gridCol>
                <a:gridCol w="1232110">
                  <a:extLst>
                    <a:ext uri="{9D8B030D-6E8A-4147-A177-3AD203B41FA5}">
                      <a16:colId xmlns:a16="http://schemas.microsoft.com/office/drawing/2014/main" val="2184650889"/>
                    </a:ext>
                  </a:extLst>
                </a:gridCol>
              </a:tblGrid>
              <a:tr h="576143">
                <a:tc>
                  <a:txBody>
                    <a:bodyPr/>
                    <a:lstStyle/>
                    <a:p>
                      <a:pPr algn="ctr">
                        <a:lnSpc>
                          <a:spcPct val="107000"/>
                        </a:lnSpc>
                        <a:spcAft>
                          <a:spcPts val="0"/>
                        </a:spcAft>
                      </a:pPr>
                      <a:r>
                        <a:rPr lang="es-EC" sz="1200" dirty="0">
                          <a:effectLst/>
                        </a:rPr>
                        <a:t>Densidad (kg/m3)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MOE Dinámico (GPa)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Densidad (kg/m3)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MOE Estático (GPa)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1889691"/>
                  </a:ext>
                </a:extLst>
              </a:tr>
              <a:tr h="281572">
                <a:tc>
                  <a:txBody>
                    <a:bodyPr/>
                    <a:lstStyle/>
                    <a:p>
                      <a:pPr algn="ctr">
                        <a:lnSpc>
                          <a:spcPct val="107000"/>
                        </a:lnSpc>
                        <a:spcAft>
                          <a:spcPts val="0"/>
                        </a:spcAft>
                      </a:pPr>
                      <a:r>
                        <a:rPr lang="es-EC" sz="1200" dirty="0">
                          <a:effectLst/>
                        </a:rPr>
                        <a:t>1126,035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14,754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1135,672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15,175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0951063"/>
                  </a:ext>
                </a:extLst>
              </a:tr>
              <a:tr h="281572">
                <a:tc>
                  <a:txBody>
                    <a:bodyPr/>
                    <a:lstStyle/>
                    <a:p>
                      <a:pPr algn="ctr">
                        <a:lnSpc>
                          <a:spcPct val="107000"/>
                        </a:lnSpc>
                        <a:spcAft>
                          <a:spcPts val="0"/>
                        </a:spcAft>
                      </a:pPr>
                      <a:r>
                        <a:rPr lang="es-EC" sz="1200" dirty="0">
                          <a:effectLst/>
                        </a:rPr>
                        <a:t>1096,427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14,825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1162,002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15,276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5469446"/>
                  </a:ext>
                </a:extLst>
              </a:tr>
              <a:tr h="281572">
                <a:tc>
                  <a:txBody>
                    <a:bodyPr/>
                    <a:lstStyle/>
                    <a:p>
                      <a:pPr algn="ctr">
                        <a:lnSpc>
                          <a:spcPct val="107000"/>
                        </a:lnSpc>
                        <a:spcAft>
                          <a:spcPts val="0"/>
                        </a:spcAft>
                      </a:pPr>
                      <a:r>
                        <a:rPr lang="es-EC" sz="1200" dirty="0">
                          <a:effectLst/>
                        </a:rPr>
                        <a:t>1113,591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14,894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1121,552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15,124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8587065"/>
                  </a:ext>
                </a:extLst>
              </a:tr>
              <a:tr h="281572">
                <a:tc>
                  <a:txBody>
                    <a:bodyPr/>
                    <a:lstStyle/>
                    <a:p>
                      <a:pPr algn="ctr">
                        <a:lnSpc>
                          <a:spcPct val="107000"/>
                        </a:lnSpc>
                        <a:spcAft>
                          <a:spcPts val="0"/>
                        </a:spcAft>
                      </a:pPr>
                      <a:r>
                        <a:rPr lang="es-EC" sz="1200" dirty="0">
                          <a:effectLst/>
                        </a:rPr>
                        <a:t>1036,564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13,739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1070,638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14,283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9118881"/>
                  </a:ext>
                </a:extLst>
              </a:tr>
            </a:tbl>
          </a:graphicData>
        </a:graphic>
      </p:graphicFrame>
      <p:graphicFrame>
        <p:nvGraphicFramePr>
          <p:cNvPr id="19" name="Gráfico 18">
            <a:extLst>
              <a:ext uri="{FF2B5EF4-FFF2-40B4-BE49-F238E27FC236}">
                <a16:creationId xmlns:a16="http://schemas.microsoft.com/office/drawing/2014/main" id="{86CE4830-024C-4E72-8AC8-BA07FEE68F3B}"/>
              </a:ext>
            </a:extLst>
          </p:cNvPr>
          <p:cNvGraphicFramePr/>
          <p:nvPr>
            <p:extLst>
              <p:ext uri="{D42A27DB-BD31-4B8C-83A1-F6EECF244321}">
                <p14:modId xmlns:p14="http://schemas.microsoft.com/office/powerpoint/2010/main" val="3536050255"/>
              </p:ext>
            </p:extLst>
          </p:nvPr>
        </p:nvGraphicFramePr>
        <p:xfrm>
          <a:off x="6096000" y="2142790"/>
          <a:ext cx="5255835" cy="35075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Gráfico 19">
            <a:extLst>
              <a:ext uri="{FF2B5EF4-FFF2-40B4-BE49-F238E27FC236}">
                <a16:creationId xmlns:a16="http://schemas.microsoft.com/office/drawing/2014/main" id="{DC542AA0-3A8D-47F5-93A3-8E3EBF12AFE4}"/>
              </a:ext>
            </a:extLst>
          </p:cNvPr>
          <p:cNvGraphicFramePr/>
          <p:nvPr>
            <p:extLst>
              <p:ext uri="{D42A27DB-BD31-4B8C-83A1-F6EECF244321}">
                <p14:modId xmlns:p14="http://schemas.microsoft.com/office/powerpoint/2010/main" val="3841805308"/>
              </p:ext>
            </p:extLst>
          </p:nvPr>
        </p:nvGraphicFramePr>
        <p:xfrm>
          <a:off x="754637" y="3753802"/>
          <a:ext cx="4582795" cy="27539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3506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84575"/>
            <a:ext cx="9450812" cy="1325563"/>
          </a:xfrm>
        </p:spPr>
        <p:txBody>
          <a:bodyPr/>
          <a:lstStyle/>
          <a:p>
            <a:pPr algn="ctr"/>
            <a:r>
              <a:rPr lang="es-EC" b="1" dirty="0"/>
              <a:t>Conclusiones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34</a:t>
            </a:fld>
            <a:endParaRPr lang="es-419"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5">
            <a:extLst>
              <a:ext uri="{FF2B5EF4-FFF2-40B4-BE49-F238E27FC236}">
                <a16:creationId xmlns:a16="http://schemas.microsoft.com/office/drawing/2014/main" id="{DFCBC20B-A930-44B0-9A9D-88CC9FC886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3F7DCB8C-1742-4125-BDB4-B0B81CF21C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10">
            <a:extLst>
              <a:ext uri="{FF2B5EF4-FFF2-40B4-BE49-F238E27FC236}">
                <a16:creationId xmlns:a16="http://schemas.microsoft.com/office/drawing/2014/main" id="{15C80C24-9681-4163-B0C9-0AEE2CB1FB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7" name="Rectángulo 6">
            <a:extLst>
              <a:ext uri="{FF2B5EF4-FFF2-40B4-BE49-F238E27FC236}">
                <a16:creationId xmlns:a16="http://schemas.microsoft.com/office/drawing/2014/main" id="{A1439A40-145D-4C0B-A5A3-A450ED134AA4}"/>
              </a:ext>
            </a:extLst>
          </p:cNvPr>
          <p:cNvSpPr/>
          <p:nvPr/>
        </p:nvSpPr>
        <p:spPr>
          <a:xfrm>
            <a:off x="141316" y="1267663"/>
            <a:ext cx="11909367" cy="4618059"/>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Se caracterizó mecánicamente a la planta </a:t>
            </a:r>
            <a:r>
              <a:rPr lang="es-EC" i="1" dirty="0">
                <a:latin typeface="Arial" panose="020B0604020202020204" pitchFamily="34" charset="0"/>
                <a:ea typeface="Calibri" panose="020F0502020204030204" pitchFamily="34" charset="0"/>
                <a:cs typeface="Times New Roman" panose="02020603050405020304" pitchFamily="18" charset="0"/>
              </a:rPr>
              <a:t>Bactris gasipaes</a:t>
            </a:r>
            <a:r>
              <a:rPr lang="es-EC" dirty="0">
                <a:latin typeface="Arial" panose="020B0604020202020204" pitchFamily="34" charset="0"/>
                <a:ea typeface="Calibri" panose="020F0502020204030204" pitchFamily="34" charset="0"/>
                <a:cs typeface="Times New Roman" panose="02020603050405020304" pitchFamily="18" charset="0"/>
              </a:rPr>
              <a:t> kunth (chonta) basándose en los ensayos destructivos de la norma ASTM D143-14. Los valores medidos fueron para la resistencia a la tracción 123,243 MPa, resistencia a la compresión paralela a la fibra 101,073 MPa, resistencia a la compresión perpendicular a la fibra de 10,127 MPa y el módulo de elasticidad (MOE estático) fue de 15,23 GPa.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La edad de los árboles, el lugar de extracción, el tiempo y temperatura de secado son las causas principales que afectan las propiedades mecánicas. El módulo de elasticidad (MOE) disminuye y las resistencias (tracción y compresión) aumenta a mayor edad. El clima y el suelo afecta en el crecimiento de la palma haciendo que la distribución radial de las fibras en la periferia sea menor. Si en el proceso de secado el tiempo es rápido y la temperatura es alta la madera tiende a torcer generando pequeñas grietas internas que actúan como concentradores de esfuerzos disminuyendo las propiedades mecánicas de la palma.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101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84575"/>
            <a:ext cx="9450812" cy="1325563"/>
          </a:xfrm>
        </p:spPr>
        <p:txBody>
          <a:bodyPr/>
          <a:lstStyle/>
          <a:p>
            <a:pPr algn="ctr"/>
            <a:r>
              <a:rPr lang="es-EC" b="1" dirty="0"/>
              <a:t>Conclusiones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35</a:t>
            </a:fld>
            <a:endParaRPr lang="es-419"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5">
            <a:extLst>
              <a:ext uri="{FF2B5EF4-FFF2-40B4-BE49-F238E27FC236}">
                <a16:creationId xmlns:a16="http://schemas.microsoft.com/office/drawing/2014/main" id="{DFCBC20B-A930-44B0-9A9D-88CC9FC886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3F7DCB8C-1742-4125-BDB4-B0B81CF21C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10">
            <a:extLst>
              <a:ext uri="{FF2B5EF4-FFF2-40B4-BE49-F238E27FC236}">
                <a16:creationId xmlns:a16="http://schemas.microsoft.com/office/drawing/2014/main" id="{15C80C24-9681-4163-B0C9-0AEE2CB1FB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7" name="Rectángulo 6">
            <a:extLst>
              <a:ext uri="{FF2B5EF4-FFF2-40B4-BE49-F238E27FC236}">
                <a16:creationId xmlns:a16="http://schemas.microsoft.com/office/drawing/2014/main" id="{8DFA20AE-79AC-4038-A3A1-ECB0C50DDAAB}"/>
              </a:ext>
            </a:extLst>
          </p:cNvPr>
          <p:cNvSpPr/>
          <p:nvPr/>
        </p:nvSpPr>
        <p:spPr>
          <a:xfrm>
            <a:off x="-143953" y="1776220"/>
            <a:ext cx="11837323" cy="2836930"/>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Las gráficas de aceleración vs tiempo y espectro de frecuencia son importantes para describir, obtener la frecuencia natural y verificar el comportamiento de la onda en la caracterización dinámica. El valor de MOE dinámico fue 14,55 Gpa.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Existe una relación muy fuerte en maderas entre el MOE estático con el MOE dinámico, en el gráfico de dispersión se obtuvo un coeficiente de determinación de 0,9616, valor no muy alejado al que obtuvieron Martinez y Almeida (2017) de 0,9647 con la madera de Balsa y Ilic (2001) con 0,99 en la madera de eucalipto.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2326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84575"/>
            <a:ext cx="9450812" cy="1325563"/>
          </a:xfrm>
        </p:spPr>
        <p:txBody>
          <a:bodyPr/>
          <a:lstStyle/>
          <a:p>
            <a:pPr algn="ctr"/>
            <a:r>
              <a:rPr lang="es-EC" b="1" dirty="0"/>
              <a:t>Recomendaciones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36</a:t>
            </a:fld>
            <a:endParaRPr lang="es-419"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5">
            <a:extLst>
              <a:ext uri="{FF2B5EF4-FFF2-40B4-BE49-F238E27FC236}">
                <a16:creationId xmlns:a16="http://schemas.microsoft.com/office/drawing/2014/main" id="{DFCBC20B-A930-44B0-9A9D-88CC9FC886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3F7DCB8C-1742-4125-BDB4-B0B81CF21C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10">
            <a:extLst>
              <a:ext uri="{FF2B5EF4-FFF2-40B4-BE49-F238E27FC236}">
                <a16:creationId xmlns:a16="http://schemas.microsoft.com/office/drawing/2014/main" id="{15C80C24-9681-4163-B0C9-0AEE2CB1FB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7" name="Rectángulo 6">
            <a:extLst>
              <a:ext uri="{FF2B5EF4-FFF2-40B4-BE49-F238E27FC236}">
                <a16:creationId xmlns:a16="http://schemas.microsoft.com/office/drawing/2014/main" id="{617E1A24-8EBA-4D73-9AB8-976A1D63F24B}"/>
              </a:ext>
            </a:extLst>
          </p:cNvPr>
          <p:cNvSpPr/>
          <p:nvPr/>
        </p:nvSpPr>
        <p:spPr>
          <a:xfrm>
            <a:off x="346498" y="1677957"/>
            <a:ext cx="10856422" cy="2956066"/>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Tener un control en los procesos de secado y corte para la obtención de las probetas evitará que la madera se doble y se agriete internamente disminuyendo la variación entre las muestras y se logre la mayor reproducibilidad posible en los datos obtenidos de las distintas caracterizaciones.</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504190" algn="just">
              <a:lnSpc>
                <a:spcPct val="15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Para el análisis dinámico en base a la teoría de viga empotrada a un extremo y libre en el otro, el sistema de sujeción de probetas tiene que simular el empotramiento total asegurando que la muestra no resbale y el sensor capte datos confiables.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3974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84575"/>
            <a:ext cx="9450812" cy="1325563"/>
          </a:xfrm>
        </p:spPr>
        <p:txBody>
          <a:bodyPr/>
          <a:lstStyle/>
          <a:p>
            <a:pPr algn="ctr"/>
            <a:r>
              <a:rPr lang="es-ES" b="1" dirty="0"/>
              <a:t>Trabajos futuros</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37</a:t>
            </a:fld>
            <a:endParaRPr lang="es-419"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5">
            <a:extLst>
              <a:ext uri="{FF2B5EF4-FFF2-40B4-BE49-F238E27FC236}">
                <a16:creationId xmlns:a16="http://schemas.microsoft.com/office/drawing/2014/main" id="{DFCBC20B-A930-44B0-9A9D-88CC9FC886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3F7DCB8C-1742-4125-BDB4-B0B81CF21C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10">
            <a:extLst>
              <a:ext uri="{FF2B5EF4-FFF2-40B4-BE49-F238E27FC236}">
                <a16:creationId xmlns:a16="http://schemas.microsoft.com/office/drawing/2014/main" id="{15C80C24-9681-4163-B0C9-0AEE2CB1FB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7" name="Rectángulo 6">
            <a:extLst>
              <a:ext uri="{FF2B5EF4-FFF2-40B4-BE49-F238E27FC236}">
                <a16:creationId xmlns:a16="http://schemas.microsoft.com/office/drawing/2014/main" id="{8719A517-28A0-42A2-82B4-B03E4826C571}"/>
              </a:ext>
            </a:extLst>
          </p:cNvPr>
          <p:cNvSpPr/>
          <p:nvPr/>
        </p:nvSpPr>
        <p:spPr>
          <a:xfrm>
            <a:off x="35674" y="1239105"/>
            <a:ext cx="12120652" cy="4379789"/>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Realizar un estudio microestructural y macroestructural de las propiedades termo físicas, químicas y dieléctricas, prueba de compresión en tronco completo (secciones circulares), y verificar las pruebas experimentales en modelos de elementos finitos.</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504190" algn="just">
              <a:lnSpc>
                <a:spcPct val="15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Profundizar el estudio y realizar el ensayo dinámico con un mayor número probetas, para validar los datos mediante técnicas estadísticas como distribuciones de probabilidad y gráficos de dispersión más específicos entre el MOE estático y el MOE dinámico.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Realizar la caracterización dinámica con otros métodos como el análisis de imágenes, microondas o ultrasonido.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Imitación de la estructura del tronco de la chonta mediante fibras de electrospinning.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1963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70594" y="2886869"/>
            <a:ext cx="9450812" cy="1325563"/>
          </a:xfrm>
        </p:spPr>
        <p:txBody>
          <a:bodyPr/>
          <a:lstStyle/>
          <a:p>
            <a:pPr algn="ctr"/>
            <a:r>
              <a:rPr lang="es-EC" b="1" dirty="0"/>
              <a:t>Gracias</a:t>
            </a:r>
            <a:endParaRPr lang="es-ES" b="1"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38</a:t>
            </a:fld>
            <a:endParaRPr lang="es-419" dirty="0"/>
          </a:p>
        </p:txBody>
      </p:sp>
      <p:sp>
        <p:nvSpPr>
          <p:cNvPr id="2" name="Rectangle 5">
            <a:extLst>
              <a:ext uri="{FF2B5EF4-FFF2-40B4-BE49-F238E27FC236}">
                <a16:creationId xmlns:a16="http://schemas.microsoft.com/office/drawing/2014/main" id="{23FA4F35-EAD5-4803-8770-8E839A1DA1FF}"/>
              </a:ext>
            </a:extLst>
          </p:cNvPr>
          <p:cNvSpPr>
            <a:spLocks noChangeArrowheads="1"/>
          </p:cNvSpPr>
          <p:nvPr/>
        </p:nvSpPr>
        <p:spPr bwMode="auto">
          <a:xfrm>
            <a:off x="8595360" y="21605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7">
            <a:extLst>
              <a:ext uri="{FF2B5EF4-FFF2-40B4-BE49-F238E27FC236}">
                <a16:creationId xmlns:a16="http://schemas.microsoft.com/office/drawing/2014/main" id="{131BF062-DF77-4296-8ACD-F33F758748E9}"/>
              </a:ext>
            </a:extLst>
          </p:cNvPr>
          <p:cNvSpPr>
            <a:spLocks noChangeArrowheads="1"/>
          </p:cNvSpPr>
          <p:nvPr/>
        </p:nvSpPr>
        <p:spPr bwMode="auto">
          <a:xfrm>
            <a:off x="8595360" y="91074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5">
            <a:extLst>
              <a:ext uri="{FF2B5EF4-FFF2-40B4-BE49-F238E27FC236}">
                <a16:creationId xmlns:a16="http://schemas.microsoft.com/office/drawing/2014/main" id="{7B5AE51C-FA1E-45BC-BA35-7FD356DC01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5">
            <a:extLst>
              <a:ext uri="{FF2B5EF4-FFF2-40B4-BE49-F238E27FC236}">
                <a16:creationId xmlns:a16="http://schemas.microsoft.com/office/drawing/2014/main" id="{AD8F61FE-EE4B-461E-8E9E-5BAC0559CA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8" name="Rectangle 12">
            <a:extLst>
              <a:ext uri="{FF2B5EF4-FFF2-40B4-BE49-F238E27FC236}">
                <a16:creationId xmlns:a16="http://schemas.microsoft.com/office/drawing/2014/main" id="{2B453A59-3F34-4F11-94FA-18E1BEE8E4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5">
            <a:extLst>
              <a:ext uri="{FF2B5EF4-FFF2-40B4-BE49-F238E27FC236}">
                <a16:creationId xmlns:a16="http://schemas.microsoft.com/office/drawing/2014/main" id="{DFCBC20B-A930-44B0-9A9D-88CC9FC886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3F7DCB8C-1742-4125-BDB4-B0B81CF21C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10">
            <a:extLst>
              <a:ext uri="{FF2B5EF4-FFF2-40B4-BE49-F238E27FC236}">
                <a16:creationId xmlns:a16="http://schemas.microsoft.com/office/drawing/2014/main" id="{15C80C24-9681-4163-B0C9-0AEE2CB1FB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Tree>
    <p:extLst>
      <p:ext uri="{BB962C8B-B14F-4D97-AF65-F5344CB8AC3E}">
        <p14:creationId xmlns:p14="http://schemas.microsoft.com/office/powerpoint/2010/main" val="203945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22959" y="1340168"/>
            <a:ext cx="10971727" cy="4870132"/>
          </a:xfrm>
        </p:spPr>
        <p:txBody>
          <a:bodyPr>
            <a:normAutofit lnSpcReduction="10000"/>
          </a:bodyPr>
          <a:lstStyle/>
          <a:p>
            <a:pPr marL="0" indent="0">
              <a:buNone/>
            </a:pPr>
            <a:r>
              <a:rPr lang="es-ES" i="1" dirty="0">
                <a:effectLst>
                  <a:outerShdw blurRad="38100" dist="38100" dir="2700000" algn="tl">
                    <a:srgbClr val="000000">
                      <a:alpha val="43137"/>
                    </a:srgbClr>
                  </a:outerShdw>
                </a:effectLst>
              </a:rPr>
              <a:t>Objetivos Específicos</a:t>
            </a:r>
          </a:p>
          <a:p>
            <a:pPr marL="0" indent="0" algn="just">
              <a:buNone/>
            </a:pPr>
            <a:endParaRPr lang="es-EC" dirty="0"/>
          </a:p>
          <a:p>
            <a:pPr lvl="0"/>
            <a:r>
              <a:rPr lang="es-EC" dirty="0"/>
              <a:t>Determinar el valor del módulo de elasticidad, utilizando la norma de ensayos mecánicos ASTM.</a:t>
            </a:r>
          </a:p>
          <a:p>
            <a:pPr lvl="0"/>
            <a:r>
              <a:rPr lang="es-EC" dirty="0"/>
              <a:t>Obtener las curvas de comportamiento dinámico, Aceleración vs Tiempo, espectro de frecuencias y obtención del MOE dinámico en madera de Bactris Gasipaes (Chonta) de Ecuador. </a:t>
            </a:r>
          </a:p>
          <a:p>
            <a:pPr lvl="0"/>
            <a:r>
              <a:rPr lang="es-EC" dirty="0"/>
              <a:t>Determinar la resistencia a la compresión paralela y perpendicular a la fibra, y la resistencia a la tracción paralela a la fibra.</a:t>
            </a:r>
          </a:p>
          <a:p>
            <a:r>
              <a:rPr lang="es-EC" dirty="0"/>
              <a:t>Comparar los resultados obtenidos de la caracterización entre el MOE estático y el MOE dinámico.</a:t>
            </a:r>
          </a:p>
          <a:p>
            <a:pPr lvl="0" algn="just"/>
            <a:endParaRPr lang="es-ES" dirty="0"/>
          </a:p>
          <a:p>
            <a:endParaRPr lang="es-ES" i="1" dirty="0"/>
          </a:p>
          <a:p>
            <a:pPr marL="0" indent="0">
              <a:buNone/>
            </a:pPr>
            <a:endParaRPr lang="es-EC" dirty="0"/>
          </a:p>
        </p:txBody>
      </p:sp>
      <p:sp>
        <p:nvSpPr>
          <p:cNvPr id="3" name="Título 2"/>
          <p:cNvSpPr>
            <a:spLocks noGrp="1"/>
          </p:cNvSpPr>
          <p:nvPr>
            <p:ph type="title"/>
          </p:nvPr>
        </p:nvSpPr>
        <p:spPr>
          <a:xfrm>
            <a:off x="1334920" y="14605"/>
            <a:ext cx="9450812" cy="1325563"/>
          </a:xfrm>
        </p:spPr>
        <p:txBody>
          <a:bodyPr/>
          <a:lstStyle/>
          <a:p>
            <a:pPr algn="ctr"/>
            <a:r>
              <a:rPr lang="es-ES" b="1" dirty="0"/>
              <a:t>Objetivos</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4</a:t>
            </a:fld>
            <a:endParaRPr lang="es-419" dirty="0"/>
          </a:p>
        </p:txBody>
      </p:sp>
    </p:spTree>
    <p:extLst>
      <p:ext uri="{BB962C8B-B14F-4D97-AF65-F5344CB8AC3E}">
        <p14:creationId xmlns:p14="http://schemas.microsoft.com/office/powerpoint/2010/main" val="3547090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2979899-0B3C-48F6-B4E4-98AE589E17AC}"/>
              </a:ext>
            </a:extLst>
          </p:cNvPr>
          <p:cNvSpPr>
            <a:spLocks noGrp="1"/>
          </p:cNvSpPr>
          <p:nvPr>
            <p:ph type="title"/>
          </p:nvPr>
        </p:nvSpPr>
        <p:spPr>
          <a:xfrm>
            <a:off x="1334920" y="-15875"/>
            <a:ext cx="9450812" cy="1325563"/>
          </a:xfrm>
        </p:spPr>
        <p:txBody>
          <a:bodyPr/>
          <a:lstStyle/>
          <a:p>
            <a:pPr algn="ctr"/>
            <a:r>
              <a:rPr lang="es-ES" b="1" dirty="0"/>
              <a:t>Justificación e importancia</a:t>
            </a:r>
            <a:endParaRPr lang="es-419" b="1" dirty="0"/>
          </a:p>
        </p:txBody>
      </p:sp>
      <p:sp>
        <p:nvSpPr>
          <p:cNvPr id="4" name="Marcador de número de diapositiva 3">
            <a:extLst>
              <a:ext uri="{FF2B5EF4-FFF2-40B4-BE49-F238E27FC236}">
                <a16:creationId xmlns:a16="http://schemas.microsoft.com/office/drawing/2014/main" id="{9630AC4B-1DB3-4183-8DB1-8F3C06A8F587}"/>
              </a:ext>
            </a:extLst>
          </p:cNvPr>
          <p:cNvSpPr>
            <a:spLocks noGrp="1"/>
          </p:cNvSpPr>
          <p:nvPr>
            <p:ph type="sldNum" sz="quarter" idx="10"/>
          </p:nvPr>
        </p:nvSpPr>
        <p:spPr/>
        <p:txBody>
          <a:bodyPr/>
          <a:lstStyle/>
          <a:p>
            <a:fld id="{F138A8D9-53FC-4E42-B297-060462B89269}" type="slidenum">
              <a:rPr lang="es-419" smtClean="0"/>
              <a:pPr/>
              <a:t>5</a:t>
            </a:fld>
            <a:endParaRPr lang="es-419" dirty="0"/>
          </a:p>
        </p:txBody>
      </p:sp>
      <p:sp>
        <p:nvSpPr>
          <p:cNvPr id="5" name="AutoShape 2" descr="Resultado de imagen para biodies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aphicFrame>
        <p:nvGraphicFramePr>
          <p:cNvPr id="10" name="Diagrama 9">
            <a:extLst>
              <a:ext uri="{FF2B5EF4-FFF2-40B4-BE49-F238E27FC236}">
                <a16:creationId xmlns:a16="http://schemas.microsoft.com/office/drawing/2014/main" id="{10375485-F119-4AD0-91F2-BCF49C45842A}"/>
              </a:ext>
            </a:extLst>
          </p:cNvPr>
          <p:cNvGraphicFramePr/>
          <p:nvPr>
            <p:extLst>
              <p:ext uri="{D42A27DB-BD31-4B8C-83A1-F6EECF244321}">
                <p14:modId xmlns:p14="http://schemas.microsoft.com/office/powerpoint/2010/main" val="11503588"/>
              </p:ext>
            </p:extLst>
          </p:nvPr>
        </p:nvGraphicFramePr>
        <p:xfrm>
          <a:off x="61363" y="1098550"/>
          <a:ext cx="5882237" cy="5248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ángulo 10"/>
          <p:cNvSpPr/>
          <p:nvPr/>
        </p:nvSpPr>
        <p:spPr>
          <a:xfrm>
            <a:off x="110857" y="6100502"/>
            <a:ext cx="1482535" cy="205697"/>
          </a:xfrm>
          <a:prstGeom prst="rect">
            <a:avLst/>
          </a:prstGeom>
        </p:spPr>
        <p:txBody>
          <a:bodyPr wrap="square">
            <a:spAutoFit/>
          </a:bodyPr>
          <a:lstStyle/>
          <a:p>
            <a:pPr>
              <a:lnSpc>
                <a:spcPct val="115000"/>
              </a:lnSpc>
              <a:spcAft>
                <a:spcPts val="0"/>
              </a:spcAft>
            </a:pPr>
            <a:r>
              <a:rPr lang="es-EC" sz="700"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sz="700" dirty="0">
                <a:solidFill>
                  <a:srgbClr val="000000"/>
                </a:solidFill>
                <a:latin typeface="Arial" panose="020B0604020202020204" pitchFamily="34" charset="0"/>
                <a:ea typeface="Arial" panose="020B0604020202020204" pitchFamily="34" charset="0"/>
                <a:cs typeface="Arial" panose="020B0604020202020204" pitchFamily="34" charset="0"/>
              </a:rPr>
              <a:t>(Valencia y otros, 2013)</a:t>
            </a:r>
          </a:p>
        </p:txBody>
      </p:sp>
      <p:sp>
        <p:nvSpPr>
          <p:cNvPr id="17" name="Rectángulo 16">
            <a:extLst>
              <a:ext uri="{FF2B5EF4-FFF2-40B4-BE49-F238E27FC236}">
                <a16:creationId xmlns:a16="http://schemas.microsoft.com/office/drawing/2014/main" id="{4038B370-FCD7-4423-A05B-E05498ECB0F7}"/>
              </a:ext>
            </a:extLst>
          </p:cNvPr>
          <p:cNvSpPr/>
          <p:nvPr/>
        </p:nvSpPr>
        <p:spPr>
          <a:xfrm>
            <a:off x="143255" y="2508912"/>
            <a:ext cx="1482535" cy="205697"/>
          </a:xfrm>
          <a:prstGeom prst="rect">
            <a:avLst/>
          </a:prstGeom>
        </p:spPr>
        <p:txBody>
          <a:bodyPr wrap="square">
            <a:spAutoFit/>
          </a:bodyPr>
          <a:lstStyle/>
          <a:p>
            <a:pPr>
              <a:lnSpc>
                <a:spcPct val="115000"/>
              </a:lnSpc>
              <a:spcAft>
                <a:spcPts val="0"/>
              </a:spcAft>
            </a:pPr>
            <a:r>
              <a:rPr lang="es-EC" sz="700"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sz="700" dirty="0">
                <a:solidFill>
                  <a:srgbClr val="000000"/>
                </a:solidFill>
                <a:latin typeface="Arial" panose="020B0604020202020204" pitchFamily="34" charset="0"/>
                <a:ea typeface="Arial" panose="020B0604020202020204" pitchFamily="34" charset="0"/>
                <a:cs typeface="Arial" panose="020B0604020202020204" pitchFamily="34" charset="0"/>
              </a:rPr>
              <a:t>(Valencia y otros, 2013)</a:t>
            </a:r>
          </a:p>
        </p:txBody>
      </p:sp>
      <p:sp>
        <p:nvSpPr>
          <p:cNvPr id="18" name="Rectángulo 17">
            <a:extLst>
              <a:ext uri="{FF2B5EF4-FFF2-40B4-BE49-F238E27FC236}">
                <a16:creationId xmlns:a16="http://schemas.microsoft.com/office/drawing/2014/main" id="{942EDABA-EC10-4685-A76E-6FA02F9AE241}"/>
              </a:ext>
            </a:extLst>
          </p:cNvPr>
          <p:cNvSpPr/>
          <p:nvPr/>
        </p:nvSpPr>
        <p:spPr>
          <a:xfrm>
            <a:off x="125564" y="4286004"/>
            <a:ext cx="1482535" cy="205697"/>
          </a:xfrm>
          <a:prstGeom prst="rect">
            <a:avLst/>
          </a:prstGeom>
        </p:spPr>
        <p:txBody>
          <a:bodyPr wrap="square">
            <a:spAutoFit/>
          </a:bodyPr>
          <a:lstStyle/>
          <a:p>
            <a:pPr>
              <a:lnSpc>
                <a:spcPct val="115000"/>
              </a:lnSpc>
              <a:spcAft>
                <a:spcPts val="0"/>
              </a:spcAft>
            </a:pPr>
            <a:r>
              <a:rPr lang="es-EC" sz="700"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sz="700" dirty="0">
                <a:solidFill>
                  <a:srgbClr val="000000"/>
                </a:solidFill>
                <a:latin typeface="Arial" panose="020B0604020202020204" pitchFamily="34" charset="0"/>
                <a:ea typeface="Arial" panose="020B0604020202020204" pitchFamily="34" charset="0"/>
                <a:cs typeface="Arial" panose="020B0604020202020204" pitchFamily="34" charset="0"/>
              </a:rPr>
              <a:t>(Valencia y otros, 2013)</a:t>
            </a:r>
          </a:p>
        </p:txBody>
      </p:sp>
      <p:graphicFrame>
        <p:nvGraphicFramePr>
          <p:cNvPr id="13" name="Diagrama 12">
            <a:extLst>
              <a:ext uri="{FF2B5EF4-FFF2-40B4-BE49-F238E27FC236}">
                <a16:creationId xmlns:a16="http://schemas.microsoft.com/office/drawing/2014/main" id="{4C11F001-454F-4E36-B060-316A389DDA6D}"/>
              </a:ext>
            </a:extLst>
          </p:cNvPr>
          <p:cNvGraphicFramePr/>
          <p:nvPr>
            <p:extLst>
              <p:ext uri="{D42A27DB-BD31-4B8C-83A1-F6EECF244321}">
                <p14:modId xmlns:p14="http://schemas.microsoft.com/office/powerpoint/2010/main" val="725452555"/>
              </p:ext>
            </p:extLst>
          </p:nvPr>
        </p:nvGraphicFramePr>
        <p:xfrm>
          <a:off x="6157373" y="1091922"/>
          <a:ext cx="5882237" cy="52480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Rectángulo 15">
            <a:extLst>
              <a:ext uri="{FF2B5EF4-FFF2-40B4-BE49-F238E27FC236}">
                <a16:creationId xmlns:a16="http://schemas.microsoft.com/office/drawing/2014/main" id="{1BAA8B90-EED8-4212-ADC8-2911A852DBBC}"/>
              </a:ext>
            </a:extLst>
          </p:cNvPr>
          <p:cNvSpPr/>
          <p:nvPr/>
        </p:nvSpPr>
        <p:spPr>
          <a:xfrm>
            <a:off x="6157373" y="6100501"/>
            <a:ext cx="1482535" cy="205697"/>
          </a:xfrm>
          <a:prstGeom prst="rect">
            <a:avLst/>
          </a:prstGeom>
        </p:spPr>
        <p:txBody>
          <a:bodyPr wrap="square">
            <a:spAutoFit/>
          </a:bodyPr>
          <a:lstStyle/>
          <a:p>
            <a:pPr>
              <a:lnSpc>
                <a:spcPct val="115000"/>
              </a:lnSpc>
              <a:spcAft>
                <a:spcPts val="0"/>
              </a:spcAft>
            </a:pPr>
            <a:r>
              <a:rPr lang="es-EC" sz="700"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sz="700" dirty="0">
                <a:solidFill>
                  <a:srgbClr val="000000"/>
                </a:solidFill>
                <a:latin typeface="Arial" panose="020B0604020202020204" pitchFamily="34" charset="0"/>
                <a:ea typeface="Arial" panose="020B0604020202020204" pitchFamily="34" charset="0"/>
                <a:cs typeface="Arial" panose="020B0604020202020204" pitchFamily="34" charset="0"/>
              </a:rPr>
              <a:t>(Díaz y otros, 2013)</a:t>
            </a:r>
          </a:p>
        </p:txBody>
      </p:sp>
      <p:sp>
        <p:nvSpPr>
          <p:cNvPr id="19" name="Rectángulo 18">
            <a:extLst>
              <a:ext uri="{FF2B5EF4-FFF2-40B4-BE49-F238E27FC236}">
                <a16:creationId xmlns:a16="http://schemas.microsoft.com/office/drawing/2014/main" id="{A1EF7845-E862-46F0-BCFC-538384FE4E44}"/>
              </a:ext>
            </a:extLst>
          </p:cNvPr>
          <p:cNvSpPr/>
          <p:nvPr/>
        </p:nvSpPr>
        <p:spPr>
          <a:xfrm>
            <a:off x="6266230" y="2504104"/>
            <a:ext cx="2464113" cy="205697"/>
          </a:xfrm>
          <a:prstGeom prst="rect">
            <a:avLst/>
          </a:prstGeom>
        </p:spPr>
        <p:txBody>
          <a:bodyPr wrap="square">
            <a:spAutoFit/>
          </a:bodyPr>
          <a:lstStyle/>
          <a:p>
            <a:pPr>
              <a:lnSpc>
                <a:spcPct val="115000"/>
              </a:lnSpc>
              <a:spcAft>
                <a:spcPts val="0"/>
              </a:spcAft>
            </a:pPr>
            <a:r>
              <a:rPr lang="es-EC" sz="700"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n-US" sz="700" dirty="0">
                <a:solidFill>
                  <a:srgbClr val="000000"/>
                </a:solidFill>
                <a:latin typeface="Arial" panose="020B0604020202020204" pitchFamily="34" charset="0"/>
                <a:cs typeface="Arial" panose="020B0604020202020204" pitchFamily="34" charset="0"/>
              </a:rPr>
              <a:t>Reinforced Plastics and Composites magazine</a:t>
            </a:r>
            <a:endParaRPr lang="es-ES" sz="700" dirty="0">
              <a:solidFill>
                <a:srgbClr val="000000"/>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19BAD198-C7DE-4156-B544-283A4377A3D3}"/>
              </a:ext>
            </a:extLst>
          </p:cNvPr>
          <p:cNvSpPr/>
          <p:nvPr/>
        </p:nvSpPr>
        <p:spPr>
          <a:xfrm>
            <a:off x="6206355" y="4294818"/>
            <a:ext cx="2464113" cy="205697"/>
          </a:xfrm>
          <a:prstGeom prst="rect">
            <a:avLst/>
          </a:prstGeom>
        </p:spPr>
        <p:txBody>
          <a:bodyPr wrap="square">
            <a:spAutoFit/>
          </a:bodyPr>
          <a:lstStyle/>
          <a:p>
            <a:pPr>
              <a:lnSpc>
                <a:spcPct val="115000"/>
              </a:lnSpc>
              <a:spcAft>
                <a:spcPts val="0"/>
              </a:spcAft>
            </a:pPr>
            <a:r>
              <a:rPr lang="es-EC" sz="700" dirty="0">
                <a:solidFill>
                  <a:srgbClr val="000000"/>
                </a:solidFill>
                <a:latin typeface="Arial" panose="020B0604020202020204" pitchFamily="34" charset="0"/>
                <a:ea typeface="Arial" panose="020B0604020202020204" pitchFamily="34" charset="0"/>
                <a:cs typeface="Arial" panose="020B0604020202020204" pitchFamily="34" charset="0"/>
              </a:rPr>
              <a:t>Fuente: (Pérez A, 2008)</a:t>
            </a:r>
            <a:endParaRPr lang="es-ES" sz="7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45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784001" y="1200649"/>
            <a:ext cx="10623998" cy="4351338"/>
          </a:xfrm>
        </p:spPr>
        <p:txBody>
          <a:bodyPr/>
          <a:lstStyle/>
          <a:p>
            <a:pPr algn="just"/>
            <a:r>
              <a:rPr lang="es-EC" dirty="0"/>
              <a:t>Usando la norma ASTM D 143 determinar las propiedades mecánicas de la madera </a:t>
            </a:r>
            <a:r>
              <a:rPr lang="es-EC" i="1" dirty="0"/>
              <a:t>Bactris gasipaes.</a:t>
            </a:r>
            <a:r>
              <a:rPr lang="es-EC" dirty="0"/>
              <a:t> </a:t>
            </a:r>
          </a:p>
          <a:p>
            <a:pPr algn="just"/>
            <a:r>
              <a:rPr lang="es-EC" dirty="0"/>
              <a:t>Obtener el módulo de elasticidad dinámico usando el banco de pruebas del laboratorio de reología y comparar el MOE estático con el MOE dinámico. </a:t>
            </a:r>
            <a:endParaRPr lang="es-ES" dirty="0"/>
          </a:p>
        </p:txBody>
      </p:sp>
      <p:sp>
        <p:nvSpPr>
          <p:cNvPr id="3" name="Título 2"/>
          <p:cNvSpPr>
            <a:spLocks noGrp="1"/>
          </p:cNvSpPr>
          <p:nvPr>
            <p:ph type="title"/>
          </p:nvPr>
        </p:nvSpPr>
        <p:spPr>
          <a:xfrm>
            <a:off x="1334920" y="198875"/>
            <a:ext cx="9450812" cy="1325563"/>
          </a:xfrm>
        </p:spPr>
        <p:txBody>
          <a:bodyPr/>
          <a:lstStyle/>
          <a:p>
            <a:pPr algn="ctr"/>
            <a:r>
              <a:rPr lang="es-ES" b="1" dirty="0"/>
              <a:t>Alcance del proyecto</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6</a:t>
            </a:fld>
            <a:endParaRPr lang="es-419" dirty="0"/>
          </a:p>
        </p:txBody>
      </p:sp>
      <p:sp>
        <p:nvSpPr>
          <p:cNvPr id="6" name="Rectángulo 5"/>
          <p:cNvSpPr/>
          <p:nvPr/>
        </p:nvSpPr>
        <p:spPr>
          <a:xfrm>
            <a:off x="712652" y="5693693"/>
            <a:ext cx="3172663" cy="318998"/>
          </a:xfrm>
          <a:prstGeom prst="rect">
            <a:avLst/>
          </a:prstGeom>
        </p:spPr>
        <p:txBody>
          <a:bodyPr wrap="none">
            <a:spAutoFit/>
          </a:bodyPr>
          <a:lstStyle/>
          <a:p>
            <a:pPr marL="457200">
              <a:lnSpc>
                <a:spcPct val="115000"/>
              </a:lnSpc>
              <a:spcAft>
                <a:spcPts val="0"/>
              </a:spcAft>
            </a:pPr>
            <a:r>
              <a:rPr lang="es-EC" sz="1400"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sz="1400" dirty="0">
                <a:solidFill>
                  <a:srgbClr val="000000"/>
                </a:solidFill>
                <a:latin typeface="Arial" panose="020B0604020202020204" pitchFamily="34" charset="0"/>
                <a:ea typeface="Arial" panose="020B0604020202020204" pitchFamily="34" charset="0"/>
                <a:cs typeface="Arial" panose="020B0604020202020204" pitchFamily="34" charset="0"/>
              </a:rPr>
              <a:t>Euski Jaurlaritza, 2012)</a:t>
            </a:r>
          </a:p>
        </p:txBody>
      </p:sp>
      <p:sp>
        <p:nvSpPr>
          <p:cNvPr id="9" name="Rectángulo 8"/>
          <p:cNvSpPr/>
          <p:nvPr/>
        </p:nvSpPr>
        <p:spPr>
          <a:xfrm>
            <a:off x="8488270" y="5568578"/>
            <a:ext cx="2232791" cy="318998"/>
          </a:xfrm>
          <a:prstGeom prst="rect">
            <a:avLst/>
          </a:prstGeom>
        </p:spPr>
        <p:txBody>
          <a:bodyPr wrap="none">
            <a:spAutoFit/>
          </a:bodyPr>
          <a:lstStyle/>
          <a:p>
            <a:pPr marL="457200">
              <a:lnSpc>
                <a:spcPct val="115000"/>
              </a:lnSpc>
              <a:spcAft>
                <a:spcPts val="0"/>
              </a:spcAft>
            </a:pPr>
            <a:r>
              <a:rPr lang="es-EC" sz="1400"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sz="1400" dirty="0">
                <a:solidFill>
                  <a:srgbClr val="000000"/>
                </a:solidFill>
                <a:latin typeface="Arial" panose="020B0604020202020204" pitchFamily="34" charset="0"/>
                <a:ea typeface="Arial" panose="020B0604020202020204" pitchFamily="34" charset="0"/>
                <a:cs typeface="Arial" panose="020B0604020202020204" pitchFamily="34" charset="0"/>
              </a:rPr>
              <a:t>(Rao, 2011)</a:t>
            </a:r>
          </a:p>
        </p:txBody>
      </p:sp>
      <p:pic>
        <p:nvPicPr>
          <p:cNvPr id="11" name="Imagen 10">
            <a:extLst>
              <a:ext uri="{FF2B5EF4-FFF2-40B4-BE49-F238E27FC236}">
                <a16:creationId xmlns:a16="http://schemas.microsoft.com/office/drawing/2014/main" id="{08083415-4FB9-470C-B5F7-D35D8ACE0FB1}"/>
              </a:ext>
            </a:extLst>
          </p:cNvPr>
          <p:cNvPicPr>
            <a:picLocks noChangeAspect="1"/>
          </p:cNvPicPr>
          <p:nvPr/>
        </p:nvPicPr>
        <p:blipFill>
          <a:blip r:embed="rId2"/>
          <a:stretch>
            <a:fillRect/>
          </a:stretch>
        </p:blipFill>
        <p:spPr>
          <a:xfrm>
            <a:off x="4312226" y="4163673"/>
            <a:ext cx="3496199" cy="1990725"/>
          </a:xfrm>
          <a:prstGeom prst="rect">
            <a:avLst/>
          </a:prstGeom>
        </p:spPr>
      </p:pic>
      <p:pic>
        <p:nvPicPr>
          <p:cNvPr id="13" name="Imagen 12">
            <a:extLst>
              <a:ext uri="{FF2B5EF4-FFF2-40B4-BE49-F238E27FC236}">
                <a16:creationId xmlns:a16="http://schemas.microsoft.com/office/drawing/2014/main" id="{0B949484-7CBC-41E4-9B03-4AB554B7D4F2}"/>
              </a:ext>
            </a:extLst>
          </p:cNvPr>
          <p:cNvPicPr>
            <a:picLocks noChangeAspect="1"/>
          </p:cNvPicPr>
          <p:nvPr/>
        </p:nvPicPr>
        <p:blipFill>
          <a:blip r:embed="rId3"/>
          <a:stretch>
            <a:fillRect/>
          </a:stretch>
        </p:blipFill>
        <p:spPr>
          <a:xfrm>
            <a:off x="8161628" y="3557457"/>
            <a:ext cx="2886076" cy="1990724"/>
          </a:xfrm>
          <a:prstGeom prst="rect">
            <a:avLst/>
          </a:prstGeom>
        </p:spPr>
      </p:pic>
      <p:pic>
        <p:nvPicPr>
          <p:cNvPr id="5" name="Imagen 4">
            <a:extLst>
              <a:ext uri="{FF2B5EF4-FFF2-40B4-BE49-F238E27FC236}">
                <a16:creationId xmlns:a16="http://schemas.microsoft.com/office/drawing/2014/main" id="{FA742959-B527-43E8-A504-1BADD7004CC3}"/>
              </a:ext>
            </a:extLst>
          </p:cNvPr>
          <p:cNvPicPr>
            <a:picLocks noChangeAspect="1"/>
          </p:cNvPicPr>
          <p:nvPr/>
        </p:nvPicPr>
        <p:blipFill>
          <a:blip r:embed="rId4"/>
          <a:stretch>
            <a:fillRect/>
          </a:stretch>
        </p:blipFill>
        <p:spPr>
          <a:xfrm>
            <a:off x="1072948" y="3557457"/>
            <a:ext cx="2886075" cy="1990725"/>
          </a:xfrm>
          <a:prstGeom prst="rect">
            <a:avLst/>
          </a:prstGeom>
        </p:spPr>
      </p:pic>
    </p:spTree>
    <p:extLst>
      <p:ext uri="{BB962C8B-B14F-4D97-AF65-F5344CB8AC3E}">
        <p14:creationId xmlns:p14="http://schemas.microsoft.com/office/powerpoint/2010/main" val="3424769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Origen, domesticación y distribución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7</a:t>
            </a:fld>
            <a:endParaRPr lang="es-419" dirty="0"/>
          </a:p>
        </p:txBody>
      </p:sp>
      <p:pic>
        <p:nvPicPr>
          <p:cNvPr id="14" name="Imagen 13">
            <a:extLst>
              <a:ext uri="{FF2B5EF4-FFF2-40B4-BE49-F238E27FC236}">
                <a16:creationId xmlns:a16="http://schemas.microsoft.com/office/drawing/2014/main" id="{E802BDEC-0444-4F34-8563-67C438CB045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28412" y="1768431"/>
            <a:ext cx="4572000" cy="4119154"/>
          </a:xfrm>
          <a:prstGeom prst="rect">
            <a:avLst/>
          </a:prstGeom>
          <a:noFill/>
          <a:ln>
            <a:noFill/>
          </a:ln>
        </p:spPr>
      </p:pic>
      <p:graphicFrame>
        <p:nvGraphicFramePr>
          <p:cNvPr id="17" name="Diagrama 16">
            <a:extLst>
              <a:ext uri="{FF2B5EF4-FFF2-40B4-BE49-F238E27FC236}">
                <a16:creationId xmlns:a16="http://schemas.microsoft.com/office/drawing/2014/main" id="{43D2DEDA-455D-4217-B521-CC9DABDEFA24}"/>
              </a:ext>
            </a:extLst>
          </p:cNvPr>
          <p:cNvGraphicFramePr/>
          <p:nvPr>
            <p:extLst>
              <p:ext uri="{D42A27DB-BD31-4B8C-83A1-F6EECF244321}">
                <p14:modId xmlns:p14="http://schemas.microsoft.com/office/powerpoint/2010/main" val="3420155181"/>
              </p:ext>
            </p:extLst>
          </p:nvPr>
        </p:nvGraphicFramePr>
        <p:xfrm>
          <a:off x="738447" y="1296785"/>
          <a:ext cx="8688186" cy="5225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0311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Morfología</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8</a:t>
            </a:fld>
            <a:endParaRPr lang="es-419" dirty="0"/>
          </a:p>
        </p:txBody>
      </p:sp>
      <p:graphicFrame>
        <p:nvGraphicFramePr>
          <p:cNvPr id="10" name="Diagrama 9">
            <a:extLst>
              <a:ext uri="{FF2B5EF4-FFF2-40B4-BE49-F238E27FC236}">
                <a16:creationId xmlns:a16="http://schemas.microsoft.com/office/drawing/2014/main" id="{D86A180C-0B7A-47DB-B896-268D993488E8}"/>
              </a:ext>
            </a:extLst>
          </p:cNvPr>
          <p:cNvGraphicFramePr/>
          <p:nvPr>
            <p:extLst>
              <p:ext uri="{D42A27DB-BD31-4B8C-83A1-F6EECF244321}">
                <p14:modId xmlns:p14="http://schemas.microsoft.com/office/powerpoint/2010/main" val="1170485336"/>
              </p:ext>
            </p:extLst>
          </p:nvPr>
        </p:nvGraphicFramePr>
        <p:xfrm>
          <a:off x="199505" y="1346662"/>
          <a:ext cx="11737571" cy="4804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475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34920" y="198875"/>
            <a:ext cx="9450812" cy="1325563"/>
          </a:xfrm>
        </p:spPr>
        <p:txBody>
          <a:bodyPr/>
          <a:lstStyle/>
          <a:p>
            <a:pPr algn="ctr"/>
            <a:r>
              <a:rPr lang="es-ES" b="1" dirty="0"/>
              <a:t>Clima, topografía y suelo</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9</a:t>
            </a:fld>
            <a:endParaRPr lang="es-419" dirty="0"/>
          </a:p>
        </p:txBody>
      </p:sp>
      <p:graphicFrame>
        <p:nvGraphicFramePr>
          <p:cNvPr id="10" name="Diagrama 9">
            <a:extLst>
              <a:ext uri="{FF2B5EF4-FFF2-40B4-BE49-F238E27FC236}">
                <a16:creationId xmlns:a16="http://schemas.microsoft.com/office/drawing/2014/main" id="{D86A180C-0B7A-47DB-B896-268D993488E8}"/>
              </a:ext>
            </a:extLst>
          </p:cNvPr>
          <p:cNvGraphicFramePr/>
          <p:nvPr>
            <p:extLst>
              <p:ext uri="{D42A27DB-BD31-4B8C-83A1-F6EECF244321}">
                <p14:modId xmlns:p14="http://schemas.microsoft.com/office/powerpoint/2010/main" val="1873937268"/>
              </p:ext>
            </p:extLst>
          </p:nvPr>
        </p:nvGraphicFramePr>
        <p:xfrm>
          <a:off x="199505" y="1346662"/>
          <a:ext cx="11737571" cy="4804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E91C9C8B-A816-4B3E-B16F-A02F9A88F085}"/>
              </a:ext>
            </a:extLst>
          </p:cNvPr>
          <p:cNvSpPr/>
          <p:nvPr/>
        </p:nvSpPr>
        <p:spPr>
          <a:xfrm>
            <a:off x="-101989" y="6258959"/>
            <a:ext cx="3002745" cy="318998"/>
          </a:xfrm>
          <a:prstGeom prst="rect">
            <a:avLst/>
          </a:prstGeom>
        </p:spPr>
        <p:txBody>
          <a:bodyPr wrap="none">
            <a:spAutoFit/>
          </a:bodyPr>
          <a:lstStyle/>
          <a:p>
            <a:pPr marL="457200">
              <a:lnSpc>
                <a:spcPct val="115000"/>
              </a:lnSpc>
              <a:spcAft>
                <a:spcPts val="0"/>
              </a:spcAft>
            </a:pPr>
            <a:r>
              <a:rPr lang="es-EC" sz="1400" dirty="0">
                <a:solidFill>
                  <a:srgbClr val="000000"/>
                </a:solidFill>
                <a:latin typeface="Arial" panose="020B0604020202020204" pitchFamily="34" charset="0"/>
                <a:ea typeface="Arial" panose="020B0604020202020204" pitchFamily="34" charset="0"/>
                <a:cs typeface="Arial" panose="020B0604020202020204" pitchFamily="34" charset="0"/>
              </a:rPr>
              <a:t>Fuente: PelmorexCorp</a:t>
            </a:r>
            <a:r>
              <a:rPr lang="es-ES" sz="1400" dirty="0">
                <a:solidFill>
                  <a:srgbClr val="000000"/>
                </a:solidFill>
                <a:latin typeface="Arial" panose="020B0604020202020204" pitchFamily="34" charset="0"/>
                <a:ea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180704466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5737</TotalTime>
  <Words>1876</Words>
  <Application>Microsoft Office PowerPoint</Application>
  <PresentationFormat>Panorámica</PresentationFormat>
  <Paragraphs>483</Paragraphs>
  <Slides>38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38</vt:i4>
      </vt:variant>
    </vt:vector>
  </HeadingPairs>
  <TitlesOfParts>
    <vt:vector size="46" baseType="lpstr">
      <vt:lpstr>Arial</vt:lpstr>
      <vt:lpstr>Calibri</vt:lpstr>
      <vt:lpstr>Calibri Light</vt:lpstr>
      <vt:lpstr>Cambria Math</vt:lpstr>
      <vt:lpstr>Symbol</vt:lpstr>
      <vt:lpstr>Times New Roman</vt:lpstr>
      <vt:lpstr>Wingdings</vt:lpstr>
      <vt:lpstr>Tema de Office</vt:lpstr>
      <vt:lpstr>“CARACTERIZACIÓN DEL MÓDULO DE ELASTICIDAD ESTÁTICO Y DINÁMICO DE LA MADERA BACTRIS GASIPAES (CHONTA) DE ECUADOR”</vt:lpstr>
      <vt:lpstr>Índice</vt:lpstr>
      <vt:lpstr>Objetivos</vt:lpstr>
      <vt:lpstr>Objetivos</vt:lpstr>
      <vt:lpstr>Justificación e importancia</vt:lpstr>
      <vt:lpstr>Alcance del proyecto</vt:lpstr>
      <vt:lpstr>Origen, domesticación y distribución</vt:lpstr>
      <vt:lpstr>Morfología</vt:lpstr>
      <vt:lpstr>Clima, topografía y suelo</vt:lpstr>
      <vt:lpstr>Anatomía del tronco </vt:lpstr>
      <vt:lpstr>Propiedades mecánicas </vt:lpstr>
      <vt:lpstr>Caracterización dinámica</vt:lpstr>
      <vt:lpstr>Experimentación</vt:lpstr>
      <vt:lpstr>Experimentación</vt:lpstr>
      <vt:lpstr>Experimentación</vt:lpstr>
      <vt:lpstr>Experimentación</vt:lpstr>
      <vt:lpstr>Experimentación</vt:lpstr>
      <vt:lpstr>Presentación de PowerPoint</vt:lpstr>
      <vt:lpstr>Experimentación</vt:lpstr>
      <vt:lpstr>Experimentación</vt:lpstr>
      <vt:lpstr>Experimentación</vt:lpstr>
      <vt:lpstr>Experimentación</vt:lpstr>
      <vt:lpstr>Experimentación</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Conclusiones</vt:lpstr>
      <vt:lpstr>Conclusiones</vt:lpstr>
      <vt:lpstr>Recomendaciones</vt:lpstr>
      <vt:lpstr>Trabajos futuros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Hector</dc:creator>
  <cp:lastModifiedBy>Fernanda Lopez</cp:lastModifiedBy>
  <cp:revision>184</cp:revision>
  <dcterms:created xsi:type="dcterms:W3CDTF">2018-04-18T15:48:27Z</dcterms:created>
  <dcterms:modified xsi:type="dcterms:W3CDTF">2018-08-15T15:04:26Z</dcterms:modified>
</cp:coreProperties>
</file>